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470" r:id="rId2"/>
    <p:sldId id="353" r:id="rId3"/>
    <p:sldId id="491" r:id="rId4"/>
    <p:sldId id="352" r:id="rId5"/>
    <p:sldId id="494" r:id="rId6"/>
    <p:sldId id="495" r:id="rId7"/>
    <p:sldId id="496" r:id="rId8"/>
    <p:sldId id="497" r:id="rId9"/>
    <p:sldId id="492" r:id="rId10"/>
    <p:sldId id="498" r:id="rId11"/>
    <p:sldId id="499" r:id="rId12"/>
    <p:sldId id="500" r:id="rId13"/>
    <p:sldId id="501" r:id="rId14"/>
    <p:sldId id="493" r:id="rId15"/>
    <p:sldId id="502" r:id="rId16"/>
    <p:sldId id="503" r:id="rId17"/>
    <p:sldId id="504" r:id="rId18"/>
    <p:sldId id="505" r:id="rId19"/>
    <p:sldId id="471" r:id="rId20"/>
    <p:sldId id="506" r:id="rId21"/>
    <p:sldId id="507" r:id="rId22"/>
    <p:sldId id="508" r:id="rId23"/>
    <p:sldId id="509" r:id="rId24"/>
    <p:sldId id="297" r:id="rId25"/>
    <p:sldId id="510" r:id="rId26"/>
  </p:sldIdLst>
  <p:sldSz cx="12190413" cy="6859588"/>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3B0"/>
    <a:srgbClr val="3B4658"/>
    <a:srgbClr val="9CC7CE"/>
    <a:srgbClr val="7F8EAB"/>
    <a:srgbClr val="3296A8"/>
    <a:srgbClr val="6D8AAB"/>
    <a:srgbClr val="31709C"/>
    <a:srgbClr val="7697B3"/>
    <a:srgbClr val="6FA094"/>
    <a:srgbClr val="94BC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7778" autoAdjust="0"/>
  </p:normalViewPr>
  <p:slideViewPr>
    <p:cSldViewPr snapToGrid="0" showGuides="1">
      <p:cViewPr varScale="1">
        <p:scale>
          <a:sx n="110" d="100"/>
          <a:sy n="110" d="100"/>
        </p:scale>
        <p:origin x="750" y="72"/>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2020/6/16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705708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819622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373371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73646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464883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568262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304957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238915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084228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622107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48474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309500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24104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690811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058654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709694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741296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97036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701624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512719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12213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31845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137274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665213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746678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6/16/2020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6/16/2020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矩形 10"/>
          <p:cNvSpPr/>
          <p:nvPr userDrawn="1"/>
        </p:nvSpPr>
        <p:spPr>
          <a:xfrm>
            <a:off x="8712796" y="4406074"/>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p>
        </p:txBody>
      </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6/16/2020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6/16/2020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6/16/2020</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6/16/2020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6/16/2020</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hf hdr="0" ftr="0" dt="0"/>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12.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image" Target="../media/image5.jpeg"/><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notesSlide" Target="../notesSlides/notesSlide15.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slideLayout" Target="../slideLayouts/slideLayout8.xml"/><Relationship Id="rId5" Type="http://schemas.openxmlformats.org/officeDocument/2006/relationships/tags" Target="../tags/tag1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6.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20.xml"/><Relationship Id="rId5" Type="http://schemas.openxmlformats.org/officeDocument/2006/relationships/slideLayout" Target="../slideLayouts/slideLayout8.xml"/><Relationship Id="rId4" Type="http://schemas.openxmlformats.org/officeDocument/2006/relationships/tags" Target="../tags/tag2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0" y="1240"/>
            <a:ext cx="12190413" cy="6857107"/>
          </a:xfrm>
          <a:prstGeom prst="rect">
            <a:avLst/>
          </a:prstGeom>
        </p:spPr>
      </p:pic>
      <p:sp>
        <p:nvSpPr>
          <p:cNvPr id="5" name="TextBox 4"/>
          <p:cNvSpPr txBox="1"/>
          <p:nvPr/>
        </p:nvSpPr>
        <p:spPr>
          <a:xfrm>
            <a:off x="1185987" y="2335389"/>
            <a:ext cx="7391767" cy="923330"/>
          </a:xfrm>
          <a:prstGeom prst="rect">
            <a:avLst/>
          </a:prstGeom>
          <a:noFill/>
        </p:spPr>
        <p:txBody>
          <a:bodyPr wrap="none" rtlCol="0">
            <a:spAutoFit/>
          </a:bodyPr>
          <a:lstStyle/>
          <a:p>
            <a:r>
              <a:rPr lang="zh-CN" altLang="en-US" sz="5400" spc="300" dirty="0" smtClean="0">
                <a:solidFill>
                  <a:schemeClr val="bg1">
                    <a:lumMod val="85000"/>
                  </a:schemeClr>
                </a:solidFill>
                <a:latin typeface="微软雅黑" panose="020B0503020204020204" pitchFamily="34" charset="-122"/>
                <a:ea typeface="微软雅黑" panose="020B0503020204020204" pitchFamily="34" charset="-122"/>
              </a:rPr>
              <a:t>时尚几何总结计划</a:t>
            </a:r>
            <a:r>
              <a:rPr lang="en-US" altLang="zh-CN" sz="5400" spc="300" dirty="0" smtClean="0">
                <a:solidFill>
                  <a:schemeClr val="bg1">
                    <a:lumMod val="85000"/>
                  </a:schemeClr>
                </a:solidFill>
                <a:latin typeface="微软雅黑" panose="020B0503020204020204" pitchFamily="34" charset="-122"/>
                <a:ea typeface="微软雅黑" panose="020B0503020204020204" pitchFamily="34" charset="-122"/>
              </a:rPr>
              <a:t>PPT</a:t>
            </a:r>
            <a:endParaRPr lang="en-US" altLang="zh-CN" sz="5400" spc="3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TextBox 23"/>
          <p:cNvSpPr txBox="1"/>
          <p:nvPr/>
        </p:nvSpPr>
        <p:spPr>
          <a:xfrm>
            <a:off x="1267203" y="3769295"/>
            <a:ext cx="4402648" cy="553998"/>
          </a:xfrm>
          <a:prstGeom prst="rect">
            <a:avLst/>
          </a:prstGeom>
          <a:noFill/>
        </p:spPr>
        <p:txBody>
          <a:bodyPr wrap="square" rtlCol="0">
            <a:spAutoFit/>
          </a:bodyPr>
          <a:lstStyle/>
          <a:p>
            <a:r>
              <a:rPr lang="en-US" altLang="zh-CN" sz="1000" dirty="0">
                <a:solidFill>
                  <a:schemeClr val="bg1">
                    <a:lumMod val="85000"/>
                  </a:schemeClr>
                </a:solidFill>
                <a:latin typeface="微软雅黑" panose="020B0503020204020204" pitchFamily="34" charset="-122"/>
                <a:ea typeface="微软雅黑" panose="020B0503020204020204" pitchFamily="34" charset="-122"/>
              </a:rPr>
              <a:t>Your content to play here, or through your copy, </a:t>
            </a:r>
          </a:p>
          <a:p>
            <a:r>
              <a:rPr lang="en-US" altLang="zh-CN" sz="1000" dirty="0">
                <a:solidFill>
                  <a:schemeClr val="bg1">
                    <a:lumMod val="85000"/>
                  </a:schemeClr>
                </a:solidFill>
                <a:latin typeface="微软雅黑" panose="020B0503020204020204" pitchFamily="34" charset="-122"/>
                <a:ea typeface="微软雅黑" panose="020B0503020204020204" pitchFamily="34" charset="-122"/>
              </a:rPr>
              <a:t>paste in this box, and select only the text. Your content to play here, or through your copy, paste in this box, and select only the text.</a:t>
            </a:r>
            <a:endParaRPr lang="zh-CN" altLang="en-US" sz="1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319345" y="3306637"/>
            <a:ext cx="4571229" cy="3365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适</a:t>
            </a:r>
            <a:r>
              <a:rPr lang="zh-CN" altLang="en-US" sz="1600" dirty="0" smtClean="0">
                <a:solidFill>
                  <a:schemeClr val="bg1">
                    <a:lumMod val="85000"/>
                  </a:schemeClr>
                </a:solidFill>
                <a:latin typeface="微软雅黑" panose="020B0503020204020204" pitchFamily="34" charset="-122"/>
                <a:ea typeface="微软雅黑" panose="020B0503020204020204" pitchFamily="34" charset="-122"/>
              </a:rPr>
              <a:t>用</a:t>
            </a:r>
            <a:r>
              <a:rPr lang="zh-CN" altLang="en-US" sz="1600" dirty="0">
                <a:solidFill>
                  <a:schemeClr val="bg1">
                    <a:lumMod val="85000"/>
                  </a:schemeClr>
                </a:solidFill>
                <a:latin typeface="微软雅黑" panose="020B0503020204020204" pitchFamily="34" charset="-122"/>
                <a:ea typeface="微软雅黑" panose="020B0503020204020204" pitchFamily="34" charset="-122"/>
              </a:rPr>
              <a:t>工作汇报</a:t>
            </a:r>
            <a:r>
              <a:rPr lang="en-US" altLang="zh-CN" sz="1600" dirty="0" smtClean="0">
                <a:solidFill>
                  <a:schemeClr val="bg1">
                    <a:lumMod val="85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85000"/>
                  </a:schemeClr>
                </a:solidFill>
                <a:latin typeface="微软雅黑" panose="020B0503020204020204" pitchFamily="34" charset="-122"/>
                <a:ea typeface="微软雅黑" panose="020B0503020204020204" pitchFamily="34" charset="-122"/>
              </a:rPr>
              <a:t>文化介绍</a:t>
            </a:r>
            <a:r>
              <a:rPr lang="en-US" altLang="zh-CN" sz="1600" dirty="0">
                <a:solidFill>
                  <a:schemeClr val="bg1">
                    <a:lumMod val="85000"/>
                  </a:schemeClr>
                </a:solidFill>
                <a:latin typeface="微软雅黑" panose="020B0503020204020204" pitchFamily="34" charset="-122"/>
                <a:ea typeface="微软雅黑" panose="020B0503020204020204" pitchFamily="34" charset="-122"/>
              </a:rPr>
              <a:t> / </a:t>
            </a:r>
            <a:r>
              <a:rPr lang="zh-CN" altLang="en-US" sz="1600" dirty="0" smtClean="0">
                <a:solidFill>
                  <a:schemeClr val="bg1">
                    <a:lumMod val="85000"/>
                  </a:schemeClr>
                </a:solidFill>
                <a:latin typeface="微软雅黑" panose="020B0503020204020204" pitchFamily="34" charset="-122"/>
                <a:ea typeface="微软雅黑" panose="020B0503020204020204" pitchFamily="34" charset="-122"/>
              </a:rPr>
              <a:t>工作总结</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8" name="TextBox 4"/>
          <p:cNvSpPr txBox="1"/>
          <p:nvPr/>
        </p:nvSpPr>
        <p:spPr>
          <a:xfrm>
            <a:off x="1181434" y="1076009"/>
            <a:ext cx="2047355" cy="1446550"/>
          </a:xfrm>
          <a:prstGeom prst="rect">
            <a:avLst/>
          </a:prstGeom>
          <a:noFill/>
        </p:spPr>
        <p:txBody>
          <a:bodyPr wrap="none" rtlCol="0">
            <a:spAutoFit/>
          </a:bodyPr>
          <a:lstStyle/>
          <a:p>
            <a:r>
              <a:rPr lang="en-US" altLang="zh-CN" sz="8800" dirty="0" smtClean="0">
                <a:solidFill>
                  <a:srgbClr val="59A3B0"/>
                </a:solidFill>
                <a:latin typeface="Agency FB" panose="020B0503020202020204" pitchFamily="34" charset="0"/>
                <a:ea typeface="宋体-PUA" panose="02010600030101010101" pitchFamily="2" charset="-122"/>
              </a:rPr>
              <a:t>2020</a:t>
            </a:r>
            <a:endParaRPr lang="en-US" altLang="zh-CN" sz="8800" dirty="0">
              <a:solidFill>
                <a:srgbClr val="59A3B0"/>
              </a:solidFill>
              <a:latin typeface="Agency FB" panose="020B0503020202020204" pitchFamily="34" charset="0"/>
              <a:ea typeface="宋体-PUA" panose="02010600030101010101" pitchFamily="2" charset="-122"/>
            </a:endParaRPr>
          </a:p>
        </p:txBody>
      </p:sp>
      <p:sp>
        <p:nvSpPr>
          <p:cNvPr id="10" name="TextBox 2"/>
          <p:cNvSpPr>
            <a:spLocks noChangeArrowheads="1"/>
          </p:cNvSpPr>
          <p:nvPr/>
        </p:nvSpPr>
        <p:spPr bwMode="auto">
          <a:xfrm>
            <a:off x="327047" y="158961"/>
            <a:ext cx="1355682" cy="70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algn="ctr" eaLnBrk="1" hangingPunct="1">
              <a:buFont typeface="Arial" panose="020B0604020202020204" pitchFamily="34" charset="0"/>
              <a:buNone/>
            </a:pPr>
            <a:r>
              <a:rPr lang="en-US" altLang="zh-CN" sz="4000" dirty="0">
                <a:solidFill>
                  <a:srgbClr val="E2E4E6"/>
                </a:solidFill>
                <a:latin typeface="Agency FB" panose="020B0503020202020204" pitchFamily="34" charset="0"/>
                <a:ea typeface="微软雅黑" panose="020B0503020204020204" pitchFamily="34" charset="-122"/>
                <a:sym typeface="微软雅黑" panose="020B0503020204020204" pitchFamily="34" charset="-122"/>
              </a:rPr>
              <a:t>LOGO</a:t>
            </a:r>
            <a:endParaRPr lang="zh-CN" altLang="en-US" sz="4000" dirty="0">
              <a:solidFill>
                <a:srgbClr val="E2E4E6"/>
              </a:solidFill>
              <a:latin typeface="Agency FB" panose="020B0503020202020204" pitchFamily="34" charset="0"/>
              <a:ea typeface="微软雅黑" panose="020B0503020204020204" pitchFamily="34" charset="-122"/>
              <a:sym typeface="微软雅黑" panose="020B0503020204020204" pitchFamily="34" charset="-122"/>
            </a:endParaRPr>
          </a:p>
        </p:txBody>
      </p:sp>
      <p:sp>
        <p:nvSpPr>
          <p:cNvPr id="11" name="等腰三角形 4"/>
          <p:cNvSpPr>
            <a:spLocks noChangeArrowheads="1"/>
          </p:cNvSpPr>
          <p:nvPr/>
        </p:nvSpPr>
        <p:spPr bwMode="auto">
          <a:xfrm rot="5400000">
            <a:off x="-18664" y="318708"/>
            <a:ext cx="329453" cy="285769"/>
          </a:xfrm>
          <a:prstGeom prst="triangle">
            <a:avLst>
              <a:gd name="adj" fmla="val 50000"/>
            </a:avLst>
          </a:prstGeom>
          <a:solidFill>
            <a:srgbClr val="E2E4E6"/>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0-#ppt_w/2"/>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p:cBhvr>
                                        <p:cTn id="17" dur="500"/>
                                        <p:tgtEl>
                                          <p:spTgt spid="10"/>
                                        </p:tgtEl>
                                      </p:cBhvr>
                                    </p:animEffect>
                                  </p:childTnLst>
                                </p:cTn>
                              </p:par>
                            </p:childTnLst>
                          </p:cTn>
                        </p:par>
                        <p:par>
                          <p:cTn id="18" fill="hold">
                            <p:stCondLst>
                              <p:cond delay="1500"/>
                            </p:stCondLst>
                            <p:childTnLst>
                              <p:par>
                                <p:cTn id="19" presetID="14" presetClass="entr" presetSubtype="10" fill="hold" grpId="0" nodeType="afterEffect">
                                  <p:stCondLst>
                                    <p:cond delay="0"/>
                                  </p:stCondLst>
                                  <p:iterate type="lt">
                                    <p:tmPct val="30000"/>
                                  </p:iterate>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ppt_x</p:attrName>
                                        </p:attrNameLst>
                                      </p:cBhvr>
                                      <p:tavLst>
                                        <p:tav tm="0">
                                          <p:val>
                                            <p:strVal val="#ppt_x-#ppt_w*1.125000"/>
                                          </p:val>
                                        </p:tav>
                                        <p:tav tm="100000">
                                          <p:val>
                                            <p:strVal val="#ppt_x"/>
                                          </p:val>
                                        </p:tav>
                                      </p:tavLst>
                                    </p:anim>
                                    <p:animEffect transition="in" filter="wipe(right)">
                                      <p:cBhvr>
                                        <p:cTn id="25" dur="500"/>
                                        <p:tgtEl>
                                          <p:spTgt spid="7"/>
                                        </p:tgtEl>
                                      </p:cBhvr>
                                    </p:animEffect>
                                  </p:childTnLst>
                                </p:cTn>
                              </p:par>
                            </p:childTnLst>
                          </p:cTn>
                        </p:par>
                        <p:par>
                          <p:cTn id="26" fill="hold">
                            <p:stCondLst>
                              <p:cond delay="2500"/>
                            </p:stCondLst>
                            <p:childTnLst>
                              <p:par>
                                <p:cTn id="27" presetID="14" presetClass="entr" presetSubtype="10"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par>
                          <p:cTn id="30" fill="hold">
                            <p:stCondLst>
                              <p:cond delay="34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6"/>
                                        </p:tgtEl>
                                        <p:attrNameLst>
                                          <p:attrName>style.visibility</p:attrName>
                                        </p:attrNameLst>
                                      </p:cBhvr>
                                      <p:to>
                                        <p:strVal val="visible"/>
                                      </p:to>
                                    </p:set>
                                    <p:animEffect transition="in" filter="wipe(left)">
                                      <p:cBhvr>
                                        <p:cTn id="33" dur="2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bldLvl="0" autoUpdateAnimBg="0"/>
      <p:bldP spid="11"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260151" y="1988457"/>
            <a:ext cx="4683620" cy="4093527"/>
            <a:chOff x="791643" y="1951849"/>
            <a:chExt cx="5545508" cy="4335729"/>
          </a:xfrm>
        </p:grpSpPr>
        <p:sp>
          <p:nvSpPr>
            <p:cNvPr id="11" name="矩形 10"/>
            <p:cNvSpPr/>
            <p:nvPr/>
          </p:nvSpPr>
          <p:spPr>
            <a:xfrm>
              <a:off x="802445" y="1951849"/>
              <a:ext cx="5482009" cy="2245728"/>
            </a:xfrm>
            <a:prstGeom prst="rect">
              <a:avLst/>
            </a:prstGeom>
            <a:blipFill dpi="0" rotWithShape="1">
              <a:blip r:embed="rId3"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panose="020F0502020204030204"/>
                <a:ea typeface="宋体" panose="02010600030101010101" pitchFamily="2" charset="-122"/>
              </a:endParaRPr>
            </a:p>
          </p:txBody>
        </p:sp>
        <p:sp>
          <p:nvSpPr>
            <p:cNvPr id="12" name="矩形 11"/>
            <p:cNvSpPr/>
            <p:nvPr/>
          </p:nvSpPr>
          <p:spPr>
            <a:xfrm>
              <a:off x="802445" y="5433959"/>
              <a:ext cx="5471207" cy="853619"/>
            </a:xfrm>
            <a:prstGeom prst="rect">
              <a:avLst/>
            </a:prstGeom>
            <a:solidFill>
              <a:srgbClr val="59A3B0"/>
            </a:solidFill>
            <a:ln w="9525" cap="flat" cmpd="sng" algn="ctr">
              <a:noFill/>
              <a:prstDash val="solid"/>
            </a:ln>
            <a:effectLst/>
          </p:spPr>
          <p:txBody>
            <a:bodyPr lIns="91438" tIns="45719" rIns="91438" bIns="45719"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1" lang="zh-CN" altLang="en-US" sz="1100" b="0" i="0" u="none" strike="noStrike" kern="0" cap="none" spc="0" normalizeH="0" baseline="0" noProof="0" dirty="0">
                <a:ln>
                  <a:noFill/>
                </a:ln>
                <a:solidFill>
                  <a:srgbClr val="FFFFFF"/>
                </a:solidFill>
                <a:effectLst/>
                <a:uLnTx/>
                <a:uFillTx/>
                <a:latin typeface="Century Gothic" panose="020B0502020202020204"/>
                <a:ea typeface="微软雅黑" panose="020B0503020204020204" pitchFamily="34" charset="-122"/>
              </a:endParaRPr>
            </a:p>
          </p:txBody>
        </p:sp>
        <p:sp>
          <p:nvSpPr>
            <p:cNvPr id="13" name="文本框 5"/>
            <p:cNvSpPr txBox="1"/>
            <p:nvPr/>
          </p:nvSpPr>
          <p:spPr>
            <a:xfrm>
              <a:off x="791643" y="4087577"/>
              <a:ext cx="5545508" cy="1645241"/>
            </a:xfrm>
            <a:prstGeom prst="rect">
              <a:avLst/>
            </a:prstGeom>
            <a:noFill/>
          </p:spPr>
          <p:txBody>
            <a:bodyPr wrap="square" lIns="91438" tIns="45719" rIns="91438" bIns="45719" rtlCol="0">
              <a:spAutoFit/>
            </a:bodyPr>
            <a:lstStyle/>
            <a:p>
              <a:pPr defTabSz="457200">
                <a:lnSpc>
                  <a:spcPct val="130000"/>
                </a:lnSpc>
              </a:pPr>
              <a:endParaRPr lang="en-US" altLang="zh-CN" sz="1000" dirty="0">
                <a:solidFill>
                  <a:schemeClr val="bg1">
                    <a:lumMod val="50000"/>
                  </a:schemeClr>
                </a:solidFill>
                <a:latin typeface="Century Gothic" panose="020B0502020202020204"/>
                <a:ea typeface="微软雅黑" panose="020B0503020204020204" pitchFamily="34" charset="-122"/>
              </a:endParaRPr>
            </a:p>
            <a:p>
              <a:pPr defTabSz="457200">
                <a:lnSpc>
                  <a:spcPct val="130000"/>
                </a:lnSpc>
              </a:pPr>
              <a:r>
                <a:rPr lang="zh-CN" altLang="en-US" sz="1000" dirty="0">
                  <a:solidFill>
                    <a:schemeClr val="bg1">
                      <a:lumMod val="50000"/>
                    </a:schemeClr>
                  </a:solidFill>
                  <a:latin typeface="Century Gothic" panose="020B0502020202020204"/>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panose="020B0502020202020204"/>
                  <a:ea typeface="微软雅黑" panose="020B0503020204020204" pitchFamily="34" charset="-122"/>
                </a:rPr>
                <a:t>14</a:t>
              </a:r>
              <a:r>
                <a:rPr lang="zh-CN" altLang="en-US" sz="1000" dirty="0">
                  <a:solidFill>
                    <a:schemeClr val="bg1">
                      <a:lumMod val="50000"/>
                    </a:schemeClr>
                  </a:solidFill>
                  <a:latin typeface="Century Gothic" panose="020B0502020202020204"/>
                  <a:ea typeface="微软雅黑" panose="020B0503020204020204" pitchFamily="34" charset="-122"/>
                </a:rPr>
                <a:t>号字，</a:t>
              </a:r>
              <a:r>
                <a:rPr lang="en-US" altLang="zh-CN" sz="1000" dirty="0">
                  <a:solidFill>
                    <a:schemeClr val="bg1">
                      <a:lumMod val="50000"/>
                    </a:schemeClr>
                  </a:solidFill>
                  <a:latin typeface="Century Gothic" panose="020B0502020202020204"/>
                  <a:ea typeface="微软雅黑" panose="020B0503020204020204" pitchFamily="34" charset="-122"/>
                </a:rPr>
                <a:t>1.3</a:t>
              </a:r>
              <a:r>
                <a:rPr lang="zh-CN" altLang="en-US" sz="1000" dirty="0">
                  <a:solidFill>
                    <a:schemeClr val="bg1">
                      <a:lumMod val="50000"/>
                    </a:schemeClr>
                  </a:solidFill>
                  <a:latin typeface="Century Gothic" panose="020B0502020202020204"/>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panose="020B0502020202020204"/>
                  <a:ea typeface="微软雅黑" panose="020B0503020204020204" pitchFamily="34" charset="-122"/>
                </a:rPr>
                <a:t>.</a:t>
              </a:r>
              <a:endParaRPr lang="zh-CN" altLang="en-US" sz="1000" dirty="0">
                <a:solidFill>
                  <a:schemeClr val="bg1">
                    <a:lumMod val="50000"/>
                  </a:schemeClr>
                </a:solidFill>
                <a:latin typeface="Century Gothic" panose="020B0502020202020204"/>
                <a:ea typeface="微软雅黑" panose="020B0503020204020204" pitchFamily="34" charset="-122"/>
              </a:endParaRPr>
            </a:p>
            <a:p>
              <a:pPr defTabSz="457200">
                <a:lnSpc>
                  <a:spcPct val="130000"/>
                </a:lnSpc>
              </a:pPr>
              <a:endParaRPr lang="zh-CN" altLang="en-US" sz="1000" dirty="0">
                <a:solidFill>
                  <a:schemeClr val="bg1">
                    <a:lumMod val="50000"/>
                  </a:schemeClr>
                </a:solidFill>
                <a:latin typeface="Century Gothic" panose="020B0502020202020204"/>
                <a:ea typeface="微软雅黑" panose="020B0503020204020204" pitchFamily="34" charset="-122"/>
              </a:endParaRPr>
            </a:p>
            <a:p>
              <a:pPr defTabSz="457200">
                <a:lnSpc>
                  <a:spcPct val="130000"/>
                </a:lnSpc>
              </a:pPr>
              <a:endParaRPr lang="zh-CN" altLang="en-US" sz="1000" dirty="0">
                <a:solidFill>
                  <a:schemeClr val="bg1">
                    <a:lumMod val="50000"/>
                  </a:schemeClr>
                </a:solidFill>
                <a:latin typeface="Century Gothic" panose="020B0502020202020204"/>
                <a:ea typeface="微软雅黑" panose="020B0503020204020204" pitchFamily="34" charset="-122"/>
              </a:endParaRPr>
            </a:p>
          </p:txBody>
        </p:sp>
        <p:sp>
          <p:nvSpPr>
            <p:cNvPr id="16" name="文本框 6"/>
            <p:cNvSpPr txBox="1"/>
            <p:nvPr/>
          </p:nvSpPr>
          <p:spPr>
            <a:xfrm>
              <a:off x="882209" y="5589241"/>
              <a:ext cx="5275326" cy="562300"/>
            </a:xfrm>
            <a:prstGeom prst="rect">
              <a:avLst/>
            </a:prstGeom>
            <a:noFill/>
          </p:spPr>
          <p:txBody>
            <a:bodyPr wrap="square" lIns="91438" tIns="45719" rIns="91438" bIns="45719" rtlCol="0">
              <a:spAutoFit/>
            </a:bodyPr>
            <a:lstStyle/>
            <a:p>
              <a:pPr defTabSz="457200">
                <a:lnSpc>
                  <a:spcPct val="130000"/>
                </a:lnSpc>
              </a:pPr>
              <a:r>
                <a:rPr lang="zh-CN" altLang="en-US" sz="900" b="1" dirty="0">
                  <a:solidFill>
                    <a:srgbClr val="FFFFFF"/>
                  </a:solidFill>
                  <a:latin typeface="Century Gothic" panose="020B0502020202020204"/>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panose="020B0502020202020204"/>
                  <a:ea typeface="微软雅黑" panose="020B0503020204020204" pitchFamily="34" charset="-122"/>
                </a:rPr>
                <a:t>12</a:t>
              </a:r>
              <a:r>
                <a:rPr lang="zh-CN" altLang="en-US" sz="900" b="1" dirty="0">
                  <a:solidFill>
                    <a:srgbClr val="FFFFFF"/>
                  </a:solidFill>
                  <a:latin typeface="Century Gothic" panose="020B0502020202020204"/>
                  <a:ea typeface="微软雅黑" panose="020B0503020204020204" pitchFamily="34" charset="-122"/>
                </a:rPr>
                <a:t>号字，</a:t>
              </a:r>
              <a:r>
                <a:rPr lang="en-US" altLang="zh-CN" sz="900" b="1" dirty="0">
                  <a:solidFill>
                    <a:srgbClr val="FFFFFF"/>
                  </a:solidFill>
                  <a:latin typeface="Century Gothic" panose="020B0502020202020204"/>
                  <a:ea typeface="微软雅黑" panose="020B0503020204020204" pitchFamily="34" charset="-122"/>
                </a:rPr>
                <a:t>1.3</a:t>
              </a:r>
              <a:r>
                <a:rPr lang="zh-CN" altLang="en-US" sz="900" b="1" dirty="0">
                  <a:solidFill>
                    <a:srgbClr val="FFFFFF"/>
                  </a:solidFill>
                  <a:latin typeface="Century Gothic" panose="020B0502020202020204"/>
                  <a:ea typeface="微软雅黑" panose="020B0503020204020204" pitchFamily="34" charset="-122"/>
                </a:rPr>
                <a:t>倍字间距。</a:t>
              </a:r>
            </a:p>
          </p:txBody>
        </p:sp>
      </p:grpSp>
      <p:grpSp>
        <p:nvGrpSpPr>
          <p:cNvPr id="17" name="组合 16"/>
          <p:cNvGrpSpPr/>
          <p:nvPr/>
        </p:nvGrpSpPr>
        <p:grpSpPr>
          <a:xfrm>
            <a:off x="1467620" y="2296950"/>
            <a:ext cx="1594497" cy="741951"/>
            <a:chOff x="2948535" y="3672185"/>
            <a:chExt cx="2811555" cy="1281388"/>
          </a:xfrm>
        </p:grpSpPr>
        <p:sp>
          <p:nvSpPr>
            <p:cNvPr id="18" name="Rounded Rectangle 43"/>
            <p:cNvSpPr/>
            <p:nvPr/>
          </p:nvSpPr>
          <p:spPr>
            <a:xfrm>
              <a:off x="2964135" y="3673227"/>
              <a:ext cx="2230265" cy="557566"/>
            </a:xfrm>
            <a:prstGeom prst="roundRect">
              <a:avLst>
                <a:gd name="adj" fmla="val 0"/>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44"/>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加入标题</a:t>
              </a:r>
              <a:endParaRPr lang="id-ID" sz="1500" dirty="0">
                <a:solidFill>
                  <a:schemeClr val="bg1"/>
                </a:solidFill>
                <a:latin typeface="思源黑体 CN Medium" pitchFamily="34" charset="-122"/>
                <a:ea typeface="思源黑体 CN Medium" pitchFamily="34" charset="-122"/>
              </a:endParaRPr>
            </a:p>
          </p:txBody>
        </p:sp>
        <p:sp>
          <p:nvSpPr>
            <p:cNvPr id="20" name="TextBox 45"/>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21" name="TextBox 46"/>
          <p:cNvSpPr txBox="1"/>
          <p:nvPr/>
        </p:nvSpPr>
        <p:spPr>
          <a:xfrm>
            <a:off x="1472655" y="3166919"/>
            <a:ext cx="4489989" cy="2958607"/>
          </a:xfrm>
          <a:prstGeom prst="rect">
            <a:avLst/>
          </a:prstGeom>
          <a:noFill/>
        </p:spPr>
        <p:txBody>
          <a:bodyPr wrap="square" lIns="49634" tIns="24817" rIns="49634" bIns="24817"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74503" y="2586200"/>
            <a:ext cx="4388746" cy="3037864"/>
            <a:chOff x="808635" y="1926421"/>
            <a:chExt cx="5568950" cy="3854796"/>
          </a:xfrm>
          <a:solidFill>
            <a:srgbClr val="3B4658"/>
          </a:solidFill>
        </p:grpSpPr>
        <p:sp>
          <p:nvSpPr>
            <p:cNvPr id="11" name="空心弧 10"/>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2" name="空心弧 11"/>
            <p:cNvSpPr>
              <a:spLocks noChangeAspect="1"/>
            </p:cNvSpPr>
            <p:nvPr/>
          </p:nvSpPr>
          <p:spPr>
            <a:xfrm flipV="1">
              <a:off x="3497860" y="1926421"/>
              <a:ext cx="2879725" cy="2879725"/>
            </a:xfrm>
            <a:prstGeom prst="blockArc">
              <a:avLst>
                <a:gd name="adj1" fmla="val 10800000"/>
                <a:gd name="adj2" fmla="val 38981"/>
                <a:gd name="adj3" fmla="val 6924"/>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3" name="Freeform 466"/>
            <p:cNvSpPr/>
            <p:nvPr/>
          </p:nvSpPr>
          <p:spPr bwMode="auto">
            <a:xfrm>
              <a:off x="2081810" y="2591583"/>
              <a:ext cx="458788" cy="1270000"/>
            </a:xfrm>
            <a:custGeom>
              <a:avLst/>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16" name="任意多边形 20"/>
            <p:cNvSpPr/>
            <p:nvPr/>
          </p:nvSpPr>
          <p:spPr bwMode="auto">
            <a:xfrm>
              <a:off x="4768906" y="2591512"/>
              <a:ext cx="538462" cy="1270618"/>
            </a:xfrm>
            <a:custGeom>
              <a:avLst/>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17" name="文本框 6"/>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sp>
          <p:nvSpPr>
            <p:cNvPr id="18" name="文本框 54"/>
            <p:cNvSpPr txBox="1">
              <a:spLocks noChangeArrowheads="1"/>
            </p:cNvSpPr>
            <p:nvPr/>
          </p:nvSpPr>
          <p:spPr bwMode="auto">
            <a:xfrm>
              <a:off x="3699473" y="5114122"/>
              <a:ext cx="2678112" cy="663923"/>
            </a:xfrm>
            <a:prstGeom prst="rect">
              <a:avLst/>
            </a:prstGeom>
            <a:solidFill>
              <a:srgbClr val="59A3B0"/>
            </a:solid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grpSp>
      <p:grpSp>
        <p:nvGrpSpPr>
          <p:cNvPr id="19" name="组合 18"/>
          <p:cNvGrpSpPr/>
          <p:nvPr/>
        </p:nvGrpSpPr>
        <p:grpSpPr>
          <a:xfrm>
            <a:off x="6117643" y="2143443"/>
            <a:ext cx="5467024" cy="3625203"/>
            <a:chOff x="482600" y="1903736"/>
            <a:chExt cx="5467024" cy="3625203"/>
          </a:xfrm>
        </p:grpSpPr>
        <p:sp>
          <p:nvSpPr>
            <p:cNvPr id="20"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Rectangle 23"/>
            <p:cNvSpPr>
              <a:spLocks noChangeArrowheads="1"/>
            </p:cNvSpPr>
            <p:nvPr/>
          </p:nvSpPr>
          <p:spPr bwMode="auto">
            <a:xfrm>
              <a:off x="482600" y="301802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3" name="Rectangle 25"/>
            <p:cNvSpPr>
              <a:spLocks noChangeArrowheads="1"/>
            </p:cNvSpPr>
            <p:nvPr/>
          </p:nvSpPr>
          <p:spPr bwMode="auto">
            <a:xfrm>
              <a:off x="482600" y="392910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5" name="Rectangle 27"/>
            <p:cNvSpPr>
              <a:spLocks noChangeArrowheads="1"/>
            </p:cNvSpPr>
            <p:nvPr/>
          </p:nvSpPr>
          <p:spPr bwMode="auto">
            <a:xfrm>
              <a:off x="482600" y="4882608"/>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6"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Subtitle 2"/>
          <p:cNvSpPr txBox="1"/>
          <p:nvPr/>
        </p:nvSpPr>
        <p:spPr>
          <a:xfrm>
            <a:off x="7032541" y="4100258"/>
            <a:ext cx="3601304" cy="553006"/>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Subtitle 2"/>
          <p:cNvSpPr txBox="1"/>
          <p:nvPr/>
        </p:nvSpPr>
        <p:spPr>
          <a:xfrm>
            <a:off x="7032541" y="2170743"/>
            <a:ext cx="3601304" cy="553006"/>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Subtitle 2"/>
          <p:cNvSpPr txBox="1"/>
          <p:nvPr/>
        </p:nvSpPr>
        <p:spPr>
          <a:xfrm>
            <a:off x="7032541" y="3177139"/>
            <a:ext cx="3601304" cy="553006"/>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42"/>
          <p:cNvSpPr txBox="1"/>
          <p:nvPr/>
        </p:nvSpPr>
        <p:spPr>
          <a:xfrm>
            <a:off x="6259078" y="2834180"/>
            <a:ext cx="712734" cy="1169551"/>
          </a:xfrm>
          <a:prstGeom prst="rect">
            <a:avLst/>
          </a:prstGeom>
          <a:noFill/>
        </p:spPr>
        <p:txBody>
          <a:bodyPr wrap="square" rtlCol="0">
            <a:spAutoFit/>
          </a:bodyPr>
          <a:lstStyle/>
          <a:p>
            <a:pPr algn="ctr"/>
            <a:r>
              <a:rPr lang="en-US" sz="7000" dirty="0">
                <a:solidFill>
                  <a:srgbClr val="3B4658"/>
                </a:solidFill>
                <a:latin typeface="Source Sans Pro" panose="020B0503030403020204" charset="0"/>
                <a:ea typeface="Source Sans Pro" panose="020B0503030403020204" charset="0"/>
                <a:cs typeface="Source Sans Pro" panose="020B0503030403020204" charset="0"/>
              </a:rPr>
              <a:t>2</a:t>
            </a:r>
          </a:p>
        </p:txBody>
      </p:sp>
      <p:sp>
        <p:nvSpPr>
          <p:cNvPr id="16" name="TextBox 43"/>
          <p:cNvSpPr txBox="1"/>
          <p:nvPr/>
        </p:nvSpPr>
        <p:spPr>
          <a:xfrm>
            <a:off x="6259078" y="3782699"/>
            <a:ext cx="712734" cy="1169551"/>
          </a:xfrm>
          <a:prstGeom prst="rect">
            <a:avLst/>
          </a:prstGeom>
          <a:noFill/>
        </p:spPr>
        <p:txBody>
          <a:bodyPr wrap="square" rtlCol="0">
            <a:spAutoFit/>
          </a:bodyPr>
          <a:lstStyle/>
          <a:p>
            <a:pPr algn="ctr"/>
            <a:r>
              <a:rPr lang="en-US" sz="7000" dirty="0">
                <a:solidFill>
                  <a:srgbClr val="59A3B0"/>
                </a:solidFill>
                <a:latin typeface="Source Sans Pro" panose="020B0503030403020204" charset="0"/>
                <a:ea typeface="Source Sans Pro" panose="020B0503030403020204" charset="0"/>
                <a:cs typeface="Source Sans Pro" panose="020B0503030403020204" charset="0"/>
              </a:rPr>
              <a:t>3</a:t>
            </a:r>
          </a:p>
        </p:txBody>
      </p:sp>
      <p:sp>
        <p:nvSpPr>
          <p:cNvPr id="17" name="TextBox 44"/>
          <p:cNvSpPr txBox="1"/>
          <p:nvPr/>
        </p:nvSpPr>
        <p:spPr>
          <a:xfrm>
            <a:off x="6259078" y="1874275"/>
            <a:ext cx="712734" cy="1169551"/>
          </a:xfrm>
          <a:prstGeom prst="rect">
            <a:avLst/>
          </a:prstGeom>
          <a:noFill/>
        </p:spPr>
        <p:txBody>
          <a:bodyPr wrap="square" rtlCol="0">
            <a:spAutoFit/>
          </a:bodyPr>
          <a:lstStyle/>
          <a:p>
            <a:pPr algn="ctr"/>
            <a:r>
              <a:rPr lang="en-US" sz="7000" dirty="0">
                <a:solidFill>
                  <a:srgbClr val="59A3B0"/>
                </a:solidFill>
                <a:latin typeface="Source Sans Pro" panose="020B0503030403020204" charset="0"/>
                <a:ea typeface="Source Sans Pro" panose="020B0503030403020204" charset="0"/>
                <a:cs typeface="Source Sans Pro" panose="020B0503030403020204" charset="0"/>
              </a:rPr>
              <a:t>1</a:t>
            </a:r>
          </a:p>
        </p:txBody>
      </p:sp>
      <p:sp>
        <p:nvSpPr>
          <p:cNvPr id="18" name="Subtitle 2"/>
          <p:cNvSpPr txBox="1"/>
          <p:nvPr/>
        </p:nvSpPr>
        <p:spPr>
          <a:xfrm>
            <a:off x="7032541" y="5101307"/>
            <a:ext cx="3601304" cy="553006"/>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43"/>
          <p:cNvSpPr txBox="1"/>
          <p:nvPr/>
        </p:nvSpPr>
        <p:spPr>
          <a:xfrm>
            <a:off x="6259078" y="4783748"/>
            <a:ext cx="712734" cy="1169551"/>
          </a:xfrm>
          <a:prstGeom prst="rect">
            <a:avLst/>
          </a:prstGeom>
          <a:noFill/>
        </p:spPr>
        <p:txBody>
          <a:bodyPr wrap="square" rtlCol="0">
            <a:spAutoFit/>
          </a:bodyPr>
          <a:lstStyle/>
          <a:p>
            <a:pPr algn="ctr"/>
            <a:r>
              <a:rPr lang="en-US" sz="7000" dirty="0">
                <a:solidFill>
                  <a:srgbClr val="3B4658"/>
                </a:solidFill>
                <a:latin typeface="Source Sans Pro" panose="020B0503030403020204" charset="0"/>
                <a:ea typeface="Source Sans Pro" panose="020B0503030403020204" charset="0"/>
                <a:cs typeface="Source Sans Pro" panose="020B0503030403020204" charset="0"/>
              </a:rPr>
              <a:t>4</a:t>
            </a:r>
          </a:p>
        </p:txBody>
      </p:sp>
      <p:grpSp>
        <p:nvGrpSpPr>
          <p:cNvPr id="20" name="组合 19"/>
          <p:cNvGrpSpPr/>
          <p:nvPr/>
        </p:nvGrpSpPr>
        <p:grpSpPr>
          <a:xfrm>
            <a:off x="1711862" y="1977613"/>
            <a:ext cx="3911626" cy="3911624"/>
            <a:chOff x="2076716" y="1585342"/>
            <a:chExt cx="4714240" cy="4714238"/>
          </a:xfrm>
        </p:grpSpPr>
        <p:sp>
          <p:nvSpPr>
            <p:cNvPr id="21" name="PA_十字箭头 6"/>
            <p:cNvSpPr/>
            <p:nvPr>
              <p:custDataLst>
                <p:tags r:id="rId1"/>
              </p:custDataLst>
            </p:nvPr>
          </p:nvSpPr>
          <p:spPr>
            <a:xfrm>
              <a:off x="2076716" y="1585342"/>
              <a:ext cx="4714240" cy="4714238"/>
            </a:xfrm>
            <a:prstGeom prst="quadArrow">
              <a:avLst>
                <a:gd name="adj1" fmla="val 2000"/>
                <a:gd name="adj2" fmla="val 4000"/>
                <a:gd name="adj3" fmla="val 5000"/>
              </a:avLst>
            </a:prstGeom>
            <a:solidFill>
              <a:schemeClr val="bg1">
                <a:lumMod val="6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2" name="PA品 7"/>
            <p:cNvSpPr/>
            <p:nvPr>
              <p:custDataLst>
                <p:tags r:id="rId2"/>
              </p:custDataLst>
            </p:nvPr>
          </p:nvSpPr>
          <p:spPr>
            <a:xfrm>
              <a:off x="2217601"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B46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23" name="PA_宝品 8"/>
            <p:cNvSpPr/>
            <p:nvPr>
              <p:custDataLst>
                <p:tags r:id="rId3"/>
              </p:custDataLst>
            </p:nvPr>
          </p:nvSpPr>
          <p:spPr>
            <a:xfrm>
              <a:off x="4764375"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59A3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dirty="0"/>
            </a:p>
          </p:txBody>
        </p:sp>
        <p:sp>
          <p:nvSpPr>
            <p:cNvPr id="24" name="品 9"/>
            <p:cNvSpPr/>
            <p:nvPr>
              <p:custDataLst>
                <p:tags r:id="rId4"/>
              </p:custDataLst>
            </p:nvPr>
          </p:nvSpPr>
          <p:spPr>
            <a:xfrm>
              <a:off x="2217601"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59A3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25" name="品 10"/>
            <p:cNvSpPr/>
            <p:nvPr>
              <p:custDataLst>
                <p:tags r:id="rId5"/>
              </p:custDataLst>
            </p:nvPr>
          </p:nvSpPr>
          <p:spPr>
            <a:xfrm>
              <a:off x="4764375"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B46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26" name="PA_KSO_Shape_7"/>
            <p:cNvSpPr/>
            <p:nvPr>
              <p:custDataLst>
                <p:tags r:id="rId6"/>
              </p:custDataLst>
            </p:nvPr>
          </p:nvSpPr>
          <p:spPr>
            <a:xfrm>
              <a:off x="2846121" y="4588376"/>
              <a:ext cx="628654" cy="104485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p>
          </p:txBody>
        </p:sp>
        <p:sp>
          <p:nvSpPr>
            <p:cNvPr id="27" name="PA_KSO_Shape_8"/>
            <p:cNvSpPr/>
            <p:nvPr>
              <p:custDataLst>
                <p:tags r:id="rId7"/>
              </p:custDataLst>
            </p:nvPr>
          </p:nvSpPr>
          <p:spPr bwMode="auto">
            <a:xfrm>
              <a:off x="2657640" y="2016616"/>
              <a:ext cx="1044856" cy="101525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200"/>
            </a:p>
          </p:txBody>
        </p:sp>
        <p:sp>
          <p:nvSpPr>
            <p:cNvPr id="28" name="PA_KSO_Shape_9"/>
            <p:cNvSpPr/>
            <p:nvPr>
              <p:custDataLst>
                <p:tags r:id="rId8"/>
              </p:custDataLst>
            </p:nvPr>
          </p:nvSpPr>
          <p:spPr bwMode="auto">
            <a:xfrm>
              <a:off x="5296244" y="4588375"/>
              <a:ext cx="821956" cy="104485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200"/>
            </a:p>
          </p:txBody>
        </p:sp>
        <p:sp>
          <p:nvSpPr>
            <p:cNvPr id="29" name="PA_KSO_Shape_10"/>
            <p:cNvSpPr/>
            <p:nvPr>
              <p:custDataLst>
                <p:tags r:id="rId9"/>
              </p:custDataLst>
            </p:nvPr>
          </p:nvSpPr>
          <p:spPr bwMode="auto">
            <a:xfrm>
              <a:off x="5147874" y="2001813"/>
              <a:ext cx="1043116" cy="1044856"/>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sz="1200"/>
            </a:p>
          </p:txBody>
        </p:sp>
        <p:sp>
          <p:nvSpPr>
            <p:cNvPr id="30" name="出品 19"/>
            <p:cNvSpPr txBox="1"/>
            <p:nvPr>
              <p:custDataLst>
                <p:tags r:id="rId10"/>
              </p:custDataLst>
            </p:nvPr>
          </p:nvSpPr>
          <p:spPr>
            <a:xfrm>
              <a:off x="2667121"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31" name="出品 20"/>
            <p:cNvSpPr txBox="1"/>
            <p:nvPr>
              <p:custDataLst>
                <p:tags r:id="rId11"/>
              </p:custDataLst>
            </p:nvPr>
          </p:nvSpPr>
          <p:spPr>
            <a:xfrm>
              <a:off x="5121344"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32" name="P品 21"/>
            <p:cNvSpPr txBox="1"/>
            <p:nvPr>
              <p:custDataLst>
                <p:tags r:id="rId12"/>
              </p:custDataLst>
            </p:nvPr>
          </p:nvSpPr>
          <p:spPr>
            <a:xfrm>
              <a:off x="5157486"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33" name="22"/>
            <p:cNvSpPr txBox="1"/>
            <p:nvPr>
              <p:custDataLst>
                <p:tags r:id="rId13"/>
              </p:custDataLst>
            </p:nvPr>
          </p:nvSpPr>
          <p:spPr>
            <a:xfrm>
              <a:off x="2594191"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50" fill="hold"/>
                                        <p:tgtEl>
                                          <p:spTgt spid="8"/>
                                        </p:tgtEl>
                                        <p:attrNameLst>
                                          <p:attrName>ppt_x</p:attrName>
                                        </p:attrNameLst>
                                      </p:cBhvr>
                                      <p:tavLst>
                                        <p:tav tm="0">
                                          <p:val>
                                            <p:strVal val="#ppt_x"/>
                                          </p:val>
                                        </p:tav>
                                        <p:tav tm="100000">
                                          <p:val>
                                            <p:strVal val="#ppt_x"/>
                                          </p:val>
                                        </p:tav>
                                      </p:tavLst>
                                    </p:anim>
                                    <p:anim calcmode="lin" valueType="num">
                                      <p:cBhvr additive="base">
                                        <p:cTn id="12" dur="2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250" fill="hold"/>
                                        <p:tgtEl>
                                          <p:spTgt spid="12"/>
                                        </p:tgtEl>
                                        <p:attrNameLst>
                                          <p:attrName>ppt_x</p:attrName>
                                        </p:attrNameLst>
                                      </p:cBhvr>
                                      <p:tavLst>
                                        <p:tav tm="0">
                                          <p:val>
                                            <p:strVal val="#ppt_x"/>
                                          </p:val>
                                        </p:tav>
                                        <p:tav tm="100000">
                                          <p:val>
                                            <p:strVal val="#ppt_x"/>
                                          </p:val>
                                        </p:tav>
                                      </p:tavLst>
                                    </p:anim>
                                    <p:anim calcmode="lin" valueType="num">
                                      <p:cBhvr additive="base">
                                        <p:cTn id="22" dur="25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250" fill="hold"/>
                                        <p:tgtEl>
                                          <p:spTgt spid="13"/>
                                        </p:tgtEl>
                                        <p:attrNameLst>
                                          <p:attrName>ppt_x</p:attrName>
                                        </p:attrNameLst>
                                      </p:cBhvr>
                                      <p:tavLst>
                                        <p:tav tm="0">
                                          <p:val>
                                            <p:strVal val="#ppt_x"/>
                                          </p:val>
                                        </p:tav>
                                        <p:tav tm="100000">
                                          <p:val>
                                            <p:strVal val="#ppt_x"/>
                                          </p:val>
                                        </p:tav>
                                      </p:tavLst>
                                    </p:anim>
                                    <p:anim calcmode="lin" valueType="num">
                                      <p:cBhvr additive="base">
                                        <p:cTn id="27" dur="25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250" fill="hold"/>
                                        <p:tgtEl>
                                          <p:spTgt spid="16"/>
                                        </p:tgtEl>
                                        <p:attrNameLst>
                                          <p:attrName>ppt_x</p:attrName>
                                        </p:attrNameLst>
                                      </p:cBhvr>
                                      <p:tavLst>
                                        <p:tav tm="0">
                                          <p:val>
                                            <p:strVal val="#ppt_x"/>
                                          </p:val>
                                        </p:tav>
                                        <p:tav tm="100000">
                                          <p:val>
                                            <p:strVal val="#ppt_x"/>
                                          </p:val>
                                        </p:tav>
                                      </p:tavLst>
                                    </p:anim>
                                    <p:anim calcmode="lin" valueType="num">
                                      <p:cBhvr additive="base">
                                        <p:cTn id="32" dur="250" fill="hold"/>
                                        <p:tgtEl>
                                          <p:spTgt spid="16"/>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50" fill="hold"/>
                                        <p:tgtEl>
                                          <p:spTgt spid="18"/>
                                        </p:tgtEl>
                                        <p:attrNameLst>
                                          <p:attrName>ppt_x</p:attrName>
                                        </p:attrNameLst>
                                      </p:cBhvr>
                                      <p:tavLst>
                                        <p:tav tm="0">
                                          <p:val>
                                            <p:strVal val="#ppt_x"/>
                                          </p:val>
                                        </p:tav>
                                        <p:tav tm="100000">
                                          <p:val>
                                            <p:strVal val="#ppt_x"/>
                                          </p:val>
                                        </p:tav>
                                      </p:tavLst>
                                    </p:anim>
                                    <p:anim calcmode="lin" valueType="num">
                                      <p:cBhvr additive="base">
                                        <p:cTn id="42" dur="250" fill="hold"/>
                                        <p:tgtEl>
                                          <p:spTgt spid="18"/>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250" fill="hold"/>
                                        <p:tgtEl>
                                          <p:spTgt spid="19"/>
                                        </p:tgtEl>
                                        <p:attrNameLst>
                                          <p:attrName>ppt_x</p:attrName>
                                        </p:attrNameLst>
                                      </p:cBhvr>
                                      <p:tavLst>
                                        <p:tav tm="0">
                                          <p:val>
                                            <p:strVal val="#ppt_x"/>
                                          </p:val>
                                        </p:tav>
                                        <p:tav tm="100000">
                                          <p:val>
                                            <p:strVal val="#ppt_x"/>
                                          </p:val>
                                        </p:tav>
                                      </p:tavLst>
                                    </p:anim>
                                    <p:anim calcmode="lin" valueType="num">
                                      <p:cBhvr additive="base">
                                        <p:cTn id="47" dur="250" fill="hold"/>
                                        <p:tgtEl>
                                          <p:spTgt spid="19"/>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1"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1"/>
          <p:cNvSpPr/>
          <p:nvPr/>
        </p:nvSpPr>
        <p:spPr>
          <a:xfrm>
            <a:off x="5796356" y="2263023"/>
            <a:ext cx="769734" cy="769732"/>
          </a:xfrm>
          <a:prstGeom prst="ellipse">
            <a:avLst/>
          </a:prstGeom>
          <a:solidFill>
            <a:srgbClr val="3B465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 name="Oval 2"/>
          <p:cNvSpPr/>
          <p:nvPr/>
        </p:nvSpPr>
        <p:spPr>
          <a:xfrm>
            <a:off x="5796356" y="3223965"/>
            <a:ext cx="769734" cy="769732"/>
          </a:xfrm>
          <a:prstGeom prst="ellipse">
            <a:avLst/>
          </a:prstGeom>
          <a:solidFill>
            <a:srgbClr val="59A3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2" name="Oval 3"/>
          <p:cNvSpPr/>
          <p:nvPr/>
        </p:nvSpPr>
        <p:spPr>
          <a:xfrm>
            <a:off x="5796356" y="4151015"/>
            <a:ext cx="769734" cy="769732"/>
          </a:xfrm>
          <a:prstGeom prst="ellipse">
            <a:avLst/>
          </a:prstGeom>
          <a:solidFill>
            <a:srgbClr val="3B465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3" name="Oval 4"/>
          <p:cNvSpPr/>
          <p:nvPr/>
        </p:nvSpPr>
        <p:spPr>
          <a:xfrm>
            <a:off x="5796356" y="5158415"/>
            <a:ext cx="769734" cy="769732"/>
          </a:xfrm>
          <a:prstGeom prst="ellipse">
            <a:avLst/>
          </a:prstGeom>
          <a:solidFill>
            <a:srgbClr val="59A3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6" name="Subtitle 2"/>
          <p:cNvSpPr txBox="1"/>
          <p:nvPr/>
        </p:nvSpPr>
        <p:spPr>
          <a:xfrm>
            <a:off x="6744985" y="2159947"/>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Subtitle 2"/>
          <p:cNvSpPr txBox="1"/>
          <p:nvPr/>
        </p:nvSpPr>
        <p:spPr>
          <a:xfrm>
            <a:off x="6744985" y="3175256"/>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8" name="Subtitle 2"/>
          <p:cNvSpPr txBox="1"/>
          <p:nvPr/>
        </p:nvSpPr>
        <p:spPr>
          <a:xfrm>
            <a:off x="6744985" y="4105833"/>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Subtitle 2"/>
          <p:cNvSpPr txBox="1"/>
          <p:nvPr/>
        </p:nvSpPr>
        <p:spPr>
          <a:xfrm>
            <a:off x="6744985" y="5092228"/>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0" name="Subtitle 2"/>
          <p:cNvSpPr txBox="1"/>
          <p:nvPr/>
        </p:nvSpPr>
        <p:spPr>
          <a:xfrm>
            <a:off x="5816909" y="2420295"/>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25%</a:t>
            </a:r>
            <a:endParaRPr lang="en-US" sz="1400" dirty="0">
              <a:solidFill>
                <a:schemeClr val="bg1"/>
              </a:solidFill>
              <a:latin typeface="Agency FB" panose="020B0503020202020204" pitchFamily="34" charset="0"/>
              <a:cs typeface="Helvetica Neue"/>
            </a:endParaRPr>
          </a:p>
        </p:txBody>
      </p:sp>
      <p:sp>
        <p:nvSpPr>
          <p:cNvPr id="21" name="Subtitle 2"/>
          <p:cNvSpPr txBox="1"/>
          <p:nvPr/>
        </p:nvSpPr>
        <p:spPr>
          <a:xfrm>
            <a:off x="5807502" y="338494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55%</a:t>
            </a:r>
            <a:endParaRPr lang="en-US" sz="1400" dirty="0">
              <a:solidFill>
                <a:schemeClr val="bg1"/>
              </a:solidFill>
              <a:latin typeface="Agency FB" panose="020B0503020202020204" pitchFamily="34" charset="0"/>
              <a:cs typeface="Helvetica Neue"/>
            </a:endParaRPr>
          </a:p>
        </p:txBody>
      </p:sp>
      <p:sp>
        <p:nvSpPr>
          <p:cNvPr id="22" name="Subtitle 2"/>
          <p:cNvSpPr txBox="1"/>
          <p:nvPr/>
        </p:nvSpPr>
        <p:spPr>
          <a:xfrm>
            <a:off x="5816909" y="432091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20%</a:t>
            </a:r>
            <a:endParaRPr lang="en-US" sz="1400" dirty="0">
              <a:solidFill>
                <a:schemeClr val="bg1"/>
              </a:solidFill>
              <a:latin typeface="Agency FB" panose="020B0503020202020204" pitchFamily="34" charset="0"/>
              <a:cs typeface="Helvetica Neue"/>
            </a:endParaRPr>
          </a:p>
        </p:txBody>
      </p:sp>
      <p:sp>
        <p:nvSpPr>
          <p:cNvPr id="23" name="Subtitle 2"/>
          <p:cNvSpPr txBox="1"/>
          <p:nvPr/>
        </p:nvSpPr>
        <p:spPr>
          <a:xfrm>
            <a:off x="5816909" y="531837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80%</a:t>
            </a:r>
            <a:endParaRPr lang="en-US" sz="1400" dirty="0">
              <a:solidFill>
                <a:schemeClr val="bg1"/>
              </a:solidFill>
              <a:latin typeface="Agency FB" panose="020B0503020202020204" pitchFamily="34" charset="0"/>
              <a:cs typeface="Helvetica Neue"/>
            </a:endParaRPr>
          </a:p>
        </p:txBody>
      </p:sp>
      <p:grpSp>
        <p:nvGrpSpPr>
          <p:cNvPr id="24" name="组合 23"/>
          <p:cNvGrpSpPr/>
          <p:nvPr/>
        </p:nvGrpSpPr>
        <p:grpSpPr>
          <a:xfrm>
            <a:off x="1803301" y="1847324"/>
            <a:ext cx="3000740" cy="4268567"/>
            <a:chOff x="7681774" y="2874412"/>
            <a:chExt cx="2700795" cy="3841894"/>
          </a:xfrm>
        </p:grpSpPr>
        <p:sp>
          <p:nvSpPr>
            <p:cNvPr id="25" name="Freeform 161"/>
            <p:cNvSpPr/>
            <p:nvPr/>
          </p:nvSpPr>
          <p:spPr bwMode="auto">
            <a:xfrm>
              <a:off x="9564618" y="3572970"/>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59A3B0"/>
            </a:solidFill>
            <a:ln>
              <a:noFill/>
            </a:ln>
          </p:spPr>
          <p:txBody>
            <a:bodyPr vert="horz" wrap="square" lIns="91440" tIns="45720" rIns="91440" bIns="45720" numCol="1" anchor="t" anchorCtr="0" compatLnSpc="1"/>
            <a:lstStyle/>
            <a:p>
              <a:endParaRPr lang="en-US"/>
            </a:p>
          </p:txBody>
        </p:sp>
        <p:sp>
          <p:nvSpPr>
            <p:cNvPr id="26" name="Freeform 162"/>
            <p:cNvSpPr/>
            <p:nvPr/>
          </p:nvSpPr>
          <p:spPr bwMode="auto">
            <a:xfrm>
              <a:off x="9074441" y="2880344"/>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3B4658"/>
            </a:solidFill>
            <a:ln>
              <a:noFill/>
            </a:ln>
          </p:spPr>
          <p:txBody>
            <a:bodyPr vert="horz" wrap="square" lIns="91440" tIns="45720" rIns="91440" bIns="45720" numCol="1" anchor="t" anchorCtr="0" compatLnSpc="1"/>
            <a:lstStyle/>
            <a:p>
              <a:pPr algn="ctr"/>
              <a:endParaRPr lang="en-US"/>
            </a:p>
          </p:txBody>
        </p:sp>
        <p:sp>
          <p:nvSpPr>
            <p:cNvPr id="27" name="Freeform 165"/>
            <p:cNvSpPr/>
            <p:nvPr/>
          </p:nvSpPr>
          <p:spPr bwMode="auto">
            <a:xfrm>
              <a:off x="7681774" y="3575937"/>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3B4658"/>
            </a:solidFill>
            <a:ln>
              <a:noFill/>
            </a:ln>
          </p:spPr>
          <p:txBody>
            <a:bodyPr vert="horz" wrap="square" lIns="91440" tIns="45720" rIns="91440" bIns="45720" numCol="1" anchor="t" anchorCtr="0" compatLnSpc="1"/>
            <a:lstStyle/>
            <a:p>
              <a:endParaRPr lang="en-US"/>
            </a:p>
          </p:txBody>
        </p:sp>
        <p:sp>
          <p:nvSpPr>
            <p:cNvPr id="28" name="Freeform 166"/>
            <p:cNvSpPr/>
            <p:nvPr/>
          </p:nvSpPr>
          <p:spPr bwMode="auto">
            <a:xfrm>
              <a:off x="7887189" y="2874412"/>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59A3B0"/>
            </a:solidFill>
            <a:ln>
              <a:noFill/>
            </a:ln>
          </p:spPr>
          <p:txBody>
            <a:bodyPr vert="horz" wrap="square" lIns="91440" tIns="45720" rIns="91440" bIns="45720" numCol="1" anchor="t" anchorCtr="0" compatLnSpc="1"/>
            <a:lstStyle/>
            <a:p>
              <a:endParaRPr lang="en-US" dirty="0"/>
            </a:p>
          </p:txBody>
        </p:sp>
        <p:sp>
          <p:nvSpPr>
            <p:cNvPr id="29" name="Freeform 56"/>
            <p:cNvSpPr/>
            <p:nvPr/>
          </p:nvSpPr>
          <p:spPr bwMode="auto">
            <a:xfrm flipH="1">
              <a:off x="7966774" y="4565873"/>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59A3B0"/>
            </a:solidFill>
            <a:ln>
              <a:noFill/>
            </a:ln>
          </p:spPr>
          <p:txBody>
            <a:bodyPr vert="horz" wrap="square" lIns="91440" tIns="45720" rIns="91440" bIns="45720" numCol="1" anchor="t" anchorCtr="0" compatLnSpc="1"/>
            <a:lstStyle/>
            <a:p>
              <a:endParaRPr lang="id-ID"/>
            </a:p>
          </p:txBody>
        </p:sp>
        <p:sp>
          <p:nvSpPr>
            <p:cNvPr id="30" name="Freeform 279"/>
            <p:cNvSpPr/>
            <p:nvPr/>
          </p:nvSpPr>
          <p:spPr bwMode="auto">
            <a:xfrm>
              <a:off x="8456087" y="3323766"/>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285"/>
            <p:cNvSpPr>
              <a:spLocks noEditPoints="1"/>
            </p:cNvSpPr>
            <p:nvPr/>
          </p:nvSpPr>
          <p:spPr bwMode="auto">
            <a:xfrm>
              <a:off x="7980176" y="4026394"/>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Freeform 292"/>
            <p:cNvSpPr/>
            <p:nvPr/>
          </p:nvSpPr>
          <p:spPr bwMode="auto">
            <a:xfrm>
              <a:off x="9885486" y="4145456"/>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296"/>
            <p:cNvSpPr>
              <a:spLocks noEditPoints="1"/>
            </p:cNvSpPr>
            <p:nvPr/>
          </p:nvSpPr>
          <p:spPr bwMode="auto">
            <a:xfrm>
              <a:off x="9399604" y="3272362"/>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6" grpId="0"/>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240"/>
            <a:ext cx="12190413" cy="6857107"/>
          </a:xfrm>
          <a:prstGeom prst="rect">
            <a:avLst/>
          </a:prstGeom>
        </p:spPr>
      </p:pic>
      <p:sp>
        <p:nvSpPr>
          <p:cNvPr id="12" name="TextBox 15"/>
          <p:cNvSpPr txBox="1"/>
          <p:nvPr/>
        </p:nvSpPr>
        <p:spPr>
          <a:xfrm>
            <a:off x="146135" y="5605737"/>
            <a:ext cx="3068638" cy="830997"/>
          </a:xfrm>
          <a:prstGeom prst="rect">
            <a:avLst/>
          </a:prstGeom>
          <a:noFill/>
          <a:ln>
            <a:noFill/>
          </a:ln>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cs typeface="Lato Black" charset="0"/>
              </a:rPr>
              <a:t>第三章</a:t>
            </a:r>
            <a:endParaRPr lang="en-US" sz="4800" b="1" spc="600"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13" name="矩形 12"/>
          <p:cNvSpPr/>
          <p:nvPr/>
        </p:nvSpPr>
        <p:spPr>
          <a:xfrm>
            <a:off x="1312851" y="1981146"/>
            <a:ext cx="4884750" cy="784830"/>
          </a:xfrm>
          <a:prstGeom prst="rect">
            <a:avLst/>
          </a:prstGeom>
        </p:spPr>
        <p:txBody>
          <a:bodyPr wrap="square" lIns="0" tIns="0" rIns="0" bIns="0">
            <a:spAutoFit/>
          </a:bodyPr>
          <a:lstStyle/>
          <a:p>
            <a:pPr algn="ctr" eaLnBrk="1" hangingPunct="1">
              <a:defRPr/>
            </a:pPr>
            <a:r>
              <a:rPr lang="zh-CN" altLang="en-US" sz="5000" b="1" spc="300" noProof="1">
                <a:solidFill>
                  <a:srgbClr val="59A3B0"/>
                </a:solidFill>
                <a:latin typeface="微软雅黑" panose="020B0503020204020204" pitchFamily="34" charset="-122"/>
                <a:ea typeface="微软雅黑" panose="020B0503020204020204" pitchFamily="34" charset="-122"/>
                <a:cs typeface="+mn-ea"/>
                <a:sym typeface="Arial" panose="020B0604020202020204" pitchFamily="34" charset="0"/>
              </a:rPr>
              <a:t>成功</a:t>
            </a:r>
            <a:r>
              <a:rPr lang="zh-CN" altLang="en-US" sz="5000" b="1" spc="3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项目展示</a:t>
            </a:r>
          </a:p>
        </p:txBody>
      </p:sp>
      <p:sp>
        <p:nvSpPr>
          <p:cNvPr id="14" name="TextBox 11"/>
          <p:cNvSpPr txBox="1"/>
          <p:nvPr/>
        </p:nvSpPr>
        <p:spPr>
          <a:xfrm>
            <a:off x="1668779" y="27928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p:cNvSpPr txBox="1"/>
          <p:nvPr/>
        </p:nvSpPr>
        <p:spPr>
          <a:xfrm>
            <a:off x="1668779" y="30849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成功项目展示</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813880" y="1764748"/>
            <a:ext cx="5303200" cy="4290136"/>
            <a:chOff x="6408665" y="1809469"/>
            <a:chExt cx="2672855" cy="3504185"/>
          </a:xfrm>
        </p:grpSpPr>
        <p:sp>
          <p:nvSpPr>
            <p:cNvPr id="11" name="矩形 10"/>
            <p:cNvSpPr/>
            <p:nvPr/>
          </p:nvSpPr>
          <p:spPr>
            <a:xfrm>
              <a:off x="6408665" y="1809469"/>
              <a:ext cx="2672855" cy="2158862"/>
            </a:xfrm>
            <a:prstGeom prst="rect">
              <a:avLst/>
            </a:prstGeom>
            <a:blipFill dpi="0" rotWithShape="1">
              <a:blip r:embed="rId13"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2" name="矩形 11"/>
            <p:cNvSpPr/>
            <p:nvPr/>
          </p:nvSpPr>
          <p:spPr>
            <a:xfrm>
              <a:off x="6408665" y="3965646"/>
              <a:ext cx="2672855" cy="336229"/>
            </a:xfrm>
            <a:prstGeom prst="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4"/>
            <p:cNvSpPr txBox="1"/>
            <p:nvPr/>
          </p:nvSpPr>
          <p:spPr>
            <a:xfrm>
              <a:off x="6714937" y="3944803"/>
              <a:ext cx="1942228" cy="322648"/>
            </a:xfrm>
            <a:prstGeom prst="rect">
              <a:avLst/>
            </a:prstGeom>
            <a:noFill/>
          </p:spPr>
          <p:txBody>
            <a:bodyPr wrap="square" lIns="91424" tIns="45712" rIns="91424" bIns="45712" rtlCol="0">
              <a:spAutoFit/>
            </a:bodyPr>
            <a:lstStyle/>
            <a:p>
              <a:pPr algn="ctr" defTabSz="457200">
                <a:lnSpc>
                  <a:spcPct val="130000"/>
                </a:lnSpc>
              </a:pPr>
              <a:r>
                <a:rPr lang="zh-CN" altLang="en-US" sz="1600" dirty="0">
                  <a:solidFill>
                    <a:schemeClr val="bg1"/>
                  </a:solidFill>
                  <a:latin typeface="Century Gothic" panose="020B0502020202020204"/>
                  <a:ea typeface="微软雅黑" panose="020B0503020204020204" pitchFamily="34" charset="-122"/>
                </a:rPr>
                <a:t>添加标题</a:t>
              </a:r>
              <a:endParaRPr lang="en-US" altLang="zh-CN" sz="1600" dirty="0">
                <a:solidFill>
                  <a:schemeClr val="bg1"/>
                </a:solidFill>
                <a:latin typeface="Century Gothic" panose="020B0502020202020204"/>
                <a:ea typeface="微软雅黑" panose="020B0503020204020204" pitchFamily="34" charset="-122"/>
              </a:endParaRPr>
            </a:p>
          </p:txBody>
        </p:sp>
        <p:grpSp>
          <p:nvGrpSpPr>
            <p:cNvPr id="16" name="组合 15"/>
            <p:cNvGrpSpPr/>
            <p:nvPr/>
          </p:nvGrpSpPr>
          <p:grpSpPr>
            <a:xfrm>
              <a:off x="6432499" y="4470046"/>
              <a:ext cx="2649021" cy="843608"/>
              <a:chOff x="1784299" y="4700356"/>
              <a:chExt cx="2649021" cy="843608"/>
            </a:xfrm>
          </p:grpSpPr>
          <p:sp>
            <p:nvSpPr>
              <p:cNvPr id="17" name="出品 26"/>
              <p:cNvSpPr txBox="1"/>
              <p:nvPr>
                <p:custDataLst>
                  <p:tags r:id="rId9"/>
                </p:custDataLst>
              </p:nvPr>
            </p:nvSpPr>
            <p:spPr>
              <a:xfrm>
                <a:off x="1784299" y="4700356"/>
                <a:ext cx="1049021" cy="377088"/>
              </a:xfrm>
              <a:prstGeom prst="rect">
                <a:avLst/>
              </a:prstGeom>
              <a:noFill/>
            </p:spPr>
            <p:txBody>
              <a:bodyPr wrap="squar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8" name="品 15"/>
              <p:cNvSpPr txBox="1"/>
              <p:nvPr>
                <p:custDataLst>
                  <p:tags r:id="rId10"/>
                </p:custDataLst>
              </p:nvPr>
            </p:nvSpPr>
            <p:spPr>
              <a:xfrm>
                <a:off x="1784302" y="4971733"/>
                <a:ext cx="2649018" cy="572231"/>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sp>
        <p:nvSpPr>
          <p:cNvPr id="19" name="出品 26"/>
          <p:cNvSpPr txBox="1"/>
          <p:nvPr>
            <p:custDataLst>
              <p:tags r:id="rId1"/>
            </p:custDataLst>
          </p:nvPr>
        </p:nvSpPr>
        <p:spPr>
          <a:xfrm>
            <a:off x="1749710" y="2050329"/>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0" name="品 15"/>
          <p:cNvSpPr txBox="1"/>
          <p:nvPr>
            <p:custDataLst>
              <p:tags r:id="rId2"/>
            </p:custDataLst>
          </p:nvPr>
        </p:nvSpPr>
        <p:spPr>
          <a:xfrm>
            <a:off x="1722770" y="2342945"/>
            <a:ext cx="3556944"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1" name="品 28"/>
          <p:cNvSpPr txBox="1"/>
          <p:nvPr>
            <p:custDataLst>
              <p:tags r:id="rId3"/>
            </p:custDataLst>
          </p:nvPr>
        </p:nvSpPr>
        <p:spPr>
          <a:xfrm>
            <a:off x="1749710" y="2986606"/>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2" name="PA15"/>
          <p:cNvSpPr txBox="1"/>
          <p:nvPr>
            <p:custDataLst>
              <p:tags r:id="rId4"/>
            </p:custDataLst>
          </p:nvPr>
        </p:nvSpPr>
        <p:spPr>
          <a:xfrm>
            <a:off x="1722770" y="3279222"/>
            <a:ext cx="3556944"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3" name="30"/>
          <p:cNvSpPr txBox="1"/>
          <p:nvPr>
            <p:custDataLst>
              <p:tags r:id="rId5"/>
            </p:custDataLst>
          </p:nvPr>
        </p:nvSpPr>
        <p:spPr>
          <a:xfrm>
            <a:off x="1749710" y="3940865"/>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4" name="15"/>
          <p:cNvSpPr txBox="1"/>
          <p:nvPr>
            <p:custDataLst>
              <p:tags r:id="rId6"/>
            </p:custDataLst>
          </p:nvPr>
        </p:nvSpPr>
        <p:spPr>
          <a:xfrm>
            <a:off x="1722770" y="4236319"/>
            <a:ext cx="3556944"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5" name="品 32"/>
          <p:cNvSpPr txBox="1"/>
          <p:nvPr>
            <p:custDataLst>
              <p:tags r:id="rId7"/>
            </p:custDataLst>
          </p:nvPr>
        </p:nvSpPr>
        <p:spPr>
          <a:xfrm>
            <a:off x="1749710" y="4887073"/>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6" name="15"/>
          <p:cNvSpPr txBox="1"/>
          <p:nvPr>
            <p:custDataLst>
              <p:tags r:id="rId8"/>
            </p:custDataLst>
          </p:nvPr>
        </p:nvSpPr>
        <p:spPr>
          <a:xfrm>
            <a:off x="1722770" y="5182527"/>
            <a:ext cx="3556944"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7" name="Oval 8"/>
          <p:cNvSpPr/>
          <p:nvPr/>
        </p:nvSpPr>
        <p:spPr>
          <a:xfrm>
            <a:off x="1167533" y="2196093"/>
            <a:ext cx="509492" cy="50949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8" name="Oval 12"/>
          <p:cNvSpPr/>
          <p:nvPr/>
        </p:nvSpPr>
        <p:spPr>
          <a:xfrm>
            <a:off x="1167533" y="3140795"/>
            <a:ext cx="509492" cy="509490"/>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9" name="Freeform 11"/>
          <p:cNvSpPr>
            <a:spLocks noEditPoints="1"/>
          </p:cNvSpPr>
          <p:nvPr/>
        </p:nvSpPr>
        <p:spPr bwMode="auto">
          <a:xfrm>
            <a:off x="1285976" y="3254411"/>
            <a:ext cx="272604" cy="266464"/>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30" name="Freeform 105"/>
          <p:cNvSpPr>
            <a:spLocks noEditPoints="1"/>
          </p:cNvSpPr>
          <p:nvPr/>
        </p:nvSpPr>
        <p:spPr bwMode="auto">
          <a:xfrm>
            <a:off x="1310535" y="2303513"/>
            <a:ext cx="223486" cy="27014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31" name="Oval 10"/>
          <p:cNvSpPr/>
          <p:nvPr/>
        </p:nvSpPr>
        <p:spPr>
          <a:xfrm>
            <a:off x="1167533" y="4072000"/>
            <a:ext cx="509492" cy="50949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32" name="Oval 14"/>
          <p:cNvSpPr/>
          <p:nvPr/>
        </p:nvSpPr>
        <p:spPr>
          <a:xfrm>
            <a:off x="1167533" y="4965372"/>
            <a:ext cx="509492" cy="509490"/>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33" name="Freeform 70"/>
          <p:cNvSpPr/>
          <p:nvPr/>
        </p:nvSpPr>
        <p:spPr bwMode="auto">
          <a:xfrm>
            <a:off x="1298870" y="5093831"/>
            <a:ext cx="246816" cy="227168"/>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34" name="Freeform 71"/>
          <p:cNvSpPr>
            <a:spLocks noEditPoints="1"/>
          </p:cNvSpPr>
          <p:nvPr/>
        </p:nvSpPr>
        <p:spPr bwMode="auto">
          <a:xfrm>
            <a:off x="1285976" y="4166957"/>
            <a:ext cx="272604" cy="288568"/>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anim calcmode="lin" valueType="num">
                                      <p:cBhvr>
                                        <p:cTn id="17" dur="250" fill="hold"/>
                                        <p:tgtEl>
                                          <p:spTgt spid="27"/>
                                        </p:tgtEl>
                                        <p:attrNameLst>
                                          <p:attrName>ppt_x</p:attrName>
                                        </p:attrNameLst>
                                      </p:cBhvr>
                                      <p:tavLst>
                                        <p:tav tm="0">
                                          <p:val>
                                            <p:strVal val="#ppt_x"/>
                                          </p:val>
                                        </p:tav>
                                        <p:tav tm="100000">
                                          <p:val>
                                            <p:strVal val="#ppt_x"/>
                                          </p:val>
                                        </p:tav>
                                      </p:tavLst>
                                    </p:anim>
                                    <p:anim calcmode="lin" valueType="num">
                                      <p:cBhvr>
                                        <p:cTn id="18" dur="25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50"/>
                                        <p:tgtEl>
                                          <p:spTgt spid="28"/>
                                        </p:tgtEl>
                                      </p:cBhvr>
                                    </p:animEffect>
                                    <p:anim calcmode="lin" valueType="num">
                                      <p:cBhvr>
                                        <p:cTn id="22" dur="250" fill="hold"/>
                                        <p:tgtEl>
                                          <p:spTgt spid="28"/>
                                        </p:tgtEl>
                                        <p:attrNameLst>
                                          <p:attrName>ppt_x</p:attrName>
                                        </p:attrNameLst>
                                      </p:cBhvr>
                                      <p:tavLst>
                                        <p:tav tm="0">
                                          <p:val>
                                            <p:strVal val="#ppt_x"/>
                                          </p:val>
                                        </p:tav>
                                        <p:tav tm="100000">
                                          <p:val>
                                            <p:strVal val="#ppt_x"/>
                                          </p:val>
                                        </p:tav>
                                      </p:tavLst>
                                    </p:anim>
                                    <p:anim calcmode="lin" valueType="num">
                                      <p:cBhvr>
                                        <p:cTn id="23" dur="25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250"/>
                                        <p:tgtEl>
                                          <p:spTgt spid="29"/>
                                        </p:tgtEl>
                                      </p:cBhvr>
                                    </p:animEffect>
                                    <p:anim calcmode="lin" valueType="num">
                                      <p:cBhvr>
                                        <p:cTn id="27" dur="250" fill="hold"/>
                                        <p:tgtEl>
                                          <p:spTgt spid="29"/>
                                        </p:tgtEl>
                                        <p:attrNameLst>
                                          <p:attrName>ppt_x</p:attrName>
                                        </p:attrNameLst>
                                      </p:cBhvr>
                                      <p:tavLst>
                                        <p:tav tm="0">
                                          <p:val>
                                            <p:strVal val="#ppt_x"/>
                                          </p:val>
                                        </p:tav>
                                        <p:tav tm="100000">
                                          <p:val>
                                            <p:strVal val="#ppt_x"/>
                                          </p:val>
                                        </p:tav>
                                      </p:tavLst>
                                    </p:anim>
                                    <p:anim calcmode="lin" valueType="num">
                                      <p:cBhvr>
                                        <p:cTn id="28" dur="250" fill="hold"/>
                                        <p:tgtEl>
                                          <p:spTgt spid="2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50"/>
                                        <p:tgtEl>
                                          <p:spTgt spid="30"/>
                                        </p:tgtEl>
                                      </p:cBhvr>
                                    </p:animEffect>
                                    <p:anim calcmode="lin" valueType="num">
                                      <p:cBhvr>
                                        <p:cTn id="32" dur="250" fill="hold"/>
                                        <p:tgtEl>
                                          <p:spTgt spid="30"/>
                                        </p:tgtEl>
                                        <p:attrNameLst>
                                          <p:attrName>ppt_x</p:attrName>
                                        </p:attrNameLst>
                                      </p:cBhvr>
                                      <p:tavLst>
                                        <p:tav tm="0">
                                          <p:val>
                                            <p:strVal val="#ppt_x"/>
                                          </p:val>
                                        </p:tav>
                                        <p:tav tm="100000">
                                          <p:val>
                                            <p:strVal val="#ppt_x"/>
                                          </p:val>
                                        </p:tav>
                                      </p:tavLst>
                                    </p:anim>
                                    <p:anim calcmode="lin" valueType="num">
                                      <p:cBhvr>
                                        <p:cTn id="33" dur="25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250"/>
                                        <p:tgtEl>
                                          <p:spTgt spid="31"/>
                                        </p:tgtEl>
                                      </p:cBhvr>
                                    </p:animEffect>
                                    <p:anim calcmode="lin" valueType="num">
                                      <p:cBhvr>
                                        <p:cTn id="37" dur="250" fill="hold"/>
                                        <p:tgtEl>
                                          <p:spTgt spid="31"/>
                                        </p:tgtEl>
                                        <p:attrNameLst>
                                          <p:attrName>ppt_x</p:attrName>
                                        </p:attrNameLst>
                                      </p:cBhvr>
                                      <p:tavLst>
                                        <p:tav tm="0">
                                          <p:val>
                                            <p:strVal val="#ppt_x"/>
                                          </p:val>
                                        </p:tav>
                                        <p:tav tm="100000">
                                          <p:val>
                                            <p:strVal val="#ppt_x"/>
                                          </p:val>
                                        </p:tav>
                                      </p:tavLst>
                                    </p:anim>
                                    <p:anim calcmode="lin" valueType="num">
                                      <p:cBhvr>
                                        <p:cTn id="38" dur="25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anim calcmode="lin" valueType="num">
                                      <p:cBhvr>
                                        <p:cTn id="42" dur="250" fill="hold"/>
                                        <p:tgtEl>
                                          <p:spTgt spid="32"/>
                                        </p:tgtEl>
                                        <p:attrNameLst>
                                          <p:attrName>ppt_x</p:attrName>
                                        </p:attrNameLst>
                                      </p:cBhvr>
                                      <p:tavLst>
                                        <p:tav tm="0">
                                          <p:val>
                                            <p:strVal val="#ppt_x"/>
                                          </p:val>
                                        </p:tav>
                                        <p:tav tm="100000">
                                          <p:val>
                                            <p:strVal val="#ppt_x"/>
                                          </p:val>
                                        </p:tav>
                                      </p:tavLst>
                                    </p:anim>
                                    <p:anim calcmode="lin" valueType="num">
                                      <p:cBhvr>
                                        <p:cTn id="43" dur="250" fill="hold"/>
                                        <p:tgtEl>
                                          <p:spTgt spid="3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250"/>
                                        <p:tgtEl>
                                          <p:spTgt spid="33"/>
                                        </p:tgtEl>
                                      </p:cBhvr>
                                    </p:animEffect>
                                    <p:anim calcmode="lin" valueType="num">
                                      <p:cBhvr>
                                        <p:cTn id="47" dur="250" fill="hold"/>
                                        <p:tgtEl>
                                          <p:spTgt spid="33"/>
                                        </p:tgtEl>
                                        <p:attrNameLst>
                                          <p:attrName>ppt_x</p:attrName>
                                        </p:attrNameLst>
                                      </p:cBhvr>
                                      <p:tavLst>
                                        <p:tav tm="0">
                                          <p:val>
                                            <p:strVal val="#ppt_x"/>
                                          </p:val>
                                        </p:tav>
                                        <p:tav tm="100000">
                                          <p:val>
                                            <p:strVal val="#ppt_x"/>
                                          </p:val>
                                        </p:tav>
                                      </p:tavLst>
                                    </p:anim>
                                    <p:anim calcmode="lin" valueType="num">
                                      <p:cBhvr>
                                        <p:cTn id="48" dur="25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250"/>
                                        <p:tgtEl>
                                          <p:spTgt spid="34"/>
                                        </p:tgtEl>
                                      </p:cBhvr>
                                    </p:animEffect>
                                    <p:anim calcmode="lin" valueType="num">
                                      <p:cBhvr>
                                        <p:cTn id="52" dur="250" fill="hold"/>
                                        <p:tgtEl>
                                          <p:spTgt spid="34"/>
                                        </p:tgtEl>
                                        <p:attrNameLst>
                                          <p:attrName>ppt_x</p:attrName>
                                        </p:attrNameLst>
                                      </p:cBhvr>
                                      <p:tavLst>
                                        <p:tav tm="0">
                                          <p:val>
                                            <p:strVal val="#ppt_x"/>
                                          </p:val>
                                        </p:tav>
                                        <p:tav tm="100000">
                                          <p:val>
                                            <p:strVal val="#ppt_x"/>
                                          </p:val>
                                        </p:tav>
                                      </p:tavLst>
                                    </p:anim>
                                    <p:anim calcmode="lin" valueType="num">
                                      <p:cBhvr>
                                        <p:cTn id="53" dur="250" fill="hold"/>
                                        <p:tgtEl>
                                          <p:spTgt spid="34"/>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2500"/>
                            </p:stCondLst>
                            <p:childTnLst>
                              <p:par>
                                <p:cTn id="63" presetID="1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par>
                          <p:cTn id="82" fill="hold">
                            <p:stCondLst>
                              <p:cond delay="5000"/>
                            </p:stCondLst>
                            <p:childTnLst>
                              <p:par>
                                <p:cTn id="83" presetID="10"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animBg="1"/>
      <p:bldP spid="28" grpId="0" animBg="1"/>
      <p:bldP spid="29" grpId="0" animBg="1"/>
      <p:bldP spid="30" grpId="0" animBg="1"/>
      <p:bldP spid="31" grpId="0" animBg="1"/>
      <p:bldP spid="32" grpId="0" animBg="1"/>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成功项目展示</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899234" y="1866506"/>
            <a:ext cx="3853640" cy="4186814"/>
            <a:chOff x="1410870" y="1216181"/>
            <a:chExt cx="4709979" cy="5117191"/>
          </a:xfrm>
        </p:grpSpPr>
        <p:sp>
          <p:nvSpPr>
            <p:cNvPr id="11" name="Oval 53"/>
            <p:cNvSpPr>
              <a:spLocks noChangeAspect="1"/>
            </p:cNvSpPr>
            <p:nvPr/>
          </p:nvSpPr>
          <p:spPr>
            <a:xfrm>
              <a:off x="1490662" y="5399072"/>
              <a:ext cx="513547" cy="51368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charset="0"/>
              </a:endParaRPr>
            </a:p>
          </p:txBody>
        </p:sp>
        <p:sp>
          <p:nvSpPr>
            <p:cNvPr id="12" name="Subtitle 2"/>
            <p:cNvSpPr txBox="1"/>
            <p:nvPr/>
          </p:nvSpPr>
          <p:spPr>
            <a:xfrm>
              <a:off x="2102197" y="3148157"/>
              <a:ext cx="4018652" cy="71836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39"/>
            <p:cNvSpPr txBox="1"/>
            <p:nvPr/>
          </p:nvSpPr>
          <p:spPr>
            <a:xfrm>
              <a:off x="2160983" y="2788623"/>
              <a:ext cx="1542294" cy="376170"/>
            </a:xfrm>
            <a:prstGeom prst="rect">
              <a:avLst/>
            </a:prstGeom>
            <a:noFill/>
          </p:spPr>
          <p:txBody>
            <a:bodyPr wrap="none" rtlCol="0" anchor="ctr" anchorCtr="0">
              <a:spAutoFit/>
            </a:bodyPr>
            <a:lstStyle/>
            <a:p>
              <a:r>
                <a:rPr lang="zh-CN" altLang="en-US" sz="1400" b="1" dirty="0">
                  <a:solidFill>
                    <a:schemeClr val="bg1">
                      <a:lumMod val="50000"/>
                    </a:schemeClr>
                  </a:solidFill>
                  <a:latin typeface="Lato" charset="0"/>
                  <a:ea typeface="Lato" charset="0"/>
                  <a:cs typeface="Lato" charset="0"/>
                </a:rPr>
                <a:t>加入标题描述</a:t>
              </a:r>
              <a:endParaRPr lang="en-US" sz="1400" b="1" dirty="0">
                <a:solidFill>
                  <a:schemeClr val="bg1">
                    <a:lumMod val="50000"/>
                  </a:schemeClr>
                </a:solidFill>
                <a:latin typeface="Lato" charset="0"/>
                <a:ea typeface="Lato" charset="0"/>
                <a:cs typeface="Lato" charset="0"/>
              </a:endParaRPr>
            </a:p>
          </p:txBody>
        </p:sp>
        <p:sp>
          <p:nvSpPr>
            <p:cNvPr id="16" name="Subtitle 2"/>
            <p:cNvSpPr txBox="1"/>
            <p:nvPr/>
          </p:nvSpPr>
          <p:spPr>
            <a:xfrm>
              <a:off x="2102197" y="5615004"/>
              <a:ext cx="4018652" cy="71836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41"/>
            <p:cNvSpPr txBox="1"/>
            <p:nvPr/>
          </p:nvSpPr>
          <p:spPr>
            <a:xfrm>
              <a:off x="2160983" y="5255467"/>
              <a:ext cx="1542294" cy="376170"/>
            </a:xfrm>
            <a:prstGeom prst="rect">
              <a:avLst/>
            </a:prstGeom>
            <a:noFill/>
          </p:spPr>
          <p:txBody>
            <a:bodyPr wrap="none" rtlCol="0" anchor="ctr" anchorCtr="0">
              <a:spAutoFit/>
            </a:bodyPr>
            <a:lstStyle/>
            <a:p>
              <a:pPr lvl="0"/>
              <a:r>
                <a:rPr lang="zh-CN" altLang="en-US" sz="1400" b="1" dirty="0">
                  <a:solidFill>
                    <a:srgbClr val="FFFFFF">
                      <a:lumMod val="50000"/>
                    </a:srgbClr>
                  </a:solidFill>
                  <a:latin typeface="Lato" charset="0"/>
                  <a:ea typeface="Lato" charset="0"/>
                  <a:cs typeface="Lato" charset="0"/>
                </a:rPr>
                <a:t>加入标题描述</a:t>
              </a:r>
              <a:endParaRPr lang="en-US" altLang="zh-CN" sz="1400" b="1" dirty="0">
                <a:solidFill>
                  <a:srgbClr val="FFFFFF">
                    <a:lumMod val="50000"/>
                  </a:srgbClr>
                </a:solidFill>
                <a:latin typeface="Lato" charset="0"/>
                <a:ea typeface="Lato" charset="0"/>
                <a:cs typeface="Lato" charset="0"/>
              </a:endParaRPr>
            </a:p>
          </p:txBody>
        </p:sp>
        <p:sp>
          <p:nvSpPr>
            <p:cNvPr id="18" name="Subtitle 2"/>
            <p:cNvSpPr txBox="1"/>
            <p:nvPr/>
          </p:nvSpPr>
          <p:spPr>
            <a:xfrm>
              <a:off x="2102197" y="4383746"/>
              <a:ext cx="4018652" cy="71836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50"/>
            <p:cNvSpPr txBox="1"/>
            <p:nvPr/>
          </p:nvSpPr>
          <p:spPr>
            <a:xfrm>
              <a:off x="2160983" y="4024210"/>
              <a:ext cx="1542294" cy="376170"/>
            </a:xfrm>
            <a:prstGeom prst="rect">
              <a:avLst/>
            </a:prstGeom>
            <a:noFill/>
          </p:spPr>
          <p:txBody>
            <a:bodyPr wrap="none" rtlCol="0" anchor="ctr" anchorCtr="0">
              <a:spAutoFit/>
            </a:bodyPr>
            <a:lstStyle/>
            <a:p>
              <a:pPr lvl="0"/>
              <a:r>
                <a:rPr lang="zh-CN" altLang="en-US" sz="1400" b="1" dirty="0">
                  <a:solidFill>
                    <a:srgbClr val="FFFFFF">
                      <a:lumMod val="50000"/>
                    </a:srgbClr>
                  </a:solidFill>
                  <a:latin typeface="Lato" charset="0"/>
                  <a:ea typeface="Lato" charset="0"/>
                  <a:cs typeface="Lato" charset="0"/>
                </a:rPr>
                <a:t>加入标题描述</a:t>
              </a:r>
              <a:endParaRPr lang="en-US" altLang="zh-CN" sz="1400" b="1" dirty="0">
                <a:solidFill>
                  <a:srgbClr val="FFFFFF">
                    <a:lumMod val="50000"/>
                  </a:srgbClr>
                </a:solidFill>
                <a:latin typeface="Lato" charset="0"/>
                <a:ea typeface="Lato" charset="0"/>
                <a:cs typeface="Lato" charset="0"/>
              </a:endParaRPr>
            </a:p>
          </p:txBody>
        </p:sp>
        <p:sp>
          <p:nvSpPr>
            <p:cNvPr id="20" name="Oval 54"/>
            <p:cNvSpPr>
              <a:spLocks noChangeAspect="1"/>
            </p:cNvSpPr>
            <p:nvPr/>
          </p:nvSpPr>
          <p:spPr>
            <a:xfrm>
              <a:off x="1490662" y="4138026"/>
              <a:ext cx="513547" cy="513680"/>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charset="0"/>
              </a:endParaRPr>
            </a:p>
          </p:txBody>
        </p:sp>
        <p:sp>
          <p:nvSpPr>
            <p:cNvPr id="21" name="Oval 56"/>
            <p:cNvSpPr>
              <a:spLocks noChangeAspect="1"/>
            </p:cNvSpPr>
            <p:nvPr/>
          </p:nvSpPr>
          <p:spPr>
            <a:xfrm>
              <a:off x="1490662" y="2916774"/>
              <a:ext cx="513547" cy="51368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charset="0"/>
              </a:endParaRPr>
            </a:p>
          </p:txBody>
        </p:sp>
        <p:sp>
          <p:nvSpPr>
            <p:cNvPr id="22" name="Shape 2687"/>
            <p:cNvSpPr/>
            <p:nvPr/>
          </p:nvSpPr>
          <p:spPr>
            <a:xfrm>
              <a:off x="1613425" y="303246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3" name="Shape 2783"/>
            <p:cNvSpPr/>
            <p:nvPr/>
          </p:nvSpPr>
          <p:spPr>
            <a:xfrm>
              <a:off x="1613424" y="4277959"/>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4" name="Shape 2547"/>
            <p:cNvSpPr/>
            <p:nvPr/>
          </p:nvSpPr>
          <p:spPr>
            <a:xfrm>
              <a:off x="1613424" y="55192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5" name="TextBox 17"/>
            <p:cNvSpPr txBox="1"/>
            <p:nvPr/>
          </p:nvSpPr>
          <p:spPr>
            <a:xfrm>
              <a:off x="1457397" y="1216181"/>
              <a:ext cx="2369844" cy="733520"/>
            </a:xfrm>
            <a:prstGeom prst="rect">
              <a:avLst/>
            </a:prstGeom>
            <a:noFill/>
          </p:spPr>
          <p:txBody>
            <a:bodyPr wrap="none" lIns="45711" tIns="22856" rIns="45711" bIns="22856" rtlCol="0">
              <a:spAutoFit/>
            </a:bodyPr>
            <a:lstStyle/>
            <a:p>
              <a:r>
                <a:rPr lang="zh-CN" altLang="en-US" sz="3600" b="1" dirty="0">
                  <a:solidFill>
                    <a:schemeClr val="bg1">
                      <a:lumMod val="50000"/>
                    </a:schemeClr>
                  </a:solidFill>
                  <a:latin typeface="Lato" charset="0"/>
                  <a:ea typeface="Lato" charset="0"/>
                  <a:cs typeface="Lato" charset="0"/>
                </a:rPr>
                <a:t>加入标题</a:t>
              </a:r>
              <a:endParaRPr lang="id-ID" sz="3600" b="1" dirty="0">
                <a:solidFill>
                  <a:schemeClr val="bg1">
                    <a:lumMod val="50000"/>
                  </a:schemeClr>
                </a:solidFill>
                <a:latin typeface="Lato" charset="0"/>
                <a:ea typeface="Lato" charset="0"/>
                <a:cs typeface="Lato" charset="0"/>
              </a:endParaRPr>
            </a:p>
          </p:txBody>
        </p:sp>
        <p:sp>
          <p:nvSpPr>
            <p:cNvPr id="26" name="Rectangle 18"/>
            <p:cNvSpPr/>
            <p:nvPr/>
          </p:nvSpPr>
          <p:spPr>
            <a:xfrm>
              <a:off x="1490662" y="2275319"/>
              <a:ext cx="776519" cy="45719"/>
            </a:xfrm>
            <a:prstGeom prst="rect">
              <a:avLst/>
            </a:prstGeom>
            <a:solidFill>
              <a:srgbClr val="59A3B0"/>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endParaRPr lang="en-US" sz="700" dirty="0">
                <a:solidFill>
                  <a:schemeClr val="bg1">
                    <a:lumMod val="50000"/>
                  </a:schemeClr>
                </a:solidFill>
                <a:latin typeface="Lato Light" charset="0"/>
              </a:endParaRPr>
            </a:p>
          </p:txBody>
        </p:sp>
        <p:sp>
          <p:nvSpPr>
            <p:cNvPr id="27" name="Subtitle 2"/>
            <p:cNvSpPr txBox="1"/>
            <p:nvPr/>
          </p:nvSpPr>
          <p:spPr>
            <a:xfrm>
              <a:off x="1410870" y="1824746"/>
              <a:ext cx="2525431" cy="405051"/>
            </a:xfrm>
            <a:prstGeom prst="rect">
              <a:avLst/>
            </a:prstGeom>
          </p:spPr>
          <p:txBody>
            <a:bodyPr vert="horz" wrap="non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latin typeface="Lato Light"/>
                  <a:cs typeface="Lato Light"/>
                </a:rPr>
                <a:t>加入你的文案文字标题描述</a:t>
              </a:r>
              <a:endParaRPr lang="en-US" sz="1200" dirty="0">
                <a:solidFill>
                  <a:schemeClr val="bg1">
                    <a:lumMod val="50000"/>
                  </a:schemeClr>
                </a:solidFill>
                <a:latin typeface="Lato Light"/>
                <a:cs typeface="Lato Light"/>
              </a:endParaRPr>
            </a:p>
          </p:txBody>
        </p:sp>
      </p:grpSp>
      <p:grpSp>
        <p:nvGrpSpPr>
          <p:cNvPr id="28" name="组合 27"/>
          <p:cNvGrpSpPr/>
          <p:nvPr/>
        </p:nvGrpSpPr>
        <p:grpSpPr>
          <a:xfrm flipH="1">
            <a:off x="6484408" y="1693010"/>
            <a:ext cx="4019112" cy="4360310"/>
            <a:chOff x="3067050" y="1333813"/>
            <a:chExt cx="3814763" cy="4138612"/>
          </a:xfrm>
          <a:solidFill>
            <a:srgbClr val="51ACB5"/>
          </a:solidFill>
        </p:grpSpPr>
        <p:sp>
          <p:nvSpPr>
            <p:cNvPr id="29" name="Oval 4"/>
            <p:cNvSpPr>
              <a:spLocks noChangeArrowheads="1"/>
            </p:cNvSpPr>
            <p:nvPr/>
          </p:nvSpPr>
          <p:spPr bwMode="auto">
            <a:xfrm>
              <a:off x="3370263" y="1665600"/>
              <a:ext cx="3249612" cy="3273425"/>
            </a:xfrm>
            <a:prstGeom prst="ellipse">
              <a:avLst/>
            </a:prstGeom>
            <a:noFill/>
            <a:ln w="12700">
              <a:solidFill>
                <a:schemeClr val="bg1">
                  <a:lumMod val="50000"/>
                </a:schemeClr>
              </a:solidFill>
              <a:prstDash val="dash"/>
              <a:beve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0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0" name="Oval 5"/>
            <p:cNvSpPr>
              <a:spLocks noChangeArrowheads="1"/>
            </p:cNvSpPr>
            <p:nvPr/>
          </p:nvSpPr>
          <p:spPr bwMode="auto">
            <a:xfrm>
              <a:off x="3067050" y="1906900"/>
              <a:ext cx="1106488" cy="1114425"/>
            </a:xfrm>
            <a:prstGeom prst="ellipse">
              <a:avLst/>
            </a:prstGeom>
            <a:solidFill>
              <a:srgbClr val="3B4658"/>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 name="Oval 6"/>
            <p:cNvSpPr>
              <a:spLocks noChangeArrowheads="1"/>
            </p:cNvSpPr>
            <p:nvPr/>
          </p:nvSpPr>
          <p:spPr bwMode="auto">
            <a:xfrm>
              <a:off x="5775325" y="1906900"/>
              <a:ext cx="1106488" cy="1114425"/>
            </a:xfrm>
            <a:prstGeom prst="ellipse">
              <a:avLst/>
            </a:prstGeom>
            <a:solidFill>
              <a:srgbClr val="3B4658"/>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2" name="Oval 7"/>
            <p:cNvSpPr>
              <a:spLocks noChangeArrowheads="1"/>
            </p:cNvSpPr>
            <p:nvPr/>
          </p:nvSpPr>
          <p:spPr bwMode="auto">
            <a:xfrm>
              <a:off x="4470400" y="4358000"/>
              <a:ext cx="1108075" cy="1114425"/>
            </a:xfrm>
            <a:prstGeom prst="ellipse">
              <a:avLst/>
            </a:prstGeom>
            <a:solidFill>
              <a:srgbClr val="3B4658"/>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3" name="Oval 8"/>
            <p:cNvSpPr>
              <a:spLocks noChangeArrowheads="1"/>
            </p:cNvSpPr>
            <p:nvPr/>
          </p:nvSpPr>
          <p:spPr bwMode="auto">
            <a:xfrm>
              <a:off x="4600575" y="1333813"/>
              <a:ext cx="752475" cy="758825"/>
            </a:xfrm>
            <a:prstGeom prst="ellipse">
              <a:avLst/>
            </a:prstGeom>
            <a:solidFill>
              <a:srgbClr val="59A3B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 name="Oval 9"/>
            <p:cNvSpPr>
              <a:spLocks noChangeArrowheads="1"/>
            </p:cNvSpPr>
            <p:nvPr/>
          </p:nvSpPr>
          <p:spPr bwMode="auto">
            <a:xfrm>
              <a:off x="6011863" y="3646800"/>
              <a:ext cx="752475" cy="758825"/>
            </a:xfrm>
            <a:prstGeom prst="ellipse">
              <a:avLst/>
            </a:prstGeom>
            <a:solidFill>
              <a:srgbClr val="59A3B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5" name="Oval 10"/>
            <p:cNvSpPr>
              <a:spLocks noChangeArrowheads="1"/>
            </p:cNvSpPr>
            <p:nvPr/>
          </p:nvSpPr>
          <p:spPr bwMode="auto">
            <a:xfrm>
              <a:off x="3181350" y="3683313"/>
              <a:ext cx="752475" cy="758825"/>
            </a:xfrm>
            <a:prstGeom prst="ellipse">
              <a:avLst/>
            </a:prstGeom>
            <a:solidFill>
              <a:srgbClr val="59A3B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cxnSp>
          <p:nvCxnSpPr>
            <p:cNvPr id="36" name="AutoShape 11"/>
            <p:cNvCxnSpPr>
              <a:cxnSpLocks noChangeShapeType="1"/>
            </p:cNvCxnSpPr>
            <p:nvPr/>
          </p:nvCxnSpPr>
          <p:spPr bwMode="auto">
            <a:xfrm flipH="1" flipV="1">
              <a:off x="5014913" y="3899213"/>
              <a:ext cx="9525" cy="441325"/>
            </a:xfrm>
            <a:prstGeom prst="straightConnector1">
              <a:avLst/>
            </a:prstGeom>
            <a:grpFill/>
            <a:ln w="9525">
              <a:solidFill>
                <a:schemeClr val="bg1">
                  <a:lumMod val="50000"/>
                </a:schemeClr>
              </a:solidFill>
              <a:bevel/>
            </a:ln>
          </p:spPr>
        </p:cxnSp>
        <p:cxnSp>
          <p:nvCxnSpPr>
            <p:cNvPr id="37" name="AutoShape 12"/>
            <p:cNvCxnSpPr>
              <a:cxnSpLocks noChangeShapeType="1"/>
            </p:cNvCxnSpPr>
            <p:nvPr/>
          </p:nvCxnSpPr>
          <p:spPr bwMode="auto">
            <a:xfrm flipH="1">
              <a:off x="5537200" y="2878450"/>
              <a:ext cx="398463" cy="106363"/>
            </a:xfrm>
            <a:prstGeom prst="straightConnector1">
              <a:avLst/>
            </a:prstGeom>
            <a:grpFill/>
            <a:ln w="9525">
              <a:solidFill>
                <a:schemeClr val="bg1">
                  <a:lumMod val="50000"/>
                </a:schemeClr>
              </a:solidFill>
              <a:bevel/>
            </a:ln>
          </p:spPr>
        </p:cxnSp>
        <p:cxnSp>
          <p:nvCxnSpPr>
            <p:cNvPr id="38" name="AutoShape 13"/>
            <p:cNvCxnSpPr>
              <a:cxnSpLocks noChangeShapeType="1"/>
            </p:cNvCxnSpPr>
            <p:nvPr/>
          </p:nvCxnSpPr>
          <p:spPr bwMode="auto">
            <a:xfrm>
              <a:off x="3989450" y="2842825"/>
              <a:ext cx="479425" cy="106363"/>
            </a:xfrm>
            <a:prstGeom prst="straightConnector1">
              <a:avLst/>
            </a:prstGeom>
            <a:grpFill/>
            <a:ln w="9525">
              <a:solidFill>
                <a:schemeClr val="bg1">
                  <a:lumMod val="50000"/>
                </a:schemeClr>
              </a:solidFill>
              <a:bevel/>
            </a:ln>
          </p:spPr>
        </p:cxnSp>
        <p:sp>
          <p:nvSpPr>
            <p:cNvPr id="39" name="Oval 16"/>
            <p:cNvSpPr>
              <a:spLocks noChangeArrowheads="1"/>
            </p:cNvSpPr>
            <p:nvPr/>
          </p:nvSpPr>
          <p:spPr bwMode="auto">
            <a:xfrm>
              <a:off x="4283075" y="2511738"/>
              <a:ext cx="1425575" cy="1404937"/>
            </a:xfrm>
            <a:prstGeom prst="ellipse">
              <a:avLst/>
            </a:prstGeom>
            <a:solidFill>
              <a:srgbClr val="59A3B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Impact" panose="020B0806030902050204" pitchFamily="34" charset="0"/>
                  <a:ea typeface="微软雅黑" panose="020B0503020204020204" pitchFamily="34" charset="-122"/>
                  <a:sym typeface="Impact" panose="020B0806030902050204" pitchFamily="34" charset="0"/>
                </a:rPr>
                <a:t>标题</a:t>
              </a:r>
              <a:endParaRPr lang="zh-CN" altLang="en-US" sz="2000" b="1">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成功项目展示</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61820" y="1729658"/>
            <a:ext cx="3920481" cy="4100725"/>
            <a:chOff x="4167189" y="1650653"/>
            <a:chExt cx="3852862" cy="4030000"/>
          </a:xfrm>
          <a:solidFill>
            <a:srgbClr val="51ACB5"/>
          </a:solidFill>
        </p:grpSpPr>
        <p:grpSp>
          <p:nvGrpSpPr>
            <p:cNvPr id="11" name="组合 10"/>
            <p:cNvGrpSpPr/>
            <p:nvPr/>
          </p:nvGrpSpPr>
          <p:grpSpPr>
            <a:xfrm>
              <a:off x="4167189" y="1650653"/>
              <a:ext cx="3852862" cy="4030000"/>
              <a:chOff x="4643438" y="2116139"/>
              <a:chExt cx="2900363" cy="3033711"/>
            </a:xfrm>
            <a:grpFill/>
          </p:grpSpPr>
          <p:sp>
            <p:nvSpPr>
              <p:cNvPr id="20" name="MH_Other_1"/>
              <p:cNvSpPr/>
              <p:nvPr/>
            </p:nvSpPr>
            <p:spPr>
              <a:xfrm rot="10800000">
                <a:off x="5443539" y="3181350"/>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solidFill>
                <a:srgbClr val="59A3B0"/>
              </a:solid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solidFill>
                  <a:latin typeface="Stencil Std" panose="04020904080802020404" pitchFamily="82" charset="0"/>
                  <a:ea typeface="微软雅黑" panose="020B0503020204020204" pitchFamily="34" charset="-122"/>
                  <a:cs typeface="微软雅黑" panose="020B0503020204020204" pitchFamily="34" charset="-122"/>
                </a:endParaRPr>
              </a:p>
            </p:txBody>
          </p:sp>
          <p:sp>
            <p:nvSpPr>
              <p:cNvPr id="21" name="MH_Other_2"/>
              <p:cNvSpPr/>
              <p:nvPr/>
            </p:nvSpPr>
            <p:spPr>
              <a:xfrm rot="7200000">
                <a:off x="5907882" y="2917032"/>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solidFill>
                <a:srgbClr val="3B4658"/>
              </a:solid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anose="04020904080802020404" pitchFamily="82" charset="0"/>
                  <a:ea typeface="微软雅黑" panose="020B0503020204020204" pitchFamily="34" charset="-122"/>
                  <a:cs typeface="微软雅黑" panose="020B0503020204020204" pitchFamily="34" charset="-122"/>
                </a:endParaRPr>
              </a:p>
            </p:txBody>
          </p:sp>
          <p:sp>
            <p:nvSpPr>
              <p:cNvPr id="22" name="MH_Other_3"/>
              <p:cNvSpPr/>
              <p:nvPr/>
            </p:nvSpPr>
            <p:spPr>
              <a:xfrm rot="3600000">
                <a:off x="5910263" y="2382838"/>
                <a:ext cx="1298575" cy="1968500"/>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solidFill>
                <a:srgbClr val="59A3B0"/>
              </a:solid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anose="04020904080802020404" pitchFamily="82" charset="0"/>
                  <a:ea typeface="微软雅黑" panose="020B0503020204020204" pitchFamily="34" charset="-122"/>
                  <a:cs typeface="微软雅黑" panose="020B0503020204020204" pitchFamily="34" charset="-122"/>
                </a:endParaRPr>
              </a:p>
            </p:txBody>
          </p:sp>
          <p:sp>
            <p:nvSpPr>
              <p:cNvPr id="23" name="MH_Other_4"/>
              <p:cNvSpPr/>
              <p:nvPr/>
            </p:nvSpPr>
            <p:spPr>
              <a:xfrm>
                <a:off x="5600700" y="211613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solidFill>
                <a:srgbClr val="3B4658"/>
              </a:solid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anose="04020904080802020404" pitchFamily="82" charset="0"/>
                  <a:ea typeface="微软雅黑" panose="020B0503020204020204" pitchFamily="34" charset="-122"/>
                  <a:cs typeface="微软雅黑" panose="020B0503020204020204" pitchFamily="34" charset="-122"/>
                </a:endParaRPr>
              </a:p>
            </p:txBody>
          </p:sp>
          <p:sp>
            <p:nvSpPr>
              <p:cNvPr id="24" name="MH_Other_5"/>
              <p:cNvSpPr/>
              <p:nvPr/>
            </p:nvSpPr>
            <p:spPr>
              <a:xfrm rot="18000000">
                <a:off x="4899026" y="2465388"/>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solidFill>
                <a:srgbClr val="59A3B0"/>
              </a:solid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anose="04020904080802020404" pitchFamily="82" charset="0"/>
                  <a:ea typeface="微软雅黑" panose="020B0503020204020204" pitchFamily="34" charset="-122"/>
                  <a:cs typeface="微软雅黑" panose="020B0503020204020204" pitchFamily="34" charset="-122"/>
                </a:endParaRPr>
              </a:p>
            </p:txBody>
          </p:sp>
          <p:sp>
            <p:nvSpPr>
              <p:cNvPr id="25" name="MH_Other_6"/>
              <p:cNvSpPr/>
              <p:nvPr/>
            </p:nvSpPr>
            <p:spPr>
              <a:xfrm rot="14400000">
                <a:off x="4791076" y="3235326"/>
                <a:ext cx="1135062" cy="1430337"/>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solidFill>
                <a:srgbClr val="3B4658"/>
              </a:solid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anose="04020904080802020404" pitchFamily="82" charset="0"/>
                  <a:ea typeface="微软雅黑" panose="020B0503020204020204" pitchFamily="34" charset="-122"/>
                  <a:cs typeface="微软雅黑" panose="020B0503020204020204" pitchFamily="34" charset="-122"/>
                </a:endParaRPr>
              </a:p>
            </p:txBody>
          </p:sp>
        </p:grpSp>
        <p:sp>
          <p:nvSpPr>
            <p:cNvPr id="12" name="矩形 11"/>
            <p:cNvSpPr/>
            <p:nvPr/>
          </p:nvSpPr>
          <p:spPr>
            <a:xfrm>
              <a:off x="4778746" y="2481424"/>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sp>
          <p:nvSpPr>
            <p:cNvPr id="13" name="矩形 12"/>
            <p:cNvSpPr/>
            <p:nvPr/>
          </p:nvSpPr>
          <p:spPr>
            <a:xfrm>
              <a:off x="4642842" y="3737206"/>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sp>
          <p:nvSpPr>
            <p:cNvPr id="16" name="矩形 15"/>
            <p:cNvSpPr/>
            <p:nvPr/>
          </p:nvSpPr>
          <p:spPr>
            <a:xfrm>
              <a:off x="5721249" y="4427036"/>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sp>
          <p:nvSpPr>
            <p:cNvPr id="17" name="矩形 16"/>
            <p:cNvSpPr/>
            <p:nvPr/>
          </p:nvSpPr>
          <p:spPr>
            <a:xfrm>
              <a:off x="6873819" y="3880710"/>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sp>
          <p:nvSpPr>
            <p:cNvPr id="18" name="矩形 17"/>
            <p:cNvSpPr/>
            <p:nvPr/>
          </p:nvSpPr>
          <p:spPr>
            <a:xfrm>
              <a:off x="6898482" y="2662477"/>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sp>
          <p:nvSpPr>
            <p:cNvPr id="19" name="矩形 18"/>
            <p:cNvSpPr/>
            <p:nvPr/>
          </p:nvSpPr>
          <p:spPr>
            <a:xfrm>
              <a:off x="5887500" y="1966813"/>
              <a:ext cx="595486" cy="816113"/>
            </a:xfrm>
            <a:prstGeom prst="rect">
              <a:avLst/>
            </a:prstGeom>
            <a:noFill/>
          </p:spPr>
          <p:txBody>
            <a:bodyPr wrap="none">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Z</a:t>
              </a:r>
            </a:p>
          </p:txBody>
        </p:sp>
      </p:grpSp>
      <p:sp>
        <p:nvSpPr>
          <p:cNvPr id="26" name="Text Box 10"/>
          <p:cNvSpPr txBox="1">
            <a:spLocks noChangeArrowheads="1"/>
          </p:cNvSpPr>
          <p:nvPr/>
        </p:nvSpPr>
        <p:spPr bwMode="auto">
          <a:xfrm>
            <a:off x="5079832" y="2221521"/>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Text Box 10"/>
          <p:cNvSpPr txBox="1">
            <a:spLocks noChangeArrowheads="1"/>
          </p:cNvSpPr>
          <p:nvPr/>
        </p:nvSpPr>
        <p:spPr bwMode="auto">
          <a:xfrm>
            <a:off x="5102398" y="3387606"/>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Text Box 10"/>
          <p:cNvSpPr txBox="1">
            <a:spLocks noChangeArrowheads="1"/>
          </p:cNvSpPr>
          <p:nvPr/>
        </p:nvSpPr>
        <p:spPr bwMode="auto">
          <a:xfrm>
            <a:off x="5102398" y="4780984"/>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Text Box 10"/>
          <p:cNvSpPr txBox="1">
            <a:spLocks noChangeArrowheads="1"/>
          </p:cNvSpPr>
          <p:nvPr/>
        </p:nvSpPr>
        <p:spPr bwMode="auto">
          <a:xfrm>
            <a:off x="8242593" y="2159702"/>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Text Box 10"/>
          <p:cNvSpPr txBox="1">
            <a:spLocks noChangeArrowheads="1"/>
          </p:cNvSpPr>
          <p:nvPr/>
        </p:nvSpPr>
        <p:spPr bwMode="auto">
          <a:xfrm>
            <a:off x="8265159" y="3325787"/>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Text Box 10"/>
          <p:cNvSpPr txBox="1">
            <a:spLocks noChangeArrowheads="1"/>
          </p:cNvSpPr>
          <p:nvPr/>
        </p:nvSpPr>
        <p:spPr bwMode="auto">
          <a:xfrm>
            <a:off x="8265159" y="4719165"/>
            <a:ext cx="3065230" cy="784830"/>
          </a:xfrm>
          <a:prstGeom prst="rect">
            <a:avLst/>
          </a:prstGeom>
          <a:noFill/>
          <a:ln w="9525">
            <a:noFill/>
            <a:miter lim="800000"/>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0-#ppt_w/2"/>
                                          </p:val>
                                        </p:tav>
                                        <p:tav tm="100000">
                                          <p:val>
                                            <p:strVal val="#ppt_x"/>
                                          </p:val>
                                        </p:tav>
                                      </p:tavLst>
                                    </p:anim>
                                    <p:anim calcmode="lin" valueType="num">
                                      <p:cBhvr additive="base">
                                        <p:cTn id="18" dur="25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250" fill="hold"/>
                                        <p:tgtEl>
                                          <p:spTgt spid="27"/>
                                        </p:tgtEl>
                                        <p:attrNameLst>
                                          <p:attrName>ppt_x</p:attrName>
                                        </p:attrNameLst>
                                      </p:cBhvr>
                                      <p:tavLst>
                                        <p:tav tm="0">
                                          <p:val>
                                            <p:strVal val="0-#ppt_w/2"/>
                                          </p:val>
                                        </p:tav>
                                        <p:tav tm="100000">
                                          <p:val>
                                            <p:strVal val="#ppt_x"/>
                                          </p:val>
                                        </p:tav>
                                      </p:tavLst>
                                    </p:anim>
                                    <p:anim calcmode="lin" valueType="num">
                                      <p:cBhvr additive="base">
                                        <p:cTn id="23" dur="25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250" fill="hold"/>
                                        <p:tgtEl>
                                          <p:spTgt spid="28"/>
                                        </p:tgtEl>
                                        <p:attrNameLst>
                                          <p:attrName>ppt_x</p:attrName>
                                        </p:attrNameLst>
                                      </p:cBhvr>
                                      <p:tavLst>
                                        <p:tav tm="0">
                                          <p:val>
                                            <p:strVal val="0-#ppt_w/2"/>
                                          </p:val>
                                        </p:tav>
                                        <p:tav tm="100000">
                                          <p:val>
                                            <p:strVal val="#ppt_x"/>
                                          </p:val>
                                        </p:tav>
                                      </p:tavLst>
                                    </p:anim>
                                    <p:anim calcmode="lin" valueType="num">
                                      <p:cBhvr additive="base">
                                        <p:cTn id="28" dur="250" fill="hold"/>
                                        <p:tgtEl>
                                          <p:spTgt spid="28"/>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250" fill="hold"/>
                                        <p:tgtEl>
                                          <p:spTgt spid="29"/>
                                        </p:tgtEl>
                                        <p:attrNameLst>
                                          <p:attrName>ppt_x</p:attrName>
                                        </p:attrNameLst>
                                      </p:cBhvr>
                                      <p:tavLst>
                                        <p:tav tm="0">
                                          <p:val>
                                            <p:strVal val="0-#ppt_w/2"/>
                                          </p:val>
                                        </p:tav>
                                        <p:tav tm="100000">
                                          <p:val>
                                            <p:strVal val="#ppt_x"/>
                                          </p:val>
                                        </p:tav>
                                      </p:tavLst>
                                    </p:anim>
                                    <p:anim calcmode="lin" valueType="num">
                                      <p:cBhvr additive="base">
                                        <p:cTn id="33" dur="25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250" fill="hold"/>
                                        <p:tgtEl>
                                          <p:spTgt spid="30"/>
                                        </p:tgtEl>
                                        <p:attrNameLst>
                                          <p:attrName>ppt_x</p:attrName>
                                        </p:attrNameLst>
                                      </p:cBhvr>
                                      <p:tavLst>
                                        <p:tav tm="0">
                                          <p:val>
                                            <p:strVal val="0-#ppt_w/2"/>
                                          </p:val>
                                        </p:tav>
                                        <p:tav tm="100000">
                                          <p:val>
                                            <p:strVal val="#ppt_x"/>
                                          </p:val>
                                        </p:tav>
                                      </p:tavLst>
                                    </p:anim>
                                    <p:anim calcmode="lin" valueType="num">
                                      <p:cBhvr additive="base">
                                        <p:cTn id="38" dur="25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250" fill="hold"/>
                                        <p:tgtEl>
                                          <p:spTgt spid="31"/>
                                        </p:tgtEl>
                                        <p:attrNameLst>
                                          <p:attrName>ppt_x</p:attrName>
                                        </p:attrNameLst>
                                      </p:cBhvr>
                                      <p:tavLst>
                                        <p:tav tm="0">
                                          <p:val>
                                            <p:strVal val="0-#ppt_w/2"/>
                                          </p:val>
                                        </p:tav>
                                        <p:tav tm="100000">
                                          <p:val>
                                            <p:strVal val="#ppt_x"/>
                                          </p:val>
                                        </p:tav>
                                      </p:tavLst>
                                    </p:anim>
                                    <p:anim calcmode="lin" valueType="num">
                                      <p:cBhvr additive="base">
                                        <p:cTn id="43" dur="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成功项目展示</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581477" y="1976706"/>
            <a:ext cx="4523125" cy="1796324"/>
            <a:chOff x="549712" y="699542"/>
            <a:chExt cx="3888432" cy="1584176"/>
          </a:xfrm>
        </p:grpSpPr>
        <p:sp>
          <p:nvSpPr>
            <p:cNvPr id="11" name="圆角矩形 5"/>
            <p:cNvSpPr/>
            <p:nvPr/>
          </p:nvSpPr>
          <p:spPr>
            <a:xfrm>
              <a:off x="549712" y="699542"/>
              <a:ext cx="3888432" cy="1584176"/>
            </a:xfrm>
            <a:prstGeom prst="roundRect">
              <a:avLst>
                <a:gd name="adj" fmla="val 833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2" name="Rectangle 13" descr="FD1DDF730CE4456e89755B07FE1653D0# #Rectangle 13"/>
            <p:cNvSpPr>
              <a:spLocks noChangeArrowheads="1"/>
            </p:cNvSpPr>
            <p:nvPr/>
          </p:nvSpPr>
          <p:spPr bwMode="auto">
            <a:xfrm>
              <a:off x="1876107"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Rectangle 13" descr="FD1DDF730CE4456e89755B07FE1653D0# #Rectangle 13"/>
            <p:cNvSpPr>
              <a:spLocks noChangeArrowheads="1"/>
            </p:cNvSpPr>
            <p:nvPr/>
          </p:nvSpPr>
          <p:spPr bwMode="auto">
            <a:xfrm>
              <a:off x="1876105"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683568" y="1056220"/>
              <a:ext cx="870820" cy="87082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748404" y="1061904"/>
              <a:ext cx="720063" cy="814283"/>
              <a:chOff x="1638940" y="990614"/>
              <a:chExt cx="720063" cy="814283"/>
            </a:xfrm>
          </p:grpSpPr>
          <p:sp>
            <p:nvSpPr>
              <p:cNvPr id="18" name="TextBox 14"/>
              <p:cNvSpPr txBox="1"/>
              <p:nvPr/>
            </p:nvSpPr>
            <p:spPr>
              <a:xfrm>
                <a:off x="1638940" y="1159969"/>
                <a:ext cx="379999" cy="443333"/>
              </a:xfrm>
              <a:prstGeom prst="rect">
                <a:avLst/>
              </a:prstGeom>
              <a:noFill/>
            </p:spPr>
            <p:txBody>
              <a:bodyPr vert="eaVert"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计划</a:t>
                </a:r>
              </a:p>
            </p:txBody>
          </p:sp>
          <p:sp>
            <p:nvSpPr>
              <p:cNvPr id="19" name="矩形 18"/>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p>
            </p:txBody>
          </p:sp>
        </p:grpSp>
      </p:grpSp>
      <p:grpSp>
        <p:nvGrpSpPr>
          <p:cNvPr id="20" name="组合 19"/>
          <p:cNvGrpSpPr/>
          <p:nvPr/>
        </p:nvGrpSpPr>
        <p:grpSpPr>
          <a:xfrm>
            <a:off x="1581477" y="3969038"/>
            <a:ext cx="4523125" cy="1796324"/>
            <a:chOff x="549712" y="2859782"/>
            <a:chExt cx="3888432" cy="1584176"/>
          </a:xfrm>
        </p:grpSpPr>
        <p:sp>
          <p:nvSpPr>
            <p:cNvPr id="21" name="圆角矩形 14"/>
            <p:cNvSpPr/>
            <p:nvPr/>
          </p:nvSpPr>
          <p:spPr>
            <a:xfrm>
              <a:off x="549712" y="2859782"/>
              <a:ext cx="3888432" cy="1584176"/>
            </a:xfrm>
            <a:prstGeom prst="roundRect">
              <a:avLst>
                <a:gd name="adj" fmla="val 8636"/>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2" name="Rectangle 13" descr="FD1DDF730CE4456e89755B07FE1653D0# #Rectangle 13"/>
            <p:cNvSpPr>
              <a:spLocks noChangeArrowheads="1"/>
            </p:cNvSpPr>
            <p:nvPr/>
          </p:nvSpPr>
          <p:spPr bwMode="auto">
            <a:xfrm>
              <a:off x="1876107"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13" descr="FD1DDF730CE4456e89755B07FE1653D0# #Rectangle 13"/>
            <p:cNvSpPr>
              <a:spLocks noChangeArrowheads="1"/>
            </p:cNvSpPr>
            <p:nvPr/>
          </p:nvSpPr>
          <p:spPr bwMode="auto">
            <a:xfrm>
              <a:off x="1876105"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683568" y="3216460"/>
              <a:ext cx="870820" cy="870820"/>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729491" y="3222144"/>
              <a:ext cx="738976" cy="814283"/>
              <a:chOff x="1620027" y="990614"/>
              <a:chExt cx="738976" cy="814283"/>
            </a:xfrm>
          </p:grpSpPr>
          <p:sp>
            <p:nvSpPr>
              <p:cNvPr id="26" name="TextBox 25"/>
              <p:cNvSpPr txBox="1"/>
              <p:nvPr/>
            </p:nvSpPr>
            <p:spPr>
              <a:xfrm>
                <a:off x="1620027" y="1159969"/>
                <a:ext cx="379999" cy="443333"/>
              </a:xfrm>
              <a:prstGeom prst="rect">
                <a:avLst/>
              </a:prstGeom>
              <a:noFill/>
            </p:spPr>
            <p:txBody>
              <a:bodyPr vert="eaVert"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计划</a:t>
                </a:r>
              </a:p>
            </p:txBody>
          </p:sp>
          <p:sp>
            <p:nvSpPr>
              <p:cNvPr id="27" name="矩形 26"/>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p>
            </p:txBody>
          </p:sp>
        </p:grpSp>
      </p:grpSp>
      <p:grpSp>
        <p:nvGrpSpPr>
          <p:cNvPr id="28" name="组合 27"/>
          <p:cNvGrpSpPr/>
          <p:nvPr/>
        </p:nvGrpSpPr>
        <p:grpSpPr>
          <a:xfrm>
            <a:off x="6355887" y="1976706"/>
            <a:ext cx="4523125" cy="1796324"/>
            <a:chOff x="4654168" y="699542"/>
            <a:chExt cx="3888432" cy="1584176"/>
          </a:xfrm>
        </p:grpSpPr>
        <p:sp>
          <p:nvSpPr>
            <p:cNvPr id="29" name="圆角矩形 23"/>
            <p:cNvSpPr/>
            <p:nvPr/>
          </p:nvSpPr>
          <p:spPr>
            <a:xfrm>
              <a:off x="4654168" y="69954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30" name="Rectangle 13" descr="FD1DDF730CE4456e89755B07FE1653D0# #Rectangle 13"/>
            <p:cNvSpPr>
              <a:spLocks noChangeArrowheads="1"/>
            </p:cNvSpPr>
            <p:nvPr/>
          </p:nvSpPr>
          <p:spPr bwMode="auto">
            <a:xfrm>
              <a:off x="5980563"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Rectangle 13" descr="FD1DDF730CE4456e89755B07FE1653D0# #Rectangle 13"/>
            <p:cNvSpPr>
              <a:spLocks noChangeArrowheads="1"/>
            </p:cNvSpPr>
            <p:nvPr/>
          </p:nvSpPr>
          <p:spPr bwMode="auto">
            <a:xfrm>
              <a:off x="5980561"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788024" y="1056220"/>
              <a:ext cx="870820" cy="870820"/>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821719" y="1061904"/>
              <a:ext cx="751204" cy="814283"/>
              <a:chOff x="1607799" y="990614"/>
              <a:chExt cx="751204" cy="814283"/>
            </a:xfrm>
          </p:grpSpPr>
          <p:sp>
            <p:nvSpPr>
              <p:cNvPr id="34" name="TextBox 34"/>
              <p:cNvSpPr txBox="1"/>
              <p:nvPr/>
            </p:nvSpPr>
            <p:spPr>
              <a:xfrm>
                <a:off x="1607799" y="1159969"/>
                <a:ext cx="379999" cy="443333"/>
              </a:xfrm>
              <a:prstGeom prst="rect">
                <a:avLst/>
              </a:prstGeom>
              <a:noFill/>
            </p:spPr>
            <p:txBody>
              <a:bodyPr vert="eaVert"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计划</a:t>
                </a:r>
              </a:p>
            </p:txBody>
          </p:sp>
          <p:sp>
            <p:nvSpPr>
              <p:cNvPr id="35" name="矩形 34"/>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p>
            </p:txBody>
          </p:sp>
        </p:grpSp>
      </p:grpSp>
      <p:grpSp>
        <p:nvGrpSpPr>
          <p:cNvPr id="36" name="组合 35"/>
          <p:cNvGrpSpPr/>
          <p:nvPr/>
        </p:nvGrpSpPr>
        <p:grpSpPr>
          <a:xfrm>
            <a:off x="6355887" y="3969038"/>
            <a:ext cx="4523125" cy="1796324"/>
            <a:chOff x="4654168" y="2859782"/>
            <a:chExt cx="3888432" cy="1584176"/>
          </a:xfrm>
        </p:grpSpPr>
        <p:sp>
          <p:nvSpPr>
            <p:cNvPr id="37" name="圆角矩形 33"/>
            <p:cNvSpPr/>
            <p:nvPr/>
          </p:nvSpPr>
          <p:spPr>
            <a:xfrm>
              <a:off x="4654168" y="285978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38" name="Rectangle 13" descr="FD1DDF730CE4456e89755B07FE1653D0# #Rectangle 13"/>
            <p:cNvSpPr>
              <a:spLocks noChangeArrowheads="1"/>
            </p:cNvSpPr>
            <p:nvPr/>
          </p:nvSpPr>
          <p:spPr bwMode="auto">
            <a:xfrm>
              <a:off x="5980563"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Rectangle 13" descr="FD1DDF730CE4456e89755B07FE1653D0# #Rectangle 13"/>
            <p:cNvSpPr>
              <a:spLocks noChangeArrowheads="1"/>
            </p:cNvSpPr>
            <p:nvPr/>
          </p:nvSpPr>
          <p:spPr bwMode="auto">
            <a:xfrm>
              <a:off x="5980561"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788024" y="3216460"/>
              <a:ext cx="870820" cy="870820"/>
            </a:xfrm>
            <a:prstGeom prst="ellips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4833947" y="3222144"/>
              <a:ext cx="738976" cy="814283"/>
              <a:chOff x="1620027" y="990614"/>
              <a:chExt cx="738976" cy="814283"/>
            </a:xfrm>
          </p:grpSpPr>
          <p:sp>
            <p:nvSpPr>
              <p:cNvPr id="42" name="TextBox 43"/>
              <p:cNvSpPr txBox="1"/>
              <p:nvPr/>
            </p:nvSpPr>
            <p:spPr>
              <a:xfrm>
                <a:off x="1620027" y="1159969"/>
                <a:ext cx="379999" cy="443333"/>
              </a:xfrm>
              <a:prstGeom prst="rect">
                <a:avLst/>
              </a:prstGeom>
              <a:noFill/>
            </p:spPr>
            <p:txBody>
              <a:bodyPr vert="eaVert"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计划</a:t>
                </a:r>
              </a:p>
            </p:txBody>
          </p:sp>
          <p:sp>
            <p:nvSpPr>
              <p:cNvPr id="43" name="矩形 42"/>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a:t>
                </a: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strVal val="#ppt_x"/>
                                          </p:val>
                                        </p:tav>
                                        <p:tav tm="100000">
                                          <p:val>
                                            <p:strVal val="#ppt_x"/>
                                          </p:val>
                                        </p:tav>
                                      </p:tavLst>
                                    </p:anim>
                                    <p:anim calcmode="lin" valueType="num">
                                      <p:cBhvr>
                                        <p:cTn id="19" dur="5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240"/>
            <a:ext cx="12190413" cy="6857107"/>
          </a:xfrm>
          <a:prstGeom prst="rect">
            <a:avLst/>
          </a:prstGeom>
        </p:spPr>
      </p:pic>
      <p:sp>
        <p:nvSpPr>
          <p:cNvPr id="12" name="TextBox 15"/>
          <p:cNvSpPr txBox="1"/>
          <p:nvPr/>
        </p:nvSpPr>
        <p:spPr>
          <a:xfrm>
            <a:off x="146135" y="5605737"/>
            <a:ext cx="3068638" cy="830997"/>
          </a:xfrm>
          <a:prstGeom prst="rect">
            <a:avLst/>
          </a:prstGeom>
          <a:noFill/>
          <a:ln>
            <a:noFill/>
          </a:ln>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cs typeface="Lato Black" charset="0"/>
              </a:rPr>
              <a:t>第四章</a:t>
            </a:r>
            <a:endParaRPr lang="en-US" sz="4800" b="1" spc="600"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13" name="矩形 12"/>
          <p:cNvSpPr/>
          <p:nvPr/>
        </p:nvSpPr>
        <p:spPr>
          <a:xfrm>
            <a:off x="1312851" y="1981146"/>
            <a:ext cx="4884750" cy="784830"/>
          </a:xfrm>
          <a:prstGeom prst="rect">
            <a:avLst/>
          </a:prstGeom>
        </p:spPr>
        <p:txBody>
          <a:bodyPr wrap="square" lIns="0" tIns="0" rIns="0" bIns="0">
            <a:spAutoFit/>
          </a:bodyPr>
          <a:lstStyle/>
          <a:p>
            <a:pPr algn="ctr" eaLnBrk="1" hangingPunct="1">
              <a:defRPr/>
            </a:pPr>
            <a:r>
              <a:rPr lang="zh-CN" altLang="en-US" sz="5000" b="1" spc="300" noProof="1">
                <a:solidFill>
                  <a:srgbClr val="59A3B0"/>
                </a:solidFill>
                <a:latin typeface="微软雅黑" panose="020B0503020204020204" pitchFamily="34" charset="-122"/>
                <a:ea typeface="微软雅黑" panose="020B0503020204020204" pitchFamily="34" charset="-122"/>
                <a:cs typeface="+mn-ea"/>
                <a:sym typeface="Arial" panose="020B0604020202020204" pitchFamily="34" charset="0"/>
              </a:rPr>
              <a:t>明年</a:t>
            </a:r>
            <a:r>
              <a:rPr lang="zh-CN" altLang="en-US" sz="5000" b="1" spc="3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p>
        </p:txBody>
      </p:sp>
      <p:sp>
        <p:nvSpPr>
          <p:cNvPr id="14" name="TextBox 11"/>
          <p:cNvSpPr txBox="1"/>
          <p:nvPr/>
        </p:nvSpPr>
        <p:spPr>
          <a:xfrm>
            <a:off x="1668779" y="27928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p:cNvSpPr txBox="1"/>
          <p:nvPr/>
        </p:nvSpPr>
        <p:spPr>
          <a:xfrm>
            <a:off x="1668779" y="30849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a:stretch>
            <a:fillRect/>
          </a:stretch>
        </p:blipFill>
        <p:spPr>
          <a:xfrm>
            <a:off x="0" y="1240"/>
            <a:ext cx="12190413" cy="6857107"/>
          </a:xfrm>
          <a:prstGeom prst="rect">
            <a:avLst/>
          </a:prstGeom>
        </p:spPr>
      </p:pic>
      <p:grpSp>
        <p:nvGrpSpPr>
          <p:cNvPr id="35" name="组合 34"/>
          <p:cNvGrpSpPr/>
          <p:nvPr/>
        </p:nvGrpSpPr>
        <p:grpSpPr>
          <a:xfrm>
            <a:off x="1642354" y="992629"/>
            <a:ext cx="3899383" cy="3153992"/>
            <a:chOff x="5622266" y="2106894"/>
            <a:chExt cx="2780970" cy="2757427"/>
          </a:xfrm>
          <a:solidFill>
            <a:srgbClr val="59A3B0"/>
          </a:solidFill>
        </p:grpSpPr>
        <p:sp>
          <p:nvSpPr>
            <p:cNvPr id="36" name="Shape 18"/>
            <p:cNvSpPr/>
            <p:nvPr/>
          </p:nvSpPr>
          <p:spPr>
            <a:xfrm>
              <a:off x="5622266" y="4333559"/>
              <a:ext cx="2780970" cy="530762"/>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7" name="Shape 18"/>
            <p:cNvSpPr/>
            <p:nvPr/>
          </p:nvSpPr>
          <p:spPr>
            <a:xfrm>
              <a:off x="5622266" y="3579084"/>
              <a:ext cx="2780970" cy="530762"/>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8" name="Shape 18"/>
            <p:cNvSpPr/>
            <p:nvPr/>
          </p:nvSpPr>
          <p:spPr>
            <a:xfrm>
              <a:off x="5622266" y="2826821"/>
              <a:ext cx="2780970" cy="530762"/>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9" name="Shape 18"/>
            <p:cNvSpPr/>
            <p:nvPr/>
          </p:nvSpPr>
          <p:spPr>
            <a:xfrm>
              <a:off x="5622266" y="2106894"/>
              <a:ext cx="2780970" cy="530762"/>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0" name="文本框 3"/>
            <p:cNvSpPr txBox="1"/>
            <p:nvPr/>
          </p:nvSpPr>
          <p:spPr>
            <a:xfrm>
              <a:off x="5902930" y="2154143"/>
              <a:ext cx="2200596" cy="403618"/>
            </a:xfrm>
            <a:prstGeom prst="rect">
              <a:avLst/>
            </a:prstGeom>
            <a:grpFill/>
            <a:ln w="38100">
              <a:noFill/>
            </a:ln>
          </p:spPr>
          <p:txBody>
            <a:bodyPr wrap="square" rtlCol="0">
              <a:spAutoFit/>
            </a:bodyPr>
            <a:lstStyle/>
            <a:p>
              <a:pPr algn="ctr"/>
              <a:r>
                <a:rPr kumimoji="1" lang="en-US" altLang="zh-CN" sz="2400" dirty="0">
                  <a:solidFill>
                    <a:schemeClr val="bg1"/>
                  </a:solidFill>
                  <a:latin typeface="微软雅黑" panose="020B0503020204020204" pitchFamily="34" charset="-122"/>
                  <a:ea typeface="微软雅黑" panose="020B0503020204020204" pitchFamily="34" charset="-122"/>
                </a:rPr>
                <a:t>01</a:t>
              </a:r>
              <a:r>
                <a:rPr kumimoji="1" lang="zh-CN" altLang="en-US" sz="2400" dirty="0">
                  <a:solidFill>
                    <a:schemeClr val="bg1"/>
                  </a:solidFill>
                  <a:latin typeface="微软雅黑" panose="020B0503020204020204" pitchFamily="34" charset="-122"/>
                  <a:ea typeface="微软雅黑" panose="020B0503020204020204" pitchFamily="34" charset="-122"/>
                </a:rPr>
                <a:t>      年度工作概述</a:t>
              </a:r>
            </a:p>
          </p:txBody>
        </p:sp>
        <p:sp>
          <p:nvSpPr>
            <p:cNvPr id="41" name="文本框 4"/>
            <p:cNvSpPr txBox="1"/>
            <p:nvPr/>
          </p:nvSpPr>
          <p:spPr>
            <a:xfrm>
              <a:off x="5797795" y="2874070"/>
              <a:ext cx="2410862" cy="403618"/>
            </a:xfrm>
            <a:prstGeom prst="rect">
              <a:avLst/>
            </a:prstGeom>
            <a:grpFill/>
            <a:ln w="38100">
              <a:noFill/>
            </a:ln>
          </p:spPr>
          <p:txBody>
            <a:bodyPr wrap="square" rtlCol="0">
              <a:spAutoFit/>
            </a:bodyPr>
            <a:lstStyle/>
            <a:p>
              <a:pPr algn="ctr"/>
              <a:r>
                <a:rPr kumimoji="1" lang="en-US" altLang="zh-CN" sz="2400" dirty="0">
                  <a:solidFill>
                    <a:schemeClr val="bg1"/>
                  </a:solidFill>
                  <a:latin typeface="微软雅黑" panose="020B0503020204020204" pitchFamily="34" charset="-122"/>
                  <a:ea typeface="微软雅黑" panose="020B0503020204020204" pitchFamily="34" charset="-122"/>
                </a:rPr>
                <a:t>02</a:t>
              </a:r>
              <a:r>
                <a:rPr kumimoji="1" lang="zh-CN" altLang="en-US" sz="2400" dirty="0">
                  <a:solidFill>
                    <a:schemeClr val="bg1"/>
                  </a:solidFill>
                  <a:latin typeface="微软雅黑" panose="020B0503020204020204" pitchFamily="34" charset="-122"/>
                  <a:ea typeface="微软雅黑" panose="020B0503020204020204" pitchFamily="34" charset="-122"/>
                </a:rPr>
                <a:t>      工作完成情况</a:t>
              </a:r>
            </a:p>
          </p:txBody>
        </p:sp>
        <p:sp>
          <p:nvSpPr>
            <p:cNvPr id="42" name="文本框 7"/>
            <p:cNvSpPr txBox="1"/>
            <p:nvPr/>
          </p:nvSpPr>
          <p:spPr>
            <a:xfrm>
              <a:off x="5822548" y="3626333"/>
              <a:ext cx="2410862" cy="403618"/>
            </a:xfrm>
            <a:prstGeom prst="rect">
              <a:avLst/>
            </a:prstGeom>
            <a:grpFill/>
            <a:ln w="38100">
              <a:noFill/>
            </a:ln>
          </p:spPr>
          <p:txBody>
            <a:bodyPr wrap="square" rtlCol="0">
              <a:spAutoFit/>
            </a:bodyPr>
            <a:lstStyle/>
            <a:p>
              <a:pPr algn="ctr"/>
              <a:r>
                <a:rPr kumimoji="1" lang="en-US" altLang="zh-CN" sz="2400" dirty="0">
                  <a:solidFill>
                    <a:schemeClr val="bg1"/>
                  </a:solidFill>
                  <a:latin typeface="微软雅黑" panose="020B0503020204020204" pitchFamily="34" charset="-122"/>
                  <a:ea typeface="微软雅黑" panose="020B0503020204020204" pitchFamily="34" charset="-122"/>
                </a:rPr>
                <a:t>03</a:t>
              </a:r>
              <a:r>
                <a:rPr kumimoji="1" lang="zh-CN" altLang="en-US" sz="2400" dirty="0">
                  <a:solidFill>
                    <a:schemeClr val="bg1"/>
                  </a:solidFill>
                  <a:latin typeface="微软雅黑" panose="020B0503020204020204" pitchFamily="34" charset="-122"/>
                  <a:ea typeface="微软雅黑" panose="020B0503020204020204" pitchFamily="34" charset="-122"/>
                </a:rPr>
                <a:t>      成功项目展示</a:t>
              </a:r>
            </a:p>
          </p:txBody>
        </p:sp>
        <p:sp>
          <p:nvSpPr>
            <p:cNvPr id="43" name="文本框 8"/>
            <p:cNvSpPr txBox="1"/>
            <p:nvPr/>
          </p:nvSpPr>
          <p:spPr>
            <a:xfrm>
              <a:off x="5822548" y="4380808"/>
              <a:ext cx="2410862" cy="403618"/>
            </a:xfrm>
            <a:prstGeom prst="rect">
              <a:avLst/>
            </a:prstGeom>
            <a:grpFill/>
            <a:ln w="38100">
              <a:noFill/>
            </a:ln>
          </p:spPr>
          <p:txBody>
            <a:bodyPr wrap="square" rtlCol="0">
              <a:spAutoFit/>
            </a:bodyPr>
            <a:lstStyle/>
            <a:p>
              <a:pPr algn="ctr"/>
              <a:r>
                <a:rPr kumimoji="1" lang="en-US" altLang="zh-CN" sz="2400" dirty="0">
                  <a:solidFill>
                    <a:schemeClr val="bg1"/>
                  </a:solidFill>
                  <a:latin typeface="微软雅黑" panose="020B0503020204020204" pitchFamily="34" charset="-122"/>
                  <a:ea typeface="微软雅黑" panose="020B0503020204020204" pitchFamily="34" charset="-122"/>
                </a:rPr>
                <a:t>04</a:t>
              </a:r>
              <a:r>
                <a:rPr kumimoji="1" lang="zh-CN" altLang="en-US" sz="2400" dirty="0">
                  <a:solidFill>
                    <a:schemeClr val="bg1"/>
                  </a:solidFill>
                  <a:latin typeface="微软雅黑" panose="020B0503020204020204" pitchFamily="34" charset="-122"/>
                  <a:ea typeface="微软雅黑" panose="020B0503020204020204" pitchFamily="34" charset="-122"/>
                </a:rPr>
                <a:t>      明年工作计划</a:t>
              </a:r>
            </a:p>
          </p:txBody>
        </p:sp>
      </p:grpSp>
      <p:sp>
        <p:nvSpPr>
          <p:cNvPr id="44" name="TextBox 15"/>
          <p:cNvSpPr txBox="1"/>
          <p:nvPr/>
        </p:nvSpPr>
        <p:spPr>
          <a:xfrm>
            <a:off x="88985" y="5605737"/>
            <a:ext cx="3068638" cy="830997"/>
          </a:xfrm>
          <a:prstGeom prst="rect">
            <a:avLst/>
          </a:prstGeom>
          <a:noFill/>
          <a:ln>
            <a:noFill/>
          </a:ln>
        </p:spPr>
        <p:txBody>
          <a:bodyPr wrap="square" rtlCol="0">
            <a:spAutoFit/>
          </a:bodyPr>
          <a:lstStyle/>
          <a:p>
            <a:pPr algn="ctr"/>
            <a:r>
              <a:rPr lang="zh-CN" altLang="en-US" sz="4800" b="1" spc="600" dirty="0" smtClean="0">
                <a:solidFill>
                  <a:schemeClr val="bg1"/>
                </a:solidFill>
                <a:latin typeface="微软雅黑" panose="020B0503020204020204" pitchFamily="34" charset="-122"/>
                <a:ea typeface="微软雅黑" panose="020B0503020204020204" pitchFamily="34" charset="-122"/>
                <a:cs typeface="Lato Black" charset="0"/>
              </a:rPr>
              <a:t>目</a:t>
            </a:r>
            <a:r>
              <a:rPr lang="zh-CN" altLang="en-US" sz="4800" b="1" spc="600" dirty="0">
                <a:solidFill>
                  <a:schemeClr val="bg1"/>
                </a:solidFill>
                <a:latin typeface="微软雅黑" panose="020B0503020204020204" pitchFamily="34" charset="-122"/>
                <a:ea typeface="微软雅黑" panose="020B0503020204020204" pitchFamily="34" charset="-122"/>
                <a:cs typeface="Lato Black" charset="0"/>
              </a:rPr>
              <a:t>录</a:t>
            </a:r>
            <a:endParaRPr lang="en-US" sz="4800" b="1" spc="600" dirty="0">
              <a:solidFill>
                <a:schemeClr val="bg1"/>
              </a:solidFill>
              <a:latin typeface="微软雅黑" panose="020B0503020204020204" pitchFamily="34" charset="-122"/>
              <a:ea typeface="微软雅黑" panose="020B0503020204020204" pitchFamily="34" charset="-122"/>
              <a:cs typeface="Lato Black"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anim calcmode="lin" valueType="num">
                                          <p:cBhvr>
                                            <p:cTn id="12" dur="750" fill="hold"/>
                                            <p:tgtEl>
                                              <p:spTgt spid="44"/>
                                            </p:tgtEl>
                                            <p:attrNameLst>
                                              <p:attrName>ppt_x</p:attrName>
                                            </p:attrNameLst>
                                          </p:cBhvr>
                                          <p:tavLst>
                                            <p:tav tm="0">
                                              <p:val>
                                                <p:strVal val="#ppt_x"/>
                                              </p:val>
                                            </p:tav>
                                            <p:tav tm="100000">
                                              <p:val>
                                                <p:strVal val="#ppt_x"/>
                                              </p:val>
                                            </p:tav>
                                          </p:tavLst>
                                        </p:anim>
                                        <p:anim calcmode="lin" valueType="num">
                                          <p:cBhvr>
                                            <p:cTn id="13" dur="750" fill="hold"/>
                                            <p:tgtEl>
                                              <p:spTgt spid="4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14:presetBounceEnd="62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62000">
                                          <p:cBhvr additive="base">
                                            <p:cTn id="17" dur="1250" fill="hold"/>
                                            <p:tgtEl>
                                              <p:spTgt spid="35"/>
                                            </p:tgtEl>
                                            <p:attrNameLst>
                                              <p:attrName>ppt_x</p:attrName>
                                            </p:attrNameLst>
                                          </p:cBhvr>
                                          <p:tavLst>
                                            <p:tav tm="0">
                                              <p:val>
                                                <p:strVal val="0-#ppt_w/2"/>
                                              </p:val>
                                            </p:tav>
                                            <p:tav tm="100000">
                                              <p:val>
                                                <p:strVal val="#ppt_x"/>
                                              </p:val>
                                            </p:tav>
                                          </p:tavLst>
                                        </p:anim>
                                        <p:anim calcmode="lin" valueType="num" p14:bounceEnd="62000">
                                          <p:cBhvr additive="base">
                                            <p:cTn id="18"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anim calcmode="lin" valueType="num">
                                          <p:cBhvr>
                                            <p:cTn id="12" dur="750" fill="hold"/>
                                            <p:tgtEl>
                                              <p:spTgt spid="44"/>
                                            </p:tgtEl>
                                            <p:attrNameLst>
                                              <p:attrName>ppt_x</p:attrName>
                                            </p:attrNameLst>
                                          </p:cBhvr>
                                          <p:tavLst>
                                            <p:tav tm="0">
                                              <p:val>
                                                <p:strVal val="#ppt_x"/>
                                              </p:val>
                                            </p:tav>
                                            <p:tav tm="100000">
                                              <p:val>
                                                <p:strVal val="#ppt_x"/>
                                              </p:val>
                                            </p:tav>
                                          </p:tavLst>
                                        </p:anim>
                                        <p:anim calcmode="lin" valueType="num">
                                          <p:cBhvr>
                                            <p:cTn id="13" dur="750" fill="hold"/>
                                            <p:tgtEl>
                                              <p:spTgt spid="4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250" fill="hold"/>
                                            <p:tgtEl>
                                              <p:spTgt spid="35"/>
                                            </p:tgtEl>
                                            <p:attrNameLst>
                                              <p:attrName>ppt_x</p:attrName>
                                            </p:attrNameLst>
                                          </p:cBhvr>
                                          <p:tavLst>
                                            <p:tav tm="0">
                                              <p:val>
                                                <p:strVal val="0-#ppt_w/2"/>
                                              </p:val>
                                            </p:tav>
                                            <p:tav tm="100000">
                                              <p:val>
                                                <p:strVal val="#ppt_x"/>
                                              </p:val>
                                            </p:tav>
                                          </p:tavLst>
                                        </p:anim>
                                        <p:anim calcmode="lin" valueType="num">
                                          <p:cBhvr additive="base">
                                            <p:cTn id="18"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327663" y="2052323"/>
            <a:ext cx="9568938" cy="3809996"/>
            <a:chOff x="820731" y="1907630"/>
            <a:chExt cx="10582801" cy="4213681"/>
          </a:xfrm>
        </p:grpSpPr>
        <p:sp>
          <p:nvSpPr>
            <p:cNvPr id="11" name="矩形 10"/>
            <p:cNvSpPr/>
            <p:nvPr/>
          </p:nvSpPr>
          <p:spPr>
            <a:xfrm>
              <a:off x="7357625" y="1907630"/>
              <a:ext cx="4045907" cy="4213681"/>
            </a:xfrm>
            <a:prstGeom prst="rect">
              <a:avLst/>
            </a:pr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2" name="品 2"/>
            <p:cNvSpPr>
              <a:spLocks noChangeArrowheads="1"/>
            </p:cNvSpPr>
            <p:nvPr/>
          </p:nvSpPr>
          <p:spPr bwMode="auto">
            <a:xfrm>
              <a:off x="820731" y="1907630"/>
              <a:ext cx="6356350" cy="2405320"/>
            </a:xfrm>
            <a:prstGeom prst="rect">
              <a:avLst/>
            </a:prstGeom>
            <a:noFill/>
            <a:ln w="12700">
              <a:solidFill>
                <a:srgbClr val="59A3B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dirty="0">
                <a:solidFill>
                  <a:schemeClr val="bg1">
                    <a:lumMod val="50000"/>
                  </a:schemeClr>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1"/>
              </p:custDataLst>
            </p:nvPr>
          </p:nvSpPr>
          <p:spPr bwMode="auto">
            <a:xfrm>
              <a:off x="1106481" y="2776861"/>
              <a:ext cx="5837238" cy="13275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6" name="9"/>
            <p:cNvSpPr>
              <a:spLocks noChangeArrowheads="1"/>
            </p:cNvSpPr>
            <p:nvPr/>
          </p:nvSpPr>
          <p:spPr bwMode="auto">
            <a:xfrm>
              <a:off x="820731" y="4475066"/>
              <a:ext cx="6356350" cy="1643849"/>
            </a:xfrm>
            <a:prstGeom prst="rect">
              <a:avLst/>
            </a:prstGeom>
            <a:noFill/>
            <a:ln w="12700">
              <a:solidFill>
                <a:srgbClr val="3B4658"/>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lumMod val="50000"/>
                  </a:schemeClr>
                </a:solidFill>
                <a:latin typeface="宋体" panose="02010600030101010101" pitchFamily="2" charset="-122"/>
                <a:sym typeface="宋体" panose="02010600030101010101" pitchFamily="2" charset="-122"/>
              </a:endParaRPr>
            </a:p>
          </p:txBody>
        </p:sp>
        <p:sp>
          <p:nvSpPr>
            <p:cNvPr id="17" name="15"/>
            <p:cNvSpPr>
              <a:spLocks noChangeArrowheads="1"/>
            </p:cNvSpPr>
            <p:nvPr>
              <p:custDataLst>
                <p:tags r:id="rId2"/>
              </p:custDataLst>
            </p:nvPr>
          </p:nvSpPr>
          <p:spPr bwMode="auto">
            <a:xfrm>
              <a:off x="1044569" y="5195178"/>
              <a:ext cx="5746750" cy="71481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8" name="12"/>
            <p:cNvSpPr>
              <a:spLocks noChangeArrowheads="1"/>
            </p:cNvSpPr>
            <p:nvPr>
              <p:custDataLst>
                <p:tags r:id="rId3"/>
              </p:custDataLst>
            </p:nvPr>
          </p:nvSpPr>
          <p:spPr bwMode="auto">
            <a:xfrm>
              <a:off x="1106481" y="2085630"/>
              <a:ext cx="4699000" cy="5842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b="1" dirty="0">
                <a:solidFill>
                  <a:schemeClr val="bg1">
                    <a:lumMod val="50000"/>
                  </a:schemeClr>
                </a:solidFill>
                <a:sym typeface="宋体" panose="02010600030101010101" pitchFamily="2" charset="-122"/>
              </a:endParaRPr>
            </a:p>
          </p:txBody>
        </p:sp>
        <p:sp>
          <p:nvSpPr>
            <p:cNvPr id="19" name="13"/>
            <p:cNvSpPr>
              <a:spLocks noChangeArrowheads="1"/>
            </p:cNvSpPr>
            <p:nvPr>
              <p:custDataLst>
                <p:tags r:id="rId4"/>
              </p:custDataLst>
            </p:nvPr>
          </p:nvSpPr>
          <p:spPr bwMode="auto">
            <a:xfrm>
              <a:off x="1123619" y="4728990"/>
              <a:ext cx="4723846" cy="44250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lumMod val="50000"/>
                  </a:schemeClr>
                </a:solidFill>
                <a:sym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a:solidFill>
                      <a:schemeClr val="bg1">
                        <a:lumMod val="50000"/>
                      </a:schemeClr>
                    </a:solidFill>
                    <a:latin typeface="微软雅黑" panose="020B0503020204020204" pitchFamily="34" charset="-122"/>
                    <a:ea typeface="微软雅黑" panose="020B0503020204020204" pitchFamily="34" charset="-122"/>
                  </a:rPr>
                  <a:t>明年工作计划</a:t>
                </a:r>
                <a:endParaRPr lang="zh-CN" altLang="en-US" sz="2800" b="1" spc="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15"/>
          <p:cNvSpPr/>
          <p:nvPr/>
        </p:nvSpPr>
        <p:spPr bwMode="auto">
          <a:xfrm rot="20047786">
            <a:off x="3414408" y="3003981"/>
            <a:ext cx="461962" cy="201613"/>
          </a:xfrm>
          <a:custGeom>
            <a:avLst/>
            <a:gdLst/>
            <a:ahLst/>
            <a:cxnLst/>
            <a:rect l="l" t="t" r="r" b="b"/>
            <a:pathLst>
              <a:path w="506406" h="219772">
                <a:moveTo>
                  <a:pt x="506406" y="0"/>
                </a:moveTo>
                <a:cubicBezTo>
                  <a:pt x="498768" y="70743"/>
                  <a:pt x="496526" y="140202"/>
                  <a:pt x="498737" y="208221"/>
                </a:cubicBezTo>
                <a:lnTo>
                  <a:pt x="206321" y="219772"/>
                </a:lnTo>
                <a:lnTo>
                  <a:pt x="0" y="219772"/>
                </a:lnTo>
                <a:cubicBezTo>
                  <a:pt x="99257" y="160165"/>
                  <a:pt x="193173" y="87299"/>
                  <a:pt x="280144" y="0"/>
                </a:cubicBezTo>
                <a:close/>
              </a:path>
            </a:pathLst>
          </a:cu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1" name="泪滴形 3"/>
          <p:cNvSpPr/>
          <p:nvPr/>
        </p:nvSpPr>
        <p:spPr bwMode="auto">
          <a:xfrm rot="18807030">
            <a:off x="3223114" y="3542938"/>
            <a:ext cx="1233487" cy="958850"/>
          </a:xfrm>
          <a:custGeom>
            <a:avLst/>
            <a:gdLst/>
            <a:ahLst/>
            <a:cxnLst/>
            <a:rect l="l" t="t" r="r" b="b"/>
            <a:pathLst>
              <a:path w="1348678" h="1069702">
                <a:moveTo>
                  <a:pt x="1348678" y="407928"/>
                </a:moveTo>
                <a:cubicBezTo>
                  <a:pt x="1342822" y="774629"/>
                  <a:pt x="1043374" y="1069702"/>
                  <a:pt x="675006" y="1069702"/>
                </a:cubicBezTo>
                <a:cubicBezTo>
                  <a:pt x="302210" y="1069702"/>
                  <a:pt x="0" y="767492"/>
                  <a:pt x="0" y="394696"/>
                </a:cubicBezTo>
                <a:cubicBezTo>
                  <a:pt x="0" y="246872"/>
                  <a:pt x="47518" y="110145"/>
                  <a:pt x="129549" y="0"/>
                </a:cubicBezTo>
                <a:close/>
              </a:path>
            </a:pathLst>
          </a:cu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2" name="矩形 9"/>
          <p:cNvSpPr/>
          <p:nvPr/>
        </p:nvSpPr>
        <p:spPr bwMode="auto">
          <a:xfrm rot="19912056">
            <a:off x="3558870" y="2667431"/>
            <a:ext cx="241300" cy="258763"/>
          </a:xfrm>
          <a:custGeom>
            <a:avLst/>
            <a:gdLst/>
            <a:ahLst/>
            <a:cxnLst/>
            <a:rect l="l" t="t" r="r" b="b"/>
            <a:pathLst>
              <a:path w="263891" h="282793">
                <a:moveTo>
                  <a:pt x="263891" y="0"/>
                </a:moveTo>
                <a:cubicBezTo>
                  <a:pt x="238133" y="96416"/>
                  <a:pt x="218843" y="190678"/>
                  <a:pt x="206081" y="282793"/>
                </a:cubicBezTo>
                <a:lnTo>
                  <a:pt x="0" y="282793"/>
                </a:lnTo>
                <a:cubicBezTo>
                  <a:pt x="92376" y="200939"/>
                  <a:pt x="180118" y="106427"/>
                  <a:pt x="263891" y="0"/>
                </a:cubicBezTo>
                <a:close/>
              </a:path>
            </a:pathLst>
          </a:cu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3" name="矩形 10"/>
          <p:cNvSpPr/>
          <p:nvPr/>
        </p:nvSpPr>
        <p:spPr bwMode="auto">
          <a:xfrm rot="19912056">
            <a:off x="2985783" y="3335769"/>
            <a:ext cx="1122362" cy="395287"/>
          </a:xfrm>
          <a:custGeom>
            <a:avLst/>
            <a:gdLst/>
            <a:ahLst/>
            <a:cxnLst/>
            <a:rect l="l" t="t" r="r" b="b"/>
            <a:pathLst>
              <a:path w="1228262" h="432048">
                <a:moveTo>
                  <a:pt x="1169394" y="0"/>
                </a:moveTo>
                <a:cubicBezTo>
                  <a:pt x="1169556" y="150452"/>
                  <a:pt x="1188818" y="294578"/>
                  <a:pt x="1228262" y="432048"/>
                </a:cubicBezTo>
                <a:lnTo>
                  <a:pt x="0" y="432048"/>
                </a:lnTo>
                <a:cubicBezTo>
                  <a:pt x="74793" y="270618"/>
                  <a:pt x="213849" y="139862"/>
                  <a:pt x="395974" y="79217"/>
                </a:cubicBezTo>
                <a:cubicBezTo>
                  <a:pt x="461045" y="57549"/>
                  <a:pt x="524657" y="31500"/>
                  <a:pt x="586286" y="0"/>
                </a:cubicBezTo>
                <a:close/>
              </a:path>
            </a:pathLst>
          </a:cu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cxnSp>
        <p:nvCxnSpPr>
          <p:cNvPr id="16" name="直接连接符 15"/>
          <p:cNvCxnSpPr/>
          <p:nvPr/>
        </p:nvCxnSpPr>
        <p:spPr bwMode="auto">
          <a:xfrm flipH="1">
            <a:off x="1791983" y="2867456"/>
            <a:ext cx="1846262" cy="0"/>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auto">
          <a:xfrm flipH="1">
            <a:off x="1791983" y="3242106"/>
            <a:ext cx="1654175" cy="3175"/>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flipH="1">
            <a:off x="1791983" y="3734231"/>
            <a:ext cx="1306512" cy="0"/>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flipH="1" flipV="1">
            <a:off x="1791983" y="4367644"/>
            <a:ext cx="1470025" cy="9525"/>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sp>
        <p:nvSpPr>
          <p:cNvPr id="20" name="TextBox 42"/>
          <p:cNvSpPr txBox="1">
            <a:spLocks noChangeArrowheads="1"/>
          </p:cNvSpPr>
          <p:nvPr/>
        </p:nvSpPr>
        <p:spPr bwMode="auto">
          <a:xfrm>
            <a:off x="1842728" y="25182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1" name="TextBox 43"/>
          <p:cNvSpPr txBox="1">
            <a:spLocks noChangeArrowheads="1"/>
          </p:cNvSpPr>
          <p:nvPr/>
        </p:nvSpPr>
        <p:spPr bwMode="auto">
          <a:xfrm>
            <a:off x="1848561" y="28755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2" name="TextBox 44"/>
          <p:cNvSpPr txBox="1">
            <a:spLocks noChangeArrowheads="1"/>
          </p:cNvSpPr>
          <p:nvPr/>
        </p:nvSpPr>
        <p:spPr bwMode="auto">
          <a:xfrm>
            <a:off x="1848561" y="330554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3" name="TextBox 45"/>
          <p:cNvSpPr txBox="1">
            <a:spLocks noChangeArrowheads="1"/>
          </p:cNvSpPr>
          <p:nvPr/>
        </p:nvSpPr>
        <p:spPr bwMode="auto">
          <a:xfrm>
            <a:off x="1848561" y="393846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4" name="TextBox 102"/>
          <p:cNvSpPr txBox="1">
            <a:spLocks noChangeArrowheads="1"/>
          </p:cNvSpPr>
          <p:nvPr/>
        </p:nvSpPr>
        <p:spPr bwMode="auto">
          <a:xfrm>
            <a:off x="3400406" y="3957942"/>
            <a:ext cx="758913" cy="30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dirty="0">
                <a:solidFill>
                  <a:schemeClr val="bg1"/>
                </a:solidFill>
                <a:latin typeface="Impact" panose="020B0806030902050204" pitchFamily="34" charset="0"/>
                <a:ea typeface="造字工房尚雅体演示版常规体" pitchFamily="50" charset="-122"/>
              </a:rPr>
              <a:t>57%</a:t>
            </a:r>
            <a:endParaRPr lang="zh-CN" altLang="en-US" sz="1400" dirty="0">
              <a:solidFill>
                <a:schemeClr val="bg1"/>
              </a:solidFill>
              <a:latin typeface="Impact" panose="020B0806030902050204" pitchFamily="34" charset="0"/>
              <a:ea typeface="造字工房尚雅体演示版常规体" pitchFamily="50" charset="-122"/>
            </a:endParaRPr>
          </a:p>
        </p:txBody>
      </p:sp>
      <p:grpSp>
        <p:nvGrpSpPr>
          <p:cNvPr id="25" name="组合 75"/>
          <p:cNvGrpSpPr/>
          <p:nvPr/>
        </p:nvGrpSpPr>
        <p:grpSpPr bwMode="auto">
          <a:xfrm>
            <a:off x="6111770" y="2701697"/>
            <a:ext cx="1409500" cy="1743734"/>
            <a:chOff x="4052976" y="2552566"/>
            <a:chExt cx="1057178" cy="1307220"/>
          </a:xfrm>
          <a:solidFill>
            <a:srgbClr val="3B4658"/>
          </a:solidFill>
        </p:grpSpPr>
        <p:sp>
          <p:nvSpPr>
            <p:cNvPr id="26" name="矩形 28"/>
            <p:cNvSpPr/>
            <p:nvPr/>
          </p:nvSpPr>
          <p:spPr>
            <a:xfrm rot="20390166">
              <a:off x="4319539" y="2553060"/>
              <a:ext cx="329820" cy="322517"/>
            </a:xfrm>
            <a:custGeom>
              <a:avLst/>
              <a:gdLst/>
              <a:ahLst/>
              <a:cxnLst/>
              <a:rect l="l" t="t" r="r" b="b"/>
              <a:pathLst>
                <a:path w="329592" h="322868">
                  <a:moveTo>
                    <a:pt x="319462" y="0"/>
                  </a:moveTo>
                  <a:cubicBezTo>
                    <a:pt x="310733" y="113113"/>
                    <a:pt x="313652" y="220801"/>
                    <a:pt x="329592" y="322868"/>
                  </a:cubicBezTo>
                  <a:lnTo>
                    <a:pt x="0" y="322868"/>
                  </a:lnTo>
                  <a:cubicBezTo>
                    <a:pt x="118635" y="240581"/>
                    <a:pt x="224631" y="132277"/>
                    <a:pt x="31946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7" name="矩形 29"/>
            <p:cNvSpPr/>
            <p:nvPr/>
          </p:nvSpPr>
          <p:spPr>
            <a:xfrm rot="20390166">
              <a:off x="4052826" y="2952932"/>
              <a:ext cx="806094" cy="257061"/>
            </a:xfrm>
            <a:custGeom>
              <a:avLst/>
              <a:gdLst/>
              <a:ahLst/>
              <a:cxnLst/>
              <a:rect l="l" t="t" r="r" b="b"/>
              <a:pathLst>
                <a:path w="805509" h="257402">
                  <a:moveTo>
                    <a:pt x="728222" y="0"/>
                  </a:moveTo>
                  <a:cubicBezTo>
                    <a:pt x="743239" y="90565"/>
                    <a:pt x="768779" y="176556"/>
                    <a:pt x="805509" y="257402"/>
                  </a:cubicBezTo>
                  <a:lnTo>
                    <a:pt x="0" y="257402"/>
                  </a:lnTo>
                  <a:cubicBezTo>
                    <a:pt x="44955" y="176788"/>
                    <a:pt x="115102" y="109506"/>
                    <a:pt x="205137" y="67570"/>
                  </a:cubicBezTo>
                  <a:lnTo>
                    <a:pt x="3270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8" name="矩形 30"/>
            <p:cNvSpPr/>
            <p:nvPr/>
          </p:nvSpPr>
          <p:spPr>
            <a:xfrm rot="20390166">
              <a:off x="4107597" y="3256407"/>
              <a:ext cx="922781" cy="282052"/>
            </a:xfrm>
            <a:custGeom>
              <a:avLst/>
              <a:gdLst/>
              <a:ahLst/>
              <a:cxnLst/>
              <a:rect l="l" t="t" r="r" b="b"/>
              <a:pathLst>
                <a:path w="922521" h="282490">
                  <a:moveTo>
                    <a:pt x="890836" y="0"/>
                  </a:moveTo>
                  <a:cubicBezTo>
                    <a:pt x="928552" y="92845"/>
                    <a:pt x="931680" y="191911"/>
                    <a:pt x="905101" y="282490"/>
                  </a:cubicBezTo>
                  <a:lnTo>
                    <a:pt x="16666" y="282490"/>
                  </a:lnTo>
                  <a:cubicBezTo>
                    <a:pt x="-10191" y="187323"/>
                    <a:pt x="-3810" y="88469"/>
                    <a:pt x="302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9" name="矩形 31"/>
            <p:cNvSpPr/>
            <p:nvPr/>
          </p:nvSpPr>
          <p:spPr>
            <a:xfrm rot="20390166">
              <a:off x="4263578" y="3577734"/>
              <a:ext cx="846576" cy="282052"/>
            </a:xfrm>
            <a:custGeom>
              <a:avLst/>
              <a:gdLst/>
              <a:ahLst/>
              <a:cxnLst/>
              <a:rect l="l" t="t" r="r" b="b"/>
              <a:pathLst>
                <a:path w="846940" h="281889">
                  <a:moveTo>
                    <a:pt x="846940" y="0"/>
                  </a:moveTo>
                  <a:cubicBezTo>
                    <a:pt x="805464" y="102036"/>
                    <a:pt x="726225" y="188459"/>
                    <a:pt x="618532" y="238621"/>
                  </a:cubicBezTo>
                  <a:cubicBezTo>
                    <a:pt x="387461" y="346247"/>
                    <a:pt x="112893" y="246177"/>
                    <a:pt x="5266" y="1510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30" name="直接连接符 29"/>
          <p:cNvCxnSpPr/>
          <p:nvPr/>
        </p:nvCxnSpPr>
        <p:spPr bwMode="auto">
          <a:xfrm flipH="1">
            <a:off x="4673295" y="2991281"/>
            <a:ext cx="1846264" cy="0"/>
          </a:xfrm>
          <a:prstGeom prst="line">
            <a:avLst/>
          </a:prstGeom>
          <a:ln>
            <a:solidFill>
              <a:srgbClr val="3B4658"/>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flipH="1">
            <a:off x="4673295" y="3437369"/>
            <a:ext cx="1654175" cy="1587"/>
          </a:xfrm>
          <a:prstGeom prst="line">
            <a:avLst/>
          </a:prstGeom>
          <a:ln>
            <a:solidFill>
              <a:srgbClr val="3B4658"/>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auto">
          <a:xfrm flipH="1">
            <a:off x="4673295" y="3929494"/>
            <a:ext cx="1484312" cy="0"/>
          </a:xfrm>
          <a:prstGeom prst="line">
            <a:avLst/>
          </a:prstGeom>
          <a:ln>
            <a:solidFill>
              <a:srgbClr val="3B4658"/>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auto">
          <a:xfrm flipH="1">
            <a:off x="4673295" y="4397806"/>
            <a:ext cx="1846264" cy="0"/>
          </a:xfrm>
          <a:prstGeom prst="line">
            <a:avLst/>
          </a:prstGeom>
          <a:ln>
            <a:solidFill>
              <a:srgbClr val="3B4658"/>
            </a:solidFill>
            <a:prstDash val="dash"/>
          </a:ln>
        </p:spPr>
        <p:style>
          <a:lnRef idx="1">
            <a:schemeClr val="accent1"/>
          </a:lnRef>
          <a:fillRef idx="0">
            <a:schemeClr val="accent1"/>
          </a:fillRef>
          <a:effectRef idx="0">
            <a:schemeClr val="accent1"/>
          </a:effectRef>
          <a:fontRef idx="minor">
            <a:schemeClr val="tx1"/>
          </a:fontRef>
        </p:style>
      </p:cxnSp>
      <p:sp>
        <p:nvSpPr>
          <p:cNvPr id="34" name="TextBox 80"/>
          <p:cNvSpPr txBox="1">
            <a:spLocks noChangeArrowheads="1"/>
          </p:cNvSpPr>
          <p:nvPr/>
        </p:nvSpPr>
        <p:spPr bwMode="auto">
          <a:xfrm>
            <a:off x="4723996" y="264203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5" name="TextBox 81"/>
          <p:cNvSpPr txBox="1">
            <a:spLocks noChangeArrowheads="1"/>
          </p:cNvSpPr>
          <p:nvPr/>
        </p:nvSpPr>
        <p:spPr bwMode="auto">
          <a:xfrm>
            <a:off x="4729829" y="30694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6" name="TextBox 82"/>
          <p:cNvSpPr txBox="1">
            <a:spLocks noChangeArrowheads="1"/>
          </p:cNvSpPr>
          <p:nvPr/>
        </p:nvSpPr>
        <p:spPr bwMode="auto">
          <a:xfrm>
            <a:off x="4729829" y="34999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7" name="TextBox 83"/>
          <p:cNvSpPr txBox="1">
            <a:spLocks noChangeArrowheads="1"/>
          </p:cNvSpPr>
          <p:nvPr/>
        </p:nvSpPr>
        <p:spPr bwMode="auto">
          <a:xfrm>
            <a:off x="4729829" y="396772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8" name="TextBox 103"/>
          <p:cNvSpPr txBox="1">
            <a:spLocks noChangeArrowheads="1"/>
          </p:cNvSpPr>
          <p:nvPr/>
        </p:nvSpPr>
        <p:spPr bwMode="auto">
          <a:xfrm>
            <a:off x="6520096" y="4070129"/>
            <a:ext cx="758849"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26%</a:t>
            </a:r>
            <a:endParaRPr lang="zh-CN" altLang="en-US" sz="1400">
              <a:solidFill>
                <a:schemeClr val="bg1"/>
              </a:solidFill>
              <a:latin typeface="Impact" panose="020B0806030902050204" pitchFamily="34" charset="0"/>
              <a:ea typeface="造字工房尚雅体演示版常规体" pitchFamily="50" charset="-122"/>
            </a:endParaRPr>
          </a:p>
        </p:txBody>
      </p:sp>
      <p:grpSp>
        <p:nvGrpSpPr>
          <p:cNvPr id="39" name="组合 89"/>
          <p:cNvGrpSpPr/>
          <p:nvPr/>
        </p:nvGrpSpPr>
        <p:grpSpPr bwMode="auto">
          <a:xfrm>
            <a:off x="9362668" y="2665844"/>
            <a:ext cx="1454252" cy="1693303"/>
            <a:chOff x="5896835" y="2676144"/>
            <a:chExt cx="1090958" cy="1270944"/>
          </a:xfrm>
          <a:solidFill>
            <a:srgbClr val="59A3B0"/>
          </a:solidFill>
        </p:grpSpPr>
        <p:sp>
          <p:nvSpPr>
            <p:cNvPr id="40" name="矩形 40"/>
            <p:cNvSpPr/>
            <p:nvPr/>
          </p:nvSpPr>
          <p:spPr>
            <a:xfrm rot="20183003">
              <a:off x="6108895" y="2676144"/>
              <a:ext cx="426349" cy="353884"/>
            </a:xfrm>
            <a:custGeom>
              <a:avLst/>
              <a:gdLst/>
              <a:ahLst/>
              <a:cxnLst/>
              <a:rect l="l" t="t" r="r" b="b"/>
              <a:pathLst>
                <a:path w="426564" h="353930">
                  <a:moveTo>
                    <a:pt x="426564" y="0"/>
                  </a:moveTo>
                  <a:cubicBezTo>
                    <a:pt x="409475" y="123700"/>
                    <a:pt x="406868" y="241688"/>
                    <a:pt x="419087" y="353930"/>
                  </a:cubicBezTo>
                  <a:lnTo>
                    <a:pt x="0" y="353930"/>
                  </a:lnTo>
                  <a:cubicBezTo>
                    <a:pt x="157735" y="274961"/>
                    <a:pt x="299577" y="156314"/>
                    <a:pt x="42656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1" name="矩形 41"/>
            <p:cNvSpPr/>
            <p:nvPr/>
          </p:nvSpPr>
          <p:spPr>
            <a:xfrm rot="20183003">
              <a:off x="5896912" y="3088414"/>
              <a:ext cx="855080" cy="280009"/>
            </a:xfrm>
            <a:custGeom>
              <a:avLst/>
              <a:gdLst/>
              <a:ahLst/>
              <a:cxnLst/>
              <a:rect l="l" t="t" r="r" b="b"/>
              <a:pathLst>
                <a:path w="855553" h="278806">
                  <a:moveTo>
                    <a:pt x="786402" y="0"/>
                  </a:moveTo>
                  <a:cubicBezTo>
                    <a:pt x="797138" y="97474"/>
                    <a:pt x="820720" y="190358"/>
                    <a:pt x="855553" y="278806"/>
                  </a:cubicBezTo>
                  <a:lnTo>
                    <a:pt x="0" y="278806"/>
                  </a:lnTo>
                  <a:cubicBezTo>
                    <a:pt x="44790" y="165118"/>
                    <a:pt x="135145" y="70068"/>
                    <a:pt x="257788" y="21703"/>
                  </a:cubicBezTo>
                  <a:lnTo>
                    <a:pt x="3031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2" name="矩形 42"/>
            <p:cNvSpPr/>
            <p:nvPr/>
          </p:nvSpPr>
          <p:spPr>
            <a:xfrm rot="20183003">
              <a:off x="5995758" y="3369615"/>
              <a:ext cx="922962" cy="327671"/>
            </a:xfrm>
            <a:custGeom>
              <a:avLst/>
              <a:gdLst/>
              <a:ahLst/>
              <a:cxnLst/>
              <a:rect l="l" t="t" r="r" b="b"/>
              <a:pathLst>
                <a:path w="922701" h="328215">
                  <a:moveTo>
                    <a:pt x="898034" y="0"/>
                  </a:moveTo>
                  <a:cubicBezTo>
                    <a:pt x="936591" y="110808"/>
                    <a:pt x="928402" y="227358"/>
                    <a:pt x="884247" y="328215"/>
                  </a:cubicBezTo>
                  <a:lnTo>
                    <a:pt x="39948" y="328215"/>
                  </a:lnTo>
                  <a:cubicBezTo>
                    <a:pt x="36346" y="323526"/>
                    <a:pt x="34132" y="318203"/>
                    <a:pt x="32009" y="312819"/>
                  </a:cubicBezTo>
                  <a:cubicBezTo>
                    <a:pt x="-9140" y="208476"/>
                    <a:pt x="-9641" y="98148"/>
                    <a:pt x="2491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3" name="矩形 43"/>
            <p:cNvSpPr/>
            <p:nvPr/>
          </p:nvSpPr>
          <p:spPr>
            <a:xfrm rot="20183003">
              <a:off x="6183923" y="3708010"/>
              <a:ext cx="803870" cy="239497"/>
            </a:xfrm>
            <a:custGeom>
              <a:avLst/>
              <a:gdLst/>
              <a:ahLst/>
              <a:cxnLst/>
              <a:rect l="l" t="t" r="r" b="b"/>
              <a:pathLst>
                <a:path w="803675" h="238927">
                  <a:moveTo>
                    <a:pt x="803675" y="0"/>
                  </a:moveTo>
                  <a:cubicBezTo>
                    <a:pt x="755458" y="91484"/>
                    <a:pt x="674846" y="165748"/>
                    <a:pt x="571154" y="206640"/>
                  </a:cubicBezTo>
                  <a:cubicBezTo>
                    <a:pt x="352956" y="292688"/>
                    <a:pt x="108588" y="20098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44" name="直接连接符 43"/>
          <p:cNvCxnSpPr/>
          <p:nvPr/>
        </p:nvCxnSpPr>
        <p:spPr bwMode="auto">
          <a:xfrm flipH="1">
            <a:off x="7894333" y="3016681"/>
            <a:ext cx="1846262" cy="0"/>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auto">
          <a:xfrm flipH="1">
            <a:off x="7894333" y="3462769"/>
            <a:ext cx="1654175" cy="1587"/>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auto">
          <a:xfrm flipH="1">
            <a:off x="7894333" y="3953306"/>
            <a:ext cx="1563686" cy="0"/>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auto">
          <a:xfrm flipH="1">
            <a:off x="7894333" y="4359706"/>
            <a:ext cx="2035175" cy="61913"/>
          </a:xfrm>
          <a:prstGeom prst="line">
            <a:avLst/>
          </a:prstGeom>
          <a:ln>
            <a:solidFill>
              <a:srgbClr val="51ACB5"/>
            </a:solidFill>
            <a:prstDash val="dash"/>
          </a:ln>
        </p:spPr>
        <p:style>
          <a:lnRef idx="1">
            <a:schemeClr val="accent1"/>
          </a:lnRef>
          <a:fillRef idx="0">
            <a:schemeClr val="accent1"/>
          </a:fillRef>
          <a:effectRef idx="0">
            <a:schemeClr val="accent1"/>
          </a:effectRef>
          <a:fontRef idx="minor">
            <a:schemeClr val="tx1"/>
          </a:fontRef>
        </p:style>
      </p:cxnSp>
      <p:sp>
        <p:nvSpPr>
          <p:cNvPr id="48" name="TextBox 94"/>
          <p:cNvSpPr txBox="1">
            <a:spLocks noChangeArrowheads="1"/>
          </p:cNvSpPr>
          <p:nvPr/>
        </p:nvSpPr>
        <p:spPr bwMode="auto">
          <a:xfrm>
            <a:off x="7944929" y="266843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49" name="TextBox 95"/>
          <p:cNvSpPr txBox="1">
            <a:spLocks noChangeArrowheads="1"/>
          </p:cNvSpPr>
          <p:nvPr/>
        </p:nvSpPr>
        <p:spPr bwMode="auto">
          <a:xfrm>
            <a:off x="7950761" y="309535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50" name="TextBox 96"/>
          <p:cNvSpPr txBox="1">
            <a:spLocks noChangeArrowheads="1"/>
          </p:cNvSpPr>
          <p:nvPr/>
        </p:nvSpPr>
        <p:spPr bwMode="auto">
          <a:xfrm>
            <a:off x="7950761" y="352527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51" name="TextBox 97"/>
          <p:cNvSpPr txBox="1">
            <a:spLocks noChangeArrowheads="1"/>
          </p:cNvSpPr>
          <p:nvPr/>
        </p:nvSpPr>
        <p:spPr bwMode="auto">
          <a:xfrm>
            <a:off x="7950761" y="399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52" name="TextBox 104"/>
          <p:cNvSpPr txBox="1">
            <a:spLocks noChangeArrowheads="1"/>
          </p:cNvSpPr>
          <p:nvPr/>
        </p:nvSpPr>
        <p:spPr bwMode="auto">
          <a:xfrm>
            <a:off x="9898213" y="4018306"/>
            <a:ext cx="758700" cy="307543"/>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24%</a:t>
            </a:r>
            <a:endParaRPr lang="zh-CN" altLang="en-US" sz="1400">
              <a:solidFill>
                <a:schemeClr val="bg1"/>
              </a:solidFill>
              <a:latin typeface="Impact" panose="020B0806030902050204" pitchFamily="34" charset="0"/>
              <a:ea typeface="造字工房尚雅体演示版常规体" pitchFamily="50" charset="-122"/>
            </a:endParaRPr>
          </a:p>
        </p:txBody>
      </p:sp>
      <p:sp>
        <p:nvSpPr>
          <p:cNvPr id="53" name="矩形 109"/>
          <p:cNvSpPr>
            <a:spLocks noChangeArrowheads="1"/>
          </p:cNvSpPr>
          <p:nvPr/>
        </p:nvSpPr>
        <p:spPr bwMode="auto">
          <a:xfrm>
            <a:off x="1791983"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矩形 110"/>
          <p:cNvSpPr>
            <a:spLocks noChangeArrowheads="1"/>
          </p:cNvSpPr>
          <p:nvPr/>
        </p:nvSpPr>
        <p:spPr bwMode="auto">
          <a:xfrm>
            <a:off x="4843158"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5" name="矩形 111"/>
          <p:cNvSpPr>
            <a:spLocks noChangeArrowheads="1"/>
          </p:cNvSpPr>
          <p:nvPr/>
        </p:nvSpPr>
        <p:spPr bwMode="auto">
          <a:xfrm>
            <a:off x="7892745"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1000"/>
                                        <p:tgtEl>
                                          <p:spTgt spid="30"/>
                                        </p:tgtEl>
                                      </p:cBhvr>
                                    </p:animEffect>
                                    <p:anim calcmode="lin" valueType="num">
                                      <p:cBhvr>
                                        <p:cTn id="81" dur="1000" fill="hold"/>
                                        <p:tgtEl>
                                          <p:spTgt spid="30"/>
                                        </p:tgtEl>
                                        <p:attrNameLst>
                                          <p:attrName>ppt_x</p:attrName>
                                        </p:attrNameLst>
                                      </p:cBhvr>
                                      <p:tavLst>
                                        <p:tav tm="0">
                                          <p:val>
                                            <p:strVal val="#ppt_x"/>
                                          </p:val>
                                        </p:tav>
                                        <p:tav tm="100000">
                                          <p:val>
                                            <p:strVal val="#ppt_x"/>
                                          </p:val>
                                        </p:tav>
                                      </p:tavLst>
                                    </p:anim>
                                    <p:anim calcmode="lin" valueType="num">
                                      <p:cBhvr>
                                        <p:cTn id="82" dur="1000" fill="hold"/>
                                        <p:tgtEl>
                                          <p:spTgt spid="30"/>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1000"/>
                                        <p:tgtEl>
                                          <p:spTgt spid="31"/>
                                        </p:tgtEl>
                                      </p:cBhvr>
                                    </p:animEffect>
                                    <p:anim calcmode="lin" valueType="num">
                                      <p:cBhvr>
                                        <p:cTn id="86" dur="1000" fill="hold"/>
                                        <p:tgtEl>
                                          <p:spTgt spid="31"/>
                                        </p:tgtEl>
                                        <p:attrNameLst>
                                          <p:attrName>ppt_x</p:attrName>
                                        </p:attrNameLst>
                                      </p:cBhvr>
                                      <p:tavLst>
                                        <p:tav tm="0">
                                          <p:val>
                                            <p:strVal val="#ppt_x"/>
                                          </p:val>
                                        </p:tav>
                                        <p:tav tm="100000">
                                          <p:val>
                                            <p:strVal val="#ppt_x"/>
                                          </p:val>
                                        </p:tav>
                                      </p:tavLst>
                                    </p:anim>
                                    <p:anim calcmode="lin" valueType="num">
                                      <p:cBhvr>
                                        <p:cTn id="87" dur="1000" fill="hold"/>
                                        <p:tgtEl>
                                          <p:spTgt spid="3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1000" fill="hold"/>
                                        <p:tgtEl>
                                          <p:spTgt spid="32"/>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1000"/>
                                        <p:tgtEl>
                                          <p:spTgt spid="33"/>
                                        </p:tgtEl>
                                      </p:cBhvr>
                                    </p:animEffect>
                                    <p:anim calcmode="lin" valueType="num">
                                      <p:cBhvr>
                                        <p:cTn id="96" dur="1000" fill="hold"/>
                                        <p:tgtEl>
                                          <p:spTgt spid="33"/>
                                        </p:tgtEl>
                                        <p:attrNameLst>
                                          <p:attrName>ppt_x</p:attrName>
                                        </p:attrNameLst>
                                      </p:cBhvr>
                                      <p:tavLst>
                                        <p:tav tm="0">
                                          <p:val>
                                            <p:strVal val="#ppt_x"/>
                                          </p:val>
                                        </p:tav>
                                        <p:tav tm="100000">
                                          <p:val>
                                            <p:strVal val="#ppt_x"/>
                                          </p:val>
                                        </p:tav>
                                      </p:tavLst>
                                    </p:anim>
                                    <p:anim calcmode="lin" valueType="num">
                                      <p:cBhvr>
                                        <p:cTn id="97" dur="1000" fill="hold"/>
                                        <p:tgtEl>
                                          <p:spTgt spid="3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1000"/>
                                        <p:tgtEl>
                                          <p:spTgt spid="34"/>
                                        </p:tgtEl>
                                      </p:cBhvr>
                                    </p:animEffect>
                                    <p:anim calcmode="lin" valueType="num">
                                      <p:cBhvr>
                                        <p:cTn id="101" dur="1000" fill="hold"/>
                                        <p:tgtEl>
                                          <p:spTgt spid="34"/>
                                        </p:tgtEl>
                                        <p:attrNameLst>
                                          <p:attrName>ppt_x</p:attrName>
                                        </p:attrNameLst>
                                      </p:cBhvr>
                                      <p:tavLst>
                                        <p:tav tm="0">
                                          <p:val>
                                            <p:strVal val="#ppt_x"/>
                                          </p:val>
                                        </p:tav>
                                        <p:tav tm="100000">
                                          <p:val>
                                            <p:strVal val="#ppt_x"/>
                                          </p:val>
                                        </p:tav>
                                      </p:tavLst>
                                    </p:anim>
                                    <p:anim calcmode="lin" valueType="num">
                                      <p:cBhvr>
                                        <p:cTn id="102" dur="1000" fill="hold"/>
                                        <p:tgtEl>
                                          <p:spTgt spid="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1000"/>
                                        <p:tgtEl>
                                          <p:spTgt spid="35"/>
                                        </p:tgtEl>
                                      </p:cBhvr>
                                    </p:animEffect>
                                    <p:anim calcmode="lin" valueType="num">
                                      <p:cBhvr>
                                        <p:cTn id="106" dur="1000" fill="hold"/>
                                        <p:tgtEl>
                                          <p:spTgt spid="35"/>
                                        </p:tgtEl>
                                        <p:attrNameLst>
                                          <p:attrName>ppt_x</p:attrName>
                                        </p:attrNameLst>
                                      </p:cBhvr>
                                      <p:tavLst>
                                        <p:tav tm="0">
                                          <p:val>
                                            <p:strVal val="#ppt_x"/>
                                          </p:val>
                                        </p:tav>
                                        <p:tav tm="100000">
                                          <p:val>
                                            <p:strVal val="#ppt_x"/>
                                          </p:val>
                                        </p:tav>
                                      </p:tavLst>
                                    </p:anim>
                                    <p:anim calcmode="lin" valueType="num">
                                      <p:cBhvr>
                                        <p:cTn id="107" dur="1000" fill="hold"/>
                                        <p:tgtEl>
                                          <p:spTgt spid="3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1000"/>
                                        <p:tgtEl>
                                          <p:spTgt spid="36"/>
                                        </p:tgtEl>
                                      </p:cBhvr>
                                    </p:animEffect>
                                    <p:anim calcmode="lin" valueType="num">
                                      <p:cBhvr>
                                        <p:cTn id="111" dur="1000" fill="hold"/>
                                        <p:tgtEl>
                                          <p:spTgt spid="36"/>
                                        </p:tgtEl>
                                        <p:attrNameLst>
                                          <p:attrName>ppt_x</p:attrName>
                                        </p:attrNameLst>
                                      </p:cBhvr>
                                      <p:tavLst>
                                        <p:tav tm="0">
                                          <p:val>
                                            <p:strVal val="#ppt_x"/>
                                          </p:val>
                                        </p:tav>
                                        <p:tav tm="100000">
                                          <p:val>
                                            <p:strVal val="#ppt_x"/>
                                          </p:val>
                                        </p:tav>
                                      </p:tavLst>
                                    </p:anim>
                                    <p:anim calcmode="lin" valueType="num">
                                      <p:cBhvr>
                                        <p:cTn id="112" dur="1000" fill="hold"/>
                                        <p:tgtEl>
                                          <p:spTgt spid="36"/>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1000"/>
                                        <p:tgtEl>
                                          <p:spTgt spid="37"/>
                                        </p:tgtEl>
                                      </p:cBhvr>
                                    </p:animEffect>
                                    <p:anim calcmode="lin" valueType="num">
                                      <p:cBhvr>
                                        <p:cTn id="116" dur="1000" fill="hold"/>
                                        <p:tgtEl>
                                          <p:spTgt spid="37"/>
                                        </p:tgtEl>
                                        <p:attrNameLst>
                                          <p:attrName>ppt_x</p:attrName>
                                        </p:attrNameLst>
                                      </p:cBhvr>
                                      <p:tavLst>
                                        <p:tav tm="0">
                                          <p:val>
                                            <p:strVal val="#ppt_x"/>
                                          </p:val>
                                        </p:tav>
                                        <p:tav tm="100000">
                                          <p:val>
                                            <p:strVal val="#ppt_x"/>
                                          </p:val>
                                        </p:tav>
                                      </p:tavLst>
                                    </p:anim>
                                    <p:anim calcmode="lin" valueType="num">
                                      <p:cBhvr>
                                        <p:cTn id="117" dur="1000" fill="hold"/>
                                        <p:tgtEl>
                                          <p:spTgt spid="3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1000"/>
                                        <p:tgtEl>
                                          <p:spTgt spid="38"/>
                                        </p:tgtEl>
                                      </p:cBhvr>
                                    </p:animEffect>
                                    <p:anim calcmode="lin" valueType="num">
                                      <p:cBhvr>
                                        <p:cTn id="121" dur="1000" fill="hold"/>
                                        <p:tgtEl>
                                          <p:spTgt spid="38"/>
                                        </p:tgtEl>
                                        <p:attrNameLst>
                                          <p:attrName>ppt_x</p:attrName>
                                        </p:attrNameLst>
                                      </p:cBhvr>
                                      <p:tavLst>
                                        <p:tav tm="0">
                                          <p:val>
                                            <p:strVal val="#ppt_x"/>
                                          </p:val>
                                        </p:tav>
                                        <p:tav tm="100000">
                                          <p:val>
                                            <p:strVal val="#ppt_x"/>
                                          </p:val>
                                        </p:tav>
                                      </p:tavLst>
                                    </p:anim>
                                    <p:anim calcmode="lin" valueType="num">
                                      <p:cBhvr>
                                        <p:cTn id="122" dur="1000" fill="hold"/>
                                        <p:tgtEl>
                                          <p:spTgt spid="38"/>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fade">
                                      <p:cBhvr>
                                        <p:cTn id="125" dur="1000"/>
                                        <p:tgtEl>
                                          <p:spTgt spid="39"/>
                                        </p:tgtEl>
                                      </p:cBhvr>
                                    </p:animEffect>
                                    <p:anim calcmode="lin" valueType="num">
                                      <p:cBhvr>
                                        <p:cTn id="126" dur="1000" fill="hold"/>
                                        <p:tgtEl>
                                          <p:spTgt spid="39"/>
                                        </p:tgtEl>
                                        <p:attrNameLst>
                                          <p:attrName>ppt_x</p:attrName>
                                        </p:attrNameLst>
                                      </p:cBhvr>
                                      <p:tavLst>
                                        <p:tav tm="0">
                                          <p:val>
                                            <p:strVal val="#ppt_x"/>
                                          </p:val>
                                        </p:tav>
                                        <p:tav tm="100000">
                                          <p:val>
                                            <p:strVal val="#ppt_x"/>
                                          </p:val>
                                        </p:tav>
                                      </p:tavLst>
                                    </p:anim>
                                    <p:anim calcmode="lin" valueType="num">
                                      <p:cBhvr>
                                        <p:cTn id="127" dur="1000" fill="hold"/>
                                        <p:tgtEl>
                                          <p:spTgt spid="39"/>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000"/>
                                        <p:tgtEl>
                                          <p:spTgt spid="44"/>
                                        </p:tgtEl>
                                      </p:cBhvr>
                                    </p:animEffect>
                                    <p:anim calcmode="lin" valueType="num">
                                      <p:cBhvr>
                                        <p:cTn id="131" dur="1000" fill="hold"/>
                                        <p:tgtEl>
                                          <p:spTgt spid="44"/>
                                        </p:tgtEl>
                                        <p:attrNameLst>
                                          <p:attrName>ppt_x</p:attrName>
                                        </p:attrNameLst>
                                      </p:cBhvr>
                                      <p:tavLst>
                                        <p:tav tm="0">
                                          <p:val>
                                            <p:strVal val="#ppt_x"/>
                                          </p:val>
                                        </p:tav>
                                        <p:tav tm="100000">
                                          <p:val>
                                            <p:strVal val="#ppt_x"/>
                                          </p:val>
                                        </p:tav>
                                      </p:tavLst>
                                    </p:anim>
                                    <p:anim calcmode="lin" valueType="num">
                                      <p:cBhvr>
                                        <p:cTn id="132" dur="1000" fill="hold"/>
                                        <p:tgtEl>
                                          <p:spTgt spid="44"/>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1000"/>
                                        <p:tgtEl>
                                          <p:spTgt spid="45"/>
                                        </p:tgtEl>
                                      </p:cBhvr>
                                    </p:animEffect>
                                    <p:anim calcmode="lin" valueType="num">
                                      <p:cBhvr>
                                        <p:cTn id="136" dur="1000" fill="hold"/>
                                        <p:tgtEl>
                                          <p:spTgt spid="45"/>
                                        </p:tgtEl>
                                        <p:attrNameLst>
                                          <p:attrName>ppt_x</p:attrName>
                                        </p:attrNameLst>
                                      </p:cBhvr>
                                      <p:tavLst>
                                        <p:tav tm="0">
                                          <p:val>
                                            <p:strVal val="#ppt_x"/>
                                          </p:val>
                                        </p:tav>
                                        <p:tav tm="100000">
                                          <p:val>
                                            <p:strVal val="#ppt_x"/>
                                          </p:val>
                                        </p:tav>
                                      </p:tavLst>
                                    </p:anim>
                                    <p:anim calcmode="lin" valueType="num">
                                      <p:cBhvr>
                                        <p:cTn id="137" dur="1000" fill="hold"/>
                                        <p:tgtEl>
                                          <p:spTgt spid="45"/>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1000"/>
                                        <p:tgtEl>
                                          <p:spTgt spid="46"/>
                                        </p:tgtEl>
                                      </p:cBhvr>
                                    </p:animEffect>
                                    <p:anim calcmode="lin" valueType="num">
                                      <p:cBhvr>
                                        <p:cTn id="141" dur="1000" fill="hold"/>
                                        <p:tgtEl>
                                          <p:spTgt spid="46"/>
                                        </p:tgtEl>
                                        <p:attrNameLst>
                                          <p:attrName>ppt_x</p:attrName>
                                        </p:attrNameLst>
                                      </p:cBhvr>
                                      <p:tavLst>
                                        <p:tav tm="0">
                                          <p:val>
                                            <p:strVal val="#ppt_x"/>
                                          </p:val>
                                        </p:tav>
                                        <p:tav tm="100000">
                                          <p:val>
                                            <p:strVal val="#ppt_x"/>
                                          </p:val>
                                        </p:tav>
                                      </p:tavLst>
                                    </p:anim>
                                    <p:anim calcmode="lin" valueType="num">
                                      <p:cBhvr>
                                        <p:cTn id="142" dur="1000" fill="hold"/>
                                        <p:tgtEl>
                                          <p:spTgt spid="46"/>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1000"/>
                                        <p:tgtEl>
                                          <p:spTgt spid="47"/>
                                        </p:tgtEl>
                                      </p:cBhvr>
                                    </p:animEffect>
                                    <p:anim calcmode="lin" valueType="num">
                                      <p:cBhvr>
                                        <p:cTn id="146" dur="1000" fill="hold"/>
                                        <p:tgtEl>
                                          <p:spTgt spid="47"/>
                                        </p:tgtEl>
                                        <p:attrNameLst>
                                          <p:attrName>ppt_x</p:attrName>
                                        </p:attrNameLst>
                                      </p:cBhvr>
                                      <p:tavLst>
                                        <p:tav tm="0">
                                          <p:val>
                                            <p:strVal val="#ppt_x"/>
                                          </p:val>
                                        </p:tav>
                                        <p:tav tm="100000">
                                          <p:val>
                                            <p:strVal val="#ppt_x"/>
                                          </p:val>
                                        </p:tav>
                                      </p:tavLst>
                                    </p:anim>
                                    <p:anim calcmode="lin" valueType="num">
                                      <p:cBhvr>
                                        <p:cTn id="147" dur="1000" fill="hold"/>
                                        <p:tgtEl>
                                          <p:spTgt spid="4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1000"/>
                                        <p:tgtEl>
                                          <p:spTgt spid="48"/>
                                        </p:tgtEl>
                                      </p:cBhvr>
                                    </p:animEffect>
                                    <p:anim calcmode="lin" valueType="num">
                                      <p:cBhvr>
                                        <p:cTn id="151" dur="1000" fill="hold"/>
                                        <p:tgtEl>
                                          <p:spTgt spid="48"/>
                                        </p:tgtEl>
                                        <p:attrNameLst>
                                          <p:attrName>ppt_x</p:attrName>
                                        </p:attrNameLst>
                                      </p:cBhvr>
                                      <p:tavLst>
                                        <p:tav tm="0">
                                          <p:val>
                                            <p:strVal val="#ppt_x"/>
                                          </p:val>
                                        </p:tav>
                                        <p:tav tm="100000">
                                          <p:val>
                                            <p:strVal val="#ppt_x"/>
                                          </p:val>
                                        </p:tav>
                                      </p:tavLst>
                                    </p:anim>
                                    <p:anim calcmode="lin" valueType="num">
                                      <p:cBhvr>
                                        <p:cTn id="152" dur="1000" fill="hold"/>
                                        <p:tgtEl>
                                          <p:spTgt spid="4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animEffect transition="in" filter="fade">
                                      <p:cBhvr>
                                        <p:cTn id="155" dur="1000"/>
                                        <p:tgtEl>
                                          <p:spTgt spid="49"/>
                                        </p:tgtEl>
                                      </p:cBhvr>
                                    </p:animEffect>
                                    <p:anim calcmode="lin" valueType="num">
                                      <p:cBhvr>
                                        <p:cTn id="156" dur="1000" fill="hold"/>
                                        <p:tgtEl>
                                          <p:spTgt spid="49"/>
                                        </p:tgtEl>
                                        <p:attrNameLst>
                                          <p:attrName>ppt_x</p:attrName>
                                        </p:attrNameLst>
                                      </p:cBhvr>
                                      <p:tavLst>
                                        <p:tav tm="0">
                                          <p:val>
                                            <p:strVal val="#ppt_x"/>
                                          </p:val>
                                        </p:tav>
                                        <p:tav tm="100000">
                                          <p:val>
                                            <p:strVal val="#ppt_x"/>
                                          </p:val>
                                        </p:tav>
                                      </p:tavLst>
                                    </p:anim>
                                    <p:anim calcmode="lin" valueType="num">
                                      <p:cBhvr>
                                        <p:cTn id="157" dur="1000" fill="hold"/>
                                        <p:tgtEl>
                                          <p:spTgt spid="4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fade">
                                      <p:cBhvr>
                                        <p:cTn id="160" dur="1000"/>
                                        <p:tgtEl>
                                          <p:spTgt spid="50"/>
                                        </p:tgtEl>
                                      </p:cBhvr>
                                    </p:animEffect>
                                    <p:anim calcmode="lin" valueType="num">
                                      <p:cBhvr>
                                        <p:cTn id="161" dur="1000" fill="hold"/>
                                        <p:tgtEl>
                                          <p:spTgt spid="50"/>
                                        </p:tgtEl>
                                        <p:attrNameLst>
                                          <p:attrName>ppt_x</p:attrName>
                                        </p:attrNameLst>
                                      </p:cBhvr>
                                      <p:tavLst>
                                        <p:tav tm="0">
                                          <p:val>
                                            <p:strVal val="#ppt_x"/>
                                          </p:val>
                                        </p:tav>
                                        <p:tav tm="100000">
                                          <p:val>
                                            <p:strVal val="#ppt_x"/>
                                          </p:val>
                                        </p:tav>
                                      </p:tavLst>
                                    </p:anim>
                                    <p:anim calcmode="lin" valueType="num">
                                      <p:cBhvr>
                                        <p:cTn id="162" dur="1000" fill="hold"/>
                                        <p:tgtEl>
                                          <p:spTgt spid="5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1000"/>
                                        <p:tgtEl>
                                          <p:spTgt spid="51"/>
                                        </p:tgtEl>
                                      </p:cBhvr>
                                    </p:animEffect>
                                    <p:anim calcmode="lin" valueType="num">
                                      <p:cBhvr>
                                        <p:cTn id="166" dur="1000" fill="hold"/>
                                        <p:tgtEl>
                                          <p:spTgt spid="51"/>
                                        </p:tgtEl>
                                        <p:attrNameLst>
                                          <p:attrName>ppt_x</p:attrName>
                                        </p:attrNameLst>
                                      </p:cBhvr>
                                      <p:tavLst>
                                        <p:tav tm="0">
                                          <p:val>
                                            <p:strVal val="#ppt_x"/>
                                          </p:val>
                                        </p:tav>
                                        <p:tav tm="100000">
                                          <p:val>
                                            <p:strVal val="#ppt_x"/>
                                          </p:val>
                                        </p:tav>
                                      </p:tavLst>
                                    </p:anim>
                                    <p:anim calcmode="lin" valueType="num">
                                      <p:cBhvr>
                                        <p:cTn id="167" dur="1000" fill="hold"/>
                                        <p:tgtEl>
                                          <p:spTgt spid="51"/>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2"/>
                                        </p:tgtEl>
                                        <p:attrNameLst>
                                          <p:attrName>style.visibility</p:attrName>
                                        </p:attrNameLst>
                                      </p:cBhvr>
                                      <p:to>
                                        <p:strVal val="visible"/>
                                      </p:to>
                                    </p:set>
                                    <p:animEffect transition="in" filter="fade">
                                      <p:cBhvr>
                                        <p:cTn id="170" dur="1000"/>
                                        <p:tgtEl>
                                          <p:spTgt spid="52"/>
                                        </p:tgtEl>
                                      </p:cBhvr>
                                    </p:animEffect>
                                    <p:anim calcmode="lin" valueType="num">
                                      <p:cBhvr>
                                        <p:cTn id="171" dur="1000" fill="hold"/>
                                        <p:tgtEl>
                                          <p:spTgt spid="52"/>
                                        </p:tgtEl>
                                        <p:attrNameLst>
                                          <p:attrName>ppt_x</p:attrName>
                                        </p:attrNameLst>
                                      </p:cBhvr>
                                      <p:tavLst>
                                        <p:tav tm="0">
                                          <p:val>
                                            <p:strVal val="#ppt_x"/>
                                          </p:val>
                                        </p:tav>
                                        <p:tav tm="100000">
                                          <p:val>
                                            <p:strVal val="#ppt_x"/>
                                          </p:val>
                                        </p:tav>
                                      </p:tavLst>
                                    </p:anim>
                                    <p:anim calcmode="lin" valueType="num">
                                      <p:cBhvr>
                                        <p:cTn id="172" dur="1000" fill="hold"/>
                                        <p:tgtEl>
                                          <p:spTgt spid="52"/>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1000"/>
                                        <p:tgtEl>
                                          <p:spTgt spid="53"/>
                                        </p:tgtEl>
                                      </p:cBhvr>
                                    </p:animEffect>
                                    <p:anim calcmode="lin" valueType="num">
                                      <p:cBhvr>
                                        <p:cTn id="176" dur="1000" fill="hold"/>
                                        <p:tgtEl>
                                          <p:spTgt spid="53"/>
                                        </p:tgtEl>
                                        <p:attrNameLst>
                                          <p:attrName>ppt_x</p:attrName>
                                        </p:attrNameLst>
                                      </p:cBhvr>
                                      <p:tavLst>
                                        <p:tav tm="0">
                                          <p:val>
                                            <p:strVal val="#ppt_x"/>
                                          </p:val>
                                        </p:tav>
                                        <p:tav tm="100000">
                                          <p:val>
                                            <p:strVal val="#ppt_x"/>
                                          </p:val>
                                        </p:tav>
                                      </p:tavLst>
                                    </p:anim>
                                    <p:anim calcmode="lin" valueType="num">
                                      <p:cBhvr>
                                        <p:cTn id="177" dur="1000" fill="hold"/>
                                        <p:tgtEl>
                                          <p:spTgt spid="53"/>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1000"/>
                                        <p:tgtEl>
                                          <p:spTgt spid="54"/>
                                        </p:tgtEl>
                                      </p:cBhvr>
                                    </p:animEffect>
                                    <p:anim calcmode="lin" valueType="num">
                                      <p:cBhvr>
                                        <p:cTn id="181" dur="1000" fill="hold"/>
                                        <p:tgtEl>
                                          <p:spTgt spid="54"/>
                                        </p:tgtEl>
                                        <p:attrNameLst>
                                          <p:attrName>ppt_x</p:attrName>
                                        </p:attrNameLst>
                                      </p:cBhvr>
                                      <p:tavLst>
                                        <p:tav tm="0">
                                          <p:val>
                                            <p:strVal val="#ppt_x"/>
                                          </p:val>
                                        </p:tav>
                                        <p:tav tm="100000">
                                          <p:val>
                                            <p:strVal val="#ppt_x"/>
                                          </p:val>
                                        </p:tav>
                                      </p:tavLst>
                                    </p:anim>
                                    <p:anim calcmode="lin" valueType="num">
                                      <p:cBhvr>
                                        <p:cTn id="182" dur="1000" fill="hold"/>
                                        <p:tgtEl>
                                          <p:spTgt spid="54"/>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anim calcmode="lin" valueType="num">
                                      <p:cBhvr>
                                        <p:cTn id="186" dur="1000" fill="hold"/>
                                        <p:tgtEl>
                                          <p:spTgt spid="55"/>
                                        </p:tgtEl>
                                        <p:attrNameLst>
                                          <p:attrName>ppt_x</p:attrName>
                                        </p:attrNameLst>
                                      </p:cBhvr>
                                      <p:tavLst>
                                        <p:tav tm="0">
                                          <p:val>
                                            <p:strVal val="#ppt_x"/>
                                          </p:val>
                                        </p:tav>
                                        <p:tav tm="100000">
                                          <p:val>
                                            <p:strVal val="#ppt_x"/>
                                          </p:val>
                                        </p:tav>
                                      </p:tavLst>
                                    </p:anim>
                                    <p:anim calcmode="lin" valueType="num">
                                      <p:cBhvr>
                                        <p:cTn id="18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20" grpId="0"/>
      <p:bldP spid="21" grpId="0"/>
      <p:bldP spid="22" grpId="0"/>
      <p:bldP spid="23" grpId="0"/>
      <p:bldP spid="24" grpId="0"/>
      <p:bldP spid="34" grpId="0"/>
      <p:bldP spid="35" grpId="0"/>
      <p:bldP spid="36" grpId="0"/>
      <p:bldP spid="37" grpId="0"/>
      <p:bldP spid="38" grpId="0"/>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a:solidFill>
                      <a:schemeClr val="bg1">
                        <a:lumMod val="50000"/>
                      </a:schemeClr>
                    </a:solidFill>
                    <a:latin typeface="微软雅黑" panose="020B0503020204020204" pitchFamily="34" charset="-122"/>
                    <a:ea typeface="微软雅黑" panose="020B0503020204020204" pitchFamily="34" charset="-122"/>
                  </a:rPr>
                  <a:t>明年工作计划</a:t>
                </a:r>
                <a:endParaRPr lang="zh-CN" altLang="en-US" sz="2800" b="1" spc="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16176" y="1954474"/>
            <a:ext cx="10142371" cy="4005478"/>
            <a:chOff x="582776" y="1984410"/>
            <a:chExt cx="7476453" cy="2952639"/>
          </a:xfrm>
        </p:grpSpPr>
        <p:sp>
          <p:nvSpPr>
            <p:cNvPr id="11" name="Oval 34"/>
            <p:cNvSpPr/>
            <p:nvPr/>
          </p:nvSpPr>
          <p:spPr>
            <a:xfrm>
              <a:off x="5106590" y="1984410"/>
              <a:ext cx="2952639" cy="2952639"/>
            </a:xfrm>
            <a:prstGeom prst="ellips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7"/>
            <p:cNvSpPr/>
            <p:nvPr/>
          </p:nvSpPr>
          <p:spPr>
            <a:xfrm>
              <a:off x="588663" y="2485461"/>
              <a:ext cx="2897245" cy="157882"/>
            </a:xfrm>
            <a:prstGeom prst="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dirty="0"/>
            </a:p>
          </p:txBody>
        </p:sp>
        <p:sp>
          <p:nvSpPr>
            <p:cNvPr id="16"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17" name="TextBox 10"/>
            <p:cNvSpPr txBox="1"/>
            <p:nvPr/>
          </p:nvSpPr>
          <p:spPr>
            <a:xfrm>
              <a:off x="783388" y="2215392"/>
              <a:ext cx="1043637" cy="249565"/>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加入标题描述</a:t>
              </a:r>
              <a:endParaRPr lang="id-ID"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9"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0" name="Rectangle 12"/>
            <p:cNvSpPr/>
            <p:nvPr/>
          </p:nvSpPr>
          <p:spPr>
            <a:xfrm>
              <a:off x="588663" y="3144193"/>
              <a:ext cx="4002419" cy="159380"/>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1" name="TextBox 38"/>
            <p:cNvSpPr txBox="1"/>
            <p:nvPr/>
          </p:nvSpPr>
          <p:spPr>
            <a:xfrm>
              <a:off x="783388" y="2875622"/>
              <a:ext cx="1043637" cy="249565"/>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2"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23"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4" name="Rectangle 16"/>
            <p:cNvSpPr/>
            <p:nvPr/>
          </p:nvSpPr>
          <p:spPr>
            <a:xfrm>
              <a:off x="588661" y="3804424"/>
              <a:ext cx="3567800" cy="159380"/>
            </a:xfrm>
            <a:prstGeom prst="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5" name="TextBox 43"/>
            <p:cNvSpPr txBox="1"/>
            <p:nvPr/>
          </p:nvSpPr>
          <p:spPr>
            <a:xfrm>
              <a:off x="783388" y="3535852"/>
              <a:ext cx="1043637" cy="249565"/>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6"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7"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8" name="Rectangle 20"/>
            <p:cNvSpPr/>
            <p:nvPr/>
          </p:nvSpPr>
          <p:spPr>
            <a:xfrm>
              <a:off x="588663" y="4464655"/>
              <a:ext cx="2186776" cy="159380"/>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2800"/>
            </a:p>
          </p:txBody>
        </p:sp>
        <p:sp>
          <p:nvSpPr>
            <p:cNvPr id="29" name="TextBox 48"/>
            <p:cNvSpPr txBox="1"/>
            <p:nvPr/>
          </p:nvSpPr>
          <p:spPr>
            <a:xfrm>
              <a:off x="783388" y="4196082"/>
              <a:ext cx="1043637" cy="249565"/>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30"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31" name="Group 23"/>
            <p:cNvGrpSpPr/>
            <p:nvPr/>
          </p:nvGrpSpPr>
          <p:grpSpPr>
            <a:xfrm>
              <a:off x="616465" y="2879838"/>
              <a:ext cx="130405" cy="199020"/>
              <a:chOff x="6553" y="1835403"/>
              <a:chExt cx="576263" cy="879476"/>
            </a:xfrm>
            <a:solidFill>
              <a:schemeClr val="bg1">
                <a:lumMod val="50000"/>
              </a:schemeClr>
            </a:solidFill>
          </p:grpSpPr>
          <p:sp>
            <p:nvSpPr>
              <p:cNvPr id="37" name="Freeform 3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38" name="Freeform 3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39" name="Line 52"/>
              <p:cNvSpPr>
                <a:spLocks noChangeShapeType="1"/>
              </p:cNvSpPr>
              <p:nvPr/>
            </p:nvSpPr>
            <p:spPr bwMode="auto">
              <a:xfrm>
                <a:off x="292303" y="2291016"/>
                <a:ext cx="0" cy="423863"/>
              </a:xfrm>
              <a:prstGeom prst="lin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40"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grpSp>
        <p:grpSp>
          <p:nvGrpSpPr>
            <p:cNvPr id="32" name="Group 24"/>
            <p:cNvGrpSpPr/>
            <p:nvPr/>
          </p:nvGrpSpPr>
          <p:grpSpPr>
            <a:xfrm>
              <a:off x="582776" y="3539436"/>
              <a:ext cx="189785" cy="184900"/>
              <a:chOff x="-58217" y="2261763"/>
              <a:chExt cx="801688" cy="781051"/>
            </a:xfrm>
            <a:solidFill>
              <a:schemeClr val="bg1">
                <a:lumMod val="50000"/>
              </a:schemeClr>
            </a:solidFill>
          </p:grpSpPr>
          <p:sp>
            <p:nvSpPr>
              <p:cNvPr id="35" name="Freeform 28"/>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36" name="Freeform 29"/>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grpSp>
        <p:sp>
          <p:nvSpPr>
            <p:cNvPr id="33"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800"/>
            </a:p>
          </p:txBody>
        </p:sp>
        <p:sp>
          <p:nvSpPr>
            <p:cNvPr id="34" name="Rectangle 26"/>
            <p:cNvSpPr/>
            <p:nvPr/>
          </p:nvSpPr>
          <p:spPr>
            <a:xfrm>
              <a:off x="5209782" y="2794795"/>
              <a:ext cx="2728513" cy="1699550"/>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p>
            <a:p>
              <a:pPr algn="ctr">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a:solidFill>
                      <a:schemeClr val="bg1">
                        <a:lumMod val="50000"/>
                      </a:schemeClr>
                    </a:solidFill>
                    <a:latin typeface="微软雅黑" panose="020B0503020204020204" pitchFamily="34" charset="-122"/>
                    <a:ea typeface="微软雅黑" panose="020B0503020204020204" pitchFamily="34" charset="-122"/>
                  </a:rPr>
                  <a:t>明年工作计划</a:t>
                </a:r>
                <a:endParaRPr lang="zh-CN" altLang="en-US" sz="2800" b="1" spc="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1"/>
          <p:cNvSpPr/>
          <p:nvPr/>
        </p:nvSpPr>
        <p:spPr>
          <a:xfrm>
            <a:off x="1268511" y="2002138"/>
            <a:ext cx="769734" cy="769732"/>
          </a:xfrm>
          <a:prstGeom prst="ellipse">
            <a:avLst/>
          </a:prstGeom>
          <a:solidFill>
            <a:srgbClr val="3B465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1" name="Oval 2"/>
          <p:cNvSpPr/>
          <p:nvPr/>
        </p:nvSpPr>
        <p:spPr>
          <a:xfrm>
            <a:off x="1268511" y="2963080"/>
            <a:ext cx="769734" cy="769732"/>
          </a:xfrm>
          <a:prstGeom prst="ellipse">
            <a:avLst/>
          </a:prstGeom>
          <a:solidFill>
            <a:srgbClr val="59A3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2" name="Oval 3"/>
          <p:cNvSpPr/>
          <p:nvPr/>
        </p:nvSpPr>
        <p:spPr>
          <a:xfrm>
            <a:off x="1268511" y="3890130"/>
            <a:ext cx="769734" cy="769732"/>
          </a:xfrm>
          <a:prstGeom prst="ellipse">
            <a:avLst/>
          </a:prstGeom>
          <a:solidFill>
            <a:srgbClr val="3B465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3" name="Oval 4"/>
          <p:cNvSpPr/>
          <p:nvPr/>
        </p:nvSpPr>
        <p:spPr>
          <a:xfrm>
            <a:off x="1268511" y="4897530"/>
            <a:ext cx="769734" cy="769732"/>
          </a:xfrm>
          <a:prstGeom prst="ellipse">
            <a:avLst/>
          </a:prstGeom>
          <a:solidFill>
            <a:srgbClr val="59A3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6" name="Subtitle 2"/>
          <p:cNvSpPr txBox="1"/>
          <p:nvPr/>
        </p:nvSpPr>
        <p:spPr>
          <a:xfrm>
            <a:off x="2236036" y="1947072"/>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Subtitle 2"/>
          <p:cNvSpPr txBox="1"/>
          <p:nvPr/>
        </p:nvSpPr>
        <p:spPr>
          <a:xfrm>
            <a:off x="2236036" y="2962381"/>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8" name="Subtitle 2"/>
          <p:cNvSpPr txBox="1"/>
          <p:nvPr/>
        </p:nvSpPr>
        <p:spPr>
          <a:xfrm>
            <a:off x="2236036" y="3892958"/>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Subtitle 2"/>
          <p:cNvSpPr txBox="1"/>
          <p:nvPr/>
        </p:nvSpPr>
        <p:spPr>
          <a:xfrm>
            <a:off x="2236036" y="4879353"/>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0" name="Subtitle 2"/>
          <p:cNvSpPr txBox="1"/>
          <p:nvPr/>
        </p:nvSpPr>
        <p:spPr>
          <a:xfrm>
            <a:off x="1289064" y="2159410"/>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p:cNvSpPr txBox="1"/>
          <p:nvPr/>
        </p:nvSpPr>
        <p:spPr>
          <a:xfrm>
            <a:off x="1279657" y="312406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2" name="Subtitle 2"/>
          <p:cNvSpPr txBox="1"/>
          <p:nvPr/>
        </p:nvSpPr>
        <p:spPr>
          <a:xfrm>
            <a:off x="1289064" y="406003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3" name="Subtitle 2"/>
          <p:cNvSpPr txBox="1"/>
          <p:nvPr/>
        </p:nvSpPr>
        <p:spPr>
          <a:xfrm>
            <a:off x="1289064" y="505749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80%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4" name="组合 23"/>
          <p:cNvGrpSpPr/>
          <p:nvPr/>
        </p:nvGrpSpPr>
        <p:grpSpPr>
          <a:xfrm>
            <a:off x="6395323" y="2018838"/>
            <a:ext cx="4910036" cy="3625995"/>
            <a:chOff x="4283968" y="1172870"/>
            <a:chExt cx="3744416" cy="2765198"/>
          </a:xfrm>
        </p:grpSpPr>
        <p:cxnSp>
          <p:nvCxnSpPr>
            <p:cNvPr id="25" name="直接连接符 24"/>
            <p:cNvCxnSpPr/>
            <p:nvPr/>
          </p:nvCxnSpPr>
          <p:spPr>
            <a:xfrm>
              <a:off x="4283968" y="3435846"/>
              <a:ext cx="3744416" cy="0"/>
            </a:xfrm>
            <a:prstGeom prst="line">
              <a:avLst/>
            </a:prstGeom>
            <a:ln w="28575">
              <a:solidFill>
                <a:srgbClr val="59A3B0"/>
              </a:solidFill>
            </a:ln>
          </p:spPr>
          <p:style>
            <a:lnRef idx="1">
              <a:schemeClr val="accent1"/>
            </a:lnRef>
            <a:fillRef idx="0">
              <a:schemeClr val="accent1"/>
            </a:fillRef>
            <a:effectRef idx="0">
              <a:schemeClr val="accent1"/>
            </a:effectRef>
            <a:fontRef idx="minor">
              <a:schemeClr val="tx1"/>
            </a:fontRef>
          </p:style>
        </p:cxnSp>
        <p:sp>
          <p:nvSpPr>
            <p:cNvPr id="26" name="TextBox 8"/>
            <p:cNvSpPr txBox="1"/>
            <p:nvPr/>
          </p:nvSpPr>
          <p:spPr>
            <a:xfrm>
              <a:off x="4657466" y="3445173"/>
              <a:ext cx="3051252" cy="492895"/>
            </a:xfrm>
            <a:prstGeom prst="rect">
              <a:avLst/>
            </a:prstGeom>
            <a:noFill/>
          </p:spPr>
          <p:txBody>
            <a:bodyPr wrap="squar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7" name="组合 26"/>
            <p:cNvGrpSpPr/>
            <p:nvPr/>
          </p:nvGrpSpPr>
          <p:grpSpPr>
            <a:xfrm>
              <a:off x="4499992" y="1172870"/>
              <a:ext cx="1030446" cy="1030446"/>
              <a:chOff x="4499992" y="1172870"/>
              <a:chExt cx="1030446" cy="1030446"/>
            </a:xfrm>
          </p:grpSpPr>
          <p:sp>
            <p:nvSpPr>
              <p:cNvPr id="48" name="矩形 47"/>
              <p:cNvSpPr/>
              <p:nvPr/>
            </p:nvSpPr>
            <p:spPr>
              <a:xfrm>
                <a:off x="4499992" y="1172870"/>
                <a:ext cx="1030446" cy="1030446"/>
              </a:xfrm>
              <a:prstGeom prst="rect">
                <a:avLst/>
              </a:prstGeom>
              <a:solidFill>
                <a:srgbClr val="59A3B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9" name="矩形 48"/>
              <p:cNvSpPr/>
              <p:nvPr/>
            </p:nvSpPr>
            <p:spPr>
              <a:xfrm>
                <a:off x="4732704" y="1334150"/>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8" name="组合 27"/>
            <p:cNvGrpSpPr/>
            <p:nvPr/>
          </p:nvGrpSpPr>
          <p:grpSpPr>
            <a:xfrm>
              <a:off x="6819997" y="1172870"/>
              <a:ext cx="1030446" cy="1030446"/>
              <a:chOff x="6819997" y="1172870"/>
              <a:chExt cx="1030446" cy="1030446"/>
            </a:xfrm>
          </p:grpSpPr>
          <p:sp>
            <p:nvSpPr>
              <p:cNvPr id="46" name="矩形 45"/>
              <p:cNvSpPr/>
              <p:nvPr/>
            </p:nvSpPr>
            <p:spPr>
              <a:xfrm>
                <a:off x="6819997" y="1172870"/>
                <a:ext cx="1030446" cy="1030446"/>
              </a:xfrm>
              <a:prstGeom prst="rect">
                <a:avLst/>
              </a:prstGeom>
              <a:solidFill>
                <a:srgbClr val="59A3B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052709" y="1334150"/>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9" name="组合 28"/>
            <p:cNvGrpSpPr/>
            <p:nvPr/>
          </p:nvGrpSpPr>
          <p:grpSpPr>
            <a:xfrm>
              <a:off x="5667869" y="2279568"/>
              <a:ext cx="1030446" cy="1030446"/>
              <a:chOff x="5667869" y="2279568"/>
              <a:chExt cx="1030446" cy="1030446"/>
            </a:xfrm>
          </p:grpSpPr>
          <p:sp>
            <p:nvSpPr>
              <p:cNvPr id="44" name="矩形 43"/>
              <p:cNvSpPr/>
              <p:nvPr/>
            </p:nvSpPr>
            <p:spPr>
              <a:xfrm>
                <a:off x="5667869" y="2279568"/>
                <a:ext cx="1030446" cy="1030446"/>
              </a:xfrm>
              <a:prstGeom prst="rect">
                <a:avLst/>
              </a:prstGeom>
              <a:solidFill>
                <a:srgbClr val="59A3B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5900581" y="2440848"/>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30" name="组合 29"/>
            <p:cNvGrpSpPr/>
            <p:nvPr/>
          </p:nvGrpSpPr>
          <p:grpSpPr>
            <a:xfrm>
              <a:off x="4499992" y="2279568"/>
              <a:ext cx="1030446" cy="1030446"/>
              <a:chOff x="4499992" y="2279568"/>
              <a:chExt cx="1030446" cy="1030446"/>
            </a:xfrm>
          </p:grpSpPr>
          <p:sp>
            <p:nvSpPr>
              <p:cNvPr id="39" name="矩形 38"/>
              <p:cNvSpPr/>
              <p:nvPr/>
            </p:nvSpPr>
            <p:spPr>
              <a:xfrm>
                <a:off x="4499992" y="2279568"/>
                <a:ext cx="1030446" cy="1030446"/>
              </a:xfrm>
              <a:prstGeom prst="rect">
                <a:avLst/>
              </a:prstGeom>
              <a:solidFill>
                <a:srgbClr val="3B465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745340" y="2608983"/>
                <a:ext cx="539750" cy="539751"/>
                <a:chOff x="568325" y="5842000"/>
                <a:chExt cx="539750" cy="539751"/>
              </a:xfrm>
            </p:grpSpPr>
            <p:sp>
              <p:nvSpPr>
                <p:cNvPr id="41" name="Freeform 7"/>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1" name="组合 30"/>
            <p:cNvGrpSpPr/>
            <p:nvPr/>
          </p:nvGrpSpPr>
          <p:grpSpPr>
            <a:xfrm>
              <a:off x="6819998" y="2279568"/>
              <a:ext cx="1030446" cy="1030446"/>
              <a:chOff x="6819998" y="2279568"/>
              <a:chExt cx="1030446" cy="1030446"/>
            </a:xfrm>
          </p:grpSpPr>
          <p:sp>
            <p:nvSpPr>
              <p:cNvPr id="37" name="矩形 36"/>
              <p:cNvSpPr/>
              <p:nvPr/>
            </p:nvSpPr>
            <p:spPr>
              <a:xfrm>
                <a:off x="6819998" y="2279568"/>
                <a:ext cx="1030446" cy="1030446"/>
              </a:xfrm>
              <a:prstGeom prst="rect">
                <a:avLst/>
              </a:prstGeom>
              <a:solidFill>
                <a:srgbClr val="3B465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5667869" y="1172870"/>
              <a:ext cx="1030446" cy="1030446"/>
              <a:chOff x="5667869" y="1172870"/>
              <a:chExt cx="1030446" cy="1030446"/>
            </a:xfrm>
          </p:grpSpPr>
          <p:sp>
            <p:nvSpPr>
              <p:cNvPr id="33" name="矩形 32"/>
              <p:cNvSpPr/>
              <p:nvPr/>
            </p:nvSpPr>
            <p:spPr>
              <a:xfrm>
                <a:off x="5667869" y="1172870"/>
                <a:ext cx="1030446" cy="1030446"/>
              </a:xfrm>
              <a:prstGeom prst="rect">
                <a:avLst/>
              </a:prstGeom>
              <a:solidFill>
                <a:srgbClr val="3B465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5907732" y="1400960"/>
                <a:ext cx="496888" cy="539751"/>
                <a:chOff x="5843588" y="533400"/>
                <a:chExt cx="496888" cy="539751"/>
              </a:xfrm>
            </p:grpSpPr>
            <p:sp>
              <p:nvSpPr>
                <p:cNvPr id="35"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6" grpId="0"/>
      <p:bldP spid="17" grpId="0"/>
      <p:bldP spid="18" grpId="0"/>
      <p:bldP spid="19"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240"/>
            <a:ext cx="12190413" cy="6857107"/>
          </a:xfrm>
          <a:prstGeom prst="rect">
            <a:avLst/>
          </a:prstGeom>
        </p:spPr>
      </p:pic>
      <p:sp>
        <p:nvSpPr>
          <p:cNvPr id="13" name="TextBox 4"/>
          <p:cNvSpPr txBox="1"/>
          <p:nvPr/>
        </p:nvSpPr>
        <p:spPr>
          <a:xfrm>
            <a:off x="1254999" y="2393444"/>
            <a:ext cx="4851008" cy="923330"/>
          </a:xfrm>
          <a:prstGeom prst="rect">
            <a:avLst/>
          </a:prstGeom>
          <a:noFill/>
        </p:spPr>
        <p:txBody>
          <a:bodyPr wrap="none" rtlCol="0">
            <a:spAutoFit/>
          </a:bodyPr>
          <a:lstStyle/>
          <a:p>
            <a:r>
              <a:rPr lang="zh-CN" altLang="en-US" sz="5400" b="1" spc="300" dirty="0">
                <a:solidFill>
                  <a:schemeClr val="bg1">
                    <a:lumMod val="85000"/>
                  </a:schemeClr>
                </a:solidFill>
                <a:latin typeface="微软雅黑" panose="020B0503020204020204" pitchFamily="34" charset="-122"/>
                <a:ea typeface="微软雅黑" panose="020B0503020204020204" pitchFamily="34" charset="-122"/>
              </a:rPr>
              <a:t>谢谢您的观看</a:t>
            </a:r>
            <a:r>
              <a:rPr lang="en-US" altLang="zh-CN" sz="5400" b="1" spc="300" dirty="0">
                <a:solidFill>
                  <a:schemeClr val="bg1">
                    <a:lumMod val="85000"/>
                  </a:schemeClr>
                </a:solidFill>
                <a:latin typeface="微软雅黑" panose="020B0503020204020204" pitchFamily="34" charset="-122"/>
                <a:ea typeface="微软雅黑" panose="020B0503020204020204" pitchFamily="34" charset="-122"/>
              </a:rPr>
              <a:t>!</a:t>
            </a:r>
          </a:p>
        </p:txBody>
      </p:sp>
      <p:sp>
        <p:nvSpPr>
          <p:cNvPr id="14" name="TextBox 23"/>
          <p:cNvSpPr txBox="1"/>
          <p:nvPr/>
        </p:nvSpPr>
        <p:spPr>
          <a:xfrm>
            <a:off x="1318962" y="3827350"/>
            <a:ext cx="4402648" cy="553998"/>
          </a:xfrm>
          <a:prstGeom prst="rect">
            <a:avLst/>
          </a:prstGeom>
          <a:noFill/>
        </p:spPr>
        <p:txBody>
          <a:bodyPr wrap="square" rtlCol="0">
            <a:spAutoFit/>
          </a:bodyPr>
          <a:lstStyle/>
          <a:p>
            <a:r>
              <a:rPr lang="en-US" altLang="zh-CN" sz="1000" dirty="0">
                <a:solidFill>
                  <a:schemeClr val="bg1">
                    <a:lumMod val="85000"/>
                  </a:schemeClr>
                </a:solidFill>
                <a:latin typeface="微软雅黑" panose="020B0503020204020204" pitchFamily="34" charset="-122"/>
                <a:ea typeface="微软雅黑" panose="020B0503020204020204" pitchFamily="34" charset="-122"/>
              </a:rPr>
              <a:t>Your content to play here, or through your copy, </a:t>
            </a:r>
          </a:p>
          <a:p>
            <a:r>
              <a:rPr lang="en-US" altLang="zh-CN" sz="1000" dirty="0">
                <a:solidFill>
                  <a:schemeClr val="bg1">
                    <a:lumMod val="85000"/>
                  </a:schemeClr>
                </a:solidFill>
                <a:latin typeface="微软雅黑" panose="020B0503020204020204" pitchFamily="34" charset="-122"/>
                <a:ea typeface="微软雅黑" panose="020B0503020204020204" pitchFamily="34" charset="-122"/>
              </a:rPr>
              <a:t>paste in this box, and select only the text. Your content to play here, or through your copy, paste in this box, and select only the text.</a:t>
            </a:r>
            <a:endParaRPr lang="zh-CN" altLang="en-US" sz="1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371104" y="3364692"/>
            <a:ext cx="4571229" cy="3365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适用工作汇报</a:t>
            </a:r>
            <a:r>
              <a:rPr lang="en-US" altLang="zh-CN" sz="1600" dirty="0">
                <a:solidFill>
                  <a:schemeClr val="bg1">
                    <a:lumMod val="85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85000"/>
                  </a:schemeClr>
                </a:solidFill>
                <a:latin typeface="微软雅黑" panose="020B0503020204020204" pitchFamily="34" charset="-122"/>
                <a:ea typeface="微软雅黑" panose="020B0503020204020204" pitchFamily="34" charset="-122"/>
              </a:rPr>
              <a:t>文化介绍</a:t>
            </a:r>
            <a:r>
              <a:rPr lang="en-US" altLang="zh-CN" sz="1600" dirty="0">
                <a:solidFill>
                  <a:schemeClr val="bg1">
                    <a:lumMod val="85000"/>
                  </a:schemeClr>
                </a:solidFill>
                <a:latin typeface="微软雅黑" panose="020B0503020204020204" pitchFamily="34" charset="-122"/>
                <a:ea typeface="微软雅黑" panose="020B0503020204020204" pitchFamily="34" charset="-122"/>
              </a:rPr>
              <a:t> / </a:t>
            </a:r>
            <a:r>
              <a:rPr lang="zh-CN" altLang="en-US" sz="1600" dirty="0">
                <a:solidFill>
                  <a:schemeClr val="bg1">
                    <a:lumMod val="85000"/>
                  </a:schemeClr>
                </a:solidFill>
                <a:latin typeface="微软雅黑" panose="020B0503020204020204" pitchFamily="34" charset="-122"/>
                <a:ea typeface="微软雅黑" panose="020B0503020204020204" pitchFamily="34" charset="-122"/>
              </a:rPr>
              <a:t>工作总结</a:t>
            </a:r>
          </a:p>
        </p:txBody>
      </p:sp>
      <p:sp>
        <p:nvSpPr>
          <p:cNvPr id="16" name="TextBox 4"/>
          <p:cNvSpPr txBox="1"/>
          <p:nvPr/>
        </p:nvSpPr>
        <p:spPr>
          <a:xfrm>
            <a:off x="1267699" y="1134064"/>
            <a:ext cx="2047355" cy="1446550"/>
          </a:xfrm>
          <a:prstGeom prst="rect">
            <a:avLst/>
          </a:prstGeom>
          <a:noFill/>
        </p:spPr>
        <p:txBody>
          <a:bodyPr wrap="none" rtlCol="0">
            <a:spAutoFit/>
          </a:bodyPr>
          <a:lstStyle/>
          <a:p>
            <a:r>
              <a:rPr lang="en-US" altLang="zh-CN" sz="8800" dirty="0" smtClean="0">
                <a:solidFill>
                  <a:srgbClr val="59A3B0"/>
                </a:solidFill>
                <a:latin typeface="Agency FB" panose="020B0503020202020204" pitchFamily="34" charset="0"/>
                <a:ea typeface="宋体-PUA" panose="02010600030101010101" pitchFamily="2" charset="-122"/>
              </a:rPr>
              <a:t>2020</a:t>
            </a:r>
            <a:endParaRPr lang="en-US" altLang="zh-CN" sz="8800" dirty="0">
              <a:solidFill>
                <a:srgbClr val="59A3B0"/>
              </a:solidFill>
              <a:latin typeface="Agency FB" panose="020B0503020202020204" pitchFamily="34" charset="0"/>
              <a:ea typeface="宋体-PUA" panose="02010600030101010101" pitchFamily="2" charset="-122"/>
            </a:endParaRPr>
          </a:p>
        </p:txBody>
      </p:sp>
      <p:sp>
        <p:nvSpPr>
          <p:cNvPr id="17" name="TextBox 2"/>
          <p:cNvSpPr>
            <a:spLocks noChangeArrowheads="1"/>
          </p:cNvSpPr>
          <p:nvPr/>
        </p:nvSpPr>
        <p:spPr bwMode="auto">
          <a:xfrm>
            <a:off x="327047" y="176214"/>
            <a:ext cx="1355682" cy="5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algn="ctr" eaLnBrk="1" hangingPunct="1">
              <a:buFont typeface="Arial" panose="020B0604020202020204" pitchFamily="34" charset="0"/>
              <a:buNone/>
            </a:pPr>
            <a:r>
              <a:rPr lang="en-US" altLang="zh-CN" sz="3200" dirty="0">
                <a:solidFill>
                  <a:srgbClr val="E2E4E6"/>
                </a:solidFill>
                <a:latin typeface="Agency FB" panose="020B0503020202020204" pitchFamily="34" charset="0"/>
                <a:ea typeface="微软雅黑" panose="020B0503020204020204" pitchFamily="34" charset="-122"/>
                <a:sym typeface="微软雅黑" panose="020B0503020204020204" pitchFamily="34" charset="-122"/>
              </a:rPr>
              <a:t>LOGO</a:t>
            </a:r>
            <a:endParaRPr lang="zh-CN" altLang="en-US" sz="3200" dirty="0">
              <a:solidFill>
                <a:srgbClr val="E2E4E6"/>
              </a:solidFill>
              <a:latin typeface="Agency FB" panose="020B0503020202020204" pitchFamily="34" charset="0"/>
              <a:ea typeface="微软雅黑" panose="020B0503020204020204" pitchFamily="34" charset="-122"/>
              <a:sym typeface="微软雅黑" panose="020B0503020204020204" pitchFamily="34" charset="-122"/>
            </a:endParaRPr>
          </a:p>
        </p:txBody>
      </p:sp>
      <p:sp>
        <p:nvSpPr>
          <p:cNvPr id="18" name="等腰三角形 4"/>
          <p:cNvSpPr>
            <a:spLocks noChangeArrowheads="1"/>
          </p:cNvSpPr>
          <p:nvPr/>
        </p:nvSpPr>
        <p:spPr bwMode="auto">
          <a:xfrm rot="5400000">
            <a:off x="-18664" y="318708"/>
            <a:ext cx="329453" cy="285769"/>
          </a:xfrm>
          <a:prstGeom prst="triangle">
            <a:avLst>
              <a:gd name="adj" fmla="val 50000"/>
            </a:avLst>
          </a:prstGeom>
          <a:solidFill>
            <a:srgbClr val="E2E4E6"/>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0-#ppt_w/2"/>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p:cBhvr>
                                        <p:cTn id="17" dur="500"/>
                                        <p:tgtEl>
                                          <p:spTgt spid="17"/>
                                        </p:tgtEl>
                                      </p:cBhvr>
                                    </p:animEffect>
                                  </p:childTnLst>
                                </p:cTn>
                              </p:par>
                            </p:childTnLst>
                          </p:cTn>
                        </p:par>
                        <p:par>
                          <p:cTn id="18" fill="hold">
                            <p:stCondLst>
                              <p:cond delay="1500"/>
                            </p:stCondLst>
                            <p:childTnLst>
                              <p:par>
                                <p:cTn id="19" presetID="14" presetClass="entr" presetSubtype="10" fill="hold" grpId="0" nodeType="afterEffect">
                                  <p:stCondLst>
                                    <p:cond delay="0"/>
                                  </p:stCondLst>
                                  <p:iterate type="lt">
                                    <p:tmPct val="30000"/>
                                  </p:iterate>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1899"/>
                            </p:stCondLst>
                            <p:childTnLst>
                              <p:par>
                                <p:cTn id="27" presetID="14" presetClass="entr" presetSubtype="10" fill="hold" grpId="0" nodeType="afterEffect">
                                  <p:stCondLst>
                                    <p:cond delay="0"/>
                                  </p:stCondLst>
                                  <p:iterate type="lt">
                                    <p:tmPct val="30000"/>
                                  </p:iterate>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par>
                          <p:cTn id="30" fill="hold">
                            <p:stCondLst>
                              <p:cond delay="2849"/>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14"/>
                                        </p:tgtEl>
                                        <p:attrNameLst>
                                          <p:attrName>style.visibility</p:attrName>
                                        </p:attrNameLst>
                                      </p:cBhvr>
                                      <p:to>
                                        <p:strVal val="visible"/>
                                      </p:to>
                                    </p:set>
                                    <p:animEffect transition="in" filter="wipe(left)">
                                      <p:cBhvr>
                                        <p:cTn id="33" dur="2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bldLvl="0" autoUpdateAnimBg="0"/>
      <p:bldP spid="18"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0233" y="4528868"/>
            <a:ext cx="5762445"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61709267"/>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240"/>
            <a:ext cx="12190413" cy="6857107"/>
          </a:xfrm>
          <a:prstGeom prst="rect">
            <a:avLst/>
          </a:prstGeom>
        </p:spPr>
      </p:pic>
      <p:sp>
        <p:nvSpPr>
          <p:cNvPr id="12" name="TextBox 15"/>
          <p:cNvSpPr txBox="1"/>
          <p:nvPr/>
        </p:nvSpPr>
        <p:spPr>
          <a:xfrm>
            <a:off x="146135" y="5605737"/>
            <a:ext cx="3068638" cy="830997"/>
          </a:xfrm>
          <a:prstGeom prst="rect">
            <a:avLst/>
          </a:prstGeom>
          <a:noFill/>
          <a:ln>
            <a:noFill/>
          </a:ln>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cs typeface="Lato Black" charset="0"/>
              </a:rPr>
              <a:t>第一章</a:t>
            </a:r>
            <a:endParaRPr lang="en-US" sz="4800" b="1" spc="600"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13" name="矩形 12"/>
          <p:cNvSpPr/>
          <p:nvPr/>
        </p:nvSpPr>
        <p:spPr>
          <a:xfrm>
            <a:off x="1312851" y="1981146"/>
            <a:ext cx="4884750" cy="784830"/>
          </a:xfrm>
          <a:prstGeom prst="rect">
            <a:avLst/>
          </a:prstGeom>
        </p:spPr>
        <p:txBody>
          <a:bodyPr wrap="square" lIns="0" tIns="0" rIns="0" bIns="0">
            <a:spAutoFit/>
          </a:bodyPr>
          <a:lstStyle/>
          <a:p>
            <a:pPr algn="ctr" eaLnBrk="1" hangingPunct="1">
              <a:defRPr/>
            </a:pPr>
            <a:r>
              <a:rPr lang="zh-CN" altLang="en-US" sz="5000" b="1" spc="300" noProof="1">
                <a:solidFill>
                  <a:srgbClr val="59A3B0"/>
                </a:solidFill>
                <a:latin typeface="微软雅黑" panose="020B0503020204020204" pitchFamily="34" charset="-122"/>
                <a:ea typeface="微软雅黑" panose="020B0503020204020204" pitchFamily="34" charset="-122"/>
                <a:cs typeface="+mn-ea"/>
                <a:sym typeface="Arial" panose="020B0604020202020204" pitchFamily="34" charset="0"/>
              </a:rPr>
              <a:t>年度</a:t>
            </a:r>
            <a:r>
              <a:rPr lang="zh-CN" altLang="en-US" sz="5000" b="1" spc="3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工作概述</a:t>
            </a:r>
          </a:p>
        </p:txBody>
      </p:sp>
      <p:sp>
        <p:nvSpPr>
          <p:cNvPr id="14" name="TextBox 11"/>
          <p:cNvSpPr txBox="1"/>
          <p:nvPr/>
        </p:nvSpPr>
        <p:spPr>
          <a:xfrm>
            <a:off x="1668779" y="27928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p:cNvSpPr txBox="1"/>
          <p:nvPr/>
        </p:nvSpPr>
        <p:spPr>
          <a:xfrm>
            <a:off x="1668779" y="30849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年度工作概述</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p:nvPr/>
        </p:nvSpPr>
        <p:spPr>
          <a:xfrm>
            <a:off x="6465476" y="5073450"/>
            <a:ext cx="4377097" cy="798880"/>
          </a:xfrm>
          <a:prstGeom prst="roundRect">
            <a:avLst>
              <a:gd name="adj" fmla="val 0"/>
            </a:avLst>
          </a:prstGeom>
          <a:solidFill>
            <a:srgbClr val="59A3B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a:ea typeface="宋体" panose="02010600030101010101" pitchFamily="2" charset="-122"/>
            </a:endParaRPr>
          </a:p>
        </p:txBody>
      </p:sp>
      <p:sp>
        <p:nvSpPr>
          <p:cNvPr id="11" name="TextBox 13"/>
          <p:cNvSpPr txBox="1"/>
          <p:nvPr/>
        </p:nvSpPr>
        <p:spPr>
          <a:xfrm>
            <a:off x="7499310" y="5288224"/>
            <a:ext cx="2309427"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12" name="圆角矩形 7"/>
          <p:cNvSpPr/>
          <p:nvPr/>
        </p:nvSpPr>
        <p:spPr>
          <a:xfrm>
            <a:off x="6465476" y="1963592"/>
            <a:ext cx="4377097" cy="3075435"/>
          </a:xfrm>
          <a:prstGeom prst="roundRect">
            <a:avLst>
              <a:gd name="adj" fmla="val 0"/>
            </a:avLst>
          </a:prstGeom>
          <a:blipFill dpi="0" rotWithShape="1">
            <a:blip r:embed="rId3" cstate="screen"/>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grpSp>
        <p:nvGrpSpPr>
          <p:cNvPr id="13" name="Group 2"/>
          <p:cNvGrpSpPr/>
          <p:nvPr/>
        </p:nvGrpSpPr>
        <p:grpSpPr>
          <a:xfrm>
            <a:off x="1257139" y="2127382"/>
            <a:ext cx="5111207" cy="919094"/>
            <a:chOff x="1930687" y="4371057"/>
            <a:chExt cx="8665914" cy="1558300"/>
          </a:xfrm>
        </p:grpSpPr>
        <p:sp>
          <p:nvSpPr>
            <p:cNvPr id="16" name="TextBox 6"/>
            <p:cNvSpPr txBox="1"/>
            <p:nvPr/>
          </p:nvSpPr>
          <p:spPr>
            <a:xfrm>
              <a:off x="2430338" y="4927510"/>
              <a:ext cx="8166263" cy="100184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9A3B0"/>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18" name="TextBox 8"/>
            <p:cNvSpPr txBox="1"/>
            <p:nvPr/>
          </p:nvSpPr>
          <p:spPr>
            <a:xfrm>
              <a:off x="2452235" y="4371057"/>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sz="1400" b="1" dirty="0">
                <a:solidFill>
                  <a:schemeClr val="bg1">
                    <a:lumMod val="50000"/>
                  </a:schemeClr>
                </a:solidFill>
                <a:latin typeface="Lato Regular"/>
                <a:cs typeface="Lato Regular"/>
              </a:endParaRPr>
            </a:p>
          </p:txBody>
        </p:sp>
      </p:grpSp>
      <p:grpSp>
        <p:nvGrpSpPr>
          <p:cNvPr id="19" name="Group 3"/>
          <p:cNvGrpSpPr/>
          <p:nvPr/>
        </p:nvGrpSpPr>
        <p:grpSpPr>
          <a:xfrm>
            <a:off x="1275948" y="3092310"/>
            <a:ext cx="5393482" cy="919094"/>
            <a:chOff x="1962577" y="6007067"/>
            <a:chExt cx="9144504" cy="1558300"/>
          </a:xfrm>
        </p:grpSpPr>
        <p:sp>
          <p:nvSpPr>
            <p:cNvPr id="20" name="TextBox 10"/>
            <p:cNvSpPr txBox="1"/>
            <p:nvPr/>
          </p:nvSpPr>
          <p:spPr>
            <a:xfrm>
              <a:off x="2462230" y="6563520"/>
              <a:ext cx="8644851" cy="100184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B4658"/>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22" name="TextBox 15"/>
            <p:cNvSpPr txBox="1"/>
            <p:nvPr/>
          </p:nvSpPr>
          <p:spPr>
            <a:xfrm>
              <a:off x="2484125" y="6007067"/>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grpSp>
        <p:nvGrpSpPr>
          <p:cNvPr id="23" name="Group 4"/>
          <p:cNvGrpSpPr/>
          <p:nvPr/>
        </p:nvGrpSpPr>
        <p:grpSpPr>
          <a:xfrm>
            <a:off x="1263032" y="4028489"/>
            <a:ext cx="5317188" cy="919095"/>
            <a:chOff x="1940679" y="7594332"/>
            <a:chExt cx="9015149" cy="1558302"/>
          </a:xfrm>
        </p:grpSpPr>
        <p:sp>
          <p:nvSpPr>
            <p:cNvPr id="24" name="TextBox 17"/>
            <p:cNvSpPr txBox="1"/>
            <p:nvPr/>
          </p:nvSpPr>
          <p:spPr>
            <a:xfrm>
              <a:off x="2440332" y="8150787"/>
              <a:ext cx="8515496" cy="100184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59A3B0"/>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26" name="TextBox 19"/>
            <p:cNvSpPr txBox="1"/>
            <p:nvPr/>
          </p:nvSpPr>
          <p:spPr>
            <a:xfrm>
              <a:off x="2462227" y="7594332"/>
              <a:ext cx="1843661" cy="678314"/>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grpSp>
        <p:nvGrpSpPr>
          <p:cNvPr id="27" name="Group 5"/>
          <p:cNvGrpSpPr/>
          <p:nvPr/>
        </p:nvGrpSpPr>
        <p:grpSpPr>
          <a:xfrm>
            <a:off x="1281841" y="4993414"/>
            <a:ext cx="5387589" cy="919094"/>
            <a:chOff x="1972569" y="9230342"/>
            <a:chExt cx="9134512" cy="1558300"/>
          </a:xfrm>
        </p:grpSpPr>
        <p:sp>
          <p:nvSpPr>
            <p:cNvPr id="28" name="TextBox 21"/>
            <p:cNvSpPr txBox="1"/>
            <p:nvPr/>
          </p:nvSpPr>
          <p:spPr>
            <a:xfrm>
              <a:off x="2472220" y="9786795"/>
              <a:ext cx="8634861" cy="100184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B4658"/>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30" name="TextBox 23"/>
            <p:cNvSpPr txBox="1"/>
            <p:nvPr/>
          </p:nvSpPr>
          <p:spPr>
            <a:xfrm>
              <a:off x="2494117" y="9230342"/>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nodePh="1">
                                  <p:stCondLst>
                                    <p:cond delay="0"/>
                                  </p:stCondLst>
                                  <p:endCondLst>
                                    <p:cond evt="begin" delay="0">
                                      <p:tn val="15"/>
                                    </p:cond>
                                  </p:end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250"/>
                                        <p:tgtEl>
                                          <p:spTgt spid="27"/>
                                        </p:tgtEl>
                                      </p:cBhvr>
                                    </p:animEffect>
                                    <p:anim calcmode="lin" valueType="num">
                                      <p:cBhvr>
                                        <p:cTn id="48" dur="250" fill="hold"/>
                                        <p:tgtEl>
                                          <p:spTgt spid="27"/>
                                        </p:tgtEl>
                                        <p:attrNameLst>
                                          <p:attrName>ppt_x</p:attrName>
                                        </p:attrNameLst>
                                      </p:cBhvr>
                                      <p:tavLst>
                                        <p:tav tm="0">
                                          <p:val>
                                            <p:strVal val="#ppt_x"/>
                                          </p:val>
                                        </p:tav>
                                        <p:tav tm="100000">
                                          <p:val>
                                            <p:strVal val="#ppt_x"/>
                                          </p:val>
                                        </p:tav>
                                      </p:tavLst>
                                    </p:anim>
                                    <p:anim calcmode="lin" valueType="num">
                                      <p:cBhvr>
                                        <p:cTn id="49"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年度工作概述</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22"/>
          <p:cNvGrpSpPr/>
          <p:nvPr/>
        </p:nvGrpSpPr>
        <p:grpSpPr bwMode="auto">
          <a:xfrm>
            <a:off x="5984609" y="2236212"/>
            <a:ext cx="1213448" cy="538745"/>
            <a:chOff x="0" y="0"/>
            <a:chExt cx="1131895" cy="504056"/>
          </a:xfrm>
          <a:solidFill>
            <a:srgbClr val="59A3B0"/>
          </a:solidFill>
        </p:grpSpPr>
        <p:sp>
          <p:nvSpPr>
            <p:cNvPr id="1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1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13" name="矩形 60"/>
          <p:cNvSpPr>
            <a:spLocks noChangeArrowheads="1"/>
          </p:cNvSpPr>
          <p:nvPr/>
        </p:nvSpPr>
        <p:spPr bwMode="auto">
          <a:xfrm>
            <a:off x="7400793" y="217651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16" name="Group 22"/>
          <p:cNvGrpSpPr/>
          <p:nvPr/>
        </p:nvGrpSpPr>
        <p:grpSpPr bwMode="auto">
          <a:xfrm>
            <a:off x="5984609" y="3181050"/>
            <a:ext cx="1213448" cy="538745"/>
            <a:chOff x="0" y="0"/>
            <a:chExt cx="1131895" cy="504056"/>
          </a:xfrm>
          <a:solidFill>
            <a:srgbClr val="3B4658"/>
          </a:solidFill>
        </p:grpSpPr>
        <p:sp>
          <p:nvSpPr>
            <p:cNvPr id="17"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18"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19" name="矩形 60"/>
          <p:cNvSpPr>
            <a:spLocks noChangeArrowheads="1"/>
          </p:cNvSpPr>
          <p:nvPr/>
        </p:nvSpPr>
        <p:spPr bwMode="auto">
          <a:xfrm>
            <a:off x="7400793" y="312135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20" name="Group 22"/>
          <p:cNvGrpSpPr/>
          <p:nvPr/>
        </p:nvGrpSpPr>
        <p:grpSpPr bwMode="auto">
          <a:xfrm>
            <a:off x="5984609" y="4139596"/>
            <a:ext cx="1213448" cy="538745"/>
            <a:chOff x="0" y="0"/>
            <a:chExt cx="1131895" cy="504056"/>
          </a:xfrm>
          <a:solidFill>
            <a:srgbClr val="59A3B0"/>
          </a:solidFill>
        </p:grpSpPr>
        <p:sp>
          <p:nvSpPr>
            <p:cNvPr id="2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2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23" name="矩形 60"/>
          <p:cNvSpPr>
            <a:spLocks noChangeArrowheads="1"/>
          </p:cNvSpPr>
          <p:nvPr/>
        </p:nvSpPr>
        <p:spPr bwMode="auto">
          <a:xfrm>
            <a:off x="7400793" y="407990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24" name="Group 22"/>
          <p:cNvGrpSpPr/>
          <p:nvPr/>
        </p:nvGrpSpPr>
        <p:grpSpPr bwMode="auto">
          <a:xfrm>
            <a:off x="5984609" y="5064658"/>
            <a:ext cx="1213448" cy="538745"/>
            <a:chOff x="0" y="0"/>
            <a:chExt cx="1131895" cy="504056"/>
          </a:xfrm>
          <a:solidFill>
            <a:srgbClr val="3B4658"/>
          </a:solidFill>
        </p:grpSpPr>
        <p:sp>
          <p:nvSpPr>
            <p:cNvPr id="2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2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27" name="矩形 60"/>
          <p:cNvSpPr>
            <a:spLocks noChangeArrowheads="1"/>
          </p:cNvSpPr>
          <p:nvPr/>
        </p:nvSpPr>
        <p:spPr bwMode="auto">
          <a:xfrm>
            <a:off x="7400793" y="500496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sp>
        <p:nvSpPr>
          <p:cNvPr id="28" name="任意多边形 5"/>
          <p:cNvSpPr/>
          <p:nvPr/>
        </p:nvSpPr>
        <p:spPr>
          <a:xfrm rot="5400000">
            <a:off x="3355010" y="3593637"/>
            <a:ext cx="1503363" cy="723900"/>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rgbClr val="59A3B0"/>
          </a:solidFill>
          <a:ln w="9525">
            <a:noFill/>
          </a:ln>
        </p:spPr>
        <p:txBody>
          <a:bodyPr/>
          <a:lstStyle/>
          <a:p>
            <a:endParaRPr lang="zh-CN" altLang="en-US"/>
          </a:p>
        </p:txBody>
      </p:sp>
      <p:sp>
        <p:nvSpPr>
          <p:cNvPr id="29" name="任意多边形 11"/>
          <p:cNvSpPr/>
          <p:nvPr/>
        </p:nvSpPr>
        <p:spPr>
          <a:xfrm rot="-2700000">
            <a:off x="1816723" y="3414249"/>
            <a:ext cx="1060450" cy="1074738"/>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59A3B0"/>
          </a:solidFill>
          <a:ln w="9525">
            <a:noFill/>
          </a:ln>
        </p:spPr>
        <p:txBody>
          <a:bodyPr/>
          <a:lstStyle/>
          <a:p>
            <a:endParaRPr lang="zh-CN" altLang="en-US"/>
          </a:p>
        </p:txBody>
      </p:sp>
      <p:sp>
        <p:nvSpPr>
          <p:cNvPr id="30" name="任意多边形 12"/>
          <p:cNvSpPr/>
          <p:nvPr/>
        </p:nvSpPr>
        <p:spPr>
          <a:xfrm rot="-2700000" flipV="1">
            <a:off x="2643810" y="4239749"/>
            <a:ext cx="1058863" cy="1074738"/>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rgbClr val="3B4658"/>
          </a:solidFill>
          <a:ln w="9525">
            <a:noFill/>
          </a:ln>
        </p:spPr>
        <p:txBody>
          <a:bodyPr/>
          <a:lstStyle/>
          <a:p>
            <a:endParaRPr lang="zh-CN" altLang="en-US"/>
          </a:p>
        </p:txBody>
      </p:sp>
      <p:sp>
        <p:nvSpPr>
          <p:cNvPr id="31" name="任意多边形 22"/>
          <p:cNvSpPr/>
          <p:nvPr/>
        </p:nvSpPr>
        <p:spPr>
          <a:xfrm rot="2700000">
            <a:off x="2623173" y="2583987"/>
            <a:ext cx="1060450" cy="1074737"/>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rgbClr val="3B4658"/>
          </a:solidFill>
          <a:ln w="9525">
            <a:noFill/>
          </a:ln>
        </p:spPr>
        <p:txBody>
          <a:bodyPr/>
          <a:lstStyle/>
          <a:p>
            <a:endParaRPr lang="zh-CN" altLang="en-US"/>
          </a:p>
        </p:txBody>
      </p:sp>
      <p:sp>
        <p:nvSpPr>
          <p:cNvPr id="32" name="心形 9"/>
          <p:cNvSpPr/>
          <p:nvPr/>
        </p:nvSpPr>
        <p:spPr>
          <a:xfrm>
            <a:off x="3002585" y="2242674"/>
            <a:ext cx="352425" cy="292100"/>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3B4658"/>
          </a:solidFill>
          <a:ln w="9525">
            <a:noFill/>
          </a:ln>
        </p:spPr>
        <p:txBody>
          <a:bodyPr/>
          <a:lstStyle/>
          <a:p>
            <a:endParaRPr lang="zh-CN" altLang="en-US"/>
          </a:p>
        </p:txBody>
      </p:sp>
      <p:grpSp>
        <p:nvGrpSpPr>
          <p:cNvPr id="33" name="组合 32"/>
          <p:cNvGrpSpPr/>
          <p:nvPr/>
        </p:nvGrpSpPr>
        <p:grpSpPr>
          <a:xfrm>
            <a:off x="4632948" y="3652374"/>
            <a:ext cx="225425" cy="563563"/>
            <a:chOff x="0" y="0"/>
            <a:chExt cx="224872" cy="564609"/>
          </a:xfrm>
          <a:solidFill>
            <a:srgbClr val="59A3B0"/>
          </a:solidFill>
        </p:grpSpPr>
        <p:sp>
          <p:nvSpPr>
            <p:cNvPr id="34" name="椭圆 33"/>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35" name="矩形 13"/>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36" name="组合 18"/>
          <p:cNvGrpSpPr/>
          <p:nvPr/>
        </p:nvGrpSpPr>
        <p:grpSpPr>
          <a:xfrm>
            <a:off x="1324598" y="3796837"/>
            <a:ext cx="439737" cy="311150"/>
            <a:chOff x="0" y="0"/>
            <a:chExt cx="439857" cy="311768"/>
          </a:xfrm>
          <a:solidFill>
            <a:srgbClr val="59A3B0"/>
          </a:solidFill>
        </p:grpSpPr>
        <p:grpSp>
          <p:nvGrpSpPr>
            <p:cNvPr id="37" name="组合 19"/>
            <p:cNvGrpSpPr/>
            <p:nvPr/>
          </p:nvGrpSpPr>
          <p:grpSpPr>
            <a:xfrm>
              <a:off x="0" y="43261"/>
              <a:ext cx="439857" cy="268507"/>
              <a:chOff x="0" y="0"/>
              <a:chExt cx="439857" cy="268507"/>
            </a:xfrm>
            <a:grpFill/>
          </p:grpSpPr>
          <p:grpSp>
            <p:nvGrpSpPr>
              <p:cNvPr id="38" name="组合 21"/>
              <p:cNvGrpSpPr/>
              <p:nvPr/>
            </p:nvGrpSpPr>
            <p:grpSpPr>
              <a:xfrm>
                <a:off x="0" y="20559"/>
                <a:ext cx="439857" cy="24689"/>
                <a:chOff x="0" y="0"/>
                <a:chExt cx="439857" cy="24689"/>
              </a:xfrm>
              <a:grpFill/>
            </p:grpSpPr>
            <p:sp>
              <p:nvSpPr>
                <p:cNvPr id="42" name="矩形 25"/>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3" name="矩形 26"/>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9" name="等腰三角形 22"/>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矩形 23"/>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1" name="矩形 24"/>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grpSp>
        <p:nvGrpSpPr>
          <p:cNvPr id="44" name="组合 27"/>
          <p:cNvGrpSpPr/>
          <p:nvPr/>
        </p:nvGrpSpPr>
        <p:grpSpPr>
          <a:xfrm>
            <a:off x="2945435" y="5382749"/>
            <a:ext cx="465138" cy="417513"/>
            <a:chOff x="0" y="0"/>
            <a:chExt cx="465358" cy="418456"/>
          </a:xfrm>
          <a:solidFill>
            <a:srgbClr val="3B4658"/>
          </a:solidFill>
        </p:grpSpPr>
        <p:grpSp>
          <p:nvGrpSpPr>
            <p:cNvPr id="45" name="组合 28"/>
            <p:cNvGrpSpPr/>
            <p:nvPr/>
          </p:nvGrpSpPr>
          <p:grpSpPr>
            <a:xfrm>
              <a:off x="0" y="0"/>
              <a:ext cx="460390" cy="418456"/>
              <a:chOff x="0" y="0"/>
              <a:chExt cx="460390" cy="418456"/>
            </a:xfrm>
            <a:grpFill/>
          </p:grpSpPr>
          <p:sp>
            <p:nvSpPr>
              <p:cNvPr id="48"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a:p>
            </p:txBody>
          </p:sp>
          <p:sp>
            <p:nvSpPr>
              <p:cNvPr id="49"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a:p>
            </p:txBody>
          </p:sp>
        </p:grpSp>
        <p:sp>
          <p:nvSpPr>
            <p:cNvPr id="46"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a:p>
          </p:txBody>
        </p:sp>
        <p:sp>
          <p:nvSpPr>
            <p:cNvPr id="47"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filter="fade">
                                      <p:cBhvr>
                                        <p:cTn id="54" dur="500"/>
                                        <p:tgtEl>
                                          <p:spTgt spid="31"/>
                                        </p:tgtEl>
                                      </p:cBhvr>
                                    </p:animEffect>
                                  </p:childTnLst>
                                </p:cTn>
                              </p:par>
                              <p:par>
                                <p:cTn id="55" presetID="10"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filter="fade">
                                      <p:cBhvr>
                                        <p:cTn id="59" dur="500"/>
                                        <p:tgtEl>
                                          <p:spTgt spid="29"/>
                                        </p:tgtEl>
                                      </p:cBhvr>
                                    </p:animEffect>
                                  </p:childTnLst>
                                </p:cTn>
                              </p:par>
                              <p:par>
                                <p:cTn id="60" presetID="10" presetClass="entr" presetSubtype="0"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filter="fade">
                                      <p:cBhvr>
                                        <p:cTn id="64" dur="500"/>
                                        <p:tgtEl>
                                          <p:spTgt spid="28"/>
                                        </p:tgtEl>
                                      </p:cBhvr>
                                    </p:animEffect>
                                  </p:childTnLst>
                                </p:cTn>
                              </p:par>
                              <p:par>
                                <p:cTn id="65" presetID="10" presetClass="entr" presetSubtype="0"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filter="fade">
                                      <p:cBhvr>
                                        <p:cTn id="69" dur="500"/>
                                        <p:tgtEl>
                                          <p:spTgt spid="30"/>
                                        </p:tgtEl>
                                      </p:cBhvr>
                                    </p:animEffec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filter="fade">
                                      <p:cBhvr>
                                        <p:cTn id="75" dur="500"/>
                                        <p:tgtEl>
                                          <p:spTgt spid="32"/>
                                        </p:tgtEl>
                                      </p:cBhvr>
                                    </p:animEffect>
                                  </p:childTnLst>
                                </p:cTn>
                              </p:par>
                              <p:par>
                                <p:cTn id="76" presetID="10" presetClass="entr" presetSubtype="0" fill="hold"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filter="fade">
                                      <p:cBhvr>
                                        <p:cTn id="80" dur="500"/>
                                        <p:tgtEl>
                                          <p:spTgt spid="33"/>
                                        </p:tgtEl>
                                      </p:cBhvr>
                                    </p:animEffect>
                                  </p:childTnLst>
                                </p:cTn>
                              </p:par>
                              <p:par>
                                <p:cTn id="81" presetID="10" presetClass="entr" presetSubtype="0"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p:cTn id="83" dur="500" fill="hold"/>
                                        <p:tgtEl>
                                          <p:spTgt spid="36"/>
                                        </p:tgtEl>
                                        <p:attrNameLst>
                                          <p:attrName>ppt_w</p:attrName>
                                        </p:attrNameLst>
                                      </p:cBhvr>
                                      <p:tavLst>
                                        <p:tav tm="0">
                                          <p:val>
                                            <p:fltVal val="0"/>
                                          </p:val>
                                        </p:tav>
                                        <p:tav tm="100000">
                                          <p:val>
                                            <p:strVal val="#ppt_w"/>
                                          </p:val>
                                        </p:tav>
                                      </p:tavLst>
                                    </p:anim>
                                    <p:anim calcmode="lin" valueType="num">
                                      <p:cBhvr>
                                        <p:cTn id="84" dur="500" fill="hold"/>
                                        <p:tgtEl>
                                          <p:spTgt spid="36"/>
                                        </p:tgtEl>
                                        <p:attrNameLst>
                                          <p:attrName>ppt_h</p:attrName>
                                        </p:attrNameLst>
                                      </p:cBhvr>
                                      <p:tavLst>
                                        <p:tav tm="0">
                                          <p:val>
                                            <p:fltVal val="0"/>
                                          </p:val>
                                        </p:tav>
                                        <p:tav tm="100000">
                                          <p:val>
                                            <p:strVal val="#ppt_h"/>
                                          </p:val>
                                        </p:tav>
                                      </p:tavLst>
                                    </p:anim>
                                    <p:animEffect filter="fade">
                                      <p:cBhvr>
                                        <p:cTn id="85" dur="500"/>
                                        <p:tgtEl>
                                          <p:spTgt spid="36"/>
                                        </p:tgtEl>
                                      </p:cBhvr>
                                    </p:animEffect>
                                  </p:childTnLst>
                                </p:cTn>
                              </p:par>
                              <p:par>
                                <p:cTn id="86" presetID="10" presetClass="entr" presetSubtype="0" fill="hold"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filter="fade">
                                      <p:cBhvr>
                                        <p:cTn id="9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3"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年度工作概述</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917141" y="4594705"/>
            <a:ext cx="2507280" cy="1169551"/>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Shape 897"/>
          <p:cNvSpPr>
            <a:spLocks noChangeAspect="1"/>
          </p:cNvSpPr>
          <p:nvPr/>
        </p:nvSpPr>
        <p:spPr>
          <a:xfrm>
            <a:off x="2018549"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59A3B0"/>
          </a:solidFill>
          <a:ln>
            <a:noFill/>
          </a:ln>
        </p:spPr>
        <p:txBody>
          <a:bodyPr lIns="91425" tIns="91425" rIns="91425" bIns="91425" anchor="ctr" anchorCtr="0">
            <a:noAutofit/>
          </a:bodyPr>
          <a:lstStyle/>
          <a:p>
            <a:pPr algn="ctr">
              <a:spcBef>
                <a:spcPts val="0"/>
              </a:spcBef>
              <a:buNone/>
            </a:pPr>
            <a:endParaRPr dirty="0"/>
          </a:p>
        </p:txBody>
      </p:sp>
      <p:sp>
        <p:nvSpPr>
          <p:cNvPr id="12" name="文本框 11"/>
          <p:cNvSpPr txBox="1"/>
          <p:nvPr/>
        </p:nvSpPr>
        <p:spPr>
          <a:xfrm>
            <a:off x="3529727" y="4594705"/>
            <a:ext cx="2507280" cy="1169551"/>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Shape 897"/>
          <p:cNvSpPr>
            <a:spLocks noChangeAspect="1"/>
          </p:cNvSpPr>
          <p:nvPr/>
        </p:nvSpPr>
        <p:spPr>
          <a:xfrm>
            <a:off x="4631135"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3B4658"/>
          </a:solidFill>
          <a:ln>
            <a:noFill/>
          </a:ln>
        </p:spPr>
        <p:txBody>
          <a:bodyPr lIns="91425" tIns="91425" rIns="91425" bIns="91425" anchor="ctr" anchorCtr="0">
            <a:noAutofit/>
          </a:bodyPr>
          <a:lstStyle/>
          <a:p>
            <a:pPr algn="ctr">
              <a:spcBef>
                <a:spcPts val="0"/>
              </a:spcBef>
              <a:buNone/>
            </a:pPr>
            <a:endParaRPr dirty="0"/>
          </a:p>
        </p:txBody>
      </p:sp>
      <p:sp>
        <p:nvSpPr>
          <p:cNvPr id="16" name="文本框 15"/>
          <p:cNvSpPr txBox="1"/>
          <p:nvPr/>
        </p:nvSpPr>
        <p:spPr>
          <a:xfrm>
            <a:off x="6142313" y="4594704"/>
            <a:ext cx="2507280" cy="1169551"/>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Shape 897"/>
          <p:cNvSpPr>
            <a:spLocks noChangeAspect="1"/>
          </p:cNvSpPr>
          <p:nvPr/>
        </p:nvSpPr>
        <p:spPr>
          <a:xfrm>
            <a:off x="7243721"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59A3B0"/>
          </a:solidFill>
          <a:ln>
            <a:noFill/>
          </a:ln>
        </p:spPr>
        <p:txBody>
          <a:bodyPr lIns="91425" tIns="91425" rIns="91425" bIns="91425" anchor="ctr" anchorCtr="0">
            <a:noAutofit/>
          </a:bodyPr>
          <a:lstStyle/>
          <a:p>
            <a:pPr algn="ctr">
              <a:spcBef>
                <a:spcPts val="0"/>
              </a:spcBef>
              <a:buNone/>
            </a:pPr>
            <a:endParaRPr dirty="0"/>
          </a:p>
        </p:txBody>
      </p:sp>
      <p:sp>
        <p:nvSpPr>
          <p:cNvPr id="18" name="文本框 17"/>
          <p:cNvSpPr txBox="1"/>
          <p:nvPr/>
        </p:nvSpPr>
        <p:spPr>
          <a:xfrm>
            <a:off x="8754899" y="4594704"/>
            <a:ext cx="2507280" cy="1169551"/>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Shape 897"/>
          <p:cNvSpPr>
            <a:spLocks noChangeAspect="1"/>
          </p:cNvSpPr>
          <p:nvPr/>
        </p:nvSpPr>
        <p:spPr>
          <a:xfrm>
            <a:off x="9856307"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3B4658"/>
          </a:solidFill>
          <a:ln>
            <a:noFill/>
          </a:ln>
        </p:spPr>
        <p:txBody>
          <a:bodyPr lIns="91425" tIns="91425" rIns="91425" bIns="91425" anchor="ctr" anchorCtr="0">
            <a:noAutofit/>
          </a:bodyPr>
          <a:lstStyle/>
          <a:p>
            <a:pPr algn="ctr">
              <a:spcBef>
                <a:spcPts val="0"/>
              </a:spcBef>
              <a:buNone/>
            </a:pPr>
            <a:endParaRPr dirty="0"/>
          </a:p>
        </p:txBody>
      </p:sp>
      <p:sp>
        <p:nvSpPr>
          <p:cNvPr id="20" name="等腰三角形 19"/>
          <p:cNvSpPr/>
          <p:nvPr/>
        </p:nvSpPr>
        <p:spPr>
          <a:xfrm>
            <a:off x="1689276" y="2389042"/>
            <a:ext cx="1219200" cy="1051034"/>
          </a:xfrm>
          <a:prstGeom prst="triangle">
            <a:avLst/>
          </a:prstGeom>
          <a:noFill/>
          <a:ln>
            <a:solidFill>
              <a:srgbClr val="59A3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1689276" y="2635785"/>
            <a:ext cx="1219200" cy="1051034"/>
          </a:xfrm>
          <a:prstGeom prst="triangl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4273367" y="2389042"/>
            <a:ext cx="1219200" cy="1051034"/>
          </a:xfrm>
          <a:prstGeom prst="triangle">
            <a:avLst/>
          </a:prstGeom>
          <a:noFill/>
          <a:ln>
            <a:solidFill>
              <a:srgbClr val="3B4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4273367" y="2635785"/>
            <a:ext cx="1219200" cy="1051034"/>
          </a:xfrm>
          <a:prstGeom prst="triangl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68606" y="2389042"/>
            <a:ext cx="1219200" cy="1051034"/>
          </a:xfrm>
          <a:prstGeom prst="triangle">
            <a:avLst/>
          </a:prstGeom>
          <a:noFill/>
          <a:ln>
            <a:solidFill>
              <a:srgbClr val="59A3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flipV="1">
            <a:off x="6868606" y="2635785"/>
            <a:ext cx="1219200" cy="1051034"/>
          </a:xfrm>
          <a:prstGeom prst="triangle">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9541905" y="2409063"/>
            <a:ext cx="1219200" cy="1051034"/>
          </a:xfrm>
          <a:prstGeom prst="triangle">
            <a:avLst/>
          </a:prstGeom>
          <a:noFill/>
          <a:ln>
            <a:solidFill>
              <a:srgbClr val="3B4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9541905" y="2655806"/>
            <a:ext cx="1219200" cy="1051034"/>
          </a:xfrm>
          <a:prstGeom prst="triangle">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
          <p:cNvGrpSpPr>
            <a:grpSpLocks noChangeAspect="1"/>
          </p:cNvGrpSpPr>
          <p:nvPr/>
        </p:nvGrpSpPr>
        <p:grpSpPr bwMode="auto">
          <a:xfrm>
            <a:off x="2065746" y="2751817"/>
            <a:ext cx="466725" cy="503238"/>
            <a:chOff x="1287" y="1434"/>
            <a:chExt cx="294" cy="317"/>
          </a:xfrm>
          <a:solidFill>
            <a:schemeClr val="bg1"/>
          </a:solidFill>
        </p:grpSpPr>
        <p:sp>
          <p:nvSpPr>
            <p:cNvPr id="29" name="Freeform 6"/>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7"/>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1" name="Group 10"/>
          <p:cNvGrpSpPr>
            <a:grpSpLocks noChangeAspect="1"/>
          </p:cNvGrpSpPr>
          <p:nvPr/>
        </p:nvGrpSpPr>
        <p:grpSpPr bwMode="auto">
          <a:xfrm>
            <a:off x="4678463" y="2785155"/>
            <a:ext cx="396875" cy="396875"/>
            <a:chOff x="2989" y="1455"/>
            <a:chExt cx="250" cy="250"/>
          </a:xfrm>
          <a:solidFill>
            <a:schemeClr val="bg1"/>
          </a:solidFill>
        </p:grpSpPr>
        <p:sp>
          <p:nvSpPr>
            <p:cNvPr id="32" name="Freeform 12"/>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5" name="Group 17"/>
          <p:cNvGrpSpPr>
            <a:grpSpLocks noChangeAspect="1"/>
          </p:cNvGrpSpPr>
          <p:nvPr/>
        </p:nvGrpSpPr>
        <p:grpSpPr bwMode="auto">
          <a:xfrm>
            <a:off x="7321391" y="2764517"/>
            <a:ext cx="293688" cy="490538"/>
            <a:chOff x="4703" y="1442"/>
            <a:chExt cx="185" cy="309"/>
          </a:xfrm>
          <a:solidFill>
            <a:schemeClr val="bg1"/>
          </a:solidFill>
        </p:grpSpPr>
        <p:sp>
          <p:nvSpPr>
            <p:cNvPr id="36" name="Freeform 19"/>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20"/>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21"/>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Group 24"/>
          <p:cNvGrpSpPr>
            <a:grpSpLocks noChangeAspect="1"/>
          </p:cNvGrpSpPr>
          <p:nvPr/>
        </p:nvGrpSpPr>
        <p:grpSpPr bwMode="auto">
          <a:xfrm>
            <a:off x="9935990" y="2804205"/>
            <a:ext cx="431800" cy="433387"/>
            <a:chOff x="6350" y="1467"/>
            <a:chExt cx="272" cy="273"/>
          </a:xfrm>
          <a:solidFill>
            <a:schemeClr val="bg1"/>
          </a:solidFill>
        </p:grpSpPr>
        <p:sp>
          <p:nvSpPr>
            <p:cNvPr id="40" name="Freeform 26"/>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7"/>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2" name="Freeform 28"/>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ppt_x"/>
                                          </p:val>
                                        </p:tav>
                                        <p:tav tm="100000">
                                          <p:val>
                                            <p:strVal val="#ppt_x"/>
                                          </p:val>
                                        </p:tav>
                                      </p:tavLst>
                                    </p:anim>
                                    <p:anim calcmode="lin" valueType="num">
                                      <p:cBhvr additive="base">
                                        <p:cTn id="12" dur="2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50" fill="hold"/>
                                        <p:tgtEl>
                                          <p:spTgt spid="21"/>
                                        </p:tgtEl>
                                        <p:attrNameLst>
                                          <p:attrName>ppt_x</p:attrName>
                                        </p:attrNameLst>
                                      </p:cBhvr>
                                      <p:tavLst>
                                        <p:tav tm="0">
                                          <p:val>
                                            <p:strVal val="#ppt_x"/>
                                          </p:val>
                                        </p:tav>
                                        <p:tav tm="100000">
                                          <p:val>
                                            <p:strVal val="#ppt_x"/>
                                          </p:val>
                                        </p:tav>
                                      </p:tavLst>
                                    </p:anim>
                                    <p:anim calcmode="lin" valueType="num">
                                      <p:cBhvr additive="base">
                                        <p:cTn id="16" dur="2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50" fill="hold"/>
                                        <p:tgtEl>
                                          <p:spTgt spid="22"/>
                                        </p:tgtEl>
                                        <p:attrNameLst>
                                          <p:attrName>ppt_x</p:attrName>
                                        </p:attrNameLst>
                                      </p:cBhvr>
                                      <p:tavLst>
                                        <p:tav tm="0">
                                          <p:val>
                                            <p:strVal val="#ppt_x"/>
                                          </p:val>
                                        </p:tav>
                                        <p:tav tm="100000">
                                          <p:val>
                                            <p:strVal val="#ppt_x"/>
                                          </p:val>
                                        </p:tav>
                                      </p:tavLst>
                                    </p:anim>
                                    <p:anim calcmode="lin" valueType="num">
                                      <p:cBhvr additive="base">
                                        <p:cTn id="20" dur="25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250" fill="hold"/>
                                        <p:tgtEl>
                                          <p:spTgt spid="23"/>
                                        </p:tgtEl>
                                        <p:attrNameLst>
                                          <p:attrName>ppt_x</p:attrName>
                                        </p:attrNameLst>
                                      </p:cBhvr>
                                      <p:tavLst>
                                        <p:tav tm="0">
                                          <p:val>
                                            <p:strVal val="#ppt_x"/>
                                          </p:val>
                                        </p:tav>
                                        <p:tav tm="100000">
                                          <p:val>
                                            <p:strVal val="#ppt_x"/>
                                          </p:val>
                                        </p:tav>
                                      </p:tavLst>
                                    </p:anim>
                                    <p:anim calcmode="lin" valueType="num">
                                      <p:cBhvr additive="base">
                                        <p:cTn id="24" dur="25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50" fill="hold"/>
                                        <p:tgtEl>
                                          <p:spTgt spid="24"/>
                                        </p:tgtEl>
                                        <p:attrNameLst>
                                          <p:attrName>ppt_x</p:attrName>
                                        </p:attrNameLst>
                                      </p:cBhvr>
                                      <p:tavLst>
                                        <p:tav tm="0">
                                          <p:val>
                                            <p:strVal val="#ppt_x"/>
                                          </p:val>
                                        </p:tav>
                                        <p:tav tm="100000">
                                          <p:val>
                                            <p:strVal val="#ppt_x"/>
                                          </p:val>
                                        </p:tav>
                                      </p:tavLst>
                                    </p:anim>
                                    <p:anim calcmode="lin" valueType="num">
                                      <p:cBhvr additive="base">
                                        <p:cTn id="28" dur="25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50" fill="hold"/>
                                        <p:tgtEl>
                                          <p:spTgt spid="25"/>
                                        </p:tgtEl>
                                        <p:attrNameLst>
                                          <p:attrName>ppt_x</p:attrName>
                                        </p:attrNameLst>
                                      </p:cBhvr>
                                      <p:tavLst>
                                        <p:tav tm="0">
                                          <p:val>
                                            <p:strVal val="#ppt_x"/>
                                          </p:val>
                                        </p:tav>
                                        <p:tav tm="100000">
                                          <p:val>
                                            <p:strVal val="#ppt_x"/>
                                          </p:val>
                                        </p:tav>
                                      </p:tavLst>
                                    </p:anim>
                                    <p:anim calcmode="lin" valueType="num">
                                      <p:cBhvr additive="base">
                                        <p:cTn id="32" dur="25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250" fill="hold"/>
                                        <p:tgtEl>
                                          <p:spTgt spid="26"/>
                                        </p:tgtEl>
                                        <p:attrNameLst>
                                          <p:attrName>ppt_x</p:attrName>
                                        </p:attrNameLst>
                                      </p:cBhvr>
                                      <p:tavLst>
                                        <p:tav tm="0">
                                          <p:val>
                                            <p:strVal val="#ppt_x"/>
                                          </p:val>
                                        </p:tav>
                                        <p:tav tm="100000">
                                          <p:val>
                                            <p:strVal val="#ppt_x"/>
                                          </p:val>
                                        </p:tav>
                                      </p:tavLst>
                                    </p:anim>
                                    <p:anim calcmode="lin" valueType="num">
                                      <p:cBhvr additive="base">
                                        <p:cTn id="36" dur="25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250" fill="hold"/>
                                        <p:tgtEl>
                                          <p:spTgt spid="27"/>
                                        </p:tgtEl>
                                        <p:attrNameLst>
                                          <p:attrName>ppt_x</p:attrName>
                                        </p:attrNameLst>
                                      </p:cBhvr>
                                      <p:tavLst>
                                        <p:tav tm="0">
                                          <p:val>
                                            <p:strVal val="#ppt_x"/>
                                          </p:val>
                                        </p:tav>
                                        <p:tav tm="100000">
                                          <p:val>
                                            <p:strVal val="#ppt_x"/>
                                          </p:val>
                                        </p:tav>
                                      </p:tavLst>
                                    </p:anim>
                                    <p:anim calcmode="lin" valueType="num">
                                      <p:cBhvr additive="base">
                                        <p:cTn id="40" dur="25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250" fill="hold"/>
                                        <p:tgtEl>
                                          <p:spTgt spid="28"/>
                                        </p:tgtEl>
                                        <p:attrNameLst>
                                          <p:attrName>ppt_x</p:attrName>
                                        </p:attrNameLst>
                                      </p:cBhvr>
                                      <p:tavLst>
                                        <p:tav tm="0">
                                          <p:val>
                                            <p:strVal val="#ppt_x"/>
                                          </p:val>
                                        </p:tav>
                                        <p:tav tm="100000">
                                          <p:val>
                                            <p:strVal val="#ppt_x"/>
                                          </p:val>
                                        </p:tav>
                                      </p:tavLst>
                                    </p:anim>
                                    <p:anim calcmode="lin" valueType="num">
                                      <p:cBhvr additive="base">
                                        <p:cTn id="44" dur="25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250" fill="hold"/>
                                        <p:tgtEl>
                                          <p:spTgt spid="31"/>
                                        </p:tgtEl>
                                        <p:attrNameLst>
                                          <p:attrName>ppt_x</p:attrName>
                                        </p:attrNameLst>
                                      </p:cBhvr>
                                      <p:tavLst>
                                        <p:tav tm="0">
                                          <p:val>
                                            <p:strVal val="#ppt_x"/>
                                          </p:val>
                                        </p:tav>
                                        <p:tav tm="100000">
                                          <p:val>
                                            <p:strVal val="#ppt_x"/>
                                          </p:val>
                                        </p:tav>
                                      </p:tavLst>
                                    </p:anim>
                                    <p:anim calcmode="lin" valueType="num">
                                      <p:cBhvr additive="base">
                                        <p:cTn id="48" dur="25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250" fill="hold"/>
                                        <p:tgtEl>
                                          <p:spTgt spid="35"/>
                                        </p:tgtEl>
                                        <p:attrNameLst>
                                          <p:attrName>ppt_x</p:attrName>
                                        </p:attrNameLst>
                                      </p:cBhvr>
                                      <p:tavLst>
                                        <p:tav tm="0">
                                          <p:val>
                                            <p:strVal val="#ppt_x"/>
                                          </p:val>
                                        </p:tav>
                                        <p:tav tm="100000">
                                          <p:val>
                                            <p:strVal val="#ppt_x"/>
                                          </p:val>
                                        </p:tav>
                                      </p:tavLst>
                                    </p:anim>
                                    <p:anim calcmode="lin" valueType="num">
                                      <p:cBhvr additive="base">
                                        <p:cTn id="52" dur="25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250" fill="hold"/>
                                        <p:tgtEl>
                                          <p:spTgt spid="39"/>
                                        </p:tgtEl>
                                        <p:attrNameLst>
                                          <p:attrName>ppt_x</p:attrName>
                                        </p:attrNameLst>
                                      </p:cBhvr>
                                      <p:tavLst>
                                        <p:tav tm="0">
                                          <p:val>
                                            <p:strVal val="#ppt_x"/>
                                          </p:val>
                                        </p:tav>
                                        <p:tav tm="100000">
                                          <p:val>
                                            <p:strVal val="#ppt_x"/>
                                          </p:val>
                                        </p:tav>
                                      </p:tavLst>
                                    </p:anim>
                                    <p:anim calcmode="lin" valueType="num">
                                      <p:cBhvr additive="base">
                                        <p:cTn id="56" dur="250" fill="hold"/>
                                        <p:tgtEl>
                                          <p:spTgt spid="39"/>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50" fill="hold"/>
                                        <p:tgtEl>
                                          <p:spTgt spid="8"/>
                                        </p:tgtEl>
                                        <p:attrNameLst>
                                          <p:attrName>ppt_x</p:attrName>
                                        </p:attrNameLst>
                                      </p:cBhvr>
                                      <p:tavLst>
                                        <p:tav tm="0">
                                          <p:val>
                                            <p:strVal val="#ppt_x"/>
                                          </p:val>
                                        </p:tav>
                                        <p:tav tm="100000">
                                          <p:val>
                                            <p:strVal val="#ppt_x"/>
                                          </p:val>
                                        </p:tav>
                                      </p:tavLst>
                                    </p:anim>
                                    <p:anim calcmode="lin" valueType="num">
                                      <p:cBhvr additive="base">
                                        <p:cTn id="61" dur="250" fill="hold"/>
                                        <p:tgtEl>
                                          <p:spTgt spid="8"/>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250" fill="hold"/>
                                        <p:tgtEl>
                                          <p:spTgt spid="11"/>
                                        </p:tgtEl>
                                        <p:attrNameLst>
                                          <p:attrName>ppt_x</p:attrName>
                                        </p:attrNameLst>
                                      </p:cBhvr>
                                      <p:tavLst>
                                        <p:tav tm="0">
                                          <p:val>
                                            <p:strVal val="#ppt_x"/>
                                          </p:val>
                                        </p:tav>
                                        <p:tav tm="100000">
                                          <p:val>
                                            <p:strVal val="#ppt_x"/>
                                          </p:val>
                                        </p:tav>
                                      </p:tavLst>
                                    </p:anim>
                                    <p:anim calcmode="lin" valueType="num">
                                      <p:cBhvr additive="base">
                                        <p:cTn id="66" dur="250" fill="hold"/>
                                        <p:tgtEl>
                                          <p:spTgt spid="11"/>
                                        </p:tgtEl>
                                        <p:attrNameLst>
                                          <p:attrName>ppt_y</p:attrName>
                                        </p:attrNameLst>
                                      </p:cBhvr>
                                      <p:tavLst>
                                        <p:tav tm="0">
                                          <p:val>
                                            <p:strVal val="1+#ppt_h/2"/>
                                          </p:val>
                                        </p:tav>
                                        <p:tav tm="100000">
                                          <p:val>
                                            <p:strVal val="#ppt_y"/>
                                          </p:val>
                                        </p:tav>
                                      </p:tavLst>
                                    </p:anim>
                                  </p:childTnLst>
                                </p:cTn>
                              </p:par>
                            </p:childTnLst>
                          </p:cTn>
                        </p:par>
                        <p:par>
                          <p:cTn id="67" fill="hold">
                            <p:stCondLst>
                              <p:cond delay="2000"/>
                            </p:stCondLst>
                            <p:childTnLst>
                              <p:par>
                                <p:cTn id="68" presetID="2" presetClass="entr" presetSubtype="4"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250" fill="hold"/>
                                        <p:tgtEl>
                                          <p:spTgt spid="12"/>
                                        </p:tgtEl>
                                        <p:attrNameLst>
                                          <p:attrName>ppt_x</p:attrName>
                                        </p:attrNameLst>
                                      </p:cBhvr>
                                      <p:tavLst>
                                        <p:tav tm="0">
                                          <p:val>
                                            <p:strVal val="#ppt_x"/>
                                          </p:val>
                                        </p:tav>
                                        <p:tav tm="100000">
                                          <p:val>
                                            <p:strVal val="#ppt_x"/>
                                          </p:val>
                                        </p:tav>
                                      </p:tavLst>
                                    </p:anim>
                                    <p:anim calcmode="lin" valueType="num">
                                      <p:cBhvr additive="base">
                                        <p:cTn id="71" dur="250" fill="hold"/>
                                        <p:tgtEl>
                                          <p:spTgt spid="12"/>
                                        </p:tgtEl>
                                        <p:attrNameLst>
                                          <p:attrName>ppt_y</p:attrName>
                                        </p:attrNameLst>
                                      </p:cBhvr>
                                      <p:tavLst>
                                        <p:tav tm="0">
                                          <p:val>
                                            <p:strVal val="1+#ppt_h/2"/>
                                          </p:val>
                                        </p:tav>
                                        <p:tav tm="100000">
                                          <p:val>
                                            <p:strVal val="#ppt_y"/>
                                          </p:val>
                                        </p:tav>
                                      </p:tavLst>
                                    </p:anim>
                                  </p:childTnLst>
                                </p:cTn>
                              </p:par>
                            </p:childTnLst>
                          </p:cTn>
                        </p:par>
                        <p:par>
                          <p:cTn id="72" fill="hold">
                            <p:stCondLst>
                              <p:cond delay="2500"/>
                            </p:stCondLst>
                            <p:childTnLst>
                              <p:par>
                                <p:cTn id="73" presetID="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 presetClass="entr" presetSubtype="4"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250" fill="hold"/>
                                        <p:tgtEl>
                                          <p:spTgt spid="16"/>
                                        </p:tgtEl>
                                        <p:attrNameLst>
                                          <p:attrName>ppt_x</p:attrName>
                                        </p:attrNameLst>
                                      </p:cBhvr>
                                      <p:tavLst>
                                        <p:tav tm="0">
                                          <p:val>
                                            <p:strVal val="#ppt_x"/>
                                          </p:val>
                                        </p:tav>
                                        <p:tav tm="100000">
                                          <p:val>
                                            <p:strVal val="#ppt_x"/>
                                          </p:val>
                                        </p:tav>
                                      </p:tavLst>
                                    </p:anim>
                                    <p:anim calcmode="lin" valueType="num">
                                      <p:cBhvr additive="base">
                                        <p:cTn id="81" dur="250" fill="hold"/>
                                        <p:tgtEl>
                                          <p:spTgt spid="16"/>
                                        </p:tgtEl>
                                        <p:attrNameLst>
                                          <p:attrName>ppt_y</p:attrName>
                                        </p:attrNameLst>
                                      </p:cBhvr>
                                      <p:tavLst>
                                        <p:tav tm="0">
                                          <p:val>
                                            <p:strVal val="1+#ppt_h/2"/>
                                          </p:val>
                                        </p:tav>
                                        <p:tav tm="100000">
                                          <p:val>
                                            <p:strVal val="#ppt_y"/>
                                          </p:val>
                                        </p:tav>
                                      </p:tavLst>
                                    </p:anim>
                                  </p:childTnLst>
                                </p:cTn>
                              </p:par>
                            </p:childTnLst>
                          </p:cTn>
                        </p:par>
                        <p:par>
                          <p:cTn id="82" fill="hold">
                            <p:stCondLst>
                              <p:cond delay="3500"/>
                            </p:stCondLst>
                            <p:childTnLst>
                              <p:par>
                                <p:cTn id="83" presetID="2" presetClass="entr" presetSubtype="4"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250" fill="hold"/>
                                        <p:tgtEl>
                                          <p:spTgt spid="17"/>
                                        </p:tgtEl>
                                        <p:attrNameLst>
                                          <p:attrName>ppt_x</p:attrName>
                                        </p:attrNameLst>
                                      </p:cBhvr>
                                      <p:tavLst>
                                        <p:tav tm="0">
                                          <p:val>
                                            <p:strVal val="#ppt_x"/>
                                          </p:val>
                                        </p:tav>
                                        <p:tav tm="100000">
                                          <p:val>
                                            <p:strVal val="#ppt_x"/>
                                          </p:val>
                                        </p:tav>
                                      </p:tavLst>
                                    </p:anim>
                                    <p:anim calcmode="lin" valueType="num">
                                      <p:cBhvr additive="base">
                                        <p:cTn id="86" dur="250" fill="hold"/>
                                        <p:tgtEl>
                                          <p:spTgt spid="17"/>
                                        </p:tgtEl>
                                        <p:attrNameLst>
                                          <p:attrName>ppt_y</p:attrName>
                                        </p:attrNameLst>
                                      </p:cBhvr>
                                      <p:tavLst>
                                        <p:tav tm="0">
                                          <p:val>
                                            <p:strVal val="1+#ppt_h/2"/>
                                          </p:val>
                                        </p:tav>
                                        <p:tav tm="100000">
                                          <p:val>
                                            <p:strVal val="#ppt_y"/>
                                          </p:val>
                                        </p:tav>
                                      </p:tavLst>
                                    </p:anim>
                                  </p:childTnLst>
                                </p:cTn>
                              </p:par>
                            </p:childTnLst>
                          </p:cTn>
                        </p:par>
                        <p:par>
                          <p:cTn id="87" fill="hold">
                            <p:stCondLst>
                              <p:cond delay="4000"/>
                            </p:stCondLst>
                            <p:childTnLst>
                              <p:par>
                                <p:cTn id="88" presetID="2" presetClass="entr" presetSubtype="4"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250" fill="hold"/>
                                        <p:tgtEl>
                                          <p:spTgt spid="18"/>
                                        </p:tgtEl>
                                        <p:attrNameLst>
                                          <p:attrName>ppt_x</p:attrName>
                                        </p:attrNameLst>
                                      </p:cBhvr>
                                      <p:tavLst>
                                        <p:tav tm="0">
                                          <p:val>
                                            <p:strVal val="#ppt_x"/>
                                          </p:val>
                                        </p:tav>
                                        <p:tav tm="100000">
                                          <p:val>
                                            <p:strVal val="#ppt_x"/>
                                          </p:val>
                                        </p:tav>
                                      </p:tavLst>
                                    </p:anim>
                                    <p:anim calcmode="lin" valueType="num">
                                      <p:cBhvr additive="base">
                                        <p:cTn id="91" dur="250" fill="hold"/>
                                        <p:tgtEl>
                                          <p:spTgt spid="18"/>
                                        </p:tgtEl>
                                        <p:attrNameLst>
                                          <p:attrName>ppt_y</p:attrName>
                                        </p:attrNameLst>
                                      </p:cBhvr>
                                      <p:tavLst>
                                        <p:tav tm="0">
                                          <p:val>
                                            <p:strVal val="1+#ppt_h/2"/>
                                          </p:val>
                                        </p:tav>
                                        <p:tav tm="100000">
                                          <p:val>
                                            <p:strVal val="#ppt_y"/>
                                          </p:val>
                                        </p:tav>
                                      </p:tavLst>
                                    </p:anim>
                                  </p:childTnLst>
                                </p:cTn>
                              </p:par>
                            </p:childTnLst>
                          </p:cTn>
                        </p:par>
                        <p:par>
                          <p:cTn id="92" fill="hold">
                            <p:stCondLst>
                              <p:cond delay="4500"/>
                            </p:stCondLst>
                            <p:childTnLst>
                              <p:par>
                                <p:cTn id="93" presetID="2" presetClass="entr" presetSubtype="4"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250" fill="hold"/>
                                        <p:tgtEl>
                                          <p:spTgt spid="19"/>
                                        </p:tgtEl>
                                        <p:attrNameLst>
                                          <p:attrName>ppt_x</p:attrName>
                                        </p:attrNameLst>
                                      </p:cBhvr>
                                      <p:tavLst>
                                        <p:tav tm="0">
                                          <p:val>
                                            <p:strVal val="#ppt_x"/>
                                          </p:val>
                                        </p:tav>
                                        <p:tav tm="100000">
                                          <p:val>
                                            <p:strVal val="#ppt_x"/>
                                          </p:val>
                                        </p:tav>
                                      </p:tavLst>
                                    </p:anim>
                                    <p:anim calcmode="lin" valueType="num">
                                      <p:cBhvr additive="base">
                                        <p:cTn id="96"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animBg="1"/>
      <p:bldP spid="16" grpId="0"/>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年度工作概述</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13221" y="1980485"/>
            <a:ext cx="5061591" cy="4156007"/>
            <a:chOff x="6360178" y="1466136"/>
            <a:chExt cx="5061591" cy="4156007"/>
          </a:xfrm>
        </p:grpSpPr>
        <p:grpSp>
          <p:nvGrpSpPr>
            <p:cNvPr id="11" name="组合 10"/>
            <p:cNvGrpSpPr/>
            <p:nvPr/>
          </p:nvGrpSpPr>
          <p:grpSpPr>
            <a:xfrm>
              <a:off x="6360180" y="3905551"/>
              <a:ext cx="5061589" cy="1716592"/>
              <a:chOff x="5650562" y="7011394"/>
              <a:chExt cx="6024562" cy="1725918"/>
            </a:xfrm>
          </p:grpSpPr>
          <p:sp>
            <p:nvSpPr>
              <p:cNvPr id="13" name="矩形 12"/>
              <p:cNvSpPr/>
              <p:nvPr/>
            </p:nvSpPr>
            <p:spPr>
              <a:xfrm>
                <a:off x="5650562" y="7011394"/>
                <a:ext cx="6024562" cy="1704126"/>
              </a:xfrm>
              <a:prstGeom prst="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16" name="文本框 23"/>
              <p:cNvSpPr txBox="1">
                <a:spLocks noChangeArrowheads="1"/>
              </p:cNvSpPr>
              <p:nvPr/>
            </p:nvSpPr>
            <p:spPr bwMode="auto">
              <a:xfrm>
                <a:off x="5860670" y="7561407"/>
                <a:ext cx="5688430" cy="117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文本框 24"/>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12" name="矩形 11"/>
            <p:cNvSpPr/>
            <p:nvPr/>
          </p:nvSpPr>
          <p:spPr>
            <a:xfrm flipH="1">
              <a:off x="6360178" y="1466136"/>
              <a:ext cx="5061589" cy="2344647"/>
            </a:xfrm>
            <a:prstGeom prst="rect">
              <a:avLst/>
            </a:prstGeom>
            <a:blipFill dpi="0" rotWithShape="1">
              <a:blip r:embed="rId3" cstate="screen"/>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grpSp>
      <p:sp>
        <p:nvSpPr>
          <p:cNvPr id="18" name="3"/>
          <p:cNvSpPr/>
          <p:nvPr/>
        </p:nvSpPr>
        <p:spPr>
          <a:xfrm>
            <a:off x="896747" y="1980486"/>
            <a:ext cx="4971560" cy="4156007"/>
          </a:xfrm>
          <a:prstGeom prst="rect">
            <a:avLst/>
          </a:prstGeom>
          <a:noFill/>
          <a:ln>
            <a:solidFill>
              <a:srgbClr val="3B4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TextBox 19"/>
          <p:cNvSpPr txBox="1"/>
          <p:nvPr/>
        </p:nvSpPr>
        <p:spPr>
          <a:xfrm>
            <a:off x="1395823" y="2583035"/>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基本情况简介</a:t>
            </a:r>
          </a:p>
        </p:txBody>
      </p:sp>
      <p:sp>
        <p:nvSpPr>
          <p:cNvPr id="20" name="TextBox 106"/>
          <p:cNvSpPr txBox="1"/>
          <p:nvPr/>
        </p:nvSpPr>
        <p:spPr>
          <a:xfrm>
            <a:off x="1362166" y="3238476"/>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9"/>
          <p:cNvSpPr txBox="1"/>
          <p:nvPr/>
        </p:nvSpPr>
        <p:spPr>
          <a:xfrm>
            <a:off x="1395823" y="4309784"/>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p>
        </p:txBody>
      </p:sp>
      <p:sp>
        <p:nvSpPr>
          <p:cNvPr id="22" name="TextBox 106"/>
          <p:cNvSpPr txBox="1"/>
          <p:nvPr/>
        </p:nvSpPr>
        <p:spPr>
          <a:xfrm>
            <a:off x="1362166" y="4908300"/>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 name="30"/>
          <p:cNvCxnSpPr/>
          <p:nvPr/>
        </p:nvCxnSpPr>
        <p:spPr>
          <a:xfrm>
            <a:off x="1429367" y="3056957"/>
            <a:ext cx="3888351" cy="1"/>
          </a:xfrm>
          <a:prstGeom prst="line">
            <a:avLst/>
          </a:prstGeom>
          <a:ln w="12700">
            <a:solidFill>
              <a:srgbClr val="3B4658"/>
            </a:solidFill>
            <a:prstDash val="dash"/>
          </a:ln>
        </p:spPr>
        <p:style>
          <a:lnRef idx="1">
            <a:schemeClr val="accent1"/>
          </a:lnRef>
          <a:fillRef idx="0">
            <a:schemeClr val="accent1"/>
          </a:fillRef>
          <a:effectRef idx="0">
            <a:schemeClr val="accent1"/>
          </a:effectRef>
          <a:fontRef idx="minor">
            <a:schemeClr val="tx1"/>
          </a:fontRef>
        </p:style>
      </p:cxnSp>
      <p:cxnSp>
        <p:nvCxnSpPr>
          <p:cNvPr id="24" name="31"/>
          <p:cNvCxnSpPr/>
          <p:nvPr/>
        </p:nvCxnSpPr>
        <p:spPr>
          <a:xfrm>
            <a:off x="1429367" y="4777417"/>
            <a:ext cx="3888351" cy="1"/>
          </a:xfrm>
          <a:prstGeom prst="line">
            <a:avLst/>
          </a:prstGeom>
          <a:ln w="12700">
            <a:solidFill>
              <a:srgbClr val="3B4658"/>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3" y="159351"/>
            <a:ext cx="12189689" cy="796720"/>
            <a:chOff x="723" y="429774"/>
            <a:chExt cx="12189689" cy="796720"/>
          </a:xfrm>
        </p:grpSpPr>
        <p:sp>
          <p:nvSpPr>
            <p:cNvPr id="7" name="矩形 6"/>
            <p:cNvSpPr/>
            <p:nvPr/>
          </p:nvSpPr>
          <p:spPr>
            <a:xfrm>
              <a:off x="723" y="429774"/>
              <a:ext cx="4368077"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01721" y="444288"/>
              <a:ext cx="2814375" cy="782206"/>
              <a:chOff x="4130196" y="398984"/>
              <a:chExt cx="2814375" cy="782206"/>
            </a:xfrm>
          </p:grpSpPr>
          <p:sp>
            <p:nvSpPr>
              <p:cNvPr id="14" name="TextBox 20"/>
              <p:cNvSpPr txBox="1"/>
              <p:nvPr/>
            </p:nvSpPr>
            <p:spPr>
              <a:xfrm>
                <a:off x="4130196" y="398984"/>
                <a:ext cx="2814375" cy="523220"/>
              </a:xfrm>
              <a:prstGeom prst="rect">
                <a:avLst/>
              </a:prstGeom>
              <a:noFill/>
            </p:spPr>
            <p:txBody>
              <a:bodyPr wrap="square" rtlCol="0">
                <a:spAutoFit/>
              </a:bodyPr>
              <a:lstStyle/>
              <a:p>
                <a:pPr algn="ctr"/>
                <a:r>
                  <a:rPr lang="zh-CN" altLang="en-US" sz="2800" b="1" spc="600" dirty="0">
                    <a:solidFill>
                      <a:schemeClr val="bg1">
                        <a:lumMod val="50000"/>
                      </a:schemeClr>
                    </a:solidFill>
                    <a:latin typeface="微软雅黑" panose="020B0503020204020204" pitchFamily="34" charset="-122"/>
                    <a:ea typeface="微软雅黑" panose="020B0503020204020204" pitchFamily="34" charset="-122"/>
                  </a:rPr>
                  <a:t>年度工作概述</a:t>
                </a:r>
              </a:p>
            </p:txBody>
          </p:sp>
          <p:sp>
            <p:nvSpPr>
              <p:cNvPr id="15" name="TextBox 37"/>
              <p:cNvSpPr txBox="1"/>
              <p:nvPr/>
            </p:nvSpPr>
            <p:spPr>
              <a:xfrm>
                <a:off x="4319346" y="811858"/>
                <a:ext cx="2439777" cy="369332"/>
              </a:xfrm>
              <a:prstGeom prst="rect">
                <a:avLst/>
              </a:prstGeom>
              <a:noFill/>
            </p:spPr>
            <p:txBody>
              <a:bodyPr wrap="square" rtlCol="0">
                <a:spAutoFit/>
              </a:bodyPr>
              <a:lstStyle/>
              <a:p>
                <a:pPr algn="ctr"/>
                <a:r>
                  <a:rPr lang="en-US" altLang="zh-CN" spc="300" dirty="0">
                    <a:solidFill>
                      <a:schemeClr val="bg1">
                        <a:lumMod val="50000"/>
                      </a:schemeClr>
                    </a:solidFill>
                    <a:latin typeface="微软雅黑" panose="020B0503020204020204" pitchFamily="34" charset="-122"/>
                    <a:ea typeface="微软雅黑" panose="020B0503020204020204" pitchFamily="34" charset="-122"/>
                  </a:rPr>
                  <a:t>Add your title</a:t>
                </a:r>
                <a:endParaRPr lang="zh-CN" altLang="en-US" spc="3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819989" y="429774"/>
              <a:ext cx="4370423" cy="738664"/>
            </a:xfrm>
            <a:prstGeom prst="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14"/>
          <p:cNvGrpSpPr/>
          <p:nvPr/>
        </p:nvGrpSpPr>
        <p:grpSpPr bwMode="auto">
          <a:xfrm>
            <a:off x="1428834" y="2166664"/>
            <a:ext cx="4321544" cy="1211440"/>
            <a:chOff x="0" y="0"/>
            <a:chExt cx="3143064" cy="879692"/>
          </a:xfrm>
        </p:grpSpPr>
        <p:sp>
          <p:nvSpPr>
            <p:cNvPr id="11" name="矩形 15"/>
            <p:cNvSpPr>
              <a:spLocks noChangeArrowheads="1"/>
            </p:cNvSpPr>
            <p:nvPr/>
          </p:nvSpPr>
          <p:spPr bwMode="auto">
            <a:xfrm>
              <a:off x="95245" y="72172"/>
              <a:ext cx="358757" cy="229911"/>
            </a:xfrm>
            <a:prstGeom prst="rect">
              <a:avLst/>
            </a:prstGeom>
            <a:solidFill>
              <a:srgbClr val="59A3B0"/>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16"/>
            <p:cNvSpPr>
              <a:spLocks noChangeArrowheads="1"/>
            </p:cNvSpPr>
            <p:nvPr/>
          </p:nvSpPr>
          <p:spPr bwMode="auto">
            <a:xfrm>
              <a:off x="0" y="343308"/>
              <a:ext cx="3143064"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p>
          </p:txBody>
        </p:sp>
        <p:sp>
          <p:nvSpPr>
            <p:cNvPr id="13"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grpSp>
      <p:grpSp>
        <p:nvGrpSpPr>
          <p:cNvPr id="16" name="组合 18"/>
          <p:cNvGrpSpPr/>
          <p:nvPr/>
        </p:nvGrpSpPr>
        <p:grpSpPr bwMode="auto">
          <a:xfrm>
            <a:off x="1428832" y="3526909"/>
            <a:ext cx="4321546" cy="1239875"/>
            <a:chOff x="0" y="0"/>
            <a:chExt cx="3143062" cy="901786"/>
          </a:xfrm>
        </p:grpSpPr>
        <p:sp>
          <p:nvSpPr>
            <p:cNvPr id="17" name="矩形 19"/>
            <p:cNvSpPr>
              <a:spLocks noChangeArrowheads="1"/>
            </p:cNvSpPr>
            <p:nvPr/>
          </p:nvSpPr>
          <p:spPr bwMode="auto">
            <a:xfrm>
              <a:off x="95245" y="92989"/>
              <a:ext cx="358757" cy="230264"/>
            </a:xfrm>
            <a:prstGeom prst="rect">
              <a:avLst/>
            </a:prstGeom>
            <a:solidFill>
              <a:srgbClr val="3B4658"/>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TextBox 20"/>
            <p:cNvSpPr>
              <a:spLocks noChangeArrowheads="1"/>
            </p:cNvSpPr>
            <p:nvPr/>
          </p:nvSpPr>
          <p:spPr bwMode="auto">
            <a:xfrm>
              <a:off x="0" y="364541"/>
              <a:ext cx="314306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p>
          </p:txBody>
        </p:sp>
        <p:sp>
          <p:nvSpPr>
            <p:cNvPr id="19"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0" name="组合 22"/>
          <p:cNvGrpSpPr/>
          <p:nvPr/>
        </p:nvGrpSpPr>
        <p:grpSpPr bwMode="auto">
          <a:xfrm>
            <a:off x="1428832" y="4936277"/>
            <a:ext cx="4321545" cy="1193665"/>
            <a:chOff x="0" y="0"/>
            <a:chExt cx="3143061" cy="867794"/>
          </a:xfrm>
        </p:grpSpPr>
        <p:sp>
          <p:nvSpPr>
            <p:cNvPr id="21" name="矩形 23"/>
            <p:cNvSpPr>
              <a:spLocks noChangeArrowheads="1"/>
            </p:cNvSpPr>
            <p:nvPr/>
          </p:nvSpPr>
          <p:spPr bwMode="auto">
            <a:xfrm>
              <a:off x="95245" y="59234"/>
              <a:ext cx="358757" cy="230264"/>
            </a:xfrm>
            <a:prstGeom prst="rect">
              <a:avLst/>
            </a:prstGeom>
            <a:solidFill>
              <a:srgbClr val="59A3B0"/>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TextBox 24"/>
            <p:cNvSpPr>
              <a:spLocks noChangeArrowheads="1"/>
            </p:cNvSpPr>
            <p:nvPr/>
          </p:nvSpPr>
          <p:spPr bwMode="auto">
            <a:xfrm>
              <a:off x="0" y="330786"/>
              <a:ext cx="314306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p>
          </p:txBody>
        </p:sp>
        <p:sp>
          <p:nvSpPr>
            <p:cNvPr id="23"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894430" y="2253749"/>
            <a:ext cx="5201025" cy="3848221"/>
            <a:chOff x="1108178" y="2379935"/>
            <a:chExt cx="3750263" cy="2774808"/>
          </a:xfrm>
        </p:grpSpPr>
        <p:sp>
          <p:nvSpPr>
            <p:cNvPr id="25" name="Rectangle 89"/>
            <p:cNvSpPr/>
            <p:nvPr/>
          </p:nvSpPr>
          <p:spPr>
            <a:xfrm>
              <a:off x="1108178" y="47372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37"/>
            <p:cNvGrpSpPr/>
            <p:nvPr/>
          </p:nvGrpSpPr>
          <p:grpSpPr>
            <a:xfrm>
              <a:off x="1445078" y="2379935"/>
              <a:ext cx="301358" cy="2317121"/>
              <a:chOff x="1074408" y="1485901"/>
              <a:chExt cx="214311" cy="1647821"/>
            </a:xfrm>
            <a:solidFill>
              <a:srgbClr val="71BA9F"/>
            </a:solidFill>
          </p:grpSpPr>
          <p:cxnSp>
            <p:nvCxnSpPr>
              <p:cNvPr id="48"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94"/>
              <p:cNvSpPr/>
              <p:nvPr/>
            </p:nvSpPr>
            <p:spPr>
              <a:xfrm>
                <a:off x="1074408" y="2190750"/>
                <a:ext cx="214311" cy="942972"/>
              </a:xfrm>
              <a:prstGeom prst="round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8"/>
            <p:cNvGrpSpPr/>
            <p:nvPr/>
          </p:nvGrpSpPr>
          <p:grpSpPr>
            <a:xfrm>
              <a:off x="1978689" y="2379935"/>
              <a:ext cx="301358" cy="2317121"/>
              <a:chOff x="1447800" y="1485901"/>
              <a:chExt cx="214311" cy="1647821"/>
            </a:xfrm>
            <a:solidFill>
              <a:srgbClr val="71BA9F"/>
            </a:solidFill>
          </p:grpSpPr>
          <p:cxnSp>
            <p:nvCxnSpPr>
              <p:cNvPr id="46"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100"/>
              <p:cNvSpPr/>
              <p:nvPr/>
            </p:nvSpPr>
            <p:spPr>
              <a:xfrm>
                <a:off x="1447800" y="1962150"/>
                <a:ext cx="214311" cy="1171572"/>
              </a:xfrm>
              <a:prstGeom prst="round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39"/>
            <p:cNvGrpSpPr/>
            <p:nvPr/>
          </p:nvGrpSpPr>
          <p:grpSpPr>
            <a:xfrm>
              <a:off x="2512301" y="2379935"/>
              <a:ext cx="301358" cy="2317121"/>
              <a:chOff x="1828800" y="1485901"/>
              <a:chExt cx="214311" cy="1647821"/>
            </a:xfrm>
            <a:solidFill>
              <a:srgbClr val="71BA9F"/>
            </a:solidFill>
          </p:grpSpPr>
          <p:cxnSp>
            <p:nvCxnSpPr>
              <p:cNvPr id="44"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106"/>
              <p:cNvSpPr/>
              <p:nvPr/>
            </p:nvSpPr>
            <p:spPr>
              <a:xfrm>
                <a:off x="1828800" y="1809750"/>
                <a:ext cx="214311" cy="1323972"/>
              </a:xfrm>
              <a:prstGeom prst="round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40"/>
            <p:cNvGrpSpPr/>
            <p:nvPr/>
          </p:nvGrpSpPr>
          <p:grpSpPr>
            <a:xfrm>
              <a:off x="3045913" y="2379935"/>
              <a:ext cx="301358" cy="2317121"/>
              <a:chOff x="2209800" y="1485901"/>
              <a:chExt cx="214311" cy="1647821"/>
            </a:xfrm>
            <a:solidFill>
              <a:srgbClr val="71BA9F"/>
            </a:solidFill>
          </p:grpSpPr>
          <p:cxnSp>
            <p:nvCxnSpPr>
              <p:cNvPr id="42" name="Straight Connector 107"/>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20"/>
              <p:cNvSpPr/>
              <p:nvPr/>
            </p:nvSpPr>
            <p:spPr>
              <a:xfrm>
                <a:off x="2209800" y="2419350"/>
                <a:ext cx="214311" cy="714372"/>
              </a:xfrm>
              <a:prstGeom prst="round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41"/>
            <p:cNvGrpSpPr/>
            <p:nvPr/>
          </p:nvGrpSpPr>
          <p:grpSpPr>
            <a:xfrm>
              <a:off x="3579524" y="2379935"/>
              <a:ext cx="301358" cy="2317121"/>
              <a:chOff x="2667000" y="1485901"/>
              <a:chExt cx="214311" cy="1647821"/>
            </a:xfrm>
            <a:solidFill>
              <a:srgbClr val="71BA9F"/>
            </a:solidFill>
          </p:grpSpPr>
          <p:cxnSp>
            <p:nvCxnSpPr>
              <p:cNvPr id="40"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28"/>
              <p:cNvSpPr/>
              <p:nvPr/>
            </p:nvSpPr>
            <p:spPr>
              <a:xfrm>
                <a:off x="2667000" y="1962150"/>
                <a:ext cx="214311" cy="1171572"/>
              </a:xfrm>
              <a:prstGeom prst="roundRect">
                <a:avLst/>
              </a:prstGeom>
              <a:solidFill>
                <a:srgbClr val="59A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142"/>
            <p:cNvGrpSpPr/>
            <p:nvPr/>
          </p:nvGrpSpPr>
          <p:grpSpPr>
            <a:xfrm>
              <a:off x="4113139" y="2379935"/>
              <a:ext cx="301358" cy="2317121"/>
              <a:chOff x="2971800" y="1485901"/>
              <a:chExt cx="214311" cy="1647821"/>
            </a:xfrm>
            <a:solidFill>
              <a:srgbClr val="71BA9F"/>
            </a:solidFill>
          </p:grpSpPr>
          <p:cxnSp>
            <p:nvCxnSpPr>
              <p:cNvPr id="38"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36"/>
              <p:cNvSpPr/>
              <p:nvPr/>
            </p:nvSpPr>
            <p:spPr>
              <a:xfrm>
                <a:off x="2971800" y="1809750"/>
                <a:ext cx="214311" cy="1323972"/>
              </a:xfrm>
              <a:prstGeom prst="roundRect">
                <a:avLst/>
              </a:prstGeom>
              <a:solidFill>
                <a:srgbClr val="3B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Rectangle 143"/>
            <p:cNvSpPr/>
            <p:nvPr/>
          </p:nvSpPr>
          <p:spPr>
            <a:xfrm>
              <a:off x="1475681"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3" name="Rectangle 144"/>
            <p:cNvSpPr/>
            <p:nvPr/>
          </p:nvSpPr>
          <p:spPr>
            <a:xfrm>
              <a:off x="2013952"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4" name="Rectangle 145"/>
            <p:cNvSpPr/>
            <p:nvPr/>
          </p:nvSpPr>
          <p:spPr>
            <a:xfrm>
              <a:off x="2552223"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5" name="Rectangle 146"/>
            <p:cNvSpPr/>
            <p:nvPr/>
          </p:nvSpPr>
          <p:spPr>
            <a:xfrm>
              <a:off x="3090494"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6" name="Rectangle 147"/>
            <p:cNvSpPr/>
            <p:nvPr/>
          </p:nvSpPr>
          <p:spPr>
            <a:xfrm>
              <a:off x="3628765"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7" name="Rectangle 148"/>
            <p:cNvSpPr/>
            <p:nvPr/>
          </p:nvSpPr>
          <p:spPr>
            <a:xfrm>
              <a:off x="4167036"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240"/>
            <a:ext cx="12190413" cy="6857107"/>
          </a:xfrm>
          <a:prstGeom prst="rect">
            <a:avLst/>
          </a:prstGeom>
        </p:spPr>
      </p:pic>
      <p:sp>
        <p:nvSpPr>
          <p:cNvPr id="12" name="TextBox 15"/>
          <p:cNvSpPr txBox="1"/>
          <p:nvPr/>
        </p:nvSpPr>
        <p:spPr>
          <a:xfrm>
            <a:off x="146135" y="5605737"/>
            <a:ext cx="3068638" cy="830997"/>
          </a:xfrm>
          <a:prstGeom prst="rect">
            <a:avLst/>
          </a:prstGeom>
          <a:noFill/>
          <a:ln>
            <a:noFill/>
          </a:ln>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cs typeface="Lato Black" charset="0"/>
              </a:rPr>
              <a:t>第二章</a:t>
            </a:r>
            <a:endParaRPr lang="en-US" sz="4800" b="1" spc="600"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13" name="矩形 12"/>
          <p:cNvSpPr/>
          <p:nvPr/>
        </p:nvSpPr>
        <p:spPr>
          <a:xfrm>
            <a:off x="1312851" y="1981146"/>
            <a:ext cx="4884750" cy="784830"/>
          </a:xfrm>
          <a:prstGeom prst="rect">
            <a:avLst/>
          </a:prstGeom>
        </p:spPr>
        <p:txBody>
          <a:bodyPr wrap="square" lIns="0" tIns="0" rIns="0" bIns="0">
            <a:spAutoFit/>
          </a:bodyPr>
          <a:lstStyle/>
          <a:p>
            <a:pPr algn="ctr" eaLnBrk="1" hangingPunct="1">
              <a:defRPr/>
            </a:pPr>
            <a:r>
              <a:rPr lang="zh-CN" altLang="en-US" sz="5000" b="1" spc="300" noProof="1">
                <a:solidFill>
                  <a:srgbClr val="59A3B0"/>
                </a:solidFill>
                <a:latin typeface="微软雅黑" panose="020B0503020204020204" pitchFamily="34" charset="-122"/>
                <a:ea typeface="微软雅黑" panose="020B0503020204020204" pitchFamily="34" charset="-122"/>
                <a:cs typeface="+mn-ea"/>
                <a:sym typeface="Arial" panose="020B0604020202020204" pitchFamily="34" charset="0"/>
              </a:rPr>
              <a:t>工作</a:t>
            </a:r>
            <a:r>
              <a:rPr lang="zh-CN" altLang="en-US" sz="5000" b="1" spc="3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完成情况</a:t>
            </a:r>
          </a:p>
        </p:txBody>
      </p:sp>
      <p:sp>
        <p:nvSpPr>
          <p:cNvPr id="14" name="TextBox 11"/>
          <p:cNvSpPr txBox="1"/>
          <p:nvPr/>
        </p:nvSpPr>
        <p:spPr>
          <a:xfrm>
            <a:off x="1668779" y="27928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p:cNvSpPr txBox="1"/>
          <p:nvPr/>
        </p:nvSpPr>
        <p:spPr>
          <a:xfrm>
            <a:off x="1668779" y="3084958"/>
            <a:ext cx="4134465" cy="307777"/>
          </a:xfrm>
          <a:prstGeom prst="rect">
            <a:avLst/>
          </a:prstGeom>
          <a:noFill/>
        </p:spPr>
        <p:txBody>
          <a:bodyPr wrap="none">
            <a:spAutoFit/>
          </a:bodyPr>
          <a:lstStyle/>
          <a:p>
            <a:pPr marL="0" lvl="1">
              <a:defRPr/>
            </a:pPr>
            <a:r>
              <a:rPr lang="zh-CN" altLang="en-US" sz="1400" noProof="1">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8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商务风市场部年终总结计划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3854</Words>
  <Application>Microsoft Office PowerPoint</Application>
  <PresentationFormat>自定义</PresentationFormat>
  <Paragraphs>306</Paragraphs>
  <Slides>25</Slides>
  <Notes>24</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25</vt:i4>
      </vt:variant>
    </vt:vector>
  </HeadingPairs>
  <TitlesOfParts>
    <vt:vector size="51" baseType="lpstr">
      <vt:lpstr>Century Gothic</vt:lpstr>
      <vt:lpstr>Gill Sans</vt:lpstr>
      <vt:lpstr>Helvetica Neue</vt:lpstr>
      <vt:lpstr>Hiragino Sans GB W3</vt:lpstr>
      <vt:lpstr>ITC Avant Garde Std Bk</vt:lpstr>
      <vt:lpstr>Lato</vt:lpstr>
      <vt:lpstr>Lato Black</vt:lpstr>
      <vt:lpstr>Lato Light</vt:lpstr>
      <vt:lpstr>Lato Regular</vt:lpstr>
      <vt:lpstr>Open Sans Light</vt:lpstr>
      <vt:lpstr>PT Sans</vt:lpstr>
      <vt:lpstr>Source Sans Pro</vt:lpstr>
      <vt:lpstr>Stencil Std</vt:lpstr>
      <vt:lpstr>等线</vt:lpstr>
      <vt:lpstr>方正兰亭细黑_GBK</vt:lpstr>
      <vt:lpstr>方正兰亭纤黑_GBK</vt:lpstr>
      <vt:lpstr>思源黑体 CN Medium</vt:lpstr>
      <vt:lpstr>宋体</vt:lpstr>
      <vt:lpstr>宋体-PUA</vt:lpstr>
      <vt:lpstr>微软雅黑</vt:lpstr>
      <vt:lpstr>造字工房尚雅体演示版常规体</vt:lpstr>
      <vt:lpstr>Agency FB</vt:lpstr>
      <vt:lpstr>Arial</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dc:description>
  <cp:lastModifiedBy>YANGs</cp:lastModifiedBy>
  <cp:revision>3205</cp:revision>
  <dcterms:created xsi:type="dcterms:W3CDTF">2015-12-01T09:06:00Z</dcterms:created>
  <dcterms:modified xsi:type="dcterms:W3CDTF">2020-06-16T12:13:36Z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