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1E7"/>
    <a:srgbClr val="0C6341"/>
    <a:srgbClr val="3AA0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6" d="100"/>
          <a:sy n="96" d="100"/>
        </p:scale>
        <p:origin x="1086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0373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030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5832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3138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616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6" y="5854147"/>
            <a:ext cx="805590" cy="10137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9259114" y="5615609"/>
            <a:ext cx="2951566" cy="12523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1259836" y="0"/>
            <a:ext cx="776452" cy="14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7" y="1987825"/>
            <a:ext cx="3877889" cy="48801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5585791" y="4121936"/>
            <a:ext cx="6606209" cy="2802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0404954" y="82350"/>
            <a:ext cx="1757818" cy="322346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50917" y="3809994"/>
            <a:ext cx="2227581" cy="425450"/>
            <a:chOff x="4654427" y="4718860"/>
            <a:chExt cx="1663809" cy="317821"/>
          </a:xfrm>
        </p:grpSpPr>
        <p:grpSp>
          <p:nvGrpSpPr>
            <p:cNvPr id="8" name="组合 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C634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21089" y="3815877"/>
            <a:ext cx="2699384" cy="388620"/>
            <a:chOff x="6395842" y="4718860"/>
            <a:chExt cx="2016134" cy="290158"/>
          </a:xfrm>
        </p:grpSpPr>
        <p:grpSp>
          <p:nvGrpSpPr>
            <p:cNvPr id="13" name="组合 1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C634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1385551" y="2479107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0C63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0C63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6000" b="1" dirty="0" smtClean="0">
                <a:solidFill>
                  <a:srgbClr val="0C63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0C63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0C6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91361" y="3327585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C6341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rgbClr val="0C634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6824" y="380755"/>
            <a:ext cx="1619157" cy="1031719"/>
            <a:chOff x="1193617" y="449883"/>
            <a:chExt cx="1992709" cy="1269744"/>
          </a:xfrm>
        </p:grpSpPr>
        <p:sp>
          <p:nvSpPr>
            <p:cNvPr id="19" name="îṡľíḍè"/>
            <p:cNvSpPr txBox="1"/>
            <p:nvPr/>
          </p:nvSpPr>
          <p:spPr>
            <a:xfrm>
              <a:off x="1193617" y="1283807"/>
              <a:ext cx="1992709" cy="43582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rgbClr val="8AA759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8AA759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0" name="îṩľïḑê"/>
            <p:cNvSpPr txBox="1"/>
            <p:nvPr/>
          </p:nvSpPr>
          <p:spPr>
            <a:xfrm>
              <a:off x="1197522" y="934593"/>
              <a:ext cx="1421318" cy="2612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8AA759"/>
                  </a:solidFill>
                  <a:effectLst/>
                  <a:uLnTx/>
                  <a:uFillTx/>
                </a:rPr>
                <a:t>ANNUAL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8AA759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ís1ídè"/>
            <p:cNvSpPr txBox="1"/>
            <p:nvPr/>
          </p:nvSpPr>
          <p:spPr>
            <a:xfrm>
              <a:off x="1945926" y="449883"/>
              <a:ext cx="887673" cy="39112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A5C"/>
                  </a:solidFill>
                  <a:effectLst/>
                  <a:uLnTx/>
                  <a:uFillTx/>
                </a:rPr>
                <a:t>2020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7A5C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ṩḷîďê"/>
            <p:cNvSpPr/>
            <p:nvPr/>
          </p:nvSpPr>
          <p:spPr>
            <a:xfrm>
              <a:off x="1193617" y="463852"/>
              <a:ext cx="658596" cy="364580"/>
            </a:xfrm>
            <a:prstGeom prst="rect">
              <a:avLst/>
            </a:prstGeom>
            <a:solidFill>
              <a:srgbClr val="007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şlïḋe"/>
            <p:cNvSpPr/>
            <p:nvPr/>
          </p:nvSpPr>
          <p:spPr>
            <a:xfrm>
              <a:off x="2711252" y="681761"/>
              <a:ext cx="475074" cy="509853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rgbClr val="007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966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8231" y="2244436"/>
            <a:ext cx="5094793" cy="3307433"/>
            <a:chOff x="4033245" y="2089903"/>
            <a:chExt cx="4125511" cy="2678195"/>
          </a:xfrm>
        </p:grpSpPr>
        <p:grpSp>
          <p:nvGrpSpPr>
            <p:cNvPr id="3" name="Group 49"/>
            <p:cNvGrpSpPr/>
            <p:nvPr/>
          </p:nvGrpSpPr>
          <p:grpSpPr>
            <a:xfrm>
              <a:off x="4976029" y="2093706"/>
              <a:ext cx="1111955" cy="1366659"/>
              <a:chOff x="3606801" y="1795463"/>
              <a:chExt cx="928688" cy="1141413"/>
            </a:xfrm>
          </p:grpSpPr>
          <p:sp>
            <p:nvSpPr>
              <p:cNvPr id="25" name="Freeform 8"/>
              <p:cNvSpPr/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solidFill>
                <a:srgbClr val="0C634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9"/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50"/>
            <p:cNvGrpSpPr/>
            <p:nvPr/>
          </p:nvGrpSpPr>
          <p:grpSpPr>
            <a:xfrm>
              <a:off x="6160213" y="2089903"/>
              <a:ext cx="1110054" cy="1370461"/>
              <a:chOff x="4595813" y="1792288"/>
              <a:chExt cx="927100" cy="1144588"/>
            </a:xfrm>
          </p:grpSpPr>
          <p:sp>
            <p:nvSpPr>
              <p:cNvPr id="23" name="Freeform 9"/>
              <p:cNvSpPr/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solidFill>
                <a:srgbClr val="0C634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00"/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51"/>
            <p:cNvGrpSpPr/>
            <p:nvPr/>
          </p:nvGrpSpPr>
          <p:grpSpPr>
            <a:xfrm>
              <a:off x="5091976" y="3536394"/>
              <a:ext cx="996007" cy="1226002"/>
              <a:chOff x="3703638" y="3000375"/>
              <a:chExt cx="831850" cy="1023938"/>
            </a:xfrm>
          </p:grpSpPr>
          <p:sp>
            <p:nvSpPr>
              <p:cNvPr id="21" name="Freeform 11"/>
              <p:cNvSpPr/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0C634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31"/>
              <p:cNvSpPr/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2"/>
            <p:cNvGrpSpPr/>
            <p:nvPr/>
          </p:nvGrpSpPr>
          <p:grpSpPr>
            <a:xfrm>
              <a:off x="6160213" y="3536394"/>
              <a:ext cx="975099" cy="1231704"/>
              <a:chOff x="4595813" y="3000375"/>
              <a:chExt cx="814388" cy="1028700"/>
            </a:xfrm>
          </p:grpSpPr>
          <p:sp>
            <p:nvSpPr>
              <p:cNvPr id="19" name="Freeform 10"/>
              <p:cNvSpPr/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634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62"/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81"/>
            <p:cNvGrpSpPr/>
            <p:nvPr/>
          </p:nvGrpSpPr>
          <p:grpSpPr>
            <a:xfrm flipV="1">
              <a:off x="4152202" y="4359741"/>
              <a:ext cx="1339732" cy="262633"/>
              <a:chOff x="2712812" y="1457456"/>
              <a:chExt cx="1118923" cy="223062"/>
            </a:xfrm>
          </p:grpSpPr>
          <p:cxnSp>
            <p:nvCxnSpPr>
              <p:cNvPr id="17" name="Straight Connector 37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8" name="Straight Connector 38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8" name="Group 81"/>
            <p:cNvGrpSpPr/>
            <p:nvPr/>
          </p:nvGrpSpPr>
          <p:grpSpPr>
            <a:xfrm flipH="1" flipV="1">
              <a:off x="6697784" y="4360691"/>
              <a:ext cx="1270756" cy="260732"/>
              <a:chOff x="2770419" y="1459071"/>
              <a:chExt cx="1061316" cy="221447"/>
            </a:xfrm>
          </p:grpSpPr>
          <p:cxnSp>
            <p:nvCxnSpPr>
              <p:cNvPr id="15" name="Straight Connector 4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6" name="Straight Connector 41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9" name="Group 81"/>
            <p:cNvGrpSpPr/>
            <p:nvPr/>
          </p:nvGrpSpPr>
          <p:grpSpPr>
            <a:xfrm>
              <a:off x="4033245" y="2180231"/>
              <a:ext cx="1339732" cy="262633"/>
              <a:chOff x="2712812" y="1457456"/>
              <a:chExt cx="1118923" cy="223062"/>
            </a:xfrm>
          </p:grpSpPr>
          <p:cxnSp>
            <p:nvCxnSpPr>
              <p:cNvPr id="13" name="Straight Connector 4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4" name="Straight Connector 44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10" name="Group 81"/>
            <p:cNvGrpSpPr/>
            <p:nvPr/>
          </p:nvGrpSpPr>
          <p:grpSpPr>
            <a:xfrm flipH="1">
              <a:off x="6888000" y="2181182"/>
              <a:ext cx="1270756" cy="260732"/>
              <a:chOff x="2770419" y="1459071"/>
              <a:chExt cx="1061316" cy="221447"/>
            </a:xfrm>
          </p:grpSpPr>
          <p:cxnSp>
            <p:nvCxnSpPr>
              <p:cNvPr id="11" name="Straight Connector 4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2" name="Straight Connector 47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noFill/>
              <a:ln w="19050" cap="rnd" cmpd="sng" algn="ctr">
                <a:solidFill>
                  <a:srgbClr val="1C50A2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</p:grpSp>
      <p:sp>
        <p:nvSpPr>
          <p:cNvPr id="27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8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8052996" y="272665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9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8124113" y="302668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0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8052996" y="392743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1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8124113" y="422746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2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1245512" y="272665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3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1316629" y="302668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4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1245512" y="3927433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5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1316629" y="4227466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</p:spTree>
    <p:extLst>
      <p:ext uri="{BB962C8B-B14F-4D97-AF65-F5344CB8AC3E}">
        <p14:creationId xmlns:p14="http://schemas.microsoft.com/office/powerpoint/2010/main" val="21939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组合 391"/>
          <p:cNvGrpSpPr/>
          <p:nvPr/>
        </p:nvGrpSpPr>
        <p:grpSpPr>
          <a:xfrm>
            <a:off x="2000010" y="3142962"/>
            <a:ext cx="9139043" cy="3097502"/>
            <a:chOff x="2154391" y="3295605"/>
            <a:chExt cx="8384222" cy="2841670"/>
          </a:xfrm>
        </p:grpSpPr>
        <p:sp>
          <p:nvSpPr>
            <p:cNvPr id="3" name="Freeform 28"/>
            <p:cNvSpPr>
              <a:spLocks/>
            </p:cNvSpPr>
            <p:nvPr/>
          </p:nvSpPr>
          <p:spPr bwMode="auto">
            <a:xfrm>
              <a:off x="2154391" y="3953656"/>
              <a:ext cx="8384222" cy="2183619"/>
            </a:xfrm>
            <a:custGeom>
              <a:avLst/>
              <a:gdLst>
                <a:gd name="T0" fmla="*/ 3064 w 3064"/>
                <a:gd name="T1" fmla="*/ 94 h 798"/>
                <a:gd name="T2" fmla="*/ 2688 w 3064"/>
                <a:gd name="T3" fmla="*/ 0 h 798"/>
                <a:gd name="T4" fmla="*/ 2716 w 3064"/>
                <a:gd name="T5" fmla="*/ 102 h 798"/>
                <a:gd name="T6" fmla="*/ 1054 w 3064"/>
                <a:gd name="T7" fmla="*/ 578 h 798"/>
                <a:gd name="T8" fmla="*/ 954 w 3064"/>
                <a:gd name="T9" fmla="*/ 158 h 798"/>
                <a:gd name="T10" fmla="*/ 0 w 3064"/>
                <a:gd name="T11" fmla="*/ 412 h 798"/>
                <a:gd name="T12" fmla="*/ 46 w 3064"/>
                <a:gd name="T13" fmla="*/ 584 h 798"/>
                <a:gd name="T14" fmla="*/ 824 w 3064"/>
                <a:gd name="T15" fmla="*/ 376 h 798"/>
                <a:gd name="T16" fmla="*/ 926 w 3064"/>
                <a:gd name="T17" fmla="*/ 798 h 798"/>
                <a:gd name="T18" fmla="*/ 2766 w 3064"/>
                <a:gd name="T19" fmla="*/ 272 h 798"/>
                <a:gd name="T20" fmla="*/ 2794 w 3064"/>
                <a:gd name="T21" fmla="*/ 374 h 798"/>
                <a:gd name="T22" fmla="*/ 3064 w 3064"/>
                <a:gd name="T23" fmla="*/ 94 h 798"/>
                <a:gd name="T24" fmla="*/ 3064 w 3064"/>
                <a:gd name="T25" fmla="*/ 94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4" h="798">
                  <a:moveTo>
                    <a:pt x="3064" y="94"/>
                  </a:moveTo>
                  <a:lnTo>
                    <a:pt x="2688" y="0"/>
                  </a:lnTo>
                  <a:lnTo>
                    <a:pt x="2716" y="102"/>
                  </a:lnTo>
                  <a:lnTo>
                    <a:pt x="1054" y="578"/>
                  </a:lnTo>
                  <a:lnTo>
                    <a:pt x="954" y="158"/>
                  </a:lnTo>
                  <a:lnTo>
                    <a:pt x="0" y="412"/>
                  </a:lnTo>
                  <a:lnTo>
                    <a:pt x="46" y="584"/>
                  </a:lnTo>
                  <a:lnTo>
                    <a:pt x="824" y="376"/>
                  </a:lnTo>
                  <a:lnTo>
                    <a:pt x="926" y="798"/>
                  </a:lnTo>
                  <a:lnTo>
                    <a:pt x="2766" y="272"/>
                  </a:lnTo>
                  <a:lnTo>
                    <a:pt x="2794" y="374"/>
                  </a:lnTo>
                  <a:lnTo>
                    <a:pt x="3064" y="94"/>
                  </a:lnTo>
                  <a:lnTo>
                    <a:pt x="3064" y="94"/>
                  </a:lnTo>
                  <a:close/>
                </a:path>
              </a:pathLst>
            </a:custGeom>
            <a:solidFill>
              <a:srgbClr val="D6D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9"/>
            <p:cNvSpPr>
              <a:spLocks noEditPoints="1"/>
            </p:cNvSpPr>
            <p:nvPr/>
          </p:nvSpPr>
          <p:spPr bwMode="auto">
            <a:xfrm>
              <a:off x="7950012" y="3548674"/>
              <a:ext cx="1302510" cy="1307982"/>
            </a:xfrm>
            <a:custGeom>
              <a:avLst/>
              <a:gdLst>
                <a:gd name="T0" fmla="*/ 238 w 476"/>
                <a:gd name="T1" fmla="*/ 0 h 478"/>
                <a:gd name="T2" fmla="*/ 286 w 476"/>
                <a:gd name="T3" fmla="*/ 6 h 478"/>
                <a:gd name="T4" fmla="*/ 332 w 476"/>
                <a:gd name="T5" fmla="*/ 20 h 478"/>
                <a:gd name="T6" fmla="*/ 372 w 476"/>
                <a:gd name="T7" fmla="*/ 42 h 478"/>
                <a:gd name="T8" fmla="*/ 408 w 476"/>
                <a:gd name="T9" fmla="*/ 70 h 478"/>
                <a:gd name="T10" fmla="*/ 436 w 476"/>
                <a:gd name="T11" fmla="*/ 106 h 478"/>
                <a:gd name="T12" fmla="*/ 458 w 476"/>
                <a:gd name="T13" fmla="*/ 146 h 478"/>
                <a:gd name="T14" fmla="*/ 472 w 476"/>
                <a:gd name="T15" fmla="*/ 190 h 478"/>
                <a:gd name="T16" fmla="*/ 476 w 476"/>
                <a:gd name="T17" fmla="*/ 238 h 478"/>
                <a:gd name="T18" fmla="*/ 476 w 476"/>
                <a:gd name="T19" fmla="*/ 264 h 478"/>
                <a:gd name="T20" fmla="*/ 466 w 476"/>
                <a:gd name="T21" fmla="*/ 310 h 478"/>
                <a:gd name="T22" fmla="*/ 448 w 476"/>
                <a:gd name="T23" fmla="*/ 352 h 478"/>
                <a:gd name="T24" fmla="*/ 422 w 476"/>
                <a:gd name="T25" fmla="*/ 390 h 478"/>
                <a:gd name="T26" fmla="*/ 390 w 476"/>
                <a:gd name="T27" fmla="*/ 422 h 478"/>
                <a:gd name="T28" fmla="*/ 352 w 476"/>
                <a:gd name="T29" fmla="*/ 448 h 478"/>
                <a:gd name="T30" fmla="*/ 310 w 476"/>
                <a:gd name="T31" fmla="*/ 466 h 478"/>
                <a:gd name="T32" fmla="*/ 262 w 476"/>
                <a:gd name="T33" fmla="*/ 476 h 478"/>
                <a:gd name="T34" fmla="*/ 238 w 476"/>
                <a:gd name="T35" fmla="*/ 478 h 478"/>
                <a:gd name="T36" fmla="*/ 190 w 476"/>
                <a:gd name="T37" fmla="*/ 472 h 478"/>
                <a:gd name="T38" fmla="*/ 146 w 476"/>
                <a:gd name="T39" fmla="*/ 458 h 478"/>
                <a:gd name="T40" fmla="*/ 106 w 476"/>
                <a:gd name="T41" fmla="*/ 436 h 478"/>
                <a:gd name="T42" fmla="*/ 70 w 476"/>
                <a:gd name="T43" fmla="*/ 408 h 478"/>
                <a:gd name="T44" fmla="*/ 40 w 476"/>
                <a:gd name="T45" fmla="*/ 372 h 478"/>
                <a:gd name="T46" fmla="*/ 18 w 476"/>
                <a:gd name="T47" fmla="*/ 332 h 478"/>
                <a:gd name="T48" fmla="*/ 6 w 476"/>
                <a:gd name="T49" fmla="*/ 286 h 478"/>
                <a:gd name="T50" fmla="*/ 0 w 476"/>
                <a:gd name="T51" fmla="*/ 238 h 478"/>
                <a:gd name="T52" fmla="*/ 2 w 476"/>
                <a:gd name="T53" fmla="*/ 214 h 478"/>
                <a:gd name="T54" fmla="*/ 10 w 476"/>
                <a:gd name="T55" fmla="*/ 168 h 478"/>
                <a:gd name="T56" fmla="*/ 28 w 476"/>
                <a:gd name="T57" fmla="*/ 126 h 478"/>
                <a:gd name="T58" fmla="*/ 54 w 476"/>
                <a:gd name="T59" fmla="*/ 88 h 478"/>
                <a:gd name="T60" fmla="*/ 86 w 476"/>
                <a:gd name="T61" fmla="*/ 54 h 478"/>
                <a:gd name="T62" fmla="*/ 124 w 476"/>
                <a:gd name="T63" fmla="*/ 30 h 478"/>
                <a:gd name="T64" fmla="*/ 168 w 476"/>
                <a:gd name="T65" fmla="*/ 12 h 478"/>
                <a:gd name="T66" fmla="*/ 214 w 476"/>
                <a:gd name="T67" fmla="*/ 2 h 478"/>
                <a:gd name="T68" fmla="*/ 238 w 476"/>
                <a:gd name="T69" fmla="*/ 0 h 478"/>
                <a:gd name="T70" fmla="*/ 238 w 476"/>
                <a:gd name="T71" fmla="*/ 16 h 478"/>
                <a:gd name="T72" fmla="*/ 248 w 476"/>
                <a:gd name="T73" fmla="*/ 20 h 478"/>
                <a:gd name="T74" fmla="*/ 250 w 476"/>
                <a:gd name="T75" fmla="*/ 28 h 478"/>
                <a:gd name="T76" fmla="*/ 250 w 476"/>
                <a:gd name="T77" fmla="*/ 32 h 478"/>
                <a:gd name="T78" fmla="*/ 244 w 476"/>
                <a:gd name="T79" fmla="*/ 40 h 478"/>
                <a:gd name="T80" fmla="*/ 238 w 476"/>
                <a:gd name="T81" fmla="*/ 40 h 478"/>
                <a:gd name="T82" fmla="*/ 230 w 476"/>
                <a:gd name="T83" fmla="*/ 36 h 478"/>
                <a:gd name="T84" fmla="*/ 226 w 476"/>
                <a:gd name="T85" fmla="*/ 28 h 478"/>
                <a:gd name="T86" fmla="*/ 228 w 476"/>
                <a:gd name="T87" fmla="*/ 24 h 478"/>
                <a:gd name="T88" fmla="*/ 234 w 476"/>
                <a:gd name="T89" fmla="*/ 16 h 478"/>
                <a:gd name="T90" fmla="*/ 238 w 476"/>
                <a:gd name="T91" fmla="*/ 1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6" h="478">
                  <a:moveTo>
                    <a:pt x="238" y="0"/>
                  </a:moveTo>
                  <a:lnTo>
                    <a:pt x="238" y="0"/>
                  </a:lnTo>
                  <a:lnTo>
                    <a:pt x="262" y="2"/>
                  </a:lnTo>
                  <a:lnTo>
                    <a:pt x="286" y="6"/>
                  </a:lnTo>
                  <a:lnTo>
                    <a:pt x="310" y="12"/>
                  </a:lnTo>
                  <a:lnTo>
                    <a:pt x="332" y="20"/>
                  </a:lnTo>
                  <a:lnTo>
                    <a:pt x="352" y="30"/>
                  </a:lnTo>
                  <a:lnTo>
                    <a:pt x="372" y="42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22" y="88"/>
                  </a:lnTo>
                  <a:lnTo>
                    <a:pt x="436" y="106"/>
                  </a:lnTo>
                  <a:lnTo>
                    <a:pt x="448" y="126"/>
                  </a:lnTo>
                  <a:lnTo>
                    <a:pt x="458" y="146"/>
                  </a:lnTo>
                  <a:lnTo>
                    <a:pt x="466" y="168"/>
                  </a:lnTo>
                  <a:lnTo>
                    <a:pt x="472" y="190"/>
                  </a:lnTo>
                  <a:lnTo>
                    <a:pt x="476" y="214"/>
                  </a:lnTo>
                  <a:lnTo>
                    <a:pt x="476" y="238"/>
                  </a:lnTo>
                  <a:lnTo>
                    <a:pt x="476" y="238"/>
                  </a:lnTo>
                  <a:lnTo>
                    <a:pt x="476" y="264"/>
                  </a:lnTo>
                  <a:lnTo>
                    <a:pt x="472" y="286"/>
                  </a:lnTo>
                  <a:lnTo>
                    <a:pt x="466" y="310"/>
                  </a:lnTo>
                  <a:lnTo>
                    <a:pt x="458" y="332"/>
                  </a:lnTo>
                  <a:lnTo>
                    <a:pt x="448" y="352"/>
                  </a:lnTo>
                  <a:lnTo>
                    <a:pt x="436" y="372"/>
                  </a:lnTo>
                  <a:lnTo>
                    <a:pt x="422" y="390"/>
                  </a:lnTo>
                  <a:lnTo>
                    <a:pt x="408" y="408"/>
                  </a:lnTo>
                  <a:lnTo>
                    <a:pt x="390" y="422"/>
                  </a:lnTo>
                  <a:lnTo>
                    <a:pt x="372" y="436"/>
                  </a:lnTo>
                  <a:lnTo>
                    <a:pt x="352" y="448"/>
                  </a:lnTo>
                  <a:lnTo>
                    <a:pt x="332" y="458"/>
                  </a:lnTo>
                  <a:lnTo>
                    <a:pt x="310" y="466"/>
                  </a:lnTo>
                  <a:lnTo>
                    <a:pt x="286" y="472"/>
                  </a:lnTo>
                  <a:lnTo>
                    <a:pt x="262" y="476"/>
                  </a:lnTo>
                  <a:lnTo>
                    <a:pt x="238" y="478"/>
                  </a:lnTo>
                  <a:lnTo>
                    <a:pt x="238" y="478"/>
                  </a:lnTo>
                  <a:lnTo>
                    <a:pt x="214" y="476"/>
                  </a:lnTo>
                  <a:lnTo>
                    <a:pt x="190" y="472"/>
                  </a:lnTo>
                  <a:lnTo>
                    <a:pt x="168" y="466"/>
                  </a:lnTo>
                  <a:lnTo>
                    <a:pt x="146" y="458"/>
                  </a:lnTo>
                  <a:lnTo>
                    <a:pt x="124" y="448"/>
                  </a:lnTo>
                  <a:lnTo>
                    <a:pt x="106" y="436"/>
                  </a:lnTo>
                  <a:lnTo>
                    <a:pt x="86" y="422"/>
                  </a:lnTo>
                  <a:lnTo>
                    <a:pt x="70" y="408"/>
                  </a:lnTo>
                  <a:lnTo>
                    <a:pt x="54" y="390"/>
                  </a:lnTo>
                  <a:lnTo>
                    <a:pt x="40" y="372"/>
                  </a:lnTo>
                  <a:lnTo>
                    <a:pt x="28" y="352"/>
                  </a:lnTo>
                  <a:lnTo>
                    <a:pt x="18" y="332"/>
                  </a:lnTo>
                  <a:lnTo>
                    <a:pt x="10" y="310"/>
                  </a:lnTo>
                  <a:lnTo>
                    <a:pt x="6" y="286"/>
                  </a:lnTo>
                  <a:lnTo>
                    <a:pt x="2" y="26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0" y="168"/>
                  </a:lnTo>
                  <a:lnTo>
                    <a:pt x="18" y="146"/>
                  </a:lnTo>
                  <a:lnTo>
                    <a:pt x="28" y="126"/>
                  </a:lnTo>
                  <a:lnTo>
                    <a:pt x="40" y="106"/>
                  </a:lnTo>
                  <a:lnTo>
                    <a:pt x="54" y="88"/>
                  </a:lnTo>
                  <a:lnTo>
                    <a:pt x="70" y="70"/>
                  </a:lnTo>
                  <a:lnTo>
                    <a:pt x="86" y="54"/>
                  </a:lnTo>
                  <a:lnTo>
                    <a:pt x="106" y="42"/>
                  </a:lnTo>
                  <a:lnTo>
                    <a:pt x="124" y="30"/>
                  </a:lnTo>
                  <a:lnTo>
                    <a:pt x="146" y="20"/>
                  </a:lnTo>
                  <a:lnTo>
                    <a:pt x="168" y="12"/>
                  </a:lnTo>
                  <a:lnTo>
                    <a:pt x="190" y="6"/>
                  </a:lnTo>
                  <a:lnTo>
                    <a:pt x="214" y="2"/>
                  </a:lnTo>
                  <a:lnTo>
                    <a:pt x="238" y="0"/>
                  </a:lnTo>
                  <a:lnTo>
                    <a:pt x="238" y="0"/>
                  </a:lnTo>
                  <a:close/>
                  <a:moveTo>
                    <a:pt x="238" y="16"/>
                  </a:moveTo>
                  <a:lnTo>
                    <a:pt x="238" y="16"/>
                  </a:lnTo>
                  <a:lnTo>
                    <a:pt x="244" y="16"/>
                  </a:lnTo>
                  <a:lnTo>
                    <a:pt x="248" y="20"/>
                  </a:lnTo>
                  <a:lnTo>
                    <a:pt x="250" y="24"/>
                  </a:lnTo>
                  <a:lnTo>
                    <a:pt x="250" y="28"/>
                  </a:lnTo>
                  <a:lnTo>
                    <a:pt x="250" y="28"/>
                  </a:lnTo>
                  <a:lnTo>
                    <a:pt x="250" y="32"/>
                  </a:lnTo>
                  <a:lnTo>
                    <a:pt x="248" y="36"/>
                  </a:lnTo>
                  <a:lnTo>
                    <a:pt x="244" y="4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34" y="40"/>
                  </a:lnTo>
                  <a:lnTo>
                    <a:pt x="230" y="36"/>
                  </a:lnTo>
                  <a:lnTo>
                    <a:pt x="228" y="32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8" y="24"/>
                  </a:lnTo>
                  <a:lnTo>
                    <a:pt x="230" y="20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38" y="16"/>
                  </a:ln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0"/>
            <p:cNvSpPr>
              <a:spLocks noEditPoints="1"/>
            </p:cNvSpPr>
            <p:nvPr/>
          </p:nvSpPr>
          <p:spPr bwMode="auto">
            <a:xfrm flipH="1">
              <a:off x="8617686" y="3295605"/>
              <a:ext cx="41943" cy="209287"/>
            </a:xfrm>
            <a:custGeom>
              <a:avLst/>
              <a:gdLst>
                <a:gd name="T0" fmla="*/ 4 w 10"/>
                <a:gd name="T1" fmla="*/ 10 h 180"/>
                <a:gd name="T2" fmla="*/ 0 w 10"/>
                <a:gd name="T3" fmla="*/ 4 h 180"/>
                <a:gd name="T4" fmla="*/ 0 w 10"/>
                <a:gd name="T5" fmla="*/ 4 h 180"/>
                <a:gd name="T6" fmla="*/ 4 w 10"/>
                <a:gd name="T7" fmla="*/ 0 h 180"/>
                <a:gd name="T8" fmla="*/ 10 w 10"/>
                <a:gd name="T9" fmla="*/ 4 h 180"/>
                <a:gd name="T10" fmla="*/ 10 w 10"/>
                <a:gd name="T11" fmla="*/ 4 h 180"/>
                <a:gd name="T12" fmla="*/ 4 w 10"/>
                <a:gd name="T13" fmla="*/ 10 h 180"/>
                <a:gd name="T14" fmla="*/ 4 w 10"/>
                <a:gd name="T15" fmla="*/ 34 h 180"/>
                <a:gd name="T16" fmla="*/ 0 w 10"/>
                <a:gd name="T17" fmla="*/ 32 h 180"/>
                <a:gd name="T18" fmla="*/ 0 w 10"/>
                <a:gd name="T19" fmla="*/ 28 h 180"/>
                <a:gd name="T20" fmla="*/ 0 w 10"/>
                <a:gd name="T21" fmla="*/ 24 h 180"/>
                <a:gd name="T22" fmla="*/ 4 w 10"/>
                <a:gd name="T23" fmla="*/ 24 h 180"/>
                <a:gd name="T24" fmla="*/ 10 w 10"/>
                <a:gd name="T25" fmla="*/ 28 h 180"/>
                <a:gd name="T26" fmla="*/ 10 w 10"/>
                <a:gd name="T27" fmla="*/ 28 h 180"/>
                <a:gd name="T28" fmla="*/ 4 w 10"/>
                <a:gd name="T29" fmla="*/ 34 h 180"/>
                <a:gd name="T30" fmla="*/ 4 w 10"/>
                <a:gd name="T31" fmla="*/ 58 h 180"/>
                <a:gd name="T32" fmla="*/ 0 w 10"/>
                <a:gd name="T33" fmla="*/ 56 h 180"/>
                <a:gd name="T34" fmla="*/ 0 w 10"/>
                <a:gd name="T35" fmla="*/ 54 h 180"/>
                <a:gd name="T36" fmla="*/ 4 w 10"/>
                <a:gd name="T37" fmla="*/ 48 h 180"/>
                <a:gd name="T38" fmla="*/ 8 w 10"/>
                <a:gd name="T39" fmla="*/ 50 h 180"/>
                <a:gd name="T40" fmla="*/ 10 w 10"/>
                <a:gd name="T41" fmla="*/ 54 h 180"/>
                <a:gd name="T42" fmla="*/ 8 w 10"/>
                <a:gd name="T43" fmla="*/ 56 h 180"/>
                <a:gd name="T44" fmla="*/ 4 w 10"/>
                <a:gd name="T45" fmla="*/ 58 h 180"/>
                <a:gd name="T46" fmla="*/ 4 w 10"/>
                <a:gd name="T47" fmla="*/ 82 h 180"/>
                <a:gd name="T48" fmla="*/ 0 w 10"/>
                <a:gd name="T49" fmla="*/ 78 h 180"/>
                <a:gd name="T50" fmla="*/ 0 w 10"/>
                <a:gd name="T51" fmla="*/ 74 h 180"/>
                <a:gd name="T52" fmla="*/ 4 w 10"/>
                <a:gd name="T53" fmla="*/ 72 h 180"/>
                <a:gd name="T54" fmla="*/ 10 w 10"/>
                <a:gd name="T55" fmla="*/ 78 h 180"/>
                <a:gd name="T56" fmla="*/ 10 w 10"/>
                <a:gd name="T57" fmla="*/ 78 h 180"/>
                <a:gd name="T58" fmla="*/ 4 w 10"/>
                <a:gd name="T59" fmla="*/ 82 h 180"/>
                <a:gd name="T60" fmla="*/ 4 w 10"/>
                <a:gd name="T61" fmla="*/ 106 h 180"/>
                <a:gd name="T62" fmla="*/ 0 w 10"/>
                <a:gd name="T63" fmla="*/ 106 h 180"/>
                <a:gd name="T64" fmla="*/ 0 w 10"/>
                <a:gd name="T65" fmla="*/ 102 h 180"/>
                <a:gd name="T66" fmla="*/ 0 w 10"/>
                <a:gd name="T67" fmla="*/ 98 h 180"/>
                <a:gd name="T68" fmla="*/ 4 w 10"/>
                <a:gd name="T69" fmla="*/ 96 h 180"/>
                <a:gd name="T70" fmla="*/ 10 w 10"/>
                <a:gd name="T71" fmla="*/ 102 h 180"/>
                <a:gd name="T72" fmla="*/ 10 w 10"/>
                <a:gd name="T73" fmla="*/ 102 h 180"/>
                <a:gd name="T74" fmla="*/ 4 w 10"/>
                <a:gd name="T75" fmla="*/ 106 h 180"/>
                <a:gd name="T76" fmla="*/ 4 w 10"/>
                <a:gd name="T77" fmla="*/ 132 h 180"/>
                <a:gd name="T78" fmla="*/ 0 w 10"/>
                <a:gd name="T79" fmla="*/ 130 h 180"/>
                <a:gd name="T80" fmla="*/ 0 w 10"/>
                <a:gd name="T81" fmla="*/ 126 h 180"/>
                <a:gd name="T82" fmla="*/ 0 w 10"/>
                <a:gd name="T83" fmla="*/ 122 h 180"/>
                <a:gd name="T84" fmla="*/ 4 w 10"/>
                <a:gd name="T85" fmla="*/ 120 h 180"/>
                <a:gd name="T86" fmla="*/ 10 w 10"/>
                <a:gd name="T87" fmla="*/ 126 h 180"/>
                <a:gd name="T88" fmla="*/ 10 w 10"/>
                <a:gd name="T89" fmla="*/ 126 h 180"/>
                <a:gd name="T90" fmla="*/ 4 w 10"/>
                <a:gd name="T91" fmla="*/ 132 h 180"/>
                <a:gd name="T92" fmla="*/ 4 w 10"/>
                <a:gd name="T93" fmla="*/ 156 h 180"/>
                <a:gd name="T94" fmla="*/ 0 w 10"/>
                <a:gd name="T95" fmla="*/ 154 h 180"/>
                <a:gd name="T96" fmla="*/ 0 w 10"/>
                <a:gd name="T97" fmla="*/ 150 h 180"/>
                <a:gd name="T98" fmla="*/ 4 w 10"/>
                <a:gd name="T99" fmla="*/ 146 h 180"/>
                <a:gd name="T100" fmla="*/ 8 w 10"/>
                <a:gd name="T101" fmla="*/ 146 h 180"/>
                <a:gd name="T102" fmla="*/ 10 w 10"/>
                <a:gd name="T103" fmla="*/ 150 h 180"/>
                <a:gd name="T104" fmla="*/ 8 w 10"/>
                <a:gd name="T105" fmla="*/ 154 h 180"/>
                <a:gd name="T106" fmla="*/ 4 w 10"/>
                <a:gd name="T107" fmla="*/ 156 h 180"/>
                <a:gd name="T108" fmla="*/ 4 w 10"/>
                <a:gd name="T109" fmla="*/ 180 h 180"/>
                <a:gd name="T110" fmla="*/ 0 w 10"/>
                <a:gd name="T111" fmla="*/ 174 h 180"/>
                <a:gd name="T112" fmla="*/ 0 w 10"/>
                <a:gd name="T113" fmla="*/ 170 h 180"/>
                <a:gd name="T114" fmla="*/ 8 w 10"/>
                <a:gd name="T115" fmla="*/ 170 h 180"/>
                <a:gd name="T116" fmla="*/ 10 w 10"/>
                <a:gd name="T117" fmla="*/ 174 h 180"/>
                <a:gd name="T118" fmla="*/ 8 w 10"/>
                <a:gd name="T119" fmla="*/ 178 h 180"/>
                <a:gd name="T120" fmla="*/ 4 w 10"/>
                <a:gd name="T1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" h="180">
                  <a:moveTo>
                    <a:pt x="4" y="10"/>
                  </a:moveTo>
                  <a:lnTo>
                    <a:pt x="4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8"/>
                  </a:lnTo>
                  <a:lnTo>
                    <a:pt x="4" y="10"/>
                  </a:lnTo>
                  <a:lnTo>
                    <a:pt x="4" y="10"/>
                  </a:lnTo>
                  <a:close/>
                  <a:moveTo>
                    <a:pt x="4" y="34"/>
                  </a:moveTo>
                  <a:lnTo>
                    <a:pt x="4" y="34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8" y="32"/>
                  </a:lnTo>
                  <a:lnTo>
                    <a:pt x="4" y="34"/>
                  </a:lnTo>
                  <a:lnTo>
                    <a:pt x="4" y="34"/>
                  </a:lnTo>
                  <a:close/>
                  <a:moveTo>
                    <a:pt x="4" y="58"/>
                  </a:moveTo>
                  <a:lnTo>
                    <a:pt x="4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0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8" y="50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6"/>
                  </a:lnTo>
                  <a:lnTo>
                    <a:pt x="4" y="58"/>
                  </a:lnTo>
                  <a:lnTo>
                    <a:pt x="4" y="58"/>
                  </a:lnTo>
                  <a:close/>
                  <a:moveTo>
                    <a:pt x="4" y="82"/>
                  </a:moveTo>
                  <a:lnTo>
                    <a:pt x="4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82"/>
                  </a:lnTo>
                  <a:lnTo>
                    <a:pt x="4" y="82"/>
                  </a:lnTo>
                  <a:lnTo>
                    <a:pt x="4" y="82"/>
                  </a:lnTo>
                  <a:close/>
                  <a:moveTo>
                    <a:pt x="4" y="106"/>
                  </a:moveTo>
                  <a:lnTo>
                    <a:pt x="4" y="106"/>
                  </a:lnTo>
                  <a:lnTo>
                    <a:pt x="0" y="10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8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8" y="106"/>
                  </a:lnTo>
                  <a:lnTo>
                    <a:pt x="4" y="106"/>
                  </a:lnTo>
                  <a:lnTo>
                    <a:pt x="4" y="106"/>
                  </a:lnTo>
                  <a:close/>
                  <a:moveTo>
                    <a:pt x="4" y="132"/>
                  </a:moveTo>
                  <a:lnTo>
                    <a:pt x="4" y="132"/>
                  </a:lnTo>
                  <a:lnTo>
                    <a:pt x="0" y="130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8" y="122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8" y="130"/>
                  </a:lnTo>
                  <a:lnTo>
                    <a:pt x="4" y="132"/>
                  </a:lnTo>
                  <a:lnTo>
                    <a:pt x="4" y="132"/>
                  </a:lnTo>
                  <a:close/>
                  <a:moveTo>
                    <a:pt x="4" y="156"/>
                  </a:moveTo>
                  <a:lnTo>
                    <a:pt x="4" y="156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46"/>
                  </a:lnTo>
                  <a:lnTo>
                    <a:pt x="4" y="146"/>
                  </a:lnTo>
                  <a:lnTo>
                    <a:pt x="4" y="146"/>
                  </a:lnTo>
                  <a:lnTo>
                    <a:pt x="8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4"/>
                  </a:lnTo>
                  <a:lnTo>
                    <a:pt x="4" y="156"/>
                  </a:lnTo>
                  <a:lnTo>
                    <a:pt x="4" y="156"/>
                  </a:lnTo>
                  <a:close/>
                  <a:moveTo>
                    <a:pt x="4" y="180"/>
                  </a:moveTo>
                  <a:lnTo>
                    <a:pt x="4" y="180"/>
                  </a:lnTo>
                  <a:lnTo>
                    <a:pt x="0" y="178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0"/>
                  </a:lnTo>
                  <a:lnTo>
                    <a:pt x="4" y="170"/>
                  </a:lnTo>
                  <a:lnTo>
                    <a:pt x="8" y="170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8" y="178"/>
                  </a:lnTo>
                  <a:lnTo>
                    <a:pt x="4" y="180"/>
                  </a:lnTo>
                  <a:lnTo>
                    <a:pt x="4" y="180"/>
                  </a:lnTo>
                  <a:close/>
                </a:path>
              </a:pathLst>
            </a:custGeom>
            <a:solidFill>
              <a:srgbClr val="A0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1"/>
            <p:cNvSpPr>
              <a:spLocks noEditPoints="1"/>
            </p:cNvSpPr>
            <p:nvPr/>
          </p:nvSpPr>
          <p:spPr bwMode="auto">
            <a:xfrm>
              <a:off x="8136085" y="4008383"/>
              <a:ext cx="136818" cy="147764"/>
            </a:xfrm>
            <a:custGeom>
              <a:avLst/>
              <a:gdLst>
                <a:gd name="T0" fmla="*/ 24 w 50"/>
                <a:gd name="T1" fmla="*/ 54 h 54"/>
                <a:gd name="T2" fmla="*/ 14 w 50"/>
                <a:gd name="T3" fmla="*/ 52 h 54"/>
                <a:gd name="T4" fmla="*/ 6 w 50"/>
                <a:gd name="T5" fmla="*/ 46 h 54"/>
                <a:gd name="T6" fmla="*/ 0 w 50"/>
                <a:gd name="T7" fmla="*/ 38 h 54"/>
                <a:gd name="T8" fmla="*/ 0 w 50"/>
                <a:gd name="T9" fmla="*/ 28 h 54"/>
                <a:gd name="T10" fmla="*/ 2 w 50"/>
                <a:gd name="T11" fmla="*/ 16 h 54"/>
                <a:gd name="T12" fmla="*/ 6 w 50"/>
                <a:gd name="T13" fmla="*/ 8 h 54"/>
                <a:gd name="T14" fmla="*/ 14 w 50"/>
                <a:gd name="T15" fmla="*/ 2 h 54"/>
                <a:gd name="T16" fmla="*/ 24 w 50"/>
                <a:gd name="T17" fmla="*/ 0 h 54"/>
                <a:gd name="T18" fmla="*/ 30 w 50"/>
                <a:gd name="T19" fmla="*/ 0 h 54"/>
                <a:gd name="T20" fmla="*/ 36 w 50"/>
                <a:gd name="T21" fmla="*/ 2 h 54"/>
                <a:gd name="T22" fmla="*/ 44 w 50"/>
                <a:gd name="T23" fmla="*/ 8 h 54"/>
                <a:gd name="T24" fmla="*/ 48 w 50"/>
                <a:gd name="T25" fmla="*/ 18 h 54"/>
                <a:gd name="T26" fmla="*/ 50 w 50"/>
                <a:gd name="T27" fmla="*/ 28 h 54"/>
                <a:gd name="T28" fmla="*/ 48 w 50"/>
                <a:gd name="T29" fmla="*/ 38 h 54"/>
                <a:gd name="T30" fmla="*/ 44 w 50"/>
                <a:gd name="T31" fmla="*/ 46 h 54"/>
                <a:gd name="T32" fmla="*/ 36 w 50"/>
                <a:gd name="T33" fmla="*/ 52 h 54"/>
                <a:gd name="T34" fmla="*/ 24 w 50"/>
                <a:gd name="T35" fmla="*/ 54 h 54"/>
                <a:gd name="T36" fmla="*/ 8 w 50"/>
                <a:gd name="T37" fmla="*/ 28 h 54"/>
                <a:gd name="T38" fmla="*/ 8 w 50"/>
                <a:gd name="T39" fmla="*/ 34 h 54"/>
                <a:gd name="T40" fmla="*/ 12 w 50"/>
                <a:gd name="T41" fmla="*/ 40 h 54"/>
                <a:gd name="T42" fmla="*/ 18 w 50"/>
                <a:gd name="T43" fmla="*/ 46 h 54"/>
                <a:gd name="T44" fmla="*/ 24 w 50"/>
                <a:gd name="T45" fmla="*/ 46 h 54"/>
                <a:gd name="T46" fmla="*/ 32 w 50"/>
                <a:gd name="T47" fmla="*/ 44 h 54"/>
                <a:gd name="T48" fmla="*/ 38 w 50"/>
                <a:gd name="T49" fmla="*/ 40 h 54"/>
                <a:gd name="T50" fmla="*/ 40 w 50"/>
                <a:gd name="T51" fmla="*/ 34 h 54"/>
                <a:gd name="T52" fmla="*/ 42 w 50"/>
                <a:gd name="T53" fmla="*/ 28 h 54"/>
                <a:gd name="T54" fmla="*/ 40 w 50"/>
                <a:gd name="T55" fmla="*/ 20 h 54"/>
                <a:gd name="T56" fmla="*/ 38 w 50"/>
                <a:gd name="T57" fmla="*/ 14 h 54"/>
                <a:gd name="T58" fmla="*/ 32 w 50"/>
                <a:gd name="T59" fmla="*/ 10 h 54"/>
                <a:gd name="T60" fmla="*/ 24 w 50"/>
                <a:gd name="T61" fmla="*/ 8 h 54"/>
                <a:gd name="T62" fmla="*/ 18 w 50"/>
                <a:gd name="T63" fmla="*/ 10 h 54"/>
                <a:gd name="T64" fmla="*/ 12 w 50"/>
                <a:gd name="T65" fmla="*/ 14 h 54"/>
                <a:gd name="T66" fmla="*/ 8 w 50"/>
                <a:gd name="T67" fmla="*/ 20 h 54"/>
                <a:gd name="T68" fmla="*/ 8 w 50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54">
                  <a:moveTo>
                    <a:pt x="24" y="54"/>
                  </a:moveTo>
                  <a:lnTo>
                    <a:pt x="24" y="54"/>
                  </a:lnTo>
                  <a:lnTo>
                    <a:pt x="20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4" y="54"/>
                  </a:lnTo>
                  <a:lnTo>
                    <a:pt x="24" y="54"/>
                  </a:lnTo>
                  <a:close/>
                  <a:moveTo>
                    <a:pt x="8" y="28"/>
                  </a:moveTo>
                  <a:lnTo>
                    <a:pt x="8" y="28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2"/>
            <p:cNvSpPr>
              <a:spLocks noEditPoints="1"/>
            </p:cNvSpPr>
            <p:nvPr/>
          </p:nvSpPr>
          <p:spPr bwMode="auto">
            <a:xfrm>
              <a:off x="8294794" y="4046692"/>
              <a:ext cx="109455" cy="153236"/>
            </a:xfrm>
            <a:custGeom>
              <a:avLst/>
              <a:gdLst>
                <a:gd name="T0" fmla="*/ 22 w 40"/>
                <a:gd name="T1" fmla="*/ 40 h 56"/>
                <a:gd name="T2" fmla="*/ 14 w 40"/>
                <a:gd name="T3" fmla="*/ 38 h 56"/>
                <a:gd name="T4" fmla="*/ 8 w 40"/>
                <a:gd name="T5" fmla="*/ 32 h 56"/>
                <a:gd name="T6" fmla="*/ 0 w 40"/>
                <a:gd name="T7" fmla="*/ 56 h 56"/>
                <a:gd name="T8" fmla="*/ 8 w 40"/>
                <a:gd name="T9" fmla="*/ 0 h 56"/>
                <a:gd name="T10" fmla="*/ 8 w 40"/>
                <a:gd name="T11" fmla="*/ 8 h 56"/>
                <a:gd name="T12" fmla="*/ 14 w 40"/>
                <a:gd name="T13" fmla="*/ 2 h 56"/>
                <a:gd name="T14" fmla="*/ 22 w 40"/>
                <a:gd name="T15" fmla="*/ 0 h 56"/>
                <a:gd name="T16" fmla="*/ 30 w 40"/>
                <a:gd name="T17" fmla="*/ 2 h 56"/>
                <a:gd name="T18" fmla="*/ 36 w 40"/>
                <a:gd name="T19" fmla="*/ 6 h 56"/>
                <a:gd name="T20" fmla="*/ 40 w 40"/>
                <a:gd name="T21" fmla="*/ 12 h 56"/>
                <a:gd name="T22" fmla="*/ 40 w 40"/>
                <a:gd name="T23" fmla="*/ 20 h 56"/>
                <a:gd name="T24" fmla="*/ 40 w 40"/>
                <a:gd name="T25" fmla="*/ 28 h 56"/>
                <a:gd name="T26" fmla="*/ 36 w 40"/>
                <a:gd name="T27" fmla="*/ 34 h 56"/>
                <a:gd name="T28" fmla="*/ 30 w 40"/>
                <a:gd name="T29" fmla="*/ 40 h 56"/>
                <a:gd name="T30" fmla="*/ 22 w 40"/>
                <a:gd name="T31" fmla="*/ 40 h 56"/>
                <a:gd name="T32" fmla="*/ 20 w 40"/>
                <a:gd name="T33" fmla="*/ 34 h 56"/>
                <a:gd name="T34" fmla="*/ 24 w 40"/>
                <a:gd name="T35" fmla="*/ 32 h 56"/>
                <a:gd name="T36" fmla="*/ 28 w 40"/>
                <a:gd name="T37" fmla="*/ 30 h 56"/>
                <a:gd name="T38" fmla="*/ 32 w 40"/>
                <a:gd name="T39" fmla="*/ 26 h 56"/>
                <a:gd name="T40" fmla="*/ 32 w 40"/>
                <a:gd name="T41" fmla="*/ 20 h 56"/>
                <a:gd name="T42" fmla="*/ 30 w 40"/>
                <a:gd name="T43" fmla="*/ 14 h 56"/>
                <a:gd name="T44" fmla="*/ 28 w 40"/>
                <a:gd name="T45" fmla="*/ 10 h 56"/>
                <a:gd name="T46" fmla="*/ 24 w 40"/>
                <a:gd name="T47" fmla="*/ 8 h 56"/>
                <a:gd name="T48" fmla="*/ 20 w 40"/>
                <a:gd name="T49" fmla="*/ 6 h 56"/>
                <a:gd name="T50" fmla="*/ 16 w 40"/>
                <a:gd name="T51" fmla="*/ 8 h 56"/>
                <a:gd name="T52" fmla="*/ 12 w 40"/>
                <a:gd name="T53" fmla="*/ 10 h 56"/>
                <a:gd name="T54" fmla="*/ 10 w 40"/>
                <a:gd name="T55" fmla="*/ 12 h 56"/>
                <a:gd name="T56" fmla="*/ 8 w 40"/>
                <a:gd name="T57" fmla="*/ 24 h 56"/>
                <a:gd name="T58" fmla="*/ 10 w 40"/>
                <a:gd name="T59" fmla="*/ 28 h 56"/>
                <a:gd name="T60" fmla="*/ 14 w 40"/>
                <a:gd name="T61" fmla="*/ 32 h 56"/>
                <a:gd name="T62" fmla="*/ 16 w 40"/>
                <a:gd name="T63" fmla="*/ 32 h 56"/>
                <a:gd name="T64" fmla="*/ 20 w 40"/>
                <a:gd name="T6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6">
                  <a:moveTo>
                    <a:pt x="22" y="40"/>
                  </a:moveTo>
                  <a:lnTo>
                    <a:pt x="22" y="40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3"/>
            <p:cNvSpPr>
              <a:spLocks/>
            </p:cNvSpPr>
            <p:nvPr/>
          </p:nvSpPr>
          <p:spPr bwMode="auto">
            <a:xfrm>
              <a:off x="8415194" y="4013856"/>
              <a:ext cx="71145" cy="142291"/>
            </a:xfrm>
            <a:custGeom>
              <a:avLst/>
              <a:gdLst>
                <a:gd name="T0" fmla="*/ 26 w 26"/>
                <a:gd name="T1" fmla="*/ 50 h 52"/>
                <a:gd name="T2" fmla="*/ 26 w 26"/>
                <a:gd name="T3" fmla="*/ 50 h 52"/>
                <a:gd name="T4" fmla="*/ 22 w 26"/>
                <a:gd name="T5" fmla="*/ 52 h 52"/>
                <a:gd name="T6" fmla="*/ 22 w 26"/>
                <a:gd name="T7" fmla="*/ 52 h 52"/>
                <a:gd name="T8" fmla="*/ 16 w 26"/>
                <a:gd name="T9" fmla="*/ 52 h 52"/>
                <a:gd name="T10" fmla="*/ 16 w 26"/>
                <a:gd name="T11" fmla="*/ 52 h 52"/>
                <a:gd name="T12" fmla="*/ 12 w 26"/>
                <a:gd name="T13" fmla="*/ 52 h 52"/>
                <a:gd name="T14" fmla="*/ 12 w 26"/>
                <a:gd name="T15" fmla="*/ 52 h 52"/>
                <a:gd name="T16" fmla="*/ 8 w 26"/>
                <a:gd name="T17" fmla="*/ 50 h 52"/>
                <a:gd name="T18" fmla="*/ 8 w 26"/>
                <a:gd name="T19" fmla="*/ 50 h 52"/>
                <a:gd name="T20" fmla="*/ 6 w 26"/>
                <a:gd name="T21" fmla="*/ 48 h 52"/>
                <a:gd name="T22" fmla="*/ 6 w 26"/>
                <a:gd name="T23" fmla="*/ 48 h 52"/>
                <a:gd name="T24" fmla="*/ 6 w 26"/>
                <a:gd name="T25" fmla="*/ 44 h 52"/>
                <a:gd name="T26" fmla="*/ 6 w 26"/>
                <a:gd name="T27" fmla="*/ 18 h 52"/>
                <a:gd name="T28" fmla="*/ 0 w 26"/>
                <a:gd name="T29" fmla="*/ 18 h 52"/>
                <a:gd name="T30" fmla="*/ 0 w 26"/>
                <a:gd name="T31" fmla="*/ 12 h 52"/>
                <a:gd name="T32" fmla="*/ 6 w 26"/>
                <a:gd name="T33" fmla="*/ 12 h 52"/>
                <a:gd name="T34" fmla="*/ 6 w 26"/>
                <a:gd name="T35" fmla="*/ 0 h 52"/>
                <a:gd name="T36" fmla="*/ 14 w 26"/>
                <a:gd name="T37" fmla="*/ 0 h 52"/>
                <a:gd name="T38" fmla="*/ 14 w 26"/>
                <a:gd name="T39" fmla="*/ 12 h 52"/>
                <a:gd name="T40" fmla="*/ 22 w 26"/>
                <a:gd name="T41" fmla="*/ 12 h 52"/>
                <a:gd name="T42" fmla="*/ 22 w 26"/>
                <a:gd name="T43" fmla="*/ 18 h 52"/>
                <a:gd name="T44" fmla="*/ 14 w 26"/>
                <a:gd name="T45" fmla="*/ 18 h 52"/>
                <a:gd name="T46" fmla="*/ 14 w 26"/>
                <a:gd name="T47" fmla="*/ 40 h 52"/>
                <a:gd name="T48" fmla="*/ 14 w 26"/>
                <a:gd name="T49" fmla="*/ 40 h 52"/>
                <a:gd name="T50" fmla="*/ 16 w 26"/>
                <a:gd name="T51" fmla="*/ 44 h 52"/>
                <a:gd name="T52" fmla="*/ 16 w 26"/>
                <a:gd name="T53" fmla="*/ 44 h 52"/>
                <a:gd name="T54" fmla="*/ 18 w 26"/>
                <a:gd name="T55" fmla="*/ 44 h 52"/>
                <a:gd name="T56" fmla="*/ 18 w 26"/>
                <a:gd name="T57" fmla="*/ 44 h 52"/>
                <a:gd name="T58" fmla="*/ 22 w 26"/>
                <a:gd name="T59" fmla="*/ 44 h 52"/>
                <a:gd name="T60" fmla="*/ 22 w 26"/>
                <a:gd name="T61" fmla="*/ 44 h 52"/>
                <a:gd name="T62" fmla="*/ 24 w 26"/>
                <a:gd name="T63" fmla="*/ 44 h 52"/>
                <a:gd name="T64" fmla="*/ 26 w 26"/>
                <a:gd name="T65" fmla="*/ 50 h 52"/>
                <a:gd name="T66" fmla="*/ 26 w 26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50"/>
                  </a:move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4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22" y="12"/>
                  </a:lnTo>
                  <a:lnTo>
                    <a:pt x="22" y="18"/>
                  </a:lnTo>
                  <a:lnTo>
                    <a:pt x="14" y="1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44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4"/>
            <p:cNvSpPr>
              <a:spLocks noEditPoints="1"/>
            </p:cNvSpPr>
            <p:nvPr/>
          </p:nvSpPr>
          <p:spPr bwMode="auto">
            <a:xfrm>
              <a:off x="8502758" y="4002910"/>
              <a:ext cx="21891" cy="153236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5"/>
            <p:cNvSpPr>
              <a:spLocks noEditPoints="1"/>
            </p:cNvSpPr>
            <p:nvPr/>
          </p:nvSpPr>
          <p:spPr bwMode="auto">
            <a:xfrm>
              <a:off x="8541067" y="4046692"/>
              <a:ext cx="114927" cy="109455"/>
            </a:xfrm>
            <a:custGeom>
              <a:avLst/>
              <a:gdLst>
                <a:gd name="T0" fmla="*/ 22 w 42"/>
                <a:gd name="T1" fmla="*/ 40 h 40"/>
                <a:gd name="T2" fmla="*/ 12 w 42"/>
                <a:gd name="T3" fmla="*/ 40 h 40"/>
                <a:gd name="T4" fmla="*/ 6 w 42"/>
                <a:gd name="T5" fmla="*/ 34 h 40"/>
                <a:gd name="T6" fmla="*/ 2 w 42"/>
                <a:gd name="T7" fmla="*/ 28 h 40"/>
                <a:gd name="T8" fmla="*/ 0 w 42"/>
                <a:gd name="T9" fmla="*/ 20 h 40"/>
                <a:gd name="T10" fmla="*/ 2 w 42"/>
                <a:gd name="T11" fmla="*/ 12 h 40"/>
                <a:gd name="T12" fmla="*/ 6 w 42"/>
                <a:gd name="T13" fmla="*/ 6 h 40"/>
                <a:gd name="T14" fmla="*/ 12 w 42"/>
                <a:gd name="T15" fmla="*/ 2 h 40"/>
                <a:gd name="T16" fmla="*/ 22 w 42"/>
                <a:gd name="T17" fmla="*/ 0 h 40"/>
                <a:gd name="T18" fmla="*/ 30 w 42"/>
                <a:gd name="T19" fmla="*/ 2 h 40"/>
                <a:gd name="T20" fmla="*/ 36 w 42"/>
                <a:gd name="T21" fmla="*/ 6 h 40"/>
                <a:gd name="T22" fmla="*/ 40 w 42"/>
                <a:gd name="T23" fmla="*/ 12 h 40"/>
                <a:gd name="T24" fmla="*/ 42 w 42"/>
                <a:gd name="T25" fmla="*/ 20 h 40"/>
                <a:gd name="T26" fmla="*/ 40 w 42"/>
                <a:gd name="T27" fmla="*/ 28 h 40"/>
                <a:gd name="T28" fmla="*/ 36 w 42"/>
                <a:gd name="T29" fmla="*/ 34 h 40"/>
                <a:gd name="T30" fmla="*/ 30 w 42"/>
                <a:gd name="T31" fmla="*/ 40 h 40"/>
                <a:gd name="T32" fmla="*/ 22 w 42"/>
                <a:gd name="T33" fmla="*/ 40 h 40"/>
                <a:gd name="T34" fmla="*/ 10 w 42"/>
                <a:gd name="T35" fmla="*/ 20 h 40"/>
                <a:gd name="T36" fmla="*/ 10 w 42"/>
                <a:gd name="T37" fmla="*/ 26 h 40"/>
                <a:gd name="T38" fmla="*/ 12 w 42"/>
                <a:gd name="T39" fmla="*/ 30 h 40"/>
                <a:gd name="T40" fmla="*/ 16 w 42"/>
                <a:gd name="T41" fmla="*/ 32 h 40"/>
                <a:gd name="T42" fmla="*/ 22 w 42"/>
                <a:gd name="T43" fmla="*/ 34 h 40"/>
                <a:gd name="T44" fmla="*/ 26 w 42"/>
                <a:gd name="T45" fmla="*/ 32 h 40"/>
                <a:gd name="T46" fmla="*/ 30 w 42"/>
                <a:gd name="T47" fmla="*/ 30 h 40"/>
                <a:gd name="T48" fmla="*/ 32 w 42"/>
                <a:gd name="T49" fmla="*/ 26 h 40"/>
                <a:gd name="T50" fmla="*/ 34 w 42"/>
                <a:gd name="T51" fmla="*/ 20 h 40"/>
                <a:gd name="T52" fmla="*/ 32 w 42"/>
                <a:gd name="T53" fmla="*/ 14 h 40"/>
                <a:gd name="T54" fmla="*/ 30 w 42"/>
                <a:gd name="T55" fmla="*/ 10 h 40"/>
                <a:gd name="T56" fmla="*/ 26 w 42"/>
                <a:gd name="T57" fmla="*/ 8 h 40"/>
                <a:gd name="T58" fmla="*/ 22 w 42"/>
                <a:gd name="T59" fmla="*/ 6 h 40"/>
                <a:gd name="T60" fmla="*/ 16 w 42"/>
                <a:gd name="T61" fmla="*/ 8 h 40"/>
                <a:gd name="T62" fmla="*/ 12 w 42"/>
                <a:gd name="T63" fmla="*/ 10 h 40"/>
                <a:gd name="T64" fmla="*/ 10 w 42"/>
                <a:gd name="T65" fmla="*/ 16 h 40"/>
                <a:gd name="T66" fmla="*/ 10 w 42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0">
                  <a:moveTo>
                    <a:pt x="22" y="40"/>
                  </a:moveTo>
                  <a:lnTo>
                    <a:pt x="2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8677885" y="4046692"/>
              <a:ext cx="93036" cy="109455"/>
            </a:xfrm>
            <a:custGeom>
              <a:avLst/>
              <a:gdLst>
                <a:gd name="T0" fmla="*/ 34 w 34"/>
                <a:gd name="T1" fmla="*/ 40 h 40"/>
                <a:gd name="T2" fmla="*/ 26 w 34"/>
                <a:gd name="T3" fmla="*/ 40 h 40"/>
                <a:gd name="T4" fmla="*/ 26 w 34"/>
                <a:gd name="T5" fmla="*/ 18 h 40"/>
                <a:gd name="T6" fmla="*/ 26 w 34"/>
                <a:gd name="T7" fmla="*/ 18 h 40"/>
                <a:gd name="T8" fmla="*/ 24 w 34"/>
                <a:gd name="T9" fmla="*/ 10 h 40"/>
                <a:gd name="T10" fmla="*/ 24 w 34"/>
                <a:gd name="T11" fmla="*/ 10 h 40"/>
                <a:gd name="T12" fmla="*/ 22 w 34"/>
                <a:gd name="T13" fmla="*/ 8 h 40"/>
                <a:gd name="T14" fmla="*/ 20 w 34"/>
                <a:gd name="T15" fmla="*/ 8 h 40"/>
                <a:gd name="T16" fmla="*/ 20 w 34"/>
                <a:gd name="T17" fmla="*/ 8 h 40"/>
                <a:gd name="T18" fmla="*/ 16 w 34"/>
                <a:gd name="T19" fmla="*/ 8 h 40"/>
                <a:gd name="T20" fmla="*/ 16 w 34"/>
                <a:gd name="T21" fmla="*/ 8 h 40"/>
                <a:gd name="T22" fmla="*/ 12 w 34"/>
                <a:gd name="T23" fmla="*/ 10 h 40"/>
                <a:gd name="T24" fmla="*/ 12 w 34"/>
                <a:gd name="T25" fmla="*/ 10 h 40"/>
                <a:gd name="T26" fmla="*/ 10 w 34"/>
                <a:gd name="T27" fmla="*/ 12 h 40"/>
                <a:gd name="T28" fmla="*/ 10 w 34"/>
                <a:gd name="T29" fmla="*/ 12 h 40"/>
                <a:gd name="T30" fmla="*/ 8 w 34"/>
                <a:gd name="T31" fmla="*/ 16 h 40"/>
                <a:gd name="T32" fmla="*/ 8 w 34"/>
                <a:gd name="T33" fmla="*/ 40 h 40"/>
                <a:gd name="T34" fmla="*/ 0 w 34"/>
                <a:gd name="T35" fmla="*/ 40 h 40"/>
                <a:gd name="T36" fmla="*/ 0 w 34"/>
                <a:gd name="T37" fmla="*/ 0 h 40"/>
                <a:gd name="T38" fmla="*/ 6 w 34"/>
                <a:gd name="T39" fmla="*/ 0 h 40"/>
                <a:gd name="T40" fmla="*/ 6 w 34"/>
                <a:gd name="T41" fmla="*/ 8 h 40"/>
                <a:gd name="T42" fmla="*/ 6 w 34"/>
                <a:gd name="T43" fmla="*/ 8 h 40"/>
                <a:gd name="T44" fmla="*/ 10 w 34"/>
                <a:gd name="T45" fmla="*/ 4 h 40"/>
                <a:gd name="T46" fmla="*/ 14 w 34"/>
                <a:gd name="T47" fmla="*/ 2 h 40"/>
                <a:gd name="T48" fmla="*/ 14 w 34"/>
                <a:gd name="T49" fmla="*/ 2 h 40"/>
                <a:gd name="T50" fmla="*/ 18 w 34"/>
                <a:gd name="T51" fmla="*/ 0 h 40"/>
                <a:gd name="T52" fmla="*/ 22 w 34"/>
                <a:gd name="T53" fmla="*/ 0 h 40"/>
                <a:gd name="T54" fmla="*/ 22 w 34"/>
                <a:gd name="T55" fmla="*/ 0 h 40"/>
                <a:gd name="T56" fmla="*/ 28 w 34"/>
                <a:gd name="T57" fmla="*/ 0 h 40"/>
                <a:gd name="T58" fmla="*/ 28 w 34"/>
                <a:gd name="T59" fmla="*/ 0 h 40"/>
                <a:gd name="T60" fmla="*/ 32 w 34"/>
                <a:gd name="T61" fmla="*/ 4 h 40"/>
                <a:gd name="T62" fmla="*/ 32 w 34"/>
                <a:gd name="T63" fmla="*/ 4 h 40"/>
                <a:gd name="T64" fmla="*/ 34 w 34"/>
                <a:gd name="T65" fmla="*/ 10 h 40"/>
                <a:gd name="T66" fmla="*/ 34 w 34"/>
                <a:gd name="T67" fmla="*/ 10 h 40"/>
                <a:gd name="T68" fmla="*/ 34 w 34"/>
                <a:gd name="T69" fmla="*/ 16 h 40"/>
                <a:gd name="T70" fmla="*/ 34 w 34"/>
                <a:gd name="T71" fmla="*/ 40 h 40"/>
                <a:gd name="T72" fmla="*/ 34 w 34"/>
                <a:gd name="T7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6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"/>
            <p:cNvSpPr>
              <a:spLocks noEditPoints="1"/>
            </p:cNvSpPr>
            <p:nvPr/>
          </p:nvSpPr>
          <p:spPr bwMode="auto">
            <a:xfrm>
              <a:off x="8847540" y="4030274"/>
              <a:ext cx="103982" cy="125873"/>
            </a:xfrm>
            <a:custGeom>
              <a:avLst/>
              <a:gdLst>
                <a:gd name="T0" fmla="*/ 38 w 38"/>
                <a:gd name="T1" fmla="*/ 24 h 46"/>
                <a:gd name="T2" fmla="*/ 38 w 38"/>
                <a:gd name="T3" fmla="*/ 32 h 46"/>
                <a:gd name="T4" fmla="*/ 34 w 38"/>
                <a:gd name="T5" fmla="*/ 40 h 46"/>
                <a:gd name="T6" fmla="*/ 26 w 38"/>
                <a:gd name="T7" fmla="*/ 46 h 46"/>
                <a:gd name="T8" fmla="*/ 20 w 38"/>
                <a:gd name="T9" fmla="*/ 46 h 46"/>
                <a:gd name="T10" fmla="*/ 12 w 38"/>
                <a:gd name="T11" fmla="*/ 46 h 46"/>
                <a:gd name="T12" fmla="*/ 6 w 38"/>
                <a:gd name="T13" fmla="*/ 40 h 46"/>
                <a:gd name="T14" fmla="*/ 2 w 38"/>
                <a:gd name="T15" fmla="*/ 32 h 46"/>
                <a:gd name="T16" fmla="*/ 0 w 38"/>
                <a:gd name="T17" fmla="*/ 24 h 46"/>
                <a:gd name="T18" fmla="*/ 2 w 38"/>
                <a:gd name="T19" fmla="*/ 14 h 46"/>
                <a:gd name="T20" fmla="*/ 6 w 38"/>
                <a:gd name="T21" fmla="*/ 8 h 46"/>
                <a:gd name="T22" fmla="*/ 12 w 38"/>
                <a:gd name="T23" fmla="*/ 2 h 46"/>
                <a:gd name="T24" fmla="*/ 20 w 38"/>
                <a:gd name="T25" fmla="*/ 0 h 46"/>
                <a:gd name="T26" fmla="*/ 26 w 38"/>
                <a:gd name="T27" fmla="*/ 2 h 46"/>
                <a:gd name="T28" fmla="*/ 34 w 38"/>
                <a:gd name="T29" fmla="*/ 8 h 46"/>
                <a:gd name="T30" fmla="*/ 38 w 38"/>
                <a:gd name="T31" fmla="*/ 14 h 46"/>
                <a:gd name="T32" fmla="*/ 38 w 38"/>
                <a:gd name="T33" fmla="*/ 24 h 46"/>
                <a:gd name="T34" fmla="*/ 30 w 38"/>
                <a:gd name="T35" fmla="*/ 24 h 46"/>
                <a:gd name="T36" fmla="*/ 30 w 38"/>
                <a:gd name="T37" fmla="*/ 18 h 46"/>
                <a:gd name="T38" fmla="*/ 28 w 38"/>
                <a:gd name="T39" fmla="*/ 12 h 46"/>
                <a:gd name="T40" fmla="*/ 24 w 38"/>
                <a:gd name="T41" fmla="*/ 10 h 46"/>
                <a:gd name="T42" fmla="*/ 20 w 38"/>
                <a:gd name="T43" fmla="*/ 8 h 46"/>
                <a:gd name="T44" fmla="*/ 14 w 38"/>
                <a:gd name="T45" fmla="*/ 10 h 46"/>
                <a:gd name="T46" fmla="*/ 12 w 38"/>
                <a:gd name="T47" fmla="*/ 12 h 46"/>
                <a:gd name="T48" fmla="*/ 10 w 38"/>
                <a:gd name="T49" fmla="*/ 18 h 46"/>
                <a:gd name="T50" fmla="*/ 8 w 38"/>
                <a:gd name="T51" fmla="*/ 24 h 46"/>
                <a:gd name="T52" fmla="*/ 10 w 38"/>
                <a:gd name="T53" fmla="*/ 30 h 46"/>
                <a:gd name="T54" fmla="*/ 12 w 38"/>
                <a:gd name="T55" fmla="*/ 34 h 46"/>
                <a:gd name="T56" fmla="*/ 14 w 38"/>
                <a:gd name="T57" fmla="*/ 38 h 46"/>
                <a:gd name="T58" fmla="*/ 20 w 38"/>
                <a:gd name="T59" fmla="*/ 40 h 46"/>
                <a:gd name="T60" fmla="*/ 24 w 38"/>
                <a:gd name="T61" fmla="*/ 38 h 46"/>
                <a:gd name="T62" fmla="*/ 28 w 38"/>
                <a:gd name="T63" fmla="*/ 34 h 46"/>
                <a:gd name="T64" fmla="*/ 30 w 38"/>
                <a:gd name="T65" fmla="*/ 30 h 46"/>
                <a:gd name="T66" fmla="*/ 30 w 38"/>
                <a:gd name="T67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6">
                  <a:moveTo>
                    <a:pt x="38" y="24"/>
                  </a:moveTo>
                  <a:lnTo>
                    <a:pt x="38" y="2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24"/>
                  </a:lnTo>
                  <a:lnTo>
                    <a:pt x="38" y="24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 noEditPoints="1"/>
            </p:cNvSpPr>
            <p:nvPr/>
          </p:nvSpPr>
          <p:spPr bwMode="auto">
            <a:xfrm>
              <a:off x="8967940" y="4035747"/>
              <a:ext cx="103982" cy="147764"/>
            </a:xfrm>
            <a:custGeom>
              <a:avLst/>
              <a:gdLst>
                <a:gd name="T0" fmla="*/ 24 w 38"/>
                <a:gd name="T1" fmla="*/ 54 h 54"/>
                <a:gd name="T2" fmla="*/ 24 w 38"/>
                <a:gd name="T3" fmla="*/ 42 h 54"/>
                <a:gd name="T4" fmla="*/ 0 w 38"/>
                <a:gd name="T5" fmla="*/ 42 h 54"/>
                <a:gd name="T6" fmla="*/ 0 w 38"/>
                <a:gd name="T7" fmla="*/ 34 h 54"/>
                <a:gd name="T8" fmla="*/ 26 w 38"/>
                <a:gd name="T9" fmla="*/ 0 h 54"/>
                <a:gd name="T10" fmla="*/ 32 w 38"/>
                <a:gd name="T11" fmla="*/ 0 h 54"/>
                <a:gd name="T12" fmla="*/ 32 w 38"/>
                <a:gd name="T13" fmla="*/ 34 h 54"/>
                <a:gd name="T14" fmla="*/ 38 w 38"/>
                <a:gd name="T15" fmla="*/ 34 h 54"/>
                <a:gd name="T16" fmla="*/ 38 w 38"/>
                <a:gd name="T17" fmla="*/ 42 h 54"/>
                <a:gd name="T18" fmla="*/ 32 w 38"/>
                <a:gd name="T19" fmla="*/ 42 h 54"/>
                <a:gd name="T20" fmla="*/ 32 w 38"/>
                <a:gd name="T21" fmla="*/ 54 h 54"/>
                <a:gd name="T22" fmla="*/ 24 w 38"/>
                <a:gd name="T23" fmla="*/ 54 h 54"/>
                <a:gd name="T24" fmla="*/ 24 w 38"/>
                <a:gd name="T25" fmla="*/ 54 h 54"/>
                <a:gd name="T26" fmla="*/ 8 w 38"/>
                <a:gd name="T27" fmla="*/ 34 h 54"/>
                <a:gd name="T28" fmla="*/ 24 w 38"/>
                <a:gd name="T29" fmla="*/ 34 h 54"/>
                <a:gd name="T30" fmla="*/ 24 w 38"/>
                <a:gd name="T31" fmla="*/ 14 h 54"/>
                <a:gd name="T32" fmla="*/ 8 w 38"/>
                <a:gd name="T33" fmla="*/ 34 h 54"/>
                <a:gd name="T34" fmla="*/ 8 w 38"/>
                <a:gd name="T35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54">
                  <a:moveTo>
                    <a:pt x="24" y="54"/>
                  </a:moveTo>
                  <a:lnTo>
                    <a:pt x="24" y="42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34"/>
                  </a:lnTo>
                  <a:lnTo>
                    <a:pt x="38" y="34"/>
                  </a:lnTo>
                  <a:lnTo>
                    <a:pt x="38" y="42"/>
                  </a:lnTo>
                  <a:lnTo>
                    <a:pt x="32" y="42"/>
                  </a:lnTo>
                  <a:lnTo>
                    <a:pt x="32" y="54"/>
                  </a:lnTo>
                  <a:lnTo>
                    <a:pt x="24" y="54"/>
                  </a:lnTo>
                  <a:lnTo>
                    <a:pt x="24" y="54"/>
                  </a:lnTo>
                  <a:close/>
                  <a:moveTo>
                    <a:pt x="8" y="34"/>
                  </a:moveTo>
                  <a:lnTo>
                    <a:pt x="24" y="34"/>
                  </a:lnTo>
                  <a:lnTo>
                    <a:pt x="24" y="14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 noEditPoints="1"/>
            </p:cNvSpPr>
            <p:nvPr/>
          </p:nvSpPr>
          <p:spPr bwMode="auto">
            <a:xfrm>
              <a:off x="6111175" y="4074056"/>
              <a:ext cx="1307982" cy="1302510"/>
            </a:xfrm>
            <a:custGeom>
              <a:avLst/>
              <a:gdLst>
                <a:gd name="T0" fmla="*/ 240 w 478"/>
                <a:gd name="T1" fmla="*/ 0 h 476"/>
                <a:gd name="T2" fmla="*/ 288 w 478"/>
                <a:gd name="T3" fmla="*/ 6 h 476"/>
                <a:gd name="T4" fmla="*/ 332 w 478"/>
                <a:gd name="T5" fmla="*/ 18 h 476"/>
                <a:gd name="T6" fmla="*/ 372 w 478"/>
                <a:gd name="T7" fmla="*/ 40 h 476"/>
                <a:gd name="T8" fmla="*/ 408 w 478"/>
                <a:gd name="T9" fmla="*/ 70 h 476"/>
                <a:gd name="T10" fmla="*/ 436 w 478"/>
                <a:gd name="T11" fmla="*/ 106 h 476"/>
                <a:gd name="T12" fmla="*/ 458 w 478"/>
                <a:gd name="T13" fmla="*/ 146 h 476"/>
                <a:gd name="T14" fmla="*/ 472 w 478"/>
                <a:gd name="T15" fmla="*/ 190 h 476"/>
                <a:gd name="T16" fmla="*/ 478 w 478"/>
                <a:gd name="T17" fmla="*/ 238 h 476"/>
                <a:gd name="T18" fmla="*/ 476 w 478"/>
                <a:gd name="T19" fmla="*/ 262 h 476"/>
                <a:gd name="T20" fmla="*/ 466 w 478"/>
                <a:gd name="T21" fmla="*/ 310 h 476"/>
                <a:gd name="T22" fmla="*/ 448 w 478"/>
                <a:gd name="T23" fmla="*/ 352 h 476"/>
                <a:gd name="T24" fmla="*/ 424 w 478"/>
                <a:gd name="T25" fmla="*/ 390 h 476"/>
                <a:gd name="T26" fmla="*/ 390 w 478"/>
                <a:gd name="T27" fmla="*/ 422 h 476"/>
                <a:gd name="T28" fmla="*/ 352 w 478"/>
                <a:gd name="T29" fmla="*/ 448 h 476"/>
                <a:gd name="T30" fmla="*/ 310 w 478"/>
                <a:gd name="T31" fmla="*/ 466 h 476"/>
                <a:gd name="T32" fmla="*/ 264 w 478"/>
                <a:gd name="T33" fmla="*/ 476 h 476"/>
                <a:gd name="T34" fmla="*/ 240 w 478"/>
                <a:gd name="T35" fmla="*/ 476 h 476"/>
                <a:gd name="T36" fmla="*/ 192 w 478"/>
                <a:gd name="T37" fmla="*/ 472 h 476"/>
                <a:gd name="T38" fmla="*/ 146 w 478"/>
                <a:gd name="T39" fmla="*/ 458 h 476"/>
                <a:gd name="T40" fmla="*/ 106 w 478"/>
                <a:gd name="T41" fmla="*/ 436 h 476"/>
                <a:gd name="T42" fmla="*/ 70 w 478"/>
                <a:gd name="T43" fmla="*/ 406 h 476"/>
                <a:gd name="T44" fmla="*/ 42 w 478"/>
                <a:gd name="T45" fmla="*/ 372 h 476"/>
                <a:gd name="T46" fmla="*/ 20 w 478"/>
                <a:gd name="T47" fmla="*/ 332 h 476"/>
                <a:gd name="T48" fmla="*/ 6 w 478"/>
                <a:gd name="T49" fmla="*/ 286 h 476"/>
                <a:gd name="T50" fmla="*/ 0 w 478"/>
                <a:gd name="T51" fmla="*/ 238 h 476"/>
                <a:gd name="T52" fmla="*/ 2 w 478"/>
                <a:gd name="T53" fmla="*/ 214 h 476"/>
                <a:gd name="T54" fmla="*/ 12 w 478"/>
                <a:gd name="T55" fmla="*/ 168 h 476"/>
                <a:gd name="T56" fmla="*/ 30 w 478"/>
                <a:gd name="T57" fmla="*/ 124 h 476"/>
                <a:gd name="T58" fmla="*/ 56 w 478"/>
                <a:gd name="T59" fmla="*/ 86 h 476"/>
                <a:gd name="T60" fmla="*/ 88 w 478"/>
                <a:gd name="T61" fmla="*/ 54 h 476"/>
                <a:gd name="T62" fmla="*/ 126 w 478"/>
                <a:gd name="T63" fmla="*/ 28 h 476"/>
                <a:gd name="T64" fmla="*/ 168 w 478"/>
                <a:gd name="T65" fmla="*/ 10 h 476"/>
                <a:gd name="T66" fmla="*/ 214 w 478"/>
                <a:gd name="T67" fmla="*/ 2 h 476"/>
                <a:gd name="T68" fmla="*/ 240 w 478"/>
                <a:gd name="T69" fmla="*/ 0 h 476"/>
                <a:gd name="T70" fmla="*/ 240 w 478"/>
                <a:gd name="T71" fmla="*/ 16 h 476"/>
                <a:gd name="T72" fmla="*/ 248 w 478"/>
                <a:gd name="T73" fmla="*/ 20 h 476"/>
                <a:gd name="T74" fmla="*/ 252 w 478"/>
                <a:gd name="T75" fmla="*/ 28 h 476"/>
                <a:gd name="T76" fmla="*/ 250 w 478"/>
                <a:gd name="T77" fmla="*/ 32 h 476"/>
                <a:gd name="T78" fmla="*/ 244 w 478"/>
                <a:gd name="T79" fmla="*/ 40 h 476"/>
                <a:gd name="T80" fmla="*/ 240 w 478"/>
                <a:gd name="T81" fmla="*/ 40 h 476"/>
                <a:gd name="T82" fmla="*/ 230 w 478"/>
                <a:gd name="T83" fmla="*/ 36 h 476"/>
                <a:gd name="T84" fmla="*/ 226 w 478"/>
                <a:gd name="T85" fmla="*/ 28 h 476"/>
                <a:gd name="T86" fmla="*/ 228 w 478"/>
                <a:gd name="T87" fmla="*/ 22 h 476"/>
                <a:gd name="T88" fmla="*/ 234 w 478"/>
                <a:gd name="T89" fmla="*/ 16 h 476"/>
                <a:gd name="T90" fmla="*/ 240 w 478"/>
                <a:gd name="T91" fmla="*/ 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8" h="476">
                  <a:moveTo>
                    <a:pt x="240" y="0"/>
                  </a:moveTo>
                  <a:lnTo>
                    <a:pt x="240" y="0"/>
                  </a:lnTo>
                  <a:lnTo>
                    <a:pt x="264" y="2"/>
                  </a:lnTo>
                  <a:lnTo>
                    <a:pt x="288" y="6"/>
                  </a:lnTo>
                  <a:lnTo>
                    <a:pt x="310" y="10"/>
                  </a:lnTo>
                  <a:lnTo>
                    <a:pt x="332" y="18"/>
                  </a:lnTo>
                  <a:lnTo>
                    <a:pt x="352" y="28"/>
                  </a:lnTo>
                  <a:lnTo>
                    <a:pt x="372" y="40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24" y="86"/>
                  </a:lnTo>
                  <a:lnTo>
                    <a:pt x="436" y="106"/>
                  </a:lnTo>
                  <a:lnTo>
                    <a:pt x="448" y="124"/>
                  </a:lnTo>
                  <a:lnTo>
                    <a:pt x="458" y="146"/>
                  </a:lnTo>
                  <a:lnTo>
                    <a:pt x="466" y="168"/>
                  </a:lnTo>
                  <a:lnTo>
                    <a:pt x="472" y="190"/>
                  </a:lnTo>
                  <a:lnTo>
                    <a:pt x="476" y="214"/>
                  </a:lnTo>
                  <a:lnTo>
                    <a:pt x="478" y="238"/>
                  </a:lnTo>
                  <a:lnTo>
                    <a:pt x="478" y="238"/>
                  </a:lnTo>
                  <a:lnTo>
                    <a:pt x="476" y="262"/>
                  </a:lnTo>
                  <a:lnTo>
                    <a:pt x="472" y="286"/>
                  </a:lnTo>
                  <a:lnTo>
                    <a:pt x="466" y="310"/>
                  </a:lnTo>
                  <a:lnTo>
                    <a:pt x="458" y="332"/>
                  </a:lnTo>
                  <a:lnTo>
                    <a:pt x="448" y="352"/>
                  </a:lnTo>
                  <a:lnTo>
                    <a:pt x="436" y="372"/>
                  </a:lnTo>
                  <a:lnTo>
                    <a:pt x="424" y="390"/>
                  </a:lnTo>
                  <a:lnTo>
                    <a:pt x="408" y="406"/>
                  </a:lnTo>
                  <a:lnTo>
                    <a:pt x="390" y="422"/>
                  </a:lnTo>
                  <a:lnTo>
                    <a:pt x="372" y="436"/>
                  </a:lnTo>
                  <a:lnTo>
                    <a:pt x="352" y="448"/>
                  </a:lnTo>
                  <a:lnTo>
                    <a:pt x="332" y="458"/>
                  </a:lnTo>
                  <a:lnTo>
                    <a:pt x="310" y="466"/>
                  </a:lnTo>
                  <a:lnTo>
                    <a:pt x="288" y="472"/>
                  </a:lnTo>
                  <a:lnTo>
                    <a:pt x="264" y="476"/>
                  </a:lnTo>
                  <a:lnTo>
                    <a:pt x="240" y="476"/>
                  </a:lnTo>
                  <a:lnTo>
                    <a:pt x="240" y="476"/>
                  </a:lnTo>
                  <a:lnTo>
                    <a:pt x="214" y="476"/>
                  </a:lnTo>
                  <a:lnTo>
                    <a:pt x="192" y="472"/>
                  </a:lnTo>
                  <a:lnTo>
                    <a:pt x="168" y="466"/>
                  </a:lnTo>
                  <a:lnTo>
                    <a:pt x="146" y="458"/>
                  </a:lnTo>
                  <a:lnTo>
                    <a:pt x="126" y="448"/>
                  </a:lnTo>
                  <a:lnTo>
                    <a:pt x="106" y="436"/>
                  </a:lnTo>
                  <a:lnTo>
                    <a:pt x="88" y="422"/>
                  </a:lnTo>
                  <a:lnTo>
                    <a:pt x="70" y="406"/>
                  </a:lnTo>
                  <a:lnTo>
                    <a:pt x="56" y="390"/>
                  </a:lnTo>
                  <a:lnTo>
                    <a:pt x="42" y="372"/>
                  </a:lnTo>
                  <a:lnTo>
                    <a:pt x="30" y="352"/>
                  </a:lnTo>
                  <a:lnTo>
                    <a:pt x="20" y="332"/>
                  </a:lnTo>
                  <a:lnTo>
                    <a:pt x="12" y="310"/>
                  </a:lnTo>
                  <a:lnTo>
                    <a:pt x="6" y="286"/>
                  </a:lnTo>
                  <a:lnTo>
                    <a:pt x="2" y="262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2" y="168"/>
                  </a:lnTo>
                  <a:lnTo>
                    <a:pt x="20" y="146"/>
                  </a:lnTo>
                  <a:lnTo>
                    <a:pt x="30" y="124"/>
                  </a:lnTo>
                  <a:lnTo>
                    <a:pt x="42" y="106"/>
                  </a:lnTo>
                  <a:lnTo>
                    <a:pt x="56" y="86"/>
                  </a:lnTo>
                  <a:lnTo>
                    <a:pt x="70" y="70"/>
                  </a:lnTo>
                  <a:lnTo>
                    <a:pt x="88" y="54"/>
                  </a:lnTo>
                  <a:lnTo>
                    <a:pt x="106" y="40"/>
                  </a:lnTo>
                  <a:lnTo>
                    <a:pt x="126" y="28"/>
                  </a:lnTo>
                  <a:lnTo>
                    <a:pt x="146" y="18"/>
                  </a:lnTo>
                  <a:lnTo>
                    <a:pt x="168" y="10"/>
                  </a:lnTo>
                  <a:lnTo>
                    <a:pt x="192" y="6"/>
                  </a:lnTo>
                  <a:lnTo>
                    <a:pt x="214" y="2"/>
                  </a:lnTo>
                  <a:lnTo>
                    <a:pt x="240" y="0"/>
                  </a:lnTo>
                  <a:lnTo>
                    <a:pt x="240" y="0"/>
                  </a:lnTo>
                  <a:close/>
                  <a:moveTo>
                    <a:pt x="240" y="16"/>
                  </a:moveTo>
                  <a:lnTo>
                    <a:pt x="240" y="16"/>
                  </a:lnTo>
                  <a:lnTo>
                    <a:pt x="244" y="16"/>
                  </a:lnTo>
                  <a:lnTo>
                    <a:pt x="248" y="20"/>
                  </a:lnTo>
                  <a:lnTo>
                    <a:pt x="250" y="22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0" y="32"/>
                  </a:lnTo>
                  <a:lnTo>
                    <a:pt x="248" y="36"/>
                  </a:lnTo>
                  <a:lnTo>
                    <a:pt x="244" y="40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34" y="40"/>
                  </a:lnTo>
                  <a:lnTo>
                    <a:pt x="230" y="36"/>
                  </a:lnTo>
                  <a:lnTo>
                    <a:pt x="228" y="32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8" y="22"/>
                  </a:lnTo>
                  <a:lnTo>
                    <a:pt x="230" y="20"/>
                  </a:lnTo>
                  <a:lnTo>
                    <a:pt x="234" y="16"/>
                  </a:lnTo>
                  <a:lnTo>
                    <a:pt x="240" y="16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 noEditPoints="1"/>
            </p:cNvSpPr>
            <p:nvPr/>
          </p:nvSpPr>
          <p:spPr bwMode="auto">
            <a:xfrm flipH="1">
              <a:off x="6778849" y="3604043"/>
              <a:ext cx="41943" cy="437177"/>
            </a:xfrm>
            <a:custGeom>
              <a:avLst/>
              <a:gdLst>
                <a:gd name="T0" fmla="*/ 0 w 10"/>
                <a:gd name="T1" fmla="*/ 6 h 376"/>
                <a:gd name="T2" fmla="*/ 6 w 10"/>
                <a:gd name="T3" fmla="*/ 0 h 376"/>
                <a:gd name="T4" fmla="*/ 10 w 10"/>
                <a:gd name="T5" fmla="*/ 6 h 376"/>
                <a:gd name="T6" fmla="*/ 6 w 10"/>
                <a:gd name="T7" fmla="*/ 36 h 376"/>
                <a:gd name="T8" fmla="*/ 0 w 10"/>
                <a:gd name="T9" fmla="*/ 30 h 376"/>
                <a:gd name="T10" fmla="*/ 8 w 10"/>
                <a:gd name="T11" fmla="*/ 26 h 376"/>
                <a:gd name="T12" fmla="*/ 8 w 10"/>
                <a:gd name="T13" fmla="*/ 34 h 376"/>
                <a:gd name="T14" fmla="*/ 6 w 10"/>
                <a:gd name="T15" fmla="*/ 60 h 376"/>
                <a:gd name="T16" fmla="*/ 0 w 10"/>
                <a:gd name="T17" fmla="*/ 54 h 376"/>
                <a:gd name="T18" fmla="*/ 8 w 10"/>
                <a:gd name="T19" fmla="*/ 50 h 376"/>
                <a:gd name="T20" fmla="*/ 8 w 10"/>
                <a:gd name="T21" fmla="*/ 58 h 376"/>
                <a:gd name="T22" fmla="*/ 6 w 10"/>
                <a:gd name="T23" fmla="*/ 84 h 376"/>
                <a:gd name="T24" fmla="*/ 2 w 10"/>
                <a:gd name="T25" fmla="*/ 76 h 376"/>
                <a:gd name="T26" fmla="*/ 10 w 10"/>
                <a:gd name="T27" fmla="*/ 78 h 376"/>
                <a:gd name="T28" fmla="*/ 6 w 10"/>
                <a:gd name="T29" fmla="*/ 84 h 376"/>
                <a:gd name="T30" fmla="*/ 2 w 10"/>
                <a:gd name="T31" fmla="*/ 106 h 376"/>
                <a:gd name="T32" fmla="*/ 6 w 10"/>
                <a:gd name="T33" fmla="*/ 98 h 376"/>
                <a:gd name="T34" fmla="*/ 10 w 10"/>
                <a:gd name="T35" fmla="*/ 104 h 376"/>
                <a:gd name="T36" fmla="*/ 6 w 10"/>
                <a:gd name="T37" fmla="*/ 108 h 376"/>
                <a:gd name="T38" fmla="*/ 0 w 10"/>
                <a:gd name="T39" fmla="*/ 128 h 376"/>
                <a:gd name="T40" fmla="*/ 6 w 10"/>
                <a:gd name="T41" fmla="*/ 122 h 376"/>
                <a:gd name="T42" fmla="*/ 10 w 10"/>
                <a:gd name="T43" fmla="*/ 128 h 376"/>
                <a:gd name="T44" fmla="*/ 6 w 10"/>
                <a:gd name="T45" fmla="*/ 156 h 376"/>
                <a:gd name="T46" fmla="*/ 0 w 10"/>
                <a:gd name="T47" fmla="*/ 152 h 376"/>
                <a:gd name="T48" fmla="*/ 6 w 10"/>
                <a:gd name="T49" fmla="*/ 146 h 376"/>
                <a:gd name="T50" fmla="*/ 10 w 10"/>
                <a:gd name="T51" fmla="*/ 152 h 376"/>
                <a:gd name="T52" fmla="*/ 6 w 10"/>
                <a:gd name="T53" fmla="*/ 182 h 376"/>
                <a:gd name="T54" fmla="*/ 0 w 10"/>
                <a:gd name="T55" fmla="*/ 176 h 376"/>
                <a:gd name="T56" fmla="*/ 8 w 10"/>
                <a:gd name="T57" fmla="*/ 172 h 376"/>
                <a:gd name="T58" fmla="*/ 8 w 10"/>
                <a:gd name="T59" fmla="*/ 180 h 376"/>
                <a:gd name="T60" fmla="*/ 6 w 10"/>
                <a:gd name="T61" fmla="*/ 206 h 376"/>
                <a:gd name="T62" fmla="*/ 2 w 10"/>
                <a:gd name="T63" fmla="*/ 196 h 376"/>
                <a:gd name="T64" fmla="*/ 10 w 10"/>
                <a:gd name="T65" fmla="*/ 200 h 376"/>
                <a:gd name="T66" fmla="*/ 6 w 10"/>
                <a:gd name="T67" fmla="*/ 206 h 376"/>
                <a:gd name="T68" fmla="*/ 2 w 10"/>
                <a:gd name="T69" fmla="*/ 228 h 376"/>
                <a:gd name="T70" fmla="*/ 6 w 10"/>
                <a:gd name="T71" fmla="*/ 220 h 376"/>
                <a:gd name="T72" fmla="*/ 10 w 10"/>
                <a:gd name="T73" fmla="*/ 224 h 376"/>
                <a:gd name="T74" fmla="*/ 6 w 10"/>
                <a:gd name="T75" fmla="*/ 230 h 376"/>
                <a:gd name="T76" fmla="*/ 0 w 10"/>
                <a:gd name="T77" fmla="*/ 250 h 376"/>
                <a:gd name="T78" fmla="*/ 6 w 10"/>
                <a:gd name="T79" fmla="*/ 244 h 376"/>
                <a:gd name="T80" fmla="*/ 10 w 10"/>
                <a:gd name="T81" fmla="*/ 250 h 376"/>
                <a:gd name="T82" fmla="*/ 6 w 10"/>
                <a:gd name="T83" fmla="*/ 254 h 376"/>
                <a:gd name="T84" fmla="*/ 0 w 10"/>
                <a:gd name="T85" fmla="*/ 274 h 376"/>
                <a:gd name="T86" fmla="*/ 6 w 10"/>
                <a:gd name="T87" fmla="*/ 268 h 376"/>
                <a:gd name="T88" fmla="*/ 10 w 10"/>
                <a:gd name="T89" fmla="*/ 274 h 376"/>
                <a:gd name="T90" fmla="*/ 6 w 10"/>
                <a:gd name="T91" fmla="*/ 278 h 376"/>
                <a:gd name="T92" fmla="*/ 0 w 10"/>
                <a:gd name="T93" fmla="*/ 298 h 376"/>
                <a:gd name="T94" fmla="*/ 6 w 10"/>
                <a:gd name="T95" fmla="*/ 292 h 376"/>
                <a:gd name="T96" fmla="*/ 10 w 10"/>
                <a:gd name="T97" fmla="*/ 298 h 376"/>
                <a:gd name="T98" fmla="*/ 6 w 10"/>
                <a:gd name="T99" fmla="*/ 328 h 376"/>
                <a:gd name="T100" fmla="*/ 0 w 10"/>
                <a:gd name="T101" fmla="*/ 322 h 376"/>
                <a:gd name="T102" fmla="*/ 8 w 10"/>
                <a:gd name="T103" fmla="*/ 318 h 376"/>
                <a:gd name="T104" fmla="*/ 8 w 10"/>
                <a:gd name="T105" fmla="*/ 326 h 376"/>
                <a:gd name="T106" fmla="*/ 6 w 10"/>
                <a:gd name="T107" fmla="*/ 352 h 376"/>
                <a:gd name="T108" fmla="*/ 0 w 10"/>
                <a:gd name="T109" fmla="*/ 346 h 376"/>
                <a:gd name="T110" fmla="*/ 8 w 10"/>
                <a:gd name="T111" fmla="*/ 342 h 376"/>
                <a:gd name="T112" fmla="*/ 8 w 10"/>
                <a:gd name="T113" fmla="*/ 350 h 376"/>
                <a:gd name="T114" fmla="*/ 6 w 10"/>
                <a:gd name="T115" fmla="*/ 376 h 376"/>
                <a:gd name="T116" fmla="*/ 0 w 10"/>
                <a:gd name="T117" fmla="*/ 370 h 376"/>
                <a:gd name="T118" fmla="*/ 8 w 10"/>
                <a:gd name="T119" fmla="*/ 366 h 376"/>
                <a:gd name="T120" fmla="*/ 8 w 10"/>
                <a:gd name="T121" fmla="*/ 37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" h="376">
                  <a:moveTo>
                    <a:pt x="6" y="12"/>
                  </a:moveTo>
                  <a:lnTo>
                    <a:pt x="6" y="12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close/>
                  <a:moveTo>
                    <a:pt x="6" y="36"/>
                  </a:moveTo>
                  <a:lnTo>
                    <a:pt x="6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4"/>
                  </a:lnTo>
                  <a:lnTo>
                    <a:pt x="6" y="36"/>
                  </a:lnTo>
                  <a:lnTo>
                    <a:pt x="6" y="36"/>
                  </a:lnTo>
                  <a:close/>
                  <a:moveTo>
                    <a:pt x="6" y="60"/>
                  </a:moveTo>
                  <a:lnTo>
                    <a:pt x="6" y="60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8" y="50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6" y="60"/>
                  </a:lnTo>
                  <a:close/>
                  <a:moveTo>
                    <a:pt x="6" y="84"/>
                  </a:moveTo>
                  <a:lnTo>
                    <a:pt x="6" y="84"/>
                  </a:lnTo>
                  <a:lnTo>
                    <a:pt x="2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6" y="74"/>
                  </a:lnTo>
                  <a:lnTo>
                    <a:pt x="8" y="7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82"/>
                  </a:lnTo>
                  <a:lnTo>
                    <a:pt x="6" y="84"/>
                  </a:lnTo>
                  <a:lnTo>
                    <a:pt x="6" y="84"/>
                  </a:lnTo>
                  <a:close/>
                  <a:moveTo>
                    <a:pt x="6" y="108"/>
                  </a:moveTo>
                  <a:lnTo>
                    <a:pt x="6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8" y="100"/>
                  </a:lnTo>
                  <a:lnTo>
                    <a:pt x="10" y="102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8" y="106"/>
                  </a:lnTo>
                  <a:lnTo>
                    <a:pt x="6" y="108"/>
                  </a:lnTo>
                  <a:lnTo>
                    <a:pt x="6" y="108"/>
                  </a:lnTo>
                  <a:close/>
                  <a:moveTo>
                    <a:pt x="6" y="132"/>
                  </a:moveTo>
                  <a:lnTo>
                    <a:pt x="6" y="132"/>
                  </a:lnTo>
                  <a:lnTo>
                    <a:pt x="2" y="13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6" y="122"/>
                  </a:lnTo>
                  <a:lnTo>
                    <a:pt x="6" y="122"/>
                  </a:lnTo>
                  <a:lnTo>
                    <a:pt x="8" y="124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8" y="132"/>
                  </a:lnTo>
                  <a:lnTo>
                    <a:pt x="6" y="132"/>
                  </a:lnTo>
                  <a:lnTo>
                    <a:pt x="6" y="132"/>
                  </a:lnTo>
                  <a:close/>
                  <a:moveTo>
                    <a:pt x="6" y="156"/>
                  </a:moveTo>
                  <a:lnTo>
                    <a:pt x="6" y="156"/>
                  </a:lnTo>
                  <a:lnTo>
                    <a:pt x="2" y="15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8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6"/>
                  </a:lnTo>
                  <a:lnTo>
                    <a:pt x="6" y="156"/>
                  </a:lnTo>
                  <a:close/>
                  <a:moveTo>
                    <a:pt x="6" y="182"/>
                  </a:moveTo>
                  <a:lnTo>
                    <a:pt x="6" y="182"/>
                  </a:lnTo>
                  <a:lnTo>
                    <a:pt x="2" y="180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2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8" y="172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8" y="180"/>
                  </a:lnTo>
                  <a:lnTo>
                    <a:pt x="6" y="182"/>
                  </a:lnTo>
                  <a:lnTo>
                    <a:pt x="6" y="182"/>
                  </a:lnTo>
                  <a:close/>
                  <a:moveTo>
                    <a:pt x="6" y="206"/>
                  </a:moveTo>
                  <a:lnTo>
                    <a:pt x="6" y="206"/>
                  </a:lnTo>
                  <a:lnTo>
                    <a:pt x="2" y="20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8" y="196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8" y="204"/>
                  </a:lnTo>
                  <a:lnTo>
                    <a:pt x="6" y="206"/>
                  </a:lnTo>
                  <a:lnTo>
                    <a:pt x="6" y="206"/>
                  </a:lnTo>
                  <a:close/>
                  <a:moveTo>
                    <a:pt x="6" y="230"/>
                  </a:moveTo>
                  <a:lnTo>
                    <a:pt x="6" y="230"/>
                  </a:lnTo>
                  <a:lnTo>
                    <a:pt x="2" y="228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2"/>
                  </a:lnTo>
                  <a:lnTo>
                    <a:pt x="6" y="220"/>
                  </a:lnTo>
                  <a:lnTo>
                    <a:pt x="6" y="220"/>
                  </a:lnTo>
                  <a:lnTo>
                    <a:pt x="8" y="220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8" y="228"/>
                  </a:lnTo>
                  <a:lnTo>
                    <a:pt x="6" y="230"/>
                  </a:lnTo>
                  <a:lnTo>
                    <a:pt x="6" y="230"/>
                  </a:lnTo>
                  <a:close/>
                  <a:moveTo>
                    <a:pt x="6" y="254"/>
                  </a:moveTo>
                  <a:lnTo>
                    <a:pt x="6" y="254"/>
                  </a:lnTo>
                  <a:lnTo>
                    <a:pt x="2" y="252"/>
                  </a:lnTo>
                  <a:lnTo>
                    <a:pt x="0" y="250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2" y="246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8" y="246"/>
                  </a:lnTo>
                  <a:lnTo>
                    <a:pt x="10" y="248"/>
                  </a:lnTo>
                  <a:lnTo>
                    <a:pt x="10" y="250"/>
                  </a:lnTo>
                  <a:lnTo>
                    <a:pt x="10" y="250"/>
                  </a:lnTo>
                  <a:lnTo>
                    <a:pt x="8" y="252"/>
                  </a:lnTo>
                  <a:lnTo>
                    <a:pt x="6" y="254"/>
                  </a:lnTo>
                  <a:lnTo>
                    <a:pt x="6" y="254"/>
                  </a:lnTo>
                  <a:close/>
                  <a:moveTo>
                    <a:pt x="6" y="278"/>
                  </a:moveTo>
                  <a:lnTo>
                    <a:pt x="6" y="278"/>
                  </a:lnTo>
                  <a:lnTo>
                    <a:pt x="2" y="278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2" y="270"/>
                  </a:lnTo>
                  <a:lnTo>
                    <a:pt x="6" y="268"/>
                  </a:lnTo>
                  <a:lnTo>
                    <a:pt x="6" y="268"/>
                  </a:lnTo>
                  <a:lnTo>
                    <a:pt x="8" y="270"/>
                  </a:lnTo>
                  <a:lnTo>
                    <a:pt x="10" y="274"/>
                  </a:lnTo>
                  <a:lnTo>
                    <a:pt x="10" y="274"/>
                  </a:lnTo>
                  <a:lnTo>
                    <a:pt x="10" y="274"/>
                  </a:lnTo>
                  <a:lnTo>
                    <a:pt x="8" y="278"/>
                  </a:lnTo>
                  <a:lnTo>
                    <a:pt x="6" y="278"/>
                  </a:lnTo>
                  <a:lnTo>
                    <a:pt x="6" y="278"/>
                  </a:lnTo>
                  <a:close/>
                  <a:moveTo>
                    <a:pt x="6" y="302"/>
                  </a:moveTo>
                  <a:lnTo>
                    <a:pt x="6" y="302"/>
                  </a:lnTo>
                  <a:lnTo>
                    <a:pt x="2" y="302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2" y="294"/>
                  </a:lnTo>
                  <a:lnTo>
                    <a:pt x="6" y="292"/>
                  </a:lnTo>
                  <a:lnTo>
                    <a:pt x="6" y="292"/>
                  </a:lnTo>
                  <a:lnTo>
                    <a:pt x="8" y="294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8" y="302"/>
                  </a:lnTo>
                  <a:lnTo>
                    <a:pt x="6" y="302"/>
                  </a:lnTo>
                  <a:lnTo>
                    <a:pt x="6" y="302"/>
                  </a:lnTo>
                  <a:close/>
                  <a:moveTo>
                    <a:pt x="6" y="328"/>
                  </a:moveTo>
                  <a:lnTo>
                    <a:pt x="6" y="328"/>
                  </a:lnTo>
                  <a:lnTo>
                    <a:pt x="2" y="3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18"/>
                  </a:lnTo>
                  <a:lnTo>
                    <a:pt x="6" y="316"/>
                  </a:lnTo>
                  <a:lnTo>
                    <a:pt x="6" y="316"/>
                  </a:lnTo>
                  <a:lnTo>
                    <a:pt x="8" y="318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8" y="326"/>
                  </a:lnTo>
                  <a:lnTo>
                    <a:pt x="6" y="328"/>
                  </a:lnTo>
                  <a:lnTo>
                    <a:pt x="6" y="328"/>
                  </a:lnTo>
                  <a:close/>
                  <a:moveTo>
                    <a:pt x="6" y="352"/>
                  </a:moveTo>
                  <a:lnTo>
                    <a:pt x="6" y="352"/>
                  </a:lnTo>
                  <a:lnTo>
                    <a:pt x="2" y="350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2" y="342"/>
                  </a:lnTo>
                  <a:lnTo>
                    <a:pt x="6" y="340"/>
                  </a:lnTo>
                  <a:lnTo>
                    <a:pt x="6" y="340"/>
                  </a:lnTo>
                  <a:lnTo>
                    <a:pt x="8" y="342"/>
                  </a:lnTo>
                  <a:lnTo>
                    <a:pt x="10" y="346"/>
                  </a:lnTo>
                  <a:lnTo>
                    <a:pt x="10" y="346"/>
                  </a:lnTo>
                  <a:lnTo>
                    <a:pt x="10" y="346"/>
                  </a:lnTo>
                  <a:lnTo>
                    <a:pt x="8" y="350"/>
                  </a:lnTo>
                  <a:lnTo>
                    <a:pt x="6" y="352"/>
                  </a:lnTo>
                  <a:lnTo>
                    <a:pt x="6" y="352"/>
                  </a:lnTo>
                  <a:close/>
                  <a:moveTo>
                    <a:pt x="6" y="376"/>
                  </a:moveTo>
                  <a:lnTo>
                    <a:pt x="6" y="376"/>
                  </a:lnTo>
                  <a:lnTo>
                    <a:pt x="2" y="374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2" y="366"/>
                  </a:lnTo>
                  <a:lnTo>
                    <a:pt x="6" y="366"/>
                  </a:lnTo>
                  <a:lnTo>
                    <a:pt x="6" y="366"/>
                  </a:lnTo>
                  <a:lnTo>
                    <a:pt x="8" y="366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8" y="374"/>
                  </a:lnTo>
                  <a:lnTo>
                    <a:pt x="6" y="376"/>
                  </a:lnTo>
                  <a:lnTo>
                    <a:pt x="6" y="376"/>
                  </a:lnTo>
                  <a:close/>
                </a:path>
              </a:pathLst>
            </a:custGeom>
            <a:solidFill>
              <a:srgbClr val="A0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6297247" y="4533765"/>
              <a:ext cx="142291" cy="147764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6 h 54"/>
                <a:gd name="T8" fmla="*/ 0 w 52"/>
                <a:gd name="T9" fmla="*/ 26 h 54"/>
                <a:gd name="T10" fmla="*/ 2 w 52"/>
                <a:gd name="T11" fmla="*/ 16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2 w 52"/>
                <a:gd name="T19" fmla="*/ 0 h 54"/>
                <a:gd name="T20" fmla="*/ 36 w 52"/>
                <a:gd name="T21" fmla="*/ 2 h 54"/>
                <a:gd name="T22" fmla="*/ 44 w 52"/>
                <a:gd name="T23" fmla="*/ 8 h 54"/>
                <a:gd name="T24" fmla="*/ 50 w 52"/>
                <a:gd name="T25" fmla="*/ 16 h 54"/>
                <a:gd name="T26" fmla="*/ 52 w 52"/>
                <a:gd name="T27" fmla="*/ 26 h 54"/>
                <a:gd name="T28" fmla="*/ 50 w 52"/>
                <a:gd name="T29" fmla="*/ 38 h 54"/>
                <a:gd name="T30" fmla="*/ 44 w 52"/>
                <a:gd name="T31" fmla="*/ 46 h 54"/>
                <a:gd name="T32" fmla="*/ 36 w 52"/>
                <a:gd name="T33" fmla="*/ 52 h 54"/>
                <a:gd name="T34" fmla="*/ 26 w 52"/>
                <a:gd name="T35" fmla="*/ 54 h 54"/>
                <a:gd name="T36" fmla="*/ 8 w 52"/>
                <a:gd name="T37" fmla="*/ 26 h 54"/>
                <a:gd name="T38" fmla="*/ 10 w 52"/>
                <a:gd name="T39" fmla="*/ 34 h 54"/>
                <a:gd name="T40" fmla="*/ 14 w 52"/>
                <a:gd name="T41" fmla="*/ 40 h 54"/>
                <a:gd name="T42" fmla="*/ 18 w 52"/>
                <a:gd name="T43" fmla="*/ 44 h 54"/>
                <a:gd name="T44" fmla="*/ 26 w 52"/>
                <a:gd name="T45" fmla="*/ 46 h 54"/>
                <a:gd name="T46" fmla="*/ 34 w 52"/>
                <a:gd name="T47" fmla="*/ 44 h 54"/>
                <a:gd name="T48" fmla="*/ 38 w 52"/>
                <a:gd name="T49" fmla="*/ 40 h 54"/>
                <a:gd name="T50" fmla="*/ 42 w 52"/>
                <a:gd name="T51" fmla="*/ 34 h 54"/>
                <a:gd name="T52" fmla="*/ 44 w 52"/>
                <a:gd name="T53" fmla="*/ 26 h 54"/>
                <a:gd name="T54" fmla="*/ 42 w 52"/>
                <a:gd name="T55" fmla="*/ 20 h 54"/>
                <a:gd name="T56" fmla="*/ 38 w 52"/>
                <a:gd name="T57" fmla="*/ 14 h 54"/>
                <a:gd name="T58" fmla="*/ 34 w 52"/>
                <a:gd name="T59" fmla="*/ 8 h 54"/>
                <a:gd name="T60" fmla="*/ 26 w 52"/>
                <a:gd name="T61" fmla="*/ 8 h 54"/>
                <a:gd name="T62" fmla="*/ 18 w 52"/>
                <a:gd name="T63" fmla="*/ 8 h 54"/>
                <a:gd name="T64" fmla="*/ 14 w 52"/>
                <a:gd name="T65" fmla="*/ 14 h 54"/>
                <a:gd name="T66" fmla="*/ 10 w 52"/>
                <a:gd name="T67" fmla="*/ 20 h 54"/>
                <a:gd name="T68" fmla="*/ 8 w 52"/>
                <a:gd name="T6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lnTo>
                    <a:pt x="26" y="54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8" y="26"/>
                  </a:moveTo>
                  <a:lnTo>
                    <a:pt x="8" y="26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 noEditPoints="1"/>
            </p:cNvSpPr>
            <p:nvPr/>
          </p:nvSpPr>
          <p:spPr bwMode="auto">
            <a:xfrm>
              <a:off x="6461429" y="4572074"/>
              <a:ext cx="109455" cy="153236"/>
            </a:xfrm>
            <a:custGeom>
              <a:avLst/>
              <a:gdLst>
                <a:gd name="T0" fmla="*/ 22 w 40"/>
                <a:gd name="T1" fmla="*/ 40 h 56"/>
                <a:gd name="T2" fmla="*/ 14 w 40"/>
                <a:gd name="T3" fmla="*/ 38 h 56"/>
                <a:gd name="T4" fmla="*/ 8 w 40"/>
                <a:gd name="T5" fmla="*/ 32 h 56"/>
                <a:gd name="T6" fmla="*/ 0 w 40"/>
                <a:gd name="T7" fmla="*/ 56 h 56"/>
                <a:gd name="T8" fmla="*/ 6 w 40"/>
                <a:gd name="T9" fmla="*/ 0 h 56"/>
                <a:gd name="T10" fmla="*/ 6 w 40"/>
                <a:gd name="T11" fmla="*/ 8 h 56"/>
                <a:gd name="T12" fmla="*/ 12 w 40"/>
                <a:gd name="T13" fmla="*/ 2 h 56"/>
                <a:gd name="T14" fmla="*/ 20 w 40"/>
                <a:gd name="T15" fmla="*/ 0 h 56"/>
                <a:gd name="T16" fmla="*/ 28 w 40"/>
                <a:gd name="T17" fmla="*/ 2 h 56"/>
                <a:gd name="T18" fmla="*/ 34 w 40"/>
                <a:gd name="T19" fmla="*/ 6 h 56"/>
                <a:gd name="T20" fmla="*/ 38 w 40"/>
                <a:gd name="T21" fmla="*/ 12 h 56"/>
                <a:gd name="T22" fmla="*/ 40 w 40"/>
                <a:gd name="T23" fmla="*/ 20 h 56"/>
                <a:gd name="T24" fmla="*/ 38 w 40"/>
                <a:gd name="T25" fmla="*/ 28 h 56"/>
                <a:gd name="T26" fmla="*/ 34 w 40"/>
                <a:gd name="T27" fmla="*/ 34 h 56"/>
                <a:gd name="T28" fmla="*/ 30 w 40"/>
                <a:gd name="T29" fmla="*/ 38 h 56"/>
                <a:gd name="T30" fmla="*/ 22 w 40"/>
                <a:gd name="T31" fmla="*/ 40 h 56"/>
                <a:gd name="T32" fmla="*/ 20 w 40"/>
                <a:gd name="T33" fmla="*/ 34 h 56"/>
                <a:gd name="T34" fmla="*/ 24 w 40"/>
                <a:gd name="T35" fmla="*/ 32 h 56"/>
                <a:gd name="T36" fmla="*/ 28 w 40"/>
                <a:gd name="T37" fmla="*/ 30 h 56"/>
                <a:gd name="T38" fmla="*/ 30 w 40"/>
                <a:gd name="T39" fmla="*/ 24 h 56"/>
                <a:gd name="T40" fmla="*/ 32 w 40"/>
                <a:gd name="T41" fmla="*/ 20 h 56"/>
                <a:gd name="T42" fmla="*/ 30 w 40"/>
                <a:gd name="T43" fmla="*/ 14 h 56"/>
                <a:gd name="T44" fmla="*/ 28 w 40"/>
                <a:gd name="T45" fmla="*/ 10 h 56"/>
                <a:gd name="T46" fmla="*/ 24 w 40"/>
                <a:gd name="T47" fmla="*/ 8 h 56"/>
                <a:gd name="T48" fmla="*/ 18 w 40"/>
                <a:gd name="T49" fmla="*/ 6 h 56"/>
                <a:gd name="T50" fmla="*/ 16 w 40"/>
                <a:gd name="T51" fmla="*/ 8 h 56"/>
                <a:gd name="T52" fmla="*/ 12 w 40"/>
                <a:gd name="T53" fmla="*/ 8 h 56"/>
                <a:gd name="T54" fmla="*/ 10 w 40"/>
                <a:gd name="T55" fmla="*/ 12 h 56"/>
                <a:gd name="T56" fmla="*/ 8 w 40"/>
                <a:gd name="T57" fmla="*/ 24 h 56"/>
                <a:gd name="T58" fmla="*/ 10 w 40"/>
                <a:gd name="T59" fmla="*/ 28 h 56"/>
                <a:gd name="T60" fmla="*/ 12 w 40"/>
                <a:gd name="T61" fmla="*/ 30 h 56"/>
                <a:gd name="T62" fmla="*/ 16 w 40"/>
                <a:gd name="T63" fmla="*/ 32 h 56"/>
                <a:gd name="T64" fmla="*/ 20 w 40"/>
                <a:gd name="T6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6">
                  <a:moveTo>
                    <a:pt x="22" y="40"/>
                  </a:moveTo>
                  <a:lnTo>
                    <a:pt x="22" y="40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6581829" y="4539238"/>
              <a:ext cx="65673" cy="142291"/>
            </a:xfrm>
            <a:custGeom>
              <a:avLst/>
              <a:gdLst>
                <a:gd name="T0" fmla="*/ 24 w 24"/>
                <a:gd name="T1" fmla="*/ 50 h 52"/>
                <a:gd name="T2" fmla="*/ 24 w 24"/>
                <a:gd name="T3" fmla="*/ 50 h 52"/>
                <a:gd name="T4" fmla="*/ 20 w 24"/>
                <a:gd name="T5" fmla="*/ 52 h 52"/>
                <a:gd name="T6" fmla="*/ 20 w 24"/>
                <a:gd name="T7" fmla="*/ 52 h 52"/>
                <a:gd name="T8" fmla="*/ 14 w 24"/>
                <a:gd name="T9" fmla="*/ 52 h 52"/>
                <a:gd name="T10" fmla="*/ 14 w 24"/>
                <a:gd name="T11" fmla="*/ 52 h 52"/>
                <a:gd name="T12" fmla="*/ 10 w 24"/>
                <a:gd name="T13" fmla="*/ 52 h 52"/>
                <a:gd name="T14" fmla="*/ 10 w 24"/>
                <a:gd name="T15" fmla="*/ 52 h 52"/>
                <a:gd name="T16" fmla="*/ 8 w 24"/>
                <a:gd name="T17" fmla="*/ 50 h 52"/>
                <a:gd name="T18" fmla="*/ 8 w 24"/>
                <a:gd name="T19" fmla="*/ 50 h 52"/>
                <a:gd name="T20" fmla="*/ 6 w 24"/>
                <a:gd name="T21" fmla="*/ 48 h 52"/>
                <a:gd name="T22" fmla="*/ 6 w 24"/>
                <a:gd name="T23" fmla="*/ 48 h 52"/>
                <a:gd name="T24" fmla="*/ 4 w 24"/>
                <a:gd name="T25" fmla="*/ 44 h 52"/>
                <a:gd name="T26" fmla="*/ 4 w 24"/>
                <a:gd name="T27" fmla="*/ 18 h 52"/>
                <a:gd name="T28" fmla="*/ 0 w 24"/>
                <a:gd name="T29" fmla="*/ 18 h 52"/>
                <a:gd name="T30" fmla="*/ 0 w 24"/>
                <a:gd name="T31" fmla="*/ 12 h 52"/>
                <a:gd name="T32" fmla="*/ 4 w 24"/>
                <a:gd name="T33" fmla="*/ 12 h 52"/>
                <a:gd name="T34" fmla="*/ 4 w 24"/>
                <a:gd name="T35" fmla="*/ 0 h 52"/>
                <a:gd name="T36" fmla="*/ 12 w 24"/>
                <a:gd name="T37" fmla="*/ 0 h 52"/>
                <a:gd name="T38" fmla="*/ 12 w 24"/>
                <a:gd name="T39" fmla="*/ 12 h 52"/>
                <a:gd name="T40" fmla="*/ 22 w 24"/>
                <a:gd name="T41" fmla="*/ 12 h 52"/>
                <a:gd name="T42" fmla="*/ 22 w 24"/>
                <a:gd name="T43" fmla="*/ 18 h 52"/>
                <a:gd name="T44" fmla="*/ 12 w 24"/>
                <a:gd name="T45" fmla="*/ 18 h 52"/>
                <a:gd name="T46" fmla="*/ 12 w 24"/>
                <a:gd name="T47" fmla="*/ 40 h 52"/>
                <a:gd name="T48" fmla="*/ 12 w 24"/>
                <a:gd name="T49" fmla="*/ 40 h 52"/>
                <a:gd name="T50" fmla="*/ 14 w 24"/>
                <a:gd name="T51" fmla="*/ 44 h 52"/>
                <a:gd name="T52" fmla="*/ 14 w 24"/>
                <a:gd name="T53" fmla="*/ 44 h 52"/>
                <a:gd name="T54" fmla="*/ 18 w 24"/>
                <a:gd name="T55" fmla="*/ 44 h 52"/>
                <a:gd name="T56" fmla="*/ 18 w 24"/>
                <a:gd name="T57" fmla="*/ 44 h 52"/>
                <a:gd name="T58" fmla="*/ 20 w 24"/>
                <a:gd name="T59" fmla="*/ 44 h 52"/>
                <a:gd name="T60" fmla="*/ 20 w 24"/>
                <a:gd name="T61" fmla="*/ 44 h 52"/>
                <a:gd name="T62" fmla="*/ 22 w 24"/>
                <a:gd name="T63" fmla="*/ 44 h 52"/>
                <a:gd name="T64" fmla="*/ 24 w 24"/>
                <a:gd name="T65" fmla="*/ 50 h 52"/>
                <a:gd name="T66" fmla="*/ 24 w 24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" h="52">
                  <a:moveTo>
                    <a:pt x="24" y="50"/>
                  </a:move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22" y="12"/>
                  </a:lnTo>
                  <a:lnTo>
                    <a:pt x="22" y="18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5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4"/>
            <p:cNvSpPr>
              <a:spLocks noEditPoints="1"/>
            </p:cNvSpPr>
            <p:nvPr/>
          </p:nvSpPr>
          <p:spPr bwMode="auto">
            <a:xfrm>
              <a:off x="6663920" y="4528292"/>
              <a:ext cx="21891" cy="153236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5"/>
            <p:cNvSpPr>
              <a:spLocks noEditPoints="1"/>
            </p:cNvSpPr>
            <p:nvPr/>
          </p:nvSpPr>
          <p:spPr bwMode="auto">
            <a:xfrm>
              <a:off x="6707702" y="4572074"/>
              <a:ext cx="109455" cy="109455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38 h 40"/>
                <a:gd name="T4" fmla="*/ 6 w 40"/>
                <a:gd name="T5" fmla="*/ 34 h 40"/>
                <a:gd name="T6" fmla="*/ 2 w 40"/>
                <a:gd name="T7" fmla="*/ 28 h 40"/>
                <a:gd name="T8" fmla="*/ 0 w 40"/>
                <a:gd name="T9" fmla="*/ 20 h 40"/>
                <a:gd name="T10" fmla="*/ 2 w 40"/>
                <a:gd name="T11" fmla="*/ 12 h 40"/>
                <a:gd name="T12" fmla="*/ 6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38 h 40"/>
                <a:gd name="T32" fmla="*/ 20 w 40"/>
                <a:gd name="T33" fmla="*/ 40 h 40"/>
                <a:gd name="T34" fmla="*/ 8 w 40"/>
                <a:gd name="T35" fmla="*/ 20 h 40"/>
                <a:gd name="T36" fmla="*/ 10 w 40"/>
                <a:gd name="T37" fmla="*/ 26 h 40"/>
                <a:gd name="T38" fmla="*/ 12 w 40"/>
                <a:gd name="T39" fmla="*/ 30 h 40"/>
                <a:gd name="T40" fmla="*/ 16 w 40"/>
                <a:gd name="T41" fmla="*/ 32 h 40"/>
                <a:gd name="T42" fmla="*/ 20 w 40"/>
                <a:gd name="T43" fmla="*/ 34 h 40"/>
                <a:gd name="T44" fmla="*/ 26 w 40"/>
                <a:gd name="T45" fmla="*/ 32 h 40"/>
                <a:gd name="T46" fmla="*/ 28 w 40"/>
                <a:gd name="T47" fmla="*/ 30 h 40"/>
                <a:gd name="T48" fmla="*/ 32 w 40"/>
                <a:gd name="T49" fmla="*/ 26 h 40"/>
                <a:gd name="T50" fmla="*/ 32 w 40"/>
                <a:gd name="T51" fmla="*/ 20 h 40"/>
                <a:gd name="T52" fmla="*/ 32 w 40"/>
                <a:gd name="T53" fmla="*/ 14 h 40"/>
                <a:gd name="T54" fmla="*/ 28 w 40"/>
                <a:gd name="T55" fmla="*/ 10 h 40"/>
                <a:gd name="T56" fmla="*/ 26 w 40"/>
                <a:gd name="T57" fmla="*/ 8 h 40"/>
                <a:gd name="T58" fmla="*/ 20 w 40"/>
                <a:gd name="T59" fmla="*/ 6 h 40"/>
                <a:gd name="T60" fmla="*/ 16 w 40"/>
                <a:gd name="T61" fmla="*/ 8 h 40"/>
                <a:gd name="T62" fmla="*/ 12 w 40"/>
                <a:gd name="T63" fmla="*/ 10 h 40"/>
                <a:gd name="T64" fmla="*/ 10 w 40"/>
                <a:gd name="T65" fmla="*/ 14 h 40"/>
                <a:gd name="T66" fmla="*/ 8 w 40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>
              <a:off x="6839048" y="4572074"/>
              <a:ext cx="98509" cy="109455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6 w 36"/>
                <a:gd name="T9" fmla="*/ 10 h 40"/>
                <a:gd name="T10" fmla="*/ 26 w 36"/>
                <a:gd name="T11" fmla="*/ 10 h 40"/>
                <a:gd name="T12" fmla="*/ 24 w 36"/>
                <a:gd name="T13" fmla="*/ 8 h 40"/>
                <a:gd name="T14" fmla="*/ 20 w 36"/>
                <a:gd name="T15" fmla="*/ 6 h 40"/>
                <a:gd name="T16" fmla="*/ 20 w 36"/>
                <a:gd name="T17" fmla="*/ 6 h 40"/>
                <a:gd name="T18" fmla="*/ 16 w 36"/>
                <a:gd name="T19" fmla="*/ 8 h 40"/>
                <a:gd name="T20" fmla="*/ 16 w 36"/>
                <a:gd name="T21" fmla="*/ 8 h 40"/>
                <a:gd name="T22" fmla="*/ 14 w 36"/>
                <a:gd name="T23" fmla="*/ 10 h 40"/>
                <a:gd name="T24" fmla="*/ 14 w 36"/>
                <a:gd name="T25" fmla="*/ 10 h 40"/>
                <a:gd name="T26" fmla="*/ 10 w 36"/>
                <a:gd name="T27" fmla="*/ 12 h 40"/>
                <a:gd name="T28" fmla="*/ 10 w 36"/>
                <a:gd name="T29" fmla="*/ 12 h 40"/>
                <a:gd name="T30" fmla="*/ 8 w 36"/>
                <a:gd name="T31" fmla="*/ 16 h 40"/>
                <a:gd name="T32" fmla="*/ 8 w 36"/>
                <a:gd name="T33" fmla="*/ 40 h 40"/>
                <a:gd name="T34" fmla="*/ 0 w 36"/>
                <a:gd name="T35" fmla="*/ 40 h 40"/>
                <a:gd name="T36" fmla="*/ 0 w 36"/>
                <a:gd name="T37" fmla="*/ 0 h 40"/>
                <a:gd name="T38" fmla="*/ 8 w 36"/>
                <a:gd name="T39" fmla="*/ 0 h 40"/>
                <a:gd name="T40" fmla="*/ 8 w 36"/>
                <a:gd name="T41" fmla="*/ 8 h 40"/>
                <a:gd name="T42" fmla="*/ 8 w 36"/>
                <a:gd name="T43" fmla="*/ 8 h 40"/>
                <a:gd name="T44" fmla="*/ 10 w 36"/>
                <a:gd name="T45" fmla="*/ 4 h 40"/>
                <a:gd name="T46" fmla="*/ 14 w 36"/>
                <a:gd name="T47" fmla="*/ 2 h 40"/>
                <a:gd name="T48" fmla="*/ 14 w 36"/>
                <a:gd name="T49" fmla="*/ 2 h 40"/>
                <a:gd name="T50" fmla="*/ 20 w 36"/>
                <a:gd name="T51" fmla="*/ 0 h 40"/>
                <a:gd name="T52" fmla="*/ 24 w 36"/>
                <a:gd name="T53" fmla="*/ 0 h 40"/>
                <a:gd name="T54" fmla="*/ 24 w 36"/>
                <a:gd name="T55" fmla="*/ 0 h 40"/>
                <a:gd name="T56" fmla="*/ 30 w 36"/>
                <a:gd name="T57" fmla="*/ 0 h 40"/>
                <a:gd name="T58" fmla="*/ 30 w 36"/>
                <a:gd name="T59" fmla="*/ 0 h 40"/>
                <a:gd name="T60" fmla="*/ 34 w 36"/>
                <a:gd name="T61" fmla="*/ 4 h 40"/>
                <a:gd name="T62" fmla="*/ 34 w 36"/>
                <a:gd name="T63" fmla="*/ 4 h 40"/>
                <a:gd name="T64" fmla="*/ 36 w 36"/>
                <a:gd name="T65" fmla="*/ 10 h 40"/>
                <a:gd name="T66" fmla="*/ 36 w 36"/>
                <a:gd name="T67" fmla="*/ 10 h 40"/>
                <a:gd name="T68" fmla="*/ 36 w 36"/>
                <a:gd name="T69" fmla="*/ 16 h 40"/>
                <a:gd name="T70" fmla="*/ 36 w 36"/>
                <a:gd name="T71" fmla="*/ 40 h 40"/>
                <a:gd name="T72" fmla="*/ 36 w 36"/>
                <a:gd name="T7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7"/>
            <p:cNvSpPr>
              <a:spLocks noEditPoints="1"/>
            </p:cNvSpPr>
            <p:nvPr/>
          </p:nvSpPr>
          <p:spPr bwMode="auto">
            <a:xfrm>
              <a:off x="7014175" y="4555656"/>
              <a:ext cx="103982" cy="125873"/>
            </a:xfrm>
            <a:custGeom>
              <a:avLst/>
              <a:gdLst>
                <a:gd name="T0" fmla="*/ 38 w 38"/>
                <a:gd name="T1" fmla="*/ 24 h 46"/>
                <a:gd name="T2" fmla="*/ 36 w 38"/>
                <a:gd name="T3" fmla="*/ 32 h 46"/>
                <a:gd name="T4" fmla="*/ 32 w 38"/>
                <a:gd name="T5" fmla="*/ 40 h 46"/>
                <a:gd name="T6" fmla="*/ 26 w 38"/>
                <a:gd name="T7" fmla="*/ 44 h 46"/>
                <a:gd name="T8" fmla="*/ 18 w 38"/>
                <a:gd name="T9" fmla="*/ 46 h 46"/>
                <a:gd name="T10" fmla="*/ 10 w 38"/>
                <a:gd name="T11" fmla="*/ 44 h 46"/>
                <a:gd name="T12" fmla="*/ 4 w 38"/>
                <a:gd name="T13" fmla="*/ 40 h 46"/>
                <a:gd name="T14" fmla="*/ 0 w 38"/>
                <a:gd name="T15" fmla="*/ 32 h 46"/>
                <a:gd name="T16" fmla="*/ 0 w 38"/>
                <a:gd name="T17" fmla="*/ 24 h 46"/>
                <a:gd name="T18" fmla="*/ 0 w 38"/>
                <a:gd name="T19" fmla="*/ 14 h 46"/>
                <a:gd name="T20" fmla="*/ 4 w 38"/>
                <a:gd name="T21" fmla="*/ 6 h 46"/>
                <a:gd name="T22" fmla="*/ 10 w 38"/>
                <a:gd name="T23" fmla="*/ 2 h 46"/>
                <a:gd name="T24" fmla="*/ 18 w 38"/>
                <a:gd name="T25" fmla="*/ 0 h 46"/>
                <a:gd name="T26" fmla="*/ 26 w 38"/>
                <a:gd name="T27" fmla="*/ 2 h 46"/>
                <a:gd name="T28" fmla="*/ 32 w 38"/>
                <a:gd name="T29" fmla="*/ 6 h 46"/>
                <a:gd name="T30" fmla="*/ 36 w 38"/>
                <a:gd name="T31" fmla="*/ 14 h 46"/>
                <a:gd name="T32" fmla="*/ 38 w 38"/>
                <a:gd name="T33" fmla="*/ 24 h 46"/>
                <a:gd name="T34" fmla="*/ 30 w 38"/>
                <a:gd name="T35" fmla="*/ 24 h 46"/>
                <a:gd name="T36" fmla="*/ 28 w 38"/>
                <a:gd name="T37" fmla="*/ 18 h 46"/>
                <a:gd name="T38" fmla="*/ 26 w 38"/>
                <a:gd name="T39" fmla="*/ 12 h 46"/>
                <a:gd name="T40" fmla="*/ 22 w 38"/>
                <a:gd name="T41" fmla="*/ 10 h 46"/>
                <a:gd name="T42" fmla="*/ 18 w 38"/>
                <a:gd name="T43" fmla="*/ 8 h 46"/>
                <a:gd name="T44" fmla="*/ 14 w 38"/>
                <a:gd name="T45" fmla="*/ 10 h 46"/>
                <a:gd name="T46" fmla="*/ 10 w 38"/>
                <a:gd name="T47" fmla="*/ 12 h 46"/>
                <a:gd name="T48" fmla="*/ 8 w 38"/>
                <a:gd name="T49" fmla="*/ 18 h 46"/>
                <a:gd name="T50" fmla="*/ 8 w 38"/>
                <a:gd name="T51" fmla="*/ 24 h 46"/>
                <a:gd name="T52" fmla="*/ 8 w 38"/>
                <a:gd name="T53" fmla="*/ 30 h 46"/>
                <a:gd name="T54" fmla="*/ 10 w 38"/>
                <a:gd name="T55" fmla="*/ 34 h 46"/>
                <a:gd name="T56" fmla="*/ 14 w 38"/>
                <a:gd name="T57" fmla="*/ 38 h 46"/>
                <a:gd name="T58" fmla="*/ 18 w 38"/>
                <a:gd name="T59" fmla="*/ 38 h 46"/>
                <a:gd name="T60" fmla="*/ 22 w 38"/>
                <a:gd name="T61" fmla="*/ 38 h 46"/>
                <a:gd name="T62" fmla="*/ 26 w 38"/>
                <a:gd name="T63" fmla="*/ 34 h 46"/>
                <a:gd name="T64" fmla="*/ 28 w 38"/>
                <a:gd name="T65" fmla="*/ 30 h 46"/>
                <a:gd name="T66" fmla="*/ 30 w 38"/>
                <a:gd name="T67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6">
                  <a:moveTo>
                    <a:pt x="38" y="24"/>
                  </a:moveTo>
                  <a:lnTo>
                    <a:pt x="38" y="24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8" y="24"/>
                  </a:lnTo>
                  <a:lnTo>
                    <a:pt x="38" y="24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8"/>
            <p:cNvSpPr>
              <a:spLocks/>
            </p:cNvSpPr>
            <p:nvPr/>
          </p:nvSpPr>
          <p:spPr bwMode="auto">
            <a:xfrm>
              <a:off x="7134575" y="4561129"/>
              <a:ext cx="98509" cy="147764"/>
            </a:xfrm>
            <a:custGeom>
              <a:avLst/>
              <a:gdLst>
                <a:gd name="T0" fmla="*/ 26 w 36"/>
                <a:gd name="T1" fmla="*/ 26 h 54"/>
                <a:gd name="T2" fmla="*/ 30 w 36"/>
                <a:gd name="T3" fmla="*/ 28 h 54"/>
                <a:gd name="T4" fmla="*/ 34 w 36"/>
                <a:gd name="T5" fmla="*/ 30 h 54"/>
                <a:gd name="T6" fmla="*/ 36 w 36"/>
                <a:gd name="T7" fmla="*/ 34 h 54"/>
                <a:gd name="T8" fmla="*/ 36 w 36"/>
                <a:gd name="T9" fmla="*/ 40 h 54"/>
                <a:gd name="T10" fmla="*/ 34 w 36"/>
                <a:gd name="T11" fmla="*/ 46 h 54"/>
                <a:gd name="T12" fmla="*/ 32 w 36"/>
                <a:gd name="T13" fmla="*/ 50 h 54"/>
                <a:gd name="T14" fmla="*/ 26 w 36"/>
                <a:gd name="T15" fmla="*/ 54 h 54"/>
                <a:gd name="T16" fmla="*/ 18 w 36"/>
                <a:gd name="T17" fmla="*/ 54 h 54"/>
                <a:gd name="T18" fmla="*/ 8 w 36"/>
                <a:gd name="T19" fmla="*/ 52 h 54"/>
                <a:gd name="T20" fmla="*/ 0 w 36"/>
                <a:gd name="T21" fmla="*/ 46 h 54"/>
                <a:gd name="T22" fmla="*/ 6 w 36"/>
                <a:gd name="T23" fmla="*/ 42 h 54"/>
                <a:gd name="T24" fmla="*/ 10 w 36"/>
                <a:gd name="T25" fmla="*/ 46 h 54"/>
                <a:gd name="T26" fmla="*/ 18 w 36"/>
                <a:gd name="T27" fmla="*/ 48 h 54"/>
                <a:gd name="T28" fmla="*/ 24 w 36"/>
                <a:gd name="T29" fmla="*/ 46 h 54"/>
                <a:gd name="T30" fmla="*/ 26 w 36"/>
                <a:gd name="T31" fmla="*/ 42 h 54"/>
                <a:gd name="T32" fmla="*/ 28 w 36"/>
                <a:gd name="T33" fmla="*/ 38 h 54"/>
                <a:gd name="T34" fmla="*/ 24 w 36"/>
                <a:gd name="T35" fmla="*/ 32 h 54"/>
                <a:gd name="T36" fmla="*/ 20 w 36"/>
                <a:gd name="T37" fmla="*/ 30 h 54"/>
                <a:gd name="T38" fmla="*/ 14 w 36"/>
                <a:gd name="T39" fmla="*/ 30 h 54"/>
                <a:gd name="T40" fmla="*/ 16 w 36"/>
                <a:gd name="T41" fmla="*/ 22 h 54"/>
                <a:gd name="T42" fmla="*/ 20 w 36"/>
                <a:gd name="T43" fmla="*/ 22 h 54"/>
                <a:gd name="T44" fmla="*/ 24 w 36"/>
                <a:gd name="T45" fmla="*/ 20 h 54"/>
                <a:gd name="T46" fmla="*/ 26 w 36"/>
                <a:gd name="T47" fmla="*/ 14 h 54"/>
                <a:gd name="T48" fmla="*/ 26 w 36"/>
                <a:gd name="T49" fmla="*/ 12 h 54"/>
                <a:gd name="T50" fmla="*/ 24 w 36"/>
                <a:gd name="T51" fmla="*/ 10 h 54"/>
                <a:gd name="T52" fmla="*/ 18 w 36"/>
                <a:gd name="T53" fmla="*/ 8 h 54"/>
                <a:gd name="T54" fmla="*/ 10 w 36"/>
                <a:gd name="T55" fmla="*/ 10 h 54"/>
                <a:gd name="T56" fmla="*/ 0 w 36"/>
                <a:gd name="T57" fmla="*/ 8 h 54"/>
                <a:gd name="T58" fmla="*/ 4 w 36"/>
                <a:gd name="T59" fmla="*/ 4 h 54"/>
                <a:gd name="T60" fmla="*/ 8 w 36"/>
                <a:gd name="T61" fmla="*/ 2 h 54"/>
                <a:gd name="T62" fmla="*/ 12 w 36"/>
                <a:gd name="T63" fmla="*/ 0 h 54"/>
                <a:gd name="T64" fmla="*/ 18 w 36"/>
                <a:gd name="T65" fmla="*/ 0 h 54"/>
                <a:gd name="T66" fmla="*/ 26 w 36"/>
                <a:gd name="T67" fmla="*/ 2 h 54"/>
                <a:gd name="T68" fmla="*/ 30 w 36"/>
                <a:gd name="T69" fmla="*/ 4 h 54"/>
                <a:gd name="T70" fmla="*/ 34 w 36"/>
                <a:gd name="T71" fmla="*/ 8 h 54"/>
                <a:gd name="T72" fmla="*/ 36 w 36"/>
                <a:gd name="T73" fmla="*/ 14 h 54"/>
                <a:gd name="T74" fmla="*/ 34 w 36"/>
                <a:gd name="T75" fmla="*/ 18 h 54"/>
                <a:gd name="T76" fmla="*/ 32 w 36"/>
                <a:gd name="T77" fmla="*/ 22 h 54"/>
                <a:gd name="T78" fmla="*/ 30 w 36"/>
                <a:gd name="T79" fmla="*/ 24 h 54"/>
                <a:gd name="T80" fmla="*/ 26 w 36"/>
                <a:gd name="T81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54">
                  <a:moveTo>
                    <a:pt x="26" y="26"/>
                  </a:moveTo>
                  <a:lnTo>
                    <a:pt x="26" y="26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0"/>
                  </a:lnTo>
                  <a:lnTo>
                    <a:pt x="0" y="46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6" y="42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6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30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9"/>
            <p:cNvSpPr>
              <a:spLocks noEditPoints="1"/>
            </p:cNvSpPr>
            <p:nvPr/>
          </p:nvSpPr>
          <p:spPr bwMode="auto">
            <a:xfrm>
              <a:off x="4299701" y="4566602"/>
              <a:ext cx="1307982" cy="1307982"/>
            </a:xfrm>
            <a:custGeom>
              <a:avLst/>
              <a:gdLst>
                <a:gd name="T0" fmla="*/ 238 w 478"/>
                <a:gd name="T1" fmla="*/ 0 h 478"/>
                <a:gd name="T2" fmla="*/ 286 w 478"/>
                <a:gd name="T3" fmla="*/ 6 h 478"/>
                <a:gd name="T4" fmla="*/ 332 w 478"/>
                <a:gd name="T5" fmla="*/ 20 h 478"/>
                <a:gd name="T6" fmla="*/ 372 w 478"/>
                <a:gd name="T7" fmla="*/ 42 h 478"/>
                <a:gd name="T8" fmla="*/ 408 w 478"/>
                <a:gd name="T9" fmla="*/ 70 h 478"/>
                <a:gd name="T10" fmla="*/ 436 w 478"/>
                <a:gd name="T11" fmla="*/ 106 h 478"/>
                <a:gd name="T12" fmla="*/ 458 w 478"/>
                <a:gd name="T13" fmla="*/ 146 h 478"/>
                <a:gd name="T14" fmla="*/ 472 w 478"/>
                <a:gd name="T15" fmla="*/ 190 h 478"/>
                <a:gd name="T16" fmla="*/ 478 w 478"/>
                <a:gd name="T17" fmla="*/ 238 h 478"/>
                <a:gd name="T18" fmla="*/ 476 w 478"/>
                <a:gd name="T19" fmla="*/ 264 h 478"/>
                <a:gd name="T20" fmla="*/ 466 w 478"/>
                <a:gd name="T21" fmla="*/ 310 h 478"/>
                <a:gd name="T22" fmla="*/ 448 w 478"/>
                <a:gd name="T23" fmla="*/ 352 h 478"/>
                <a:gd name="T24" fmla="*/ 422 w 478"/>
                <a:gd name="T25" fmla="*/ 390 h 478"/>
                <a:gd name="T26" fmla="*/ 390 w 478"/>
                <a:gd name="T27" fmla="*/ 422 h 478"/>
                <a:gd name="T28" fmla="*/ 352 w 478"/>
                <a:gd name="T29" fmla="*/ 448 h 478"/>
                <a:gd name="T30" fmla="*/ 310 w 478"/>
                <a:gd name="T31" fmla="*/ 466 h 478"/>
                <a:gd name="T32" fmla="*/ 264 w 478"/>
                <a:gd name="T33" fmla="*/ 476 h 478"/>
                <a:gd name="T34" fmla="*/ 238 w 478"/>
                <a:gd name="T35" fmla="*/ 478 h 478"/>
                <a:gd name="T36" fmla="*/ 190 w 478"/>
                <a:gd name="T37" fmla="*/ 472 h 478"/>
                <a:gd name="T38" fmla="*/ 146 w 478"/>
                <a:gd name="T39" fmla="*/ 458 h 478"/>
                <a:gd name="T40" fmla="*/ 106 w 478"/>
                <a:gd name="T41" fmla="*/ 436 h 478"/>
                <a:gd name="T42" fmla="*/ 70 w 478"/>
                <a:gd name="T43" fmla="*/ 408 h 478"/>
                <a:gd name="T44" fmla="*/ 42 w 478"/>
                <a:gd name="T45" fmla="*/ 372 h 478"/>
                <a:gd name="T46" fmla="*/ 20 w 478"/>
                <a:gd name="T47" fmla="*/ 332 h 478"/>
                <a:gd name="T48" fmla="*/ 6 w 478"/>
                <a:gd name="T49" fmla="*/ 286 h 478"/>
                <a:gd name="T50" fmla="*/ 0 w 478"/>
                <a:gd name="T51" fmla="*/ 238 h 478"/>
                <a:gd name="T52" fmla="*/ 2 w 478"/>
                <a:gd name="T53" fmla="*/ 214 h 478"/>
                <a:gd name="T54" fmla="*/ 12 w 478"/>
                <a:gd name="T55" fmla="*/ 168 h 478"/>
                <a:gd name="T56" fmla="*/ 30 w 478"/>
                <a:gd name="T57" fmla="*/ 126 h 478"/>
                <a:gd name="T58" fmla="*/ 54 w 478"/>
                <a:gd name="T59" fmla="*/ 88 h 478"/>
                <a:gd name="T60" fmla="*/ 88 w 478"/>
                <a:gd name="T61" fmla="*/ 54 h 478"/>
                <a:gd name="T62" fmla="*/ 126 w 478"/>
                <a:gd name="T63" fmla="*/ 30 h 478"/>
                <a:gd name="T64" fmla="*/ 168 w 478"/>
                <a:gd name="T65" fmla="*/ 12 h 478"/>
                <a:gd name="T66" fmla="*/ 214 w 478"/>
                <a:gd name="T67" fmla="*/ 2 h 478"/>
                <a:gd name="T68" fmla="*/ 238 w 478"/>
                <a:gd name="T69" fmla="*/ 0 h 478"/>
                <a:gd name="T70" fmla="*/ 238 w 478"/>
                <a:gd name="T71" fmla="*/ 16 h 478"/>
                <a:gd name="T72" fmla="*/ 248 w 478"/>
                <a:gd name="T73" fmla="*/ 20 h 478"/>
                <a:gd name="T74" fmla="*/ 252 w 478"/>
                <a:gd name="T75" fmla="*/ 28 h 478"/>
                <a:gd name="T76" fmla="*/ 250 w 478"/>
                <a:gd name="T77" fmla="*/ 32 h 478"/>
                <a:gd name="T78" fmla="*/ 244 w 478"/>
                <a:gd name="T79" fmla="*/ 40 h 478"/>
                <a:gd name="T80" fmla="*/ 238 w 478"/>
                <a:gd name="T81" fmla="*/ 40 h 478"/>
                <a:gd name="T82" fmla="*/ 230 w 478"/>
                <a:gd name="T83" fmla="*/ 36 h 478"/>
                <a:gd name="T84" fmla="*/ 226 w 478"/>
                <a:gd name="T85" fmla="*/ 28 h 478"/>
                <a:gd name="T86" fmla="*/ 228 w 478"/>
                <a:gd name="T87" fmla="*/ 24 h 478"/>
                <a:gd name="T88" fmla="*/ 234 w 478"/>
                <a:gd name="T89" fmla="*/ 16 h 478"/>
                <a:gd name="T90" fmla="*/ 238 w 478"/>
                <a:gd name="T91" fmla="*/ 1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8" h="478">
                  <a:moveTo>
                    <a:pt x="238" y="0"/>
                  </a:moveTo>
                  <a:lnTo>
                    <a:pt x="238" y="0"/>
                  </a:lnTo>
                  <a:lnTo>
                    <a:pt x="264" y="2"/>
                  </a:lnTo>
                  <a:lnTo>
                    <a:pt x="286" y="6"/>
                  </a:lnTo>
                  <a:lnTo>
                    <a:pt x="310" y="12"/>
                  </a:lnTo>
                  <a:lnTo>
                    <a:pt x="332" y="20"/>
                  </a:lnTo>
                  <a:lnTo>
                    <a:pt x="352" y="30"/>
                  </a:lnTo>
                  <a:lnTo>
                    <a:pt x="372" y="42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22" y="88"/>
                  </a:lnTo>
                  <a:lnTo>
                    <a:pt x="436" y="106"/>
                  </a:lnTo>
                  <a:lnTo>
                    <a:pt x="448" y="126"/>
                  </a:lnTo>
                  <a:lnTo>
                    <a:pt x="458" y="146"/>
                  </a:lnTo>
                  <a:lnTo>
                    <a:pt x="466" y="168"/>
                  </a:lnTo>
                  <a:lnTo>
                    <a:pt x="472" y="190"/>
                  </a:lnTo>
                  <a:lnTo>
                    <a:pt x="476" y="214"/>
                  </a:lnTo>
                  <a:lnTo>
                    <a:pt x="478" y="238"/>
                  </a:lnTo>
                  <a:lnTo>
                    <a:pt x="478" y="238"/>
                  </a:lnTo>
                  <a:lnTo>
                    <a:pt x="476" y="264"/>
                  </a:lnTo>
                  <a:lnTo>
                    <a:pt x="472" y="286"/>
                  </a:lnTo>
                  <a:lnTo>
                    <a:pt x="466" y="310"/>
                  </a:lnTo>
                  <a:lnTo>
                    <a:pt x="458" y="332"/>
                  </a:lnTo>
                  <a:lnTo>
                    <a:pt x="448" y="352"/>
                  </a:lnTo>
                  <a:lnTo>
                    <a:pt x="436" y="372"/>
                  </a:lnTo>
                  <a:lnTo>
                    <a:pt x="422" y="390"/>
                  </a:lnTo>
                  <a:lnTo>
                    <a:pt x="408" y="408"/>
                  </a:lnTo>
                  <a:lnTo>
                    <a:pt x="390" y="422"/>
                  </a:lnTo>
                  <a:lnTo>
                    <a:pt x="372" y="436"/>
                  </a:lnTo>
                  <a:lnTo>
                    <a:pt x="352" y="448"/>
                  </a:lnTo>
                  <a:lnTo>
                    <a:pt x="332" y="458"/>
                  </a:lnTo>
                  <a:lnTo>
                    <a:pt x="310" y="466"/>
                  </a:lnTo>
                  <a:lnTo>
                    <a:pt x="286" y="472"/>
                  </a:lnTo>
                  <a:lnTo>
                    <a:pt x="264" y="476"/>
                  </a:lnTo>
                  <a:lnTo>
                    <a:pt x="238" y="478"/>
                  </a:lnTo>
                  <a:lnTo>
                    <a:pt x="238" y="478"/>
                  </a:lnTo>
                  <a:lnTo>
                    <a:pt x="214" y="476"/>
                  </a:lnTo>
                  <a:lnTo>
                    <a:pt x="190" y="472"/>
                  </a:lnTo>
                  <a:lnTo>
                    <a:pt x="168" y="466"/>
                  </a:lnTo>
                  <a:lnTo>
                    <a:pt x="146" y="458"/>
                  </a:lnTo>
                  <a:lnTo>
                    <a:pt x="126" y="448"/>
                  </a:lnTo>
                  <a:lnTo>
                    <a:pt x="106" y="436"/>
                  </a:lnTo>
                  <a:lnTo>
                    <a:pt x="88" y="422"/>
                  </a:lnTo>
                  <a:lnTo>
                    <a:pt x="70" y="408"/>
                  </a:lnTo>
                  <a:lnTo>
                    <a:pt x="54" y="390"/>
                  </a:lnTo>
                  <a:lnTo>
                    <a:pt x="42" y="372"/>
                  </a:lnTo>
                  <a:lnTo>
                    <a:pt x="30" y="352"/>
                  </a:lnTo>
                  <a:lnTo>
                    <a:pt x="20" y="332"/>
                  </a:lnTo>
                  <a:lnTo>
                    <a:pt x="12" y="310"/>
                  </a:lnTo>
                  <a:lnTo>
                    <a:pt x="6" y="286"/>
                  </a:lnTo>
                  <a:lnTo>
                    <a:pt x="2" y="26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2" y="168"/>
                  </a:lnTo>
                  <a:lnTo>
                    <a:pt x="20" y="146"/>
                  </a:lnTo>
                  <a:lnTo>
                    <a:pt x="30" y="126"/>
                  </a:lnTo>
                  <a:lnTo>
                    <a:pt x="42" y="106"/>
                  </a:lnTo>
                  <a:lnTo>
                    <a:pt x="54" y="88"/>
                  </a:lnTo>
                  <a:lnTo>
                    <a:pt x="70" y="70"/>
                  </a:lnTo>
                  <a:lnTo>
                    <a:pt x="88" y="54"/>
                  </a:lnTo>
                  <a:lnTo>
                    <a:pt x="106" y="42"/>
                  </a:lnTo>
                  <a:lnTo>
                    <a:pt x="126" y="30"/>
                  </a:lnTo>
                  <a:lnTo>
                    <a:pt x="146" y="20"/>
                  </a:lnTo>
                  <a:lnTo>
                    <a:pt x="168" y="12"/>
                  </a:lnTo>
                  <a:lnTo>
                    <a:pt x="190" y="6"/>
                  </a:lnTo>
                  <a:lnTo>
                    <a:pt x="214" y="2"/>
                  </a:lnTo>
                  <a:lnTo>
                    <a:pt x="238" y="0"/>
                  </a:lnTo>
                  <a:lnTo>
                    <a:pt x="238" y="0"/>
                  </a:lnTo>
                  <a:close/>
                  <a:moveTo>
                    <a:pt x="238" y="16"/>
                  </a:moveTo>
                  <a:lnTo>
                    <a:pt x="238" y="16"/>
                  </a:lnTo>
                  <a:lnTo>
                    <a:pt x="244" y="16"/>
                  </a:lnTo>
                  <a:lnTo>
                    <a:pt x="248" y="20"/>
                  </a:lnTo>
                  <a:lnTo>
                    <a:pt x="250" y="24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0" y="32"/>
                  </a:lnTo>
                  <a:lnTo>
                    <a:pt x="248" y="36"/>
                  </a:lnTo>
                  <a:lnTo>
                    <a:pt x="244" y="4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34" y="40"/>
                  </a:lnTo>
                  <a:lnTo>
                    <a:pt x="230" y="36"/>
                  </a:lnTo>
                  <a:lnTo>
                    <a:pt x="228" y="32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8" y="24"/>
                  </a:lnTo>
                  <a:lnTo>
                    <a:pt x="230" y="20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38" y="16"/>
                  </a:ln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0"/>
            <p:cNvSpPr>
              <a:spLocks noEditPoints="1"/>
            </p:cNvSpPr>
            <p:nvPr/>
          </p:nvSpPr>
          <p:spPr bwMode="auto">
            <a:xfrm flipH="1">
              <a:off x="4967375" y="3871564"/>
              <a:ext cx="41943" cy="634837"/>
            </a:xfrm>
            <a:custGeom>
              <a:avLst/>
              <a:gdLst>
                <a:gd name="T0" fmla="*/ 0 w 10"/>
                <a:gd name="T1" fmla="*/ 6 h 546"/>
                <a:gd name="T2" fmla="*/ 10 w 10"/>
                <a:gd name="T3" fmla="*/ 6 h 546"/>
                <a:gd name="T4" fmla="*/ 4 w 10"/>
                <a:gd name="T5" fmla="*/ 546 h 546"/>
                <a:gd name="T6" fmla="*/ 4 w 10"/>
                <a:gd name="T7" fmla="*/ 536 h 546"/>
                <a:gd name="T8" fmla="*/ 8 w 10"/>
                <a:gd name="T9" fmla="*/ 546 h 546"/>
                <a:gd name="T10" fmla="*/ 0 w 10"/>
                <a:gd name="T11" fmla="*/ 30 h 546"/>
                <a:gd name="T12" fmla="*/ 10 w 10"/>
                <a:gd name="T13" fmla="*/ 30 h 546"/>
                <a:gd name="T14" fmla="*/ 4 w 10"/>
                <a:gd name="T15" fmla="*/ 60 h 546"/>
                <a:gd name="T16" fmla="*/ 4 w 10"/>
                <a:gd name="T17" fmla="*/ 48 h 546"/>
                <a:gd name="T18" fmla="*/ 8 w 10"/>
                <a:gd name="T19" fmla="*/ 58 h 546"/>
                <a:gd name="T20" fmla="*/ 0 w 10"/>
                <a:gd name="T21" fmla="*/ 78 h 546"/>
                <a:gd name="T22" fmla="*/ 8 w 10"/>
                <a:gd name="T23" fmla="*/ 74 h 546"/>
                <a:gd name="T24" fmla="*/ 4 w 10"/>
                <a:gd name="T25" fmla="*/ 84 h 546"/>
                <a:gd name="T26" fmla="*/ 0 w 10"/>
                <a:gd name="T27" fmla="*/ 102 h 546"/>
                <a:gd name="T28" fmla="*/ 10 w 10"/>
                <a:gd name="T29" fmla="*/ 102 h 546"/>
                <a:gd name="T30" fmla="*/ 4 w 10"/>
                <a:gd name="T31" fmla="*/ 132 h 546"/>
                <a:gd name="T32" fmla="*/ 4 w 10"/>
                <a:gd name="T33" fmla="*/ 122 h 546"/>
                <a:gd name="T34" fmla="*/ 4 w 10"/>
                <a:gd name="T35" fmla="*/ 132 h 546"/>
                <a:gd name="T36" fmla="*/ 0 w 10"/>
                <a:gd name="T37" fmla="*/ 152 h 546"/>
                <a:gd name="T38" fmla="*/ 10 w 10"/>
                <a:gd name="T39" fmla="*/ 152 h 546"/>
                <a:gd name="T40" fmla="*/ 4 w 10"/>
                <a:gd name="T41" fmla="*/ 180 h 546"/>
                <a:gd name="T42" fmla="*/ 4 w 10"/>
                <a:gd name="T43" fmla="*/ 170 h 546"/>
                <a:gd name="T44" fmla="*/ 4 w 10"/>
                <a:gd name="T45" fmla="*/ 180 h 546"/>
                <a:gd name="T46" fmla="*/ 0 w 10"/>
                <a:gd name="T47" fmla="*/ 200 h 546"/>
                <a:gd name="T48" fmla="*/ 10 w 10"/>
                <a:gd name="T49" fmla="*/ 200 h 546"/>
                <a:gd name="T50" fmla="*/ 4 w 10"/>
                <a:gd name="T51" fmla="*/ 230 h 546"/>
                <a:gd name="T52" fmla="*/ 4 w 10"/>
                <a:gd name="T53" fmla="*/ 218 h 546"/>
                <a:gd name="T54" fmla="*/ 8 w 10"/>
                <a:gd name="T55" fmla="*/ 228 h 546"/>
                <a:gd name="T56" fmla="*/ 0 w 10"/>
                <a:gd name="T57" fmla="*/ 248 h 546"/>
                <a:gd name="T58" fmla="*/ 10 w 10"/>
                <a:gd name="T59" fmla="*/ 248 h 546"/>
                <a:gd name="T60" fmla="*/ 4 w 10"/>
                <a:gd name="T61" fmla="*/ 278 h 546"/>
                <a:gd name="T62" fmla="*/ 4 w 10"/>
                <a:gd name="T63" fmla="*/ 268 h 546"/>
                <a:gd name="T64" fmla="*/ 8 w 10"/>
                <a:gd name="T65" fmla="*/ 276 h 546"/>
                <a:gd name="T66" fmla="*/ 0 w 10"/>
                <a:gd name="T67" fmla="*/ 298 h 546"/>
                <a:gd name="T68" fmla="*/ 8 w 10"/>
                <a:gd name="T69" fmla="*/ 294 h 546"/>
                <a:gd name="T70" fmla="*/ 4 w 10"/>
                <a:gd name="T71" fmla="*/ 302 h 546"/>
                <a:gd name="T72" fmla="*/ 0 w 10"/>
                <a:gd name="T73" fmla="*/ 322 h 546"/>
                <a:gd name="T74" fmla="*/ 10 w 10"/>
                <a:gd name="T75" fmla="*/ 322 h 546"/>
                <a:gd name="T76" fmla="*/ 4 w 10"/>
                <a:gd name="T77" fmla="*/ 350 h 546"/>
                <a:gd name="T78" fmla="*/ 4 w 10"/>
                <a:gd name="T79" fmla="*/ 340 h 546"/>
                <a:gd name="T80" fmla="*/ 4 w 10"/>
                <a:gd name="T81" fmla="*/ 350 h 546"/>
                <a:gd name="T82" fmla="*/ 0 w 10"/>
                <a:gd name="T83" fmla="*/ 370 h 546"/>
                <a:gd name="T84" fmla="*/ 10 w 10"/>
                <a:gd name="T85" fmla="*/ 370 h 546"/>
                <a:gd name="T86" fmla="*/ 4 w 10"/>
                <a:gd name="T87" fmla="*/ 400 h 546"/>
                <a:gd name="T88" fmla="*/ 4 w 10"/>
                <a:gd name="T89" fmla="*/ 388 h 546"/>
                <a:gd name="T90" fmla="*/ 8 w 10"/>
                <a:gd name="T91" fmla="*/ 398 h 546"/>
                <a:gd name="T92" fmla="*/ 0 w 10"/>
                <a:gd name="T93" fmla="*/ 418 h 546"/>
                <a:gd name="T94" fmla="*/ 8 w 10"/>
                <a:gd name="T95" fmla="*/ 414 h 546"/>
                <a:gd name="T96" fmla="*/ 4 w 10"/>
                <a:gd name="T97" fmla="*/ 424 h 546"/>
                <a:gd name="T98" fmla="*/ 2 w 10"/>
                <a:gd name="T99" fmla="*/ 440 h 546"/>
                <a:gd name="T100" fmla="*/ 10 w 10"/>
                <a:gd name="T101" fmla="*/ 444 h 546"/>
                <a:gd name="T102" fmla="*/ 2 w 10"/>
                <a:gd name="T103" fmla="*/ 472 h 546"/>
                <a:gd name="T104" fmla="*/ 8 w 10"/>
                <a:gd name="T105" fmla="*/ 464 h 546"/>
                <a:gd name="T106" fmla="*/ 4 w 10"/>
                <a:gd name="T107" fmla="*/ 472 h 546"/>
                <a:gd name="T108" fmla="*/ 0 w 10"/>
                <a:gd name="T109" fmla="*/ 492 h 546"/>
                <a:gd name="T110" fmla="*/ 10 w 10"/>
                <a:gd name="T111" fmla="*/ 492 h 546"/>
                <a:gd name="T112" fmla="*/ 4 w 10"/>
                <a:gd name="T113" fmla="*/ 522 h 546"/>
                <a:gd name="T114" fmla="*/ 4 w 10"/>
                <a:gd name="T115" fmla="*/ 510 h 546"/>
                <a:gd name="T116" fmla="*/ 8 w 10"/>
                <a:gd name="T117" fmla="*/ 52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" h="546">
                  <a:moveTo>
                    <a:pt x="4" y="10"/>
                  </a:moveTo>
                  <a:lnTo>
                    <a:pt x="4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4" y="10"/>
                  </a:lnTo>
                  <a:lnTo>
                    <a:pt x="4" y="10"/>
                  </a:lnTo>
                  <a:close/>
                  <a:moveTo>
                    <a:pt x="4" y="546"/>
                  </a:moveTo>
                  <a:lnTo>
                    <a:pt x="4" y="546"/>
                  </a:lnTo>
                  <a:lnTo>
                    <a:pt x="2" y="546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2" y="538"/>
                  </a:lnTo>
                  <a:lnTo>
                    <a:pt x="4" y="536"/>
                  </a:lnTo>
                  <a:lnTo>
                    <a:pt x="4" y="536"/>
                  </a:lnTo>
                  <a:lnTo>
                    <a:pt x="8" y="538"/>
                  </a:lnTo>
                  <a:lnTo>
                    <a:pt x="10" y="542"/>
                  </a:lnTo>
                  <a:lnTo>
                    <a:pt x="10" y="542"/>
                  </a:lnTo>
                  <a:lnTo>
                    <a:pt x="10" y="542"/>
                  </a:lnTo>
                  <a:lnTo>
                    <a:pt x="8" y="546"/>
                  </a:lnTo>
                  <a:lnTo>
                    <a:pt x="4" y="546"/>
                  </a:lnTo>
                  <a:lnTo>
                    <a:pt x="4" y="546"/>
                  </a:lnTo>
                  <a:close/>
                  <a:moveTo>
                    <a:pt x="4" y="34"/>
                  </a:moveTo>
                  <a:lnTo>
                    <a:pt x="4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4"/>
                  </a:lnTo>
                  <a:lnTo>
                    <a:pt x="4" y="34"/>
                  </a:lnTo>
                  <a:lnTo>
                    <a:pt x="4" y="34"/>
                  </a:lnTo>
                  <a:close/>
                  <a:moveTo>
                    <a:pt x="4" y="60"/>
                  </a:moveTo>
                  <a:lnTo>
                    <a:pt x="4" y="60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8" y="50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8"/>
                  </a:lnTo>
                  <a:lnTo>
                    <a:pt x="4" y="60"/>
                  </a:lnTo>
                  <a:lnTo>
                    <a:pt x="4" y="60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82"/>
                  </a:lnTo>
                  <a:lnTo>
                    <a:pt x="4" y="84"/>
                  </a:lnTo>
                  <a:lnTo>
                    <a:pt x="4" y="84"/>
                  </a:lnTo>
                  <a:close/>
                  <a:moveTo>
                    <a:pt x="4" y="108"/>
                  </a:move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8" y="98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8" y="106"/>
                  </a:lnTo>
                  <a:lnTo>
                    <a:pt x="4" y="108"/>
                  </a:lnTo>
                  <a:lnTo>
                    <a:pt x="4" y="108"/>
                  </a:lnTo>
                  <a:close/>
                  <a:moveTo>
                    <a:pt x="4" y="132"/>
                  </a:moveTo>
                  <a:lnTo>
                    <a:pt x="4" y="132"/>
                  </a:lnTo>
                  <a:lnTo>
                    <a:pt x="2" y="130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2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8" y="124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8" y="130"/>
                  </a:lnTo>
                  <a:lnTo>
                    <a:pt x="4" y="132"/>
                  </a:lnTo>
                  <a:lnTo>
                    <a:pt x="4" y="132"/>
                  </a:lnTo>
                  <a:close/>
                  <a:moveTo>
                    <a:pt x="4" y="156"/>
                  </a:moveTo>
                  <a:lnTo>
                    <a:pt x="4" y="156"/>
                  </a:lnTo>
                  <a:lnTo>
                    <a:pt x="2" y="15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148"/>
                  </a:lnTo>
                  <a:lnTo>
                    <a:pt x="4" y="146"/>
                  </a:lnTo>
                  <a:lnTo>
                    <a:pt x="4" y="146"/>
                  </a:lnTo>
                  <a:lnTo>
                    <a:pt x="8" y="148"/>
                  </a:lnTo>
                  <a:lnTo>
                    <a:pt x="10" y="150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4"/>
                  </a:lnTo>
                  <a:lnTo>
                    <a:pt x="4" y="156"/>
                  </a:lnTo>
                  <a:lnTo>
                    <a:pt x="4" y="156"/>
                  </a:lnTo>
                  <a:close/>
                  <a:moveTo>
                    <a:pt x="4" y="180"/>
                  </a:moveTo>
                  <a:lnTo>
                    <a:pt x="4" y="180"/>
                  </a:lnTo>
                  <a:lnTo>
                    <a:pt x="2" y="180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2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72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8" y="180"/>
                  </a:lnTo>
                  <a:lnTo>
                    <a:pt x="4" y="180"/>
                  </a:lnTo>
                  <a:lnTo>
                    <a:pt x="4" y="180"/>
                  </a:lnTo>
                  <a:close/>
                  <a:moveTo>
                    <a:pt x="4" y="206"/>
                  </a:moveTo>
                  <a:lnTo>
                    <a:pt x="4" y="206"/>
                  </a:lnTo>
                  <a:lnTo>
                    <a:pt x="2" y="20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8" y="196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8" y="204"/>
                  </a:lnTo>
                  <a:lnTo>
                    <a:pt x="4" y="206"/>
                  </a:lnTo>
                  <a:lnTo>
                    <a:pt x="4" y="206"/>
                  </a:lnTo>
                  <a:close/>
                  <a:moveTo>
                    <a:pt x="4" y="230"/>
                  </a:moveTo>
                  <a:lnTo>
                    <a:pt x="4" y="230"/>
                  </a:lnTo>
                  <a:lnTo>
                    <a:pt x="2" y="228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0"/>
                  </a:lnTo>
                  <a:lnTo>
                    <a:pt x="4" y="218"/>
                  </a:lnTo>
                  <a:lnTo>
                    <a:pt x="4" y="218"/>
                  </a:lnTo>
                  <a:lnTo>
                    <a:pt x="8" y="220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8" y="228"/>
                  </a:lnTo>
                  <a:lnTo>
                    <a:pt x="4" y="230"/>
                  </a:lnTo>
                  <a:lnTo>
                    <a:pt x="4" y="230"/>
                  </a:lnTo>
                  <a:close/>
                  <a:moveTo>
                    <a:pt x="4" y="254"/>
                  </a:moveTo>
                  <a:lnTo>
                    <a:pt x="4" y="254"/>
                  </a:lnTo>
                  <a:lnTo>
                    <a:pt x="2" y="252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8" y="244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52"/>
                  </a:lnTo>
                  <a:lnTo>
                    <a:pt x="4" y="254"/>
                  </a:lnTo>
                  <a:lnTo>
                    <a:pt x="4" y="254"/>
                  </a:lnTo>
                  <a:close/>
                  <a:moveTo>
                    <a:pt x="4" y="278"/>
                  </a:moveTo>
                  <a:lnTo>
                    <a:pt x="4" y="278"/>
                  </a:lnTo>
                  <a:lnTo>
                    <a:pt x="2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0"/>
                  </a:lnTo>
                  <a:lnTo>
                    <a:pt x="4" y="268"/>
                  </a:lnTo>
                  <a:lnTo>
                    <a:pt x="4" y="268"/>
                  </a:lnTo>
                  <a:lnTo>
                    <a:pt x="8" y="268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8" y="276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4" y="302"/>
                  </a:moveTo>
                  <a:lnTo>
                    <a:pt x="4" y="302"/>
                  </a:lnTo>
                  <a:lnTo>
                    <a:pt x="2" y="300"/>
                  </a:lnTo>
                  <a:lnTo>
                    <a:pt x="0" y="298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94"/>
                  </a:lnTo>
                  <a:lnTo>
                    <a:pt x="4" y="292"/>
                  </a:lnTo>
                  <a:lnTo>
                    <a:pt x="4" y="292"/>
                  </a:lnTo>
                  <a:lnTo>
                    <a:pt x="8" y="294"/>
                  </a:lnTo>
                  <a:lnTo>
                    <a:pt x="10" y="296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4" y="302"/>
                  </a:lnTo>
                  <a:lnTo>
                    <a:pt x="4" y="302"/>
                  </a:lnTo>
                  <a:close/>
                  <a:moveTo>
                    <a:pt x="4" y="326"/>
                  </a:moveTo>
                  <a:lnTo>
                    <a:pt x="4" y="326"/>
                  </a:lnTo>
                  <a:lnTo>
                    <a:pt x="2" y="3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18"/>
                  </a:lnTo>
                  <a:lnTo>
                    <a:pt x="4" y="316"/>
                  </a:lnTo>
                  <a:lnTo>
                    <a:pt x="4" y="316"/>
                  </a:lnTo>
                  <a:lnTo>
                    <a:pt x="8" y="318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10" y="322"/>
                  </a:lnTo>
                  <a:lnTo>
                    <a:pt x="8" y="326"/>
                  </a:lnTo>
                  <a:lnTo>
                    <a:pt x="4" y="326"/>
                  </a:lnTo>
                  <a:lnTo>
                    <a:pt x="4" y="326"/>
                  </a:lnTo>
                  <a:close/>
                  <a:moveTo>
                    <a:pt x="4" y="350"/>
                  </a:moveTo>
                  <a:lnTo>
                    <a:pt x="4" y="350"/>
                  </a:lnTo>
                  <a:lnTo>
                    <a:pt x="2" y="350"/>
                  </a:lnTo>
                  <a:lnTo>
                    <a:pt x="0" y="346"/>
                  </a:lnTo>
                  <a:lnTo>
                    <a:pt x="0" y="346"/>
                  </a:lnTo>
                  <a:lnTo>
                    <a:pt x="2" y="342"/>
                  </a:lnTo>
                  <a:lnTo>
                    <a:pt x="4" y="340"/>
                  </a:lnTo>
                  <a:lnTo>
                    <a:pt x="4" y="340"/>
                  </a:lnTo>
                  <a:lnTo>
                    <a:pt x="8" y="342"/>
                  </a:lnTo>
                  <a:lnTo>
                    <a:pt x="10" y="346"/>
                  </a:lnTo>
                  <a:lnTo>
                    <a:pt x="10" y="346"/>
                  </a:lnTo>
                  <a:lnTo>
                    <a:pt x="10" y="346"/>
                  </a:lnTo>
                  <a:lnTo>
                    <a:pt x="8" y="350"/>
                  </a:lnTo>
                  <a:lnTo>
                    <a:pt x="4" y="350"/>
                  </a:lnTo>
                  <a:lnTo>
                    <a:pt x="4" y="350"/>
                  </a:lnTo>
                  <a:close/>
                  <a:moveTo>
                    <a:pt x="4" y="376"/>
                  </a:moveTo>
                  <a:lnTo>
                    <a:pt x="4" y="376"/>
                  </a:lnTo>
                  <a:lnTo>
                    <a:pt x="2" y="374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2" y="366"/>
                  </a:lnTo>
                  <a:lnTo>
                    <a:pt x="4" y="364"/>
                  </a:lnTo>
                  <a:lnTo>
                    <a:pt x="4" y="364"/>
                  </a:lnTo>
                  <a:lnTo>
                    <a:pt x="8" y="366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8" y="374"/>
                  </a:lnTo>
                  <a:lnTo>
                    <a:pt x="4" y="376"/>
                  </a:lnTo>
                  <a:lnTo>
                    <a:pt x="4" y="376"/>
                  </a:lnTo>
                  <a:close/>
                  <a:moveTo>
                    <a:pt x="4" y="400"/>
                  </a:moveTo>
                  <a:lnTo>
                    <a:pt x="4" y="400"/>
                  </a:lnTo>
                  <a:lnTo>
                    <a:pt x="2" y="398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2" y="390"/>
                  </a:lnTo>
                  <a:lnTo>
                    <a:pt x="4" y="388"/>
                  </a:lnTo>
                  <a:lnTo>
                    <a:pt x="4" y="388"/>
                  </a:lnTo>
                  <a:lnTo>
                    <a:pt x="8" y="390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8" y="398"/>
                  </a:lnTo>
                  <a:lnTo>
                    <a:pt x="4" y="400"/>
                  </a:lnTo>
                  <a:lnTo>
                    <a:pt x="4" y="400"/>
                  </a:lnTo>
                  <a:close/>
                  <a:moveTo>
                    <a:pt x="4" y="424"/>
                  </a:moveTo>
                  <a:lnTo>
                    <a:pt x="4" y="424"/>
                  </a:lnTo>
                  <a:lnTo>
                    <a:pt x="2" y="422"/>
                  </a:lnTo>
                  <a:lnTo>
                    <a:pt x="0" y="418"/>
                  </a:lnTo>
                  <a:lnTo>
                    <a:pt x="0" y="418"/>
                  </a:lnTo>
                  <a:lnTo>
                    <a:pt x="0" y="418"/>
                  </a:lnTo>
                  <a:lnTo>
                    <a:pt x="2" y="414"/>
                  </a:lnTo>
                  <a:lnTo>
                    <a:pt x="4" y="414"/>
                  </a:lnTo>
                  <a:lnTo>
                    <a:pt x="4" y="414"/>
                  </a:lnTo>
                  <a:lnTo>
                    <a:pt x="8" y="414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10" y="418"/>
                  </a:lnTo>
                  <a:lnTo>
                    <a:pt x="8" y="422"/>
                  </a:lnTo>
                  <a:lnTo>
                    <a:pt x="4" y="424"/>
                  </a:lnTo>
                  <a:lnTo>
                    <a:pt x="4" y="424"/>
                  </a:lnTo>
                  <a:close/>
                  <a:moveTo>
                    <a:pt x="4" y="448"/>
                  </a:moveTo>
                  <a:lnTo>
                    <a:pt x="4" y="448"/>
                  </a:lnTo>
                  <a:lnTo>
                    <a:pt x="2" y="446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2" y="440"/>
                  </a:lnTo>
                  <a:lnTo>
                    <a:pt x="4" y="438"/>
                  </a:lnTo>
                  <a:lnTo>
                    <a:pt x="4" y="438"/>
                  </a:lnTo>
                  <a:lnTo>
                    <a:pt x="8" y="440"/>
                  </a:lnTo>
                  <a:lnTo>
                    <a:pt x="10" y="442"/>
                  </a:lnTo>
                  <a:lnTo>
                    <a:pt x="10" y="444"/>
                  </a:lnTo>
                  <a:lnTo>
                    <a:pt x="10" y="444"/>
                  </a:lnTo>
                  <a:lnTo>
                    <a:pt x="8" y="446"/>
                  </a:lnTo>
                  <a:lnTo>
                    <a:pt x="4" y="448"/>
                  </a:lnTo>
                  <a:lnTo>
                    <a:pt x="4" y="448"/>
                  </a:lnTo>
                  <a:close/>
                  <a:moveTo>
                    <a:pt x="4" y="472"/>
                  </a:moveTo>
                  <a:lnTo>
                    <a:pt x="4" y="472"/>
                  </a:lnTo>
                  <a:lnTo>
                    <a:pt x="2" y="472"/>
                  </a:lnTo>
                  <a:lnTo>
                    <a:pt x="0" y="468"/>
                  </a:lnTo>
                  <a:lnTo>
                    <a:pt x="0" y="468"/>
                  </a:lnTo>
                  <a:lnTo>
                    <a:pt x="2" y="464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8" y="464"/>
                  </a:lnTo>
                  <a:lnTo>
                    <a:pt x="10" y="468"/>
                  </a:lnTo>
                  <a:lnTo>
                    <a:pt x="10" y="468"/>
                  </a:lnTo>
                  <a:lnTo>
                    <a:pt x="10" y="468"/>
                  </a:lnTo>
                  <a:lnTo>
                    <a:pt x="8" y="472"/>
                  </a:lnTo>
                  <a:lnTo>
                    <a:pt x="4" y="472"/>
                  </a:lnTo>
                  <a:lnTo>
                    <a:pt x="4" y="472"/>
                  </a:lnTo>
                  <a:close/>
                  <a:moveTo>
                    <a:pt x="4" y="496"/>
                  </a:moveTo>
                  <a:lnTo>
                    <a:pt x="4" y="496"/>
                  </a:lnTo>
                  <a:lnTo>
                    <a:pt x="2" y="496"/>
                  </a:lnTo>
                  <a:lnTo>
                    <a:pt x="0" y="492"/>
                  </a:lnTo>
                  <a:lnTo>
                    <a:pt x="0" y="492"/>
                  </a:lnTo>
                  <a:lnTo>
                    <a:pt x="0" y="492"/>
                  </a:lnTo>
                  <a:lnTo>
                    <a:pt x="2" y="488"/>
                  </a:lnTo>
                  <a:lnTo>
                    <a:pt x="4" y="486"/>
                  </a:lnTo>
                  <a:lnTo>
                    <a:pt x="4" y="486"/>
                  </a:lnTo>
                  <a:lnTo>
                    <a:pt x="8" y="488"/>
                  </a:lnTo>
                  <a:lnTo>
                    <a:pt x="10" y="492"/>
                  </a:lnTo>
                  <a:lnTo>
                    <a:pt x="10" y="492"/>
                  </a:lnTo>
                  <a:lnTo>
                    <a:pt x="10" y="492"/>
                  </a:lnTo>
                  <a:lnTo>
                    <a:pt x="8" y="496"/>
                  </a:lnTo>
                  <a:lnTo>
                    <a:pt x="4" y="496"/>
                  </a:lnTo>
                  <a:lnTo>
                    <a:pt x="4" y="496"/>
                  </a:lnTo>
                  <a:close/>
                  <a:moveTo>
                    <a:pt x="4" y="522"/>
                  </a:moveTo>
                  <a:lnTo>
                    <a:pt x="4" y="522"/>
                  </a:lnTo>
                  <a:lnTo>
                    <a:pt x="2" y="520"/>
                  </a:lnTo>
                  <a:lnTo>
                    <a:pt x="0" y="516"/>
                  </a:lnTo>
                  <a:lnTo>
                    <a:pt x="0" y="516"/>
                  </a:lnTo>
                  <a:lnTo>
                    <a:pt x="0" y="516"/>
                  </a:lnTo>
                  <a:lnTo>
                    <a:pt x="2" y="512"/>
                  </a:lnTo>
                  <a:lnTo>
                    <a:pt x="4" y="510"/>
                  </a:lnTo>
                  <a:lnTo>
                    <a:pt x="4" y="510"/>
                  </a:lnTo>
                  <a:lnTo>
                    <a:pt x="8" y="512"/>
                  </a:lnTo>
                  <a:lnTo>
                    <a:pt x="10" y="516"/>
                  </a:lnTo>
                  <a:lnTo>
                    <a:pt x="10" y="516"/>
                  </a:lnTo>
                  <a:lnTo>
                    <a:pt x="10" y="516"/>
                  </a:lnTo>
                  <a:lnTo>
                    <a:pt x="8" y="520"/>
                  </a:lnTo>
                  <a:lnTo>
                    <a:pt x="4" y="522"/>
                  </a:lnTo>
                  <a:lnTo>
                    <a:pt x="4" y="522"/>
                  </a:lnTo>
                  <a:close/>
                </a:path>
              </a:pathLst>
            </a:custGeom>
            <a:solidFill>
              <a:srgbClr val="A0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4485774" y="5026311"/>
              <a:ext cx="142291" cy="147764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8 h 54"/>
                <a:gd name="T8" fmla="*/ 0 w 52"/>
                <a:gd name="T9" fmla="*/ 28 h 54"/>
                <a:gd name="T10" fmla="*/ 2 w 52"/>
                <a:gd name="T11" fmla="*/ 16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2 w 52"/>
                <a:gd name="T19" fmla="*/ 0 h 54"/>
                <a:gd name="T20" fmla="*/ 36 w 52"/>
                <a:gd name="T21" fmla="*/ 2 h 54"/>
                <a:gd name="T22" fmla="*/ 44 w 52"/>
                <a:gd name="T23" fmla="*/ 8 h 54"/>
                <a:gd name="T24" fmla="*/ 50 w 52"/>
                <a:gd name="T25" fmla="*/ 18 h 54"/>
                <a:gd name="T26" fmla="*/ 52 w 52"/>
                <a:gd name="T27" fmla="*/ 28 h 54"/>
                <a:gd name="T28" fmla="*/ 50 w 52"/>
                <a:gd name="T29" fmla="*/ 38 h 54"/>
                <a:gd name="T30" fmla="*/ 44 w 52"/>
                <a:gd name="T31" fmla="*/ 46 h 54"/>
                <a:gd name="T32" fmla="*/ 36 w 52"/>
                <a:gd name="T33" fmla="*/ 52 h 54"/>
                <a:gd name="T34" fmla="*/ 26 w 52"/>
                <a:gd name="T35" fmla="*/ 54 h 54"/>
                <a:gd name="T36" fmla="*/ 8 w 52"/>
                <a:gd name="T37" fmla="*/ 28 h 54"/>
                <a:gd name="T38" fmla="*/ 10 w 52"/>
                <a:gd name="T39" fmla="*/ 34 h 54"/>
                <a:gd name="T40" fmla="*/ 14 w 52"/>
                <a:gd name="T41" fmla="*/ 40 h 54"/>
                <a:gd name="T42" fmla="*/ 18 w 52"/>
                <a:gd name="T43" fmla="*/ 46 h 54"/>
                <a:gd name="T44" fmla="*/ 26 w 52"/>
                <a:gd name="T45" fmla="*/ 46 h 54"/>
                <a:gd name="T46" fmla="*/ 32 w 52"/>
                <a:gd name="T47" fmla="*/ 46 h 54"/>
                <a:gd name="T48" fmla="*/ 38 w 52"/>
                <a:gd name="T49" fmla="*/ 40 h 54"/>
                <a:gd name="T50" fmla="*/ 42 w 52"/>
                <a:gd name="T51" fmla="*/ 34 h 54"/>
                <a:gd name="T52" fmla="*/ 42 w 52"/>
                <a:gd name="T53" fmla="*/ 28 h 54"/>
                <a:gd name="T54" fmla="*/ 42 w 52"/>
                <a:gd name="T55" fmla="*/ 20 h 54"/>
                <a:gd name="T56" fmla="*/ 38 w 52"/>
                <a:gd name="T57" fmla="*/ 14 h 54"/>
                <a:gd name="T58" fmla="*/ 32 w 52"/>
                <a:gd name="T59" fmla="*/ 10 h 54"/>
                <a:gd name="T60" fmla="*/ 26 w 52"/>
                <a:gd name="T61" fmla="*/ 8 h 54"/>
                <a:gd name="T62" fmla="*/ 18 w 52"/>
                <a:gd name="T63" fmla="*/ 10 h 54"/>
                <a:gd name="T64" fmla="*/ 14 w 52"/>
                <a:gd name="T65" fmla="*/ 14 h 54"/>
                <a:gd name="T66" fmla="*/ 10 w 52"/>
                <a:gd name="T67" fmla="*/ 20 h 54"/>
                <a:gd name="T68" fmla="*/ 8 w 52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lnTo>
                    <a:pt x="26" y="54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8" y="28"/>
                  </a:moveTo>
                  <a:lnTo>
                    <a:pt x="8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2"/>
            <p:cNvSpPr>
              <a:spLocks noEditPoints="1"/>
            </p:cNvSpPr>
            <p:nvPr/>
          </p:nvSpPr>
          <p:spPr bwMode="auto">
            <a:xfrm>
              <a:off x="4649956" y="5064620"/>
              <a:ext cx="109455" cy="153236"/>
            </a:xfrm>
            <a:custGeom>
              <a:avLst/>
              <a:gdLst>
                <a:gd name="T0" fmla="*/ 22 w 40"/>
                <a:gd name="T1" fmla="*/ 40 h 56"/>
                <a:gd name="T2" fmla="*/ 14 w 40"/>
                <a:gd name="T3" fmla="*/ 38 h 56"/>
                <a:gd name="T4" fmla="*/ 8 w 40"/>
                <a:gd name="T5" fmla="*/ 32 h 56"/>
                <a:gd name="T6" fmla="*/ 0 w 40"/>
                <a:gd name="T7" fmla="*/ 56 h 56"/>
                <a:gd name="T8" fmla="*/ 6 w 40"/>
                <a:gd name="T9" fmla="*/ 0 h 56"/>
                <a:gd name="T10" fmla="*/ 6 w 40"/>
                <a:gd name="T11" fmla="*/ 8 h 56"/>
                <a:gd name="T12" fmla="*/ 12 w 40"/>
                <a:gd name="T13" fmla="*/ 2 h 56"/>
                <a:gd name="T14" fmla="*/ 20 w 40"/>
                <a:gd name="T15" fmla="*/ 0 h 56"/>
                <a:gd name="T16" fmla="*/ 28 w 40"/>
                <a:gd name="T17" fmla="*/ 2 h 56"/>
                <a:gd name="T18" fmla="*/ 34 w 40"/>
                <a:gd name="T19" fmla="*/ 6 h 56"/>
                <a:gd name="T20" fmla="*/ 38 w 40"/>
                <a:gd name="T21" fmla="*/ 12 h 56"/>
                <a:gd name="T22" fmla="*/ 40 w 40"/>
                <a:gd name="T23" fmla="*/ 20 h 56"/>
                <a:gd name="T24" fmla="*/ 38 w 40"/>
                <a:gd name="T25" fmla="*/ 28 h 56"/>
                <a:gd name="T26" fmla="*/ 34 w 40"/>
                <a:gd name="T27" fmla="*/ 34 h 56"/>
                <a:gd name="T28" fmla="*/ 28 w 40"/>
                <a:gd name="T29" fmla="*/ 40 h 56"/>
                <a:gd name="T30" fmla="*/ 22 w 40"/>
                <a:gd name="T31" fmla="*/ 40 h 56"/>
                <a:gd name="T32" fmla="*/ 18 w 40"/>
                <a:gd name="T33" fmla="*/ 34 h 56"/>
                <a:gd name="T34" fmla="*/ 24 w 40"/>
                <a:gd name="T35" fmla="*/ 32 h 56"/>
                <a:gd name="T36" fmla="*/ 28 w 40"/>
                <a:gd name="T37" fmla="*/ 30 h 56"/>
                <a:gd name="T38" fmla="*/ 30 w 40"/>
                <a:gd name="T39" fmla="*/ 26 h 56"/>
                <a:gd name="T40" fmla="*/ 30 w 40"/>
                <a:gd name="T41" fmla="*/ 20 h 56"/>
                <a:gd name="T42" fmla="*/ 30 w 40"/>
                <a:gd name="T43" fmla="*/ 16 h 56"/>
                <a:gd name="T44" fmla="*/ 28 w 40"/>
                <a:gd name="T45" fmla="*/ 10 h 56"/>
                <a:gd name="T46" fmla="*/ 24 w 40"/>
                <a:gd name="T47" fmla="*/ 8 h 56"/>
                <a:gd name="T48" fmla="*/ 18 w 40"/>
                <a:gd name="T49" fmla="*/ 6 h 56"/>
                <a:gd name="T50" fmla="*/ 16 w 40"/>
                <a:gd name="T51" fmla="*/ 8 h 56"/>
                <a:gd name="T52" fmla="*/ 12 w 40"/>
                <a:gd name="T53" fmla="*/ 10 h 56"/>
                <a:gd name="T54" fmla="*/ 10 w 40"/>
                <a:gd name="T55" fmla="*/ 12 h 56"/>
                <a:gd name="T56" fmla="*/ 8 w 40"/>
                <a:gd name="T57" fmla="*/ 26 h 56"/>
                <a:gd name="T58" fmla="*/ 10 w 40"/>
                <a:gd name="T59" fmla="*/ 28 h 56"/>
                <a:gd name="T60" fmla="*/ 12 w 40"/>
                <a:gd name="T61" fmla="*/ 32 h 56"/>
                <a:gd name="T62" fmla="*/ 16 w 40"/>
                <a:gd name="T63" fmla="*/ 32 h 56"/>
                <a:gd name="T64" fmla="*/ 18 w 40"/>
                <a:gd name="T6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6">
                  <a:moveTo>
                    <a:pt x="22" y="40"/>
                  </a:moveTo>
                  <a:lnTo>
                    <a:pt x="22" y="40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3"/>
            <p:cNvSpPr>
              <a:spLocks/>
            </p:cNvSpPr>
            <p:nvPr/>
          </p:nvSpPr>
          <p:spPr bwMode="auto">
            <a:xfrm>
              <a:off x="4770356" y="5031784"/>
              <a:ext cx="65673" cy="142291"/>
            </a:xfrm>
            <a:custGeom>
              <a:avLst/>
              <a:gdLst>
                <a:gd name="T0" fmla="*/ 24 w 24"/>
                <a:gd name="T1" fmla="*/ 50 h 52"/>
                <a:gd name="T2" fmla="*/ 24 w 24"/>
                <a:gd name="T3" fmla="*/ 50 h 52"/>
                <a:gd name="T4" fmla="*/ 20 w 24"/>
                <a:gd name="T5" fmla="*/ 52 h 52"/>
                <a:gd name="T6" fmla="*/ 20 w 24"/>
                <a:gd name="T7" fmla="*/ 52 h 52"/>
                <a:gd name="T8" fmla="*/ 14 w 24"/>
                <a:gd name="T9" fmla="*/ 52 h 52"/>
                <a:gd name="T10" fmla="*/ 14 w 24"/>
                <a:gd name="T11" fmla="*/ 52 h 52"/>
                <a:gd name="T12" fmla="*/ 10 w 24"/>
                <a:gd name="T13" fmla="*/ 52 h 52"/>
                <a:gd name="T14" fmla="*/ 10 w 24"/>
                <a:gd name="T15" fmla="*/ 52 h 52"/>
                <a:gd name="T16" fmla="*/ 8 w 24"/>
                <a:gd name="T17" fmla="*/ 50 h 52"/>
                <a:gd name="T18" fmla="*/ 8 w 24"/>
                <a:gd name="T19" fmla="*/ 50 h 52"/>
                <a:gd name="T20" fmla="*/ 6 w 24"/>
                <a:gd name="T21" fmla="*/ 48 h 52"/>
                <a:gd name="T22" fmla="*/ 6 w 24"/>
                <a:gd name="T23" fmla="*/ 48 h 52"/>
                <a:gd name="T24" fmla="*/ 4 w 24"/>
                <a:gd name="T25" fmla="*/ 44 h 52"/>
                <a:gd name="T26" fmla="*/ 4 w 24"/>
                <a:gd name="T27" fmla="*/ 18 h 52"/>
                <a:gd name="T28" fmla="*/ 0 w 24"/>
                <a:gd name="T29" fmla="*/ 18 h 52"/>
                <a:gd name="T30" fmla="*/ 0 w 24"/>
                <a:gd name="T31" fmla="*/ 12 h 52"/>
                <a:gd name="T32" fmla="*/ 4 w 24"/>
                <a:gd name="T33" fmla="*/ 12 h 52"/>
                <a:gd name="T34" fmla="*/ 4 w 24"/>
                <a:gd name="T35" fmla="*/ 0 h 52"/>
                <a:gd name="T36" fmla="*/ 12 w 24"/>
                <a:gd name="T37" fmla="*/ 0 h 52"/>
                <a:gd name="T38" fmla="*/ 12 w 24"/>
                <a:gd name="T39" fmla="*/ 12 h 52"/>
                <a:gd name="T40" fmla="*/ 22 w 24"/>
                <a:gd name="T41" fmla="*/ 12 h 52"/>
                <a:gd name="T42" fmla="*/ 22 w 24"/>
                <a:gd name="T43" fmla="*/ 18 h 52"/>
                <a:gd name="T44" fmla="*/ 12 w 24"/>
                <a:gd name="T45" fmla="*/ 18 h 52"/>
                <a:gd name="T46" fmla="*/ 12 w 24"/>
                <a:gd name="T47" fmla="*/ 40 h 52"/>
                <a:gd name="T48" fmla="*/ 12 w 24"/>
                <a:gd name="T49" fmla="*/ 40 h 52"/>
                <a:gd name="T50" fmla="*/ 14 w 24"/>
                <a:gd name="T51" fmla="*/ 44 h 52"/>
                <a:gd name="T52" fmla="*/ 14 w 24"/>
                <a:gd name="T53" fmla="*/ 44 h 52"/>
                <a:gd name="T54" fmla="*/ 16 w 24"/>
                <a:gd name="T55" fmla="*/ 44 h 52"/>
                <a:gd name="T56" fmla="*/ 16 w 24"/>
                <a:gd name="T57" fmla="*/ 44 h 52"/>
                <a:gd name="T58" fmla="*/ 20 w 24"/>
                <a:gd name="T59" fmla="*/ 44 h 52"/>
                <a:gd name="T60" fmla="*/ 20 w 24"/>
                <a:gd name="T61" fmla="*/ 44 h 52"/>
                <a:gd name="T62" fmla="*/ 22 w 24"/>
                <a:gd name="T63" fmla="*/ 44 h 52"/>
                <a:gd name="T64" fmla="*/ 24 w 24"/>
                <a:gd name="T65" fmla="*/ 50 h 52"/>
                <a:gd name="T66" fmla="*/ 24 w 24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" h="52">
                  <a:moveTo>
                    <a:pt x="24" y="50"/>
                  </a:moveTo>
                  <a:lnTo>
                    <a:pt x="24" y="5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4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22" y="12"/>
                  </a:lnTo>
                  <a:lnTo>
                    <a:pt x="22" y="18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5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4"/>
            <p:cNvSpPr>
              <a:spLocks noEditPoints="1"/>
            </p:cNvSpPr>
            <p:nvPr/>
          </p:nvSpPr>
          <p:spPr bwMode="auto">
            <a:xfrm>
              <a:off x="4852447" y="5020838"/>
              <a:ext cx="21891" cy="153236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5"/>
            <p:cNvSpPr>
              <a:spLocks noEditPoints="1"/>
            </p:cNvSpPr>
            <p:nvPr/>
          </p:nvSpPr>
          <p:spPr bwMode="auto">
            <a:xfrm>
              <a:off x="4896229" y="5064620"/>
              <a:ext cx="109455" cy="109455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40 h 40"/>
                <a:gd name="T4" fmla="*/ 6 w 40"/>
                <a:gd name="T5" fmla="*/ 34 h 40"/>
                <a:gd name="T6" fmla="*/ 2 w 40"/>
                <a:gd name="T7" fmla="*/ 28 h 40"/>
                <a:gd name="T8" fmla="*/ 0 w 40"/>
                <a:gd name="T9" fmla="*/ 20 h 40"/>
                <a:gd name="T10" fmla="*/ 2 w 40"/>
                <a:gd name="T11" fmla="*/ 12 h 40"/>
                <a:gd name="T12" fmla="*/ 6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4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4 w 40"/>
                <a:gd name="T29" fmla="*/ 34 h 40"/>
                <a:gd name="T30" fmla="*/ 28 w 40"/>
                <a:gd name="T31" fmla="*/ 40 h 40"/>
                <a:gd name="T32" fmla="*/ 20 w 40"/>
                <a:gd name="T33" fmla="*/ 40 h 40"/>
                <a:gd name="T34" fmla="*/ 8 w 40"/>
                <a:gd name="T35" fmla="*/ 20 h 40"/>
                <a:gd name="T36" fmla="*/ 10 w 40"/>
                <a:gd name="T37" fmla="*/ 26 h 40"/>
                <a:gd name="T38" fmla="*/ 12 w 40"/>
                <a:gd name="T39" fmla="*/ 30 h 40"/>
                <a:gd name="T40" fmla="*/ 16 w 40"/>
                <a:gd name="T41" fmla="*/ 32 h 40"/>
                <a:gd name="T42" fmla="*/ 20 w 40"/>
                <a:gd name="T43" fmla="*/ 34 h 40"/>
                <a:gd name="T44" fmla="*/ 24 w 40"/>
                <a:gd name="T45" fmla="*/ 32 h 40"/>
                <a:gd name="T46" fmla="*/ 28 w 40"/>
                <a:gd name="T47" fmla="*/ 30 h 40"/>
                <a:gd name="T48" fmla="*/ 32 w 40"/>
                <a:gd name="T49" fmla="*/ 26 h 40"/>
                <a:gd name="T50" fmla="*/ 32 w 40"/>
                <a:gd name="T51" fmla="*/ 20 h 40"/>
                <a:gd name="T52" fmla="*/ 32 w 40"/>
                <a:gd name="T53" fmla="*/ 14 h 40"/>
                <a:gd name="T54" fmla="*/ 28 w 40"/>
                <a:gd name="T55" fmla="*/ 10 h 40"/>
                <a:gd name="T56" fmla="*/ 24 w 40"/>
                <a:gd name="T57" fmla="*/ 8 h 40"/>
                <a:gd name="T58" fmla="*/ 20 w 40"/>
                <a:gd name="T59" fmla="*/ 6 h 40"/>
                <a:gd name="T60" fmla="*/ 16 w 40"/>
                <a:gd name="T61" fmla="*/ 8 h 40"/>
                <a:gd name="T62" fmla="*/ 12 w 40"/>
                <a:gd name="T63" fmla="*/ 10 h 40"/>
                <a:gd name="T64" fmla="*/ 10 w 40"/>
                <a:gd name="T65" fmla="*/ 16 h 40"/>
                <a:gd name="T66" fmla="*/ 8 w 40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6"/>
            <p:cNvSpPr>
              <a:spLocks/>
            </p:cNvSpPr>
            <p:nvPr/>
          </p:nvSpPr>
          <p:spPr bwMode="auto">
            <a:xfrm>
              <a:off x="5027574" y="5064620"/>
              <a:ext cx="98509" cy="109455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6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8 h 40"/>
                <a:gd name="T18" fmla="*/ 20 w 36"/>
                <a:gd name="T19" fmla="*/ 8 h 40"/>
                <a:gd name="T20" fmla="*/ 16 w 36"/>
                <a:gd name="T21" fmla="*/ 8 h 40"/>
                <a:gd name="T22" fmla="*/ 16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18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2 h 40"/>
                <a:gd name="T60" fmla="*/ 30 w 36"/>
                <a:gd name="T61" fmla="*/ 2 h 40"/>
                <a:gd name="T62" fmla="*/ 34 w 36"/>
                <a:gd name="T63" fmla="*/ 4 h 40"/>
                <a:gd name="T64" fmla="*/ 34 w 36"/>
                <a:gd name="T65" fmla="*/ 4 h 40"/>
                <a:gd name="T66" fmla="*/ 34 w 36"/>
                <a:gd name="T67" fmla="*/ 10 h 40"/>
                <a:gd name="T68" fmla="*/ 34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6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7"/>
            <p:cNvSpPr>
              <a:spLocks noEditPoints="1"/>
            </p:cNvSpPr>
            <p:nvPr/>
          </p:nvSpPr>
          <p:spPr bwMode="auto">
            <a:xfrm>
              <a:off x="5197229" y="5048202"/>
              <a:ext cx="109455" cy="125873"/>
            </a:xfrm>
            <a:custGeom>
              <a:avLst/>
              <a:gdLst>
                <a:gd name="T0" fmla="*/ 40 w 40"/>
                <a:gd name="T1" fmla="*/ 24 h 46"/>
                <a:gd name="T2" fmla="*/ 38 w 40"/>
                <a:gd name="T3" fmla="*/ 34 h 46"/>
                <a:gd name="T4" fmla="*/ 34 w 40"/>
                <a:gd name="T5" fmla="*/ 40 h 46"/>
                <a:gd name="T6" fmla="*/ 28 w 40"/>
                <a:gd name="T7" fmla="*/ 46 h 46"/>
                <a:gd name="T8" fmla="*/ 20 w 40"/>
                <a:gd name="T9" fmla="*/ 46 h 46"/>
                <a:gd name="T10" fmla="*/ 12 w 40"/>
                <a:gd name="T11" fmla="*/ 46 h 46"/>
                <a:gd name="T12" fmla="*/ 6 w 40"/>
                <a:gd name="T13" fmla="*/ 40 h 46"/>
                <a:gd name="T14" fmla="*/ 2 w 40"/>
                <a:gd name="T15" fmla="*/ 34 h 46"/>
                <a:gd name="T16" fmla="*/ 0 w 40"/>
                <a:gd name="T17" fmla="*/ 24 h 46"/>
                <a:gd name="T18" fmla="*/ 2 w 40"/>
                <a:gd name="T19" fmla="*/ 14 h 46"/>
                <a:gd name="T20" fmla="*/ 6 w 40"/>
                <a:gd name="T21" fmla="*/ 8 h 46"/>
                <a:gd name="T22" fmla="*/ 12 w 40"/>
                <a:gd name="T23" fmla="*/ 2 h 46"/>
                <a:gd name="T24" fmla="*/ 20 w 40"/>
                <a:gd name="T25" fmla="*/ 0 h 46"/>
                <a:gd name="T26" fmla="*/ 28 w 40"/>
                <a:gd name="T27" fmla="*/ 2 h 46"/>
                <a:gd name="T28" fmla="*/ 34 w 40"/>
                <a:gd name="T29" fmla="*/ 8 h 46"/>
                <a:gd name="T30" fmla="*/ 38 w 40"/>
                <a:gd name="T31" fmla="*/ 14 h 46"/>
                <a:gd name="T32" fmla="*/ 40 w 40"/>
                <a:gd name="T33" fmla="*/ 24 h 46"/>
                <a:gd name="T34" fmla="*/ 32 w 40"/>
                <a:gd name="T35" fmla="*/ 24 h 46"/>
                <a:gd name="T36" fmla="*/ 30 w 40"/>
                <a:gd name="T37" fmla="*/ 18 h 46"/>
                <a:gd name="T38" fmla="*/ 28 w 40"/>
                <a:gd name="T39" fmla="*/ 12 h 46"/>
                <a:gd name="T40" fmla="*/ 24 w 40"/>
                <a:gd name="T41" fmla="*/ 10 h 46"/>
                <a:gd name="T42" fmla="*/ 20 w 40"/>
                <a:gd name="T43" fmla="*/ 8 h 46"/>
                <a:gd name="T44" fmla="*/ 16 w 40"/>
                <a:gd name="T45" fmla="*/ 10 h 46"/>
                <a:gd name="T46" fmla="*/ 12 w 40"/>
                <a:gd name="T47" fmla="*/ 12 h 46"/>
                <a:gd name="T48" fmla="*/ 10 w 40"/>
                <a:gd name="T49" fmla="*/ 18 h 46"/>
                <a:gd name="T50" fmla="*/ 10 w 40"/>
                <a:gd name="T51" fmla="*/ 24 h 46"/>
                <a:gd name="T52" fmla="*/ 10 w 40"/>
                <a:gd name="T53" fmla="*/ 30 h 46"/>
                <a:gd name="T54" fmla="*/ 12 w 40"/>
                <a:gd name="T55" fmla="*/ 34 h 46"/>
                <a:gd name="T56" fmla="*/ 16 w 40"/>
                <a:gd name="T57" fmla="*/ 38 h 46"/>
                <a:gd name="T58" fmla="*/ 20 w 40"/>
                <a:gd name="T59" fmla="*/ 40 h 46"/>
                <a:gd name="T60" fmla="*/ 24 w 40"/>
                <a:gd name="T61" fmla="*/ 38 h 46"/>
                <a:gd name="T62" fmla="*/ 28 w 40"/>
                <a:gd name="T63" fmla="*/ 34 h 46"/>
                <a:gd name="T64" fmla="*/ 30 w 40"/>
                <a:gd name="T65" fmla="*/ 30 h 46"/>
                <a:gd name="T66" fmla="*/ 32 w 40"/>
                <a:gd name="T67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6">
                  <a:moveTo>
                    <a:pt x="40" y="24"/>
                  </a:moveTo>
                  <a:lnTo>
                    <a:pt x="40" y="2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32" y="24"/>
                  </a:moveTo>
                  <a:lnTo>
                    <a:pt x="32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5323102" y="5053675"/>
              <a:ext cx="98509" cy="120400"/>
            </a:xfrm>
            <a:custGeom>
              <a:avLst/>
              <a:gdLst>
                <a:gd name="T0" fmla="*/ 0 w 36"/>
                <a:gd name="T1" fmla="*/ 44 h 44"/>
                <a:gd name="T2" fmla="*/ 0 w 36"/>
                <a:gd name="T3" fmla="*/ 38 h 44"/>
                <a:gd name="T4" fmla="*/ 2 w 36"/>
                <a:gd name="T5" fmla="*/ 32 h 44"/>
                <a:gd name="T6" fmla="*/ 6 w 36"/>
                <a:gd name="T7" fmla="*/ 28 h 44"/>
                <a:gd name="T8" fmla="*/ 12 w 36"/>
                <a:gd name="T9" fmla="*/ 24 h 44"/>
                <a:gd name="T10" fmla="*/ 18 w 36"/>
                <a:gd name="T11" fmla="*/ 22 h 44"/>
                <a:gd name="T12" fmla="*/ 22 w 36"/>
                <a:gd name="T13" fmla="*/ 20 h 44"/>
                <a:gd name="T14" fmla="*/ 24 w 36"/>
                <a:gd name="T15" fmla="*/ 16 h 44"/>
                <a:gd name="T16" fmla="*/ 26 w 36"/>
                <a:gd name="T17" fmla="*/ 14 h 44"/>
                <a:gd name="T18" fmla="*/ 24 w 36"/>
                <a:gd name="T19" fmla="*/ 10 h 44"/>
                <a:gd name="T20" fmla="*/ 18 w 36"/>
                <a:gd name="T21" fmla="*/ 8 h 44"/>
                <a:gd name="T22" fmla="*/ 14 w 36"/>
                <a:gd name="T23" fmla="*/ 8 h 44"/>
                <a:gd name="T24" fmla="*/ 10 w 36"/>
                <a:gd name="T25" fmla="*/ 10 h 44"/>
                <a:gd name="T26" fmla="*/ 8 w 36"/>
                <a:gd name="T27" fmla="*/ 12 h 44"/>
                <a:gd name="T28" fmla="*/ 6 w 36"/>
                <a:gd name="T29" fmla="*/ 14 h 44"/>
                <a:gd name="T30" fmla="*/ 2 w 36"/>
                <a:gd name="T31" fmla="*/ 8 h 44"/>
                <a:gd name="T32" fmla="*/ 4 w 36"/>
                <a:gd name="T33" fmla="*/ 6 h 44"/>
                <a:gd name="T34" fmla="*/ 8 w 36"/>
                <a:gd name="T35" fmla="*/ 2 h 44"/>
                <a:gd name="T36" fmla="*/ 12 w 36"/>
                <a:gd name="T37" fmla="*/ 0 h 44"/>
                <a:gd name="T38" fmla="*/ 20 w 36"/>
                <a:gd name="T39" fmla="*/ 0 h 44"/>
                <a:gd name="T40" fmla="*/ 26 w 36"/>
                <a:gd name="T41" fmla="*/ 0 h 44"/>
                <a:gd name="T42" fmla="*/ 30 w 36"/>
                <a:gd name="T43" fmla="*/ 4 h 44"/>
                <a:gd name="T44" fmla="*/ 34 w 36"/>
                <a:gd name="T45" fmla="*/ 8 h 44"/>
                <a:gd name="T46" fmla="*/ 34 w 36"/>
                <a:gd name="T47" fmla="*/ 12 h 44"/>
                <a:gd name="T48" fmla="*/ 34 w 36"/>
                <a:gd name="T49" fmla="*/ 18 h 44"/>
                <a:gd name="T50" fmla="*/ 30 w 36"/>
                <a:gd name="T51" fmla="*/ 22 h 44"/>
                <a:gd name="T52" fmla="*/ 28 w 36"/>
                <a:gd name="T53" fmla="*/ 24 h 44"/>
                <a:gd name="T54" fmla="*/ 24 w 36"/>
                <a:gd name="T55" fmla="*/ 26 h 44"/>
                <a:gd name="T56" fmla="*/ 20 w 36"/>
                <a:gd name="T57" fmla="*/ 28 h 44"/>
                <a:gd name="T58" fmla="*/ 16 w 36"/>
                <a:gd name="T59" fmla="*/ 30 h 44"/>
                <a:gd name="T60" fmla="*/ 12 w 36"/>
                <a:gd name="T61" fmla="*/ 34 h 44"/>
                <a:gd name="T62" fmla="*/ 36 w 36"/>
                <a:gd name="T63" fmla="*/ 36 h 44"/>
                <a:gd name="T64" fmla="*/ 0 w 36"/>
                <a:gd name="T6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44">
                  <a:moveTo>
                    <a:pt x="0" y="44"/>
                  </a:moveTo>
                  <a:lnTo>
                    <a:pt x="0" y="44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36" y="36"/>
                  </a:lnTo>
                  <a:lnTo>
                    <a:pt x="36" y="44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9"/>
            <p:cNvSpPr>
              <a:spLocks noEditPoints="1"/>
            </p:cNvSpPr>
            <p:nvPr/>
          </p:nvSpPr>
          <p:spPr bwMode="auto">
            <a:xfrm>
              <a:off x="2477282" y="3871565"/>
              <a:ext cx="1307982" cy="1307982"/>
            </a:xfrm>
            <a:custGeom>
              <a:avLst/>
              <a:gdLst>
                <a:gd name="T0" fmla="*/ 240 w 478"/>
                <a:gd name="T1" fmla="*/ 0 h 478"/>
                <a:gd name="T2" fmla="*/ 288 w 478"/>
                <a:gd name="T3" fmla="*/ 6 h 478"/>
                <a:gd name="T4" fmla="*/ 332 w 478"/>
                <a:gd name="T5" fmla="*/ 20 h 478"/>
                <a:gd name="T6" fmla="*/ 372 w 478"/>
                <a:gd name="T7" fmla="*/ 42 h 478"/>
                <a:gd name="T8" fmla="*/ 408 w 478"/>
                <a:gd name="T9" fmla="*/ 70 h 478"/>
                <a:gd name="T10" fmla="*/ 436 w 478"/>
                <a:gd name="T11" fmla="*/ 106 h 478"/>
                <a:gd name="T12" fmla="*/ 458 w 478"/>
                <a:gd name="T13" fmla="*/ 146 h 478"/>
                <a:gd name="T14" fmla="*/ 472 w 478"/>
                <a:gd name="T15" fmla="*/ 190 h 478"/>
                <a:gd name="T16" fmla="*/ 478 w 478"/>
                <a:gd name="T17" fmla="*/ 238 h 478"/>
                <a:gd name="T18" fmla="*/ 476 w 478"/>
                <a:gd name="T19" fmla="*/ 264 h 478"/>
                <a:gd name="T20" fmla="*/ 466 w 478"/>
                <a:gd name="T21" fmla="*/ 310 h 478"/>
                <a:gd name="T22" fmla="*/ 448 w 478"/>
                <a:gd name="T23" fmla="*/ 352 h 478"/>
                <a:gd name="T24" fmla="*/ 422 w 478"/>
                <a:gd name="T25" fmla="*/ 390 h 478"/>
                <a:gd name="T26" fmla="*/ 390 w 478"/>
                <a:gd name="T27" fmla="*/ 422 h 478"/>
                <a:gd name="T28" fmla="*/ 352 w 478"/>
                <a:gd name="T29" fmla="*/ 448 h 478"/>
                <a:gd name="T30" fmla="*/ 310 w 478"/>
                <a:gd name="T31" fmla="*/ 466 h 478"/>
                <a:gd name="T32" fmla="*/ 264 w 478"/>
                <a:gd name="T33" fmla="*/ 476 h 478"/>
                <a:gd name="T34" fmla="*/ 240 w 478"/>
                <a:gd name="T35" fmla="*/ 478 h 478"/>
                <a:gd name="T36" fmla="*/ 192 w 478"/>
                <a:gd name="T37" fmla="*/ 472 h 478"/>
                <a:gd name="T38" fmla="*/ 146 w 478"/>
                <a:gd name="T39" fmla="*/ 458 h 478"/>
                <a:gd name="T40" fmla="*/ 106 w 478"/>
                <a:gd name="T41" fmla="*/ 436 h 478"/>
                <a:gd name="T42" fmla="*/ 70 w 478"/>
                <a:gd name="T43" fmla="*/ 408 h 478"/>
                <a:gd name="T44" fmla="*/ 42 w 478"/>
                <a:gd name="T45" fmla="*/ 372 h 478"/>
                <a:gd name="T46" fmla="*/ 20 w 478"/>
                <a:gd name="T47" fmla="*/ 332 h 478"/>
                <a:gd name="T48" fmla="*/ 6 w 478"/>
                <a:gd name="T49" fmla="*/ 286 h 478"/>
                <a:gd name="T50" fmla="*/ 0 w 478"/>
                <a:gd name="T51" fmla="*/ 238 h 478"/>
                <a:gd name="T52" fmla="*/ 2 w 478"/>
                <a:gd name="T53" fmla="*/ 214 h 478"/>
                <a:gd name="T54" fmla="*/ 12 w 478"/>
                <a:gd name="T55" fmla="*/ 168 h 478"/>
                <a:gd name="T56" fmla="*/ 30 w 478"/>
                <a:gd name="T57" fmla="*/ 126 h 478"/>
                <a:gd name="T58" fmla="*/ 56 w 478"/>
                <a:gd name="T59" fmla="*/ 88 h 478"/>
                <a:gd name="T60" fmla="*/ 88 w 478"/>
                <a:gd name="T61" fmla="*/ 54 h 478"/>
                <a:gd name="T62" fmla="*/ 126 w 478"/>
                <a:gd name="T63" fmla="*/ 30 h 478"/>
                <a:gd name="T64" fmla="*/ 168 w 478"/>
                <a:gd name="T65" fmla="*/ 12 h 478"/>
                <a:gd name="T66" fmla="*/ 214 w 478"/>
                <a:gd name="T67" fmla="*/ 2 h 478"/>
                <a:gd name="T68" fmla="*/ 240 w 478"/>
                <a:gd name="T69" fmla="*/ 0 h 478"/>
                <a:gd name="T70" fmla="*/ 240 w 478"/>
                <a:gd name="T71" fmla="*/ 16 h 478"/>
                <a:gd name="T72" fmla="*/ 248 w 478"/>
                <a:gd name="T73" fmla="*/ 20 h 478"/>
                <a:gd name="T74" fmla="*/ 252 w 478"/>
                <a:gd name="T75" fmla="*/ 28 h 478"/>
                <a:gd name="T76" fmla="*/ 250 w 478"/>
                <a:gd name="T77" fmla="*/ 32 h 478"/>
                <a:gd name="T78" fmla="*/ 244 w 478"/>
                <a:gd name="T79" fmla="*/ 40 h 478"/>
                <a:gd name="T80" fmla="*/ 240 w 478"/>
                <a:gd name="T81" fmla="*/ 40 h 478"/>
                <a:gd name="T82" fmla="*/ 230 w 478"/>
                <a:gd name="T83" fmla="*/ 36 h 478"/>
                <a:gd name="T84" fmla="*/ 226 w 478"/>
                <a:gd name="T85" fmla="*/ 28 h 478"/>
                <a:gd name="T86" fmla="*/ 228 w 478"/>
                <a:gd name="T87" fmla="*/ 24 h 478"/>
                <a:gd name="T88" fmla="*/ 234 w 478"/>
                <a:gd name="T89" fmla="*/ 16 h 478"/>
                <a:gd name="T90" fmla="*/ 240 w 478"/>
                <a:gd name="T91" fmla="*/ 1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8" h="478">
                  <a:moveTo>
                    <a:pt x="240" y="0"/>
                  </a:moveTo>
                  <a:lnTo>
                    <a:pt x="240" y="0"/>
                  </a:lnTo>
                  <a:lnTo>
                    <a:pt x="264" y="2"/>
                  </a:lnTo>
                  <a:lnTo>
                    <a:pt x="288" y="6"/>
                  </a:lnTo>
                  <a:lnTo>
                    <a:pt x="310" y="12"/>
                  </a:lnTo>
                  <a:lnTo>
                    <a:pt x="332" y="20"/>
                  </a:lnTo>
                  <a:lnTo>
                    <a:pt x="352" y="30"/>
                  </a:lnTo>
                  <a:lnTo>
                    <a:pt x="372" y="42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22" y="88"/>
                  </a:lnTo>
                  <a:lnTo>
                    <a:pt x="436" y="106"/>
                  </a:lnTo>
                  <a:lnTo>
                    <a:pt x="448" y="126"/>
                  </a:lnTo>
                  <a:lnTo>
                    <a:pt x="458" y="146"/>
                  </a:lnTo>
                  <a:lnTo>
                    <a:pt x="466" y="168"/>
                  </a:lnTo>
                  <a:lnTo>
                    <a:pt x="472" y="190"/>
                  </a:lnTo>
                  <a:lnTo>
                    <a:pt x="476" y="214"/>
                  </a:lnTo>
                  <a:lnTo>
                    <a:pt x="478" y="238"/>
                  </a:lnTo>
                  <a:lnTo>
                    <a:pt x="478" y="238"/>
                  </a:lnTo>
                  <a:lnTo>
                    <a:pt x="476" y="264"/>
                  </a:lnTo>
                  <a:lnTo>
                    <a:pt x="472" y="286"/>
                  </a:lnTo>
                  <a:lnTo>
                    <a:pt x="466" y="310"/>
                  </a:lnTo>
                  <a:lnTo>
                    <a:pt x="458" y="332"/>
                  </a:lnTo>
                  <a:lnTo>
                    <a:pt x="448" y="352"/>
                  </a:lnTo>
                  <a:lnTo>
                    <a:pt x="436" y="372"/>
                  </a:lnTo>
                  <a:lnTo>
                    <a:pt x="422" y="390"/>
                  </a:lnTo>
                  <a:lnTo>
                    <a:pt x="408" y="408"/>
                  </a:lnTo>
                  <a:lnTo>
                    <a:pt x="390" y="422"/>
                  </a:lnTo>
                  <a:lnTo>
                    <a:pt x="372" y="436"/>
                  </a:lnTo>
                  <a:lnTo>
                    <a:pt x="352" y="448"/>
                  </a:lnTo>
                  <a:lnTo>
                    <a:pt x="332" y="458"/>
                  </a:lnTo>
                  <a:lnTo>
                    <a:pt x="310" y="466"/>
                  </a:lnTo>
                  <a:lnTo>
                    <a:pt x="288" y="472"/>
                  </a:lnTo>
                  <a:lnTo>
                    <a:pt x="264" y="476"/>
                  </a:lnTo>
                  <a:lnTo>
                    <a:pt x="240" y="478"/>
                  </a:lnTo>
                  <a:lnTo>
                    <a:pt x="240" y="478"/>
                  </a:lnTo>
                  <a:lnTo>
                    <a:pt x="214" y="476"/>
                  </a:lnTo>
                  <a:lnTo>
                    <a:pt x="192" y="472"/>
                  </a:lnTo>
                  <a:lnTo>
                    <a:pt x="168" y="466"/>
                  </a:lnTo>
                  <a:lnTo>
                    <a:pt x="146" y="458"/>
                  </a:lnTo>
                  <a:lnTo>
                    <a:pt x="126" y="448"/>
                  </a:lnTo>
                  <a:lnTo>
                    <a:pt x="106" y="436"/>
                  </a:lnTo>
                  <a:lnTo>
                    <a:pt x="88" y="422"/>
                  </a:lnTo>
                  <a:lnTo>
                    <a:pt x="70" y="408"/>
                  </a:lnTo>
                  <a:lnTo>
                    <a:pt x="56" y="390"/>
                  </a:lnTo>
                  <a:lnTo>
                    <a:pt x="42" y="372"/>
                  </a:lnTo>
                  <a:lnTo>
                    <a:pt x="30" y="352"/>
                  </a:lnTo>
                  <a:lnTo>
                    <a:pt x="20" y="332"/>
                  </a:lnTo>
                  <a:lnTo>
                    <a:pt x="12" y="310"/>
                  </a:lnTo>
                  <a:lnTo>
                    <a:pt x="6" y="286"/>
                  </a:lnTo>
                  <a:lnTo>
                    <a:pt x="2" y="26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2" y="168"/>
                  </a:lnTo>
                  <a:lnTo>
                    <a:pt x="20" y="146"/>
                  </a:lnTo>
                  <a:lnTo>
                    <a:pt x="30" y="126"/>
                  </a:lnTo>
                  <a:lnTo>
                    <a:pt x="42" y="106"/>
                  </a:lnTo>
                  <a:lnTo>
                    <a:pt x="56" y="88"/>
                  </a:lnTo>
                  <a:lnTo>
                    <a:pt x="70" y="70"/>
                  </a:lnTo>
                  <a:lnTo>
                    <a:pt x="88" y="54"/>
                  </a:lnTo>
                  <a:lnTo>
                    <a:pt x="106" y="42"/>
                  </a:lnTo>
                  <a:lnTo>
                    <a:pt x="126" y="30"/>
                  </a:lnTo>
                  <a:lnTo>
                    <a:pt x="146" y="20"/>
                  </a:lnTo>
                  <a:lnTo>
                    <a:pt x="168" y="12"/>
                  </a:lnTo>
                  <a:lnTo>
                    <a:pt x="192" y="6"/>
                  </a:lnTo>
                  <a:lnTo>
                    <a:pt x="214" y="2"/>
                  </a:lnTo>
                  <a:lnTo>
                    <a:pt x="240" y="0"/>
                  </a:lnTo>
                  <a:lnTo>
                    <a:pt x="240" y="0"/>
                  </a:lnTo>
                  <a:close/>
                  <a:moveTo>
                    <a:pt x="240" y="16"/>
                  </a:moveTo>
                  <a:lnTo>
                    <a:pt x="240" y="16"/>
                  </a:lnTo>
                  <a:lnTo>
                    <a:pt x="244" y="16"/>
                  </a:lnTo>
                  <a:lnTo>
                    <a:pt x="248" y="20"/>
                  </a:lnTo>
                  <a:lnTo>
                    <a:pt x="250" y="24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0" y="32"/>
                  </a:lnTo>
                  <a:lnTo>
                    <a:pt x="248" y="36"/>
                  </a:lnTo>
                  <a:lnTo>
                    <a:pt x="244" y="40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234" y="40"/>
                  </a:lnTo>
                  <a:lnTo>
                    <a:pt x="230" y="36"/>
                  </a:lnTo>
                  <a:lnTo>
                    <a:pt x="228" y="32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228" y="24"/>
                  </a:lnTo>
                  <a:lnTo>
                    <a:pt x="230" y="20"/>
                  </a:lnTo>
                  <a:lnTo>
                    <a:pt x="234" y="16"/>
                  </a:lnTo>
                  <a:lnTo>
                    <a:pt x="240" y="16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0"/>
            <p:cNvSpPr>
              <a:spLocks noEditPoints="1"/>
            </p:cNvSpPr>
            <p:nvPr/>
          </p:nvSpPr>
          <p:spPr bwMode="auto">
            <a:xfrm flipH="1">
              <a:off x="3144956" y="3487591"/>
              <a:ext cx="41943" cy="351137"/>
            </a:xfrm>
            <a:custGeom>
              <a:avLst/>
              <a:gdLst>
                <a:gd name="T0" fmla="*/ 0 w 10"/>
                <a:gd name="T1" fmla="*/ 6 h 302"/>
                <a:gd name="T2" fmla="*/ 6 w 10"/>
                <a:gd name="T3" fmla="*/ 0 h 302"/>
                <a:gd name="T4" fmla="*/ 10 w 10"/>
                <a:gd name="T5" fmla="*/ 6 h 302"/>
                <a:gd name="T6" fmla="*/ 6 w 10"/>
                <a:gd name="T7" fmla="*/ 36 h 302"/>
                <a:gd name="T8" fmla="*/ 0 w 10"/>
                <a:gd name="T9" fmla="*/ 30 h 302"/>
                <a:gd name="T10" fmla="*/ 8 w 10"/>
                <a:gd name="T11" fmla="*/ 26 h 302"/>
                <a:gd name="T12" fmla="*/ 8 w 10"/>
                <a:gd name="T13" fmla="*/ 34 h 302"/>
                <a:gd name="T14" fmla="*/ 6 w 10"/>
                <a:gd name="T15" fmla="*/ 60 h 302"/>
                <a:gd name="T16" fmla="*/ 0 w 10"/>
                <a:gd name="T17" fmla="*/ 54 h 302"/>
                <a:gd name="T18" fmla="*/ 8 w 10"/>
                <a:gd name="T19" fmla="*/ 50 h 302"/>
                <a:gd name="T20" fmla="*/ 8 w 10"/>
                <a:gd name="T21" fmla="*/ 58 h 302"/>
                <a:gd name="T22" fmla="*/ 6 w 10"/>
                <a:gd name="T23" fmla="*/ 84 h 302"/>
                <a:gd name="T24" fmla="*/ 0 w 10"/>
                <a:gd name="T25" fmla="*/ 78 h 302"/>
                <a:gd name="T26" fmla="*/ 8 w 10"/>
                <a:gd name="T27" fmla="*/ 74 h 302"/>
                <a:gd name="T28" fmla="*/ 8 w 10"/>
                <a:gd name="T29" fmla="*/ 82 h 302"/>
                <a:gd name="T30" fmla="*/ 6 w 10"/>
                <a:gd name="T31" fmla="*/ 108 h 302"/>
                <a:gd name="T32" fmla="*/ 2 w 10"/>
                <a:gd name="T33" fmla="*/ 100 h 302"/>
                <a:gd name="T34" fmla="*/ 10 w 10"/>
                <a:gd name="T35" fmla="*/ 102 h 302"/>
                <a:gd name="T36" fmla="*/ 6 w 10"/>
                <a:gd name="T37" fmla="*/ 108 h 302"/>
                <a:gd name="T38" fmla="*/ 2 w 10"/>
                <a:gd name="T39" fmla="*/ 132 h 302"/>
                <a:gd name="T40" fmla="*/ 6 w 10"/>
                <a:gd name="T41" fmla="*/ 122 h 302"/>
                <a:gd name="T42" fmla="*/ 10 w 10"/>
                <a:gd name="T43" fmla="*/ 128 h 302"/>
                <a:gd name="T44" fmla="*/ 6 w 10"/>
                <a:gd name="T45" fmla="*/ 132 h 302"/>
                <a:gd name="T46" fmla="*/ 0 w 10"/>
                <a:gd name="T47" fmla="*/ 152 h 302"/>
                <a:gd name="T48" fmla="*/ 6 w 10"/>
                <a:gd name="T49" fmla="*/ 146 h 302"/>
                <a:gd name="T50" fmla="*/ 10 w 10"/>
                <a:gd name="T51" fmla="*/ 152 h 302"/>
                <a:gd name="T52" fmla="*/ 6 w 10"/>
                <a:gd name="T53" fmla="*/ 156 h 302"/>
                <a:gd name="T54" fmla="*/ 0 w 10"/>
                <a:gd name="T55" fmla="*/ 176 h 302"/>
                <a:gd name="T56" fmla="*/ 6 w 10"/>
                <a:gd name="T57" fmla="*/ 170 h 302"/>
                <a:gd name="T58" fmla="*/ 10 w 10"/>
                <a:gd name="T59" fmla="*/ 176 h 302"/>
                <a:gd name="T60" fmla="*/ 6 w 10"/>
                <a:gd name="T61" fmla="*/ 182 h 302"/>
                <a:gd name="T62" fmla="*/ 0 w 10"/>
                <a:gd name="T63" fmla="*/ 200 h 302"/>
                <a:gd name="T64" fmla="*/ 6 w 10"/>
                <a:gd name="T65" fmla="*/ 196 h 302"/>
                <a:gd name="T66" fmla="*/ 10 w 10"/>
                <a:gd name="T67" fmla="*/ 200 h 302"/>
                <a:gd name="T68" fmla="*/ 6 w 10"/>
                <a:gd name="T69" fmla="*/ 230 h 302"/>
                <a:gd name="T70" fmla="*/ 0 w 10"/>
                <a:gd name="T71" fmla="*/ 224 h 302"/>
                <a:gd name="T72" fmla="*/ 8 w 10"/>
                <a:gd name="T73" fmla="*/ 220 h 302"/>
                <a:gd name="T74" fmla="*/ 8 w 10"/>
                <a:gd name="T75" fmla="*/ 228 h 302"/>
                <a:gd name="T76" fmla="*/ 6 w 10"/>
                <a:gd name="T77" fmla="*/ 254 h 302"/>
                <a:gd name="T78" fmla="*/ 2 w 10"/>
                <a:gd name="T79" fmla="*/ 246 h 302"/>
                <a:gd name="T80" fmla="*/ 10 w 10"/>
                <a:gd name="T81" fmla="*/ 248 h 302"/>
                <a:gd name="T82" fmla="*/ 6 w 10"/>
                <a:gd name="T83" fmla="*/ 254 h 302"/>
                <a:gd name="T84" fmla="*/ 2 w 10"/>
                <a:gd name="T85" fmla="*/ 276 h 302"/>
                <a:gd name="T86" fmla="*/ 2 w 10"/>
                <a:gd name="T87" fmla="*/ 270 h 302"/>
                <a:gd name="T88" fmla="*/ 10 w 10"/>
                <a:gd name="T89" fmla="*/ 272 h 302"/>
                <a:gd name="T90" fmla="*/ 6 w 10"/>
                <a:gd name="T91" fmla="*/ 278 h 302"/>
                <a:gd name="T92" fmla="*/ 2 w 10"/>
                <a:gd name="T93" fmla="*/ 302 h 302"/>
                <a:gd name="T94" fmla="*/ 6 w 10"/>
                <a:gd name="T95" fmla="*/ 292 h 302"/>
                <a:gd name="T96" fmla="*/ 10 w 10"/>
                <a:gd name="T97" fmla="*/ 29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" h="302">
                  <a:moveTo>
                    <a:pt x="6" y="10"/>
                  </a:moveTo>
                  <a:lnTo>
                    <a:pt x="6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6" y="10"/>
                  </a:lnTo>
                  <a:close/>
                  <a:moveTo>
                    <a:pt x="6" y="36"/>
                  </a:moveTo>
                  <a:lnTo>
                    <a:pt x="6" y="36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4"/>
                  </a:lnTo>
                  <a:lnTo>
                    <a:pt x="6" y="36"/>
                  </a:lnTo>
                  <a:lnTo>
                    <a:pt x="6" y="36"/>
                  </a:lnTo>
                  <a:close/>
                  <a:moveTo>
                    <a:pt x="6" y="60"/>
                  </a:moveTo>
                  <a:lnTo>
                    <a:pt x="6" y="60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8" y="50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6" y="60"/>
                  </a:lnTo>
                  <a:close/>
                  <a:moveTo>
                    <a:pt x="6" y="84"/>
                  </a:moveTo>
                  <a:lnTo>
                    <a:pt x="6" y="84"/>
                  </a:lnTo>
                  <a:lnTo>
                    <a:pt x="2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74"/>
                  </a:lnTo>
                  <a:lnTo>
                    <a:pt x="6" y="74"/>
                  </a:lnTo>
                  <a:lnTo>
                    <a:pt x="6" y="74"/>
                  </a:lnTo>
                  <a:lnTo>
                    <a:pt x="8" y="7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8" y="82"/>
                  </a:lnTo>
                  <a:lnTo>
                    <a:pt x="6" y="84"/>
                  </a:lnTo>
                  <a:lnTo>
                    <a:pt x="6" y="84"/>
                  </a:lnTo>
                  <a:close/>
                  <a:moveTo>
                    <a:pt x="6" y="108"/>
                  </a:moveTo>
                  <a:lnTo>
                    <a:pt x="6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8" y="100"/>
                  </a:lnTo>
                  <a:lnTo>
                    <a:pt x="10" y="102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8" y="106"/>
                  </a:lnTo>
                  <a:lnTo>
                    <a:pt x="6" y="108"/>
                  </a:lnTo>
                  <a:lnTo>
                    <a:pt x="6" y="108"/>
                  </a:lnTo>
                  <a:close/>
                  <a:moveTo>
                    <a:pt x="6" y="132"/>
                  </a:moveTo>
                  <a:lnTo>
                    <a:pt x="6" y="132"/>
                  </a:lnTo>
                  <a:lnTo>
                    <a:pt x="2" y="13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" y="124"/>
                  </a:lnTo>
                  <a:lnTo>
                    <a:pt x="6" y="122"/>
                  </a:lnTo>
                  <a:lnTo>
                    <a:pt x="6" y="122"/>
                  </a:lnTo>
                  <a:lnTo>
                    <a:pt x="8" y="124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8" y="132"/>
                  </a:lnTo>
                  <a:lnTo>
                    <a:pt x="6" y="132"/>
                  </a:lnTo>
                  <a:lnTo>
                    <a:pt x="6" y="132"/>
                  </a:lnTo>
                  <a:close/>
                  <a:moveTo>
                    <a:pt x="6" y="156"/>
                  </a:moveTo>
                  <a:lnTo>
                    <a:pt x="6" y="156"/>
                  </a:lnTo>
                  <a:lnTo>
                    <a:pt x="2" y="15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8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6"/>
                  </a:lnTo>
                  <a:lnTo>
                    <a:pt x="6" y="156"/>
                  </a:lnTo>
                  <a:close/>
                  <a:moveTo>
                    <a:pt x="6" y="182"/>
                  </a:moveTo>
                  <a:lnTo>
                    <a:pt x="6" y="182"/>
                  </a:lnTo>
                  <a:lnTo>
                    <a:pt x="2" y="180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2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8" y="172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8" y="180"/>
                  </a:lnTo>
                  <a:lnTo>
                    <a:pt x="6" y="182"/>
                  </a:lnTo>
                  <a:lnTo>
                    <a:pt x="6" y="182"/>
                  </a:lnTo>
                  <a:close/>
                  <a:moveTo>
                    <a:pt x="6" y="206"/>
                  </a:moveTo>
                  <a:lnTo>
                    <a:pt x="6" y="206"/>
                  </a:lnTo>
                  <a:lnTo>
                    <a:pt x="2" y="204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8" y="196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10" y="200"/>
                  </a:lnTo>
                  <a:lnTo>
                    <a:pt x="8" y="204"/>
                  </a:lnTo>
                  <a:lnTo>
                    <a:pt x="6" y="206"/>
                  </a:lnTo>
                  <a:lnTo>
                    <a:pt x="6" y="206"/>
                  </a:lnTo>
                  <a:close/>
                  <a:moveTo>
                    <a:pt x="6" y="230"/>
                  </a:moveTo>
                  <a:lnTo>
                    <a:pt x="6" y="230"/>
                  </a:lnTo>
                  <a:lnTo>
                    <a:pt x="2" y="228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0"/>
                  </a:lnTo>
                  <a:lnTo>
                    <a:pt x="6" y="220"/>
                  </a:lnTo>
                  <a:lnTo>
                    <a:pt x="6" y="220"/>
                  </a:lnTo>
                  <a:lnTo>
                    <a:pt x="8" y="220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8" y="228"/>
                  </a:lnTo>
                  <a:lnTo>
                    <a:pt x="6" y="230"/>
                  </a:lnTo>
                  <a:lnTo>
                    <a:pt x="6" y="230"/>
                  </a:lnTo>
                  <a:close/>
                  <a:moveTo>
                    <a:pt x="6" y="254"/>
                  </a:moveTo>
                  <a:lnTo>
                    <a:pt x="6" y="254"/>
                  </a:lnTo>
                  <a:lnTo>
                    <a:pt x="2" y="252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2" y="246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8" y="246"/>
                  </a:lnTo>
                  <a:lnTo>
                    <a:pt x="10" y="248"/>
                  </a:lnTo>
                  <a:lnTo>
                    <a:pt x="10" y="250"/>
                  </a:lnTo>
                  <a:lnTo>
                    <a:pt x="10" y="250"/>
                  </a:lnTo>
                  <a:lnTo>
                    <a:pt x="8" y="252"/>
                  </a:lnTo>
                  <a:lnTo>
                    <a:pt x="6" y="254"/>
                  </a:lnTo>
                  <a:lnTo>
                    <a:pt x="6" y="254"/>
                  </a:lnTo>
                  <a:close/>
                  <a:moveTo>
                    <a:pt x="6" y="278"/>
                  </a:moveTo>
                  <a:lnTo>
                    <a:pt x="6" y="278"/>
                  </a:lnTo>
                  <a:lnTo>
                    <a:pt x="2" y="276"/>
                  </a:lnTo>
                  <a:lnTo>
                    <a:pt x="0" y="27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0"/>
                  </a:lnTo>
                  <a:lnTo>
                    <a:pt x="6" y="268"/>
                  </a:lnTo>
                  <a:lnTo>
                    <a:pt x="6" y="268"/>
                  </a:lnTo>
                  <a:lnTo>
                    <a:pt x="8" y="270"/>
                  </a:lnTo>
                  <a:lnTo>
                    <a:pt x="10" y="272"/>
                  </a:lnTo>
                  <a:lnTo>
                    <a:pt x="10" y="274"/>
                  </a:lnTo>
                  <a:lnTo>
                    <a:pt x="10" y="274"/>
                  </a:lnTo>
                  <a:lnTo>
                    <a:pt x="8" y="276"/>
                  </a:lnTo>
                  <a:lnTo>
                    <a:pt x="6" y="278"/>
                  </a:lnTo>
                  <a:lnTo>
                    <a:pt x="6" y="278"/>
                  </a:lnTo>
                  <a:close/>
                  <a:moveTo>
                    <a:pt x="6" y="302"/>
                  </a:moveTo>
                  <a:lnTo>
                    <a:pt x="6" y="302"/>
                  </a:lnTo>
                  <a:lnTo>
                    <a:pt x="2" y="302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2" y="294"/>
                  </a:lnTo>
                  <a:lnTo>
                    <a:pt x="6" y="292"/>
                  </a:lnTo>
                  <a:lnTo>
                    <a:pt x="8" y="294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8" y="302"/>
                  </a:lnTo>
                  <a:lnTo>
                    <a:pt x="6" y="302"/>
                  </a:lnTo>
                  <a:lnTo>
                    <a:pt x="6" y="302"/>
                  </a:lnTo>
                  <a:close/>
                </a:path>
              </a:pathLst>
            </a:custGeom>
            <a:solidFill>
              <a:srgbClr val="A0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1"/>
            <p:cNvSpPr>
              <a:spLocks noEditPoints="1"/>
            </p:cNvSpPr>
            <p:nvPr/>
          </p:nvSpPr>
          <p:spPr bwMode="auto">
            <a:xfrm>
              <a:off x="2674300" y="4331274"/>
              <a:ext cx="136818" cy="147764"/>
            </a:xfrm>
            <a:custGeom>
              <a:avLst/>
              <a:gdLst>
                <a:gd name="T0" fmla="*/ 24 w 50"/>
                <a:gd name="T1" fmla="*/ 54 h 54"/>
                <a:gd name="T2" fmla="*/ 14 w 50"/>
                <a:gd name="T3" fmla="*/ 52 h 54"/>
                <a:gd name="T4" fmla="*/ 6 w 50"/>
                <a:gd name="T5" fmla="*/ 46 h 54"/>
                <a:gd name="T6" fmla="*/ 2 w 50"/>
                <a:gd name="T7" fmla="*/ 38 h 54"/>
                <a:gd name="T8" fmla="*/ 0 w 50"/>
                <a:gd name="T9" fmla="*/ 28 h 54"/>
                <a:gd name="T10" fmla="*/ 2 w 50"/>
                <a:gd name="T11" fmla="*/ 16 h 54"/>
                <a:gd name="T12" fmla="*/ 6 w 50"/>
                <a:gd name="T13" fmla="*/ 8 h 54"/>
                <a:gd name="T14" fmla="*/ 14 w 50"/>
                <a:gd name="T15" fmla="*/ 2 h 54"/>
                <a:gd name="T16" fmla="*/ 20 w 50"/>
                <a:gd name="T17" fmla="*/ 0 h 54"/>
                <a:gd name="T18" fmla="*/ 26 w 50"/>
                <a:gd name="T19" fmla="*/ 0 h 54"/>
                <a:gd name="T20" fmla="*/ 36 w 50"/>
                <a:gd name="T21" fmla="*/ 2 h 54"/>
                <a:gd name="T22" fmla="*/ 44 w 50"/>
                <a:gd name="T23" fmla="*/ 8 h 54"/>
                <a:gd name="T24" fmla="*/ 48 w 50"/>
                <a:gd name="T25" fmla="*/ 18 h 54"/>
                <a:gd name="T26" fmla="*/ 50 w 50"/>
                <a:gd name="T27" fmla="*/ 28 h 54"/>
                <a:gd name="T28" fmla="*/ 48 w 50"/>
                <a:gd name="T29" fmla="*/ 38 h 54"/>
                <a:gd name="T30" fmla="*/ 44 w 50"/>
                <a:gd name="T31" fmla="*/ 46 h 54"/>
                <a:gd name="T32" fmla="*/ 36 w 50"/>
                <a:gd name="T33" fmla="*/ 52 h 54"/>
                <a:gd name="T34" fmla="*/ 24 w 50"/>
                <a:gd name="T35" fmla="*/ 54 h 54"/>
                <a:gd name="T36" fmla="*/ 8 w 50"/>
                <a:gd name="T37" fmla="*/ 28 h 54"/>
                <a:gd name="T38" fmla="*/ 10 w 50"/>
                <a:gd name="T39" fmla="*/ 34 h 54"/>
                <a:gd name="T40" fmla="*/ 12 w 50"/>
                <a:gd name="T41" fmla="*/ 40 h 54"/>
                <a:gd name="T42" fmla="*/ 18 w 50"/>
                <a:gd name="T43" fmla="*/ 46 h 54"/>
                <a:gd name="T44" fmla="*/ 24 w 50"/>
                <a:gd name="T45" fmla="*/ 46 h 54"/>
                <a:gd name="T46" fmla="*/ 32 w 50"/>
                <a:gd name="T47" fmla="*/ 46 h 54"/>
                <a:gd name="T48" fmla="*/ 38 w 50"/>
                <a:gd name="T49" fmla="*/ 40 h 54"/>
                <a:gd name="T50" fmla="*/ 40 w 50"/>
                <a:gd name="T51" fmla="*/ 34 h 54"/>
                <a:gd name="T52" fmla="*/ 42 w 50"/>
                <a:gd name="T53" fmla="*/ 28 h 54"/>
                <a:gd name="T54" fmla="*/ 40 w 50"/>
                <a:gd name="T55" fmla="*/ 20 h 54"/>
                <a:gd name="T56" fmla="*/ 38 w 50"/>
                <a:gd name="T57" fmla="*/ 14 h 54"/>
                <a:gd name="T58" fmla="*/ 32 w 50"/>
                <a:gd name="T59" fmla="*/ 10 h 54"/>
                <a:gd name="T60" fmla="*/ 24 w 50"/>
                <a:gd name="T61" fmla="*/ 8 h 54"/>
                <a:gd name="T62" fmla="*/ 18 w 50"/>
                <a:gd name="T63" fmla="*/ 10 h 54"/>
                <a:gd name="T64" fmla="*/ 12 w 50"/>
                <a:gd name="T65" fmla="*/ 14 h 54"/>
                <a:gd name="T66" fmla="*/ 8 w 50"/>
                <a:gd name="T67" fmla="*/ 20 h 54"/>
                <a:gd name="T68" fmla="*/ 8 w 50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54">
                  <a:moveTo>
                    <a:pt x="24" y="54"/>
                  </a:moveTo>
                  <a:lnTo>
                    <a:pt x="24" y="54"/>
                  </a:lnTo>
                  <a:lnTo>
                    <a:pt x="20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24" y="54"/>
                  </a:lnTo>
                  <a:lnTo>
                    <a:pt x="24" y="54"/>
                  </a:lnTo>
                  <a:close/>
                  <a:moveTo>
                    <a:pt x="8" y="28"/>
                  </a:moveTo>
                  <a:lnTo>
                    <a:pt x="8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2833009" y="4369583"/>
              <a:ext cx="109455" cy="153236"/>
            </a:xfrm>
            <a:custGeom>
              <a:avLst/>
              <a:gdLst>
                <a:gd name="T0" fmla="*/ 22 w 40"/>
                <a:gd name="T1" fmla="*/ 40 h 56"/>
                <a:gd name="T2" fmla="*/ 14 w 40"/>
                <a:gd name="T3" fmla="*/ 38 h 56"/>
                <a:gd name="T4" fmla="*/ 8 w 40"/>
                <a:gd name="T5" fmla="*/ 32 h 56"/>
                <a:gd name="T6" fmla="*/ 0 w 40"/>
                <a:gd name="T7" fmla="*/ 56 h 56"/>
                <a:gd name="T8" fmla="*/ 8 w 40"/>
                <a:gd name="T9" fmla="*/ 0 h 56"/>
                <a:gd name="T10" fmla="*/ 8 w 40"/>
                <a:gd name="T11" fmla="*/ 8 h 56"/>
                <a:gd name="T12" fmla="*/ 14 w 40"/>
                <a:gd name="T13" fmla="*/ 2 h 56"/>
                <a:gd name="T14" fmla="*/ 22 w 40"/>
                <a:gd name="T15" fmla="*/ 0 h 56"/>
                <a:gd name="T16" fmla="*/ 30 w 40"/>
                <a:gd name="T17" fmla="*/ 2 h 56"/>
                <a:gd name="T18" fmla="*/ 36 w 40"/>
                <a:gd name="T19" fmla="*/ 6 h 56"/>
                <a:gd name="T20" fmla="*/ 40 w 40"/>
                <a:gd name="T21" fmla="*/ 12 h 56"/>
                <a:gd name="T22" fmla="*/ 40 w 40"/>
                <a:gd name="T23" fmla="*/ 20 h 56"/>
                <a:gd name="T24" fmla="*/ 40 w 40"/>
                <a:gd name="T25" fmla="*/ 28 h 56"/>
                <a:gd name="T26" fmla="*/ 36 w 40"/>
                <a:gd name="T27" fmla="*/ 34 h 56"/>
                <a:gd name="T28" fmla="*/ 30 w 40"/>
                <a:gd name="T29" fmla="*/ 40 h 56"/>
                <a:gd name="T30" fmla="*/ 22 w 40"/>
                <a:gd name="T31" fmla="*/ 40 h 56"/>
                <a:gd name="T32" fmla="*/ 20 w 40"/>
                <a:gd name="T33" fmla="*/ 34 h 56"/>
                <a:gd name="T34" fmla="*/ 26 w 40"/>
                <a:gd name="T35" fmla="*/ 32 h 56"/>
                <a:gd name="T36" fmla="*/ 28 w 40"/>
                <a:gd name="T37" fmla="*/ 30 h 56"/>
                <a:gd name="T38" fmla="*/ 32 w 40"/>
                <a:gd name="T39" fmla="*/ 26 h 56"/>
                <a:gd name="T40" fmla="*/ 32 w 40"/>
                <a:gd name="T41" fmla="*/ 20 h 56"/>
                <a:gd name="T42" fmla="*/ 32 w 40"/>
                <a:gd name="T43" fmla="*/ 16 h 56"/>
                <a:gd name="T44" fmla="*/ 28 w 40"/>
                <a:gd name="T45" fmla="*/ 10 h 56"/>
                <a:gd name="T46" fmla="*/ 24 w 40"/>
                <a:gd name="T47" fmla="*/ 8 h 56"/>
                <a:gd name="T48" fmla="*/ 20 w 40"/>
                <a:gd name="T49" fmla="*/ 6 h 56"/>
                <a:gd name="T50" fmla="*/ 16 w 40"/>
                <a:gd name="T51" fmla="*/ 8 h 56"/>
                <a:gd name="T52" fmla="*/ 14 w 40"/>
                <a:gd name="T53" fmla="*/ 10 h 56"/>
                <a:gd name="T54" fmla="*/ 10 w 40"/>
                <a:gd name="T55" fmla="*/ 12 h 56"/>
                <a:gd name="T56" fmla="*/ 8 w 40"/>
                <a:gd name="T57" fmla="*/ 26 h 56"/>
                <a:gd name="T58" fmla="*/ 10 w 40"/>
                <a:gd name="T59" fmla="*/ 28 h 56"/>
                <a:gd name="T60" fmla="*/ 14 w 40"/>
                <a:gd name="T61" fmla="*/ 32 h 56"/>
                <a:gd name="T62" fmla="*/ 16 w 40"/>
                <a:gd name="T63" fmla="*/ 32 h 56"/>
                <a:gd name="T64" fmla="*/ 20 w 40"/>
                <a:gd name="T65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6">
                  <a:moveTo>
                    <a:pt x="22" y="40"/>
                  </a:moveTo>
                  <a:lnTo>
                    <a:pt x="22" y="40"/>
                  </a:lnTo>
                  <a:lnTo>
                    <a:pt x="18" y="4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22" y="40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"/>
            <p:cNvSpPr>
              <a:spLocks/>
            </p:cNvSpPr>
            <p:nvPr/>
          </p:nvSpPr>
          <p:spPr bwMode="auto">
            <a:xfrm>
              <a:off x="2953410" y="4336747"/>
              <a:ext cx="71145" cy="142291"/>
            </a:xfrm>
            <a:custGeom>
              <a:avLst/>
              <a:gdLst>
                <a:gd name="T0" fmla="*/ 26 w 26"/>
                <a:gd name="T1" fmla="*/ 50 h 52"/>
                <a:gd name="T2" fmla="*/ 26 w 26"/>
                <a:gd name="T3" fmla="*/ 50 h 52"/>
                <a:gd name="T4" fmla="*/ 22 w 26"/>
                <a:gd name="T5" fmla="*/ 52 h 52"/>
                <a:gd name="T6" fmla="*/ 22 w 26"/>
                <a:gd name="T7" fmla="*/ 52 h 52"/>
                <a:gd name="T8" fmla="*/ 16 w 26"/>
                <a:gd name="T9" fmla="*/ 52 h 52"/>
                <a:gd name="T10" fmla="*/ 16 w 26"/>
                <a:gd name="T11" fmla="*/ 52 h 52"/>
                <a:gd name="T12" fmla="*/ 12 w 26"/>
                <a:gd name="T13" fmla="*/ 52 h 52"/>
                <a:gd name="T14" fmla="*/ 12 w 26"/>
                <a:gd name="T15" fmla="*/ 52 h 52"/>
                <a:gd name="T16" fmla="*/ 8 w 26"/>
                <a:gd name="T17" fmla="*/ 50 h 52"/>
                <a:gd name="T18" fmla="*/ 8 w 26"/>
                <a:gd name="T19" fmla="*/ 50 h 52"/>
                <a:gd name="T20" fmla="*/ 6 w 26"/>
                <a:gd name="T21" fmla="*/ 48 h 52"/>
                <a:gd name="T22" fmla="*/ 6 w 26"/>
                <a:gd name="T23" fmla="*/ 48 h 52"/>
                <a:gd name="T24" fmla="*/ 6 w 26"/>
                <a:gd name="T25" fmla="*/ 44 h 52"/>
                <a:gd name="T26" fmla="*/ 6 w 26"/>
                <a:gd name="T27" fmla="*/ 18 h 52"/>
                <a:gd name="T28" fmla="*/ 0 w 26"/>
                <a:gd name="T29" fmla="*/ 18 h 52"/>
                <a:gd name="T30" fmla="*/ 0 w 26"/>
                <a:gd name="T31" fmla="*/ 12 h 52"/>
                <a:gd name="T32" fmla="*/ 6 w 26"/>
                <a:gd name="T33" fmla="*/ 12 h 52"/>
                <a:gd name="T34" fmla="*/ 6 w 26"/>
                <a:gd name="T35" fmla="*/ 0 h 52"/>
                <a:gd name="T36" fmla="*/ 14 w 26"/>
                <a:gd name="T37" fmla="*/ 0 h 52"/>
                <a:gd name="T38" fmla="*/ 14 w 26"/>
                <a:gd name="T39" fmla="*/ 12 h 52"/>
                <a:gd name="T40" fmla="*/ 22 w 26"/>
                <a:gd name="T41" fmla="*/ 12 h 52"/>
                <a:gd name="T42" fmla="*/ 22 w 26"/>
                <a:gd name="T43" fmla="*/ 18 h 52"/>
                <a:gd name="T44" fmla="*/ 14 w 26"/>
                <a:gd name="T45" fmla="*/ 18 h 52"/>
                <a:gd name="T46" fmla="*/ 14 w 26"/>
                <a:gd name="T47" fmla="*/ 40 h 52"/>
                <a:gd name="T48" fmla="*/ 14 w 26"/>
                <a:gd name="T49" fmla="*/ 40 h 52"/>
                <a:gd name="T50" fmla="*/ 16 w 26"/>
                <a:gd name="T51" fmla="*/ 44 h 52"/>
                <a:gd name="T52" fmla="*/ 16 w 26"/>
                <a:gd name="T53" fmla="*/ 44 h 52"/>
                <a:gd name="T54" fmla="*/ 18 w 26"/>
                <a:gd name="T55" fmla="*/ 44 h 52"/>
                <a:gd name="T56" fmla="*/ 18 w 26"/>
                <a:gd name="T57" fmla="*/ 44 h 52"/>
                <a:gd name="T58" fmla="*/ 22 w 26"/>
                <a:gd name="T59" fmla="*/ 44 h 52"/>
                <a:gd name="T60" fmla="*/ 22 w 26"/>
                <a:gd name="T61" fmla="*/ 44 h 52"/>
                <a:gd name="T62" fmla="*/ 24 w 26"/>
                <a:gd name="T63" fmla="*/ 44 h 52"/>
                <a:gd name="T64" fmla="*/ 26 w 26"/>
                <a:gd name="T65" fmla="*/ 50 h 52"/>
                <a:gd name="T66" fmla="*/ 26 w 26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50"/>
                  </a:move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4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22" y="12"/>
                  </a:lnTo>
                  <a:lnTo>
                    <a:pt x="22" y="18"/>
                  </a:lnTo>
                  <a:lnTo>
                    <a:pt x="14" y="1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44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4"/>
            <p:cNvSpPr>
              <a:spLocks noEditPoints="1"/>
            </p:cNvSpPr>
            <p:nvPr/>
          </p:nvSpPr>
          <p:spPr bwMode="auto">
            <a:xfrm>
              <a:off x="3040973" y="4325801"/>
              <a:ext cx="21891" cy="153236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5"/>
            <p:cNvSpPr>
              <a:spLocks noEditPoints="1"/>
            </p:cNvSpPr>
            <p:nvPr/>
          </p:nvSpPr>
          <p:spPr bwMode="auto">
            <a:xfrm>
              <a:off x="3084755" y="4369583"/>
              <a:ext cx="109455" cy="109455"/>
            </a:xfrm>
            <a:custGeom>
              <a:avLst/>
              <a:gdLst>
                <a:gd name="T0" fmla="*/ 20 w 40"/>
                <a:gd name="T1" fmla="*/ 40 h 40"/>
                <a:gd name="T2" fmla="*/ 10 w 40"/>
                <a:gd name="T3" fmla="*/ 40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4 w 40"/>
                <a:gd name="T21" fmla="*/ 6 h 40"/>
                <a:gd name="T22" fmla="*/ 38 w 40"/>
                <a:gd name="T23" fmla="*/ 12 h 40"/>
                <a:gd name="T24" fmla="*/ 40 w 40"/>
                <a:gd name="T25" fmla="*/ 20 h 40"/>
                <a:gd name="T26" fmla="*/ 38 w 40"/>
                <a:gd name="T27" fmla="*/ 28 h 40"/>
                <a:gd name="T28" fmla="*/ 34 w 40"/>
                <a:gd name="T29" fmla="*/ 34 h 40"/>
                <a:gd name="T30" fmla="*/ 28 w 40"/>
                <a:gd name="T31" fmla="*/ 40 h 40"/>
                <a:gd name="T32" fmla="*/ 20 w 40"/>
                <a:gd name="T33" fmla="*/ 40 h 40"/>
                <a:gd name="T34" fmla="*/ 8 w 40"/>
                <a:gd name="T35" fmla="*/ 20 h 40"/>
                <a:gd name="T36" fmla="*/ 8 w 40"/>
                <a:gd name="T37" fmla="*/ 26 h 40"/>
                <a:gd name="T38" fmla="*/ 12 w 40"/>
                <a:gd name="T39" fmla="*/ 30 h 40"/>
                <a:gd name="T40" fmla="*/ 14 w 40"/>
                <a:gd name="T41" fmla="*/ 32 h 40"/>
                <a:gd name="T42" fmla="*/ 20 w 40"/>
                <a:gd name="T43" fmla="*/ 34 h 40"/>
                <a:gd name="T44" fmla="*/ 24 w 40"/>
                <a:gd name="T45" fmla="*/ 32 h 40"/>
                <a:gd name="T46" fmla="*/ 28 w 40"/>
                <a:gd name="T47" fmla="*/ 30 h 40"/>
                <a:gd name="T48" fmla="*/ 30 w 40"/>
                <a:gd name="T49" fmla="*/ 26 h 40"/>
                <a:gd name="T50" fmla="*/ 32 w 40"/>
                <a:gd name="T51" fmla="*/ 20 h 40"/>
                <a:gd name="T52" fmla="*/ 30 w 40"/>
                <a:gd name="T53" fmla="*/ 14 h 40"/>
                <a:gd name="T54" fmla="*/ 28 w 40"/>
                <a:gd name="T55" fmla="*/ 10 h 40"/>
                <a:gd name="T56" fmla="*/ 24 w 40"/>
                <a:gd name="T57" fmla="*/ 8 h 40"/>
                <a:gd name="T58" fmla="*/ 20 w 40"/>
                <a:gd name="T59" fmla="*/ 6 h 40"/>
                <a:gd name="T60" fmla="*/ 14 w 40"/>
                <a:gd name="T61" fmla="*/ 8 h 40"/>
                <a:gd name="T62" fmla="*/ 12 w 40"/>
                <a:gd name="T63" fmla="*/ 10 h 40"/>
                <a:gd name="T64" fmla="*/ 8 w 40"/>
                <a:gd name="T65" fmla="*/ 16 h 40"/>
                <a:gd name="T66" fmla="*/ 8 w 40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6"/>
            <p:cNvSpPr>
              <a:spLocks/>
            </p:cNvSpPr>
            <p:nvPr/>
          </p:nvSpPr>
          <p:spPr bwMode="auto">
            <a:xfrm>
              <a:off x="3216101" y="4369583"/>
              <a:ext cx="93036" cy="109455"/>
            </a:xfrm>
            <a:custGeom>
              <a:avLst/>
              <a:gdLst>
                <a:gd name="T0" fmla="*/ 34 w 34"/>
                <a:gd name="T1" fmla="*/ 40 h 40"/>
                <a:gd name="T2" fmla="*/ 26 w 34"/>
                <a:gd name="T3" fmla="*/ 40 h 40"/>
                <a:gd name="T4" fmla="*/ 26 w 34"/>
                <a:gd name="T5" fmla="*/ 18 h 40"/>
                <a:gd name="T6" fmla="*/ 26 w 34"/>
                <a:gd name="T7" fmla="*/ 18 h 40"/>
                <a:gd name="T8" fmla="*/ 24 w 34"/>
                <a:gd name="T9" fmla="*/ 10 h 40"/>
                <a:gd name="T10" fmla="*/ 24 w 34"/>
                <a:gd name="T11" fmla="*/ 10 h 40"/>
                <a:gd name="T12" fmla="*/ 22 w 34"/>
                <a:gd name="T13" fmla="*/ 8 h 40"/>
                <a:gd name="T14" fmla="*/ 20 w 34"/>
                <a:gd name="T15" fmla="*/ 8 h 40"/>
                <a:gd name="T16" fmla="*/ 20 w 34"/>
                <a:gd name="T17" fmla="*/ 8 h 40"/>
                <a:gd name="T18" fmla="*/ 16 w 34"/>
                <a:gd name="T19" fmla="*/ 8 h 40"/>
                <a:gd name="T20" fmla="*/ 16 w 34"/>
                <a:gd name="T21" fmla="*/ 8 h 40"/>
                <a:gd name="T22" fmla="*/ 12 w 34"/>
                <a:gd name="T23" fmla="*/ 10 h 40"/>
                <a:gd name="T24" fmla="*/ 12 w 34"/>
                <a:gd name="T25" fmla="*/ 10 h 40"/>
                <a:gd name="T26" fmla="*/ 10 w 34"/>
                <a:gd name="T27" fmla="*/ 12 h 40"/>
                <a:gd name="T28" fmla="*/ 10 w 34"/>
                <a:gd name="T29" fmla="*/ 12 h 40"/>
                <a:gd name="T30" fmla="*/ 8 w 34"/>
                <a:gd name="T31" fmla="*/ 16 h 40"/>
                <a:gd name="T32" fmla="*/ 8 w 34"/>
                <a:gd name="T33" fmla="*/ 40 h 40"/>
                <a:gd name="T34" fmla="*/ 0 w 34"/>
                <a:gd name="T35" fmla="*/ 40 h 40"/>
                <a:gd name="T36" fmla="*/ 0 w 34"/>
                <a:gd name="T37" fmla="*/ 0 h 40"/>
                <a:gd name="T38" fmla="*/ 6 w 34"/>
                <a:gd name="T39" fmla="*/ 0 h 40"/>
                <a:gd name="T40" fmla="*/ 6 w 34"/>
                <a:gd name="T41" fmla="*/ 8 h 40"/>
                <a:gd name="T42" fmla="*/ 6 w 34"/>
                <a:gd name="T43" fmla="*/ 8 h 40"/>
                <a:gd name="T44" fmla="*/ 10 w 34"/>
                <a:gd name="T45" fmla="*/ 4 h 40"/>
                <a:gd name="T46" fmla="*/ 14 w 34"/>
                <a:gd name="T47" fmla="*/ 2 h 40"/>
                <a:gd name="T48" fmla="*/ 14 w 34"/>
                <a:gd name="T49" fmla="*/ 2 h 40"/>
                <a:gd name="T50" fmla="*/ 18 w 34"/>
                <a:gd name="T51" fmla="*/ 0 h 40"/>
                <a:gd name="T52" fmla="*/ 22 w 34"/>
                <a:gd name="T53" fmla="*/ 0 h 40"/>
                <a:gd name="T54" fmla="*/ 22 w 34"/>
                <a:gd name="T55" fmla="*/ 0 h 40"/>
                <a:gd name="T56" fmla="*/ 28 w 34"/>
                <a:gd name="T57" fmla="*/ 2 h 40"/>
                <a:gd name="T58" fmla="*/ 28 w 34"/>
                <a:gd name="T59" fmla="*/ 2 h 40"/>
                <a:gd name="T60" fmla="*/ 32 w 34"/>
                <a:gd name="T61" fmla="*/ 4 h 40"/>
                <a:gd name="T62" fmla="*/ 32 w 34"/>
                <a:gd name="T63" fmla="*/ 4 h 40"/>
                <a:gd name="T64" fmla="*/ 34 w 34"/>
                <a:gd name="T65" fmla="*/ 10 h 40"/>
                <a:gd name="T66" fmla="*/ 34 w 34"/>
                <a:gd name="T67" fmla="*/ 10 h 40"/>
                <a:gd name="T68" fmla="*/ 34 w 34"/>
                <a:gd name="T69" fmla="*/ 16 h 40"/>
                <a:gd name="T70" fmla="*/ 34 w 34"/>
                <a:gd name="T71" fmla="*/ 40 h 40"/>
                <a:gd name="T72" fmla="*/ 34 w 34"/>
                <a:gd name="T7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4" y="16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7"/>
            <p:cNvSpPr>
              <a:spLocks noEditPoints="1"/>
            </p:cNvSpPr>
            <p:nvPr/>
          </p:nvSpPr>
          <p:spPr bwMode="auto">
            <a:xfrm>
              <a:off x="3385755" y="4353165"/>
              <a:ext cx="103982" cy="125873"/>
            </a:xfrm>
            <a:custGeom>
              <a:avLst/>
              <a:gdLst>
                <a:gd name="T0" fmla="*/ 38 w 38"/>
                <a:gd name="T1" fmla="*/ 24 h 46"/>
                <a:gd name="T2" fmla="*/ 38 w 38"/>
                <a:gd name="T3" fmla="*/ 34 h 46"/>
                <a:gd name="T4" fmla="*/ 34 w 38"/>
                <a:gd name="T5" fmla="*/ 40 h 46"/>
                <a:gd name="T6" fmla="*/ 28 w 38"/>
                <a:gd name="T7" fmla="*/ 46 h 46"/>
                <a:gd name="T8" fmla="*/ 20 w 38"/>
                <a:gd name="T9" fmla="*/ 46 h 46"/>
                <a:gd name="T10" fmla="*/ 12 w 38"/>
                <a:gd name="T11" fmla="*/ 46 h 46"/>
                <a:gd name="T12" fmla="*/ 6 w 38"/>
                <a:gd name="T13" fmla="*/ 40 h 46"/>
                <a:gd name="T14" fmla="*/ 2 w 38"/>
                <a:gd name="T15" fmla="*/ 34 h 46"/>
                <a:gd name="T16" fmla="*/ 0 w 38"/>
                <a:gd name="T17" fmla="*/ 24 h 46"/>
                <a:gd name="T18" fmla="*/ 2 w 38"/>
                <a:gd name="T19" fmla="*/ 14 h 46"/>
                <a:gd name="T20" fmla="*/ 6 w 38"/>
                <a:gd name="T21" fmla="*/ 8 h 46"/>
                <a:gd name="T22" fmla="*/ 12 w 38"/>
                <a:gd name="T23" fmla="*/ 2 h 46"/>
                <a:gd name="T24" fmla="*/ 20 w 38"/>
                <a:gd name="T25" fmla="*/ 0 h 46"/>
                <a:gd name="T26" fmla="*/ 28 w 38"/>
                <a:gd name="T27" fmla="*/ 2 h 46"/>
                <a:gd name="T28" fmla="*/ 34 w 38"/>
                <a:gd name="T29" fmla="*/ 8 h 46"/>
                <a:gd name="T30" fmla="*/ 38 w 38"/>
                <a:gd name="T31" fmla="*/ 14 h 46"/>
                <a:gd name="T32" fmla="*/ 38 w 38"/>
                <a:gd name="T33" fmla="*/ 24 h 46"/>
                <a:gd name="T34" fmla="*/ 30 w 38"/>
                <a:gd name="T35" fmla="*/ 24 h 46"/>
                <a:gd name="T36" fmla="*/ 30 w 38"/>
                <a:gd name="T37" fmla="*/ 18 h 46"/>
                <a:gd name="T38" fmla="*/ 28 w 38"/>
                <a:gd name="T39" fmla="*/ 12 h 46"/>
                <a:gd name="T40" fmla="*/ 24 w 38"/>
                <a:gd name="T41" fmla="*/ 10 h 46"/>
                <a:gd name="T42" fmla="*/ 20 w 38"/>
                <a:gd name="T43" fmla="*/ 8 h 46"/>
                <a:gd name="T44" fmla="*/ 14 w 38"/>
                <a:gd name="T45" fmla="*/ 10 h 46"/>
                <a:gd name="T46" fmla="*/ 12 w 38"/>
                <a:gd name="T47" fmla="*/ 12 h 46"/>
                <a:gd name="T48" fmla="*/ 10 w 38"/>
                <a:gd name="T49" fmla="*/ 18 h 46"/>
                <a:gd name="T50" fmla="*/ 8 w 38"/>
                <a:gd name="T51" fmla="*/ 24 h 46"/>
                <a:gd name="T52" fmla="*/ 10 w 38"/>
                <a:gd name="T53" fmla="*/ 30 h 46"/>
                <a:gd name="T54" fmla="*/ 12 w 38"/>
                <a:gd name="T55" fmla="*/ 34 h 46"/>
                <a:gd name="T56" fmla="*/ 14 w 38"/>
                <a:gd name="T57" fmla="*/ 38 h 46"/>
                <a:gd name="T58" fmla="*/ 20 w 38"/>
                <a:gd name="T59" fmla="*/ 40 h 46"/>
                <a:gd name="T60" fmla="*/ 24 w 38"/>
                <a:gd name="T61" fmla="*/ 38 h 46"/>
                <a:gd name="T62" fmla="*/ 28 w 38"/>
                <a:gd name="T63" fmla="*/ 34 h 46"/>
                <a:gd name="T64" fmla="*/ 30 w 38"/>
                <a:gd name="T65" fmla="*/ 30 h 46"/>
                <a:gd name="T66" fmla="*/ 30 w 38"/>
                <a:gd name="T67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6">
                  <a:moveTo>
                    <a:pt x="38" y="24"/>
                  </a:moveTo>
                  <a:lnTo>
                    <a:pt x="38" y="2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24"/>
                  </a:lnTo>
                  <a:lnTo>
                    <a:pt x="38" y="24"/>
                  </a:lnTo>
                  <a:close/>
                  <a:moveTo>
                    <a:pt x="30" y="24"/>
                  </a:moveTo>
                  <a:lnTo>
                    <a:pt x="3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8"/>
            <p:cNvSpPr>
              <a:spLocks/>
            </p:cNvSpPr>
            <p:nvPr/>
          </p:nvSpPr>
          <p:spPr bwMode="auto">
            <a:xfrm>
              <a:off x="3511628" y="4358638"/>
              <a:ext cx="82091" cy="120400"/>
            </a:xfrm>
            <a:custGeom>
              <a:avLst/>
              <a:gdLst>
                <a:gd name="T0" fmla="*/ 30 w 30"/>
                <a:gd name="T1" fmla="*/ 36 h 44"/>
                <a:gd name="T2" fmla="*/ 30 w 30"/>
                <a:gd name="T3" fmla="*/ 44 h 44"/>
                <a:gd name="T4" fmla="*/ 2 w 30"/>
                <a:gd name="T5" fmla="*/ 44 h 44"/>
                <a:gd name="T6" fmla="*/ 2 w 30"/>
                <a:gd name="T7" fmla="*/ 36 h 44"/>
                <a:gd name="T8" fmla="*/ 12 w 30"/>
                <a:gd name="T9" fmla="*/ 36 h 44"/>
                <a:gd name="T10" fmla="*/ 12 w 30"/>
                <a:gd name="T11" fmla="*/ 10 h 44"/>
                <a:gd name="T12" fmla="*/ 12 w 30"/>
                <a:gd name="T13" fmla="*/ 10 h 44"/>
                <a:gd name="T14" fmla="*/ 10 w 30"/>
                <a:gd name="T15" fmla="*/ 12 h 44"/>
                <a:gd name="T16" fmla="*/ 10 w 30"/>
                <a:gd name="T17" fmla="*/ 12 h 44"/>
                <a:gd name="T18" fmla="*/ 8 w 30"/>
                <a:gd name="T19" fmla="*/ 14 h 44"/>
                <a:gd name="T20" fmla="*/ 8 w 30"/>
                <a:gd name="T21" fmla="*/ 14 h 44"/>
                <a:gd name="T22" fmla="*/ 4 w 30"/>
                <a:gd name="T23" fmla="*/ 16 h 44"/>
                <a:gd name="T24" fmla="*/ 4 w 30"/>
                <a:gd name="T25" fmla="*/ 16 h 44"/>
                <a:gd name="T26" fmla="*/ 0 w 30"/>
                <a:gd name="T27" fmla="*/ 16 h 44"/>
                <a:gd name="T28" fmla="*/ 0 w 30"/>
                <a:gd name="T29" fmla="*/ 8 h 44"/>
                <a:gd name="T30" fmla="*/ 0 w 30"/>
                <a:gd name="T31" fmla="*/ 8 h 44"/>
                <a:gd name="T32" fmla="*/ 4 w 30"/>
                <a:gd name="T33" fmla="*/ 8 h 44"/>
                <a:gd name="T34" fmla="*/ 4 w 30"/>
                <a:gd name="T35" fmla="*/ 8 h 44"/>
                <a:gd name="T36" fmla="*/ 8 w 30"/>
                <a:gd name="T37" fmla="*/ 4 h 44"/>
                <a:gd name="T38" fmla="*/ 8 w 30"/>
                <a:gd name="T39" fmla="*/ 4 h 44"/>
                <a:gd name="T40" fmla="*/ 10 w 30"/>
                <a:gd name="T41" fmla="*/ 2 h 44"/>
                <a:gd name="T42" fmla="*/ 10 w 30"/>
                <a:gd name="T43" fmla="*/ 2 h 44"/>
                <a:gd name="T44" fmla="*/ 12 w 30"/>
                <a:gd name="T45" fmla="*/ 0 h 44"/>
                <a:gd name="T46" fmla="*/ 20 w 30"/>
                <a:gd name="T47" fmla="*/ 0 h 44"/>
                <a:gd name="T48" fmla="*/ 20 w 30"/>
                <a:gd name="T49" fmla="*/ 36 h 44"/>
                <a:gd name="T50" fmla="*/ 30 w 30"/>
                <a:gd name="T51" fmla="*/ 36 h 44"/>
                <a:gd name="T52" fmla="*/ 30 w 30"/>
                <a:gd name="T5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" h="44">
                  <a:moveTo>
                    <a:pt x="30" y="36"/>
                  </a:moveTo>
                  <a:lnTo>
                    <a:pt x="30" y="44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12" y="3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36"/>
                  </a:lnTo>
                  <a:lnTo>
                    <a:pt x="30" y="36"/>
                  </a:lnTo>
                  <a:lnTo>
                    <a:pt x="3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402"/>
            <p:cNvSpPr>
              <a:spLocks noEditPoints="1"/>
            </p:cNvSpPr>
            <p:nvPr/>
          </p:nvSpPr>
          <p:spPr bwMode="auto">
            <a:xfrm>
              <a:off x="2964355" y="4648693"/>
              <a:ext cx="284582" cy="311946"/>
            </a:xfrm>
            <a:custGeom>
              <a:avLst/>
              <a:gdLst>
                <a:gd name="T0" fmla="*/ 104 w 104"/>
                <a:gd name="T1" fmla="*/ 38 h 114"/>
                <a:gd name="T2" fmla="*/ 100 w 104"/>
                <a:gd name="T3" fmla="*/ 22 h 114"/>
                <a:gd name="T4" fmla="*/ 90 w 104"/>
                <a:gd name="T5" fmla="*/ 8 h 114"/>
                <a:gd name="T6" fmla="*/ 84 w 104"/>
                <a:gd name="T7" fmla="*/ 4 h 114"/>
                <a:gd name="T8" fmla="*/ 70 w 104"/>
                <a:gd name="T9" fmla="*/ 0 h 114"/>
                <a:gd name="T10" fmla="*/ 64 w 104"/>
                <a:gd name="T11" fmla="*/ 0 h 114"/>
                <a:gd name="T12" fmla="*/ 46 w 104"/>
                <a:gd name="T13" fmla="*/ 4 h 114"/>
                <a:gd name="T14" fmla="*/ 32 w 104"/>
                <a:gd name="T15" fmla="*/ 14 h 114"/>
                <a:gd name="T16" fmla="*/ 28 w 104"/>
                <a:gd name="T17" fmla="*/ 20 h 114"/>
                <a:gd name="T18" fmla="*/ 22 w 104"/>
                <a:gd name="T19" fmla="*/ 34 h 114"/>
                <a:gd name="T20" fmla="*/ 24 w 104"/>
                <a:gd name="T21" fmla="*/ 48 h 114"/>
                <a:gd name="T22" fmla="*/ 28 w 104"/>
                <a:gd name="T23" fmla="*/ 62 h 114"/>
                <a:gd name="T24" fmla="*/ 26 w 104"/>
                <a:gd name="T25" fmla="*/ 76 h 114"/>
                <a:gd name="T26" fmla="*/ 22 w 104"/>
                <a:gd name="T27" fmla="*/ 76 h 114"/>
                <a:gd name="T28" fmla="*/ 0 w 104"/>
                <a:gd name="T29" fmla="*/ 100 h 114"/>
                <a:gd name="T30" fmla="*/ 0 w 104"/>
                <a:gd name="T31" fmla="*/ 104 h 114"/>
                <a:gd name="T32" fmla="*/ 6 w 104"/>
                <a:gd name="T33" fmla="*/ 114 h 114"/>
                <a:gd name="T34" fmla="*/ 10 w 104"/>
                <a:gd name="T35" fmla="*/ 114 h 114"/>
                <a:gd name="T36" fmla="*/ 34 w 104"/>
                <a:gd name="T37" fmla="*/ 90 h 114"/>
                <a:gd name="T38" fmla="*/ 34 w 104"/>
                <a:gd name="T39" fmla="*/ 88 h 114"/>
                <a:gd name="T40" fmla="*/ 42 w 104"/>
                <a:gd name="T41" fmla="*/ 76 h 114"/>
                <a:gd name="T42" fmla="*/ 52 w 104"/>
                <a:gd name="T43" fmla="*/ 80 h 114"/>
                <a:gd name="T44" fmla="*/ 64 w 104"/>
                <a:gd name="T45" fmla="*/ 82 h 114"/>
                <a:gd name="T46" fmla="*/ 80 w 104"/>
                <a:gd name="T47" fmla="*/ 78 h 114"/>
                <a:gd name="T48" fmla="*/ 94 w 104"/>
                <a:gd name="T49" fmla="*/ 68 h 114"/>
                <a:gd name="T50" fmla="*/ 100 w 104"/>
                <a:gd name="T51" fmla="*/ 60 h 114"/>
                <a:gd name="T52" fmla="*/ 104 w 104"/>
                <a:gd name="T53" fmla="*/ 46 h 114"/>
                <a:gd name="T54" fmla="*/ 104 w 104"/>
                <a:gd name="T55" fmla="*/ 38 h 114"/>
                <a:gd name="T56" fmla="*/ 86 w 104"/>
                <a:gd name="T57" fmla="*/ 60 h 114"/>
                <a:gd name="T58" fmla="*/ 76 w 104"/>
                <a:gd name="T59" fmla="*/ 68 h 114"/>
                <a:gd name="T60" fmla="*/ 64 w 104"/>
                <a:gd name="T61" fmla="*/ 70 h 114"/>
                <a:gd name="T62" fmla="*/ 54 w 104"/>
                <a:gd name="T63" fmla="*/ 68 h 114"/>
                <a:gd name="T64" fmla="*/ 44 w 104"/>
                <a:gd name="T65" fmla="*/ 64 h 114"/>
                <a:gd name="T66" fmla="*/ 36 w 104"/>
                <a:gd name="T67" fmla="*/ 54 h 114"/>
                <a:gd name="T68" fmla="*/ 36 w 104"/>
                <a:gd name="T69" fmla="*/ 32 h 114"/>
                <a:gd name="T70" fmla="*/ 40 w 104"/>
                <a:gd name="T71" fmla="*/ 22 h 114"/>
                <a:gd name="T72" fmla="*/ 46 w 104"/>
                <a:gd name="T73" fmla="*/ 16 h 114"/>
                <a:gd name="T74" fmla="*/ 58 w 104"/>
                <a:gd name="T75" fmla="*/ 12 h 114"/>
                <a:gd name="T76" fmla="*/ 64 w 104"/>
                <a:gd name="T77" fmla="*/ 10 h 114"/>
                <a:gd name="T78" fmla="*/ 82 w 104"/>
                <a:gd name="T79" fmla="*/ 18 h 114"/>
                <a:gd name="T80" fmla="*/ 90 w 104"/>
                <a:gd name="T81" fmla="*/ 26 h 114"/>
                <a:gd name="T82" fmla="*/ 94 w 104"/>
                <a:gd name="T83" fmla="*/ 38 h 114"/>
                <a:gd name="T84" fmla="*/ 86 w 104"/>
                <a:gd name="T85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14">
                  <a:moveTo>
                    <a:pt x="104" y="38"/>
                  </a:moveTo>
                  <a:lnTo>
                    <a:pt x="104" y="38"/>
                  </a:lnTo>
                  <a:lnTo>
                    <a:pt x="104" y="30"/>
                  </a:lnTo>
                  <a:lnTo>
                    <a:pt x="100" y="22"/>
                  </a:lnTo>
                  <a:lnTo>
                    <a:pt x="96" y="14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84" y="4"/>
                  </a:lnTo>
                  <a:lnTo>
                    <a:pt x="78" y="2"/>
                  </a:lnTo>
                  <a:lnTo>
                    <a:pt x="7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6" y="4"/>
                  </a:lnTo>
                  <a:lnTo>
                    <a:pt x="38" y="8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28" y="20"/>
                  </a:lnTo>
                  <a:lnTo>
                    <a:pt x="24" y="26"/>
                  </a:lnTo>
                  <a:lnTo>
                    <a:pt x="22" y="34"/>
                  </a:lnTo>
                  <a:lnTo>
                    <a:pt x="22" y="42"/>
                  </a:lnTo>
                  <a:lnTo>
                    <a:pt x="24" y="48"/>
                  </a:lnTo>
                  <a:lnTo>
                    <a:pt x="26" y="56"/>
                  </a:lnTo>
                  <a:lnTo>
                    <a:pt x="28" y="62"/>
                  </a:lnTo>
                  <a:lnTo>
                    <a:pt x="32" y="68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2" y="76"/>
                  </a:lnTo>
                  <a:lnTo>
                    <a:pt x="18" y="78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4"/>
                  </a:lnTo>
                  <a:lnTo>
                    <a:pt x="2" y="108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10" y="114"/>
                  </a:lnTo>
                  <a:lnTo>
                    <a:pt x="14" y="112"/>
                  </a:lnTo>
                  <a:lnTo>
                    <a:pt x="34" y="90"/>
                  </a:lnTo>
                  <a:lnTo>
                    <a:pt x="34" y="90"/>
                  </a:lnTo>
                  <a:lnTo>
                    <a:pt x="34" y="88"/>
                  </a:lnTo>
                  <a:lnTo>
                    <a:pt x="34" y="84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52" y="80"/>
                  </a:lnTo>
                  <a:lnTo>
                    <a:pt x="64" y="82"/>
                  </a:lnTo>
                  <a:lnTo>
                    <a:pt x="64" y="82"/>
                  </a:lnTo>
                  <a:lnTo>
                    <a:pt x="72" y="80"/>
                  </a:lnTo>
                  <a:lnTo>
                    <a:pt x="80" y="78"/>
                  </a:lnTo>
                  <a:lnTo>
                    <a:pt x="88" y="74"/>
                  </a:lnTo>
                  <a:lnTo>
                    <a:pt x="94" y="68"/>
                  </a:lnTo>
                  <a:lnTo>
                    <a:pt x="94" y="68"/>
                  </a:lnTo>
                  <a:lnTo>
                    <a:pt x="100" y="60"/>
                  </a:lnTo>
                  <a:lnTo>
                    <a:pt x="102" y="52"/>
                  </a:lnTo>
                  <a:lnTo>
                    <a:pt x="104" y="46"/>
                  </a:lnTo>
                  <a:lnTo>
                    <a:pt x="104" y="38"/>
                  </a:lnTo>
                  <a:lnTo>
                    <a:pt x="104" y="38"/>
                  </a:lnTo>
                  <a:close/>
                  <a:moveTo>
                    <a:pt x="86" y="60"/>
                  </a:moveTo>
                  <a:lnTo>
                    <a:pt x="86" y="60"/>
                  </a:lnTo>
                  <a:lnTo>
                    <a:pt x="82" y="64"/>
                  </a:lnTo>
                  <a:lnTo>
                    <a:pt x="76" y="68"/>
                  </a:lnTo>
                  <a:lnTo>
                    <a:pt x="70" y="70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54" y="68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0" y="58"/>
                  </a:lnTo>
                  <a:lnTo>
                    <a:pt x="36" y="54"/>
                  </a:lnTo>
                  <a:lnTo>
                    <a:pt x="34" y="42"/>
                  </a:lnTo>
                  <a:lnTo>
                    <a:pt x="36" y="32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6" y="16"/>
                  </a:lnTo>
                  <a:lnTo>
                    <a:pt x="50" y="14"/>
                  </a:lnTo>
                  <a:lnTo>
                    <a:pt x="58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74" y="12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90" y="26"/>
                  </a:lnTo>
                  <a:lnTo>
                    <a:pt x="94" y="38"/>
                  </a:lnTo>
                  <a:lnTo>
                    <a:pt x="94" y="38"/>
                  </a:lnTo>
                  <a:lnTo>
                    <a:pt x="92" y="50"/>
                  </a:lnTo>
                  <a:lnTo>
                    <a:pt x="86" y="60"/>
                  </a:lnTo>
                  <a:lnTo>
                    <a:pt x="86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403"/>
            <p:cNvSpPr>
              <a:spLocks/>
            </p:cNvSpPr>
            <p:nvPr/>
          </p:nvSpPr>
          <p:spPr bwMode="auto">
            <a:xfrm>
              <a:off x="3090228" y="4692474"/>
              <a:ext cx="71145" cy="32836"/>
            </a:xfrm>
            <a:custGeom>
              <a:avLst/>
              <a:gdLst>
                <a:gd name="T0" fmla="*/ 26 w 26"/>
                <a:gd name="T1" fmla="*/ 4 h 12"/>
                <a:gd name="T2" fmla="*/ 26 w 26"/>
                <a:gd name="T3" fmla="*/ 4 h 12"/>
                <a:gd name="T4" fmla="*/ 24 w 26"/>
                <a:gd name="T5" fmla="*/ 6 h 12"/>
                <a:gd name="T6" fmla="*/ 22 w 26"/>
                <a:gd name="T7" fmla="*/ 6 h 12"/>
                <a:gd name="T8" fmla="*/ 18 w 26"/>
                <a:gd name="T9" fmla="*/ 6 h 12"/>
                <a:gd name="T10" fmla="*/ 12 w 26"/>
                <a:gd name="T11" fmla="*/ 6 h 12"/>
                <a:gd name="T12" fmla="*/ 12 w 26"/>
                <a:gd name="T13" fmla="*/ 6 h 12"/>
                <a:gd name="T14" fmla="*/ 8 w 26"/>
                <a:gd name="T15" fmla="*/ 8 h 12"/>
                <a:gd name="T16" fmla="*/ 4 w 26"/>
                <a:gd name="T17" fmla="*/ 10 h 12"/>
                <a:gd name="T18" fmla="*/ 0 w 26"/>
                <a:gd name="T19" fmla="*/ 12 h 12"/>
                <a:gd name="T20" fmla="*/ 0 w 26"/>
                <a:gd name="T21" fmla="*/ 10 h 12"/>
                <a:gd name="T22" fmla="*/ 0 w 26"/>
                <a:gd name="T23" fmla="*/ 10 h 12"/>
                <a:gd name="T24" fmla="*/ 0 w 26"/>
                <a:gd name="T25" fmla="*/ 6 h 12"/>
                <a:gd name="T26" fmla="*/ 4 w 26"/>
                <a:gd name="T27" fmla="*/ 4 h 12"/>
                <a:gd name="T28" fmla="*/ 10 w 26"/>
                <a:gd name="T29" fmla="*/ 0 h 12"/>
                <a:gd name="T30" fmla="*/ 10 w 26"/>
                <a:gd name="T31" fmla="*/ 0 h 12"/>
                <a:gd name="T32" fmla="*/ 20 w 26"/>
                <a:gd name="T33" fmla="*/ 0 h 12"/>
                <a:gd name="T34" fmla="*/ 24 w 26"/>
                <a:gd name="T35" fmla="*/ 2 h 12"/>
                <a:gd name="T36" fmla="*/ 26 w 26"/>
                <a:gd name="T37" fmla="*/ 4 h 12"/>
                <a:gd name="T38" fmla="*/ 26 w 26"/>
                <a:gd name="T3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12">
                  <a:moveTo>
                    <a:pt x="26" y="4"/>
                  </a:moveTo>
                  <a:lnTo>
                    <a:pt x="26" y="4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404"/>
            <p:cNvSpPr>
              <a:spLocks/>
            </p:cNvSpPr>
            <p:nvPr/>
          </p:nvSpPr>
          <p:spPr bwMode="auto">
            <a:xfrm>
              <a:off x="3166846" y="4703420"/>
              <a:ext cx="16418" cy="10945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4 w 6"/>
                <a:gd name="T5" fmla="*/ 4 h 4"/>
                <a:gd name="T6" fmla="*/ 2 w 6"/>
                <a:gd name="T7" fmla="*/ 4 h 4"/>
                <a:gd name="T8" fmla="*/ 2 w 6"/>
                <a:gd name="T9" fmla="*/ 4 h 4"/>
                <a:gd name="T10" fmla="*/ 0 w 6"/>
                <a:gd name="T11" fmla="*/ 2 h 4"/>
                <a:gd name="T12" fmla="*/ 0 w 6"/>
                <a:gd name="T13" fmla="*/ 2 h 4"/>
                <a:gd name="T14" fmla="*/ 0 w 6"/>
                <a:gd name="T15" fmla="*/ 2 h 4"/>
                <a:gd name="T16" fmla="*/ 0 w 6"/>
                <a:gd name="T17" fmla="*/ 0 h 4"/>
                <a:gd name="T18" fmla="*/ 2 w 6"/>
                <a:gd name="T19" fmla="*/ 0 h 4"/>
                <a:gd name="T20" fmla="*/ 2 w 6"/>
                <a:gd name="T21" fmla="*/ 0 h 4"/>
                <a:gd name="T22" fmla="*/ 4 w 6"/>
                <a:gd name="T23" fmla="*/ 0 h 4"/>
                <a:gd name="T24" fmla="*/ 6 w 6"/>
                <a:gd name="T25" fmla="*/ 4 h 4"/>
                <a:gd name="T26" fmla="*/ 6 w 6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405"/>
            <p:cNvSpPr>
              <a:spLocks/>
            </p:cNvSpPr>
            <p:nvPr/>
          </p:nvSpPr>
          <p:spPr bwMode="auto">
            <a:xfrm>
              <a:off x="4929065" y="5502438"/>
              <a:ext cx="16418" cy="27364"/>
            </a:xfrm>
            <a:custGeom>
              <a:avLst/>
              <a:gdLst>
                <a:gd name="T0" fmla="*/ 0 w 6"/>
                <a:gd name="T1" fmla="*/ 6 h 10"/>
                <a:gd name="T2" fmla="*/ 0 w 6"/>
                <a:gd name="T3" fmla="*/ 6 h 10"/>
                <a:gd name="T4" fmla="*/ 2 w 6"/>
                <a:gd name="T5" fmla="*/ 8 h 10"/>
                <a:gd name="T6" fmla="*/ 6 w 6"/>
                <a:gd name="T7" fmla="*/ 10 h 10"/>
                <a:gd name="T8" fmla="*/ 6 w 6"/>
                <a:gd name="T9" fmla="*/ 0 h 10"/>
                <a:gd name="T10" fmla="*/ 6 w 6"/>
                <a:gd name="T11" fmla="*/ 0 h 10"/>
                <a:gd name="T12" fmla="*/ 2 w 6"/>
                <a:gd name="T13" fmla="*/ 2 h 10"/>
                <a:gd name="T14" fmla="*/ 2 w 6"/>
                <a:gd name="T15" fmla="*/ 2 h 10"/>
                <a:gd name="T16" fmla="*/ 0 w 6"/>
                <a:gd name="T17" fmla="*/ 6 h 10"/>
                <a:gd name="T18" fmla="*/ 0 w 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07"/>
            <p:cNvSpPr>
              <a:spLocks/>
            </p:cNvSpPr>
            <p:nvPr/>
          </p:nvSpPr>
          <p:spPr bwMode="auto">
            <a:xfrm>
              <a:off x="4956429" y="5551693"/>
              <a:ext cx="21891" cy="32836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12 h 12"/>
                <a:gd name="T4" fmla="*/ 0 w 8"/>
                <a:gd name="T5" fmla="*/ 12 h 12"/>
                <a:gd name="T6" fmla="*/ 6 w 8"/>
                <a:gd name="T7" fmla="*/ 12 h 12"/>
                <a:gd name="T8" fmla="*/ 6 w 8"/>
                <a:gd name="T9" fmla="*/ 12 h 12"/>
                <a:gd name="T10" fmla="*/ 8 w 8"/>
                <a:gd name="T11" fmla="*/ 6 h 12"/>
                <a:gd name="T12" fmla="*/ 8 w 8"/>
                <a:gd name="T13" fmla="*/ 6 h 12"/>
                <a:gd name="T14" fmla="*/ 6 w 8"/>
                <a:gd name="T15" fmla="*/ 2 h 12"/>
                <a:gd name="T16" fmla="*/ 0 w 8"/>
                <a:gd name="T17" fmla="*/ 0 h 12"/>
                <a:gd name="T18" fmla="*/ 0 w 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08"/>
            <p:cNvSpPr>
              <a:spLocks/>
            </p:cNvSpPr>
            <p:nvPr/>
          </p:nvSpPr>
          <p:spPr bwMode="auto">
            <a:xfrm>
              <a:off x="4890756" y="5310893"/>
              <a:ext cx="125873" cy="71145"/>
            </a:xfrm>
            <a:custGeom>
              <a:avLst/>
              <a:gdLst>
                <a:gd name="T0" fmla="*/ 36 w 46"/>
                <a:gd name="T1" fmla="*/ 26 h 26"/>
                <a:gd name="T2" fmla="*/ 36 w 46"/>
                <a:gd name="T3" fmla="*/ 26 h 26"/>
                <a:gd name="T4" fmla="*/ 36 w 46"/>
                <a:gd name="T5" fmla="*/ 26 h 26"/>
                <a:gd name="T6" fmla="*/ 36 w 46"/>
                <a:gd name="T7" fmla="*/ 26 h 26"/>
                <a:gd name="T8" fmla="*/ 44 w 46"/>
                <a:gd name="T9" fmla="*/ 12 h 26"/>
                <a:gd name="T10" fmla="*/ 44 w 46"/>
                <a:gd name="T11" fmla="*/ 12 h 26"/>
                <a:gd name="T12" fmla="*/ 46 w 46"/>
                <a:gd name="T13" fmla="*/ 8 h 26"/>
                <a:gd name="T14" fmla="*/ 46 w 46"/>
                <a:gd name="T15" fmla="*/ 6 h 26"/>
                <a:gd name="T16" fmla="*/ 44 w 46"/>
                <a:gd name="T17" fmla="*/ 4 h 26"/>
                <a:gd name="T18" fmla="*/ 40 w 46"/>
                <a:gd name="T19" fmla="*/ 2 h 26"/>
                <a:gd name="T20" fmla="*/ 32 w 46"/>
                <a:gd name="T21" fmla="*/ 2 h 26"/>
                <a:gd name="T22" fmla="*/ 22 w 46"/>
                <a:gd name="T23" fmla="*/ 0 h 26"/>
                <a:gd name="T24" fmla="*/ 22 w 46"/>
                <a:gd name="T25" fmla="*/ 0 h 26"/>
                <a:gd name="T26" fmla="*/ 14 w 46"/>
                <a:gd name="T27" fmla="*/ 2 h 26"/>
                <a:gd name="T28" fmla="*/ 6 w 46"/>
                <a:gd name="T29" fmla="*/ 2 h 26"/>
                <a:gd name="T30" fmla="*/ 2 w 46"/>
                <a:gd name="T31" fmla="*/ 4 h 26"/>
                <a:gd name="T32" fmla="*/ 0 w 46"/>
                <a:gd name="T33" fmla="*/ 6 h 26"/>
                <a:gd name="T34" fmla="*/ 0 w 46"/>
                <a:gd name="T35" fmla="*/ 8 h 26"/>
                <a:gd name="T36" fmla="*/ 0 w 46"/>
                <a:gd name="T37" fmla="*/ 12 h 26"/>
                <a:gd name="T38" fmla="*/ 0 w 46"/>
                <a:gd name="T39" fmla="*/ 12 h 26"/>
                <a:gd name="T40" fmla="*/ 10 w 46"/>
                <a:gd name="T41" fmla="*/ 26 h 26"/>
                <a:gd name="T42" fmla="*/ 10 w 46"/>
                <a:gd name="T43" fmla="*/ 26 h 26"/>
                <a:gd name="T44" fmla="*/ 10 w 46"/>
                <a:gd name="T45" fmla="*/ 26 h 26"/>
                <a:gd name="T46" fmla="*/ 36 w 46"/>
                <a:gd name="T47" fmla="*/ 26 h 26"/>
                <a:gd name="T48" fmla="*/ 36 w 46"/>
                <a:gd name="T4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26">
                  <a:moveTo>
                    <a:pt x="36" y="26"/>
                  </a:moveTo>
                  <a:lnTo>
                    <a:pt x="36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36" y="26"/>
                  </a:lnTo>
                  <a:lnTo>
                    <a:pt x="3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09"/>
            <p:cNvSpPr>
              <a:spLocks noEditPoints="1"/>
            </p:cNvSpPr>
            <p:nvPr/>
          </p:nvSpPr>
          <p:spPr bwMode="auto">
            <a:xfrm>
              <a:off x="4819610" y="5398457"/>
              <a:ext cx="268164" cy="273636"/>
            </a:xfrm>
            <a:custGeom>
              <a:avLst/>
              <a:gdLst>
                <a:gd name="T0" fmla="*/ 60 w 98"/>
                <a:gd name="T1" fmla="*/ 70 h 100"/>
                <a:gd name="T2" fmla="*/ 50 w 98"/>
                <a:gd name="T3" fmla="*/ 74 h 100"/>
                <a:gd name="T4" fmla="*/ 46 w 98"/>
                <a:gd name="T5" fmla="*/ 80 h 100"/>
                <a:gd name="T6" fmla="*/ 46 w 98"/>
                <a:gd name="T7" fmla="*/ 74 h 100"/>
                <a:gd name="T8" fmla="*/ 36 w 98"/>
                <a:gd name="T9" fmla="*/ 72 h 100"/>
                <a:gd name="T10" fmla="*/ 32 w 98"/>
                <a:gd name="T11" fmla="*/ 64 h 100"/>
                <a:gd name="T12" fmla="*/ 38 w 98"/>
                <a:gd name="T13" fmla="*/ 62 h 100"/>
                <a:gd name="T14" fmla="*/ 46 w 98"/>
                <a:gd name="T15" fmla="*/ 68 h 100"/>
                <a:gd name="T16" fmla="*/ 46 w 98"/>
                <a:gd name="T17" fmla="*/ 56 h 100"/>
                <a:gd name="T18" fmla="*/ 36 w 98"/>
                <a:gd name="T19" fmla="*/ 52 h 100"/>
                <a:gd name="T20" fmla="*/ 34 w 98"/>
                <a:gd name="T21" fmla="*/ 48 h 100"/>
                <a:gd name="T22" fmla="*/ 32 w 98"/>
                <a:gd name="T23" fmla="*/ 44 h 100"/>
                <a:gd name="T24" fmla="*/ 36 w 98"/>
                <a:gd name="T25" fmla="*/ 36 h 100"/>
                <a:gd name="T26" fmla="*/ 46 w 98"/>
                <a:gd name="T27" fmla="*/ 32 h 100"/>
                <a:gd name="T28" fmla="*/ 50 w 98"/>
                <a:gd name="T29" fmla="*/ 28 h 100"/>
                <a:gd name="T30" fmla="*/ 50 w 98"/>
                <a:gd name="T31" fmla="*/ 32 h 100"/>
                <a:gd name="T32" fmla="*/ 62 w 98"/>
                <a:gd name="T33" fmla="*/ 38 h 100"/>
                <a:gd name="T34" fmla="*/ 56 w 98"/>
                <a:gd name="T35" fmla="*/ 44 h 100"/>
                <a:gd name="T36" fmla="*/ 54 w 98"/>
                <a:gd name="T37" fmla="*/ 40 h 100"/>
                <a:gd name="T38" fmla="*/ 50 w 98"/>
                <a:gd name="T39" fmla="*/ 48 h 100"/>
                <a:gd name="T40" fmla="*/ 58 w 98"/>
                <a:gd name="T41" fmla="*/ 52 h 100"/>
                <a:gd name="T42" fmla="*/ 62 w 98"/>
                <a:gd name="T43" fmla="*/ 56 h 100"/>
                <a:gd name="T44" fmla="*/ 64 w 98"/>
                <a:gd name="T45" fmla="*/ 62 h 100"/>
                <a:gd name="T46" fmla="*/ 64 w 98"/>
                <a:gd name="T47" fmla="*/ 66 h 100"/>
                <a:gd name="T48" fmla="*/ 60 w 98"/>
                <a:gd name="T49" fmla="*/ 70 h 100"/>
                <a:gd name="T50" fmla="*/ 64 w 98"/>
                <a:gd name="T51" fmla="*/ 2 h 100"/>
                <a:gd name="T52" fmla="*/ 62 w 98"/>
                <a:gd name="T53" fmla="*/ 4 h 100"/>
                <a:gd name="T54" fmla="*/ 36 w 98"/>
                <a:gd name="T55" fmla="*/ 4 h 100"/>
                <a:gd name="T56" fmla="*/ 34 w 98"/>
                <a:gd name="T57" fmla="*/ 0 h 100"/>
                <a:gd name="T58" fmla="*/ 26 w 98"/>
                <a:gd name="T59" fmla="*/ 6 h 100"/>
                <a:gd name="T60" fmla="*/ 10 w 98"/>
                <a:gd name="T61" fmla="*/ 28 h 100"/>
                <a:gd name="T62" fmla="*/ 0 w 98"/>
                <a:gd name="T63" fmla="*/ 54 h 100"/>
                <a:gd name="T64" fmla="*/ 0 w 98"/>
                <a:gd name="T65" fmla="*/ 64 h 100"/>
                <a:gd name="T66" fmla="*/ 2 w 98"/>
                <a:gd name="T67" fmla="*/ 82 h 100"/>
                <a:gd name="T68" fmla="*/ 14 w 98"/>
                <a:gd name="T69" fmla="*/ 94 h 100"/>
                <a:gd name="T70" fmla="*/ 30 w 98"/>
                <a:gd name="T71" fmla="*/ 100 h 100"/>
                <a:gd name="T72" fmla="*/ 48 w 98"/>
                <a:gd name="T73" fmla="*/ 100 h 100"/>
                <a:gd name="T74" fmla="*/ 76 w 98"/>
                <a:gd name="T75" fmla="*/ 96 h 100"/>
                <a:gd name="T76" fmla="*/ 90 w 98"/>
                <a:gd name="T77" fmla="*/ 88 h 100"/>
                <a:gd name="T78" fmla="*/ 98 w 98"/>
                <a:gd name="T79" fmla="*/ 74 h 100"/>
                <a:gd name="T80" fmla="*/ 98 w 98"/>
                <a:gd name="T81" fmla="*/ 64 h 100"/>
                <a:gd name="T82" fmla="*/ 96 w 98"/>
                <a:gd name="T83" fmla="*/ 46 h 100"/>
                <a:gd name="T84" fmla="*/ 78 w 98"/>
                <a:gd name="T85" fmla="*/ 12 h 100"/>
                <a:gd name="T86" fmla="*/ 64 w 98"/>
                <a:gd name="T87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8" h="100">
                  <a:moveTo>
                    <a:pt x="60" y="70"/>
                  </a:moveTo>
                  <a:lnTo>
                    <a:pt x="60" y="70"/>
                  </a:lnTo>
                  <a:lnTo>
                    <a:pt x="56" y="74"/>
                  </a:lnTo>
                  <a:lnTo>
                    <a:pt x="50" y="74"/>
                  </a:lnTo>
                  <a:lnTo>
                    <a:pt x="50" y="80"/>
                  </a:lnTo>
                  <a:lnTo>
                    <a:pt x="46" y="8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4"/>
                  </a:lnTo>
                  <a:lnTo>
                    <a:pt x="36" y="72"/>
                  </a:lnTo>
                  <a:lnTo>
                    <a:pt x="34" y="68"/>
                  </a:lnTo>
                  <a:lnTo>
                    <a:pt x="32" y="64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0" y="66"/>
                  </a:lnTo>
                  <a:lnTo>
                    <a:pt x="46" y="68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0" y="54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34" y="48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6" y="36"/>
                  </a:lnTo>
                  <a:lnTo>
                    <a:pt x="40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50" y="28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8" y="36"/>
                  </a:lnTo>
                  <a:lnTo>
                    <a:pt x="62" y="38"/>
                  </a:lnTo>
                  <a:lnTo>
                    <a:pt x="62" y="4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4" y="40"/>
                  </a:lnTo>
                  <a:lnTo>
                    <a:pt x="50" y="38"/>
                  </a:lnTo>
                  <a:lnTo>
                    <a:pt x="50" y="48"/>
                  </a:lnTo>
                  <a:lnTo>
                    <a:pt x="50" y="48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4" y="66"/>
                  </a:lnTo>
                  <a:lnTo>
                    <a:pt x="60" y="70"/>
                  </a:lnTo>
                  <a:lnTo>
                    <a:pt x="60" y="70"/>
                  </a:lnTo>
                  <a:close/>
                  <a:moveTo>
                    <a:pt x="64" y="2"/>
                  </a:moveTo>
                  <a:lnTo>
                    <a:pt x="64" y="2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6"/>
                  </a:lnTo>
                  <a:lnTo>
                    <a:pt x="20" y="12"/>
                  </a:lnTo>
                  <a:lnTo>
                    <a:pt x="10" y="28"/>
                  </a:lnTo>
                  <a:lnTo>
                    <a:pt x="2" y="46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8" y="88"/>
                  </a:lnTo>
                  <a:lnTo>
                    <a:pt x="14" y="94"/>
                  </a:lnTo>
                  <a:lnTo>
                    <a:pt x="22" y="96"/>
                  </a:lnTo>
                  <a:lnTo>
                    <a:pt x="30" y="100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68" y="100"/>
                  </a:lnTo>
                  <a:lnTo>
                    <a:pt x="76" y="96"/>
                  </a:lnTo>
                  <a:lnTo>
                    <a:pt x="84" y="94"/>
                  </a:lnTo>
                  <a:lnTo>
                    <a:pt x="90" y="88"/>
                  </a:lnTo>
                  <a:lnTo>
                    <a:pt x="94" y="82"/>
                  </a:lnTo>
                  <a:lnTo>
                    <a:pt x="98" y="74"/>
                  </a:lnTo>
                  <a:lnTo>
                    <a:pt x="98" y="64"/>
                  </a:lnTo>
                  <a:lnTo>
                    <a:pt x="98" y="64"/>
                  </a:lnTo>
                  <a:lnTo>
                    <a:pt x="98" y="54"/>
                  </a:lnTo>
                  <a:lnTo>
                    <a:pt x="96" y="46"/>
                  </a:lnTo>
                  <a:lnTo>
                    <a:pt x="88" y="28"/>
                  </a:lnTo>
                  <a:lnTo>
                    <a:pt x="78" y="12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10"/>
            <p:cNvSpPr>
              <a:spLocks noEditPoints="1"/>
            </p:cNvSpPr>
            <p:nvPr/>
          </p:nvSpPr>
          <p:spPr bwMode="auto">
            <a:xfrm>
              <a:off x="6636557" y="4823820"/>
              <a:ext cx="257218" cy="306473"/>
            </a:xfrm>
            <a:custGeom>
              <a:avLst/>
              <a:gdLst>
                <a:gd name="T0" fmla="*/ 34 w 94"/>
                <a:gd name="T1" fmla="*/ 6 h 112"/>
                <a:gd name="T2" fmla="*/ 32 w 94"/>
                <a:gd name="T3" fmla="*/ 8 h 112"/>
                <a:gd name="T4" fmla="*/ 32 w 94"/>
                <a:gd name="T5" fmla="*/ 8 h 112"/>
                <a:gd name="T6" fmla="*/ 34 w 94"/>
                <a:gd name="T7" fmla="*/ 10 h 112"/>
                <a:gd name="T8" fmla="*/ 34 w 94"/>
                <a:gd name="T9" fmla="*/ 36 h 112"/>
                <a:gd name="T10" fmla="*/ 28 w 94"/>
                <a:gd name="T11" fmla="*/ 60 h 112"/>
                <a:gd name="T12" fmla="*/ 6 w 94"/>
                <a:gd name="T13" fmla="*/ 100 h 112"/>
                <a:gd name="T14" fmla="*/ 6 w 94"/>
                <a:gd name="T15" fmla="*/ 106 h 112"/>
                <a:gd name="T16" fmla="*/ 8 w 94"/>
                <a:gd name="T17" fmla="*/ 106 h 112"/>
                <a:gd name="T18" fmla="*/ 84 w 94"/>
                <a:gd name="T19" fmla="*/ 108 h 112"/>
                <a:gd name="T20" fmla="*/ 88 w 94"/>
                <a:gd name="T21" fmla="*/ 106 h 112"/>
                <a:gd name="T22" fmla="*/ 88 w 94"/>
                <a:gd name="T23" fmla="*/ 106 h 112"/>
                <a:gd name="T24" fmla="*/ 88 w 94"/>
                <a:gd name="T25" fmla="*/ 100 h 112"/>
                <a:gd name="T26" fmla="*/ 66 w 94"/>
                <a:gd name="T27" fmla="*/ 60 h 112"/>
                <a:gd name="T28" fmla="*/ 60 w 94"/>
                <a:gd name="T29" fmla="*/ 36 h 112"/>
                <a:gd name="T30" fmla="*/ 62 w 94"/>
                <a:gd name="T31" fmla="*/ 10 h 112"/>
                <a:gd name="T32" fmla="*/ 64 w 94"/>
                <a:gd name="T33" fmla="*/ 10 h 112"/>
                <a:gd name="T34" fmla="*/ 64 w 94"/>
                <a:gd name="T35" fmla="*/ 8 h 112"/>
                <a:gd name="T36" fmla="*/ 62 w 94"/>
                <a:gd name="T37" fmla="*/ 6 h 112"/>
                <a:gd name="T38" fmla="*/ 34 w 94"/>
                <a:gd name="T39" fmla="*/ 6 h 112"/>
                <a:gd name="T40" fmla="*/ 10 w 94"/>
                <a:gd name="T41" fmla="*/ 112 h 112"/>
                <a:gd name="T42" fmla="*/ 4 w 94"/>
                <a:gd name="T43" fmla="*/ 112 h 112"/>
                <a:gd name="T44" fmla="*/ 2 w 94"/>
                <a:gd name="T45" fmla="*/ 108 h 112"/>
                <a:gd name="T46" fmla="*/ 0 w 94"/>
                <a:gd name="T47" fmla="*/ 98 h 112"/>
                <a:gd name="T48" fmla="*/ 24 w 94"/>
                <a:gd name="T49" fmla="*/ 58 h 112"/>
                <a:gd name="T50" fmla="*/ 30 w 94"/>
                <a:gd name="T51" fmla="*/ 36 h 112"/>
                <a:gd name="T52" fmla="*/ 30 w 94"/>
                <a:gd name="T53" fmla="*/ 14 h 112"/>
                <a:gd name="T54" fmla="*/ 26 w 94"/>
                <a:gd name="T55" fmla="*/ 8 h 112"/>
                <a:gd name="T56" fmla="*/ 28 w 94"/>
                <a:gd name="T57" fmla="*/ 2 h 112"/>
                <a:gd name="T58" fmla="*/ 62 w 94"/>
                <a:gd name="T59" fmla="*/ 0 h 112"/>
                <a:gd name="T60" fmla="*/ 66 w 94"/>
                <a:gd name="T61" fmla="*/ 2 h 112"/>
                <a:gd name="T62" fmla="*/ 68 w 94"/>
                <a:gd name="T63" fmla="*/ 8 h 112"/>
                <a:gd name="T64" fmla="*/ 66 w 94"/>
                <a:gd name="T65" fmla="*/ 14 h 112"/>
                <a:gd name="T66" fmla="*/ 66 w 94"/>
                <a:gd name="T67" fmla="*/ 36 h 112"/>
                <a:gd name="T68" fmla="*/ 70 w 94"/>
                <a:gd name="T69" fmla="*/ 58 h 112"/>
                <a:gd name="T70" fmla="*/ 94 w 94"/>
                <a:gd name="T71" fmla="*/ 98 h 112"/>
                <a:gd name="T72" fmla="*/ 94 w 94"/>
                <a:gd name="T73" fmla="*/ 108 h 112"/>
                <a:gd name="T74" fmla="*/ 90 w 94"/>
                <a:gd name="T75" fmla="*/ 112 h 112"/>
                <a:gd name="T76" fmla="*/ 84 w 94"/>
                <a:gd name="T7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112">
                  <a:moveTo>
                    <a:pt x="34" y="6"/>
                  </a:moveTo>
                  <a:lnTo>
                    <a:pt x="34" y="6"/>
                  </a:lnTo>
                  <a:lnTo>
                    <a:pt x="32" y="6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10"/>
                  </a:lnTo>
                  <a:lnTo>
                    <a:pt x="34" y="10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48"/>
                  </a:lnTo>
                  <a:lnTo>
                    <a:pt x="28" y="6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4" y="102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8" y="106"/>
                  </a:lnTo>
                  <a:lnTo>
                    <a:pt x="10" y="108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90" y="102"/>
                  </a:lnTo>
                  <a:lnTo>
                    <a:pt x="88" y="10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2" y="48"/>
                  </a:lnTo>
                  <a:lnTo>
                    <a:pt x="60" y="36"/>
                  </a:lnTo>
                  <a:lnTo>
                    <a:pt x="60" y="1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4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34" y="6"/>
                  </a:lnTo>
                  <a:lnTo>
                    <a:pt x="34" y="6"/>
                  </a:lnTo>
                  <a:close/>
                  <a:moveTo>
                    <a:pt x="84" y="112"/>
                  </a:moveTo>
                  <a:lnTo>
                    <a:pt x="10" y="112"/>
                  </a:lnTo>
                  <a:lnTo>
                    <a:pt x="10" y="112"/>
                  </a:lnTo>
                  <a:lnTo>
                    <a:pt x="4" y="112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8" y="46"/>
                  </a:lnTo>
                  <a:lnTo>
                    <a:pt x="30" y="3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2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12"/>
                  </a:lnTo>
                  <a:lnTo>
                    <a:pt x="66" y="14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6" y="48"/>
                  </a:lnTo>
                  <a:lnTo>
                    <a:pt x="70" y="58"/>
                  </a:lnTo>
                  <a:lnTo>
                    <a:pt x="94" y="98"/>
                  </a:lnTo>
                  <a:lnTo>
                    <a:pt x="94" y="98"/>
                  </a:lnTo>
                  <a:lnTo>
                    <a:pt x="94" y="104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0" y="112"/>
                  </a:lnTo>
                  <a:lnTo>
                    <a:pt x="84" y="112"/>
                  </a:lnTo>
                  <a:lnTo>
                    <a:pt x="84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11"/>
            <p:cNvSpPr>
              <a:spLocks noEditPoints="1"/>
            </p:cNvSpPr>
            <p:nvPr/>
          </p:nvSpPr>
          <p:spPr bwMode="auto">
            <a:xfrm>
              <a:off x="6669393" y="4998947"/>
              <a:ext cx="191546" cy="103982"/>
            </a:xfrm>
            <a:custGeom>
              <a:avLst/>
              <a:gdLst>
                <a:gd name="T0" fmla="*/ 44 w 70"/>
                <a:gd name="T1" fmla="*/ 34 h 38"/>
                <a:gd name="T2" fmla="*/ 44 w 70"/>
                <a:gd name="T3" fmla="*/ 34 h 38"/>
                <a:gd name="T4" fmla="*/ 44 w 70"/>
                <a:gd name="T5" fmla="*/ 32 h 38"/>
                <a:gd name="T6" fmla="*/ 42 w 70"/>
                <a:gd name="T7" fmla="*/ 30 h 38"/>
                <a:gd name="T8" fmla="*/ 42 w 70"/>
                <a:gd name="T9" fmla="*/ 30 h 38"/>
                <a:gd name="T10" fmla="*/ 44 w 70"/>
                <a:gd name="T11" fmla="*/ 28 h 38"/>
                <a:gd name="T12" fmla="*/ 44 w 70"/>
                <a:gd name="T13" fmla="*/ 28 h 38"/>
                <a:gd name="T14" fmla="*/ 44 w 70"/>
                <a:gd name="T15" fmla="*/ 28 h 38"/>
                <a:gd name="T16" fmla="*/ 46 w 70"/>
                <a:gd name="T17" fmla="*/ 28 h 38"/>
                <a:gd name="T18" fmla="*/ 48 w 70"/>
                <a:gd name="T19" fmla="*/ 30 h 38"/>
                <a:gd name="T20" fmla="*/ 48 w 70"/>
                <a:gd name="T21" fmla="*/ 30 h 38"/>
                <a:gd name="T22" fmla="*/ 46 w 70"/>
                <a:gd name="T23" fmla="*/ 32 h 38"/>
                <a:gd name="T24" fmla="*/ 44 w 70"/>
                <a:gd name="T25" fmla="*/ 34 h 38"/>
                <a:gd name="T26" fmla="*/ 44 w 70"/>
                <a:gd name="T27" fmla="*/ 34 h 38"/>
                <a:gd name="T28" fmla="*/ 38 w 70"/>
                <a:gd name="T29" fmla="*/ 10 h 38"/>
                <a:gd name="T30" fmla="*/ 38 w 70"/>
                <a:gd name="T31" fmla="*/ 10 h 38"/>
                <a:gd name="T32" fmla="*/ 40 w 70"/>
                <a:gd name="T33" fmla="*/ 8 h 38"/>
                <a:gd name="T34" fmla="*/ 42 w 70"/>
                <a:gd name="T35" fmla="*/ 8 h 38"/>
                <a:gd name="T36" fmla="*/ 42 w 70"/>
                <a:gd name="T37" fmla="*/ 8 h 38"/>
                <a:gd name="T38" fmla="*/ 44 w 70"/>
                <a:gd name="T39" fmla="*/ 8 h 38"/>
                <a:gd name="T40" fmla="*/ 44 w 70"/>
                <a:gd name="T41" fmla="*/ 10 h 38"/>
                <a:gd name="T42" fmla="*/ 44 w 70"/>
                <a:gd name="T43" fmla="*/ 10 h 38"/>
                <a:gd name="T44" fmla="*/ 44 w 70"/>
                <a:gd name="T45" fmla="*/ 12 h 38"/>
                <a:gd name="T46" fmla="*/ 42 w 70"/>
                <a:gd name="T47" fmla="*/ 12 h 38"/>
                <a:gd name="T48" fmla="*/ 42 w 70"/>
                <a:gd name="T49" fmla="*/ 12 h 38"/>
                <a:gd name="T50" fmla="*/ 40 w 70"/>
                <a:gd name="T51" fmla="*/ 12 h 38"/>
                <a:gd name="T52" fmla="*/ 38 w 70"/>
                <a:gd name="T53" fmla="*/ 10 h 38"/>
                <a:gd name="T54" fmla="*/ 38 w 70"/>
                <a:gd name="T55" fmla="*/ 10 h 38"/>
                <a:gd name="T56" fmla="*/ 22 w 70"/>
                <a:gd name="T57" fmla="*/ 24 h 38"/>
                <a:gd name="T58" fmla="*/ 22 w 70"/>
                <a:gd name="T59" fmla="*/ 24 h 38"/>
                <a:gd name="T60" fmla="*/ 20 w 70"/>
                <a:gd name="T61" fmla="*/ 22 h 38"/>
                <a:gd name="T62" fmla="*/ 20 w 70"/>
                <a:gd name="T63" fmla="*/ 20 h 38"/>
                <a:gd name="T64" fmla="*/ 20 w 70"/>
                <a:gd name="T65" fmla="*/ 20 h 38"/>
                <a:gd name="T66" fmla="*/ 20 w 70"/>
                <a:gd name="T67" fmla="*/ 20 h 38"/>
                <a:gd name="T68" fmla="*/ 22 w 70"/>
                <a:gd name="T69" fmla="*/ 18 h 38"/>
                <a:gd name="T70" fmla="*/ 22 w 70"/>
                <a:gd name="T71" fmla="*/ 18 h 38"/>
                <a:gd name="T72" fmla="*/ 24 w 70"/>
                <a:gd name="T73" fmla="*/ 20 h 38"/>
                <a:gd name="T74" fmla="*/ 24 w 70"/>
                <a:gd name="T75" fmla="*/ 20 h 38"/>
                <a:gd name="T76" fmla="*/ 24 w 70"/>
                <a:gd name="T77" fmla="*/ 20 h 38"/>
                <a:gd name="T78" fmla="*/ 24 w 70"/>
                <a:gd name="T79" fmla="*/ 22 h 38"/>
                <a:gd name="T80" fmla="*/ 22 w 70"/>
                <a:gd name="T81" fmla="*/ 24 h 38"/>
                <a:gd name="T82" fmla="*/ 22 w 70"/>
                <a:gd name="T83" fmla="*/ 24 h 38"/>
                <a:gd name="T84" fmla="*/ 68 w 70"/>
                <a:gd name="T85" fmla="*/ 30 h 38"/>
                <a:gd name="T86" fmla="*/ 68 w 70"/>
                <a:gd name="T87" fmla="*/ 30 h 38"/>
                <a:gd name="T88" fmla="*/ 52 w 70"/>
                <a:gd name="T89" fmla="*/ 0 h 38"/>
                <a:gd name="T90" fmla="*/ 18 w 70"/>
                <a:gd name="T91" fmla="*/ 0 h 38"/>
                <a:gd name="T92" fmla="*/ 18 w 70"/>
                <a:gd name="T93" fmla="*/ 0 h 38"/>
                <a:gd name="T94" fmla="*/ 2 w 70"/>
                <a:gd name="T95" fmla="*/ 30 h 38"/>
                <a:gd name="T96" fmla="*/ 2 w 70"/>
                <a:gd name="T97" fmla="*/ 30 h 38"/>
                <a:gd name="T98" fmla="*/ 0 w 70"/>
                <a:gd name="T99" fmla="*/ 36 h 38"/>
                <a:gd name="T100" fmla="*/ 2 w 70"/>
                <a:gd name="T101" fmla="*/ 38 h 38"/>
                <a:gd name="T102" fmla="*/ 4 w 70"/>
                <a:gd name="T103" fmla="*/ 38 h 38"/>
                <a:gd name="T104" fmla="*/ 66 w 70"/>
                <a:gd name="T105" fmla="*/ 38 h 38"/>
                <a:gd name="T106" fmla="*/ 66 w 70"/>
                <a:gd name="T107" fmla="*/ 38 h 38"/>
                <a:gd name="T108" fmla="*/ 70 w 70"/>
                <a:gd name="T109" fmla="*/ 38 h 38"/>
                <a:gd name="T110" fmla="*/ 70 w 70"/>
                <a:gd name="T111" fmla="*/ 36 h 38"/>
                <a:gd name="T112" fmla="*/ 68 w 70"/>
                <a:gd name="T113" fmla="*/ 30 h 38"/>
                <a:gd name="T114" fmla="*/ 68 w 70"/>
                <a:gd name="T11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38">
                  <a:moveTo>
                    <a:pt x="44" y="34"/>
                  </a:moveTo>
                  <a:lnTo>
                    <a:pt x="44" y="34"/>
                  </a:lnTo>
                  <a:lnTo>
                    <a:pt x="44" y="3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4"/>
                  </a:lnTo>
                  <a:close/>
                  <a:moveTo>
                    <a:pt x="38" y="10"/>
                  </a:moveTo>
                  <a:lnTo>
                    <a:pt x="38" y="10"/>
                  </a:lnTo>
                  <a:lnTo>
                    <a:pt x="40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38" y="10"/>
                  </a:lnTo>
                  <a:lnTo>
                    <a:pt x="38" y="10"/>
                  </a:lnTo>
                  <a:close/>
                  <a:moveTo>
                    <a:pt x="22" y="24"/>
                  </a:moveTo>
                  <a:lnTo>
                    <a:pt x="22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68" y="30"/>
                  </a:moveTo>
                  <a:lnTo>
                    <a:pt x="68" y="30"/>
                  </a:lnTo>
                  <a:lnTo>
                    <a:pt x="5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70" y="38"/>
                  </a:lnTo>
                  <a:lnTo>
                    <a:pt x="70" y="36"/>
                  </a:lnTo>
                  <a:lnTo>
                    <a:pt x="68" y="30"/>
                  </a:lnTo>
                  <a:lnTo>
                    <a:pt x="6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12"/>
            <p:cNvSpPr>
              <a:spLocks/>
            </p:cNvSpPr>
            <p:nvPr/>
          </p:nvSpPr>
          <p:spPr bwMode="auto">
            <a:xfrm>
              <a:off x="8590321" y="4265601"/>
              <a:ext cx="10945" cy="49255"/>
            </a:xfrm>
            <a:custGeom>
              <a:avLst/>
              <a:gdLst>
                <a:gd name="T0" fmla="*/ 4 w 4"/>
                <a:gd name="T1" fmla="*/ 16 h 18"/>
                <a:gd name="T2" fmla="*/ 4 w 4"/>
                <a:gd name="T3" fmla="*/ 16 h 18"/>
                <a:gd name="T4" fmla="*/ 2 w 4"/>
                <a:gd name="T5" fmla="*/ 18 h 18"/>
                <a:gd name="T6" fmla="*/ 2 w 4"/>
                <a:gd name="T7" fmla="*/ 18 h 18"/>
                <a:gd name="T8" fmla="*/ 2 w 4"/>
                <a:gd name="T9" fmla="*/ 18 h 18"/>
                <a:gd name="T10" fmla="*/ 0 w 4"/>
                <a:gd name="T11" fmla="*/ 16 h 18"/>
                <a:gd name="T12" fmla="*/ 0 w 4"/>
                <a:gd name="T13" fmla="*/ 2 h 18"/>
                <a:gd name="T14" fmla="*/ 0 w 4"/>
                <a:gd name="T15" fmla="*/ 2 h 18"/>
                <a:gd name="T16" fmla="*/ 2 w 4"/>
                <a:gd name="T17" fmla="*/ 0 h 18"/>
                <a:gd name="T18" fmla="*/ 2 w 4"/>
                <a:gd name="T19" fmla="*/ 0 h 18"/>
                <a:gd name="T20" fmla="*/ 2 w 4"/>
                <a:gd name="T21" fmla="*/ 0 h 18"/>
                <a:gd name="T22" fmla="*/ 4 w 4"/>
                <a:gd name="T23" fmla="*/ 2 h 18"/>
                <a:gd name="T24" fmla="*/ 4 w 4"/>
                <a:gd name="T25" fmla="*/ 16 h 18"/>
                <a:gd name="T26" fmla="*/ 4 w 4"/>
                <a:gd name="T2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8">
                  <a:moveTo>
                    <a:pt x="4" y="16"/>
                  </a:move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13"/>
            <p:cNvSpPr>
              <a:spLocks/>
            </p:cNvSpPr>
            <p:nvPr/>
          </p:nvSpPr>
          <p:spPr bwMode="auto">
            <a:xfrm>
              <a:off x="8442558" y="4342220"/>
              <a:ext cx="38309" cy="32836"/>
            </a:xfrm>
            <a:custGeom>
              <a:avLst/>
              <a:gdLst>
                <a:gd name="T0" fmla="*/ 14 w 14"/>
                <a:gd name="T1" fmla="*/ 8 h 12"/>
                <a:gd name="T2" fmla="*/ 14 w 14"/>
                <a:gd name="T3" fmla="*/ 8 h 12"/>
                <a:gd name="T4" fmla="*/ 12 w 14"/>
                <a:gd name="T5" fmla="*/ 10 h 12"/>
                <a:gd name="T6" fmla="*/ 12 w 14"/>
                <a:gd name="T7" fmla="*/ 10 h 12"/>
                <a:gd name="T8" fmla="*/ 12 w 14"/>
                <a:gd name="T9" fmla="*/ 10 h 12"/>
                <a:gd name="T10" fmla="*/ 10 w 14"/>
                <a:gd name="T11" fmla="*/ 12 h 12"/>
                <a:gd name="T12" fmla="*/ 0 w 14"/>
                <a:gd name="T13" fmla="*/ 2 h 12"/>
                <a:gd name="T14" fmla="*/ 0 w 14"/>
                <a:gd name="T15" fmla="*/ 2 h 12"/>
                <a:gd name="T16" fmla="*/ 0 w 14"/>
                <a:gd name="T17" fmla="*/ 0 h 12"/>
                <a:gd name="T18" fmla="*/ 0 w 14"/>
                <a:gd name="T19" fmla="*/ 0 h 12"/>
                <a:gd name="T20" fmla="*/ 0 w 14"/>
                <a:gd name="T21" fmla="*/ 0 h 12"/>
                <a:gd name="T22" fmla="*/ 4 w 14"/>
                <a:gd name="T23" fmla="*/ 0 h 12"/>
                <a:gd name="T24" fmla="*/ 14 w 14"/>
                <a:gd name="T25" fmla="*/ 8 h 12"/>
                <a:gd name="T26" fmla="*/ 14 w 14"/>
                <a:gd name="T2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2">
                  <a:moveTo>
                    <a:pt x="14" y="8"/>
                  </a:moveTo>
                  <a:lnTo>
                    <a:pt x="14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14"/>
            <p:cNvSpPr>
              <a:spLocks/>
            </p:cNvSpPr>
            <p:nvPr/>
          </p:nvSpPr>
          <p:spPr bwMode="auto">
            <a:xfrm>
              <a:off x="8393303" y="4495456"/>
              <a:ext cx="49255" cy="10945"/>
            </a:xfrm>
            <a:custGeom>
              <a:avLst/>
              <a:gdLst>
                <a:gd name="T0" fmla="*/ 16 w 18"/>
                <a:gd name="T1" fmla="*/ 0 h 4"/>
                <a:gd name="T2" fmla="*/ 16 w 18"/>
                <a:gd name="T3" fmla="*/ 0 h 4"/>
                <a:gd name="T4" fmla="*/ 18 w 18"/>
                <a:gd name="T5" fmla="*/ 2 h 4"/>
                <a:gd name="T6" fmla="*/ 18 w 18"/>
                <a:gd name="T7" fmla="*/ 2 h 4"/>
                <a:gd name="T8" fmla="*/ 18 w 18"/>
                <a:gd name="T9" fmla="*/ 2 h 4"/>
                <a:gd name="T10" fmla="*/ 16 w 18"/>
                <a:gd name="T11" fmla="*/ 4 h 4"/>
                <a:gd name="T12" fmla="*/ 2 w 18"/>
                <a:gd name="T13" fmla="*/ 4 h 4"/>
                <a:gd name="T14" fmla="*/ 2 w 18"/>
                <a:gd name="T15" fmla="*/ 4 h 4"/>
                <a:gd name="T16" fmla="*/ 0 w 18"/>
                <a:gd name="T17" fmla="*/ 2 h 4"/>
                <a:gd name="T18" fmla="*/ 0 w 18"/>
                <a:gd name="T19" fmla="*/ 2 h 4"/>
                <a:gd name="T20" fmla="*/ 0 w 18"/>
                <a:gd name="T21" fmla="*/ 2 h 4"/>
                <a:gd name="T22" fmla="*/ 2 w 18"/>
                <a:gd name="T23" fmla="*/ 0 h 4"/>
                <a:gd name="T24" fmla="*/ 16 w 18"/>
                <a:gd name="T25" fmla="*/ 0 h 4"/>
                <a:gd name="T26" fmla="*/ 16 w 18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15"/>
            <p:cNvSpPr>
              <a:spLocks/>
            </p:cNvSpPr>
            <p:nvPr/>
          </p:nvSpPr>
          <p:spPr bwMode="auto">
            <a:xfrm>
              <a:off x="8765449" y="4484511"/>
              <a:ext cx="43782" cy="10945"/>
            </a:xfrm>
            <a:custGeom>
              <a:avLst/>
              <a:gdLst>
                <a:gd name="T0" fmla="*/ 2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0 w 16"/>
                <a:gd name="T7" fmla="*/ 2 h 4"/>
                <a:gd name="T8" fmla="*/ 0 w 16"/>
                <a:gd name="T9" fmla="*/ 2 h 4"/>
                <a:gd name="T10" fmla="*/ 2 w 16"/>
                <a:gd name="T11" fmla="*/ 0 h 4"/>
                <a:gd name="T12" fmla="*/ 14 w 16"/>
                <a:gd name="T13" fmla="*/ 0 h 4"/>
                <a:gd name="T14" fmla="*/ 14 w 16"/>
                <a:gd name="T15" fmla="*/ 0 h 4"/>
                <a:gd name="T16" fmla="*/ 16 w 16"/>
                <a:gd name="T17" fmla="*/ 2 h 4"/>
                <a:gd name="T18" fmla="*/ 16 w 16"/>
                <a:gd name="T19" fmla="*/ 2 h 4"/>
                <a:gd name="T20" fmla="*/ 16 w 16"/>
                <a:gd name="T21" fmla="*/ 2 h 4"/>
                <a:gd name="T22" fmla="*/ 14 w 16"/>
                <a:gd name="T23" fmla="*/ 4 h 4"/>
                <a:gd name="T24" fmla="*/ 2 w 16"/>
                <a:gd name="T25" fmla="*/ 4 h 4"/>
                <a:gd name="T26" fmla="*/ 2 w 16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16"/>
            <p:cNvSpPr>
              <a:spLocks/>
            </p:cNvSpPr>
            <p:nvPr/>
          </p:nvSpPr>
          <p:spPr bwMode="auto">
            <a:xfrm>
              <a:off x="8721667" y="4331274"/>
              <a:ext cx="32836" cy="32836"/>
            </a:xfrm>
            <a:custGeom>
              <a:avLst/>
              <a:gdLst>
                <a:gd name="T0" fmla="*/ 2 w 12"/>
                <a:gd name="T1" fmla="*/ 12 h 12"/>
                <a:gd name="T2" fmla="*/ 2 w 12"/>
                <a:gd name="T3" fmla="*/ 12 h 12"/>
                <a:gd name="T4" fmla="*/ 0 w 12"/>
                <a:gd name="T5" fmla="*/ 12 h 12"/>
                <a:gd name="T6" fmla="*/ 0 w 12"/>
                <a:gd name="T7" fmla="*/ 12 h 12"/>
                <a:gd name="T8" fmla="*/ 0 w 12"/>
                <a:gd name="T9" fmla="*/ 12 h 12"/>
                <a:gd name="T10" fmla="*/ 0 w 12"/>
                <a:gd name="T11" fmla="*/ 8 h 12"/>
                <a:gd name="T12" fmla="*/ 8 w 12"/>
                <a:gd name="T13" fmla="*/ 0 h 12"/>
                <a:gd name="T14" fmla="*/ 8 w 12"/>
                <a:gd name="T15" fmla="*/ 0 h 12"/>
                <a:gd name="T16" fmla="*/ 12 w 12"/>
                <a:gd name="T17" fmla="*/ 0 h 12"/>
                <a:gd name="T18" fmla="*/ 12 w 12"/>
                <a:gd name="T19" fmla="*/ 0 h 12"/>
                <a:gd name="T20" fmla="*/ 12 w 12"/>
                <a:gd name="T21" fmla="*/ 0 h 12"/>
                <a:gd name="T22" fmla="*/ 12 w 12"/>
                <a:gd name="T23" fmla="*/ 4 h 12"/>
                <a:gd name="T24" fmla="*/ 2 w 12"/>
                <a:gd name="T25" fmla="*/ 12 h 12"/>
                <a:gd name="T26" fmla="*/ 2 w 12"/>
                <a:gd name="T2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17"/>
            <p:cNvSpPr>
              <a:spLocks noEditPoints="1"/>
            </p:cNvSpPr>
            <p:nvPr/>
          </p:nvSpPr>
          <p:spPr bwMode="auto">
            <a:xfrm>
              <a:off x="8469921" y="4331274"/>
              <a:ext cx="251746" cy="355727"/>
            </a:xfrm>
            <a:custGeom>
              <a:avLst/>
              <a:gdLst>
                <a:gd name="T0" fmla="*/ 60 w 92"/>
                <a:gd name="T1" fmla="*/ 112 h 130"/>
                <a:gd name="T2" fmla="*/ 60 w 92"/>
                <a:gd name="T3" fmla="*/ 114 h 130"/>
                <a:gd name="T4" fmla="*/ 36 w 92"/>
                <a:gd name="T5" fmla="*/ 116 h 130"/>
                <a:gd name="T6" fmla="*/ 34 w 92"/>
                <a:gd name="T7" fmla="*/ 114 h 130"/>
                <a:gd name="T8" fmla="*/ 32 w 92"/>
                <a:gd name="T9" fmla="*/ 112 h 130"/>
                <a:gd name="T10" fmla="*/ 60 w 92"/>
                <a:gd name="T11" fmla="*/ 98 h 130"/>
                <a:gd name="T12" fmla="*/ 60 w 92"/>
                <a:gd name="T13" fmla="*/ 112 h 130"/>
                <a:gd name="T14" fmla="*/ 28 w 92"/>
                <a:gd name="T15" fmla="*/ 24 h 130"/>
                <a:gd name="T16" fmla="*/ 20 w 92"/>
                <a:gd name="T17" fmla="*/ 34 h 130"/>
                <a:gd name="T18" fmla="*/ 18 w 92"/>
                <a:gd name="T19" fmla="*/ 46 h 130"/>
                <a:gd name="T20" fmla="*/ 18 w 92"/>
                <a:gd name="T21" fmla="*/ 54 h 130"/>
                <a:gd name="T22" fmla="*/ 24 w 92"/>
                <a:gd name="T23" fmla="*/ 64 h 130"/>
                <a:gd name="T24" fmla="*/ 28 w 92"/>
                <a:gd name="T25" fmla="*/ 70 h 130"/>
                <a:gd name="T26" fmla="*/ 28 w 92"/>
                <a:gd name="T27" fmla="*/ 72 h 130"/>
                <a:gd name="T28" fmla="*/ 26 w 92"/>
                <a:gd name="T29" fmla="*/ 72 h 130"/>
                <a:gd name="T30" fmla="*/ 24 w 92"/>
                <a:gd name="T31" fmla="*/ 72 h 130"/>
                <a:gd name="T32" fmla="*/ 16 w 92"/>
                <a:gd name="T33" fmla="*/ 62 h 130"/>
                <a:gd name="T34" fmla="*/ 12 w 92"/>
                <a:gd name="T35" fmla="*/ 46 h 130"/>
                <a:gd name="T36" fmla="*/ 14 w 92"/>
                <a:gd name="T37" fmla="*/ 38 h 130"/>
                <a:gd name="T38" fmla="*/ 20 w 92"/>
                <a:gd name="T39" fmla="*/ 26 h 130"/>
                <a:gd name="T40" fmla="*/ 26 w 92"/>
                <a:gd name="T41" fmla="*/ 20 h 130"/>
                <a:gd name="T42" fmla="*/ 30 w 92"/>
                <a:gd name="T43" fmla="*/ 20 h 130"/>
                <a:gd name="T44" fmla="*/ 30 w 92"/>
                <a:gd name="T45" fmla="*/ 20 h 130"/>
                <a:gd name="T46" fmla="*/ 28 w 92"/>
                <a:gd name="T47" fmla="*/ 24 h 130"/>
                <a:gd name="T48" fmla="*/ 92 w 92"/>
                <a:gd name="T49" fmla="*/ 46 h 130"/>
                <a:gd name="T50" fmla="*/ 90 w 92"/>
                <a:gd name="T51" fmla="*/ 28 h 130"/>
                <a:gd name="T52" fmla="*/ 80 w 92"/>
                <a:gd name="T53" fmla="*/ 14 h 130"/>
                <a:gd name="T54" fmla="*/ 64 w 92"/>
                <a:gd name="T55" fmla="*/ 4 h 130"/>
                <a:gd name="T56" fmla="*/ 46 w 92"/>
                <a:gd name="T57" fmla="*/ 0 h 130"/>
                <a:gd name="T58" fmla="*/ 36 w 92"/>
                <a:gd name="T59" fmla="*/ 2 h 130"/>
                <a:gd name="T60" fmla="*/ 20 w 92"/>
                <a:gd name="T61" fmla="*/ 8 h 130"/>
                <a:gd name="T62" fmla="*/ 8 w 92"/>
                <a:gd name="T63" fmla="*/ 20 h 130"/>
                <a:gd name="T64" fmla="*/ 0 w 92"/>
                <a:gd name="T65" fmla="*/ 38 h 130"/>
                <a:gd name="T66" fmla="*/ 0 w 92"/>
                <a:gd name="T67" fmla="*/ 46 h 130"/>
                <a:gd name="T68" fmla="*/ 8 w 92"/>
                <a:gd name="T69" fmla="*/ 72 h 130"/>
                <a:gd name="T70" fmla="*/ 28 w 92"/>
                <a:gd name="T71" fmla="*/ 90 h 130"/>
                <a:gd name="T72" fmla="*/ 28 w 92"/>
                <a:gd name="T73" fmla="*/ 112 h 130"/>
                <a:gd name="T74" fmla="*/ 28 w 92"/>
                <a:gd name="T75" fmla="*/ 116 h 130"/>
                <a:gd name="T76" fmla="*/ 34 w 92"/>
                <a:gd name="T77" fmla="*/ 120 h 130"/>
                <a:gd name="T78" fmla="*/ 34 w 92"/>
                <a:gd name="T79" fmla="*/ 124 h 130"/>
                <a:gd name="T80" fmla="*/ 44 w 92"/>
                <a:gd name="T81" fmla="*/ 130 h 130"/>
                <a:gd name="T82" fmla="*/ 50 w 92"/>
                <a:gd name="T83" fmla="*/ 130 h 130"/>
                <a:gd name="T84" fmla="*/ 58 w 92"/>
                <a:gd name="T85" fmla="*/ 124 h 130"/>
                <a:gd name="T86" fmla="*/ 58 w 92"/>
                <a:gd name="T87" fmla="*/ 120 h 130"/>
                <a:gd name="T88" fmla="*/ 64 w 92"/>
                <a:gd name="T89" fmla="*/ 116 h 130"/>
                <a:gd name="T90" fmla="*/ 66 w 92"/>
                <a:gd name="T91" fmla="*/ 94 h 130"/>
                <a:gd name="T92" fmla="*/ 66 w 92"/>
                <a:gd name="T93" fmla="*/ 90 h 130"/>
                <a:gd name="T94" fmla="*/ 86 w 92"/>
                <a:gd name="T95" fmla="*/ 72 h 130"/>
                <a:gd name="T96" fmla="*/ 92 w 92"/>
                <a:gd name="T97" fmla="*/ 4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130">
                  <a:moveTo>
                    <a:pt x="60" y="112"/>
                  </a:moveTo>
                  <a:lnTo>
                    <a:pt x="60" y="112"/>
                  </a:lnTo>
                  <a:lnTo>
                    <a:pt x="60" y="114"/>
                  </a:lnTo>
                  <a:lnTo>
                    <a:pt x="60" y="114"/>
                  </a:lnTo>
                  <a:lnTo>
                    <a:pt x="58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2" y="112"/>
                  </a:lnTo>
                  <a:lnTo>
                    <a:pt x="32" y="98"/>
                  </a:lnTo>
                  <a:lnTo>
                    <a:pt x="60" y="98"/>
                  </a:lnTo>
                  <a:lnTo>
                    <a:pt x="60" y="112"/>
                  </a:lnTo>
                  <a:lnTo>
                    <a:pt x="60" y="112"/>
                  </a:lnTo>
                  <a:close/>
                  <a:moveTo>
                    <a:pt x="28" y="24"/>
                  </a:moveTo>
                  <a:lnTo>
                    <a:pt x="28" y="24"/>
                  </a:lnTo>
                  <a:lnTo>
                    <a:pt x="24" y="28"/>
                  </a:lnTo>
                  <a:lnTo>
                    <a:pt x="20" y="34"/>
                  </a:lnTo>
                  <a:lnTo>
                    <a:pt x="18" y="40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4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8" y="72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0" y="68"/>
                  </a:lnTo>
                  <a:lnTo>
                    <a:pt x="16" y="62"/>
                  </a:lnTo>
                  <a:lnTo>
                    <a:pt x="14" y="54"/>
                  </a:lnTo>
                  <a:lnTo>
                    <a:pt x="12" y="46"/>
                  </a:lnTo>
                  <a:lnTo>
                    <a:pt x="12" y="46"/>
                  </a:lnTo>
                  <a:lnTo>
                    <a:pt x="14" y="38"/>
                  </a:lnTo>
                  <a:lnTo>
                    <a:pt x="16" y="32"/>
                  </a:lnTo>
                  <a:lnTo>
                    <a:pt x="20" y="2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4"/>
                  </a:lnTo>
                  <a:close/>
                  <a:moveTo>
                    <a:pt x="92" y="46"/>
                  </a:moveTo>
                  <a:lnTo>
                    <a:pt x="92" y="46"/>
                  </a:lnTo>
                  <a:lnTo>
                    <a:pt x="92" y="38"/>
                  </a:lnTo>
                  <a:lnTo>
                    <a:pt x="90" y="28"/>
                  </a:lnTo>
                  <a:lnTo>
                    <a:pt x="84" y="20"/>
                  </a:lnTo>
                  <a:lnTo>
                    <a:pt x="80" y="14"/>
                  </a:lnTo>
                  <a:lnTo>
                    <a:pt x="72" y="8"/>
                  </a:lnTo>
                  <a:lnTo>
                    <a:pt x="64" y="4"/>
                  </a:lnTo>
                  <a:lnTo>
                    <a:pt x="56" y="2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60"/>
                  </a:lnTo>
                  <a:lnTo>
                    <a:pt x="8" y="72"/>
                  </a:lnTo>
                  <a:lnTo>
                    <a:pt x="16" y="82"/>
                  </a:lnTo>
                  <a:lnTo>
                    <a:pt x="28" y="90"/>
                  </a:lnTo>
                  <a:lnTo>
                    <a:pt x="28" y="98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28" y="116"/>
                  </a:lnTo>
                  <a:lnTo>
                    <a:pt x="34" y="120"/>
                  </a:lnTo>
                  <a:lnTo>
                    <a:pt x="34" y="120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8" y="128"/>
                  </a:lnTo>
                  <a:lnTo>
                    <a:pt x="44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4" y="128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64" y="116"/>
                  </a:lnTo>
                  <a:lnTo>
                    <a:pt x="66" y="112"/>
                  </a:lnTo>
                  <a:lnTo>
                    <a:pt x="66" y="94"/>
                  </a:lnTo>
                  <a:lnTo>
                    <a:pt x="66" y="90"/>
                  </a:lnTo>
                  <a:lnTo>
                    <a:pt x="66" y="90"/>
                  </a:lnTo>
                  <a:lnTo>
                    <a:pt x="76" y="82"/>
                  </a:lnTo>
                  <a:lnTo>
                    <a:pt x="86" y="72"/>
                  </a:lnTo>
                  <a:lnTo>
                    <a:pt x="90" y="60"/>
                  </a:lnTo>
                  <a:lnTo>
                    <a:pt x="92" y="46"/>
                  </a:lnTo>
                  <a:lnTo>
                    <a:pt x="9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3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84" name="iṧ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828862" y="261590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85" name="îṡḷíḓ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828862" y="220302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86" name="iṧ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4024142" y="306693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87" name="îṡḷíḓ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024142" y="265405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88" name="iṧ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5994342" y="289201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89" name="îṡḷíḓ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5994342" y="247913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94" name="iṧ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140290" y="264007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95" name="îṡḷíḓ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140290" y="222719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0" name="矩形 69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6" y="5854147"/>
            <a:ext cx="805590" cy="1013791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9259114" y="5615609"/>
            <a:ext cx="2951566" cy="1252329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1259836" y="0"/>
            <a:ext cx="776452" cy="14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0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0000" y="2709332"/>
            <a:ext cx="9561053" cy="1856529"/>
            <a:chOff x="3023" y="4489"/>
            <a:chExt cx="13359" cy="2594"/>
          </a:xfrm>
        </p:grpSpPr>
        <p:grpSp>
          <p:nvGrpSpPr>
            <p:cNvPr id="3" name="组合 2"/>
            <p:cNvGrpSpPr/>
            <p:nvPr/>
          </p:nvGrpSpPr>
          <p:grpSpPr>
            <a:xfrm>
              <a:off x="3023" y="4489"/>
              <a:ext cx="13359" cy="2594"/>
              <a:chOff x="806609" y="3509755"/>
              <a:chExt cx="10343041" cy="2008187"/>
            </a:xfrm>
          </p:grpSpPr>
          <p:grpSp>
            <p:nvGrpSpPr>
              <p:cNvPr id="52" name="组合 51"/>
              <p:cNvGrpSpPr/>
              <p:nvPr/>
            </p:nvGrpSpPr>
            <p:grpSpPr bwMode="auto">
              <a:xfrm>
                <a:off x="806609" y="3532106"/>
                <a:ext cx="10343041" cy="1959292"/>
                <a:chOff x="1278168" y="2752056"/>
                <a:chExt cx="9402532" cy="1781844"/>
              </a:xfrm>
            </p:grpSpPr>
            <p:sp>
              <p:nvSpPr>
                <p:cNvPr id="65" name="椭圆 28"/>
                <p:cNvSpPr/>
                <p:nvPr/>
              </p:nvSpPr>
              <p:spPr>
                <a:xfrm>
                  <a:off x="2406852" y="3641390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6" name="椭圆 28"/>
                <p:cNvSpPr/>
                <p:nvPr/>
              </p:nvSpPr>
              <p:spPr>
                <a:xfrm flipV="1">
                  <a:off x="4191159" y="2752056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7" name="椭圆 28"/>
                <p:cNvSpPr/>
                <p:nvPr/>
              </p:nvSpPr>
              <p:spPr>
                <a:xfrm>
                  <a:off x="5978640" y="3641390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8" name="椭圆 28"/>
                <p:cNvSpPr/>
                <p:nvPr/>
              </p:nvSpPr>
              <p:spPr>
                <a:xfrm flipV="1">
                  <a:off x="7764534" y="2752056"/>
                  <a:ext cx="1785893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>
                  <a:off x="9552016" y="3641390"/>
                  <a:ext cx="1128684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  <a:headEnd type="none"/>
                  <a:tailEnd type="oval"/>
                </a:ln>
                <a:effectLst/>
              </p:spPr>
            </p:cxnSp>
            <p:cxnSp>
              <p:nvCxnSpPr>
                <p:cNvPr id="70" name="直接连接符 69"/>
                <p:cNvCxnSpPr/>
                <p:nvPr/>
              </p:nvCxnSpPr>
              <p:spPr>
                <a:xfrm>
                  <a:off x="1278168" y="3642979"/>
                  <a:ext cx="1128684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  <a:headEnd type="oval"/>
                </a:ln>
                <a:effectLst/>
              </p:spPr>
            </p:cxnSp>
          </p:grpSp>
          <p:grpSp>
            <p:nvGrpSpPr>
              <p:cNvPr id="53" name="组合 52"/>
              <p:cNvGrpSpPr/>
              <p:nvPr/>
            </p:nvGrpSpPr>
            <p:grpSpPr>
              <a:xfrm>
                <a:off x="1999647" y="3520931"/>
                <a:ext cx="1997013" cy="1997011"/>
                <a:chOff x="2389188" y="2700655"/>
                <a:chExt cx="1815465" cy="1815465"/>
              </a:xfrm>
            </p:grpSpPr>
            <p:sp>
              <p:nvSpPr>
                <p:cNvPr id="63" name="矩形 62"/>
                <p:cNvSpPr/>
                <p:nvPr/>
              </p:nvSpPr>
              <p:spPr>
                <a:xfrm rot="16200000">
                  <a:off x="2389188" y="270065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4" name="空心弧 63"/>
                <p:cNvSpPr/>
                <p:nvPr/>
              </p:nvSpPr>
              <p:spPr>
                <a:xfrm rot="19800000">
                  <a:off x="2398394" y="2704383"/>
                  <a:ext cx="1797050" cy="1797050"/>
                </a:xfrm>
                <a:prstGeom prst="blockArc">
                  <a:avLst>
                    <a:gd name="adj1" fmla="val 10782304"/>
                    <a:gd name="adj2" fmla="val 12569082"/>
                    <a:gd name="adj3" fmla="val 2151"/>
                  </a:avLst>
                </a:prstGeom>
                <a:solidFill>
                  <a:srgbClr val="F39839"/>
                </a:solidFill>
                <a:ln w="9525" cap="flat" cmpd="sng" algn="ctr">
                  <a:solidFill>
                    <a:srgbClr val="F3983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3984039" y="3509755"/>
                <a:ext cx="1997013" cy="1997012"/>
                <a:chOff x="4166508" y="2732405"/>
                <a:chExt cx="1815465" cy="1815465"/>
              </a:xfrm>
            </p:grpSpPr>
            <p:sp>
              <p:nvSpPr>
                <p:cNvPr id="61" name="矩形 60"/>
                <p:cNvSpPr/>
                <p:nvPr/>
              </p:nvSpPr>
              <p:spPr>
                <a:xfrm rot="16200000">
                  <a:off x="4166508" y="273240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2" name="空心弧 61"/>
                <p:cNvSpPr/>
                <p:nvPr/>
              </p:nvSpPr>
              <p:spPr>
                <a:xfrm>
                  <a:off x="4178300" y="2746375"/>
                  <a:ext cx="1797050" cy="1797050"/>
                </a:xfrm>
                <a:prstGeom prst="blockArc">
                  <a:avLst>
                    <a:gd name="adj1" fmla="val 10861918"/>
                    <a:gd name="adj2" fmla="val 12575204"/>
                    <a:gd name="adj3" fmla="val 2129"/>
                  </a:avLst>
                </a:prstGeom>
                <a:solidFill>
                  <a:srgbClr val="F39839"/>
                </a:solidFill>
                <a:ln w="9525" cap="flat" cmpd="sng" algn="ctr">
                  <a:solidFill>
                    <a:srgbClr val="F3983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5973764" y="3518136"/>
                <a:ext cx="1997013" cy="1997012"/>
                <a:chOff x="5975350" y="2740024"/>
                <a:chExt cx="1815465" cy="1815465"/>
              </a:xfrm>
            </p:grpSpPr>
            <p:sp>
              <p:nvSpPr>
                <p:cNvPr id="59" name="矩形 58"/>
                <p:cNvSpPr/>
                <p:nvPr/>
              </p:nvSpPr>
              <p:spPr>
                <a:xfrm rot="14400000">
                  <a:off x="5975350" y="2740024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0" name="空心弧 59"/>
                <p:cNvSpPr/>
                <p:nvPr/>
              </p:nvSpPr>
              <p:spPr>
                <a:xfrm rot="19800000">
                  <a:off x="5983288" y="2751138"/>
                  <a:ext cx="1797050" cy="1797050"/>
                </a:xfrm>
                <a:prstGeom prst="blockArc">
                  <a:avLst>
                    <a:gd name="adj1" fmla="val 10800000"/>
                    <a:gd name="adj2" fmla="val 12569082"/>
                    <a:gd name="adj3" fmla="val 2151"/>
                  </a:avLst>
                </a:prstGeom>
                <a:solidFill>
                  <a:srgbClr val="F39839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930612" y="3516740"/>
                <a:ext cx="1997013" cy="1997012"/>
                <a:chOff x="7754303" y="2738755"/>
                <a:chExt cx="1815465" cy="1815465"/>
              </a:xfrm>
            </p:grpSpPr>
            <p:sp>
              <p:nvSpPr>
                <p:cNvPr id="57" name="矩形 56"/>
                <p:cNvSpPr/>
                <p:nvPr/>
              </p:nvSpPr>
              <p:spPr>
                <a:xfrm rot="10800000">
                  <a:off x="7754303" y="273875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8" name="空心弧 57"/>
                <p:cNvSpPr/>
                <p:nvPr/>
              </p:nvSpPr>
              <p:spPr>
                <a:xfrm>
                  <a:off x="7759700" y="2746375"/>
                  <a:ext cx="1797050" cy="1797050"/>
                </a:xfrm>
                <a:prstGeom prst="blockArc">
                  <a:avLst>
                    <a:gd name="adj1" fmla="val 10861918"/>
                    <a:gd name="adj2" fmla="val 12575204"/>
                    <a:gd name="adj3" fmla="val 2129"/>
                  </a:avLst>
                </a:prstGeom>
                <a:solidFill>
                  <a:srgbClr val="F39839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7469" y="4797"/>
              <a:ext cx="1938" cy="1938"/>
              <a:chOff x="4248468" y="3748642"/>
              <a:chExt cx="1500029" cy="1500029"/>
            </a:xfrm>
            <a:solidFill>
              <a:sysClr val="window" lastClr="FFFFFF"/>
            </a:solidFill>
          </p:grpSpPr>
          <p:sp>
            <p:nvSpPr>
              <p:cNvPr id="24" name="椭圆 23"/>
              <p:cNvSpPr/>
              <p:nvPr/>
            </p:nvSpPr>
            <p:spPr>
              <a:xfrm>
                <a:off x="4248468" y="3748642"/>
                <a:ext cx="1500029" cy="1500029"/>
              </a:xfrm>
              <a:prstGeom prst="ellipse">
                <a:avLst/>
              </a:prstGeom>
              <a:solidFill>
                <a:srgbClr val="0C6341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4692952" y="4211422"/>
                <a:ext cx="663470" cy="603155"/>
                <a:chOff x="1725613" y="5659438"/>
                <a:chExt cx="498475" cy="498475"/>
              </a:xfrm>
              <a:grpFill/>
            </p:grpSpPr>
            <p:sp>
              <p:nvSpPr>
                <p:cNvPr id="26" name="Freeform 564"/>
                <p:cNvSpPr/>
                <p:nvPr/>
              </p:nvSpPr>
              <p:spPr bwMode="auto">
                <a:xfrm>
                  <a:off x="2132013" y="5659438"/>
                  <a:ext cx="92075" cy="104775"/>
                </a:xfrm>
                <a:custGeom>
                  <a:avLst/>
                  <a:gdLst>
                    <a:gd name="T0" fmla="*/ 2147483646 w 40"/>
                    <a:gd name="T1" fmla="*/ 2147483646 h 45"/>
                    <a:gd name="T2" fmla="*/ 2147483646 w 40"/>
                    <a:gd name="T3" fmla="*/ 2147483646 h 45"/>
                    <a:gd name="T4" fmla="*/ 2147483646 w 40"/>
                    <a:gd name="T5" fmla="*/ 2147483646 h 45"/>
                    <a:gd name="T6" fmla="*/ 2147483646 w 40"/>
                    <a:gd name="T7" fmla="*/ 2147483646 h 45"/>
                    <a:gd name="T8" fmla="*/ 2147483646 w 40"/>
                    <a:gd name="T9" fmla="*/ 2147483646 h 45"/>
                    <a:gd name="T10" fmla="*/ 2147483646 w 40"/>
                    <a:gd name="T11" fmla="*/ 2147483646 h 45"/>
                    <a:gd name="T12" fmla="*/ 2147483646 w 40"/>
                    <a:gd name="T13" fmla="*/ 2147483646 h 45"/>
                    <a:gd name="T14" fmla="*/ 2147483646 w 40"/>
                    <a:gd name="T15" fmla="*/ 2147483646 h 45"/>
                    <a:gd name="T16" fmla="*/ 2147483646 w 40"/>
                    <a:gd name="T17" fmla="*/ 2147483646 h 45"/>
                    <a:gd name="T18" fmla="*/ 2147483646 w 40"/>
                    <a:gd name="T19" fmla="*/ 2147483646 h 45"/>
                    <a:gd name="T20" fmla="*/ 0 w 40"/>
                    <a:gd name="T21" fmla="*/ 2147483646 h 45"/>
                    <a:gd name="T22" fmla="*/ 2147483646 w 40"/>
                    <a:gd name="T23" fmla="*/ 0 h 45"/>
                    <a:gd name="T24" fmla="*/ 2147483646 w 40"/>
                    <a:gd name="T25" fmla="*/ 0 h 45"/>
                    <a:gd name="T26" fmla="*/ 2147483646 w 40"/>
                    <a:gd name="T27" fmla="*/ 0 h 45"/>
                    <a:gd name="T28" fmla="*/ 2147483646 w 40"/>
                    <a:gd name="T29" fmla="*/ 0 h 45"/>
                    <a:gd name="T30" fmla="*/ 2147483646 w 40"/>
                    <a:gd name="T31" fmla="*/ 0 h 45"/>
                    <a:gd name="T32" fmla="*/ 2147483646 w 40"/>
                    <a:gd name="T33" fmla="*/ 0 h 45"/>
                    <a:gd name="T34" fmla="*/ 2147483646 w 40"/>
                    <a:gd name="T35" fmla="*/ 2147483646 h 45"/>
                    <a:gd name="T36" fmla="*/ 2147483646 w 40"/>
                    <a:gd name="T37" fmla="*/ 2147483646 h 45"/>
                    <a:gd name="T38" fmla="*/ 2147483646 w 40"/>
                    <a:gd name="T39" fmla="*/ 2147483646 h 45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40" h="45">
                      <a:moveTo>
                        <a:pt x="40" y="40"/>
                      </a:moveTo>
                      <a:cubicBezTo>
                        <a:pt x="40" y="43"/>
                        <a:pt x="38" y="45"/>
                        <a:pt x="35" y="45"/>
                      </a:cubicBezTo>
                      <a:cubicBezTo>
                        <a:pt x="32" y="45"/>
                        <a:pt x="30" y="43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14"/>
                        <a:pt x="25" y="10"/>
                        <a:pt x="20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2" y="10"/>
                        <a:pt x="0" y="7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3" y="0"/>
                        <a:pt x="40" y="6"/>
                        <a:pt x="40" y="15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Rectangle 565"/>
                <p:cNvSpPr>
                  <a:spLocks noChangeArrowheads="1"/>
                </p:cNvSpPr>
                <p:nvPr/>
              </p:nvSpPr>
              <p:spPr bwMode="auto">
                <a:xfrm>
                  <a:off x="2132013" y="5764213"/>
                  <a:ext cx="22225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Rectangle 566"/>
                <p:cNvSpPr>
                  <a:spLocks noChangeArrowheads="1"/>
                </p:cNvSpPr>
                <p:nvPr/>
              </p:nvSpPr>
              <p:spPr bwMode="auto">
                <a:xfrm>
                  <a:off x="2097088" y="5764213"/>
                  <a:ext cx="11112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Rectangle 567"/>
                <p:cNvSpPr>
                  <a:spLocks noChangeArrowheads="1"/>
                </p:cNvSpPr>
                <p:nvPr/>
              </p:nvSpPr>
              <p:spPr bwMode="auto">
                <a:xfrm>
                  <a:off x="2051050" y="5764213"/>
                  <a:ext cx="11113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Rectangle 568"/>
                <p:cNvSpPr>
                  <a:spLocks noChangeArrowheads="1"/>
                </p:cNvSpPr>
                <p:nvPr/>
              </p:nvSpPr>
              <p:spPr bwMode="auto">
                <a:xfrm>
                  <a:off x="2001838" y="5764213"/>
                  <a:ext cx="254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Rectangle 569"/>
                <p:cNvSpPr>
                  <a:spLocks noChangeArrowheads="1"/>
                </p:cNvSpPr>
                <p:nvPr/>
              </p:nvSpPr>
              <p:spPr bwMode="auto">
                <a:xfrm>
                  <a:off x="1920875" y="5764213"/>
                  <a:ext cx="381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Rectangle 570"/>
                <p:cNvSpPr>
                  <a:spLocks noChangeArrowheads="1"/>
                </p:cNvSpPr>
                <p:nvPr/>
              </p:nvSpPr>
              <p:spPr bwMode="auto">
                <a:xfrm>
                  <a:off x="1885950" y="5764213"/>
                  <a:ext cx="127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Rectangle 571"/>
                <p:cNvSpPr>
                  <a:spLocks noChangeArrowheads="1"/>
                </p:cNvSpPr>
                <p:nvPr/>
              </p:nvSpPr>
              <p:spPr bwMode="auto">
                <a:xfrm>
                  <a:off x="1839913" y="5764213"/>
                  <a:ext cx="127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Freeform 572"/>
                <p:cNvSpPr/>
                <p:nvPr/>
              </p:nvSpPr>
              <p:spPr bwMode="auto">
                <a:xfrm>
                  <a:off x="1725613" y="5659438"/>
                  <a:ext cx="92075" cy="104775"/>
                </a:xfrm>
                <a:custGeom>
                  <a:avLst/>
                  <a:gdLst>
                    <a:gd name="T0" fmla="*/ 2147483646 w 40"/>
                    <a:gd name="T1" fmla="*/ 2147483646 h 45"/>
                    <a:gd name="T2" fmla="*/ 2147483646 w 40"/>
                    <a:gd name="T3" fmla="*/ 2147483646 h 45"/>
                    <a:gd name="T4" fmla="*/ 2147483646 w 40"/>
                    <a:gd name="T5" fmla="*/ 2147483646 h 45"/>
                    <a:gd name="T6" fmla="*/ 2147483646 w 40"/>
                    <a:gd name="T7" fmla="*/ 2147483646 h 45"/>
                    <a:gd name="T8" fmla="*/ 2147483646 w 40"/>
                    <a:gd name="T9" fmla="*/ 2147483646 h 45"/>
                    <a:gd name="T10" fmla="*/ 2147483646 w 40"/>
                    <a:gd name="T11" fmla="*/ 2147483646 h 45"/>
                    <a:gd name="T12" fmla="*/ 2147483646 w 40"/>
                    <a:gd name="T13" fmla="*/ 2147483646 h 45"/>
                    <a:gd name="T14" fmla="*/ 2147483646 w 40"/>
                    <a:gd name="T15" fmla="*/ 2147483646 h 45"/>
                    <a:gd name="T16" fmla="*/ 2147483646 w 40"/>
                    <a:gd name="T17" fmla="*/ 2147483646 h 45"/>
                    <a:gd name="T18" fmla="*/ 0 w 40"/>
                    <a:gd name="T19" fmla="*/ 2147483646 h 45"/>
                    <a:gd name="T20" fmla="*/ 0 w 40"/>
                    <a:gd name="T21" fmla="*/ 2147483646 h 45"/>
                    <a:gd name="T22" fmla="*/ 0 w 40"/>
                    <a:gd name="T23" fmla="*/ 2147483646 h 45"/>
                    <a:gd name="T24" fmla="*/ 2147483646 w 40"/>
                    <a:gd name="T25" fmla="*/ 0 h 45"/>
                    <a:gd name="T26" fmla="*/ 2147483646 w 40"/>
                    <a:gd name="T27" fmla="*/ 0 h 45"/>
                    <a:gd name="T28" fmla="*/ 2147483646 w 40"/>
                    <a:gd name="T29" fmla="*/ 0 h 45"/>
                    <a:gd name="T30" fmla="*/ 2147483646 w 40"/>
                    <a:gd name="T31" fmla="*/ 0 h 45"/>
                    <a:gd name="T32" fmla="*/ 2147483646 w 40"/>
                    <a:gd name="T33" fmla="*/ 0 h 45"/>
                    <a:gd name="T34" fmla="*/ 2147483646 w 40"/>
                    <a:gd name="T35" fmla="*/ 0 h 45"/>
                    <a:gd name="T36" fmla="*/ 2147483646 w 40"/>
                    <a:gd name="T37" fmla="*/ 2147483646 h 45"/>
                    <a:gd name="T38" fmla="*/ 2147483646 w 40"/>
                    <a:gd name="T39" fmla="*/ 2147483646 h 45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40" h="45">
                      <a:moveTo>
                        <a:pt x="35" y="10"/>
                      </a:move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5" y="10"/>
                        <a:pt x="10" y="14"/>
                        <a:pt x="10" y="2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3"/>
                        <a:pt x="8" y="45"/>
                        <a:pt x="5" y="45"/>
                      </a:cubicBezTo>
                      <a:cubicBezTo>
                        <a:pt x="2" y="45"/>
                        <a:pt x="0" y="4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6"/>
                        <a:pt x="7" y="0"/>
                        <a:pt x="15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8" y="0"/>
                        <a:pt x="40" y="2"/>
                        <a:pt x="40" y="5"/>
                      </a:cubicBezTo>
                      <a:cubicBezTo>
                        <a:pt x="40" y="7"/>
                        <a:pt x="38" y="10"/>
                        <a:pt x="35" y="1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Rectangle 573"/>
                <p:cNvSpPr>
                  <a:spLocks noChangeArrowheads="1"/>
                </p:cNvSpPr>
                <p:nvPr/>
              </p:nvSpPr>
              <p:spPr bwMode="auto">
                <a:xfrm>
                  <a:off x="1793875" y="5764213"/>
                  <a:ext cx="23813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Rectangle 574"/>
                <p:cNvSpPr>
                  <a:spLocks noChangeArrowheads="1"/>
                </p:cNvSpPr>
                <p:nvPr/>
              </p:nvSpPr>
              <p:spPr bwMode="auto">
                <a:xfrm>
                  <a:off x="1793875" y="5937250"/>
                  <a:ext cx="23813" cy="114300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Freeform 575"/>
                <p:cNvSpPr/>
                <p:nvPr/>
              </p:nvSpPr>
              <p:spPr bwMode="auto">
                <a:xfrm>
                  <a:off x="1725613" y="6051550"/>
                  <a:ext cx="92075" cy="106363"/>
                </a:xfrm>
                <a:custGeom>
                  <a:avLst/>
                  <a:gdLst>
                    <a:gd name="T0" fmla="*/ 0 w 40"/>
                    <a:gd name="T1" fmla="*/ 2147483646 h 46"/>
                    <a:gd name="T2" fmla="*/ 2147483646 w 40"/>
                    <a:gd name="T3" fmla="*/ 0 h 46"/>
                    <a:gd name="T4" fmla="*/ 2147483646 w 40"/>
                    <a:gd name="T5" fmla="*/ 2147483646 h 46"/>
                    <a:gd name="T6" fmla="*/ 2147483646 w 40"/>
                    <a:gd name="T7" fmla="*/ 2147483646 h 46"/>
                    <a:gd name="T8" fmla="*/ 2147483646 w 40"/>
                    <a:gd name="T9" fmla="*/ 2147483646 h 46"/>
                    <a:gd name="T10" fmla="*/ 2147483646 w 40"/>
                    <a:gd name="T11" fmla="*/ 2147483646 h 46"/>
                    <a:gd name="T12" fmla="*/ 2147483646 w 40"/>
                    <a:gd name="T13" fmla="*/ 2147483646 h 46"/>
                    <a:gd name="T14" fmla="*/ 2147483646 w 40"/>
                    <a:gd name="T15" fmla="*/ 2147483646 h 46"/>
                    <a:gd name="T16" fmla="*/ 2147483646 w 40"/>
                    <a:gd name="T17" fmla="*/ 2147483646 h 46"/>
                    <a:gd name="T18" fmla="*/ 2147483646 w 40"/>
                    <a:gd name="T19" fmla="*/ 2147483646 h 46"/>
                    <a:gd name="T20" fmla="*/ 2147483646 w 40"/>
                    <a:gd name="T21" fmla="*/ 2147483646 h 46"/>
                    <a:gd name="T22" fmla="*/ 2147483646 w 40"/>
                    <a:gd name="T23" fmla="*/ 2147483646 h 46"/>
                    <a:gd name="T24" fmla="*/ 2147483646 w 40"/>
                    <a:gd name="T25" fmla="*/ 2147483646 h 46"/>
                    <a:gd name="T26" fmla="*/ 2147483646 w 40"/>
                    <a:gd name="T27" fmla="*/ 2147483646 h 46"/>
                    <a:gd name="T28" fmla="*/ 2147483646 w 40"/>
                    <a:gd name="T29" fmla="*/ 2147483646 h 46"/>
                    <a:gd name="T30" fmla="*/ 2147483646 w 40"/>
                    <a:gd name="T31" fmla="*/ 2147483646 h 46"/>
                    <a:gd name="T32" fmla="*/ 0 w 40"/>
                    <a:gd name="T33" fmla="*/ 2147483646 h 46"/>
                    <a:gd name="T34" fmla="*/ 0 w 40"/>
                    <a:gd name="T35" fmla="*/ 2147483646 h 46"/>
                    <a:gd name="T36" fmla="*/ 0 w 40"/>
                    <a:gd name="T37" fmla="*/ 2147483646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46">
                      <a:moveTo>
                        <a:pt x="0" y="5"/>
                      </a:move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8" y="0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6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31"/>
                        <a:pt x="14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8" y="35"/>
                        <a:pt x="40" y="38"/>
                        <a:pt x="40" y="40"/>
                      </a:cubicBezTo>
                      <a:cubicBezTo>
                        <a:pt x="40" y="43"/>
                        <a:pt x="38" y="45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7" y="46"/>
                        <a:pt x="0" y="39"/>
                        <a:pt x="0" y="3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Rectangle 576"/>
                <p:cNvSpPr>
                  <a:spLocks noChangeArrowheads="1"/>
                </p:cNvSpPr>
                <p:nvPr/>
              </p:nvSpPr>
              <p:spPr bwMode="auto">
                <a:xfrm>
                  <a:off x="1839913" y="5937250"/>
                  <a:ext cx="127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Rectangle 577"/>
                <p:cNvSpPr>
                  <a:spLocks noChangeArrowheads="1"/>
                </p:cNvSpPr>
                <p:nvPr/>
              </p:nvSpPr>
              <p:spPr bwMode="auto">
                <a:xfrm>
                  <a:off x="1839913" y="6029325"/>
                  <a:ext cx="23812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Rectangle 578"/>
                <p:cNvSpPr>
                  <a:spLocks noChangeArrowheads="1"/>
                </p:cNvSpPr>
                <p:nvPr/>
              </p:nvSpPr>
              <p:spPr bwMode="auto">
                <a:xfrm>
                  <a:off x="1885950" y="5937250"/>
                  <a:ext cx="127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Rectangle 579"/>
                <p:cNvSpPr>
                  <a:spLocks noChangeArrowheads="1"/>
                </p:cNvSpPr>
                <p:nvPr/>
              </p:nvSpPr>
              <p:spPr bwMode="auto">
                <a:xfrm>
                  <a:off x="1885950" y="6029325"/>
                  <a:ext cx="23813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Rectangle 580"/>
                <p:cNvSpPr>
                  <a:spLocks noChangeArrowheads="1"/>
                </p:cNvSpPr>
                <p:nvPr/>
              </p:nvSpPr>
              <p:spPr bwMode="auto">
                <a:xfrm>
                  <a:off x="1920875" y="5937250"/>
                  <a:ext cx="381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581"/>
                <p:cNvSpPr>
                  <a:spLocks noChangeArrowheads="1"/>
                </p:cNvSpPr>
                <p:nvPr/>
              </p:nvSpPr>
              <p:spPr bwMode="auto">
                <a:xfrm>
                  <a:off x="1933575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Rectangle 582"/>
                <p:cNvSpPr>
                  <a:spLocks noChangeArrowheads="1"/>
                </p:cNvSpPr>
                <p:nvPr/>
              </p:nvSpPr>
              <p:spPr bwMode="auto">
                <a:xfrm>
                  <a:off x="2001838" y="5937250"/>
                  <a:ext cx="254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Rectangle 583"/>
                <p:cNvSpPr>
                  <a:spLocks noChangeArrowheads="1"/>
                </p:cNvSpPr>
                <p:nvPr/>
              </p:nvSpPr>
              <p:spPr bwMode="auto">
                <a:xfrm>
                  <a:off x="1979613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Rectangle 584"/>
                <p:cNvSpPr>
                  <a:spLocks noChangeArrowheads="1"/>
                </p:cNvSpPr>
                <p:nvPr/>
              </p:nvSpPr>
              <p:spPr bwMode="auto">
                <a:xfrm>
                  <a:off x="2051050" y="5937250"/>
                  <a:ext cx="11113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Rectangle 585"/>
                <p:cNvSpPr>
                  <a:spLocks noChangeArrowheads="1"/>
                </p:cNvSpPr>
                <p:nvPr/>
              </p:nvSpPr>
              <p:spPr bwMode="auto">
                <a:xfrm>
                  <a:off x="2038350" y="6029325"/>
                  <a:ext cx="23813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Rectangle 586"/>
                <p:cNvSpPr>
                  <a:spLocks noChangeArrowheads="1"/>
                </p:cNvSpPr>
                <p:nvPr/>
              </p:nvSpPr>
              <p:spPr bwMode="auto">
                <a:xfrm>
                  <a:off x="2097088" y="5937250"/>
                  <a:ext cx="11112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Rectangle 587"/>
                <p:cNvSpPr>
                  <a:spLocks noChangeArrowheads="1"/>
                </p:cNvSpPr>
                <p:nvPr/>
              </p:nvSpPr>
              <p:spPr bwMode="auto">
                <a:xfrm>
                  <a:off x="2085975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Rectangle 588"/>
                <p:cNvSpPr>
                  <a:spLocks noChangeArrowheads="1"/>
                </p:cNvSpPr>
                <p:nvPr/>
              </p:nvSpPr>
              <p:spPr bwMode="auto">
                <a:xfrm>
                  <a:off x="2132013" y="5937250"/>
                  <a:ext cx="22225" cy="114300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Freeform 589"/>
                <p:cNvSpPr/>
                <p:nvPr/>
              </p:nvSpPr>
              <p:spPr bwMode="auto">
                <a:xfrm>
                  <a:off x="2132013" y="6051550"/>
                  <a:ext cx="92075" cy="106363"/>
                </a:xfrm>
                <a:custGeom>
                  <a:avLst/>
                  <a:gdLst>
                    <a:gd name="T0" fmla="*/ 2147483646 w 40"/>
                    <a:gd name="T1" fmla="*/ 2147483646 h 46"/>
                    <a:gd name="T2" fmla="*/ 2147483646 w 40"/>
                    <a:gd name="T3" fmla="*/ 2147483646 h 46"/>
                    <a:gd name="T4" fmla="*/ 2147483646 w 40"/>
                    <a:gd name="T5" fmla="*/ 2147483646 h 46"/>
                    <a:gd name="T6" fmla="*/ 2147483646 w 40"/>
                    <a:gd name="T7" fmla="*/ 2147483646 h 46"/>
                    <a:gd name="T8" fmla="*/ 2147483646 w 40"/>
                    <a:gd name="T9" fmla="*/ 2147483646 h 46"/>
                    <a:gd name="T10" fmla="*/ 2147483646 w 40"/>
                    <a:gd name="T11" fmla="*/ 2147483646 h 46"/>
                    <a:gd name="T12" fmla="*/ 2147483646 w 40"/>
                    <a:gd name="T13" fmla="*/ 2147483646 h 46"/>
                    <a:gd name="T14" fmla="*/ 2147483646 w 40"/>
                    <a:gd name="T15" fmla="*/ 2147483646 h 46"/>
                    <a:gd name="T16" fmla="*/ 2147483646 w 40"/>
                    <a:gd name="T17" fmla="*/ 0 h 46"/>
                    <a:gd name="T18" fmla="*/ 2147483646 w 40"/>
                    <a:gd name="T19" fmla="*/ 2147483646 h 46"/>
                    <a:gd name="T20" fmla="*/ 2147483646 w 40"/>
                    <a:gd name="T21" fmla="*/ 2147483646 h 46"/>
                    <a:gd name="T22" fmla="*/ 2147483646 w 40"/>
                    <a:gd name="T23" fmla="*/ 2147483646 h 46"/>
                    <a:gd name="T24" fmla="*/ 2147483646 w 40"/>
                    <a:gd name="T25" fmla="*/ 2147483646 h 46"/>
                    <a:gd name="T26" fmla="*/ 2147483646 w 40"/>
                    <a:gd name="T27" fmla="*/ 2147483646 h 46"/>
                    <a:gd name="T28" fmla="*/ 2147483646 w 40"/>
                    <a:gd name="T29" fmla="*/ 2147483646 h 46"/>
                    <a:gd name="T30" fmla="*/ 2147483646 w 40"/>
                    <a:gd name="T31" fmla="*/ 2147483646 h 46"/>
                    <a:gd name="T32" fmla="*/ 2147483646 w 40"/>
                    <a:gd name="T33" fmla="*/ 2147483646 h 46"/>
                    <a:gd name="T34" fmla="*/ 0 w 40"/>
                    <a:gd name="T35" fmla="*/ 2147483646 h 46"/>
                    <a:gd name="T36" fmla="*/ 2147483646 w 40"/>
                    <a:gd name="T37" fmla="*/ 2147483646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46">
                      <a:moveTo>
                        <a:pt x="5" y="35"/>
                      </a:move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6" y="35"/>
                        <a:pt x="30" y="30"/>
                        <a:pt x="30" y="25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3"/>
                        <a:pt x="32" y="0"/>
                        <a:pt x="35" y="0"/>
                      </a:cubicBezTo>
                      <a:cubicBezTo>
                        <a:pt x="38" y="0"/>
                        <a:pt x="40" y="3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9"/>
                        <a:pt x="33" y="46"/>
                        <a:pt x="25" y="46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2" y="45"/>
                        <a:pt x="0" y="43"/>
                        <a:pt x="0" y="40"/>
                      </a:cubicBezTo>
                      <a:cubicBezTo>
                        <a:pt x="0" y="38"/>
                        <a:pt x="2" y="35"/>
                        <a:pt x="5" y="3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4924" y="4788"/>
              <a:ext cx="1938" cy="1938"/>
              <a:chOff x="2278698" y="3741657"/>
              <a:chExt cx="1500029" cy="1500029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278698" y="3741657"/>
                <a:ext cx="1500029" cy="1500029"/>
              </a:xfrm>
              <a:prstGeom prst="ellipse">
                <a:avLst/>
              </a:prstGeom>
              <a:solidFill>
                <a:srgbClr val="0C6341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2662538" y="4134603"/>
                <a:ext cx="693436" cy="691515"/>
                <a:chOff x="2722713" y="3648225"/>
                <a:chExt cx="573087" cy="571500"/>
              </a:xfrm>
            </p:grpSpPr>
            <p:sp>
              <p:nvSpPr>
                <p:cNvPr id="22" name="Freeform 178"/>
                <p:cNvSpPr/>
                <p:nvPr/>
              </p:nvSpPr>
              <p:spPr bwMode="auto">
                <a:xfrm>
                  <a:off x="2722713" y="3648225"/>
                  <a:ext cx="573087" cy="571500"/>
                </a:xfrm>
                <a:custGeom>
                  <a:avLst/>
                  <a:gdLst>
                    <a:gd name="T0" fmla="*/ 2147483646 w 248"/>
                    <a:gd name="T1" fmla="*/ 0 h 248"/>
                    <a:gd name="T2" fmla="*/ 2147483646 w 248"/>
                    <a:gd name="T3" fmla="*/ 2147483646 h 248"/>
                    <a:gd name="T4" fmla="*/ 2147483646 w 248"/>
                    <a:gd name="T5" fmla="*/ 2147483646 h 248"/>
                    <a:gd name="T6" fmla="*/ 2147483646 w 248"/>
                    <a:gd name="T7" fmla="*/ 2147483646 h 248"/>
                    <a:gd name="T8" fmla="*/ 2147483646 w 248"/>
                    <a:gd name="T9" fmla="*/ 2147483646 h 248"/>
                    <a:gd name="T10" fmla="*/ 2147483646 w 248"/>
                    <a:gd name="T11" fmla="*/ 2147483646 h 248"/>
                    <a:gd name="T12" fmla="*/ 2147483646 w 248"/>
                    <a:gd name="T13" fmla="*/ 2147483646 h 248"/>
                    <a:gd name="T14" fmla="*/ 2147483646 w 248"/>
                    <a:gd name="T15" fmla="*/ 2147483646 h 248"/>
                    <a:gd name="T16" fmla="*/ 0 w 248"/>
                    <a:gd name="T17" fmla="*/ 2147483646 h 248"/>
                    <a:gd name="T18" fmla="*/ 2147483646 w 248"/>
                    <a:gd name="T19" fmla="*/ 2147483646 h 248"/>
                    <a:gd name="T20" fmla="*/ 2147483646 w 248"/>
                    <a:gd name="T21" fmla="*/ 2147483646 h 248"/>
                    <a:gd name="T22" fmla="*/ 2147483646 w 248"/>
                    <a:gd name="T23" fmla="*/ 2147483646 h 248"/>
                    <a:gd name="T24" fmla="*/ 2147483646 w 248"/>
                    <a:gd name="T25" fmla="*/ 2147483646 h 248"/>
                    <a:gd name="T26" fmla="*/ 2147483646 w 248"/>
                    <a:gd name="T27" fmla="*/ 2147483646 h 248"/>
                    <a:gd name="T28" fmla="*/ 2147483646 w 248"/>
                    <a:gd name="T29" fmla="*/ 2147483646 h 248"/>
                    <a:gd name="T30" fmla="*/ 2147483646 w 248"/>
                    <a:gd name="T31" fmla="*/ 2147483646 h 248"/>
                    <a:gd name="T32" fmla="*/ 2147483646 w 248"/>
                    <a:gd name="T33" fmla="*/ 2147483646 h 248"/>
                    <a:gd name="T34" fmla="*/ 2147483646 w 248"/>
                    <a:gd name="T35" fmla="*/ 2147483646 h 248"/>
                    <a:gd name="T36" fmla="*/ 2147483646 w 248"/>
                    <a:gd name="T37" fmla="*/ 2147483646 h 248"/>
                    <a:gd name="T38" fmla="*/ 2147483646 w 248"/>
                    <a:gd name="T39" fmla="*/ 2147483646 h 248"/>
                    <a:gd name="T40" fmla="*/ 2147483646 w 248"/>
                    <a:gd name="T41" fmla="*/ 2147483646 h 248"/>
                    <a:gd name="T42" fmla="*/ 2147483646 w 248"/>
                    <a:gd name="T43" fmla="*/ 2147483646 h 248"/>
                    <a:gd name="T44" fmla="*/ 2147483646 w 248"/>
                    <a:gd name="T45" fmla="*/ 2147483646 h 248"/>
                    <a:gd name="T46" fmla="*/ 2147483646 w 248"/>
                    <a:gd name="T47" fmla="*/ 2147483646 h 248"/>
                    <a:gd name="T48" fmla="*/ 2147483646 w 248"/>
                    <a:gd name="T49" fmla="*/ 2147483646 h 248"/>
                    <a:gd name="T50" fmla="*/ 2147483646 w 248"/>
                    <a:gd name="T51" fmla="*/ 2147483646 h 248"/>
                    <a:gd name="T52" fmla="*/ 2147483646 w 248"/>
                    <a:gd name="T53" fmla="*/ 2147483646 h 248"/>
                    <a:gd name="T54" fmla="*/ 2147483646 w 248"/>
                    <a:gd name="T55" fmla="*/ 2147483646 h 248"/>
                    <a:gd name="T56" fmla="*/ 2147483646 w 248"/>
                    <a:gd name="T57" fmla="*/ 2147483646 h 248"/>
                    <a:gd name="T58" fmla="*/ 2147483646 w 248"/>
                    <a:gd name="T59" fmla="*/ 2147483646 h 248"/>
                    <a:gd name="T60" fmla="*/ 2147483646 w 248"/>
                    <a:gd name="T61" fmla="*/ 2147483646 h 248"/>
                    <a:gd name="T62" fmla="*/ 2147483646 w 248"/>
                    <a:gd name="T63" fmla="*/ 2147483646 h 248"/>
                    <a:gd name="T64" fmla="*/ 2147483646 w 248"/>
                    <a:gd name="T65" fmla="*/ 0 h 24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05" y="0"/>
                        <a:pt x="100" y="5"/>
                        <a:pt x="100" y="12"/>
                      </a:cubicBezTo>
                      <a:cubicBezTo>
                        <a:pt x="100" y="27"/>
                        <a:pt x="100" y="27"/>
                        <a:pt x="100" y="27"/>
                      </a:cubicBezTo>
                      <a:cubicBezTo>
                        <a:pt x="100" y="33"/>
                        <a:pt x="97" y="37"/>
                        <a:pt x="92" y="39"/>
                      </a:cubicBez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79" y="43"/>
                        <a:pt x="74" y="42"/>
                        <a:pt x="71" y="39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56" y="24"/>
                        <a:pt x="48" y="24"/>
                        <a:pt x="44" y="28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4" y="48"/>
                        <a:pt x="24" y="56"/>
                        <a:pt x="28" y="60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2" y="74"/>
                        <a:pt x="43" y="79"/>
                        <a:pt x="42" y="83"/>
                      </a:cubicBezTo>
                      <a:cubicBezTo>
                        <a:pt x="39" y="92"/>
                        <a:pt x="39" y="92"/>
                        <a:pt x="39" y="92"/>
                      </a:cubicBezTo>
                      <a:cubicBezTo>
                        <a:pt x="37" y="97"/>
                        <a:pt x="33" y="100"/>
                        <a:pt x="27" y="100"/>
                      </a:cubicBezTo>
                      <a:cubicBezTo>
                        <a:pt x="12" y="100"/>
                        <a:pt x="12" y="100"/>
                        <a:pt x="12" y="100"/>
                      </a:cubicBezTo>
                      <a:cubicBezTo>
                        <a:pt x="5" y="100"/>
                        <a:pt x="0" y="105"/>
                        <a:pt x="0" y="112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0" y="143"/>
                        <a:pt x="5" y="148"/>
                        <a:pt x="12" y="148"/>
                      </a:cubicBezTo>
                      <a:cubicBezTo>
                        <a:pt x="27" y="148"/>
                        <a:pt x="27" y="148"/>
                        <a:pt x="27" y="148"/>
                      </a:cubicBezTo>
                      <a:cubicBezTo>
                        <a:pt x="33" y="148"/>
                        <a:pt x="37" y="151"/>
                        <a:pt x="39" y="156"/>
                      </a:cubicBezTo>
                      <a:cubicBezTo>
                        <a:pt x="42" y="165"/>
                        <a:pt x="42" y="165"/>
                        <a:pt x="42" y="165"/>
                      </a:cubicBezTo>
                      <a:cubicBezTo>
                        <a:pt x="43" y="169"/>
                        <a:pt x="42" y="174"/>
                        <a:pt x="39" y="177"/>
                      </a:cubicBezTo>
                      <a:cubicBezTo>
                        <a:pt x="28" y="188"/>
                        <a:pt x="28" y="188"/>
                        <a:pt x="28" y="188"/>
                      </a:cubicBezTo>
                      <a:cubicBezTo>
                        <a:pt x="24" y="192"/>
                        <a:pt x="24" y="200"/>
                        <a:pt x="28" y="204"/>
                      </a:cubicBezTo>
                      <a:cubicBezTo>
                        <a:pt x="44" y="220"/>
                        <a:pt x="44" y="220"/>
                        <a:pt x="44" y="220"/>
                      </a:cubicBezTo>
                      <a:cubicBezTo>
                        <a:pt x="48" y="224"/>
                        <a:pt x="56" y="224"/>
                        <a:pt x="60" y="220"/>
                      </a:cubicBezTo>
                      <a:cubicBezTo>
                        <a:pt x="71" y="209"/>
                        <a:pt x="71" y="209"/>
                        <a:pt x="71" y="209"/>
                      </a:cubicBezTo>
                      <a:cubicBezTo>
                        <a:pt x="74" y="206"/>
                        <a:pt x="79" y="205"/>
                        <a:pt x="83" y="206"/>
                      </a:cubicBezTo>
                      <a:cubicBezTo>
                        <a:pt x="92" y="209"/>
                        <a:pt x="92" y="209"/>
                        <a:pt x="92" y="209"/>
                      </a:cubicBezTo>
                      <a:cubicBezTo>
                        <a:pt x="97" y="211"/>
                        <a:pt x="100" y="215"/>
                        <a:pt x="100" y="221"/>
                      </a:cubicBezTo>
                      <a:cubicBezTo>
                        <a:pt x="100" y="236"/>
                        <a:pt x="100" y="236"/>
                        <a:pt x="100" y="236"/>
                      </a:cubicBezTo>
                      <a:cubicBezTo>
                        <a:pt x="100" y="243"/>
                        <a:pt x="105" y="248"/>
                        <a:pt x="112" y="248"/>
                      </a:cubicBezTo>
                      <a:cubicBezTo>
                        <a:pt x="124" y="248"/>
                        <a:pt x="124" y="248"/>
                        <a:pt x="124" y="248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143" y="248"/>
                        <a:pt x="148" y="243"/>
                        <a:pt x="148" y="236"/>
                      </a:cubicBezTo>
                      <a:cubicBezTo>
                        <a:pt x="148" y="221"/>
                        <a:pt x="148" y="221"/>
                        <a:pt x="148" y="221"/>
                      </a:cubicBezTo>
                      <a:cubicBezTo>
                        <a:pt x="148" y="215"/>
                        <a:pt x="151" y="211"/>
                        <a:pt x="156" y="209"/>
                      </a:cubicBezTo>
                      <a:cubicBezTo>
                        <a:pt x="165" y="206"/>
                        <a:pt x="165" y="206"/>
                        <a:pt x="165" y="206"/>
                      </a:cubicBezTo>
                      <a:cubicBezTo>
                        <a:pt x="169" y="205"/>
                        <a:pt x="174" y="206"/>
                        <a:pt x="177" y="209"/>
                      </a:cubicBezTo>
                      <a:cubicBezTo>
                        <a:pt x="188" y="220"/>
                        <a:pt x="188" y="220"/>
                        <a:pt x="188" y="220"/>
                      </a:cubicBezTo>
                      <a:cubicBezTo>
                        <a:pt x="192" y="224"/>
                        <a:pt x="200" y="224"/>
                        <a:pt x="204" y="220"/>
                      </a:cubicBezTo>
                      <a:cubicBezTo>
                        <a:pt x="220" y="204"/>
                        <a:pt x="220" y="204"/>
                        <a:pt x="220" y="204"/>
                      </a:cubicBezTo>
                      <a:cubicBezTo>
                        <a:pt x="224" y="200"/>
                        <a:pt x="224" y="192"/>
                        <a:pt x="220" y="188"/>
                      </a:cubicBezTo>
                      <a:cubicBezTo>
                        <a:pt x="209" y="177"/>
                        <a:pt x="209" y="177"/>
                        <a:pt x="209" y="177"/>
                      </a:cubicBezTo>
                      <a:cubicBezTo>
                        <a:pt x="206" y="174"/>
                        <a:pt x="205" y="169"/>
                        <a:pt x="206" y="165"/>
                      </a:cubicBezTo>
                      <a:cubicBezTo>
                        <a:pt x="209" y="156"/>
                        <a:pt x="209" y="156"/>
                        <a:pt x="209" y="156"/>
                      </a:cubicBezTo>
                      <a:cubicBezTo>
                        <a:pt x="211" y="151"/>
                        <a:pt x="215" y="148"/>
                        <a:pt x="221" y="148"/>
                      </a:cubicBezTo>
                      <a:cubicBezTo>
                        <a:pt x="236" y="148"/>
                        <a:pt x="236" y="148"/>
                        <a:pt x="236" y="148"/>
                      </a:cubicBezTo>
                      <a:cubicBezTo>
                        <a:pt x="243" y="148"/>
                        <a:pt x="248" y="143"/>
                        <a:pt x="248" y="136"/>
                      </a:cubicBezTo>
                      <a:cubicBezTo>
                        <a:pt x="248" y="112"/>
                        <a:pt x="248" y="112"/>
                        <a:pt x="248" y="112"/>
                      </a:cubicBezTo>
                      <a:cubicBezTo>
                        <a:pt x="248" y="105"/>
                        <a:pt x="243" y="100"/>
                        <a:pt x="236" y="100"/>
                      </a:cubicBezTo>
                      <a:cubicBezTo>
                        <a:pt x="221" y="100"/>
                        <a:pt x="221" y="100"/>
                        <a:pt x="221" y="100"/>
                      </a:cubicBezTo>
                      <a:cubicBezTo>
                        <a:pt x="215" y="100"/>
                        <a:pt x="211" y="97"/>
                        <a:pt x="209" y="92"/>
                      </a:cubicBezTo>
                      <a:cubicBezTo>
                        <a:pt x="206" y="83"/>
                        <a:pt x="206" y="83"/>
                        <a:pt x="206" y="83"/>
                      </a:cubicBezTo>
                      <a:cubicBezTo>
                        <a:pt x="205" y="79"/>
                        <a:pt x="206" y="74"/>
                        <a:pt x="209" y="71"/>
                      </a:cubicBezTo>
                      <a:cubicBezTo>
                        <a:pt x="220" y="60"/>
                        <a:pt x="220" y="60"/>
                        <a:pt x="220" y="60"/>
                      </a:cubicBezTo>
                      <a:cubicBezTo>
                        <a:pt x="224" y="56"/>
                        <a:pt x="224" y="48"/>
                        <a:pt x="220" y="44"/>
                      </a:cubicBezTo>
                      <a:cubicBezTo>
                        <a:pt x="204" y="28"/>
                        <a:pt x="204" y="28"/>
                        <a:pt x="204" y="28"/>
                      </a:cubicBezTo>
                      <a:cubicBezTo>
                        <a:pt x="200" y="24"/>
                        <a:pt x="192" y="24"/>
                        <a:pt x="188" y="28"/>
                      </a:cubicBezTo>
                      <a:cubicBezTo>
                        <a:pt x="177" y="39"/>
                        <a:pt x="177" y="39"/>
                        <a:pt x="177" y="39"/>
                      </a:cubicBezTo>
                      <a:cubicBezTo>
                        <a:pt x="174" y="42"/>
                        <a:pt x="169" y="43"/>
                        <a:pt x="165" y="42"/>
                      </a:cubicBezTo>
                      <a:cubicBezTo>
                        <a:pt x="156" y="39"/>
                        <a:pt x="156" y="39"/>
                        <a:pt x="156" y="39"/>
                      </a:cubicBezTo>
                      <a:cubicBezTo>
                        <a:pt x="151" y="37"/>
                        <a:pt x="148" y="33"/>
                        <a:pt x="148" y="27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5"/>
                        <a:pt x="143" y="0"/>
                        <a:pt x="136" y="0"/>
                      </a:cubicBezTo>
                      <a:lnTo>
                        <a:pt x="124" y="0"/>
                      </a:ln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Freeform 179"/>
                <p:cNvSpPr/>
                <p:nvPr/>
              </p:nvSpPr>
              <p:spPr bwMode="auto">
                <a:xfrm>
                  <a:off x="2946550" y="3872063"/>
                  <a:ext cx="125413" cy="125412"/>
                </a:xfrm>
                <a:custGeom>
                  <a:avLst/>
                  <a:gdLst>
                    <a:gd name="T0" fmla="*/ 2147483646 w 54"/>
                    <a:gd name="T1" fmla="*/ 2147483646 h 54"/>
                    <a:gd name="T2" fmla="*/ 2147483646 w 54"/>
                    <a:gd name="T3" fmla="*/ 2147483646 h 54"/>
                    <a:gd name="T4" fmla="*/ 2147483646 w 54"/>
                    <a:gd name="T5" fmla="*/ 2147483646 h 54"/>
                    <a:gd name="T6" fmla="*/ 2147483646 w 54"/>
                    <a:gd name="T7" fmla="*/ 2147483646 h 54"/>
                    <a:gd name="T8" fmla="*/ 2147483646 w 54"/>
                    <a:gd name="T9" fmla="*/ 2147483646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4" h="54">
                      <a:moveTo>
                        <a:pt x="50" y="32"/>
                      </a:moveTo>
                      <a:cubicBezTo>
                        <a:pt x="54" y="15"/>
                        <a:pt x="39" y="0"/>
                        <a:pt x="22" y="4"/>
                      </a:cubicBezTo>
                      <a:cubicBezTo>
                        <a:pt x="13" y="6"/>
                        <a:pt x="6" y="13"/>
                        <a:pt x="4" y="22"/>
                      </a:cubicBezTo>
                      <a:cubicBezTo>
                        <a:pt x="0" y="39"/>
                        <a:pt x="15" y="54"/>
                        <a:pt x="32" y="50"/>
                      </a:cubicBezTo>
                      <a:cubicBezTo>
                        <a:pt x="41" y="48"/>
                        <a:pt x="48" y="41"/>
                        <a:pt x="50" y="32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10000" y="4788"/>
              <a:ext cx="1938" cy="1938"/>
              <a:chOff x="6207761" y="3741657"/>
              <a:chExt cx="1500029" cy="1500029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207761" y="3741657"/>
                <a:ext cx="1500029" cy="1500029"/>
              </a:xfrm>
              <a:prstGeom prst="ellipse">
                <a:avLst/>
              </a:prstGeom>
              <a:solidFill>
                <a:srgbClr val="0C6341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6652054" y="4156692"/>
                <a:ext cx="647335" cy="647336"/>
                <a:chOff x="1830388" y="2073275"/>
                <a:chExt cx="534987" cy="534988"/>
              </a:xfrm>
            </p:grpSpPr>
            <p:sp>
              <p:nvSpPr>
                <p:cNvPr id="14" name="Freeform 24"/>
                <p:cNvSpPr/>
                <p:nvPr/>
              </p:nvSpPr>
              <p:spPr bwMode="auto">
                <a:xfrm>
                  <a:off x="2000250" y="2119313"/>
                  <a:ext cx="365125" cy="109537"/>
                </a:xfrm>
                <a:custGeom>
                  <a:avLst/>
                  <a:gdLst>
                    <a:gd name="T0" fmla="*/ 2147483646 w 158"/>
                    <a:gd name="T1" fmla="*/ 2147483646 h 48"/>
                    <a:gd name="T2" fmla="*/ 2147483646 w 158"/>
                    <a:gd name="T3" fmla="*/ 2147483646 h 48"/>
                    <a:gd name="T4" fmla="*/ 0 w 158"/>
                    <a:gd name="T5" fmla="*/ 2147483646 h 48"/>
                    <a:gd name="T6" fmla="*/ 0 w 158"/>
                    <a:gd name="T7" fmla="*/ 2147483646 h 48"/>
                    <a:gd name="T8" fmla="*/ 2147483646 w 158"/>
                    <a:gd name="T9" fmla="*/ 0 h 48"/>
                    <a:gd name="T10" fmla="*/ 2147483646 w 158"/>
                    <a:gd name="T11" fmla="*/ 0 h 48"/>
                    <a:gd name="T12" fmla="*/ 2147483646 w 158"/>
                    <a:gd name="T13" fmla="*/ 2147483646 h 48"/>
                    <a:gd name="T14" fmla="*/ 2147483646 w 158"/>
                    <a:gd name="T15" fmla="*/ 2147483646 h 48"/>
                    <a:gd name="T16" fmla="*/ 2147483646 w 158"/>
                    <a:gd name="T17" fmla="*/ 2147483646 h 48"/>
                    <a:gd name="T18" fmla="*/ 2147483646 w 158"/>
                    <a:gd name="T19" fmla="*/ 2147483646 h 48"/>
                    <a:gd name="T20" fmla="*/ 2147483646 w 158"/>
                    <a:gd name="T21" fmla="*/ 2147483646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58" h="48">
                      <a:moveTo>
                        <a:pt x="130" y="48"/>
                      </a:move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4" y="48"/>
                        <a:pt x="0" y="44"/>
                        <a:pt x="0" y="4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2" y="0"/>
                        <a:pt x="134" y="1"/>
                        <a:pt x="135" y="2"/>
                      </a:cubicBezTo>
                      <a:cubicBezTo>
                        <a:pt x="154" y="18"/>
                        <a:pt x="154" y="18"/>
                        <a:pt x="154" y="18"/>
                      </a:cubicBezTo>
                      <a:cubicBezTo>
                        <a:pt x="158" y="21"/>
                        <a:pt x="158" y="27"/>
                        <a:pt x="154" y="30"/>
                      </a:cubicBezTo>
                      <a:cubicBezTo>
                        <a:pt x="135" y="46"/>
                        <a:pt x="135" y="46"/>
                        <a:pt x="135" y="46"/>
                      </a:cubicBezTo>
                      <a:cubicBezTo>
                        <a:pt x="134" y="47"/>
                        <a:pt x="132" y="48"/>
                        <a:pt x="130" y="48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Freeform 25"/>
                <p:cNvSpPr/>
                <p:nvPr/>
              </p:nvSpPr>
              <p:spPr bwMode="auto">
                <a:xfrm>
                  <a:off x="1830388" y="2266950"/>
                  <a:ext cx="355600" cy="109538"/>
                </a:xfrm>
                <a:custGeom>
                  <a:avLst/>
                  <a:gdLst>
                    <a:gd name="T0" fmla="*/ 2147483646 w 154"/>
                    <a:gd name="T1" fmla="*/ 0 h 48"/>
                    <a:gd name="T2" fmla="*/ 2147483646 w 154"/>
                    <a:gd name="T3" fmla="*/ 0 h 48"/>
                    <a:gd name="T4" fmla="*/ 2147483646 w 154"/>
                    <a:gd name="T5" fmla="*/ 2147483646 h 48"/>
                    <a:gd name="T6" fmla="*/ 2147483646 w 154"/>
                    <a:gd name="T7" fmla="*/ 2147483646 h 48"/>
                    <a:gd name="T8" fmla="*/ 2147483646 w 154"/>
                    <a:gd name="T9" fmla="*/ 2147483646 h 48"/>
                    <a:gd name="T10" fmla="*/ 2147483646 w 154"/>
                    <a:gd name="T11" fmla="*/ 2147483646 h 48"/>
                    <a:gd name="T12" fmla="*/ 2147483646 w 154"/>
                    <a:gd name="T13" fmla="*/ 2147483646 h 48"/>
                    <a:gd name="T14" fmla="*/ 2147483646 w 154"/>
                    <a:gd name="T15" fmla="*/ 2147483646 h 48"/>
                    <a:gd name="T16" fmla="*/ 2147483646 w 154"/>
                    <a:gd name="T17" fmla="*/ 2147483646 h 48"/>
                    <a:gd name="T18" fmla="*/ 2147483646 w 154"/>
                    <a:gd name="T19" fmla="*/ 2147483646 h 48"/>
                    <a:gd name="T20" fmla="*/ 2147483646 w 154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54" h="48">
                      <a:moveTo>
                        <a:pt x="27" y="0"/>
                      </a:moveTo>
                      <a:cubicBezTo>
                        <a:pt x="144" y="0"/>
                        <a:pt x="144" y="0"/>
                        <a:pt x="144" y="0"/>
                      </a:cubicBezTo>
                      <a:cubicBezTo>
                        <a:pt x="150" y="0"/>
                        <a:pt x="154" y="6"/>
                        <a:pt x="154" y="12"/>
                      </a:cubicBezTo>
                      <a:cubicBezTo>
                        <a:pt x="154" y="36"/>
                        <a:pt x="154" y="36"/>
                        <a:pt x="154" y="36"/>
                      </a:cubicBezTo>
                      <a:cubicBezTo>
                        <a:pt x="154" y="42"/>
                        <a:pt x="150" y="48"/>
                        <a:pt x="144" y="48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5" y="48"/>
                        <a:pt x="22" y="47"/>
                        <a:pt x="20" y="45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28"/>
                        <a:pt x="0" y="20"/>
                        <a:pt x="5" y="16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2" y="1"/>
                        <a:pt x="25" y="0"/>
                        <a:pt x="27" y="0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" name="Line 26"/>
                <p:cNvSpPr>
                  <a:spLocks noChangeShapeType="1"/>
                </p:cNvSpPr>
                <p:nvPr/>
              </p:nvSpPr>
              <p:spPr bwMode="auto">
                <a:xfrm>
                  <a:off x="2093913" y="2376488"/>
                  <a:ext cx="0" cy="22225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2093913" y="2228850"/>
                  <a:ext cx="0" cy="3810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2093913" y="2073275"/>
                  <a:ext cx="0" cy="46038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Line 29"/>
                <p:cNvSpPr>
                  <a:spLocks noChangeShapeType="1"/>
                </p:cNvSpPr>
                <p:nvPr/>
              </p:nvSpPr>
              <p:spPr bwMode="auto">
                <a:xfrm>
                  <a:off x="2020888" y="2608263"/>
                  <a:ext cx="149225" cy="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12546" y="4797"/>
              <a:ext cx="1938" cy="1938"/>
              <a:chOff x="8179277" y="3748642"/>
              <a:chExt cx="1500028" cy="150002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8179277" y="3748642"/>
                <a:ext cx="1500028" cy="1500029"/>
              </a:xfrm>
              <a:prstGeom prst="ellipse">
                <a:avLst/>
              </a:prstGeom>
              <a:solidFill>
                <a:srgbClr val="0C6341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8605283" y="4234099"/>
                <a:ext cx="630396" cy="548323"/>
                <a:chOff x="11250613" y="919163"/>
                <a:chExt cx="573087" cy="498475"/>
              </a:xfrm>
            </p:grpSpPr>
            <p:sp>
              <p:nvSpPr>
                <p:cNvPr id="10" name="Freeform 193"/>
                <p:cNvSpPr/>
                <p:nvPr/>
              </p:nvSpPr>
              <p:spPr bwMode="auto">
                <a:xfrm>
                  <a:off x="11250613" y="919163"/>
                  <a:ext cx="573087" cy="498475"/>
                </a:xfrm>
                <a:custGeom>
                  <a:avLst/>
                  <a:gdLst>
                    <a:gd name="T0" fmla="*/ 0 w 248"/>
                    <a:gd name="T1" fmla="*/ 2147483646 h 216"/>
                    <a:gd name="T2" fmla="*/ 2147483646 w 248"/>
                    <a:gd name="T3" fmla="*/ 2147483646 h 216"/>
                    <a:gd name="T4" fmla="*/ 2147483646 w 248"/>
                    <a:gd name="T5" fmla="*/ 2147483646 h 216"/>
                    <a:gd name="T6" fmla="*/ 2147483646 w 248"/>
                    <a:gd name="T7" fmla="*/ 0 h 216"/>
                    <a:gd name="T8" fmla="*/ 2147483646 w 248"/>
                    <a:gd name="T9" fmla="*/ 2147483646 h 216"/>
                    <a:gd name="T10" fmla="*/ 2147483646 w 248"/>
                    <a:gd name="T11" fmla="*/ 0 h 216"/>
                    <a:gd name="T12" fmla="*/ 0 w 248"/>
                    <a:gd name="T13" fmla="*/ 2147483646 h 2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8" h="216">
                      <a:moveTo>
                        <a:pt x="0" y="64"/>
                      </a:moveTo>
                      <a:cubicBezTo>
                        <a:pt x="0" y="144"/>
                        <a:pt x="124" y="216"/>
                        <a:pt x="124" y="216"/>
                      </a:cubicBezTo>
                      <a:cubicBezTo>
                        <a:pt x="124" y="216"/>
                        <a:pt x="248" y="144"/>
                        <a:pt x="248" y="64"/>
                      </a:cubicBezTo>
                      <a:cubicBezTo>
                        <a:pt x="248" y="31"/>
                        <a:pt x="224" y="0"/>
                        <a:pt x="188" y="0"/>
                      </a:cubicBezTo>
                      <a:cubicBezTo>
                        <a:pt x="155" y="0"/>
                        <a:pt x="124" y="23"/>
                        <a:pt x="124" y="56"/>
                      </a:cubicBezTo>
                      <a:cubicBezTo>
                        <a:pt x="124" y="23"/>
                        <a:pt x="93" y="0"/>
                        <a:pt x="60" y="0"/>
                      </a:cubicBezTo>
                      <a:cubicBezTo>
                        <a:pt x="24" y="0"/>
                        <a:pt x="0" y="31"/>
                        <a:pt x="0" y="64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" name="Freeform 194"/>
                <p:cNvSpPr/>
                <p:nvPr/>
              </p:nvSpPr>
              <p:spPr bwMode="auto">
                <a:xfrm>
                  <a:off x="11676063" y="984250"/>
                  <a:ext cx="87312" cy="92075"/>
                </a:xfrm>
                <a:custGeom>
                  <a:avLst/>
                  <a:gdLst>
                    <a:gd name="T0" fmla="*/ 2147483646 w 38"/>
                    <a:gd name="T1" fmla="*/ 2147483646 h 40"/>
                    <a:gd name="T2" fmla="*/ 0 w 38"/>
                    <a:gd name="T3" fmla="*/ 0 h 40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38" h="40">
                      <a:moveTo>
                        <a:pt x="38" y="40"/>
                      </a:moveTo>
                      <a:cubicBezTo>
                        <a:pt x="38" y="19"/>
                        <a:pt x="23" y="0"/>
                        <a:pt x="0" y="0"/>
                      </a:cubicBezTo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71" name="íślîďe"/>
          <p:cNvSpPr/>
          <p:nvPr/>
        </p:nvSpPr>
        <p:spPr bwMode="auto">
          <a:xfrm>
            <a:off x="4036601" y="512588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2" name="íṣḻíde"/>
          <p:cNvSpPr txBox="1"/>
          <p:nvPr/>
        </p:nvSpPr>
        <p:spPr bwMode="auto">
          <a:xfrm>
            <a:off x="4036600" y="468408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3" name="íślîďe"/>
          <p:cNvSpPr/>
          <p:nvPr/>
        </p:nvSpPr>
        <p:spPr bwMode="auto">
          <a:xfrm>
            <a:off x="7834992" y="512588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4" name="íṣḻíde"/>
          <p:cNvSpPr txBox="1"/>
          <p:nvPr/>
        </p:nvSpPr>
        <p:spPr bwMode="auto">
          <a:xfrm>
            <a:off x="7834991" y="468408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5" name="íślîďe"/>
          <p:cNvSpPr/>
          <p:nvPr/>
        </p:nvSpPr>
        <p:spPr bwMode="auto">
          <a:xfrm>
            <a:off x="2417714" y="188017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6" name="íṣḻíde"/>
          <p:cNvSpPr txBox="1"/>
          <p:nvPr/>
        </p:nvSpPr>
        <p:spPr bwMode="auto">
          <a:xfrm>
            <a:off x="2417713" y="143836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7" name="íślîďe"/>
          <p:cNvSpPr/>
          <p:nvPr/>
        </p:nvSpPr>
        <p:spPr bwMode="auto">
          <a:xfrm>
            <a:off x="6216105" y="188017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8" name="íṣḻíde"/>
          <p:cNvSpPr txBox="1"/>
          <p:nvPr/>
        </p:nvSpPr>
        <p:spPr bwMode="auto">
          <a:xfrm>
            <a:off x="6216104" y="143836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97607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80205" y="1309794"/>
            <a:ext cx="3777615" cy="3865880"/>
            <a:chOff x="4208" y="2111"/>
            <a:chExt cx="5949" cy="6088"/>
          </a:xfrm>
        </p:grpSpPr>
        <p:grpSp>
          <p:nvGrpSpPr>
            <p:cNvPr id="3" name="组合 2"/>
            <p:cNvGrpSpPr/>
            <p:nvPr/>
          </p:nvGrpSpPr>
          <p:grpSpPr>
            <a:xfrm>
              <a:off x="5084" y="3070"/>
              <a:ext cx="2198" cy="2111"/>
              <a:chOff x="4375361" y="2015414"/>
              <a:chExt cx="1535841" cy="1474986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4375361" y="2015414"/>
                <a:ext cx="1483752" cy="1474986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文本框 59"/>
              <p:cNvSpPr txBox="1"/>
              <p:nvPr/>
            </p:nvSpPr>
            <p:spPr>
              <a:xfrm rot="18900000">
                <a:off x="4740703" y="2566470"/>
                <a:ext cx="1170499" cy="8117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3960648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en-US" altLang="zh-CN" sz="1600" kern="0" dirty="0">
                    <a:solidFill>
                      <a:sysClr val="window" lastClr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TEXT HERE</a:t>
                </a:r>
                <a:endParaRPr lang="zh-CN" altLang="en-US" sz="1600" kern="0" dirty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084" y="5181"/>
              <a:ext cx="2148" cy="2111"/>
              <a:chOff x="4375361" y="3490400"/>
              <a:chExt cx="1500601" cy="1474986"/>
            </a:xfrm>
          </p:grpSpPr>
          <p:sp>
            <p:nvSpPr>
              <p:cNvPr id="34" name="任意多边形 33"/>
              <p:cNvSpPr/>
              <p:nvPr/>
            </p:nvSpPr>
            <p:spPr>
              <a:xfrm flipV="1">
                <a:off x="4375361" y="3490400"/>
                <a:ext cx="1483752" cy="1474986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文本框 61"/>
              <p:cNvSpPr txBox="1"/>
              <p:nvPr/>
            </p:nvSpPr>
            <p:spPr>
              <a:xfrm rot="13064296">
                <a:off x="4705463" y="3567532"/>
                <a:ext cx="1170499" cy="8117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3960648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en-US" altLang="zh-CN" sz="1600" kern="0" dirty="0">
                    <a:solidFill>
                      <a:sysClr val="window" lastClr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TEXT HERE</a:t>
                </a:r>
                <a:endParaRPr lang="zh-CN" altLang="en-US" sz="1600" kern="0" dirty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143" y="5181"/>
              <a:ext cx="2189" cy="2111"/>
              <a:chOff x="5813825" y="3490400"/>
              <a:chExt cx="1529040" cy="1474986"/>
            </a:xfrm>
          </p:grpSpPr>
          <p:sp>
            <p:nvSpPr>
              <p:cNvPr id="32" name="任意多边形 31"/>
              <p:cNvSpPr/>
              <p:nvPr/>
            </p:nvSpPr>
            <p:spPr>
              <a:xfrm flipH="1" flipV="1">
                <a:off x="5859113" y="3490400"/>
                <a:ext cx="1483752" cy="1474986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文本框 62"/>
              <p:cNvSpPr txBox="1"/>
              <p:nvPr/>
            </p:nvSpPr>
            <p:spPr>
              <a:xfrm rot="8100000">
                <a:off x="5813825" y="3602548"/>
                <a:ext cx="1170499" cy="8117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3960648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en-US" altLang="zh-CN" sz="1600" kern="0" dirty="0">
                    <a:solidFill>
                      <a:sysClr val="window" lastClr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TEXT HERE</a:t>
                </a:r>
                <a:endParaRPr lang="zh-CN" altLang="en-US" sz="1600" kern="0" dirty="0">
                  <a:solidFill>
                    <a:sysClr val="window" lastClr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7207" y="3070"/>
              <a:ext cx="2124" cy="2356"/>
              <a:chOff x="5859113" y="2015414"/>
              <a:chExt cx="1483752" cy="1645729"/>
            </a:xfrm>
          </p:grpSpPr>
          <p:sp>
            <p:nvSpPr>
              <p:cNvPr id="30" name="任意多边形 29"/>
              <p:cNvSpPr/>
              <p:nvPr/>
            </p:nvSpPr>
            <p:spPr>
              <a:xfrm flipH="1">
                <a:off x="5859113" y="2015414"/>
                <a:ext cx="1483752" cy="1474986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文本框 60"/>
              <p:cNvSpPr txBox="1"/>
              <p:nvPr/>
            </p:nvSpPr>
            <p:spPr>
              <a:xfrm rot="3088311">
                <a:off x="5820624" y="2670003"/>
                <a:ext cx="1170499" cy="8117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>
                    <a:gd name="adj" fmla="val 13960648"/>
                  </a:avLst>
                </a:prstTxWarp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TEXT HERE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208" y="2111"/>
              <a:ext cx="5949" cy="6088"/>
              <a:chOff x="3765242" y="1345891"/>
              <a:chExt cx="4157388" cy="4253557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683546" y="1345891"/>
                <a:ext cx="320781" cy="4253557"/>
                <a:chOff x="5683546" y="1345891"/>
                <a:chExt cx="320781" cy="4253557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5683546" y="1345891"/>
                  <a:ext cx="320781" cy="4253557"/>
                </a:xfrm>
                <a:prstGeom prst="roundRect">
                  <a:avLst/>
                </a:prstGeom>
                <a:gradFill>
                  <a:gsLst>
                    <a:gs pos="0">
                      <a:sysClr val="window" lastClr="FFFFFF"/>
                    </a:gs>
                    <a:gs pos="37000">
                      <a:srgbClr val="FBFBFB"/>
                    </a:gs>
                    <a:gs pos="54000">
                      <a:srgbClr val="F8F8F8"/>
                    </a:gs>
                    <a:gs pos="83000">
                      <a:srgbClr val="E7E7E7"/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>
                  <a:outerShdw blurRad="152400" sx="101000" sy="101000" algn="ctr" rotWithShape="0">
                    <a:prstClr val="black">
                      <a:alpha val="27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Freeform 131"/>
                <p:cNvSpPr>
                  <a:spLocks noEditPoints="1"/>
                </p:cNvSpPr>
                <p:nvPr/>
              </p:nvSpPr>
              <p:spPr bwMode="auto">
                <a:xfrm>
                  <a:off x="5779477" y="1444943"/>
                  <a:ext cx="159271" cy="182173"/>
                </a:xfrm>
                <a:custGeom>
                  <a:avLst/>
                  <a:gdLst>
                    <a:gd name="T0" fmla="*/ 0 w 153"/>
                    <a:gd name="T1" fmla="*/ 0 h 175"/>
                    <a:gd name="T2" fmla="*/ 109 w 153"/>
                    <a:gd name="T3" fmla="*/ 0 h 175"/>
                    <a:gd name="T4" fmla="*/ 109 w 153"/>
                    <a:gd name="T5" fmla="*/ 20 h 175"/>
                    <a:gd name="T6" fmla="*/ 90 w 153"/>
                    <a:gd name="T7" fmla="*/ 20 h 175"/>
                    <a:gd name="T8" fmla="*/ 90 w 153"/>
                    <a:gd name="T9" fmla="*/ 50 h 175"/>
                    <a:gd name="T10" fmla="*/ 60 w 153"/>
                    <a:gd name="T11" fmla="*/ 50 h 175"/>
                    <a:gd name="T12" fmla="*/ 60 w 153"/>
                    <a:gd name="T13" fmla="*/ 101 h 175"/>
                    <a:gd name="T14" fmla="*/ 90 w 153"/>
                    <a:gd name="T15" fmla="*/ 101 h 175"/>
                    <a:gd name="T16" fmla="*/ 90 w 153"/>
                    <a:gd name="T17" fmla="*/ 132 h 175"/>
                    <a:gd name="T18" fmla="*/ 109 w 153"/>
                    <a:gd name="T19" fmla="*/ 132 h 175"/>
                    <a:gd name="T20" fmla="*/ 109 w 153"/>
                    <a:gd name="T21" fmla="*/ 175 h 175"/>
                    <a:gd name="T22" fmla="*/ 56 w 153"/>
                    <a:gd name="T23" fmla="*/ 125 h 175"/>
                    <a:gd name="T24" fmla="*/ 0 w 153"/>
                    <a:gd name="T25" fmla="*/ 175 h 175"/>
                    <a:gd name="T26" fmla="*/ 0 w 153"/>
                    <a:gd name="T27" fmla="*/ 0 h 175"/>
                    <a:gd name="T28" fmla="*/ 0 w 153"/>
                    <a:gd name="T29" fmla="*/ 0 h 175"/>
                    <a:gd name="T30" fmla="*/ 77 w 153"/>
                    <a:gd name="T31" fmla="*/ 63 h 175"/>
                    <a:gd name="T32" fmla="*/ 77 w 153"/>
                    <a:gd name="T33" fmla="*/ 86 h 175"/>
                    <a:gd name="T34" fmla="*/ 103 w 153"/>
                    <a:gd name="T35" fmla="*/ 86 h 175"/>
                    <a:gd name="T36" fmla="*/ 103 w 153"/>
                    <a:gd name="T37" fmla="*/ 112 h 175"/>
                    <a:gd name="T38" fmla="*/ 127 w 153"/>
                    <a:gd name="T39" fmla="*/ 112 h 175"/>
                    <a:gd name="T40" fmla="*/ 127 w 153"/>
                    <a:gd name="T41" fmla="*/ 86 h 175"/>
                    <a:gd name="T42" fmla="*/ 153 w 153"/>
                    <a:gd name="T43" fmla="*/ 86 h 175"/>
                    <a:gd name="T44" fmla="*/ 153 w 153"/>
                    <a:gd name="T45" fmla="*/ 63 h 175"/>
                    <a:gd name="T46" fmla="*/ 127 w 153"/>
                    <a:gd name="T47" fmla="*/ 63 h 175"/>
                    <a:gd name="T48" fmla="*/ 127 w 153"/>
                    <a:gd name="T49" fmla="*/ 37 h 175"/>
                    <a:gd name="T50" fmla="*/ 103 w 153"/>
                    <a:gd name="T51" fmla="*/ 37 h 175"/>
                    <a:gd name="T52" fmla="*/ 103 w 153"/>
                    <a:gd name="T53" fmla="*/ 63 h 175"/>
                    <a:gd name="T54" fmla="*/ 77 w 153"/>
                    <a:gd name="T55" fmla="*/ 63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3" h="175">
                      <a:moveTo>
                        <a:pt x="0" y="0"/>
                      </a:moveTo>
                      <a:lnTo>
                        <a:pt x="109" y="0"/>
                      </a:lnTo>
                      <a:lnTo>
                        <a:pt x="109" y="20"/>
                      </a:lnTo>
                      <a:lnTo>
                        <a:pt x="90" y="20"/>
                      </a:lnTo>
                      <a:lnTo>
                        <a:pt x="90" y="50"/>
                      </a:lnTo>
                      <a:lnTo>
                        <a:pt x="60" y="50"/>
                      </a:lnTo>
                      <a:lnTo>
                        <a:pt x="60" y="101"/>
                      </a:lnTo>
                      <a:lnTo>
                        <a:pt x="90" y="101"/>
                      </a:lnTo>
                      <a:lnTo>
                        <a:pt x="90" y="132"/>
                      </a:lnTo>
                      <a:lnTo>
                        <a:pt x="109" y="132"/>
                      </a:lnTo>
                      <a:lnTo>
                        <a:pt x="109" y="175"/>
                      </a:lnTo>
                      <a:lnTo>
                        <a:pt x="56" y="125"/>
                      </a:lnTo>
                      <a:lnTo>
                        <a:pt x="0" y="175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77" y="63"/>
                      </a:moveTo>
                      <a:lnTo>
                        <a:pt x="77" y="86"/>
                      </a:lnTo>
                      <a:lnTo>
                        <a:pt x="103" y="86"/>
                      </a:lnTo>
                      <a:lnTo>
                        <a:pt x="103" y="112"/>
                      </a:lnTo>
                      <a:lnTo>
                        <a:pt x="127" y="112"/>
                      </a:lnTo>
                      <a:lnTo>
                        <a:pt x="127" y="86"/>
                      </a:lnTo>
                      <a:lnTo>
                        <a:pt x="153" y="86"/>
                      </a:lnTo>
                      <a:lnTo>
                        <a:pt x="153" y="63"/>
                      </a:lnTo>
                      <a:lnTo>
                        <a:pt x="127" y="63"/>
                      </a:lnTo>
                      <a:lnTo>
                        <a:pt x="127" y="37"/>
                      </a:lnTo>
                      <a:lnTo>
                        <a:pt x="103" y="37"/>
                      </a:lnTo>
                      <a:lnTo>
                        <a:pt x="103" y="63"/>
                      </a:lnTo>
                      <a:lnTo>
                        <a:pt x="77" y="63"/>
                      </a:ln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Freeform 147"/>
                <p:cNvSpPr>
                  <a:spLocks noEditPoints="1"/>
                </p:cNvSpPr>
                <p:nvPr/>
              </p:nvSpPr>
              <p:spPr bwMode="auto">
                <a:xfrm>
                  <a:off x="5763006" y="5273346"/>
                  <a:ext cx="150943" cy="238387"/>
                </a:xfrm>
                <a:custGeom>
                  <a:avLst/>
                  <a:gdLst>
                    <a:gd name="T0" fmla="*/ 57 w 67"/>
                    <a:gd name="T1" fmla="*/ 10 h 106"/>
                    <a:gd name="T2" fmla="*/ 62 w 67"/>
                    <a:gd name="T3" fmla="*/ 51 h 106"/>
                    <a:gd name="T4" fmla="*/ 51 w 67"/>
                    <a:gd name="T5" fmla="*/ 66 h 106"/>
                    <a:gd name="T6" fmla="*/ 55 w 67"/>
                    <a:gd name="T7" fmla="*/ 65 h 106"/>
                    <a:gd name="T8" fmla="*/ 57 w 67"/>
                    <a:gd name="T9" fmla="*/ 73 h 106"/>
                    <a:gd name="T10" fmla="*/ 56 w 67"/>
                    <a:gd name="T11" fmla="*/ 80 h 106"/>
                    <a:gd name="T12" fmla="*/ 57 w 67"/>
                    <a:gd name="T13" fmla="*/ 86 h 106"/>
                    <a:gd name="T14" fmla="*/ 55 w 67"/>
                    <a:gd name="T15" fmla="*/ 93 h 106"/>
                    <a:gd name="T16" fmla="*/ 15 w 67"/>
                    <a:gd name="T17" fmla="*/ 97 h 106"/>
                    <a:gd name="T18" fmla="*/ 12 w 67"/>
                    <a:gd name="T19" fmla="*/ 95 h 106"/>
                    <a:gd name="T20" fmla="*/ 12 w 67"/>
                    <a:gd name="T21" fmla="*/ 83 h 106"/>
                    <a:gd name="T22" fmla="*/ 12 w 67"/>
                    <a:gd name="T23" fmla="*/ 82 h 106"/>
                    <a:gd name="T24" fmla="*/ 12 w 67"/>
                    <a:gd name="T25" fmla="*/ 71 h 106"/>
                    <a:gd name="T26" fmla="*/ 15 w 67"/>
                    <a:gd name="T27" fmla="*/ 69 h 106"/>
                    <a:gd name="T28" fmla="*/ 16 w 67"/>
                    <a:gd name="T29" fmla="*/ 63 h 106"/>
                    <a:gd name="T30" fmla="*/ 0 w 67"/>
                    <a:gd name="T31" fmla="*/ 34 h 106"/>
                    <a:gd name="T32" fmla="*/ 33 w 67"/>
                    <a:gd name="T33" fmla="*/ 0 h 106"/>
                    <a:gd name="T34" fmla="*/ 28 w 67"/>
                    <a:gd name="T35" fmla="*/ 41 h 106"/>
                    <a:gd name="T36" fmla="*/ 30 w 67"/>
                    <a:gd name="T37" fmla="*/ 39 h 106"/>
                    <a:gd name="T38" fmla="*/ 33 w 67"/>
                    <a:gd name="T39" fmla="*/ 41 h 106"/>
                    <a:gd name="T40" fmla="*/ 36 w 67"/>
                    <a:gd name="T41" fmla="*/ 39 h 106"/>
                    <a:gd name="T42" fmla="*/ 39 w 67"/>
                    <a:gd name="T43" fmla="*/ 41 h 106"/>
                    <a:gd name="T44" fmla="*/ 43 w 67"/>
                    <a:gd name="T45" fmla="*/ 38 h 106"/>
                    <a:gd name="T46" fmla="*/ 39 w 67"/>
                    <a:gd name="T47" fmla="*/ 52 h 106"/>
                    <a:gd name="T48" fmla="*/ 44 w 67"/>
                    <a:gd name="T49" fmla="*/ 66 h 106"/>
                    <a:gd name="T50" fmla="*/ 44 w 67"/>
                    <a:gd name="T51" fmla="*/ 58 h 106"/>
                    <a:gd name="T52" fmla="*/ 56 w 67"/>
                    <a:gd name="T53" fmla="*/ 47 h 106"/>
                    <a:gd name="T54" fmla="*/ 52 w 67"/>
                    <a:gd name="T55" fmla="*/ 15 h 106"/>
                    <a:gd name="T56" fmla="*/ 15 w 67"/>
                    <a:gd name="T57" fmla="*/ 15 h 106"/>
                    <a:gd name="T58" fmla="*/ 11 w 67"/>
                    <a:gd name="T59" fmla="*/ 48 h 106"/>
                    <a:gd name="T60" fmla="*/ 23 w 67"/>
                    <a:gd name="T61" fmla="*/ 59 h 106"/>
                    <a:gd name="T62" fmla="*/ 23 w 67"/>
                    <a:gd name="T63" fmla="*/ 67 h 106"/>
                    <a:gd name="T64" fmla="*/ 29 w 67"/>
                    <a:gd name="T65" fmla="*/ 52 h 106"/>
                    <a:gd name="T66" fmla="*/ 25 w 67"/>
                    <a:gd name="T67" fmla="*/ 38 h 106"/>
                    <a:gd name="T68" fmla="*/ 40 w 67"/>
                    <a:gd name="T69" fmla="*/ 43 h 106"/>
                    <a:gd name="T70" fmla="*/ 36 w 67"/>
                    <a:gd name="T71" fmla="*/ 42 h 106"/>
                    <a:gd name="T72" fmla="*/ 30 w 67"/>
                    <a:gd name="T73" fmla="*/ 42 h 106"/>
                    <a:gd name="T74" fmla="*/ 27 w 67"/>
                    <a:gd name="T75" fmla="*/ 42 h 106"/>
                    <a:gd name="T76" fmla="*/ 32 w 67"/>
                    <a:gd name="T77" fmla="*/ 51 h 106"/>
                    <a:gd name="T78" fmla="*/ 32 w 67"/>
                    <a:gd name="T79" fmla="*/ 67 h 106"/>
                    <a:gd name="T80" fmla="*/ 35 w 67"/>
                    <a:gd name="T81" fmla="*/ 51 h 106"/>
                    <a:gd name="T82" fmla="*/ 35 w 67"/>
                    <a:gd name="T83" fmla="*/ 50 h 106"/>
                    <a:gd name="T84" fmla="*/ 43 w 67"/>
                    <a:gd name="T85" fmla="*/ 96 h 106"/>
                    <a:gd name="T86" fmla="*/ 34 w 67"/>
                    <a:gd name="T87" fmla="*/ 106 h 106"/>
                    <a:gd name="T88" fmla="*/ 43 w 67"/>
                    <a:gd name="T89" fmla="*/ 96 h 106"/>
                    <a:gd name="T90" fmla="*/ 17 w 67"/>
                    <a:gd name="T91" fmla="*/ 88 h 106"/>
                    <a:gd name="T92" fmla="*/ 17 w 67"/>
                    <a:gd name="T93" fmla="*/ 90 h 106"/>
                    <a:gd name="T94" fmla="*/ 50 w 67"/>
                    <a:gd name="T95" fmla="*/ 86 h 106"/>
                    <a:gd name="T96" fmla="*/ 50 w 67"/>
                    <a:gd name="T97" fmla="*/ 73 h 106"/>
                    <a:gd name="T98" fmla="*/ 17 w 67"/>
                    <a:gd name="T99" fmla="*/ 77 h 106"/>
                    <a:gd name="T100" fmla="*/ 50 w 67"/>
                    <a:gd name="T101" fmla="*/ 74 h 106"/>
                    <a:gd name="T102" fmla="*/ 50 w 67"/>
                    <a:gd name="T103" fmla="*/ 73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7" h="106">
                      <a:moveTo>
                        <a:pt x="33" y="0"/>
                      </a:moveTo>
                      <a:cubicBezTo>
                        <a:pt x="43" y="0"/>
                        <a:pt x="51" y="4"/>
                        <a:pt x="57" y="10"/>
                      </a:cubicBezTo>
                      <a:cubicBezTo>
                        <a:pt x="63" y="16"/>
                        <a:pt x="67" y="25"/>
                        <a:pt x="67" y="34"/>
                      </a:cubicBezTo>
                      <a:cubicBezTo>
                        <a:pt x="67" y="40"/>
                        <a:pt x="65" y="46"/>
                        <a:pt x="62" y="51"/>
                      </a:cubicBezTo>
                      <a:cubicBezTo>
                        <a:pt x="59" y="56"/>
                        <a:pt x="56" y="59"/>
                        <a:pt x="51" y="62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3" y="66"/>
                        <a:pt x="53" y="66"/>
                        <a:pt x="53" y="66"/>
                      </a:cubicBezTo>
                      <a:cubicBezTo>
                        <a:pt x="55" y="65"/>
                        <a:pt x="55" y="65"/>
                        <a:pt x="55" y="65"/>
                      </a:cubicBezTo>
                      <a:cubicBezTo>
                        <a:pt x="56" y="68"/>
                        <a:pt x="56" y="68"/>
                        <a:pt x="56" y="68"/>
                      </a:cubicBezTo>
                      <a:cubicBezTo>
                        <a:pt x="57" y="70"/>
                        <a:pt x="57" y="72"/>
                        <a:pt x="57" y="73"/>
                      </a:cubicBezTo>
                      <a:cubicBezTo>
                        <a:pt x="57" y="75"/>
                        <a:pt x="57" y="77"/>
                        <a:pt x="56" y="79"/>
                      </a:cubicBezTo>
                      <a:cubicBezTo>
                        <a:pt x="56" y="80"/>
                        <a:pt x="56" y="80"/>
                        <a:pt x="56" y="80"/>
                      </a:cubicBezTo>
                      <a:cubicBezTo>
                        <a:pt x="56" y="80"/>
                        <a:pt x="56" y="80"/>
                        <a:pt x="56" y="80"/>
                      </a:cubicBezTo>
                      <a:cubicBezTo>
                        <a:pt x="57" y="82"/>
                        <a:pt x="57" y="84"/>
                        <a:pt x="57" y="86"/>
                      </a:cubicBezTo>
                      <a:cubicBezTo>
                        <a:pt x="57" y="88"/>
                        <a:pt x="57" y="90"/>
                        <a:pt x="56" y="92"/>
                      </a:cubicBezTo>
                      <a:cubicBezTo>
                        <a:pt x="55" y="93"/>
                        <a:pt x="55" y="93"/>
                        <a:pt x="55" y="93"/>
                      </a:cubicBezTo>
                      <a:cubicBezTo>
                        <a:pt x="53" y="94"/>
                        <a:pt x="53" y="94"/>
                        <a:pt x="53" y="94"/>
                      </a:cubicBezTo>
                      <a:cubicBezTo>
                        <a:pt x="15" y="97"/>
                        <a:pt x="15" y="97"/>
                        <a:pt x="15" y="97"/>
                      </a:cubicBezTo>
                      <a:cubicBezTo>
                        <a:pt x="13" y="97"/>
                        <a:pt x="13" y="97"/>
                        <a:pt x="13" y="97"/>
                      </a:cubicBezTo>
                      <a:cubicBezTo>
                        <a:pt x="12" y="95"/>
                        <a:pt x="12" y="95"/>
                        <a:pt x="12" y="95"/>
                      </a:cubicBezTo>
                      <a:cubicBezTo>
                        <a:pt x="11" y="93"/>
                        <a:pt x="11" y="91"/>
                        <a:pt x="10" y="90"/>
                      </a:cubicBezTo>
                      <a:cubicBezTo>
                        <a:pt x="10" y="88"/>
                        <a:pt x="11" y="86"/>
                        <a:pt x="12" y="83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2"/>
                        <a:pt x="12" y="82"/>
                        <a:pt x="12" y="82"/>
                      </a:cubicBezTo>
                      <a:cubicBezTo>
                        <a:pt x="11" y="81"/>
                        <a:pt x="11" y="79"/>
                        <a:pt x="10" y="77"/>
                      </a:cubicBezTo>
                      <a:cubicBezTo>
                        <a:pt x="10" y="75"/>
                        <a:pt x="11" y="73"/>
                        <a:pt x="12" y="71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5" y="69"/>
                        <a:pt x="15" y="69"/>
                        <a:pt x="15" y="69"/>
                      </a:cubicBezTo>
                      <a:cubicBezTo>
                        <a:pt x="16" y="69"/>
                        <a:pt x="16" y="69"/>
                        <a:pt x="16" y="69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11" y="60"/>
                        <a:pt x="7" y="56"/>
                        <a:pt x="5" y="51"/>
                      </a:cubicBezTo>
                      <a:cubicBezTo>
                        <a:pt x="2" y="46"/>
                        <a:pt x="0" y="40"/>
                        <a:pt x="0" y="34"/>
                      </a:cubicBezTo>
                      <a:cubicBezTo>
                        <a:pt x="0" y="25"/>
                        <a:pt x="4" y="16"/>
                        <a:pt x="10" y="10"/>
                      </a:cubicBezTo>
                      <a:cubicBezTo>
                        <a:pt x="16" y="4"/>
                        <a:pt x="24" y="0"/>
                        <a:pt x="33" y="0"/>
                      </a:cubicBezTo>
                      <a:close/>
                      <a:moveTo>
                        <a:pt x="26" y="40"/>
                      </a:moveTo>
                      <a:cubicBezTo>
                        <a:pt x="27" y="41"/>
                        <a:pt x="27" y="41"/>
                        <a:pt x="28" y="41"/>
                      </a:cubicBezTo>
                      <a:cubicBezTo>
                        <a:pt x="28" y="41"/>
                        <a:pt x="29" y="41"/>
                        <a:pt x="30" y="40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2" y="41"/>
                        <a:pt x="32" y="41"/>
                        <a:pt x="33" y="41"/>
                      </a:cubicBezTo>
                      <a:cubicBezTo>
                        <a:pt x="34" y="41"/>
                        <a:pt x="35" y="41"/>
                        <a:pt x="35" y="40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37" y="41"/>
                        <a:pt x="38" y="41"/>
                        <a:pt x="39" y="41"/>
                      </a:cubicBezTo>
                      <a:cubicBezTo>
                        <a:pt x="40" y="41"/>
                        <a:pt x="41" y="41"/>
                        <a:pt x="42" y="40"/>
                      </a:cubicBezTo>
                      <a:cubicBezTo>
                        <a:pt x="43" y="38"/>
                        <a:pt x="43" y="38"/>
                        <a:pt x="43" y="38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39" y="52"/>
                        <a:pt x="39" y="52"/>
                        <a:pt x="39" y="52"/>
                      </a:cubicBezTo>
                      <a:cubicBezTo>
                        <a:pt x="39" y="67"/>
                        <a:pt x="39" y="67"/>
                        <a:pt x="39" y="67"/>
                      </a:cubicBezTo>
                      <a:cubicBezTo>
                        <a:pt x="44" y="66"/>
                        <a:pt x="44" y="66"/>
                        <a:pt x="44" y="66"/>
                      </a:cubicBez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44" y="58"/>
                        <a:pt x="44" y="58"/>
                        <a:pt x="44" y="58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50" y="55"/>
                        <a:pt x="54" y="52"/>
                        <a:pt x="56" y="47"/>
                      </a:cubicBezTo>
                      <a:cubicBezTo>
                        <a:pt x="59" y="44"/>
                        <a:pt x="60" y="39"/>
                        <a:pt x="60" y="34"/>
                      </a:cubicBezTo>
                      <a:cubicBezTo>
                        <a:pt x="60" y="27"/>
                        <a:pt x="57" y="20"/>
                        <a:pt x="52" y="15"/>
                      </a:cubicBezTo>
                      <a:cubicBezTo>
                        <a:pt x="47" y="10"/>
                        <a:pt x="41" y="7"/>
                        <a:pt x="33" y="7"/>
                      </a:cubicBezTo>
                      <a:cubicBezTo>
                        <a:pt x="26" y="7"/>
                        <a:pt x="19" y="10"/>
                        <a:pt x="15" y="15"/>
                      </a:cubicBezTo>
                      <a:cubicBezTo>
                        <a:pt x="10" y="20"/>
                        <a:pt x="7" y="27"/>
                        <a:pt x="7" y="34"/>
                      </a:cubicBezTo>
                      <a:cubicBezTo>
                        <a:pt x="7" y="39"/>
                        <a:pt x="8" y="44"/>
                        <a:pt x="11" y="48"/>
                      </a:cubicBezTo>
                      <a:cubicBezTo>
                        <a:pt x="13" y="52"/>
                        <a:pt x="17" y="55"/>
                        <a:pt x="21" y="58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3" y="67"/>
                        <a:pt x="23" y="67"/>
                        <a:pt x="23" y="67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lose/>
                      <a:moveTo>
                        <a:pt x="40" y="43"/>
                      </a:moveTo>
                      <a:cubicBezTo>
                        <a:pt x="40" y="43"/>
                        <a:pt x="40" y="43"/>
                        <a:pt x="39" y="43"/>
                      </a:cubicBezTo>
                      <a:cubicBezTo>
                        <a:pt x="38" y="43"/>
                        <a:pt x="37" y="43"/>
                        <a:pt x="36" y="42"/>
                      </a:cubicBezTo>
                      <a:cubicBezTo>
                        <a:pt x="35" y="42"/>
                        <a:pt x="34" y="43"/>
                        <a:pt x="33" y="43"/>
                      </a:cubicBezTo>
                      <a:cubicBezTo>
                        <a:pt x="32" y="43"/>
                        <a:pt x="31" y="42"/>
                        <a:pt x="30" y="42"/>
                      </a:cubicBezTo>
                      <a:cubicBezTo>
                        <a:pt x="29" y="42"/>
                        <a:pt x="28" y="43"/>
                        <a:pt x="28" y="43"/>
                      </a:cubicBezTo>
                      <a:cubicBezTo>
                        <a:pt x="27" y="43"/>
                        <a:pt x="27" y="43"/>
                        <a:pt x="27" y="42"/>
                      </a:cubicBezTo>
                      <a:cubicBezTo>
                        <a:pt x="32" y="50"/>
                        <a:pt x="32" y="50"/>
                        <a:pt x="32" y="50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67"/>
                        <a:pt x="32" y="67"/>
                        <a:pt x="32" y="67"/>
                      </a:cubicBezTo>
                      <a:cubicBezTo>
                        <a:pt x="35" y="67"/>
                        <a:pt x="35" y="67"/>
                        <a:pt x="35" y="67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1"/>
                        <a:pt x="35" y="51"/>
                        <a:pt x="35" y="51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40" y="43"/>
                        <a:pt x="40" y="43"/>
                        <a:pt x="40" y="43"/>
                      </a:cubicBezTo>
                      <a:close/>
                      <a:moveTo>
                        <a:pt x="43" y="96"/>
                      </a:moveTo>
                      <a:cubicBezTo>
                        <a:pt x="24" y="98"/>
                        <a:pt x="24" y="98"/>
                        <a:pt x="24" y="98"/>
                      </a:cubicBezTo>
                      <a:cubicBezTo>
                        <a:pt x="25" y="103"/>
                        <a:pt x="29" y="106"/>
                        <a:pt x="34" y="106"/>
                      </a:cubicBezTo>
                      <a:cubicBezTo>
                        <a:pt x="39" y="106"/>
                        <a:pt x="43" y="102"/>
                        <a:pt x="43" y="97"/>
                      </a:cubicBezTo>
                      <a:cubicBezTo>
                        <a:pt x="43" y="97"/>
                        <a:pt x="43" y="97"/>
                        <a:pt x="43" y="96"/>
                      </a:cubicBezTo>
                      <a:close/>
                      <a:moveTo>
                        <a:pt x="50" y="85"/>
                      </a:move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9"/>
                        <a:pt x="17" y="90"/>
                        <a:pt x="17" y="90"/>
                      </a:cubicBezTo>
                      <a:cubicBezTo>
                        <a:pt x="50" y="87"/>
                        <a:pt x="50" y="87"/>
                        <a:pt x="50" y="87"/>
                      </a:cubicBezTo>
                      <a:cubicBezTo>
                        <a:pt x="50" y="87"/>
                        <a:pt x="50" y="86"/>
                        <a:pt x="50" y="86"/>
                      </a:cubicBezTo>
                      <a:cubicBezTo>
                        <a:pt x="50" y="86"/>
                        <a:pt x="50" y="86"/>
                        <a:pt x="50" y="85"/>
                      </a:cubicBezTo>
                      <a:close/>
                      <a:moveTo>
                        <a:pt x="50" y="73"/>
                      </a:moveTo>
                      <a:cubicBezTo>
                        <a:pt x="17" y="76"/>
                        <a:pt x="17" y="76"/>
                        <a:pt x="17" y="76"/>
                      </a:cubicBezTo>
                      <a:cubicBezTo>
                        <a:pt x="17" y="76"/>
                        <a:pt x="17" y="76"/>
                        <a:pt x="17" y="77"/>
                      </a:cubicBezTo>
                      <a:cubicBezTo>
                        <a:pt x="17" y="77"/>
                        <a:pt x="17" y="77"/>
                        <a:pt x="17" y="77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50" y="74"/>
                        <a:pt x="50" y="74"/>
                        <a:pt x="50" y="73"/>
                      </a:cubicBezTo>
                      <a:cubicBezTo>
                        <a:pt x="50" y="73"/>
                        <a:pt x="50" y="73"/>
                        <a:pt x="50" y="73"/>
                      </a:cubicBez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3765242" y="3331124"/>
                <a:ext cx="4157388" cy="320782"/>
                <a:chOff x="3765242" y="3331124"/>
                <a:chExt cx="4157388" cy="320782"/>
              </a:xfrm>
            </p:grpSpPr>
            <p:sp>
              <p:nvSpPr>
                <p:cNvPr id="22" name="圆角矩形 21"/>
                <p:cNvSpPr/>
                <p:nvPr/>
              </p:nvSpPr>
              <p:spPr>
                <a:xfrm rot="5400000">
                  <a:off x="5683545" y="1412821"/>
                  <a:ext cx="320782" cy="4157388"/>
                </a:xfrm>
                <a:prstGeom prst="roundRect">
                  <a:avLst/>
                </a:prstGeom>
                <a:gradFill>
                  <a:gsLst>
                    <a:gs pos="0">
                      <a:sysClr val="window" lastClr="FFFFFF"/>
                    </a:gs>
                    <a:gs pos="37000">
                      <a:srgbClr val="FBFBFB"/>
                    </a:gs>
                    <a:gs pos="54000">
                      <a:srgbClr val="F8F8F8"/>
                    </a:gs>
                    <a:gs pos="83000">
                      <a:srgbClr val="E7E7E7"/>
                    </a:gs>
                  </a:gsLst>
                  <a:path path="circle">
                    <a:fillToRect l="50000" t="50000" r="50000" b="50000"/>
                  </a:path>
                </a:gradFill>
                <a:ln w="25400" cap="flat" cmpd="sng" algn="ctr">
                  <a:noFill/>
                  <a:prstDash val="solid"/>
                </a:ln>
                <a:effectLst>
                  <a:outerShdw blurRad="152400" sx="101000" sy="101000" algn="ctr" rotWithShape="0">
                    <a:prstClr val="black">
                      <a:alpha val="27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23" name="组合 22"/>
                <p:cNvGrpSpPr/>
                <p:nvPr/>
              </p:nvGrpSpPr>
              <p:grpSpPr>
                <a:xfrm>
                  <a:off x="7641574" y="3369375"/>
                  <a:ext cx="187371" cy="206588"/>
                  <a:chOff x="1917700" y="530225"/>
                  <a:chExt cx="495300" cy="546100"/>
                </a:xfrm>
                <a:solidFill>
                  <a:srgbClr val="3A3A3A"/>
                </a:solidFill>
              </p:grpSpPr>
              <p:sp>
                <p:nvSpPr>
                  <p:cNvPr id="25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917700" y="530225"/>
                    <a:ext cx="495300" cy="546100"/>
                  </a:xfrm>
                  <a:custGeom>
                    <a:avLst/>
                    <a:gdLst>
                      <a:gd name="T0" fmla="*/ 160 w 176"/>
                      <a:gd name="T1" fmla="*/ 130 h 194"/>
                      <a:gd name="T2" fmla="*/ 176 w 176"/>
                      <a:gd name="T3" fmla="*/ 114 h 194"/>
                      <a:gd name="T4" fmla="*/ 160 w 176"/>
                      <a:gd name="T5" fmla="*/ 98 h 194"/>
                      <a:gd name="T6" fmla="*/ 152 w 176"/>
                      <a:gd name="T7" fmla="*/ 100 h 194"/>
                      <a:gd name="T8" fmla="*/ 90 w 176"/>
                      <a:gd name="T9" fmla="*/ 34 h 194"/>
                      <a:gd name="T10" fmla="*/ 91 w 176"/>
                      <a:gd name="T11" fmla="*/ 32 h 194"/>
                      <a:gd name="T12" fmla="*/ 91 w 176"/>
                      <a:gd name="T13" fmla="*/ 7 h 194"/>
                      <a:gd name="T14" fmla="*/ 66 w 176"/>
                      <a:gd name="T15" fmla="*/ 7 h 194"/>
                      <a:gd name="T16" fmla="*/ 51 w 176"/>
                      <a:gd name="T17" fmla="*/ 21 h 194"/>
                      <a:gd name="T18" fmla="*/ 34 w 176"/>
                      <a:gd name="T19" fmla="*/ 18 h 194"/>
                      <a:gd name="T20" fmla="*/ 1 w 176"/>
                      <a:gd name="T21" fmla="*/ 31 h 194"/>
                      <a:gd name="T22" fmla="*/ 1 w 176"/>
                      <a:gd name="T23" fmla="*/ 37 h 194"/>
                      <a:gd name="T24" fmla="*/ 61 w 176"/>
                      <a:gd name="T25" fmla="*/ 97 h 194"/>
                      <a:gd name="T26" fmla="*/ 64 w 176"/>
                      <a:gd name="T27" fmla="*/ 98 h 194"/>
                      <a:gd name="T28" fmla="*/ 67 w 176"/>
                      <a:gd name="T29" fmla="*/ 97 h 194"/>
                      <a:gd name="T30" fmla="*/ 77 w 176"/>
                      <a:gd name="T31" fmla="*/ 47 h 194"/>
                      <a:gd name="T32" fmla="*/ 84 w 176"/>
                      <a:gd name="T33" fmla="*/ 39 h 194"/>
                      <a:gd name="T34" fmla="*/ 146 w 176"/>
                      <a:gd name="T35" fmla="*/ 106 h 194"/>
                      <a:gd name="T36" fmla="*/ 144 w 176"/>
                      <a:gd name="T37" fmla="*/ 114 h 194"/>
                      <a:gd name="T38" fmla="*/ 146 w 176"/>
                      <a:gd name="T39" fmla="*/ 122 h 194"/>
                      <a:gd name="T40" fmla="*/ 126 w 176"/>
                      <a:gd name="T41" fmla="*/ 142 h 194"/>
                      <a:gd name="T42" fmla="*/ 112 w 176"/>
                      <a:gd name="T43" fmla="*/ 138 h 194"/>
                      <a:gd name="T44" fmla="*/ 88 w 176"/>
                      <a:gd name="T45" fmla="*/ 162 h 194"/>
                      <a:gd name="T46" fmla="*/ 52 w 176"/>
                      <a:gd name="T47" fmla="*/ 162 h 194"/>
                      <a:gd name="T48" fmla="*/ 32 w 176"/>
                      <a:gd name="T49" fmla="*/ 182 h 194"/>
                      <a:gd name="T50" fmla="*/ 32 w 176"/>
                      <a:gd name="T51" fmla="*/ 190 h 194"/>
                      <a:gd name="T52" fmla="*/ 36 w 176"/>
                      <a:gd name="T53" fmla="*/ 194 h 194"/>
                      <a:gd name="T54" fmla="*/ 156 w 176"/>
                      <a:gd name="T55" fmla="*/ 194 h 194"/>
                      <a:gd name="T56" fmla="*/ 160 w 176"/>
                      <a:gd name="T57" fmla="*/ 190 h 194"/>
                      <a:gd name="T58" fmla="*/ 160 w 176"/>
                      <a:gd name="T59" fmla="*/ 182 h 194"/>
                      <a:gd name="T60" fmla="*/ 140 w 176"/>
                      <a:gd name="T61" fmla="*/ 162 h 194"/>
                      <a:gd name="T62" fmla="*/ 136 w 176"/>
                      <a:gd name="T63" fmla="*/ 162 h 194"/>
                      <a:gd name="T64" fmla="*/ 132 w 176"/>
                      <a:gd name="T65" fmla="*/ 148 h 194"/>
                      <a:gd name="T66" fmla="*/ 152 w 176"/>
                      <a:gd name="T67" fmla="*/ 128 h 194"/>
                      <a:gd name="T68" fmla="*/ 160 w 176"/>
                      <a:gd name="T69" fmla="*/ 130 h 194"/>
                      <a:gd name="T70" fmla="*/ 55 w 176"/>
                      <a:gd name="T71" fmla="*/ 48 h 194"/>
                      <a:gd name="T72" fmla="*/ 52 w 176"/>
                      <a:gd name="T73" fmla="*/ 50 h 194"/>
                      <a:gd name="T74" fmla="*/ 50 w 176"/>
                      <a:gd name="T75" fmla="*/ 48 h 194"/>
                      <a:gd name="T76" fmla="*/ 31 w 176"/>
                      <a:gd name="T77" fmla="*/ 42 h 194"/>
                      <a:gd name="T78" fmla="*/ 27 w 176"/>
                      <a:gd name="T79" fmla="*/ 39 h 194"/>
                      <a:gd name="T80" fmla="*/ 30 w 176"/>
                      <a:gd name="T81" fmla="*/ 34 h 194"/>
                      <a:gd name="T82" fmla="*/ 34 w 176"/>
                      <a:gd name="T83" fmla="*/ 34 h 194"/>
                      <a:gd name="T84" fmla="*/ 55 w 176"/>
                      <a:gd name="T85" fmla="*/ 43 h 194"/>
                      <a:gd name="T86" fmla="*/ 55 w 176"/>
                      <a:gd name="T87" fmla="*/ 48 h 1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76" h="194">
                        <a:moveTo>
                          <a:pt x="160" y="130"/>
                        </a:moveTo>
                        <a:cubicBezTo>
                          <a:pt x="169" y="130"/>
                          <a:pt x="176" y="123"/>
                          <a:pt x="176" y="114"/>
                        </a:cubicBezTo>
                        <a:cubicBezTo>
                          <a:pt x="176" y="105"/>
                          <a:pt x="169" y="98"/>
                          <a:pt x="160" y="98"/>
                        </a:cubicBezTo>
                        <a:cubicBezTo>
                          <a:pt x="157" y="98"/>
                          <a:pt x="155" y="99"/>
                          <a:pt x="152" y="100"/>
                        </a:cubicBezTo>
                        <a:cubicBezTo>
                          <a:pt x="90" y="34"/>
                          <a:pt x="90" y="34"/>
                          <a:pt x="90" y="34"/>
                        </a:cubicBezTo>
                        <a:cubicBezTo>
                          <a:pt x="91" y="32"/>
                          <a:pt x="91" y="32"/>
                          <a:pt x="91" y="32"/>
                        </a:cubicBezTo>
                        <a:cubicBezTo>
                          <a:pt x="98" y="25"/>
                          <a:pt x="98" y="14"/>
                          <a:pt x="91" y="7"/>
                        </a:cubicBezTo>
                        <a:cubicBezTo>
                          <a:pt x="84" y="0"/>
                          <a:pt x="73" y="0"/>
                          <a:pt x="66" y="7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46" y="19"/>
                          <a:pt x="40" y="18"/>
                          <a:pt x="34" y="18"/>
                        </a:cubicBezTo>
                        <a:cubicBezTo>
                          <a:pt x="22" y="18"/>
                          <a:pt x="10" y="23"/>
                          <a:pt x="1" y="31"/>
                        </a:cubicBezTo>
                        <a:cubicBezTo>
                          <a:pt x="0" y="33"/>
                          <a:pt x="0" y="35"/>
                          <a:pt x="1" y="37"/>
                        </a:cubicBezTo>
                        <a:cubicBezTo>
                          <a:pt x="61" y="97"/>
                          <a:pt x="61" y="97"/>
                          <a:pt x="61" y="97"/>
                        </a:cubicBezTo>
                        <a:cubicBezTo>
                          <a:pt x="62" y="97"/>
                          <a:pt x="63" y="98"/>
                          <a:pt x="64" y="98"/>
                        </a:cubicBezTo>
                        <a:cubicBezTo>
                          <a:pt x="65" y="98"/>
                          <a:pt x="66" y="97"/>
                          <a:pt x="67" y="97"/>
                        </a:cubicBezTo>
                        <a:cubicBezTo>
                          <a:pt x="80" y="83"/>
                          <a:pt x="84" y="63"/>
                          <a:pt x="77" y="47"/>
                        </a:cubicBezTo>
                        <a:cubicBezTo>
                          <a:pt x="84" y="39"/>
                          <a:pt x="84" y="39"/>
                          <a:pt x="84" y="39"/>
                        </a:cubicBezTo>
                        <a:cubicBezTo>
                          <a:pt x="146" y="106"/>
                          <a:pt x="146" y="106"/>
                          <a:pt x="146" y="106"/>
                        </a:cubicBezTo>
                        <a:cubicBezTo>
                          <a:pt x="145" y="108"/>
                          <a:pt x="144" y="111"/>
                          <a:pt x="144" y="114"/>
                        </a:cubicBezTo>
                        <a:cubicBezTo>
                          <a:pt x="144" y="117"/>
                          <a:pt x="145" y="120"/>
                          <a:pt x="146" y="122"/>
                        </a:cubicBezTo>
                        <a:cubicBezTo>
                          <a:pt x="126" y="142"/>
                          <a:pt x="126" y="142"/>
                          <a:pt x="126" y="142"/>
                        </a:cubicBezTo>
                        <a:cubicBezTo>
                          <a:pt x="122" y="140"/>
                          <a:pt x="117" y="138"/>
                          <a:pt x="112" y="138"/>
                        </a:cubicBezTo>
                        <a:cubicBezTo>
                          <a:pt x="99" y="138"/>
                          <a:pt x="88" y="149"/>
                          <a:pt x="88" y="162"/>
                        </a:cubicBezTo>
                        <a:cubicBezTo>
                          <a:pt x="52" y="162"/>
                          <a:pt x="52" y="162"/>
                          <a:pt x="52" y="162"/>
                        </a:cubicBezTo>
                        <a:cubicBezTo>
                          <a:pt x="41" y="162"/>
                          <a:pt x="32" y="171"/>
                          <a:pt x="32" y="182"/>
                        </a:cubicBezTo>
                        <a:cubicBezTo>
                          <a:pt x="32" y="190"/>
                          <a:pt x="32" y="190"/>
                          <a:pt x="32" y="190"/>
                        </a:cubicBezTo>
                        <a:cubicBezTo>
                          <a:pt x="32" y="192"/>
                          <a:pt x="34" y="194"/>
                          <a:pt x="36" y="194"/>
                        </a:cubicBezTo>
                        <a:cubicBezTo>
                          <a:pt x="156" y="194"/>
                          <a:pt x="156" y="194"/>
                          <a:pt x="156" y="194"/>
                        </a:cubicBezTo>
                        <a:cubicBezTo>
                          <a:pt x="158" y="194"/>
                          <a:pt x="160" y="192"/>
                          <a:pt x="160" y="190"/>
                        </a:cubicBezTo>
                        <a:cubicBezTo>
                          <a:pt x="160" y="182"/>
                          <a:pt x="160" y="182"/>
                          <a:pt x="160" y="182"/>
                        </a:cubicBezTo>
                        <a:cubicBezTo>
                          <a:pt x="160" y="171"/>
                          <a:pt x="151" y="162"/>
                          <a:pt x="140" y="162"/>
                        </a:cubicBezTo>
                        <a:cubicBezTo>
                          <a:pt x="136" y="162"/>
                          <a:pt x="136" y="162"/>
                          <a:pt x="136" y="162"/>
                        </a:cubicBezTo>
                        <a:cubicBezTo>
                          <a:pt x="136" y="157"/>
                          <a:pt x="134" y="152"/>
                          <a:pt x="132" y="148"/>
                        </a:cubicBezTo>
                        <a:cubicBezTo>
                          <a:pt x="152" y="128"/>
                          <a:pt x="152" y="128"/>
                          <a:pt x="152" y="128"/>
                        </a:cubicBezTo>
                        <a:cubicBezTo>
                          <a:pt x="154" y="129"/>
                          <a:pt x="157" y="130"/>
                          <a:pt x="160" y="130"/>
                        </a:cubicBezTo>
                        <a:close/>
                        <a:moveTo>
                          <a:pt x="55" y="48"/>
                        </a:moveTo>
                        <a:cubicBezTo>
                          <a:pt x="55" y="49"/>
                          <a:pt x="53" y="50"/>
                          <a:pt x="52" y="50"/>
                        </a:cubicBezTo>
                        <a:cubicBezTo>
                          <a:pt x="51" y="50"/>
                          <a:pt x="50" y="49"/>
                          <a:pt x="50" y="48"/>
                        </a:cubicBezTo>
                        <a:cubicBezTo>
                          <a:pt x="45" y="43"/>
                          <a:pt x="38" y="41"/>
                          <a:pt x="31" y="42"/>
                        </a:cubicBezTo>
                        <a:cubicBezTo>
                          <a:pt x="29" y="42"/>
                          <a:pt x="27" y="41"/>
                          <a:pt x="27" y="39"/>
                        </a:cubicBezTo>
                        <a:cubicBezTo>
                          <a:pt x="26" y="36"/>
                          <a:pt x="28" y="34"/>
                          <a:pt x="30" y="34"/>
                        </a:cubicBezTo>
                        <a:cubicBezTo>
                          <a:pt x="31" y="34"/>
                          <a:pt x="33" y="34"/>
                          <a:pt x="34" y="34"/>
                        </a:cubicBezTo>
                        <a:cubicBezTo>
                          <a:pt x="42" y="34"/>
                          <a:pt x="50" y="37"/>
                          <a:pt x="55" y="43"/>
                        </a:cubicBezTo>
                        <a:cubicBezTo>
                          <a:pt x="57" y="44"/>
                          <a:pt x="57" y="47"/>
                          <a:pt x="55" y="48"/>
                        </a:cubicBezTo>
                        <a:close/>
                      </a:path>
                    </a:pathLst>
                  </a:custGeom>
                  <a:solidFill>
                    <a:srgbClr val="0C634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19" tIns="45709" rIns="91419" bIns="45709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6" name="Freeform 24"/>
                  <p:cNvSpPr/>
                  <p:nvPr/>
                </p:nvSpPr>
                <p:spPr bwMode="auto">
                  <a:xfrm>
                    <a:off x="1935163" y="690563"/>
                    <a:ext cx="98425" cy="93663"/>
                  </a:xfrm>
                  <a:custGeom>
                    <a:avLst/>
                    <a:gdLst>
                      <a:gd name="T0" fmla="*/ 4 w 35"/>
                      <a:gd name="T1" fmla="*/ 0 h 33"/>
                      <a:gd name="T2" fmla="*/ 9 w 35"/>
                      <a:gd name="T3" fmla="*/ 26 h 33"/>
                      <a:gd name="T4" fmla="*/ 25 w 35"/>
                      <a:gd name="T5" fmla="*/ 33 h 33"/>
                      <a:gd name="T6" fmla="*/ 35 w 35"/>
                      <a:gd name="T7" fmla="*/ 31 h 33"/>
                      <a:gd name="T8" fmla="*/ 4 w 35"/>
                      <a:gd name="T9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33">
                        <a:moveTo>
                          <a:pt x="4" y="0"/>
                        </a:moveTo>
                        <a:cubicBezTo>
                          <a:pt x="0" y="9"/>
                          <a:pt x="2" y="19"/>
                          <a:pt x="9" y="26"/>
                        </a:cubicBezTo>
                        <a:cubicBezTo>
                          <a:pt x="13" y="31"/>
                          <a:pt x="19" y="33"/>
                          <a:pt x="25" y="33"/>
                        </a:cubicBezTo>
                        <a:cubicBezTo>
                          <a:pt x="28" y="33"/>
                          <a:pt x="32" y="32"/>
                          <a:pt x="35" y="31"/>
                        </a:cubicBez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19" tIns="45709" rIns="91419" bIns="45709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24" name="Freeform 163"/>
                <p:cNvSpPr>
                  <a:spLocks noEditPoints="1"/>
                </p:cNvSpPr>
                <p:nvPr/>
              </p:nvSpPr>
              <p:spPr bwMode="auto">
                <a:xfrm>
                  <a:off x="3884080" y="3381142"/>
                  <a:ext cx="261289" cy="168641"/>
                </a:xfrm>
                <a:custGeom>
                  <a:avLst/>
                  <a:gdLst>
                    <a:gd name="T0" fmla="*/ 72 w 116"/>
                    <a:gd name="T1" fmla="*/ 27 h 75"/>
                    <a:gd name="T2" fmla="*/ 69 w 116"/>
                    <a:gd name="T3" fmla="*/ 19 h 75"/>
                    <a:gd name="T4" fmla="*/ 65 w 116"/>
                    <a:gd name="T5" fmla="*/ 19 h 75"/>
                    <a:gd name="T6" fmla="*/ 46 w 116"/>
                    <a:gd name="T7" fmla="*/ 18 h 75"/>
                    <a:gd name="T8" fmla="*/ 46 w 116"/>
                    <a:gd name="T9" fmla="*/ 29 h 75"/>
                    <a:gd name="T10" fmla="*/ 79 w 116"/>
                    <a:gd name="T11" fmla="*/ 9 h 75"/>
                    <a:gd name="T12" fmla="*/ 72 w 116"/>
                    <a:gd name="T13" fmla="*/ 29 h 75"/>
                    <a:gd name="T14" fmla="*/ 8 w 116"/>
                    <a:gd name="T15" fmla="*/ 23 h 75"/>
                    <a:gd name="T16" fmla="*/ 29 w 116"/>
                    <a:gd name="T17" fmla="*/ 35 h 75"/>
                    <a:gd name="T18" fmla="*/ 18 w 116"/>
                    <a:gd name="T19" fmla="*/ 46 h 75"/>
                    <a:gd name="T20" fmla="*/ 11 w 116"/>
                    <a:gd name="T21" fmla="*/ 42 h 75"/>
                    <a:gd name="T22" fmla="*/ 25 w 116"/>
                    <a:gd name="T23" fmla="*/ 46 h 75"/>
                    <a:gd name="T24" fmla="*/ 4 w 116"/>
                    <a:gd name="T25" fmla="*/ 48 h 75"/>
                    <a:gd name="T26" fmla="*/ 3 w 116"/>
                    <a:gd name="T27" fmla="*/ 48 h 75"/>
                    <a:gd name="T28" fmla="*/ 0 w 116"/>
                    <a:gd name="T29" fmla="*/ 61 h 75"/>
                    <a:gd name="T30" fmla="*/ 2 w 116"/>
                    <a:gd name="T31" fmla="*/ 62 h 75"/>
                    <a:gd name="T32" fmla="*/ 26 w 116"/>
                    <a:gd name="T33" fmla="*/ 73 h 75"/>
                    <a:gd name="T34" fmla="*/ 28 w 116"/>
                    <a:gd name="T35" fmla="*/ 75 h 75"/>
                    <a:gd name="T36" fmla="*/ 92 w 116"/>
                    <a:gd name="T37" fmla="*/ 75 h 75"/>
                    <a:gd name="T38" fmla="*/ 93 w 116"/>
                    <a:gd name="T39" fmla="*/ 62 h 75"/>
                    <a:gd name="T40" fmla="*/ 116 w 116"/>
                    <a:gd name="T41" fmla="*/ 62 h 75"/>
                    <a:gd name="T42" fmla="*/ 116 w 116"/>
                    <a:gd name="T43" fmla="*/ 55 h 75"/>
                    <a:gd name="T44" fmla="*/ 113 w 116"/>
                    <a:gd name="T45" fmla="*/ 48 h 75"/>
                    <a:gd name="T46" fmla="*/ 105 w 116"/>
                    <a:gd name="T47" fmla="*/ 46 h 75"/>
                    <a:gd name="T48" fmla="*/ 98 w 116"/>
                    <a:gd name="T49" fmla="*/ 59 h 75"/>
                    <a:gd name="T50" fmla="*/ 91 w 116"/>
                    <a:gd name="T51" fmla="*/ 46 h 75"/>
                    <a:gd name="T52" fmla="*/ 72 w 116"/>
                    <a:gd name="T53" fmla="*/ 45 h 75"/>
                    <a:gd name="T54" fmla="*/ 69 w 116"/>
                    <a:gd name="T55" fmla="*/ 50 h 75"/>
                    <a:gd name="T56" fmla="*/ 64 w 116"/>
                    <a:gd name="T57" fmla="*/ 67 h 75"/>
                    <a:gd name="T58" fmla="*/ 64 w 116"/>
                    <a:gd name="T59" fmla="*/ 52 h 75"/>
                    <a:gd name="T60" fmla="*/ 60 w 116"/>
                    <a:gd name="T61" fmla="*/ 47 h 75"/>
                    <a:gd name="T62" fmla="*/ 56 w 116"/>
                    <a:gd name="T63" fmla="*/ 47 h 75"/>
                    <a:gd name="T64" fmla="*/ 57 w 116"/>
                    <a:gd name="T65" fmla="*/ 54 h 75"/>
                    <a:gd name="T66" fmla="*/ 49 w 116"/>
                    <a:gd name="T67" fmla="*/ 50 h 75"/>
                    <a:gd name="T68" fmla="*/ 47 w 116"/>
                    <a:gd name="T69" fmla="*/ 45 h 75"/>
                    <a:gd name="T70" fmla="*/ 33 w 116"/>
                    <a:gd name="T71" fmla="*/ 48 h 75"/>
                    <a:gd name="T72" fmla="*/ 87 w 116"/>
                    <a:gd name="T73" fmla="*/ 36 h 75"/>
                    <a:gd name="T74" fmla="*/ 109 w 116"/>
                    <a:gd name="T75" fmla="*/ 21 h 75"/>
                    <a:gd name="T76" fmla="*/ 106 w 116"/>
                    <a:gd name="T77" fmla="*/ 42 h 75"/>
                    <a:gd name="T78" fmla="*/ 98 w 116"/>
                    <a:gd name="T79" fmla="*/ 46 h 75"/>
                    <a:gd name="T80" fmla="*/ 87 w 116"/>
                    <a:gd name="T81" fmla="*/ 3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6" h="75">
                      <a:moveTo>
                        <a:pt x="72" y="29"/>
                      </a:moveTo>
                      <a:cubicBezTo>
                        <a:pt x="72" y="28"/>
                        <a:pt x="72" y="27"/>
                        <a:pt x="72" y="27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1" y="19"/>
                        <a:pt x="70" y="19"/>
                        <a:pt x="69" y="19"/>
                      </a:cubicBez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60" y="21"/>
                        <a:pt x="56" y="22"/>
                        <a:pt x="47" y="18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6" y="27"/>
                        <a:pt x="46" y="28"/>
                        <a:pt x="46" y="29"/>
                      </a:cubicBezTo>
                      <a:cubicBezTo>
                        <a:pt x="38" y="23"/>
                        <a:pt x="41" y="20"/>
                        <a:pt x="39" y="9"/>
                      </a:cubicBezTo>
                      <a:cubicBezTo>
                        <a:pt x="45" y="0"/>
                        <a:pt x="75" y="0"/>
                        <a:pt x="79" y="9"/>
                      </a:cubicBezTo>
                      <a:cubicBezTo>
                        <a:pt x="78" y="17"/>
                        <a:pt x="79" y="24"/>
                        <a:pt x="73" y="29"/>
                      </a:cubicBezTo>
                      <a:cubicBezTo>
                        <a:pt x="72" y="29"/>
                        <a:pt x="72" y="29"/>
                        <a:pt x="72" y="29"/>
                      </a:cubicBezTo>
                      <a:close/>
                      <a:moveTo>
                        <a:pt x="8" y="36"/>
                      </a:moveTo>
                      <a:cubicBezTo>
                        <a:pt x="7" y="30"/>
                        <a:pt x="7" y="27"/>
                        <a:pt x="8" y="23"/>
                      </a:cubicBezTo>
                      <a:cubicBezTo>
                        <a:pt x="18" y="25"/>
                        <a:pt x="20" y="16"/>
                        <a:pt x="29" y="23"/>
                      </a:cubicBezTo>
                      <a:cubicBezTo>
                        <a:pt x="30" y="27"/>
                        <a:pt x="30" y="32"/>
                        <a:pt x="29" y="35"/>
                      </a:cubicBezTo>
                      <a:cubicBezTo>
                        <a:pt x="29" y="38"/>
                        <a:pt x="28" y="40"/>
                        <a:pt x="26" y="42"/>
                      </a:cubicBezTo>
                      <a:cubicBezTo>
                        <a:pt x="24" y="44"/>
                        <a:pt x="21" y="46"/>
                        <a:pt x="18" y="46"/>
                      </a:cubicBezTo>
                      <a:cubicBezTo>
                        <a:pt x="18" y="46"/>
                        <a:pt x="18" y="46"/>
                        <a:pt x="18" y="46"/>
                      </a:cubicBezTo>
                      <a:cubicBezTo>
                        <a:pt x="15" y="46"/>
                        <a:pt x="13" y="44"/>
                        <a:pt x="11" y="42"/>
                      </a:cubicBezTo>
                      <a:cubicBezTo>
                        <a:pt x="9" y="40"/>
                        <a:pt x="8" y="38"/>
                        <a:pt x="8" y="36"/>
                      </a:cubicBezTo>
                      <a:close/>
                      <a:moveTo>
                        <a:pt x="25" y="46"/>
                      </a:moveTo>
                      <a:cubicBezTo>
                        <a:pt x="22" y="52"/>
                        <a:pt x="14" y="52"/>
                        <a:pt x="12" y="46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2" y="50"/>
                        <a:pt x="1" y="51"/>
                        <a:pt x="0" y="54"/>
                      </a:cubicBezTo>
                      <a:cubicBezTo>
                        <a:pt x="0" y="56"/>
                        <a:pt x="0" y="58"/>
                        <a:pt x="0" y="61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2" y="62"/>
                        <a:pt x="2" y="62"/>
                        <a:pt x="2" y="62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25" y="65"/>
                        <a:pt x="26" y="69"/>
                        <a:pt x="26" y="73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cubicBezTo>
                        <a:pt x="28" y="75"/>
                        <a:pt x="28" y="75"/>
                        <a:pt x="28" y="75"/>
                      </a:cubicBezTo>
                      <a:cubicBezTo>
                        <a:pt x="90" y="75"/>
                        <a:pt x="90" y="75"/>
                        <a:pt x="90" y="75"/>
                      </a:cubicBezTo>
                      <a:cubicBezTo>
                        <a:pt x="92" y="75"/>
                        <a:pt x="92" y="75"/>
                        <a:pt x="92" y="75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cubicBezTo>
                        <a:pt x="93" y="69"/>
                        <a:pt x="93" y="66"/>
                        <a:pt x="93" y="62"/>
                      </a:cubicBez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16" y="62"/>
                        <a:pt x="116" y="62"/>
                        <a:pt x="116" y="62"/>
                      </a:cubicBezTo>
                      <a:cubicBezTo>
                        <a:pt x="116" y="61"/>
                        <a:pt x="116" y="61"/>
                        <a:pt x="116" y="61"/>
                      </a:cubicBezTo>
                      <a:cubicBezTo>
                        <a:pt x="116" y="59"/>
                        <a:pt x="116" y="57"/>
                        <a:pt x="116" y="55"/>
                      </a:cubicBezTo>
                      <a:cubicBezTo>
                        <a:pt x="116" y="52"/>
                        <a:pt x="115" y="50"/>
                        <a:pt x="114" y="49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13" y="48"/>
                        <a:pt x="113" y="48"/>
                        <a:pt x="113" y="48"/>
                      </a:cubicBezTo>
                      <a:cubicBezTo>
                        <a:pt x="105" y="46"/>
                        <a:pt x="105" y="46"/>
                        <a:pt x="105" y="46"/>
                      </a:cubicBezTo>
                      <a:cubicBezTo>
                        <a:pt x="103" y="47"/>
                        <a:pt x="103" y="47"/>
                        <a:pt x="103" y="47"/>
                      </a:cubicBezTo>
                      <a:cubicBezTo>
                        <a:pt x="98" y="59"/>
                        <a:pt x="98" y="59"/>
                        <a:pt x="98" y="59"/>
                      </a:cubicBezTo>
                      <a:cubicBezTo>
                        <a:pt x="93" y="47"/>
                        <a:pt x="93" y="47"/>
                        <a:pt x="93" y="47"/>
                      </a:cubicBezTo>
                      <a:cubicBezTo>
                        <a:pt x="91" y="46"/>
                        <a:pt x="91" y="46"/>
                        <a:pt x="91" y="46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69" y="47"/>
                        <a:pt x="69" y="47"/>
                        <a:pt x="69" y="47"/>
                      </a:cubicBezTo>
                      <a:cubicBezTo>
                        <a:pt x="69" y="50"/>
                        <a:pt x="69" y="50"/>
                        <a:pt x="69" y="50"/>
                      </a:cubicBezTo>
                      <a:cubicBezTo>
                        <a:pt x="64" y="67"/>
                        <a:pt x="64" y="67"/>
                        <a:pt x="64" y="67"/>
                      </a:cubicBezTo>
                      <a:cubicBezTo>
                        <a:pt x="64" y="67"/>
                        <a:pt x="64" y="67"/>
                        <a:pt x="64" y="67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59" y="47"/>
                        <a:pt x="59" y="47"/>
                        <a:pt x="59" y="47"/>
                      </a:cubicBezTo>
                      <a:cubicBezTo>
                        <a:pt x="56" y="47"/>
                        <a:pt x="56" y="47"/>
                        <a:pt x="56" y="47"/>
                      </a:cubicBezTo>
                      <a:cubicBezTo>
                        <a:pt x="55" y="52"/>
                        <a:pt x="55" y="52"/>
                        <a:pt x="55" y="52"/>
                      </a:cubicBezTo>
                      <a:cubicBezTo>
                        <a:pt x="57" y="54"/>
                        <a:pt x="57" y="54"/>
                        <a:pt x="57" y="54"/>
                      </a:cubicBezTo>
                      <a:cubicBezTo>
                        <a:pt x="54" y="67"/>
                        <a:pt x="54" y="67"/>
                        <a:pt x="54" y="67"/>
                      </a:cubicBezTo>
                      <a:cubicBezTo>
                        <a:pt x="49" y="50"/>
                        <a:pt x="49" y="50"/>
                        <a:pt x="49" y="50"/>
                      </a:cubicBezTo>
                      <a:cubicBezTo>
                        <a:pt x="49" y="47"/>
                        <a:pt x="49" y="47"/>
                        <a:pt x="49" y="47"/>
                      </a:cubicBezTo>
                      <a:cubicBezTo>
                        <a:pt x="47" y="45"/>
                        <a:pt x="47" y="45"/>
                        <a:pt x="47" y="45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lose/>
                      <a:moveTo>
                        <a:pt x="87" y="36"/>
                      </a:moveTo>
                      <a:cubicBezTo>
                        <a:pt x="87" y="30"/>
                        <a:pt x="86" y="25"/>
                        <a:pt x="87" y="21"/>
                      </a:cubicBezTo>
                      <a:cubicBezTo>
                        <a:pt x="91" y="18"/>
                        <a:pt x="106" y="18"/>
                        <a:pt x="109" y="21"/>
                      </a:cubicBezTo>
                      <a:cubicBezTo>
                        <a:pt x="109" y="26"/>
                        <a:pt x="109" y="32"/>
                        <a:pt x="109" y="35"/>
                      </a:cubicBezTo>
                      <a:cubicBezTo>
                        <a:pt x="108" y="38"/>
                        <a:pt x="107" y="40"/>
                        <a:pt x="106" y="42"/>
                      </a:cubicBezTo>
                      <a:cubicBezTo>
                        <a:pt x="104" y="44"/>
                        <a:pt x="101" y="46"/>
                        <a:pt x="98" y="46"/>
                      </a:cubicBezTo>
                      <a:cubicBezTo>
                        <a:pt x="98" y="46"/>
                        <a:pt x="98" y="46"/>
                        <a:pt x="98" y="46"/>
                      </a:cubicBezTo>
                      <a:cubicBezTo>
                        <a:pt x="95" y="46"/>
                        <a:pt x="92" y="44"/>
                        <a:pt x="90" y="42"/>
                      </a:cubicBezTo>
                      <a:cubicBezTo>
                        <a:pt x="89" y="40"/>
                        <a:pt x="88" y="38"/>
                        <a:pt x="87" y="36"/>
                      </a:cubicBez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vert="horz" wrap="square" lIns="91419" tIns="45709" rIns="91419" bIns="45709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8" name="任意多边形 7"/>
            <p:cNvSpPr/>
            <p:nvPr/>
          </p:nvSpPr>
          <p:spPr>
            <a:xfrm rot="2700000">
              <a:off x="9132" y="3082"/>
              <a:ext cx="274" cy="401"/>
            </a:xfrm>
            <a:custGeom>
              <a:avLst/>
              <a:gdLst>
                <a:gd name="connsiteX0" fmla="*/ 252423 w 507348"/>
                <a:gd name="connsiteY0" fmla="*/ 0 h 742850"/>
                <a:gd name="connsiteX1" fmla="*/ 431504 w 507348"/>
                <a:gd name="connsiteY1" fmla="*/ 308760 h 742850"/>
                <a:gd name="connsiteX2" fmla="*/ 433049 w 507348"/>
                <a:gd name="connsiteY2" fmla="*/ 309802 h 742850"/>
                <a:gd name="connsiteX3" fmla="*/ 448481 w 507348"/>
                <a:gd name="connsiteY3" fmla="*/ 328506 h 742850"/>
                <a:gd name="connsiteX4" fmla="*/ 490883 w 507348"/>
                <a:gd name="connsiteY4" fmla="*/ 401613 h 742850"/>
                <a:gd name="connsiteX5" fmla="*/ 502194 w 507348"/>
                <a:gd name="connsiteY5" fmla="*/ 438052 h 742850"/>
                <a:gd name="connsiteX6" fmla="*/ 507348 w 507348"/>
                <a:gd name="connsiteY6" fmla="*/ 489176 h 742850"/>
                <a:gd name="connsiteX7" fmla="*/ 503585 w 507348"/>
                <a:gd name="connsiteY7" fmla="*/ 526503 h 742850"/>
                <a:gd name="connsiteX8" fmla="*/ 502194 w 507348"/>
                <a:gd name="connsiteY8" fmla="*/ 540300 h 742850"/>
                <a:gd name="connsiteX9" fmla="*/ 253674 w 507348"/>
                <a:gd name="connsiteY9" fmla="*/ 742850 h 742850"/>
                <a:gd name="connsiteX10" fmla="*/ 5154 w 507348"/>
                <a:gd name="connsiteY10" fmla="*/ 540300 h 742850"/>
                <a:gd name="connsiteX11" fmla="*/ 3763 w 507348"/>
                <a:gd name="connsiteY11" fmla="*/ 526503 h 742850"/>
                <a:gd name="connsiteX12" fmla="*/ 0 w 507348"/>
                <a:gd name="connsiteY12" fmla="*/ 489176 h 742850"/>
                <a:gd name="connsiteX13" fmla="*/ 5154 w 507348"/>
                <a:gd name="connsiteY13" fmla="*/ 438052 h 742850"/>
                <a:gd name="connsiteX14" fmla="*/ 19346 w 507348"/>
                <a:gd name="connsiteY14" fmla="*/ 392332 h 742850"/>
                <a:gd name="connsiteX15" fmla="*/ 50443 w 507348"/>
                <a:gd name="connsiteY15" fmla="*/ 338717 h 742850"/>
                <a:gd name="connsiteX16" fmla="*/ 69042 w 507348"/>
                <a:gd name="connsiteY16" fmla="*/ 316175 h 74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348" h="742850">
                  <a:moveTo>
                    <a:pt x="252423" y="0"/>
                  </a:moveTo>
                  <a:lnTo>
                    <a:pt x="431504" y="308760"/>
                  </a:lnTo>
                  <a:lnTo>
                    <a:pt x="433049" y="309802"/>
                  </a:lnTo>
                  <a:lnTo>
                    <a:pt x="448481" y="328506"/>
                  </a:lnTo>
                  <a:lnTo>
                    <a:pt x="490883" y="401613"/>
                  </a:lnTo>
                  <a:lnTo>
                    <a:pt x="502194" y="438052"/>
                  </a:lnTo>
                  <a:cubicBezTo>
                    <a:pt x="505573" y="454566"/>
                    <a:pt x="507348" y="471664"/>
                    <a:pt x="507348" y="489176"/>
                  </a:cubicBezTo>
                  <a:lnTo>
                    <a:pt x="503585" y="526503"/>
                  </a:lnTo>
                  <a:lnTo>
                    <a:pt x="502194" y="540300"/>
                  </a:lnTo>
                  <a:cubicBezTo>
                    <a:pt x="478540" y="655895"/>
                    <a:pt x="376262" y="742850"/>
                    <a:pt x="253674" y="742850"/>
                  </a:cubicBezTo>
                  <a:cubicBezTo>
                    <a:pt x="131087" y="742850"/>
                    <a:pt x="28808" y="655895"/>
                    <a:pt x="5154" y="540300"/>
                  </a:cubicBezTo>
                  <a:lnTo>
                    <a:pt x="3763" y="526503"/>
                  </a:lnTo>
                  <a:lnTo>
                    <a:pt x="0" y="489176"/>
                  </a:lnTo>
                  <a:cubicBezTo>
                    <a:pt x="0" y="471664"/>
                    <a:pt x="1775" y="454566"/>
                    <a:pt x="5154" y="438052"/>
                  </a:cubicBezTo>
                  <a:lnTo>
                    <a:pt x="19346" y="392332"/>
                  </a:lnTo>
                  <a:lnTo>
                    <a:pt x="50443" y="338717"/>
                  </a:lnTo>
                  <a:lnTo>
                    <a:pt x="69042" y="316175"/>
                  </a:lnTo>
                  <a:close/>
                </a:path>
              </a:pathLst>
            </a:custGeom>
            <a:solidFill>
              <a:srgbClr val="0C634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18900000" flipH="1">
              <a:off x="4974" y="3082"/>
              <a:ext cx="274" cy="401"/>
            </a:xfrm>
            <a:custGeom>
              <a:avLst/>
              <a:gdLst>
                <a:gd name="connsiteX0" fmla="*/ 252423 w 507348"/>
                <a:gd name="connsiteY0" fmla="*/ 0 h 742850"/>
                <a:gd name="connsiteX1" fmla="*/ 431504 w 507348"/>
                <a:gd name="connsiteY1" fmla="*/ 308760 h 742850"/>
                <a:gd name="connsiteX2" fmla="*/ 433049 w 507348"/>
                <a:gd name="connsiteY2" fmla="*/ 309802 h 742850"/>
                <a:gd name="connsiteX3" fmla="*/ 448481 w 507348"/>
                <a:gd name="connsiteY3" fmla="*/ 328506 h 742850"/>
                <a:gd name="connsiteX4" fmla="*/ 490883 w 507348"/>
                <a:gd name="connsiteY4" fmla="*/ 401613 h 742850"/>
                <a:gd name="connsiteX5" fmla="*/ 502194 w 507348"/>
                <a:gd name="connsiteY5" fmla="*/ 438052 h 742850"/>
                <a:gd name="connsiteX6" fmla="*/ 507348 w 507348"/>
                <a:gd name="connsiteY6" fmla="*/ 489176 h 742850"/>
                <a:gd name="connsiteX7" fmla="*/ 503585 w 507348"/>
                <a:gd name="connsiteY7" fmla="*/ 526503 h 742850"/>
                <a:gd name="connsiteX8" fmla="*/ 502194 w 507348"/>
                <a:gd name="connsiteY8" fmla="*/ 540300 h 742850"/>
                <a:gd name="connsiteX9" fmla="*/ 253674 w 507348"/>
                <a:gd name="connsiteY9" fmla="*/ 742850 h 742850"/>
                <a:gd name="connsiteX10" fmla="*/ 5154 w 507348"/>
                <a:gd name="connsiteY10" fmla="*/ 540300 h 742850"/>
                <a:gd name="connsiteX11" fmla="*/ 3763 w 507348"/>
                <a:gd name="connsiteY11" fmla="*/ 526503 h 742850"/>
                <a:gd name="connsiteX12" fmla="*/ 0 w 507348"/>
                <a:gd name="connsiteY12" fmla="*/ 489176 h 742850"/>
                <a:gd name="connsiteX13" fmla="*/ 5154 w 507348"/>
                <a:gd name="connsiteY13" fmla="*/ 438052 h 742850"/>
                <a:gd name="connsiteX14" fmla="*/ 19346 w 507348"/>
                <a:gd name="connsiteY14" fmla="*/ 392332 h 742850"/>
                <a:gd name="connsiteX15" fmla="*/ 50443 w 507348"/>
                <a:gd name="connsiteY15" fmla="*/ 338717 h 742850"/>
                <a:gd name="connsiteX16" fmla="*/ 69042 w 507348"/>
                <a:gd name="connsiteY16" fmla="*/ 316175 h 74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348" h="742850">
                  <a:moveTo>
                    <a:pt x="252423" y="0"/>
                  </a:moveTo>
                  <a:lnTo>
                    <a:pt x="431504" y="308760"/>
                  </a:lnTo>
                  <a:lnTo>
                    <a:pt x="433049" y="309802"/>
                  </a:lnTo>
                  <a:lnTo>
                    <a:pt x="448481" y="328506"/>
                  </a:lnTo>
                  <a:lnTo>
                    <a:pt x="490883" y="401613"/>
                  </a:lnTo>
                  <a:lnTo>
                    <a:pt x="502194" y="438052"/>
                  </a:lnTo>
                  <a:cubicBezTo>
                    <a:pt x="505573" y="454566"/>
                    <a:pt x="507348" y="471664"/>
                    <a:pt x="507348" y="489176"/>
                  </a:cubicBezTo>
                  <a:lnTo>
                    <a:pt x="503585" y="526503"/>
                  </a:lnTo>
                  <a:lnTo>
                    <a:pt x="502194" y="540300"/>
                  </a:lnTo>
                  <a:cubicBezTo>
                    <a:pt x="478540" y="655895"/>
                    <a:pt x="376262" y="742850"/>
                    <a:pt x="253674" y="742850"/>
                  </a:cubicBezTo>
                  <a:cubicBezTo>
                    <a:pt x="131087" y="742850"/>
                    <a:pt x="28808" y="655895"/>
                    <a:pt x="5154" y="540300"/>
                  </a:cubicBezTo>
                  <a:lnTo>
                    <a:pt x="3763" y="526503"/>
                  </a:lnTo>
                  <a:lnTo>
                    <a:pt x="0" y="489176"/>
                  </a:lnTo>
                  <a:cubicBezTo>
                    <a:pt x="0" y="471664"/>
                    <a:pt x="1775" y="454566"/>
                    <a:pt x="5154" y="438052"/>
                  </a:cubicBezTo>
                  <a:lnTo>
                    <a:pt x="19346" y="392332"/>
                  </a:lnTo>
                  <a:lnTo>
                    <a:pt x="50443" y="338717"/>
                  </a:lnTo>
                  <a:lnTo>
                    <a:pt x="69042" y="316175"/>
                  </a:lnTo>
                  <a:close/>
                </a:path>
              </a:pathLst>
            </a:custGeom>
            <a:solidFill>
              <a:srgbClr val="0C634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18900000" flipV="1">
              <a:off x="9132" y="7061"/>
              <a:ext cx="274" cy="401"/>
            </a:xfrm>
            <a:custGeom>
              <a:avLst/>
              <a:gdLst>
                <a:gd name="connsiteX0" fmla="*/ 252423 w 507348"/>
                <a:gd name="connsiteY0" fmla="*/ 0 h 742850"/>
                <a:gd name="connsiteX1" fmla="*/ 431504 w 507348"/>
                <a:gd name="connsiteY1" fmla="*/ 308760 h 742850"/>
                <a:gd name="connsiteX2" fmla="*/ 433049 w 507348"/>
                <a:gd name="connsiteY2" fmla="*/ 309802 h 742850"/>
                <a:gd name="connsiteX3" fmla="*/ 448481 w 507348"/>
                <a:gd name="connsiteY3" fmla="*/ 328506 h 742850"/>
                <a:gd name="connsiteX4" fmla="*/ 490883 w 507348"/>
                <a:gd name="connsiteY4" fmla="*/ 401613 h 742850"/>
                <a:gd name="connsiteX5" fmla="*/ 502194 w 507348"/>
                <a:gd name="connsiteY5" fmla="*/ 438052 h 742850"/>
                <a:gd name="connsiteX6" fmla="*/ 507348 w 507348"/>
                <a:gd name="connsiteY6" fmla="*/ 489176 h 742850"/>
                <a:gd name="connsiteX7" fmla="*/ 503585 w 507348"/>
                <a:gd name="connsiteY7" fmla="*/ 526503 h 742850"/>
                <a:gd name="connsiteX8" fmla="*/ 502194 w 507348"/>
                <a:gd name="connsiteY8" fmla="*/ 540300 h 742850"/>
                <a:gd name="connsiteX9" fmla="*/ 253674 w 507348"/>
                <a:gd name="connsiteY9" fmla="*/ 742850 h 742850"/>
                <a:gd name="connsiteX10" fmla="*/ 5154 w 507348"/>
                <a:gd name="connsiteY10" fmla="*/ 540300 h 742850"/>
                <a:gd name="connsiteX11" fmla="*/ 3763 w 507348"/>
                <a:gd name="connsiteY11" fmla="*/ 526503 h 742850"/>
                <a:gd name="connsiteX12" fmla="*/ 0 w 507348"/>
                <a:gd name="connsiteY12" fmla="*/ 489176 h 742850"/>
                <a:gd name="connsiteX13" fmla="*/ 5154 w 507348"/>
                <a:gd name="connsiteY13" fmla="*/ 438052 h 742850"/>
                <a:gd name="connsiteX14" fmla="*/ 19346 w 507348"/>
                <a:gd name="connsiteY14" fmla="*/ 392332 h 742850"/>
                <a:gd name="connsiteX15" fmla="*/ 50443 w 507348"/>
                <a:gd name="connsiteY15" fmla="*/ 338717 h 742850"/>
                <a:gd name="connsiteX16" fmla="*/ 69042 w 507348"/>
                <a:gd name="connsiteY16" fmla="*/ 316175 h 74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348" h="742850">
                  <a:moveTo>
                    <a:pt x="252423" y="0"/>
                  </a:moveTo>
                  <a:lnTo>
                    <a:pt x="431504" y="308760"/>
                  </a:lnTo>
                  <a:lnTo>
                    <a:pt x="433049" y="309802"/>
                  </a:lnTo>
                  <a:lnTo>
                    <a:pt x="448481" y="328506"/>
                  </a:lnTo>
                  <a:lnTo>
                    <a:pt x="490883" y="401613"/>
                  </a:lnTo>
                  <a:lnTo>
                    <a:pt x="502194" y="438052"/>
                  </a:lnTo>
                  <a:cubicBezTo>
                    <a:pt x="505573" y="454566"/>
                    <a:pt x="507348" y="471664"/>
                    <a:pt x="507348" y="489176"/>
                  </a:cubicBezTo>
                  <a:lnTo>
                    <a:pt x="503585" y="526503"/>
                  </a:lnTo>
                  <a:lnTo>
                    <a:pt x="502194" y="540300"/>
                  </a:lnTo>
                  <a:cubicBezTo>
                    <a:pt x="478540" y="655895"/>
                    <a:pt x="376262" y="742850"/>
                    <a:pt x="253674" y="742850"/>
                  </a:cubicBezTo>
                  <a:cubicBezTo>
                    <a:pt x="131087" y="742850"/>
                    <a:pt x="28808" y="655895"/>
                    <a:pt x="5154" y="540300"/>
                  </a:cubicBezTo>
                  <a:lnTo>
                    <a:pt x="3763" y="526503"/>
                  </a:lnTo>
                  <a:lnTo>
                    <a:pt x="0" y="489176"/>
                  </a:lnTo>
                  <a:cubicBezTo>
                    <a:pt x="0" y="471664"/>
                    <a:pt x="1775" y="454566"/>
                    <a:pt x="5154" y="438052"/>
                  </a:cubicBezTo>
                  <a:lnTo>
                    <a:pt x="19346" y="392332"/>
                  </a:lnTo>
                  <a:lnTo>
                    <a:pt x="50443" y="338717"/>
                  </a:lnTo>
                  <a:lnTo>
                    <a:pt x="69042" y="316175"/>
                  </a:lnTo>
                  <a:close/>
                </a:path>
              </a:pathLst>
            </a:custGeom>
            <a:solidFill>
              <a:srgbClr val="0C634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10" y="3984"/>
              <a:ext cx="2394" cy="2394"/>
              <a:chOff x="5022688" y="2653974"/>
              <a:chExt cx="1672849" cy="167284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22688" y="2653974"/>
                <a:ext cx="1672849" cy="1672849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41000">
                    <a:srgbClr val="F8F8F8"/>
                  </a:gs>
                  <a:gs pos="65000">
                    <a:srgbClr val="E7E7E7"/>
                  </a:gs>
                </a:gsLst>
                <a:path path="circle">
                  <a:fillToRect t="100000" r="10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14300" h="101600" prst="angle"/>
              </a:sp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103632" y="2734919"/>
                <a:ext cx="1510960" cy="15109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41000">
                    <a:srgbClr val="F8F8F8"/>
                  </a:gs>
                  <a:gs pos="65000">
                    <a:srgbClr val="DBDBDB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直角三角形 11"/>
            <p:cNvSpPr/>
            <p:nvPr/>
          </p:nvSpPr>
          <p:spPr>
            <a:xfrm rot="2700000">
              <a:off x="7226" y="6609"/>
              <a:ext cx="379" cy="379"/>
            </a:xfrm>
            <a:prstGeom prst="rtTriangle">
              <a:avLst/>
            </a:prstGeom>
            <a:solidFill>
              <a:srgbClr val="0C6341"/>
            </a:solidFill>
            <a:ln w="25400" cap="flat" cmpd="sng" algn="ctr">
              <a:noFill/>
              <a:prstDash val="solid"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18900000" flipH="1">
              <a:off x="6750" y="3299"/>
              <a:ext cx="379" cy="379"/>
            </a:xfrm>
            <a:prstGeom prst="rtTriangle">
              <a:avLst/>
            </a:prstGeom>
            <a:solidFill>
              <a:srgbClr val="0C6341"/>
            </a:solidFill>
            <a:ln w="25400" cap="flat" cmpd="sng" algn="ctr">
              <a:noFill/>
              <a:prstDash val="solid"/>
            </a:ln>
            <a:effectLst>
              <a:outerShdw blurRad="101600" dist="50800" sx="91000" sy="91000" algn="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8100000">
              <a:off x="5396" y="5242"/>
              <a:ext cx="379" cy="379"/>
            </a:xfrm>
            <a:prstGeom prst="rtTriangle">
              <a:avLst/>
            </a:prstGeom>
            <a:solidFill>
              <a:srgbClr val="0C6341"/>
            </a:solidFill>
            <a:ln w="25400" cap="flat" cmpd="sng" algn="ctr">
              <a:noFill/>
              <a:prstDash val="solid"/>
            </a:ln>
            <a:effectLst>
              <a:outerShdw blurRad="114300" dist="25400" dir="16200000" sx="97000" sy="97000" rotWithShape="0">
                <a:prstClr val="black">
                  <a:alpha val="29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2700000" flipH="1" flipV="1">
              <a:off x="4974" y="7061"/>
              <a:ext cx="274" cy="401"/>
            </a:xfrm>
            <a:custGeom>
              <a:avLst/>
              <a:gdLst>
                <a:gd name="connsiteX0" fmla="*/ 252423 w 507348"/>
                <a:gd name="connsiteY0" fmla="*/ 0 h 742850"/>
                <a:gd name="connsiteX1" fmla="*/ 431504 w 507348"/>
                <a:gd name="connsiteY1" fmla="*/ 308760 h 742850"/>
                <a:gd name="connsiteX2" fmla="*/ 433049 w 507348"/>
                <a:gd name="connsiteY2" fmla="*/ 309802 h 742850"/>
                <a:gd name="connsiteX3" fmla="*/ 448481 w 507348"/>
                <a:gd name="connsiteY3" fmla="*/ 328506 h 742850"/>
                <a:gd name="connsiteX4" fmla="*/ 490883 w 507348"/>
                <a:gd name="connsiteY4" fmla="*/ 401613 h 742850"/>
                <a:gd name="connsiteX5" fmla="*/ 502194 w 507348"/>
                <a:gd name="connsiteY5" fmla="*/ 438052 h 742850"/>
                <a:gd name="connsiteX6" fmla="*/ 507348 w 507348"/>
                <a:gd name="connsiteY6" fmla="*/ 489176 h 742850"/>
                <a:gd name="connsiteX7" fmla="*/ 503585 w 507348"/>
                <a:gd name="connsiteY7" fmla="*/ 526503 h 742850"/>
                <a:gd name="connsiteX8" fmla="*/ 502194 w 507348"/>
                <a:gd name="connsiteY8" fmla="*/ 540300 h 742850"/>
                <a:gd name="connsiteX9" fmla="*/ 253674 w 507348"/>
                <a:gd name="connsiteY9" fmla="*/ 742850 h 742850"/>
                <a:gd name="connsiteX10" fmla="*/ 5154 w 507348"/>
                <a:gd name="connsiteY10" fmla="*/ 540300 h 742850"/>
                <a:gd name="connsiteX11" fmla="*/ 3763 w 507348"/>
                <a:gd name="connsiteY11" fmla="*/ 526503 h 742850"/>
                <a:gd name="connsiteX12" fmla="*/ 0 w 507348"/>
                <a:gd name="connsiteY12" fmla="*/ 489176 h 742850"/>
                <a:gd name="connsiteX13" fmla="*/ 5154 w 507348"/>
                <a:gd name="connsiteY13" fmla="*/ 438052 h 742850"/>
                <a:gd name="connsiteX14" fmla="*/ 19346 w 507348"/>
                <a:gd name="connsiteY14" fmla="*/ 392332 h 742850"/>
                <a:gd name="connsiteX15" fmla="*/ 50443 w 507348"/>
                <a:gd name="connsiteY15" fmla="*/ 338717 h 742850"/>
                <a:gd name="connsiteX16" fmla="*/ 69042 w 507348"/>
                <a:gd name="connsiteY16" fmla="*/ 316175 h 74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7348" h="742850">
                  <a:moveTo>
                    <a:pt x="252423" y="0"/>
                  </a:moveTo>
                  <a:lnTo>
                    <a:pt x="431504" y="308760"/>
                  </a:lnTo>
                  <a:lnTo>
                    <a:pt x="433049" y="309802"/>
                  </a:lnTo>
                  <a:lnTo>
                    <a:pt x="448481" y="328506"/>
                  </a:lnTo>
                  <a:lnTo>
                    <a:pt x="490883" y="401613"/>
                  </a:lnTo>
                  <a:lnTo>
                    <a:pt x="502194" y="438052"/>
                  </a:lnTo>
                  <a:cubicBezTo>
                    <a:pt x="505573" y="454566"/>
                    <a:pt x="507348" y="471664"/>
                    <a:pt x="507348" y="489176"/>
                  </a:cubicBezTo>
                  <a:lnTo>
                    <a:pt x="503585" y="526503"/>
                  </a:lnTo>
                  <a:lnTo>
                    <a:pt x="502194" y="540300"/>
                  </a:lnTo>
                  <a:cubicBezTo>
                    <a:pt x="478540" y="655895"/>
                    <a:pt x="376262" y="742850"/>
                    <a:pt x="253674" y="742850"/>
                  </a:cubicBezTo>
                  <a:cubicBezTo>
                    <a:pt x="131087" y="742850"/>
                    <a:pt x="28808" y="655895"/>
                    <a:pt x="5154" y="540300"/>
                  </a:cubicBezTo>
                  <a:lnTo>
                    <a:pt x="3763" y="526503"/>
                  </a:lnTo>
                  <a:lnTo>
                    <a:pt x="0" y="489176"/>
                  </a:lnTo>
                  <a:cubicBezTo>
                    <a:pt x="0" y="471664"/>
                    <a:pt x="1775" y="454566"/>
                    <a:pt x="5154" y="438052"/>
                  </a:cubicBezTo>
                  <a:lnTo>
                    <a:pt x="19346" y="392332"/>
                  </a:lnTo>
                  <a:lnTo>
                    <a:pt x="50443" y="338717"/>
                  </a:lnTo>
                  <a:lnTo>
                    <a:pt x="69042" y="316175"/>
                  </a:lnTo>
                  <a:close/>
                </a:path>
              </a:pathLst>
            </a:custGeom>
            <a:solidFill>
              <a:srgbClr val="0C634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 rot="18900000">
              <a:off x="8678" y="4757"/>
              <a:ext cx="379" cy="379"/>
            </a:xfrm>
            <a:prstGeom prst="rtTriangle">
              <a:avLst/>
            </a:prstGeom>
            <a:solidFill>
              <a:srgbClr val="0C6341"/>
            </a:solidFill>
            <a:ln w="25400" cap="flat" cmpd="sng" algn="ctr">
              <a:noFill/>
              <a:prstDash val="solid"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" name="íślîďe"/>
          <p:cNvSpPr/>
          <p:nvPr/>
        </p:nvSpPr>
        <p:spPr bwMode="auto">
          <a:xfrm>
            <a:off x="8136564" y="224935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9" name="íṣḻíde"/>
          <p:cNvSpPr txBox="1"/>
          <p:nvPr/>
        </p:nvSpPr>
        <p:spPr bwMode="auto">
          <a:xfrm>
            <a:off x="8136563" y="180755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0" name="íślîďe"/>
          <p:cNvSpPr/>
          <p:nvPr/>
        </p:nvSpPr>
        <p:spPr bwMode="auto">
          <a:xfrm>
            <a:off x="8136564" y="4456532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1" name="íṣḻíde"/>
          <p:cNvSpPr txBox="1"/>
          <p:nvPr/>
        </p:nvSpPr>
        <p:spPr bwMode="auto">
          <a:xfrm>
            <a:off x="8136563" y="4014728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2" name="íślîďe"/>
          <p:cNvSpPr/>
          <p:nvPr/>
        </p:nvSpPr>
        <p:spPr bwMode="auto">
          <a:xfrm>
            <a:off x="814487" y="224935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3" name="íṣḻíde"/>
          <p:cNvSpPr txBox="1"/>
          <p:nvPr/>
        </p:nvSpPr>
        <p:spPr bwMode="auto">
          <a:xfrm>
            <a:off x="814486" y="180755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4" name="íślîďe"/>
          <p:cNvSpPr/>
          <p:nvPr/>
        </p:nvSpPr>
        <p:spPr bwMode="auto">
          <a:xfrm>
            <a:off x="814487" y="4456532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5" name="íṣḻíde"/>
          <p:cNvSpPr txBox="1"/>
          <p:nvPr/>
        </p:nvSpPr>
        <p:spPr bwMode="auto">
          <a:xfrm>
            <a:off x="814486" y="4014728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88832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0047" y="2501582"/>
            <a:ext cx="8384540" cy="2108835"/>
            <a:chOff x="2891" y="4440"/>
            <a:chExt cx="13204" cy="3321"/>
          </a:xfrm>
        </p:grpSpPr>
        <p:grpSp>
          <p:nvGrpSpPr>
            <p:cNvPr id="3" name="Group 5"/>
            <p:cNvGrpSpPr/>
            <p:nvPr/>
          </p:nvGrpSpPr>
          <p:grpSpPr>
            <a:xfrm>
              <a:off x="6302" y="4897"/>
              <a:ext cx="6875" cy="2864"/>
              <a:chOff x="3960309" y="3165179"/>
              <a:chExt cx="4579147" cy="1908000"/>
            </a:xfrm>
          </p:grpSpPr>
          <p:sp>
            <p:nvSpPr>
              <p:cNvPr id="12" name="Freeform 17"/>
              <p:cNvSpPr>
                <a:spLocks noChangeAspect="1"/>
              </p:cNvSpPr>
              <p:nvPr/>
            </p:nvSpPr>
            <p:spPr bwMode="auto">
              <a:xfrm>
                <a:off x="6601270" y="3165179"/>
                <a:ext cx="1938186" cy="1908000"/>
              </a:xfrm>
              <a:custGeom>
                <a:avLst/>
                <a:gdLst>
                  <a:gd name="T0" fmla="*/ 145 w 145"/>
                  <a:gd name="T1" fmla="*/ 74 h 143"/>
                  <a:gd name="T2" fmla="*/ 133 w 145"/>
                  <a:gd name="T3" fmla="*/ 88 h 143"/>
                  <a:gd name="T4" fmla="*/ 8 w 145"/>
                  <a:gd name="T5" fmla="*/ 143 h 143"/>
                  <a:gd name="T6" fmla="*/ 2 w 145"/>
                  <a:gd name="T7" fmla="*/ 141 h 143"/>
                  <a:gd name="T8" fmla="*/ 0 w 145"/>
                  <a:gd name="T9" fmla="*/ 135 h 143"/>
                  <a:gd name="T10" fmla="*/ 6 w 145"/>
                  <a:gd name="T11" fmla="*/ 108 h 143"/>
                  <a:gd name="T12" fmla="*/ 50 w 145"/>
                  <a:gd name="T13" fmla="*/ 73 h 143"/>
                  <a:gd name="T14" fmla="*/ 21 w 145"/>
                  <a:gd name="T15" fmla="*/ 44 h 143"/>
                  <a:gd name="T16" fmla="*/ 29 w 145"/>
                  <a:gd name="T17" fmla="*/ 8 h 143"/>
                  <a:gd name="T18" fmla="*/ 36 w 145"/>
                  <a:gd name="T19" fmla="*/ 1 h 143"/>
                  <a:gd name="T20" fmla="*/ 44 w 145"/>
                  <a:gd name="T21" fmla="*/ 3 h 143"/>
                  <a:gd name="T22" fmla="*/ 138 w 145"/>
                  <a:gd name="T23" fmla="*/ 61 h 143"/>
                  <a:gd name="T24" fmla="*/ 145 w 145"/>
                  <a:gd name="T25" fmla="*/ 7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7"/>
              <p:cNvSpPr/>
              <p:nvPr/>
            </p:nvSpPr>
            <p:spPr bwMode="auto">
              <a:xfrm>
                <a:off x="5601916" y="3404365"/>
                <a:ext cx="1481733" cy="1458656"/>
              </a:xfrm>
              <a:custGeom>
                <a:avLst/>
                <a:gdLst>
                  <a:gd name="T0" fmla="*/ 145 w 145"/>
                  <a:gd name="T1" fmla="*/ 74 h 143"/>
                  <a:gd name="T2" fmla="*/ 133 w 145"/>
                  <a:gd name="T3" fmla="*/ 88 h 143"/>
                  <a:gd name="T4" fmla="*/ 8 w 145"/>
                  <a:gd name="T5" fmla="*/ 143 h 143"/>
                  <a:gd name="T6" fmla="*/ 2 w 145"/>
                  <a:gd name="T7" fmla="*/ 141 h 143"/>
                  <a:gd name="T8" fmla="*/ 0 w 145"/>
                  <a:gd name="T9" fmla="*/ 135 h 143"/>
                  <a:gd name="T10" fmla="*/ 6 w 145"/>
                  <a:gd name="T11" fmla="*/ 108 h 143"/>
                  <a:gd name="T12" fmla="*/ 50 w 145"/>
                  <a:gd name="T13" fmla="*/ 73 h 143"/>
                  <a:gd name="T14" fmla="*/ 21 w 145"/>
                  <a:gd name="T15" fmla="*/ 44 h 143"/>
                  <a:gd name="T16" fmla="*/ 29 w 145"/>
                  <a:gd name="T17" fmla="*/ 8 h 143"/>
                  <a:gd name="T18" fmla="*/ 36 w 145"/>
                  <a:gd name="T19" fmla="*/ 1 h 143"/>
                  <a:gd name="T20" fmla="*/ 44 w 145"/>
                  <a:gd name="T21" fmla="*/ 3 h 143"/>
                  <a:gd name="T22" fmla="*/ 138 w 145"/>
                  <a:gd name="T23" fmla="*/ 61 h 143"/>
                  <a:gd name="T24" fmla="*/ 145 w 145"/>
                  <a:gd name="T25" fmla="*/ 7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143">
                    <a:moveTo>
                      <a:pt x="145" y="74"/>
                    </a:moveTo>
                    <a:cubicBezTo>
                      <a:pt x="145" y="82"/>
                      <a:pt x="133" y="88"/>
                      <a:pt x="133" y="88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3"/>
                      <a:pt x="4" y="143"/>
                      <a:pt x="2" y="141"/>
                    </a:cubicBezTo>
                    <a:cubicBezTo>
                      <a:pt x="0" y="139"/>
                      <a:pt x="0" y="135"/>
                      <a:pt x="0" y="135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8"/>
                      <a:pt x="50" y="92"/>
                      <a:pt x="50" y="73"/>
                    </a:cubicBezTo>
                    <a:cubicBezTo>
                      <a:pt x="49" y="57"/>
                      <a:pt x="21" y="44"/>
                      <a:pt x="21" y="4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31" y="3"/>
                      <a:pt x="36" y="1"/>
                    </a:cubicBezTo>
                    <a:cubicBezTo>
                      <a:pt x="40" y="0"/>
                      <a:pt x="44" y="3"/>
                      <a:pt x="44" y="3"/>
                    </a:cubicBezTo>
                    <a:cubicBezTo>
                      <a:pt x="138" y="61"/>
                      <a:pt x="138" y="61"/>
                      <a:pt x="138" y="61"/>
                    </a:cubicBezTo>
                    <a:cubicBezTo>
                      <a:pt x="138" y="61"/>
                      <a:pt x="145" y="65"/>
                      <a:pt x="145" y="74"/>
                    </a:cubicBezTo>
                    <a:close/>
                  </a:path>
                </a:pathLst>
              </a:cu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8"/>
              <p:cNvSpPr/>
              <p:nvPr/>
            </p:nvSpPr>
            <p:spPr bwMode="auto">
              <a:xfrm>
                <a:off x="4682222" y="3523355"/>
                <a:ext cx="1295485" cy="1265818"/>
              </a:xfrm>
              <a:custGeom>
                <a:avLst/>
                <a:gdLst>
                  <a:gd name="T0" fmla="*/ 127 w 127"/>
                  <a:gd name="T1" fmla="*/ 64 h 124"/>
                  <a:gd name="T2" fmla="*/ 117 w 127"/>
                  <a:gd name="T3" fmla="*/ 76 h 124"/>
                  <a:gd name="T4" fmla="*/ 8 w 127"/>
                  <a:gd name="T5" fmla="*/ 124 h 124"/>
                  <a:gd name="T6" fmla="*/ 2 w 127"/>
                  <a:gd name="T7" fmla="*/ 123 h 124"/>
                  <a:gd name="T8" fmla="*/ 1 w 127"/>
                  <a:gd name="T9" fmla="*/ 118 h 124"/>
                  <a:gd name="T10" fmla="*/ 6 w 127"/>
                  <a:gd name="T11" fmla="*/ 94 h 124"/>
                  <a:gd name="T12" fmla="*/ 39 w 127"/>
                  <a:gd name="T13" fmla="*/ 62 h 124"/>
                  <a:gd name="T14" fmla="*/ 19 w 127"/>
                  <a:gd name="T15" fmla="*/ 38 h 124"/>
                  <a:gd name="T16" fmla="*/ 26 w 127"/>
                  <a:gd name="T17" fmla="*/ 6 h 124"/>
                  <a:gd name="T18" fmla="*/ 32 w 127"/>
                  <a:gd name="T19" fmla="*/ 1 h 124"/>
                  <a:gd name="T20" fmla="*/ 39 w 127"/>
                  <a:gd name="T21" fmla="*/ 2 h 124"/>
                  <a:gd name="T22" fmla="*/ 121 w 127"/>
                  <a:gd name="T23" fmla="*/ 52 h 124"/>
                  <a:gd name="T24" fmla="*/ 127 w 127"/>
                  <a:gd name="T25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124">
                    <a:moveTo>
                      <a:pt x="127" y="64"/>
                    </a:moveTo>
                    <a:cubicBezTo>
                      <a:pt x="127" y="71"/>
                      <a:pt x="117" y="76"/>
                      <a:pt x="117" y="76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8" y="124"/>
                      <a:pt x="4" y="124"/>
                      <a:pt x="2" y="123"/>
                    </a:cubicBezTo>
                    <a:cubicBezTo>
                      <a:pt x="0" y="121"/>
                      <a:pt x="1" y="118"/>
                      <a:pt x="1" y="118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6" y="94"/>
                      <a:pt x="39" y="81"/>
                      <a:pt x="39" y="62"/>
                    </a:cubicBezTo>
                    <a:cubicBezTo>
                      <a:pt x="40" y="48"/>
                      <a:pt x="19" y="38"/>
                      <a:pt x="19" y="3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8" y="2"/>
                      <a:pt x="32" y="1"/>
                    </a:cubicBezTo>
                    <a:cubicBezTo>
                      <a:pt x="36" y="0"/>
                      <a:pt x="39" y="2"/>
                      <a:pt x="39" y="2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1" y="52"/>
                      <a:pt x="127" y="57"/>
                      <a:pt x="127" y="64"/>
                    </a:cubicBezTo>
                    <a:close/>
                  </a:path>
                </a:pathLst>
              </a:cu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9"/>
              <p:cNvSpPr/>
              <p:nvPr/>
            </p:nvSpPr>
            <p:spPr bwMode="auto">
              <a:xfrm>
                <a:off x="3960309" y="3649946"/>
                <a:ext cx="1028477" cy="1041662"/>
              </a:xfrm>
              <a:custGeom>
                <a:avLst/>
                <a:gdLst>
                  <a:gd name="T0" fmla="*/ 15 w 101"/>
                  <a:gd name="T1" fmla="*/ 31 h 102"/>
                  <a:gd name="T2" fmla="*/ 21 w 101"/>
                  <a:gd name="T3" fmla="*/ 5 h 102"/>
                  <a:gd name="T4" fmla="*/ 26 w 101"/>
                  <a:gd name="T5" fmla="*/ 1 h 102"/>
                  <a:gd name="T6" fmla="*/ 32 w 101"/>
                  <a:gd name="T7" fmla="*/ 2 h 102"/>
                  <a:gd name="T8" fmla="*/ 95 w 101"/>
                  <a:gd name="T9" fmla="*/ 41 h 102"/>
                  <a:gd name="T10" fmla="*/ 101 w 101"/>
                  <a:gd name="T11" fmla="*/ 51 h 102"/>
                  <a:gd name="T12" fmla="*/ 94 w 101"/>
                  <a:gd name="T13" fmla="*/ 63 h 102"/>
                  <a:gd name="T14" fmla="*/ 6 w 101"/>
                  <a:gd name="T15" fmla="*/ 102 h 102"/>
                  <a:gd name="T16" fmla="*/ 2 w 101"/>
                  <a:gd name="T17" fmla="*/ 101 h 102"/>
                  <a:gd name="T18" fmla="*/ 0 w 101"/>
                  <a:gd name="T19" fmla="*/ 97 h 102"/>
                  <a:gd name="T20" fmla="*/ 5 w 101"/>
                  <a:gd name="T21" fmla="*/ 77 h 102"/>
                  <a:gd name="T22" fmla="*/ 15 w 101"/>
                  <a:gd name="T23" fmla="*/ 3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02">
                    <a:moveTo>
                      <a:pt x="15" y="31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2"/>
                      <a:pt x="26" y="1"/>
                    </a:cubicBezTo>
                    <a:cubicBezTo>
                      <a:pt x="29" y="0"/>
                      <a:pt x="32" y="2"/>
                      <a:pt x="32" y="2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101" y="46"/>
                      <a:pt x="101" y="51"/>
                    </a:cubicBezTo>
                    <a:cubicBezTo>
                      <a:pt x="101" y="60"/>
                      <a:pt x="94" y="63"/>
                      <a:pt x="94" y="63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6" y="102"/>
                      <a:pt x="3" y="102"/>
                      <a:pt x="2" y="101"/>
                    </a:cubicBezTo>
                    <a:cubicBezTo>
                      <a:pt x="0" y="99"/>
                      <a:pt x="0" y="97"/>
                      <a:pt x="0" y="97"/>
                    </a:cubicBezTo>
                    <a:cubicBezTo>
                      <a:pt x="5" y="77"/>
                      <a:pt x="5" y="77"/>
                      <a:pt x="5" y="77"/>
                    </a:cubicBez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6417" tIns="48208" rIns="96417" bIns="4820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zh-CN" altLang="en-US"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 bwMode="auto">
            <a:xfrm>
              <a:off x="12268" y="5501"/>
              <a:ext cx="3827" cy="430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 algn="ctr">
              <a:solidFill>
                <a:srgbClr val="57562F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5473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任意多边形 4"/>
            <p:cNvSpPr/>
            <p:nvPr/>
          </p:nvSpPr>
          <p:spPr bwMode="auto">
            <a:xfrm flipH="1">
              <a:off x="2891" y="5964"/>
              <a:ext cx="3830" cy="430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 algn="ctr">
              <a:solidFill>
                <a:srgbClr val="57562F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5473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878" y="4450"/>
              <a:ext cx="1009" cy="1504"/>
            </a:xfrm>
            <a:custGeom>
              <a:avLst/>
              <a:gdLst>
                <a:gd name="connsiteX0" fmla="*/ 0 w 647700"/>
                <a:gd name="connsiteY0" fmla="*/ 965200 h 965200"/>
                <a:gd name="connsiteX1" fmla="*/ 152400 w 647700"/>
                <a:gd name="connsiteY1" fmla="*/ 508000 h 965200"/>
                <a:gd name="connsiteX2" fmla="*/ 647700 w 647700"/>
                <a:gd name="connsiteY2" fmla="*/ 0 h 965200"/>
                <a:gd name="connsiteX0-1" fmla="*/ 0 w 647700"/>
                <a:gd name="connsiteY0-2" fmla="*/ 965200 h 965200"/>
                <a:gd name="connsiteX1-3" fmla="*/ 101600 w 647700"/>
                <a:gd name="connsiteY1-4" fmla="*/ 520700 h 965200"/>
                <a:gd name="connsiteX2-5" fmla="*/ 647700 w 647700"/>
                <a:gd name="connsiteY2-6" fmla="*/ 0 h 96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 algn="ctr">
              <a:solidFill>
                <a:srgbClr val="57562F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5473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7308" y="4440"/>
              <a:ext cx="1009" cy="1504"/>
            </a:xfrm>
            <a:custGeom>
              <a:avLst/>
              <a:gdLst>
                <a:gd name="connsiteX0" fmla="*/ 0 w 647700"/>
                <a:gd name="connsiteY0" fmla="*/ 965200 h 965200"/>
                <a:gd name="connsiteX1" fmla="*/ 152400 w 647700"/>
                <a:gd name="connsiteY1" fmla="*/ 508000 h 965200"/>
                <a:gd name="connsiteX2" fmla="*/ 647700 w 647700"/>
                <a:gd name="connsiteY2" fmla="*/ 0 h 965200"/>
                <a:gd name="connsiteX0-1" fmla="*/ 0 w 647700"/>
                <a:gd name="connsiteY0-2" fmla="*/ 965200 h 965200"/>
                <a:gd name="connsiteX1-3" fmla="*/ 101600 w 647700"/>
                <a:gd name="connsiteY1-4" fmla="*/ 520700 h 965200"/>
                <a:gd name="connsiteX2-5" fmla="*/ 647700 w 647700"/>
                <a:gd name="connsiteY2-6" fmla="*/ 0 h 965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 algn="ctr">
              <a:solidFill>
                <a:srgbClr val="57562F"/>
              </a:solidFill>
              <a:prstDash val="solid"/>
              <a:headEnd type="oval" w="med" len="med"/>
              <a:tailEnd type="stealth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5473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 noChangeAspect="1" noEditPoints="1"/>
            </p:cNvSpPr>
            <p:nvPr/>
          </p:nvSpPr>
          <p:spPr bwMode="auto">
            <a:xfrm>
              <a:off x="6967" y="6203"/>
              <a:ext cx="341" cy="363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 noChangeAspect="1" noEditPoints="1"/>
            </p:cNvSpPr>
            <p:nvPr/>
          </p:nvSpPr>
          <p:spPr bwMode="auto">
            <a:xfrm>
              <a:off x="8208" y="6170"/>
              <a:ext cx="439" cy="439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21"/>
            <p:cNvSpPr>
              <a:spLocks noChangeAspect="1" noEditPoints="1"/>
            </p:cNvSpPr>
            <p:nvPr/>
          </p:nvSpPr>
          <p:spPr bwMode="auto">
            <a:xfrm>
              <a:off x="9865" y="6189"/>
              <a:ext cx="382" cy="384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11761" y="6205"/>
              <a:ext cx="365" cy="378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05467" tIns="52732" rIns="105467" bIns="527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íślîďe"/>
          <p:cNvSpPr/>
          <p:nvPr/>
        </p:nvSpPr>
        <p:spPr bwMode="auto">
          <a:xfrm>
            <a:off x="8256070" y="3887948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íṣḻíde"/>
          <p:cNvSpPr txBox="1"/>
          <p:nvPr/>
        </p:nvSpPr>
        <p:spPr bwMode="auto">
          <a:xfrm>
            <a:off x="8256069" y="3446144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8" name="íślîďe"/>
          <p:cNvSpPr/>
          <p:nvPr/>
        </p:nvSpPr>
        <p:spPr bwMode="auto">
          <a:xfrm>
            <a:off x="7003003" y="1740913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íṣḻíde"/>
          <p:cNvSpPr txBox="1"/>
          <p:nvPr/>
        </p:nvSpPr>
        <p:spPr bwMode="auto">
          <a:xfrm>
            <a:off x="7003002" y="1299109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0" name="íślîďe"/>
          <p:cNvSpPr/>
          <p:nvPr/>
        </p:nvSpPr>
        <p:spPr bwMode="auto">
          <a:xfrm>
            <a:off x="3342842" y="159874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íṣḻíde"/>
          <p:cNvSpPr txBox="1"/>
          <p:nvPr/>
        </p:nvSpPr>
        <p:spPr bwMode="auto">
          <a:xfrm>
            <a:off x="3342841" y="115694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2" name="íślîďe"/>
          <p:cNvSpPr/>
          <p:nvPr/>
        </p:nvSpPr>
        <p:spPr bwMode="auto">
          <a:xfrm>
            <a:off x="1043166" y="446761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íṣḻíde"/>
          <p:cNvSpPr txBox="1"/>
          <p:nvPr/>
        </p:nvSpPr>
        <p:spPr bwMode="auto">
          <a:xfrm>
            <a:off x="1043165" y="402581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36797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ck Arc 37"/>
          <p:cNvSpPr/>
          <p:nvPr/>
        </p:nvSpPr>
        <p:spPr bwMode="auto">
          <a:xfrm>
            <a:off x="4189596" y="2202445"/>
            <a:ext cx="3741575" cy="3740601"/>
          </a:xfrm>
          <a:prstGeom prst="blockArc">
            <a:avLst>
              <a:gd name="adj1" fmla="val 8826967"/>
              <a:gd name="adj2" fmla="val 1986563"/>
              <a:gd name="adj3" fmla="val 19223"/>
            </a:avLst>
          </a:prstGeom>
          <a:solidFill>
            <a:srgbClr val="0C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/>
              <a:ea typeface="微软雅黑" panose="020B0503020204020204" pitchFamily="34" charset="-122"/>
            </a:endParaRPr>
          </a:p>
        </p:txBody>
      </p:sp>
      <p:sp>
        <p:nvSpPr>
          <p:cNvPr id="4" name="Block Arc 38"/>
          <p:cNvSpPr/>
          <p:nvPr/>
        </p:nvSpPr>
        <p:spPr bwMode="auto">
          <a:xfrm>
            <a:off x="4189596" y="2202445"/>
            <a:ext cx="3741575" cy="3740601"/>
          </a:xfrm>
          <a:prstGeom prst="blockArc">
            <a:avLst>
              <a:gd name="adj1" fmla="val 11218752"/>
              <a:gd name="adj2" fmla="val 1986563"/>
              <a:gd name="adj3" fmla="val 19223"/>
            </a:avLst>
          </a:prstGeom>
          <a:solidFill>
            <a:srgbClr val="F3983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/>
              <a:ea typeface="微软雅黑" panose="020B0503020204020204" pitchFamily="34" charset="-122"/>
            </a:endParaRPr>
          </a:p>
        </p:txBody>
      </p:sp>
      <p:sp>
        <p:nvSpPr>
          <p:cNvPr id="5" name="Block Arc 39"/>
          <p:cNvSpPr/>
          <p:nvPr/>
        </p:nvSpPr>
        <p:spPr bwMode="auto">
          <a:xfrm>
            <a:off x="4189596" y="2202445"/>
            <a:ext cx="3741575" cy="3740601"/>
          </a:xfrm>
          <a:prstGeom prst="blockArc">
            <a:avLst>
              <a:gd name="adj1" fmla="val 13722802"/>
              <a:gd name="adj2" fmla="val 1986563"/>
              <a:gd name="adj3" fmla="val 19223"/>
            </a:avLst>
          </a:prstGeom>
          <a:solidFill>
            <a:srgbClr val="0C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/>
              <a:ea typeface="微软雅黑" panose="020B0503020204020204" pitchFamily="34" charset="-122"/>
            </a:endParaRPr>
          </a:p>
        </p:txBody>
      </p:sp>
      <p:sp>
        <p:nvSpPr>
          <p:cNvPr id="6" name="Block Arc 40"/>
          <p:cNvSpPr/>
          <p:nvPr/>
        </p:nvSpPr>
        <p:spPr bwMode="auto">
          <a:xfrm>
            <a:off x="4189596" y="2202445"/>
            <a:ext cx="3741575" cy="3740601"/>
          </a:xfrm>
          <a:prstGeom prst="blockArc">
            <a:avLst>
              <a:gd name="adj1" fmla="val 16218384"/>
              <a:gd name="adj2" fmla="val 1986563"/>
              <a:gd name="adj3" fmla="val 19223"/>
            </a:avLst>
          </a:prstGeom>
          <a:solidFill>
            <a:srgbClr val="F3983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/>
              <a:ea typeface="微软雅黑" panose="020B0503020204020204" pitchFamily="34" charset="-122"/>
            </a:endParaRPr>
          </a:p>
        </p:txBody>
      </p:sp>
      <p:sp>
        <p:nvSpPr>
          <p:cNvPr id="7" name="Block Arc 41"/>
          <p:cNvSpPr/>
          <p:nvPr/>
        </p:nvSpPr>
        <p:spPr bwMode="auto">
          <a:xfrm>
            <a:off x="4189596" y="2202445"/>
            <a:ext cx="3741575" cy="3740601"/>
          </a:xfrm>
          <a:prstGeom prst="blockArc">
            <a:avLst>
              <a:gd name="adj1" fmla="val 18745087"/>
              <a:gd name="adj2" fmla="val 1986563"/>
              <a:gd name="adj3" fmla="val 19223"/>
            </a:avLst>
          </a:prstGeom>
          <a:solidFill>
            <a:srgbClr val="0C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/>
              <a:ea typeface="微软雅黑" panose="020B0503020204020204" pitchFamily="34" charset="-122"/>
            </a:endParaRPr>
          </a:p>
        </p:txBody>
      </p:sp>
      <p:sp>
        <p:nvSpPr>
          <p:cNvPr id="8" name="Block Arc 42"/>
          <p:cNvSpPr/>
          <p:nvPr/>
        </p:nvSpPr>
        <p:spPr bwMode="auto">
          <a:xfrm>
            <a:off x="4189596" y="2202445"/>
            <a:ext cx="3741575" cy="3740601"/>
          </a:xfrm>
          <a:prstGeom prst="blockArc">
            <a:avLst>
              <a:gd name="adj1" fmla="val 21150995"/>
              <a:gd name="adj2" fmla="val 1986563"/>
              <a:gd name="adj3" fmla="val 19223"/>
            </a:avLst>
          </a:prstGeom>
          <a:solidFill>
            <a:srgbClr val="F3983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/>
              <a:ea typeface="微软雅黑" panose="020B0503020204020204" pitchFamily="34" charset="-122"/>
            </a:endParaRPr>
          </a:p>
        </p:txBody>
      </p:sp>
      <p:sp>
        <p:nvSpPr>
          <p:cNvPr id="9" name="Isosceles Triangle 43"/>
          <p:cNvSpPr/>
          <p:nvPr/>
        </p:nvSpPr>
        <p:spPr bwMode="auto">
          <a:xfrm rot="6387854">
            <a:off x="7915727" y="4475902"/>
            <a:ext cx="162787" cy="140068"/>
          </a:xfrm>
          <a:prstGeom prst="triangle">
            <a:avLst/>
          </a:prstGeom>
          <a:solidFill>
            <a:srgbClr val="0C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b="0" i="0" u="none" strike="noStrike" kern="0" cap="none" spc="0" normalizeH="0" baseline="0" noProof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 charset="0"/>
              <a:ea typeface="MS PGothic" pitchFamily="34" charset="-128"/>
            </a:endParaRPr>
          </a:p>
        </p:txBody>
      </p:sp>
      <p:sp>
        <p:nvSpPr>
          <p:cNvPr id="10" name="Isosceles Triangle 44"/>
          <p:cNvSpPr/>
          <p:nvPr/>
        </p:nvSpPr>
        <p:spPr bwMode="auto">
          <a:xfrm rot="15212146" flipH="1">
            <a:off x="4045755" y="4475902"/>
            <a:ext cx="162787" cy="140068"/>
          </a:xfrm>
          <a:prstGeom prst="triangle">
            <a:avLst/>
          </a:prstGeom>
          <a:solidFill>
            <a:srgbClr val="0C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b="0" i="0" u="none" strike="noStrike" kern="0" cap="none" spc="0" normalizeH="0" baseline="0" noProof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 charset="0"/>
              <a:ea typeface="MS PGothic" pitchFamily="34" charset="-128"/>
            </a:endParaRPr>
          </a:p>
        </p:txBody>
      </p:sp>
      <p:sp>
        <p:nvSpPr>
          <p:cNvPr id="11" name="Isosceles Triangle 45"/>
          <p:cNvSpPr/>
          <p:nvPr/>
        </p:nvSpPr>
        <p:spPr bwMode="auto">
          <a:xfrm rot="3806845">
            <a:off x="7752314" y="3079085"/>
            <a:ext cx="162787" cy="140068"/>
          </a:xfrm>
          <a:prstGeom prst="triangle">
            <a:avLst/>
          </a:prstGeom>
          <a:solidFill>
            <a:srgbClr val="0C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b="0" i="0" u="none" strike="noStrike" kern="0" cap="none" spc="0" normalizeH="0" baseline="0" noProof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 charset="0"/>
              <a:ea typeface="MS PGothic" pitchFamily="34" charset="-128"/>
            </a:endParaRPr>
          </a:p>
        </p:txBody>
      </p:sp>
      <p:sp>
        <p:nvSpPr>
          <p:cNvPr id="12" name="Isosceles Triangle 46"/>
          <p:cNvSpPr/>
          <p:nvPr/>
        </p:nvSpPr>
        <p:spPr bwMode="auto">
          <a:xfrm rot="17793155" flipH="1">
            <a:off x="4231929" y="3079085"/>
            <a:ext cx="162787" cy="140068"/>
          </a:xfrm>
          <a:prstGeom prst="triangl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b="0" i="0" u="none" strike="noStrike" kern="0" cap="none" spc="0" normalizeH="0" baseline="0" noProof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 charset="0"/>
              <a:ea typeface="MS PGothic" pitchFamily="34" charset="-128"/>
            </a:endParaRPr>
          </a:p>
        </p:txBody>
      </p:sp>
      <p:sp>
        <p:nvSpPr>
          <p:cNvPr id="13" name="Isosceles Triangle 47"/>
          <p:cNvSpPr/>
          <p:nvPr/>
        </p:nvSpPr>
        <p:spPr bwMode="auto">
          <a:xfrm rot="1344356">
            <a:off x="6773857" y="2168021"/>
            <a:ext cx="162829" cy="140615"/>
          </a:xfrm>
          <a:prstGeom prst="triangle">
            <a:avLst/>
          </a:prstGeom>
          <a:solidFill>
            <a:srgbClr val="0C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b="0" i="0" u="none" strike="noStrike" kern="0" cap="none" spc="0" normalizeH="0" baseline="0" noProof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 charset="0"/>
              <a:ea typeface="MS PGothic" pitchFamily="34" charset="-128"/>
            </a:endParaRPr>
          </a:p>
        </p:txBody>
      </p:sp>
      <p:sp>
        <p:nvSpPr>
          <p:cNvPr id="14" name="Isosceles Triangle 48"/>
          <p:cNvSpPr/>
          <p:nvPr/>
        </p:nvSpPr>
        <p:spPr bwMode="auto">
          <a:xfrm rot="20255644" flipH="1">
            <a:off x="5227852" y="2168021"/>
            <a:ext cx="162830" cy="140615"/>
          </a:xfrm>
          <a:prstGeom prst="triangle">
            <a:avLst/>
          </a:prstGeom>
          <a:solidFill>
            <a:srgbClr val="0C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b="0" i="0" u="none" strike="noStrike" kern="0" cap="none" spc="0" normalizeH="0" baseline="0" noProof="0">
              <a:ln>
                <a:noFill/>
              </a:ln>
              <a:solidFill>
                <a:srgbClr val="7E7E7E"/>
              </a:solidFill>
              <a:effectLst/>
              <a:uLnTx/>
              <a:uFillTx/>
              <a:latin typeface="Raleway Light" charset="0"/>
              <a:ea typeface="MS PGothic" pitchFamily="34" charset="-128"/>
            </a:endParaRPr>
          </a:p>
        </p:txBody>
      </p:sp>
      <p:sp>
        <p:nvSpPr>
          <p:cNvPr id="15" name="Freeform 8"/>
          <p:cNvSpPr>
            <a:spLocks noEditPoints="1"/>
          </p:cNvSpPr>
          <p:nvPr/>
        </p:nvSpPr>
        <p:spPr bwMode="auto">
          <a:xfrm>
            <a:off x="4439818" y="4174871"/>
            <a:ext cx="312800" cy="358798"/>
          </a:xfrm>
          <a:custGeom>
            <a:avLst/>
            <a:gdLst>
              <a:gd name="T0" fmla="*/ 2147483647 w 192"/>
              <a:gd name="T1" fmla="*/ 516147929 h 220"/>
              <a:gd name="T2" fmla="*/ 2147483647 w 192"/>
              <a:gd name="T3" fmla="*/ 132724521 h 220"/>
              <a:gd name="T4" fmla="*/ 2147483647 w 192"/>
              <a:gd name="T5" fmla="*/ 0 h 220"/>
              <a:gd name="T6" fmla="*/ 499899451 w 192"/>
              <a:gd name="T7" fmla="*/ 0 h 220"/>
              <a:gd name="T8" fmla="*/ 308760411 w 192"/>
              <a:gd name="T9" fmla="*/ 132724521 h 220"/>
              <a:gd name="T10" fmla="*/ 191139041 w 192"/>
              <a:gd name="T11" fmla="*/ 516147929 h 220"/>
              <a:gd name="T12" fmla="*/ 0 w 192"/>
              <a:gd name="T13" fmla="*/ 707857712 h 220"/>
              <a:gd name="T14" fmla="*/ 0 w 192"/>
              <a:gd name="T15" fmla="*/ 1017545701 h 220"/>
              <a:gd name="T16" fmla="*/ 191139041 w 192"/>
              <a:gd name="T17" fmla="*/ 1209255485 h 220"/>
              <a:gd name="T18" fmla="*/ 308760411 w 192"/>
              <a:gd name="T19" fmla="*/ 1209255485 h 220"/>
              <a:gd name="T20" fmla="*/ 294059177 w 192"/>
              <a:gd name="T21" fmla="*/ 1238751956 h 220"/>
              <a:gd name="T22" fmla="*/ 499899451 w 192"/>
              <a:gd name="T23" fmla="*/ 2147483647 h 220"/>
              <a:gd name="T24" fmla="*/ 705739725 w 192"/>
              <a:gd name="T25" fmla="*/ 2147483647 h 220"/>
              <a:gd name="T26" fmla="*/ 2117219176 w 192"/>
              <a:gd name="T27" fmla="*/ 2147483647 h 220"/>
              <a:gd name="T28" fmla="*/ 2147483647 w 192"/>
              <a:gd name="T29" fmla="*/ 2147483647 h 220"/>
              <a:gd name="T30" fmla="*/ 2147483647 w 192"/>
              <a:gd name="T31" fmla="*/ 1238751956 h 220"/>
              <a:gd name="T32" fmla="*/ 2147483647 w 192"/>
              <a:gd name="T33" fmla="*/ 1209255485 h 220"/>
              <a:gd name="T34" fmla="*/ 2147483647 w 192"/>
              <a:gd name="T35" fmla="*/ 1209255485 h 220"/>
              <a:gd name="T36" fmla="*/ 2147483647 w 192"/>
              <a:gd name="T37" fmla="*/ 1017545701 h 220"/>
              <a:gd name="T38" fmla="*/ 2147483647 w 192"/>
              <a:gd name="T39" fmla="*/ 707857712 h 220"/>
              <a:gd name="T40" fmla="*/ 2147483647 w 192"/>
              <a:gd name="T41" fmla="*/ 516147929 h 220"/>
              <a:gd name="T42" fmla="*/ 499899451 w 192"/>
              <a:gd name="T43" fmla="*/ 206459939 h 220"/>
              <a:gd name="T44" fmla="*/ 2147483647 w 192"/>
              <a:gd name="T45" fmla="*/ 206459939 h 220"/>
              <a:gd name="T46" fmla="*/ 2147483647 w 192"/>
              <a:gd name="T47" fmla="*/ 501397773 h 220"/>
              <a:gd name="T48" fmla="*/ 396979314 w 192"/>
              <a:gd name="T49" fmla="*/ 501397773 h 220"/>
              <a:gd name="T50" fmla="*/ 499899451 w 192"/>
              <a:gd name="T51" fmla="*/ 206459939 h 220"/>
              <a:gd name="T52" fmla="*/ 705739725 w 192"/>
              <a:gd name="T53" fmla="*/ 2147483647 h 220"/>
              <a:gd name="T54" fmla="*/ 676333424 w 192"/>
              <a:gd name="T55" fmla="*/ 2147483647 h 220"/>
              <a:gd name="T56" fmla="*/ 2146625477 w 192"/>
              <a:gd name="T57" fmla="*/ 2147483647 h 220"/>
              <a:gd name="T58" fmla="*/ 2117219176 w 192"/>
              <a:gd name="T59" fmla="*/ 2147483647 h 220"/>
              <a:gd name="T60" fmla="*/ 705739725 w 192"/>
              <a:gd name="T61" fmla="*/ 2147483647 h 220"/>
              <a:gd name="T62" fmla="*/ 2147483647 w 192"/>
              <a:gd name="T63" fmla="*/ 2147483647 h 220"/>
              <a:gd name="T64" fmla="*/ 661632191 w 192"/>
              <a:gd name="T65" fmla="*/ 2147483647 h 220"/>
              <a:gd name="T66" fmla="*/ 544006986 w 192"/>
              <a:gd name="T67" fmla="*/ 1622175364 h 220"/>
              <a:gd name="T68" fmla="*/ 2147483647 w 192"/>
              <a:gd name="T69" fmla="*/ 1622175364 h 220"/>
              <a:gd name="T70" fmla="*/ 2147483647 w 192"/>
              <a:gd name="T71" fmla="*/ 2147483647 h 220"/>
              <a:gd name="T72" fmla="*/ 2147483647 w 192"/>
              <a:gd name="T73" fmla="*/ 1518943474 h 220"/>
              <a:gd name="T74" fmla="*/ 529305753 w 192"/>
              <a:gd name="T75" fmla="*/ 1518943474 h 220"/>
              <a:gd name="T76" fmla="*/ 499899451 w 192"/>
              <a:gd name="T77" fmla="*/ 1209255485 h 220"/>
              <a:gd name="T78" fmla="*/ 2147483647 w 192"/>
              <a:gd name="T79" fmla="*/ 1209255485 h 220"/>
              <a:gd name="T80" fmla="*/ 2147483647 w 192"/>
              <a:gd name="T81" fmla="*/ 1518943474 h 220"/>
              <a:gd name="T82" fmla="*/ 2147483647 w 192"/>
              <a:gd name="T83" fmla="*/ 1017545701 h 220"/>
              <a:gd name="T84" fmla="*/ 191139041 w 192"/>
              <a:gd name="T85" fmla="*/ 1017545701 h 220"/>
              <a:gd name="T86" fmla="*/ 191139041 w 192"/>
              <a:gd name="T87" fmla="*/ 707857712 h 220"/>
              <a:gd name="T88" fmla="*/ 2147483647 w 192"/>
              <a:gd name="T89" fmla="*/ 707857712 h 220"/>
              <a:gd name="T90" fmla="*/ 2147483647 w 192"/>
              <a:gd name="T91" fmla="*/ 1017545701 h 22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220">
                <a:moveTo>
                  <a:pt x="179" y="35"/>
                </a:moveTo>
                <a:cubicBezTo>
                  <a:pt x="171" y="9"/>
                  <a:pt x="171" y="9"/>
                  <a:pt x="171" y="9"/>
                </a:cubicBezTo>
                <a:cubicBezTo>
                  <a:pt x="169" y="4"/>
                  <a:pt x="164" y="0"/>
                  <a:pt x="15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8" y="0"/>
                  <a:pt x="23" y="4"/>
                  <a:pt x="21" y="9"/>
                </a:cubicBezTo>
                <a:cubicBezTo>
                  <a:pt x="13" y="35"/>
                  <a:pt x="13" y="35"/>
                  <a:pt x="13" y="35"/>
                </a:cubicBezTo>
                <a:cubicBezTo>
                  <a:pt x="5" y="35"/>
                  <a:pt x="0" y="41"/>
                  <a:pt x="0" y="4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6"/>
                  <a:pt x="6" y="82"/>
                  <a:pt x="13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21" y="83"/>
                  <a:pt x="20" y="83"/>
                  <a:pt x="20" y="84"/>
                </a:cubicBezTo>
                <a:cubicBezTo>
                  <a:pt x="34" y="208"/>
                  <a:pt x="34" y="208"/>
                  <a:pt x="34" y="208"/>
                </a:cubicBezTo>
                <a:cubicBezTo>
                  <a:pt x="35" y="215"/>
                  <a:pt x="41" y="220"/>
                  <a:pt x="48" y="220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51" y="220"/>
                  <a:pt x="157" y="215"/>
                  <a:pt x="158" y="208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3"/>
                  <a:pt x="171" y="83"/>
                  <a:pt x="171" y="82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6" y="82"/>
                  <a:pt x="192" y="76"/>
                  <a:pt x="192" y="69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1"/>
                  <a:pt x="186" y="35"/>
                  <a:pt x="179" y="35"/>
                </a:cubicBezTo>
                <a:close/>
                <a:moveTo>
                  <a:pt x="34" y="14"/>
                </a:moveTo>
                <a:cubicBezTo>
                  <a:pt x="158" y="14"/>
                  <a:pt x="158" y="14"/>
                  <a:pt x="158" y="14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27" y="34"/>
                  <a:pt x="27" y="34"/>
                  <a:pt x="27" y="34"/>
                </a:cubicBezTo>
                <a:lnTo>
                  <a:pt x="34" y="14"/>
                </a:lnTo>
                <a:close/>
                <a:moveTo>
                  <a:pt x="48" y="206"/>
                </a:moveTo>
                <a:cubicBezTo>
                  <a:pt x="46" y="186"/>
                  <a:pt x="46" y="186"/>
                  <a:pt x="46" y="186"/>
                </a:cubicBezTo>
                <a:cubicBezTo>
                  <a:pt x="146" y="186"/>
                  <a:pt x="146" y="186"/>
                  <a:pt x="146" y="186"/>
                </a:cubicBezTo>
                <a:cubicBezTo>
                  <a:pt x="144" y="206"/>
                  <a:pt x="144" y="206"/>
                  <a:pt x="144" y="206"/>
                </a:cubicBezTo>
                <a:lnTo>
                  <a:pt x="48" y="206"/>
                </a:lnTo>
                <a:close/>
                <a:moveTo>
                  <a:pt x="147" y="179"/>
                </a:moveTo>
                <a:cubicBezTo>
                  <a:pt x="45" y="179"/>
                  <a:pt x="45" y="179"/>
                  <a:pt x="45" y="179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155" y="110"/>
                  <a:pt x="155" y="110"/>
                  <a:pt x="155" y="110"/>
                </a:cubicBezTo>
                <a:lnTo>
                  <a:pt x="147" y="179"/>
                </a:lnTo>
                <a:close/>
                <a:moveTo>
                  <a:pt x="156" y="103"/>
                </a:moveTo>
                <a:cubicBezTo>
                  <a:pt x="36" y="103"/>
                  <a:pt x="36" y="103"/>
                  <a:pt x="36" y="103"/>
                </a:cubicBezTo>
                <a:cubicBezTo>
                  <a:pt x="34" y="82"/>
                  <a:pt x="34" y="82"/>
                  <a:pt x="34" y="82"/>
                </a:cubicBezTo>
                <a:cubicBezTo>
                  <a:pt x="158" y="82"/>
                  <a:pt x="158" y="82"/>
                  <a:pt x="158" y="82"/>
                </a:cubicBezTo>
                <a:lnTo>
                  <a:pt x="156" y="103"/>
                </a:lnTo>
                <a:close/>
                <a:moveTo>
                  <a:pt x="179" y="69"/>
                </a:moveTo>
                <a:cubicBezTo>
                  <a:pt x="13" y="69"/>
                  <a:pt x="13" y="69"/>
                  <a:pt x="13" y="69"/>
                </a:cubicBezTo>
                <a:cubicBezTo>
                  <a:pt x="13" y="48"/>
                  <a:pt x="13" y="48"/>
                  <a:pt x="13" y="48"/>
                </a:cubicBezTo>
                <a:cubicBezTo>
                  <a:pt x="179" y="48"/>
                  <a:pt x="179" y="48"/>
                  <a:pt x="179" y="48"/>
                </a:cubicBezTo>
                <a:lnTo>
                  <a:pt x="179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759" tIns="121880" rIns="243759" bIns="12188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6" name="Group 66"/>
          <p:cNvGrpSpPr/>
          <p:nvPr/>
        </p:nvGrpSpPr>
        <p:grpSpPr bwMode="auto">
          <a:xfrm>
            <a:off x="4587969" y="3163548"/>
            <a:ext cx="274422" cy="397842"/>
            <a:chOff x="-990600" y="3375025"/>
            <a:chExt cx="571500" cy="828675"/>
          </a:xfrm>
          <a:solidFill>
            <a:srgbClr val="FFFFFF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-990600" y="3375025"/>
              <a:ext cx="571500" cy="828675"/>
            </a:xfrm>
            <a:custGeom>
              <a:avLst/>
              <a:gdLst>
                <a:gd name="T0" fmla="*/ 131 w 152"/>
                <a:gd name="T1" fmla="*/ 0 h 220"/>
                <a:gd name="T2" fmla="*/ 21 w 152"/>
                <a:gd name="T3" fmla="*/ 0 h 220"/>
                <a:gd name="T4" fmla="*/ 0 w 152"/>
                <a:gd name="T5" fmla="*/ 21 h 220"/>
                <a:gd name="T6" fmla="*/ 0 w 152"/>
                <a:gd name="T7" fmla="*/ 199 h 220"/>
                <a:gd name="T8" fmla="*/ 21 w 152"/>
                <a:gd name="T9" fmla="*/ 220 h 220"/>
                <a:gd name="T10" fmla="*/ 131 w 152"/>
                <a:gd name="T11" fmla="*/ 220 h 220"/>
                <a:gd name="T12" fmla="*/ 152 w 152"/>
                <a:gd name="T13" fmla="*/ 199 h 220"/>
                <a:gd name="T14" fmla="*/ 152 w 152"/>
                <a:gd name="T15" fmla="*/ 21 h 220"/>
                <a:gd name="T16" fmla="*/ 131 w 152"/>
                <a:gd name="T17" fmla="*/ 0 h 220"/>
                <a:gd name="T18" fmla="*/ 138 w 152"/>
                <a:gd name="T19" fmla="*/ 199 h 220"/>
                <a:gd name="T20" fmla="*/ 131 w 152"/>
                <a:gd name="T21" fmla="*/ 206 h 220"/>
                <a:gd name="T22" fmla="*/ 21 w 152"/>
                <a:gd name="T23" fmla="*/ 206 h 220"/>
                <a:gd name="T24" fmla="*/ 14 w 152"/>
                <a:gd name="T25" fmla="*/ 199 h 220"/>
                <a:gd name="T26" fmla="*/ 14 w 152"/>
                <a:gd name="T27" fmla="*/ 186 h 220"/>
                <a:gd name="T28" fmla="*/ 138 w 152"/>
                <a:gd name="T29" fmla="*/ 186 h 220"/>
                <a:gd name="T30" fmla="*/ 138 w 152"/>
                <a:gd name="T31" fmla="*/ 199 h 220"/>
                <a:gd name="T32" fmla="*/ 138 w 152"/>
                <a:gd name="T33" fmla="*/ 179 h 220"/>
                <a:gd name="T34" fmla="*/ 14 w 152"/>
                <a:gd name="T35" fmla="*/ 179 h 220"/>
                <a:gd name="T36" fmla="*/ 14 w 152"/>
                <a:gd name="T37" fmla="*/ 41 h 220"/>
                <a:gd name="T38" fmla="*/ 138 w 152"/>
                <a:gd name="T39" fmla="*/ 41 h 220"/>
                <a:gd name="T40" fmla="*/ 138 w 152"/>
                <a:gd name="T41" fmla="*/ 179 h 220"/>
                <a:gd name="T42" fmla="*/ 138 w 152"/>
                <a:gd name="T43" fmla="*/ 34 h 220"/>
                <a:gd name="T44" fmla="*/ 14 w 152"/>
                <a:gd name="T45" fmla="*/ 34 h 220"/>
                <a:gd name="T46" fmla="*/ 14 w 152"/>
                <a:gd name="T47" fmla="*/ 21 h 220"/>
                <a:gd name="T48" fmla="*/ 21 w 152"/>
                <a:gd name="T49" fmla="*/ 14 h 220"/>
                <a:gd name="T50" fmla="*/ 131 w 152"/>
                <a:gd name="T51" fmla="*/ 14 h 220"/>
                <a:gd name="T52" fmla="*/ 138 w 152"/>
                <a:gd name="T53" fmla="*/ 21 h 220"/>
                <a:gd name="T54" fmla="*/ 138 w 152"/>
                <a:gd name="T55" fmla="*/ 3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220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11"/>
                    <a:pt x="10" y="220"/>
                    <a:pt x="21" y="220"/>
                  </a:cubicBezTo>
                  <a:cubicBezTo>
                    <a:pt x="131" y="220"/>
                    <a:pt x="131" y="220"/>
                    <a:pt x="131" y="220"/>
                  </a:cubicBezTo>
                  <a:cubicBezTo>
                    <a:pt x="142" y="220"/>
                    <a:pt x="152" y="211"/>
                    <a:pt x="152" y="199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9"/>
                    <a:pt x="142" y="0"/>
                    <a:pt x="131" y="0"/>
                  </a:cubicBezTo>
                  <a:close/>
                  <a:moveTo>
                    <a:pt x="138" y="199"/>
                  </a:moveTo>
                  <a:cubicBezTo>
                    <a:pt x="138" y="203"/>
                    <a:pt x="135" y="206"/>
                    <a:pt x="131" y="20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17" y="206"/>
                    <a:pt x="14" y="203"/>
                    <a:pt x="14" y="199"/>
                  </a:cubicBezTo>
                  <a:cubicBezTo>
                    <a:pt x="14" y="186"/>
                    <a:pt x="14" y="186"/>
                    <a:pt x="14" y="186"/>
                  </a:cubicBezTo>
                  <a:cubicBezTo>
                    <a:pt x="138" y="186"/>
                    <a:pt x="138" y="186"/>
                    <a:pt x="138" y="186"/>
                  </a:cubicBezTo>
                  <a:lnTo>
                    <a:pt x="138" y="199"/>
                  </a:lnTo>
                  <a:close/>
                  <a:moveTo>
                    <a:pt x="138" y="179"/>
                  </a:moveTo>
                  <a:cubicBezTo>
                    <a:pt x="14" y="179"/>
                    <a:pt x="14" y="179"/>
                    <a:pt x="14" y="17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8" y="41"/>
                    <a:pt x="138" y="41"/>
                    <a:pt x="138" y="41"/>
                  </a:cubicBezTo>
                  <a:lnTo>
                    <a:pt x="138" y="179"/>
                  </a:lnTo>
                  <a:close/>
                  <a:moveTo>
                    <a:pt x="138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4"/>
                    <a:pt x="138" y="17"/>
                    <a:pt x="138" y="21"/>
                  </a:cubicBezTo>
                  <a:lnTo>
                    <a:pt x="13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-757238" y="3454400"/>
              <a:ext cx="104775" cy="22225"/>
            </a:xfrm>
            <a:custGeom>
              <a:avLst/>
              <a:gdLst>
                <a:gd name="T0" fmla="*/ 28 w 28"/>
                <a:gd name="T1" fmla="*/ 3 h 6"/>
                <a:gd name="T2" fmla="*/ 24 w 28"/>
                <a:gd name="T3" fmla="*/ 6 h 6"/>
                <a:gd name="T4" fmla="*/ 4 w 28"/>
                <a:gd name="T5" fmla="*/ 6 h 6"/>
                <a:gd name="T6" fmla="*/ 0 w 28"/>
                <a:gd name="T7" fmla="*/ 3 h 6"/>
                <a:gd name="T8" fmla="*/ 0 w 28"/>
                <a:gd name="T9" fmla="*/ 3 h 6"/>
                <a:gd name="T10" fmla="*/ 4 w 28"/>
                <a:gd name="T11" fmla="*/ 0 h 6"/>
                <a:gd name="T12" fmla="*/ 24 w 28"/>
                <a:gd name="T13" fmla="*/ 0 h 6"/>
                <a:gd name="T14" fmla="*/ 28 w 28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">
                  <a:moveTo>
                    <a:pt x="28" y="3"/>
                  </a:moveTo>
                  <a:cubicBezTo>
                    <a:pt x="28" y="5"/>
                    <a:pt x="26" y="6"/>
                    <a:pt x="2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1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-730250" y="4097338"/>
              <a:ext cx="52387" cy="26988"/>
            </a:xfrm>
            <a:custGeom>
              <a:avLst/>
              <a:gdLst>
                <a:gd name="T0" fmla="*/ 14 w 14"/>
                <a:gd name="T1" fmla="*/ 4 h 7"/>
                <a:gd name="T2" fmla="*/ 10 w 14"/>
                <a:gd name="T3" fmla="*/ 7 h 7"/>
                <a:gd name="T4" fmla="*/ 4 w 14"/>
                <a:gd name="T5" fmla="*/ 7 h 7"/>
                <a:gd name="T6" fmla="*/ 0 w 14"/>
                <a:gd name="T7" fmla="*/ 4 h 7"/>
                <a:gd name="T8" fmla="*/ 0 w 14"/>
                <a:gd name="T9" fmla="*/ 4 h 7"/>
                <a:gd name="T10" fmla="*/ 4 w 14"/>
                <a:gd name="T11" fmla="*/ 0 h 7"/>
                <a:gd name="T12" fmla="*/ 10 w 14"/>
                <a:gd name="T13" fmla="*/ 0 h 7"/>
                <a:gd name="T14" fmla="*/ 14 w 14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cubicBezTo>
                    <a:pt x="14" y="6"/>
                    <a:pt x="12" y="7"/>
                    <a:pt x="1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70"/>
          <p:cNvGrpSpPr/>
          <p:nvPr/>
        </p:nvGrpSpPr>
        <p:grpSpPr bwMode="auto">
          <a:xfrm>
            <a:off x="7283521" y="3206711"/>
            <a:ext cx="234043" cy="340021"/>
            <a:chOff x="-1587" y="-1587"/>
            <a:chExt cx="4211637" cy="6119812"/>
          </a:xfrm>
          <a:solidFill>
            <a:srgbClr val="FFFFFF"/>
          </a:solidFill>
        </p:grpSpPr>
        <p:sp>
          <p:nvSpPr>
            <p:cNvPr id="25" name="Freeform 39"/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73"/>
          <p:cNvGrpSpPr/>
          <p:nvPr/>
        </p:nvGrpSpPr>
        <p:grpSpPr bwMode="auto">
          <a:xfrm>
            <a:off x="7387029" y="4179368"/>
            <a:ext cx="318628" cy="318445"/>
            <a:chOff x="0" y="1588"/>
            <a:chExt cx="4016375" cy="4014787"/>
          </a:xfrm>
          <a:solidFill>
            <a:srgbClr val="FFFFFF"/>
          </a:solidFill>
        </p:grpSpPr>
        <p:sp>
          <p:nvSpPr>
            <p:cNvPr id="23" name="Freeform 48"/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49"/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76"/>
          <p:cNvGrpSpPr/>
          <p:nvPr/>
        </p:nvGrpSpPr>
        <p:grpSpPr bwMode="auto">
          <a:xfrm>
            <a:off x="5328194" y="2522497"/>
            <a:ext cx="371178" cy="320114"/>
            <a:chOff x="-122237" y="-128588"/>
            <a:chExt cx="4632324" cy="3995738"/>
          </a:xfrm>
          <a:solidFill>
            <a:srgbClr val="FFFFFF"/>
          </a:solidFill>
        </p:grpSpPr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-122237" y="-128588"/>
              <a:ext cx="4632324" cy="3995738"/>
            </a:xfrm>
            <a:custGeom>
              <a:avLst/>
              <a:gdLst>
                <a:gd name="T0" fmla="*/ 1096 w 1232"/>
                <a:gd name="T1" fmla="*/ 134 h 1062"/>
                <a:gd name="T2" fmla="*/ 616 w 1232"/>
                <a:gd name="T3" fmla="*/ 123 h 1062"/>
                <a:gd name="T4" fmla="*/ 136 w 1232"/>
                <a:gd name="T5" fmla="*/ 134 h 1062"/>
                <a:gd name="T6" fmla="*/ 136 w 1232"/>
                <a:gd name="T7" fmla="*/ 622 h 1062"/>
                <a:gd name="T8" fmla="*/ 538 w 1232"/>
                <a:gd name="T9" fmla="*/ 1020 h 1062"/>
                <a:gd name="T10" fmla="*/ 694 w 1232"/>
                <a:gd name="T11" fmla="*/ 1020 h 1062"/>
                <a:gd name="T12" fmla="*/ 1096 w 1232"/>
                <a:gd name="T13" fmla="*/ 622 h 1062"/>
                <a:gd name="T14" fmla="*/ 1096 w 1232"/>
                <a:gd name="T15" fmla="*/ 134 h 1062"/>
                <a:gd name="T16" fmla="*/ 1044 w 1232"/>
                <a:gd name="T17" fmla="*/ 570 h 1062"/>
                <a:gd name="T18" fmla="*/ 642 w 1232"/>
                <a:gd name="T19" fmla="*/ 968 h 1062"/>
                <a:gd name="T20" fmla="*/ 590 w 1232"/>
                <a:gd name="T21" fmla="*/ 968 h 1062"/>
                <a:gd name="T22" fmla="*/ 188 w 1232"/>
                <a:gd name="T23" fmla="*/ 570 h 1062"/>
                <a:gd name="T24" fmla="*/ 188 w 1232"/>
                <a:gd name="T25" fmla="*/ 185 h 1062"/>
                <a:gd name="T26" fmla="*/ 567 w 1232"/>
                <a:gd name="T27" fmla="*/ 177 h 1062"/>
                <a:gd name="T28" fmla="*/ 616 w 1232"/>
                <a:gd name="T29" fmla="*/ 221 h 1062"/>
                <a:gd name="T30" fmla="*/ 665 w 1232"/>
                <a:gd name="T31" fmla="*/ 177 h 1062"/>
                <a:gd name="T32" fmla="*/ 1044 w 1232"/>
                <a:gd name="T33" fmla="*/ 185 h 1062"/>
                <a:gd name="T34" fmla="*/ 1044 w 1232"/>
                <a:gd name="T35" fmla="*/ 57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2" h="1062">
                  <a:moveTo>
                    <a:pt x="1096" y="134"/>
                  </a:moveTo>
                  <a:cubicBezTo>
                    <a:pt x="964" y="3"/>
                    <a:pt x="753" y="0"/>
                    <a:pt x="616" y="123"/>
                  </a:cubicBezTo>
                  <a:cubicBezTo>
                    <a:pt x="479" y="0"/>
                    <a:pt x="268" y="3"/>
                    <a:pt x="136" y="134"/>
                  </a:cubicBezTo>
                  <a:cubicBezTo>
                    <a:pt x="0" y="268"/>
                    <a:pt x="0" y="487"/>
                    <a:pt x="136" y="622"/>
                  </a:cubicBezTo>
                  <a:cubicBezTo>
                    <a:pt x="175" y="660"/>
                    <a:pt x="538" y="1020"/>
                    <a:pt x="538" y="1020"/>
                  </a:cubicBezTo>
                  <a:cubicBezTo>
                    <a:pt x="581" y="1062"/>
                    <a:pt x="651" y="1062"/>
                    <a:pt x="694" y="1020"/>
                  </a:cubicBezTo>
                  <a:cubicBezTo>
                    <a:pt x="694" y="1020"/>
                    <a:pt x="1092" y="626"/>
                    <a:pt x="1096" y="622"/>
                  </a:cubicBezTo>
                  <a:cubicBezTo>
                    <a:pt x="1232" y="487"/>
                    <a:pt x="1232" y="268"/>
                    <a:pt x="1096" y="134"/>
                  </a:cubicBezTo>
                  <a:close/>
                  <a:moveTo>
                    <a:pt x="1044" y="570"/>
                  </a:moveTo>
                  <a:cubicBezTo>
                    <a:pt x="642" y="968"/>
                    <a:pt x="642" y="968"/>
                    <a:pt x="642" y="968"/>
                  </a:cubicBezTo>
                  <a:cubicBezTo>
                    <a:pt x="628" y="982"/>
                    <a:pt x="604" y="982"/>
                    <a:pt x="590" y="968"/>
                  </a:cubicBezTo>
                  <a:cubicBezTo>
                    <a:pt x="188" y="570"/>
                    <a:pt x="188" y="570"/>
                    <a:pt x="188" y="570"/>
                  </a:cubicBezTo>
                  <a:cubicBezTo>
                    <a:pt x="81" y="464"/>
                    <a:pt x="81" y="291"/>
                    <a:pt x="188" y="185"/>
                  </a:cubicBezTo>
                  <a:cubicBezTo>
                    <a:pt x="291" y="82"/>
                    <a:pt x="458" y="79"/>
                    <a:pt x="567" y="177"/>
                  </a:cubicBezTo>
                  <a:cubicBezTo>
                    <a:pt x="616" y="221"/>
                    <a:pt x="616" y="221"/>
                    <a:pt x="616" y="221"/>
                  </a:cubicBezTo>
                  <a:cubicBezTo>
                    <a:pt x="665" y="177"/>
                    <a:pt x="665" y="177"/>
                    <a:pt x="665" y="177"/>
                  </a:cubicBezTo>
                  <a:cubicBezTo>
                    <a:pt x="774" y="79"/>
                    <a:pt x="941" y="82"/>
                    <a:pt x="1044" y="185"/>
                  </a:cubicBezTo>
                  <a:cubicBezTo>
                    <a:pt x="1151" y="291"/>
                    <a:pt x="1151" y="464"/>
                    <a:pt x="1044" y="5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5"/>
            <p:cNvSpPr/>
            <p:nvPr/>
          </p:nvSpPr>
          <p:spPr bwMode="auto">
            <a:xfrm>
              <a:off x="688975" y="681038"/>
              <a:ext cx="650875" cy="650875"/>
            </a:xfrm>
            <a:custGeom>
              <a:avLst/>
              <a:gdLst>
                <a:gd name="T0" fmla="*/ 154 w 173"/>
                <a:gd name="T1" fmla="*/ 0 h 173"/>
                <a:gd name="T2" fmla="*/ 154 w 173"/>
                <a:gd name="T3" fmla="*/ 0 h 173"/>
                <a:gd name="T4" fmla="*/ 0 w 173"/>
                <a:gd name="T5" fmla="*/ 154 h 173"/>
                <a:gd name="T6" fmla="*/ 0 w 173"/>
                <a:gd name="T7" fmla="*/ 154 h 173"/>
                <a:gd name="T8" fmla="*/ 18 w 173"/>
                <a:gd name="T9" fmla="*/ 173 h 173"/>
                <a:gd name="T10" fmla="*/ 36 w 173"/>
                <a:gd name="T11" fmla="*/ 154 h 173"/>
                <a:gd name="T12" fmla="*/ 36 w 173"/>
                <a:gd name="T13" fmla="*/ 154 h 173"/>
                <a:gd name="T14" fmla="*/ 154 w 173"/>
                <a:gd name="T15" fmla="*/ 36 h 173"/>
                <a:gd name="T16" fmla="*/ 154 w 173"/>
                <a:gd name="T17" fmla="*/ 36 h 173"/>
                <a:gd name="T18" fmla="*/ 173 w 173"/>
                <a:gd name="T19" fmla="*/ 18 h 173"/>
                <a:gd name="T20" fmla="*/ 154 w 173"/>
                <a:gd name="T2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73"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28" y="173"/>
                    <a:pt x="36" y="165"/>
                    <a:pt x="36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89"/>
                    <a:pt x="89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65" y="36"/>
                    <a:pt x="173" y="28"/>
                    <a:pt x="173" y="18"/>
                  </a:cubicBezTo>
                  <a:cubicBezTo>
                    <a:pt x="173" y="8"/>
                    <a:pt x="165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aleway Light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Freeform 44"/>
          <p:cNvSpPr>
            <a:spLocks noEditPoints="1"/>
          </p:cNvSpPr>
          <p:nvPr/>
        </p:nvSpPr>
        <p:spPr bwMode="auto">
          <a:xfrm>
            <a:off x="6465873" y="2576913"/>
            <a:ext cx="351195" cy="263549"/>
          </a:xfrm>
          <a:custGeom>
            <a:avLst/>
            <a:gdLst>
              <a:gd name="T0" fmla="*/ 500239139 w 1124"/>
              <a:gd name="T1" fmla="*/ 11379915 h 843"/>
              <a:gd name="T2" fmla="*/ 134658838 w 1124"/>
              <a:gd name="T3" fmla="*/ 0 h 843"/>
              <a:gd name="T4" fmla="*/ 11356637 w 1124"/>
              <a:gd name="T5" fmla="*/ 107837186 h 843"/>
              <a:gd name="T6" fmla="*/ 9734365 w 1124"/>
              <a:gd name="T7" fmla="*/ 159859127 h 843"/>
              <a:gd name="T8" fmla="*/ 303929568 w 1124"/>
              <a:gd name="T9" fmla="*/ 456817551 h 843"/>
              <a:gd name="T10" fmla="*/ 598124036 w 1124"/>
              <a:gd name="T11" fmla="*/ 159859127 h 843"/>
              <a:gd name="T12" fmla="*/ 596501765 w 1124"/>
              <a:gd name="T13" fmla="*/ 107837186 h 843"/>
              <a:gd name="T14" fmla="*/ 261746830 w 1124"/>
              <a:gd name="T15" fmla="*/ 133305993 h 843"/>
              <a:gd name="T16" fmla="*/ 346111571 w 1124"/>
              <a:gd name="T17" fmla="*/ 133305993 h 843"/>
              <a:gd name="T18" fmla="*/ 370447852 w 1124"/>
              <a:gd name="T19" fmla="*/ 42268149 h 843"/>
              <a:gd name="T20" fmla="*/ 360713487 w 1124"/>
              <a:gd name="T21" fmla="*/ 120842487 h 843"/>
              <a:gd name="T22" fmla="*/ 247144915 w 1124"/>
              <a:gd name="T23" fmla="*/ 120842487 h 843"/>
              <a:gd name="T24" fmla="*/ 237410550 w 1124"/>
              <a:gd name="T25" fmla="*/ 42268149 h 843"/>
              <a:gd name="T26" fmla="*/ 247144915 w 1124"/>
              <a:gd name="T27" fmla="*/ 120842487 h 843"/>
              <a:gd name="T28" fmla="*/ 303929568 w 1124"/>
              <a:gd name="T29" fmla="*/ 389080596 h 843"/>
              <a:gd name="T30" fmla="*/ 350978386 w 1124"/>
              <a:gd name="T31" fmla="*/ 152272517 h 843"/>
              <a:gd name="T32" fmla="*/ 464005711 w 1124"/>
              <a:gd name="T33" fmla="*/ 152272517 h 843"/>
              <a:gd name="T34" fmla="*/ 370447852 w 1124"/>
              <a:gd name="T35" fmla="*/ 152272517 h 843"/>
              <a:gd name="T36" fmla="*/ 422364220 w 1124"/>
              <a:gd name="T37" fmla="*/ 94290090 h 843"/>
              <a:gd name="T38" fmla="*/ 375855178 w 1124"/>
              <a:gd name="T39" fmla="*/ 133305993 h 843"/>
              <a:gd name="T40" fmla="*/ 460219920 w 1124"/>
              <a:gd name="T41" fmla="*/ 37932312 h 843"/>
              <a:gd name="T42" fmla="*/ 393161125 w 1124"/>
              <a:gd name="T43" fmla="*/ 37932312 h 843"/>
              <a:gd name="T44" fmla="*/ 261746830 w 1124"/>
              <a:gd name="T45" fmla="*/ 37932312 h 843"/>
              <a:gd name="T46" fmla="*/ 303929568 w 1124"/>
              <a:gd name="T47" fmla="*/ 73155647 h 843"/>
              <a:gd name="T48" fmla="*/ 147638481 w 1124"/>
              <a:gd name="T49" fmla="*/ 37932312 h 843"/>
              <a:gd name="T50" fmla="*/ 184412422 w 1124"/>
              <a:gd name="T51" fmla="*/ 68278751 h 843"/>
              <a:gd name="T52" fmla="*/ 232003223 w 1124"/>
              <a:gd name="T53" fmla="*/ 133305993 h 843"/>
              <a:gd name="T54" fmla="*/ 185494182 w 1124"/>
              <a:gd name="T55" fmla="*/ 94290090 h 843"/>
              <a:gd name="T56" fmla="*/ 283919591 w 1124"/>
              <a:gd name="T57" fmla="*/ 385829087 h 843"/>
              <a:gd name="T58" fmla="*/ 237410550 w 1124"/>
              <a:gd name="T59" fmla="*/ 152272517 h 843"/>
              <a:gd name="T60" fmla="*/ 54620399 w 1124"/>
              <a:gd name="T61" fmla="*/ 152272517 h 843"/>
              <a:gd name="T62" fmla="*/ 241196341 w 1124"/>
              <a:gd name="T63" fmla="*/ 351690079 h 843"/>
              <a:gd name="T64" fmla="*/ 553238002 w 1124"/>
              <a:gd name="T65" fmla="*/ 152272517 h 843"/>
              <a:gd name="T66" fmla="*/ 486178472 w 1124"/>
              <a:gd name="T67" fmla="*/ 152272517 h 843"/>
              <a:gd name="T68" fmla="*/ 436966135 w 1124"/>
              <a:gd name="T69" fmla="*/ 81825848 h 843"/>
              <a:gd name="T70" fmla="*/ 568379694 w 1124"/>
              <a:gd name="T71" fmla="*/ 133305993 h 843"/>
              <a:gd name="T72" fmla="*/ 127087992 w 1124"/>
              <a:gd name="T73" fmla="*/ 45518922 h 843"/>
              <a:gd name="T74" fmla="*/ 119516411 w 1124"/>
              <a:gd name="T75" fmla="*/ 133305993 h 843"/>
              <a:gd name="T76" fmla="*/ 127087992 w 1124"/>
              <a:gd name="T77" fmla="*/ 45518922 h 84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243759" tIns="121880" rIns="243759" bIns="12188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íślîďe"/>
          <p:cNvSpPr/>
          <p:nvPr/>
        </p:nvSpPr>
        <p:spPr bwMode="auto">
          <a:xfrm>
            <a:off x="8253680" y="475457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1" name="íṣḻíde"/>
          <p:cNvSpPr txBox="1"/>
          <p:nvPr/>
        </p:nvSpPr>
        <p:spPr bwMode="auto">
          <a:xfrm>
            <a:off x="8253679" y="431276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2" name="íślîďe"/>
          <p:cNvSpPr/>
          <p:nvPr/>
        </p:nvSpPr>
        <p:spPr bwMode="auto">
          <a:xfrm>
            <a:off x="8083851" y="3061363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3" name="íṣḻíde"/>
          <p:cNvSpPr txBox="1"/>
          <p:nvPr/>
        </p:nvSpPr>
        <p:spPr bwMode="auto">
          <a:xfrm>
            <a:off x="8083850" y="2619559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4" name="íślîďe"/>
          <p:cNvSpPr/>
          <p:nvPr/>
        </p:nvSpPr>
        <p:spPr bwMode="auto">
          <a:xfrm>
            <a:off x="6918606" y="139361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5" name="íṣḻíde"/>
          <p:cNvSpPr txBox="1"/>
          <p:nvPr/>
        </p:nvSpPr>
        <p:spPr bwMode="auto">
          <a:xfrm>
            <a:off x="6918605" y="95180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6" name="íślîďe"/>
          <p:cNvSpPr/>
          <p:nvPr/>
        </p:nvSpPr>
        <p:spPr bwMode="auto">
          <a:xfrm>
            <a:off x="3475265" y="139361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7" name="íṣḻíde"/>
          <p:cNvSpPr txBox="1"/>
          <p:nvPr/>
        </p:nvSpPr>
        <p:spPr bwMode="auto">
          <a:xfrm>
            <a:off x="3475264" y="95180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8" name="íślîďe"/>
          <p:cNvSpPr/>
          <p:nvPr/>
        </p:nvSpPr>
        <p:spPr bwMode="auto">
          <a:xfrm>
            <a:off x="1300523" y="2743398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9" name="íṣḻíde"/>
          <p:cNvSpPr txBox="1"/>
          <p:nvPr/>
        </p:nvSpPr>
        <p:spPr bwMode="auto">
          <a:xfrm>
            <a:off x="1300522" y="2301594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0" name="íślîďe"/>
          <p:cNvSpPr/>
          <p:nvPr/>
        </p:nvSpPr>
        <p:spPr bwMode="auto">
          <a:xfrm>
            <a:off x="830244" y="414699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1" name="íṣḻíde"/>
          <p:cNvSpPr txBox="1"/>
          <p:nvPr/>
        </p:nvSpPr>
        <p:spPr bwMode="auto">
          <a:xfrm>
            <a:off x="830243" y="370519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2" name="íṣḻíde"/>
          <p:cNvSpPr txBox="1"/>
          <p:nvPr/>
        </p:nvSpPr>
        <p:spPr bwMode="auto">
          <a:xfrm>
            <a:off x="5393195" y="371249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77801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93667" y="1877168"/>
            <a:ext cx="2770798" cy="3613952"/>
            <a:chOff x="5963927" y="1367912"/>
            <a:chExt cx="2369080" cy="3089991"/>
          </a:xfrm>
        </p:grpSpPr>
        <p:grpSp>
          <p:nvGrpSpPr>
            <p:cNvPr id="47" name="组合 46"/>
            <p:cNvGrpSpPr/>
            <p:nvPr/>
          </p:nvGrpSpPr>
          <p:grpSpPr>
            <a:xfrm>
              <a:off x="5963927" y="1367912"/>
              <a:ext cx="2369080" cy="3089991"/>
              <a:chOff x="1313863" y="1205784"/>
              <a:chExt cx="3158773" cy="4119987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  <a:alpha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2667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圆角矩形 58"/>
              <p:cNvSpPr/>
              <p:nvPr/>
            </p:nvSpPr>
            <p:spPr>
              <a:xfrm rot="18900000">
                <a:off x="1485500" y="1841816"/>
                <a:ext cx="2742312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0C634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48" name="文本框 39"/>
            <p:cNvSpPr txBox="1"/>
            <p:nvPr/>
          </p:nvSpPr>
          <p:spPr>
            <a:xfrm rot="18900000">
              <a:off x="7224923" y="1389767"/>
              <a:ext cx="387113" cy="497872"/>
            </a:xfrm>
            <a:prstGeom prst="rect">
              <a:avLst/>
            </a:prstGeom>
            <a:noFill/>
          </p:spPr>
          <p:txBody>
            <a:bodyPr wrap="non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rPr>
                <a:t>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 rot="18900000">
              <a:off x="6557249" y="2892088"/>
              <a:ext cx="282198" cy="272633"/>
              <a:chOff x="549275" y="533400"/>
              <a:chExt cx="561975" cy="542926"/>
            </a:xfrm>
            <a:solidFill>
              <a:sysClr val="window" lastClr="FFFFFF"/>
            </a:solidFill>
          </p:grpSpPr>
          <p:sp>
            <p:nvSpPr>
              <p:cNvPr id="51" name="Freeform 16"/>
              <p:cNvSpPr>
                <a:spLocks noEditPoints="1"/>
              </p:cNvSpPr>
              <p:nvPr/>
            </p:nvSpPr>
            <p:spPr bwMode="auto">
              <a:xfrm>
                <a:off x="549275" y="649288"/>
                <a:ext cx="463550" cy="427038"/>
              </a:xfrm>
              <a:custGeom>
                <a:avLst/>
                <a:gdLst>
                  <a:gd name="T0" fmla="*/ 149 w 165"/>
                  <a:gd name="T1" fmla="*/ 38 h 152"/>
                  <a:gd name="T2" fmla="*/ 147 w 165"/>
                  <a:gd name="T3" fmla="*/ 34 h 152"/>
                  <a:gd name="T4" fmla="*/ 137 w 165"/>
                  <a:gd name="T5" fmla="*/ 22 h 152"/>
                  <a:gd name="T6" fmla="*/ 125 w 165"/>
                  <a:gd name="T7" fmla="*/ 12 h 152"/>
                  <a:gd name="T8" fmla="*/ 121 w 165"/>
                  <a:gd name="T9" fmla="*/ 10 h 152"/>
                  <a:gd name="T10" fmla="*/ 118 w 165"/>
                  <a:gd name="T11" fmla="*/ 8 h 152"/>
                  <a:gd name="T12" fmla="*/ 83 w 165"/>
                  <a:gd name="T13" fmla="*/ 0 h 152"/>
                  <a:gd name="T14" fmla="*/ 29 w 165"/>
                  <a:gd name="T15" fmla="*/ 22 h 152"/>
                  <a:gd name="T16" fmla="*/ 29 w 165"/>
                  <a:gd name="T17" fmla="*/ 130 h 152"/>
                  <a:gd name="T18" fmla="*/ 83 w 165"/>
                  <a:gd name="T19" fmla="*/ 152 h 152"/>
                  <a:gd name="T20" fmla="*/ 137 w 165"/>
                  <a:gd name="T21" fmla="*/ 130 h 152"/>
                  <a:gd name="T22" fmla="*/ 151 w 165"/>
                  <a:gd name="T23" fmla="*/ 41 h 152"/>
                  <a:gd name="T24" fmla="*/ 149 w 165"/>
                  <a:gd name="T25" fmla="*/ 38 h 152"/>
                  <a:gd name="T26" fmla="*/ 83 w 165"/>
                  <a:gd name="T27" fmla="*/ 32 h 152"/>
                  <a:gd name="T28" fmla="*/ 52 w 165"/>
                  <a:gd name="T29" fmla="*/ 45 h 152"/>
                  <a:gd name="T30" fmla="*/ 39 w 165"/>
                  <a:gd name="T31" fmla="*/ 76 h 152"/>
                  <a:gd name="T32" fmla="*/ 52 w 165"/>
                  <a:gd name="T33" fmla="*/ 107 h 152"/>
                  <a:gd name="T34" fmla="*/ 52 w 165"/>
                  <a:gd name="T35" fmla="*/ 113 h 152"/>
                  <a:gd name="T36" fmla="*/ 49 w 165"/>
                  <a:gd name="T37" fmla="*/ 114 h 152"/>
                  <a:gd name="T38" fmla="*/ 46 w 165"/>
                  <a:gd name="T39" fmla="*/ 113 h 152"/>
                  <a:gd name="T40" fmla="*/ 31 w 165"/>
                  <a:gd name="T41" fmla="*/ 76 h 152"/>
                  <a:gd name="T42" fmla="*/ 46 w 165"/>
                  <a:gd name="T43" fmla="*/ 39 h 152"/>
                  <a:gd name="T44" fmla="*/ 83 w 165"/>
                  <a:gd name="T45" fmla="*/ 24 h 152"/>
                  <a:gd name="T46" fmla="*/ 87 w 165"/>
                  <a:gd name="T47" fmla="*/ 28 h 152"/>
                  <a:gd name="T48" fmla="*/ 83 w 165"/>
                  <a:gd name="T4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" h="152">
                    <a:moveTo>
                      <a:pt x="149" y="38"/>
                    </a:moveTo>
                    <a:cubicBezTo>
                      <a:pt x="148" y="37"/>
                      <a:pt x="147" y="35"/>
                      <a:pt x="147" y="34"/>
                    </a:cubicBezTo>
                    <a:cubicBezTo>
                      <a:pt x="144" y="30"/>
                      <a:pt x="141" y="26"/>
                      <a:pt x="137" y="22"/>
                    </a:cubicBezTo>
                    <a:cubicBezTo>
                      <a:pt x="133" y="18"/>
                      <a:pt x="129" y="15"/>
                      <a:pt x="125" y="12"/>
                    </a:cubicBezTo>
                    <a:cubicBezTo>
                      <a:pt x="124" y="12"/>
                      <a:pt x="122" y="11"/>
                      <a:pt x="121" y="10"/>
                    </a:cubicBezTo>
                    <a:cubicBezTo>
                      <a:pt x="120" y="9"/>
                      <a:pt x="119" y="9"/>
                      <a:pt x="118" y="8"/>
                    </a:cubicBezTo>
                    <a:cubicBezTo>
                      <a:pt x="107" y="3"/>
                      <a:pt x="95" y="0"/>
                      <a:pt x="83" y="0"/>
                    </a:cubicBezTo>
                    <a:cubicBezTo>
                      <a:pt x="63" y="0"/>
                      <a:pt x="44" y="8"/>
                      <a:pt x="29" y="22"/>
                    </a:cubicBezTo>
                    <a:cubicBezTo>
                      <a:pt x="0" y="52"/>
                      <a:pt x="0" y="100"/>
                      <a:pt x="29" y="130"/>
                    </a:cubicBezTo>
                    <a:cubicBezTo>
                      <a:pt x="44" y="144"/>
                      <a:pt x="63" y="152"/>
                      <a:pt x="83" y="152"/>
                    </a:cubicBezTo>
                    <a:cubicBezTo>
                      <a:pt x="103" y="152"/>
                      <a:pt x="123" y="144"/>
                      <a:pt x="137" y="130"/>
                    </a:cubicBezTo>
                    <a:cubicBezTo>
                      <a:pt x="161" y="106"/>
                      <a:pt x="165" y="70"/>
                      <a:pt x="151" y="41"/>
                    </a:cubicBezTo>
                    <a:cubicBezTo>
                      <a:pt x="150" y="40"/>
                      <a:pt x="150" y="39"/>
                      <a:pt x="149" y="38"/>
                    </a:cubicBezTo>
                    <a:close/>
                    <a:moveTo>
                      <a:pt x="83" y="32"/>
                    </a:moveTo>
                    <a:cubicBezTo>
                      <a:pt x="71" y="32"/>
                      <a:pt x="60" y="36"/>
                      <a:pt x="52" y="45"/>
                    </a:cubicBezTo>
                    <a:cubicBezTo>
                      <a:pt x="44" y="53"/>
                      <a:pt x="39" y="64"/>
                      <a:pt x="39" y="76"/>
                    </a:cubicBezTo>
                    <a:cubicBezTo>
                      <a:pt x="39" y="88"/>
                      <a:pt x="44" y="99"/>
                      <a:pt x="52" y="107"/>
                    </a:cubicBezTo>
                    <a:cubicBezTo>
                      <a:pt x="54" y="109"/>
                      <a:pt x="54" y="111"/>
                      <a:pt x="52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8" y="114"/>
                      <a:pt x="47" y="113"/>
                      <a:pt x="46" y="113"/>
                    </a:cubicBezTo>
                    <a:cubicBezTo>
                      <a:pt x="37" y="103"/>
                      <a:pt x="31" y="90"/>
                      <a:pt x="31" y="76"/>
                    </a:cubicBezTo>
                    <a:cubicBezTo>
                      <a:pt x="31" y="62"/>
                      <a:pt x="37" y="49"/>
                      <a:pt x="46" y="39"/>
                    </a:cubicBezTo>
                    <a:cubicBezTo>
                      <a:pt x="56" y="29"/>
                      <a:pt x="69" y="24"/>
                      <a:pt x="83" y="24"/>
                    </a:cubicBezTo>
                    <a:cubicBezTo>
                      <a:pt x="85" y="24"/>
                      <a:pt x="87" y="26"/>
                      <a:pt x="87" y="28"/>
                    </a:cubicBezTo>
                    <a:cubicBezTo>
                      <a:pt x="87" y="30"/>
                      <a:pt x="85" y="32"/>
                      <a:pt x="8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 17"/>
              <p:cNvSpPr/>
              <p:nvPr/>
            </p:nvSpPr>
            <p:spPr bwMode="auto">
              <a:xfrm>
                <a:off x="896938" y="623888"/>
                <a:ext cx="123825" cy="123825"/>
              </a:xfrm>
              <a:custGeom>
                <a:avLst/>
                <a:gdLst>
                  <a:gd name="T0" fmla="*/ 31 w 44"/>
                  <a:gd name="T1" fmla="*/ 19 h 44"/>
                  <a:gd name="T2" fmla="*/ 31 w 44"/>
                  <a:gd name="T3" fmla="*/ 19 h 44"/>
                  <a:gd name="T4" fmla="*/ 42 w 44"/>
                  <a:gd name="T5" fmla="*/ 8 h 44"/>
                  <a:gd name="T6" fmla="*/ 42 w 44"/>
                  <a:gd name="T7" fmla="*/ 2 h 44"/>
                  <a:gd name="T8" fmla="*/ 36 w 44"/>
                  <a:gd name="T9" fmla="*/ 2 h 44"/>
                  <a:gd name="T10" fmla="*/ 25 w 44"/>
                  <a:gd name="T11" fmla="*/ 13 h 44"/>
                  <a:gd name="T12" fmla="*/ 25 w 44"/>
                  <a:gd name="T13" fmla="*/ 13 h 44"/>
                  <a:gd name="T14" fmla="*/ 15 w 44"/>
                  <a:gd name="T15" fmla="*/ 2 h 44"/>
                  <a:gd name="T16" fmla="*/ 9 w 44"/>
                  <a:gd name="T17" fmla="*/ 2 h 44"/>
                  <a:gd name="T18" fmla="*/ 0 w 44"/>
                  <a:gd name="T19" fmla="*/ 11 h 44"/>
                  <a:gd name="T20" fmla="*/ 1 w 44"/>
                  <a:gd name="T21" fmla="*/ 12 h 44"/>
                  <a:gd name="T22" fmla="*/ 7 w 44"/>
                  <a:gd name="T23" fmla="*/ 16 h 44"/>
                  <a:gd name="T24" fmla="*/ 19 w 44"/>
                  <a:gd name="T25" fmla="*/ 26 h 44"/>
                  <a:gd name="T26" fmla="*/ 28 w 44"/>
                  <a:gd name="T27" fmla="*/ 37 h 44"/>
                  <a:gd name="T28" fmla="*/ 31 w 44"/>
                  <a:gd name="T29" fmla="*/ 41 h 44"/>
                  <a:gd name="T30" fmla="*/ 33 w 44"/>
                  <a:gd name="T31" fmla="*/ 44 h 44"/>
                  <a:gd name="T32" fmla="*/ 42 w 44"/>
                  <a:gd name="T33" fmla="*/ 35 h 44"/>
                  <a:gd name="T34" fmla="*/ 42 w 44"/>
                  <a:gd name="T35" fmla="*/ 29 h 44"/>
                  <a:gd name="T36" fmla="*/ 31 w 44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4"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6"/>
                      <a:pt x="44" y="4"/>
                      <a:pt x="42" y="2"/>
                    </a:cubicBezTo>
                    <a:cubicBezTo>
                      <a:pt x="40" y="0"/>
                      <a:pt x="38" y="0"/>
                      <a:pt x="36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9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3" y="13"/>
                      <a:pt x="5" y="14"/>
                      <a:pt x="7" y="16"/>
                    </a:cubicBezTo>
                    <a:cubicBezTo>
                      <a:pt x="11" y="19"/>
                      <a:pt x="15" y="22"/>
                      <a:pt x="19" y="26"/>
                    </a:cubicBezTo>
                    <a:cubicBezTo>
                      <a:pt x="22" y="29"/>
                      <a:pt x="26" y="33"/>
                      <a:pt x="28" y="37"/>
                    </a:cubicBezTo>
                    <a:cubicBezTo>
                      <a:pt x="29" y="39"/>
                      <a:pt x="30" y="40"/>
                      <a:pt x="31" y="41"/>
                    </a:cubicBezTo>
                    <a:cubicBezTo>
                      <a:pt x="31" y="42"/>
                      <a:pt x="32" y="43"/>
                      <a:pt x="33" y="4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4" y="34"/>
                      <a:pt x="44" y="31"/>
                      <a:pt x="42" y="29"/>
                    </a:cubicBezTo>
                    <a:lnTo>
                      <a:pt x="31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18"/>
              <p:cNvSpPr/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19"/>
              <p:cNvSpPr/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20"/>
              <p:cNvSpPr/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Freeform 21"/>
              <p:cNvSpPr/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22"/>
              <p:cNvSpPr/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0" name="文本框 67"/>
            <p:cNvSpPr txBox="1"/>
            <p:nvPr/>
          </p:nvSpPr>
          <p:spPr>
            <a:xfrm rot="18900000">
              <a:off x="6618617" y="2286895"/>
              <a:ext cx="1074743" cy="534028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78871" y="1824082"/>
            <a:ext cx="2770798" cy="3613952"/>
            <a:chOff x="4754252" y="1322521"/>
            <a:chExt cx="2369080" cy="3089991"/>
          </a:xfrm>
        </p:grpSpPr>
        <p:grpSp>
          <p:nvGrpSpPr>
            <p:cNvPr id="37" name="组合 36"/>
            <p:cNvGrpSpPr/>
            <p:nvPr/>
          </p:nvGrpSpPr>
          <p:grpSpPr>
            <a:xfrm>
              <a:off x="4754252" y="1322521"/>
              <a:ext cx="2369080" cy="3089991"/>
              <a:chOff x="4754252" y="1322521"/>
              <a:chExt cx="2369080" cy="3089991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754252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45" name="圆角矩形 44"/>
                <p:cNvSpPr/>
                <p:nvPr/>
              </p:nvSpPr>
              <p:spPr>
                <a:xfrm rot="18900000">
                  <a:off x="1412062" y="1872236"/>
                  <a:ext cx="2828349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0C634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2" name="文本框 38"/>
              <p:cNvSpPr txBox="1"/>
              <p:nvPr/>
            </p:nvSpPr>
            <p:spPr>
              <a:xfrm rot="18900000">
                <a:off x="5986540" y="1351667"/>
                <a:ext cx="406116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D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文本框 66"/>
              <p:cNvSpPr txBox="1"/>
              <p:nvPr/>
            </p:nvSpPr>
            <p:spPr>
              <a:xfrm rot="18900000">
                <a:off x="5370624" y="2297828"/>
                <a:ext cx="1074743" cy="534028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8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8900000">
              <a:off x="5383836" y="2880384"/>
              <a:ext cx="190662" cy="242402"/>
              <a:chOff x="3290888" y="533400"/>
              <a:chExt cx="427038" cy="542925"/>
            </a:xfrm>
            <a:solidFill>
              <a:sysClr val="window" lastClr="FFFFFF"/>
            </a:solidFill>
          </p:grpSpPr>
          <p:sp>
            <p:nvSpPr>
              <p:cNvPr id="39" name="Freeform 25"/>
              <p:cNvSpPr/>
              <p:nvPr/>
            </p:nvSpPr>
            <p:spPr bwMode="auto">
              <a:xfrm>
                <a:off x="3290888" y="533400"/>
                <a:ext cx="427038" cy="542925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6"/>
              <p:cNvSpPr>
                <a:spLocks noEditPoints="1"/>
              </p:cNvSpPr>
              <p:nvPr/>
            </p:nvSpPr>
            <p:spPr bwMode="auto">
              <a:xfrm>
                <a:off x="3290888" y="536575"/>
                <a:ext cx="358775" cy="357188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661226" y="1824082"/>
            <a:ext cx="2770798" cy="3613951"/>
            <a:chOff x="3542141" y="1322521"/>
            <a:chExt cx="2369080" cy="3089991"/>
          </a:xfrm>
        </p:grpSpPr>
        <p:grpSp>
          <p:nvGrpSpPr>
            <p:cNvPr id="27" name="组合 26"/>
            <p:cNvGrpSpPr/>
            <p:nvPr/>
          </p:nvGrpSpPr>
          <p:grpSpPr>
            <a:xfrm>
              <a:off x="3542141" y="1322521"/>
              <a:ext cx="2369080" cy="3089991"/>
              <a:chOff x="1313863" y="1205784"/>
              <a:chExt cx="3158773" cy="4119987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  <a:alpha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2667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18900000">
                <a:off x="1447011" y="1857759"/>
                <a:ext cx="2787404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0C634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8" name="文本框 37"/>
            <p:cNvSpPr txBox="1"/>
            <p:nvPr/>
          </p:nvSpPr>
          <p:spPr>
            <a:xfrm rot="18900000">
              <a:off x="4776799" y="1351668"/>
              <a:ext cx="406116" cy="497872"/>
            </a:xfrm>
            <a:prstGeom prst="rect">
              <a:avLst/>
            </a:prstGeom>
            <a:noFill/>
          </p:spPr>
          <p:txBody>
            <a:bodyPr wrap="non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rPr>
                <a:t>C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 rot="18900000">
              <a:off x="4099391" y="2853127"/>
              <a:ext cx="265444" cy="265443"/>
              <a:chOff x="5821363" y="5846763"/>
              <a:chExt cx="541338" cy="541337"/>
            </a:xfrm>
            <a:solidFill>
              <a:sysClr val="window" lastClr="FFFFFF"/>
            </a:solidFill>
          </p:grpSpPr>
          <p:sp>
            <p:nvSpPr>
              <p:cNvPr id="31" name="Freeform 61"/>
              <p:cNvSpPr>
                <a:spLocks noEditPoints="1"/>
              </p:cNvSpPr>
              <p:nvPr/>
            </p:nvSpPr>
            <p:spPr bwMode="auto">
              <a:xfrm>
                <a:off x="5867401" y="5846763"/>
                <a:ext cx="449263" cy="358775"/>
              </a:xfrm>
              <a:custGeom>
                <a:avLst/>
                <a:gdLst>
                  <a:gd name="T0" fmla="*/ 66 w 160"/>
                  <a:gd name="T1" fmla="*/ 101 h 127"/>
                  <a:gd name="T2" fmla="*/ 80 w 160"/>
                  <a:gd name="T3" fmla="*/ 96 h 127"/>
                  <a:gd name="T4" fmla="*/ 94 w 160"/>
                  <a:gd name="T5" fmla="*/ 102 h 127"/>
                  <a:gd name="T6" fmla="*/ 123 w 160"/>
                  <a:gd name="T7" fmla="*/ 127 h 127"/>
                  <a:gd name="T8" fmla="*/ 160 w 160"/>
                  <a:gd name="T9" fmla="*/ 79 h 127"/>
                  <a:gd name="T10" fmla="*/ 160 w 160"/>
                  <a:gd name="T11" fmla="*/ 4 h 127"/>
                  <a:gd name="T12" fmla="*/ 156 w 160"/>
                  <a:gd name="T13" fmla="*/ 0 h 127"/>
                  <a:gd name="T14" fmla="*/ 4 w 160"/>
                  <a:gd name="T15" fmla="*/ 0 h 127"/>
                  <a:gd name="T16" fmla="*/ 0 w 160"/>
                  <a:gd name="T17" fmla="*/ 4 h 127"/>
                  <a:gd name="T18" fmla="*/ 0 w 160"/>
                  <a:gd name="T19" fmla="*/ 79 h 127"/>
                  <a:gd name="T20" fmla="*/ 38 w 160"/>
                  <a:gd name="T21" fmla="*/ 127 h 127"/>
                  <a:gd name="T22" fmla="*/ 66 w 160"/>
                  <a:gd name="T23" fmla="*/ 101 h 127"/>
                  <a:gd name="T24" fmla="*/ 32 w 160"/>
                  <a:gd name="T25" fmla="*/ 20 h 127"/>
                  <a:gd name="T26" fmla="*/ 36 w 160"/>
                  <a:gd name="T27" fmla="*/ 16 h 127"/>
                  <a:gd name="T28" fmla="*/ 60 w 160"/>
                  <a:gd name="T29" fmla="*/ 16 h 127"/>
                  <a:gd name="T30" fmla="*/ 64 w 160"/>
                  <a:gd name="T31" fmla="*/ 20 h 127"/>
                  <a:gd name="T32" fmla="*/ 64 w 160"/>
                  <a:gd name="T33" fmla="*/ 44 h 127"/>
                  <a:gd name="T34" fmla="*/ 60 w 160"/>
                  <a:gd name="T35" fmla="*/ 48 h 127"/>
                  <a:gd name="T36" fmla="*/ 36 w 160"/>
                  <a:gd name="T37" fmla="*/ 48 h 127"/>
                  <a:gd name="T38" fmla="*/ 32 w 160"/>
                  <a:gd name="T39" fmla="*/ 44 h 127"/>
                  <a:gd name="T40" fmla="*/ 32 w 160"/>
                  <a:gd name="T41" fmla="*/ 20 h 127"/>
                  <a:gd name="T42" fmla="*/ 36 w 160"/>
                  <a:gd name="T43" fmla="*/ 56 h 127"/>
                  <a:gd name="T44" fmla="*/ 124 w 160"/>
                  <a:gd name="T45" fmla="*/ 56 h 127"/>
                  <a:gd name="T46" fmla="*/ 128 w 160"/>
                  <a:gd name="T47" fmla="*/ 60 h 127"/>
                  <a:gd name="T48" fmla="*/ 124 w 160"/>
                  <a:gd name="T49" fmla="*/ 64 h 127"/>
                  <a:gd name="T50" fmla="*/ 36 w 160"/>
                  <a:gd name="T51" fmla="*/ 64 h 127"/>
                  <a:gd name="T52" fmla="*/ 32 w 160"/>
                  <a:gd name="T53" fmla="*/ 60 h 127"/>
                  <a:gd name="T54" fmla="*/ 36 w 160"/>
                  <a:gd name="T55" fmla="*/ 56 h 127"/>
                  <a:gd name="T56" fmla="*/ 32 w 160"/>
                  <a:gd name="T57" fmla="*/ 76 h 127"/>
                  <a:gd name="T58" fmla="*/ 36 w 160"/>
                  <a:gd name="T59" fmla="*/ 72 h 127"/>
                  <a:gd name="T60" fmla="*/ 124 w 160"/>
                  <a:gd name="T61" fmla="*/ 72 h 127"/>
                  <a:gd name="T62" fmla="*/ 128 w 160"/>
                  <a:gd name="T63" fmla="*/ 76 h 127"/>
                  <a:gd name="T64" fmla="*/ 124 w 160"/>
                  <a:gd name="T65" fmla="*/ 80 h 127"/>
                  <a:gd name="T66" fmla="*/ 36 w 160"/>
                  <a:gd name="T67" fmla="*/ 80 h 127"/>
                  <a:gd name="T68" fmla="*/ 32 w 160"/>
                  <a:gd name="T69" fmla="*/ 7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0" h="127">
                    <a:moveTo>
                      <a:pt x="66" y="101"/>
                    </a:moveTo>
                    <a:cubicBezTo>
                      <a:pt x="70" y="98"/>
                      <a:pt x="75" y="96"/>
                      <a:pt x="80" y="96"/>
                    </a:cubicBezTo>
                    <a:cubicBezTo>
                      <a:pt x="86" y="96"/>
                      <a:pt x="91" y="98"/>
                      <a:pt x="94" y="102"/>
                    </a:cubicBezTo>
                    <a:cubicBezTo>
                      <a:pt x="123" y="127"/>
                      <a:pt x="123" y="127"/>
                      <a:pt x="123" y="127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2"/>
                      <a:pt x="158" y="0"/>
                      <a:pt x="15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38" y="127"/>
                      <a:pt x="38" y="127"/>
                      <a:pt x="38" y="127"/>
                    </a:cubicBezTo>
                    <a:lnTo>
                      <a:pt x="66" y="101"/>
                    </a:lnTo>
                    <a:close/>
                    <a:moveTo>
                      <a:pt x="32" y="20"/>
                    </a:moveTo>
                    <a:cubicBezTo>
                      <a:pt x="32" y="18"/>
                      <a:pt x="34" y="16"/>
                      <a:pt x="36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2" y="16"/>
                      <a:pt x="64" y="18"/>
                      <a:pt x="64" y="20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46"/>
                      <a:pt x="62" y="48"/>
                      <a:pt x="60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46"/>
                      <a:pt x="32" y="44"/>
                    </a:cubicBezTo>
                    <a:lnTo>
                      <a:pt x="32" y="20"/>
                    </a:lnTo>
                    <a:close/>
                    <a:moveTo>
                      <a:pt x="36" y="56"/>
                    </a:moveTo>
                    <a:cubicBezTo>
                      <a:pt x="124" y="56"/>
                      <a:pt x="124" y="56"/>
                      <a:pt x="124" y="56"/>
                    </a:cubicBezTo>
                    <a:cubicBezTo>
                      <a:pt x="126" y="56"/>
                      <a:pt x="128" y="58"/>
                      <a:pt x="128" y="60"/>
                    </a:cubicBezTo>
                    <a:cubicBezTo>
                      <a:pt x="128" y="62"/>
                      <a:pt x="126" y="64"/>
                      <a:pt x="124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4" y="64"/>
                      <a:pt x="32" y="62"/>
                      <a:pt x="32" y="60"/>
                    </a:cubicBezTo>
                    <a:cubicBezTo>
                      <a:pt x="32" y="58"/>
                      <a:pt x="34" y="56"/>
                      <a:pt x="36" y="56"/>
                    </a:cubicBezTo>
                    <a:close/>
                    <a:moveTo>
                      <a:pt x="32" y="76"/>
                    </a:moveTo>
                    <a:cubicBezTo>
                      <a:pt x="32" y="74"/>
                      <a:pt x="34" y="72"/>
                      <a:pt x="36" y="72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26" y="72"/>
                      <a:pt x="128" y="74"/>
                      <a:pt x="128" y="76"/>
                    </a:cubicBezTo>
                    <a:cubicBezTo>
                      <a:pt x="128" y="78"/>
                      <a:pt x="126" y="80"/>
                      <a:pt x="124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4" y="80"/>
                      <a:pt x="32" y="78"/>
                      <a:pt x="32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Rectangle 62"/>
              <p:cNvSpPr>
                <a:spLocks noChangeArrowheads="1"/>
              </p:cNvSpPr>
              <p:nvPr/>
            </p:nvSpPr>
            <p:spPr bwMode="auto">
              <a:xfrm>
                <a:off x="5978526" y="5915025"/>
                <a:ext cx="46038" cy="444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63"/>
              <p:cNvSpPr/>
              <p:nvPr/>
            </p:nvSpPr>
            <p:spPr bwMode="auto">
              <a:xfrm>
                <a:off x="5821363" y="5981700"/>
                <a:ext cx="541338" cy="406400"/>
              </a:xfrm>
              <a:custGeom>
                <a:avLst/>
                <a:gdLst>
                  <a:gd name="T0" fmla="*/ 188 w 192"/>
                  <a:gd name="T1" fmla="*/ 0 h 144"/>
                  <a:gd name="T2" fmla="*/ 184 w 192"/>
                  <a:gd name="T3" fmla="*/ 0 h 144"/>
                  <a:gd name="T4" fmla="*/ 184 w 192"/>
                  <a:gd name="T5" fmla="*/ 34 h 144"/>
                  <a:gd name="T6" fmla="*/ 145 w 192"/>
                  <a:gd name="T7" fmla="*/ 85 h 144"/>
                  <a:gd name="T8" fmla="*/ 167 w 192"/>
                  <a:gd name="T9" fmla="*/ 105 h 144"/>
                  <a:gd name="T10" fmla="*/ 167 w 192"/>
                  <a:gd name="T11" fmla="*/ 111 h 144"/>
                  <a:gd name="T12" fmla="*/ 161 w 192"/>
                  <a:gd name="T13" fmla="*/ 111 h 144"/>
                  <a:gd name="T14" fmla="*/ 105 w 192"/>
                  <a:gd name="T15" fmla="*/ 60 h 144"/>
                  <a:gd name="T16" fmla="*/ 88 w 192"/>
                  <a:gd name="T17" fmla="*/ 59 h 144"/>
                  <a:gd name="T18" fmla="*/ 31 w 192"/>
                  <a:gd name="T19" fmla="*/ 111 h 144"/>
                  <a:gd name="T20" fmla="*/ 28 w 192"/>
                  <a:gd name="T21" fmla="*/ 112 h 144"/>
                  <a:gd name="T22" fmla="*/ 25 w 192"/>
                  <a:gd name="T23" fmla="*/ 111 h 144"/>
                  <a:gd name="T24" fmla="*/ 25 w 192"/>
                  <a:gd name="T25" fmla="*/ 105 h 144"/>
                  <a:gd name="T26" fmla="*/ 48 w 192"/>
                  <a:gd name="T27" fmla="*/ 85 h 144"/>
                  <a:gd name="T28" fmla="*/ 8 w 192"/>
                  <a:gd name="T29" fmla="*/ 34 h 144"/>
                  <a:gd name="T30" fmla="*/ 8 w 192"/>
                  <a:gd name="T31" fmla="*/ 0 h 144"/>
                  <a:gd name="T32" fmla="*/ 4 w 192"/>
                  <a:gd name="T33" fmla="*/ 0 h 144"/>
                  <a:gd name="T34" fmla="*/ 0 w 192"/>
                  <a:gd name="T35" fmla="*/ 4 h 144"/>
                  <a:gd name="T36" fmla="*/ 0 w 192"/>
                  <a:gd name="T37" fmla="*/ 24 h 144"/>
                  <a:gd name="T38" fmla="*/ 0 w 192"/>
                  <a:gd name="T39" fmla="*/ 124 h 144"/>
                  <a:gd name="T40" fmla="*/ 20 w 192"/>
                  <a:gd name="T41" fmla="*/ 144 h 144"/>
                  <a:gd name="T42" fmla="*/ 172 w 192"/>
                  <a:gd name="T43" fmla="*/ 144 h 144"/>
                  <a:gd name="T44" fmla="*/ 192 w 192"/>
                  <a:gd name="T45" fmla="*/ 124 h 144"/>
                  <a:gd name="T46" fmla="*/ 192 w 192"/>
                  <a:gd name="T47" fmla="*/ 24 h 144"/>
                  <a:gd name="T48" fmla="*/ 192 w 192"/>
                  <a:gd name="T49" fmla="*/ 4 h 144"/>
                  <a:gd name="T50" fmla="*/ 188 w 192"/>
                  <a:gd name="T5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2" h="144">
                    <a:moveTo>
                      <a:pt x="188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45" y="85"/>
                      <a:pt x="145" y="85"/>
                      <a:pt x="145" y="85"/>
                    </a:cubicBezTo>
                    <a:cubicBezTo>
                      <a:pt x="167" y="105"/>
                      <a:pt x="167" y="105"/>
                      <a:pt x="167" y="105"/>
                    </a:cubicBezTo>
                    <a:cubicBezTo>
                      <a:pt x="168" y="106"/>
                      <a:pt x="169" y="109"/>
                      <a:pt x="167" y="111"/>
                    </a:cubicBezTo>
                    <a:cubicBezTo>
                      <a:pt x="166" y="112"/>
                      <a:pt x="163" y="112"/>
                      <a:pt x="161" y="11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0" y="55"/>
                      <a:pt x="92" y="55"/>
                      <a:pt x="88" y="59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0" y="112"/>
                      <a:pt x="29" y="112"/>
                      <a:pt x="28" y="112"/>
                    </a:cubicBezTo>
                    <a:cubicBezTo>
                      <a:pt x="27" y="112"/>
                      <a:pt x="26" y="111"/>
                      <a:pt x="25" y="111"/>
                    </a:cubicBezTo>
                    <a:cubicBezTo>
                      <a:pt x="24" y="109"/>
                      <a:pt x="24" y="106"/>
                      <a:pt x="25" y="10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35"/>
                      <a:pt x="9" y="144"/>
                      <a:pt x="20" y="144"/>
                    </a:cubicBezTo>
                    <a:cubicBezTo>
                      <a:pt x="172" y="144"/>
                      <a:pt x="172" y="144"/>
                      <a:pt x="172" y="144"/>
                    </a:cubicBezTo>
                    <a:cubicBezTo>
                      <a:pt x="183" y="144"/>
                      <a:pt x="192" y="135"/>
                      <a:pt x="192" y="124"/>
                    </a:cubicBez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0" name="文本框 65"/>
            <p:cNvSpPr txBox="1"/>
            <p:nvPr/>
          </p:nvSpPr>
          <p:spPr>
            <a:xfrm rot="18900000">
              <a:off x="4170282" y="2276235"/>
              <a:ext cx="1074743" cy="534028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43581" y="1824082"/>
            <a:ext cx="2770798" cy="3613951"/>
            <a:chOff x="2330030" y="1322521"/>
            <a:chExt cx="2369080" cy="3089991"/>
          </a:xfrm>
        </p:grpSpPr>
        <p:grpSp>
          <p:nvGrpSpPr>
            <p:cNvPr id="17" name="组合 16"/>
            <p:cNvGrpSpPr/>
            <p:nvPr/>
          </p:nvGrpSpPr>
          <p:grpSpPr>
            <a:xfrm>
              <a:off x="2330030" y="1322521"/>
              <a:ext cx="2369080" cy="3089991"/>
              <a:chOff x="1313863" y="1205784"/>
              <a:chExt cx="3158773" cy="4119987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  <a:alpha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2667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18900000">
                <a:off x="1403031" y="1875976"/>
                <a:ext cx="2838930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0C634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8" name="文本框 36"/>
            <p:cNvSpPr txBox="1"/>
            <p:nvPr/>
          </p:nvSpPr>
          <p:spPr>
            <a:xfrm rot="18900000">
              <a:off x="3567060" y="1351669"/>
              <a:ext cx="406116" cy="497872"/>
            </a:xfrm>
            <a:prstGeom prst="rect">
              <a:avLst/>
            </a:prstGeom>
            <a:noFill/>
          </p:spPr>
          <p:txBody>
            <a:bodyPr wrap="non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rPr>
                <a:t>B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 rot="18900000">
              <a:off x="2872599" y="2814967"/>
              <a:ext cx="316809" cy="290719"/>
              <a:chOff x="3222625" y="3211513"/>
              <a:chExt cx="539750" cy="495300"/>
            </a:xfrm>
            <a:solidFill>
              <a:sysClr val="window" lastClr="FFFFFF"/>
            </a:solidFill>
          </p:grpSpPr>
          <p:sp>
            <p:nvSpPr>
              <p:cNvPr id="21" name="Freeform 42"/>
              <p:cNvSpPr>
                <a:spLocks noEditPoints="1"/>
              </p:cNvSpPr>
              <p:nvPr/>
            </p:nvSpPr>
            <p:spPr bwMode="auto">
              <a:xfrm>
                <a:off x="3222625" y="3211513"/>
                <a:ext cx="539750" cy="495300"/>
              </a:xfrm>
              <a:custGeom>
                <a:avLst/>
                <a:gdLst>
                  <a:gd name="T0" fmla="*/ 188 w 192"/>
                  <a:gd name="T1" fmla="*/ 0 h 176"/>
                  <a:gd name="T2" fmla="*/ 4 w 192"/>
                  <a:gd name="T3" fmla="*/ 0 h 176"/>
                  <a:gd name="T4" fmla="*/ 0 w 192"/>
                  <a:gd name="T5" fmla="*/ 4 h 176"/>
                  <a:gd name="T6" fmla="*/ 0 w 192"/>
                  <a:gd name="T7" fmla="*/ 172 h 176"/>
                  <a:gd name="T8" fmla="*/ 4 w 192"/>
                  <a:gd name="T9" fmla="*/ 176 h 176"/>
                  <a:gd name="T10" fmla="*/ 188 w 192"/>
                  <a:gd name="T11" fmla="*/ 176 h 176"/>
                  <a:gd name="T12" fmla="*/ 192 w 192"/>
                  <a:gd name="T13" fmla="*/ 172 h 176"/>
                  <a:gd name="T14" fmla="*/ 192 w 192"/>
                  <a:gd name="T15" fmla="*/ 4 h 176"/>
                  <a:gd name="T16" fmla="*/ 188 w 192"/>
                  <a:gd name="T17" fmla="*/ 0 h 176"/>
                  <a:gd name="T18" fmla="*/ 176 w 192"/>
                  <a:gd name="T19" fmla="*/ 132 h 176"/>
                  <a:gd name="T20" fmla="*/ 172 w 192"/>
                  <a:gd name="T21" fmla="*/ 136 h 176"/>
                  <a:gd name="T22" fmla="*/ 20 w 192"/>
                  <a:gd name="T23" fmla="*/ 136 h 176"/>
                  <a:gd name="T24" fmla="*/ 16 w 192"/>
                  <a:gd name="T25" fmla="*/ 132 h 176"/>
                  <a:gd name="T26" fmla="*/ 16 w 192"/>
                  <a:gd name="T27" fmla="*/ 20 h 176"/>
                  <a:gd name="T28" fmla="*/ 20 w 192"/>
                  <a:gd name="T29" fmla="*/ 16 h 176"/>
                  <a:gd name="T30" fmla="*/ 172 w 192"/>
                  <a:gd name="T31" fmla="*/ 16 h 176"/>
                  <a:gd name="T32" fmla="*/ 176 w 192"/>
                  <a:gd name="T33" fmla="*/ 20 h 176"/>
                  <a:gd name="T34" fmla="*/ 176 w 192"/>
                  <a:gd name="T35" fmla="*/ 13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76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4"/>
                      <a:pt x="2" y="176"/>
                      <a:pt x="4" y="176"/>
                    </a:cubicBezTo>
                    <a:cubicBezTo>
                      <a:pt x="188" y="176"/>
                      <a:pt x="188" y="176"/>
                      <a:pt x="188" y="176"/>
                    </a:cubicBezTo>
                    <a:cubicBezTo>
                      <a:pt x="190" y="176"/>
                      <a:pt x="192" y="174"/>
                      <a:pt x="192" y="172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  <a:moveTo>
                      <a:pt x="176" y="132"/>
                    </a:moveTo>
                    <a:cubicBezTo>
                      <a:pt x="176" y="134"/>
                      <a:pt x="174" y="136"/>
                      <a:pt x="172" y="136"/>
                    </a:cubicBezTo>
                    <a:cubicBezTo>
                      <a:pt x="20" y="136"/>
                      <a:pt x="20" y="136"/>
                      <a:pt x="20" y="136"/>
                    </a:cubicBezTo>
                    <a:cubicBezTo>
                      <a:pt x="18" y="136"/>
                      <a:pt x="16" y="134"/>
                      <a:pt x="16" y="13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4" y="16"/>
                      <a:pt x="176" y="18"/>
                      <a:pt x="176" y="20"/>
                    </a:cubicBezTo>
                    <a:lnTo>
                      <a:pt x="176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Oval 43"/>
              <p:cNvSpPr>
                <a:spLocks noChangeArrowheads="1"/>
              </p:cNvSpPr>
              <p:nvPr/>
            </p:nvSpPr>
            <p:spPr bwMode="auto">
              <a:xfrm>
                <a:off x="3379788" y="3302000"/>
                <a:ext cx="90488" cy="904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44"/>
              <p:cNvSpPr>
                <a:spLocks noEditPoints="1"/>
              </p:cNvSpPr>
              <p:nvPr/>
            </p:nvSpPr>
            <p:spPr bwMode="auto">
              <a:xfrm>
                <a:off x="3290888" y="3363913"/>
                <a:ext cx="404813" cy="207963"/>
              </a:xfrm>
              <a:custGeom>
                <a:avLst/>
                <a:gdLst>
                  <a:gd name="T0" fmla="*/ 77 w 144"/>
                  <a:gd name="T1" fmla="*/ 7 h 74"/>
                  <a:gd name="T2" fmla="*/ 77 w 144"/>
                  <a:gd name="T3" fmla="*/ 8 h 74"/>
                  <a:gd name="T4" fmla="*/ 49 w 144"/>
                  <a:gd name="T5" fmla="*/ 36 h 74"/>
                  <a:gd name="T6" fmla="*/ 43 w 144"/>
                  <a:gd name="T7" fmla="*/ 31 h 74"/>
                  <a:gd name="T8" fmla="*/ 13 w 144"/>
                  <a:gd name="T9" fmla="*/ 32 h 74"/>
                  <a:gd name="T10" fmla="*/ 0 w 144"/>
                  <a:gd name="T11" fmla="*/ 45 h 74"/>
                  <a:gd name="T12" fmla="*/ 0 w 144"/>
                  <a:gd name="T13" fmla="*/ 56 h 74"/>
                  <a:gd name="T14" fmla="*/ 0 w 144"/>
                  <a:gd name="T15" fmla="*/ 74 h 74"/>
                  <a:gd name="T16" fmla="*/ 144 w 144"/>
                  <a:gd name="T17" fmla="*/ 74 h 74"/>
                  <a:gd name="T18" fmla="*/ 144 w 144"/>
                  <a:gd name="T19" fmla="*/ 50 h 74"/>
                  <a:gd name="T20" fmla="*/ 144 w 144"/>
                  <a:gd name="T21" fmla="*/ 40 h 74"/>
                  <a:gd name="T22" fmla="*/ 107 w 144"/>
                  <a:gd name="T23" fmla="*/ 7 h 74"/>
                  <a:gd name="T24" fmla="*/ 77 w 144"/>
                  <a:gd name="T25" fmla="*/ 7 h 74"/>
                  <a:gd name="T26" fmla="*/ 104 w 144"/>
                  <a:gd name="T27" fmla="*/ 33 h 74"/>
                  <a:gd name="T28" fmla="*/ 94 w 144"/>
                  <a:gd name="T29" fmla="*/ 27 h 74"/>
                  <a:gd name="T30" fmla="*/ 90 w 144"/>
                  <a:gd name="T31" fmla="*/ 27 h 74"/>
                  <a:gd name="T32" fmla="*/ 80 w 144"/>
                  <a:gd name="T33" fmla="*/ 33 h 74"/>
                  <a:gd name="T34" fmla="*/ 70 w 144"/>
                  <a:gd name="T35" fmla="*/ 27 h 74"/>
                  <a:gd name="T36" fmla="*/ 70 w 144"/>
                  <a:gd name="T37" fmla="*/ 26 h 74"/>
                  <a:gd name="T38" fmla="*/ 83 w 144"/>
                  <a:gd name="T39" fmla="*/ 13 h 74"/>
                  <a:gd name="T40" fmla="*/ 102 w 144"/>
                  <a:gd name="T41" fmla="*/ 13 h 74"/>
                  <a:gd name="T42" fmla="*/ 118 w 144"/>
                  <a:gd name="T43" fmla="*/ 27 h 74"/>
                  <a:gd name="T44" fmla="*/ 104 w 144"/>
                  <a:gd name="T45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4" h="74">
                    <a:moveTo>
                      <a:pt x="77" y="7"/>
                    </a:moveTo>
                    <a:cubicBezTo>
                      <a:pt x="77" y="7"/>
                      <a:pt x="77" y="7"/>
                      <a:pt x="77" y="8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5" y="24"/>
                      <a:pt x="22" y="24"/>
                      <a:pt x="13" y="3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4" y="50"/>
                      <a:pt x="144" y="50"/>
                      <a:pt x="144" y="50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99" y="0"/>
                      <a:pt x="85" y="0"/>
                      <a:pt x="77" y="7"/>
                    </a:cubicBezTo>
                    <a:close/>
                    <a:moveTo>
                      <a:pt x="104" y="33"/>
                    </a:move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6"/>
                      <a:pt x="91" y="26"/>
                      <a:pt x="90" y="27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8" y="9"/>
                      <a:pt x="97" y="9"/>
                      <a:pt x="102" y="13"/>
                    </a:cubicBezTo>
                    <a:cubicBezTo>
                      <a:pt x="118" y="27"/>
                      <a:pt x="118" y="27"/>
                      <a:pt x="118" y="27"/>
                    </a:cubicBezTo>
                    <a:lnTo>
                      <a:pt x="104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" name="文本框 64"/>
            <p:cNvSpPr txBox="1"/>
            <p:nvPr/>
          </p:nvSpPr>
          <p:spPr>
            <a:xfrm rot="18900000">
              <a:off x="3008672" y="2200090"/>
              <a:ext cx="1074743" cy="534028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25936" y="1824081"/>
            <a:ext cx="2770798" cy="3613952"/>
            <a:chOff x="1117919" y="1322521"/>
            <a:chExt cx="2369080" cy="3089991"/>
          </a:xfrm>
        </p:grpSpPr>
        <p:grpSp>
          <p:nvGrpSpPr>
            <p:cNvPr id="7" name="组合 6"/>
            <p:cNvGrpSpPr/>
            <p:nvPr/>
          </p:nvGrpSpPr>
          <p:grpSpPr>
            <a:xfrm>
              <a:off x="1117919" y="1322521"/>
              <a:ext cx="2369080" cy="3089991"/>
              <a:chOff x="1313863" y="1205784"/>
              <a:chExt cx="3158773" cy="411998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  <a:alpha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2667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8900000">
                <a:off x="1404860" y="1875219"/>
                <a:ext cx="2836786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0C634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8" name="文本框 35"/>
            <p:cNvSpPr txBox="1"/>
            <p:nvPr/>
          </p:nvSpPr>
          <p:spPr>
            <a:xfrm rot="18900000">
              <a:off x="2357319" y="1351669"/>
              <a:ext cx="406116" cy="497872"/>
            </a:xfrm>
            <a:prstGeom prst="rect">
              <a:avLst/>
            </a:prstGeom>
            <a:noFill/>
          </p:spPr>
          <p:txBody>
            <a:bodyPr wrap="non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rPr>
                <a:t>A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552211" y="2722190"/>
              <a:ext cx="311275" cy="311275"/>
              <a:chOff x="4549775" y="536575"/>
              <a:chExt cx="539751" cy="539750"/>
            </a:xfrm>
          </p:grpSpPr>
          <p:sp>
            <p:nvSpPr>
              <p:cNvPr id="11" name="Freeform 53"/>
              <p:cNvSpPr/>
              <p:nvPr/>
            </p:nvSpPr>
            <p:spPr bwMode="auto">
              <a:xfrm>
                <a:off x="4732338" y="536575"/>
                <a:ext cx="134938" cy="131763"/>
              </a:xfrm>
              <a:custGeom>
                <a:avLst/>
                <a:gdLst>
                  <a:gd name="T0" fmla="*/ 46 w 48"/>
                  <a:gd name="T1" fmla="*/ 29 h 47"/>
                  <a:gd name="T2" fmla="*/ 46 w 48"/>
                  <a:gd name="T3" fmla="*/ 24 h 47"/>
                  <a:gd name="T4" fmla="*/ 24 w 48"/>
                  <a:gd name="T5" fmla="*/ 1 h 47"/>
                  <a:gd name="T6" fmla="*/ 21 w 48"/>
                  <a:gd name="T7" fmla="*/ 0 h 47"/>
                  <a:gd name="T8" fmla="*/ 18 w 48"/>
                  <a:gd name="T9" fmla="*/ 1 h 47"/>
                  <a:gd name="T10" fmla="*/ 0 w 48"/>
                  <a:gd name="T11" fmla="*/ 19 h 47"/>
                  <a:gd name="T12" fmla="*/ 28 w 48"/>
                  <a:gd name="T13" fmla="*/ 47 h 47"/>
                  <a:gd name="T14" fmla="*/ 46 w 48"/>
                  <a:gd name="T15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7">
                    <a:moveTo>
                      <a:pt x="46" y="29"/>
                    </a:moveTo>
                    <a:cubicBezTo>
                      <a:pt x="48" y="28"/>
                      <a:pt x="48" y="25"/>
                      <a:pt x="46" y="2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8" y="47"/>
                      <a:pt x="28" y="47"/>
                      <a:pt x="28" y="47"/>
                    </a:cubicBezTo>
                    <a:lnTo>
                      <a:pt x="46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54"/>
              <p:cNvSpPr/>
              <p:nvPr/>
            </p:nvSpPr>
            <p:spPr bwMode="auto">
              <a:xfrm>
                <a:off x="4549775" y="606425"/>
                <a:ext cx="469900" cy="469900"/>
              </a:xfrm>
              <a:custGeom>
                <a:avLst/>
                <a:gdLst>
                  <a:gd name="T0" fmla="*/ 100 w 167"/>
                  <a:gd name="T1" fmla="*/ 118 h 167"/>
                  <a:gd name="T2" fmla="*/ 76 w 167"/>
                  <a:gd name="T3" fmla="*/ 127 h 167"/>
                  <a:gd name="T4" fmla="*/ 51 w 167"/>
                  <a:gd name="T5" fmla="*/ 116 h 167"/>
                  <a:gd name="T6" fmla="*/ 40 w 167"/>
                  <a:gd name="T7" fmla="*/ 91 h 167"/>
                  <a:gd name="T8" fmla="*/ 51 w 167"/>
                  <a:gd name="T9" fmla="*/ 65 h 167"/>
                  <a:gd name="T10" fmla="*/ 88 w 167"/>
                  <a:gd name="T11" fmla="*/ 28 h 167"/>
                  <a:gd name="T12" fmla="*/ 60 w 167"/>
                  <a:gd name="T13" fmla="*/ 0 h 167"/>
                  <a:gd name="T14" fmla="*/ 22 w 167"/>
                  <a:gd name="T15" fmla="*/ 37 h 167"/>
                  <a:gd name="T16" fmla="*/ 22 w 167"/>
                  <a:gd name="T17" fmla="*/ 37 h 167"/>
                  <a:gd name="T18" fmla="*/ 0 w 167"/>
                  <a:gd name="T19" fmla="*/ 91 h 167"/>
                  <a:gd name="T20" fmla="*/ 22 w 167"/>
                  <a:gd name="T21" fmla="*/ 145 h 167"/>
                  <a:gd name="T22" fmla="*/ 76 w 167"/>
                  <a:gd name="T23" fmla="*/ 167 h 167"/>
                  <a:gd name="T24" fmla="*/ 130 w 167"/>
                  <a:gd name="T25" fmla="*/ 145 h 167"/>
                  <a:gd name="T26" fmla="*/ 130 w 167"/>
                  <a:gd name="T27" fmla="*/ 144 h 167"/>
                  <a:gd name="T28" fmla="*/ 167 w 167"/>
                  <a:gd name="T29" fmla="*/ 107 h 167"/>
                  <a:gd name="T30" fmla="*/ 139 w 167"/>
                  <a:gd name="T31" fmla="*/ 79 h 167"/>
                  <a:gd name="T32" fmla="*/ 100 w 167"/>
                  <a:gd name="T33" fmla="*/ 11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7" h="167">
                    <a:moveTo>
                      <a:pt x="100" y="118"/>
                    </a:moveTo>
                    <a:cubicBezTo>
                      <a:pt x="94" y="124"/>
                      <a:pt x="85" y="127"/>
                      <a:pt x="76" y="127"/>
                    </a:cubicBezTo>
                    <a:cubicBezTo>
                      <a:pt x="67" y="127"/>
                      <a:pt x="57" y="123"/>
                      <a:pt x="51" y="116"/>
                    </a:cubicBezTo>
                    <a:cubicBezTo>
                      <a:pt x="44" y="110"/>
                      <a:pt x="40" y="100"/>
                      <a:pt x="40" y="91"/>
                    </a:cubicBezTo>
                    <a:cubicBezTo>
                      <a:pt x="40" y="81"/>
                      <a:pt x="44" y="72"/>
                      <a:pt x="51" y="6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8" y="52"/>
                      <a:pt x="0" y="71"/>
                      <a:pt x="0" y="91"/>
                    </a:cubicBezTo>
                    <a:cubicBezTo>
                      <a:pt x="0" y="111"/>
                      <a:pt x="8" y="130"/>
                      <a:pt x="22" y="145"/>
                    </a:cubicBezTo>
                    <a:cubicBezTo>
                      <a:pt x="37" y="159"/>
                      <a:pt x="56" y="167"/>
                      <a:pt x="76" y="167"/>
                    </a:cubicBezTo>
                    <a:cubicBezTo>
                      <a:pt x="96" y="167"/>
                      <a:pt x="116" y="159"/>
                      <a:pt x="130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39" y="79"/>
                      <a:pt x="139" y="79"/>
                      <a:pt x="139" y="79"/>
                    </a:cubicBezTo>
                    <a:lnTo>
                      <a:pt x="100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55"/>
              <p:cNvSpPr/>
              <p:nvPr/>
            </p:nvSpPr>
            <p:spPr bwMode="auto">
              <a:xfrm>
                <a:off x="4957763" y="758825"/>
                <a:ext cx="131763" cy="134938"/>
              </a:xfrm>
              <a:custGeom>
                <a:avLst/>
                <a:gdLst>
                  <a:gd name="T0" fmla="*/ 46 w 47"/>
                  <a:gd name="T1" fmla="*/ 24 h 48"/>
                  <a:gd name="T2" fmla="*/ 23 w 47"/>
                  <a:gd name="T3" fmla="*/ 2 h 48"/>
                  <a:gd name="T4" fmla="*/ 18 w 47"/>
                  <a:gd name="T5" fmla="*/ 2 h 48"/>
                  <a:gd name="T6" fmla="*/ 0 w 47"/>
                  <a:gd name="T7" fmla="*/ 20 h 48"/>
                  <a:gd name="T8" fmla="*/ 28 w 47"/>
                  <a:gd name="T9" fmla="*/ 48 h 48"/>
                  <a:gd name="T10" fmla="*/ 46 w 47"/>
                  <a:gd name="T11" fmla="*/ 29 h 48"/>
                  <a:gd name="T12" fmla="*/ 47 w 47"/>
                  <a:gd name="T13" fmla="*/ 27 h 48"/>
                  <a:gd name="T14" fmla="*/ 46 w 47"/>
                  <a:gd name="T15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8">
                    <a:moveTo>
                      <a:pt x="46" y="2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2" y="0"/>
                      <a:pt x="19" y="1"/>
                      <a:pt x="18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9"/>
                      <a:pt x="47" y="28"/>
                      <a:pt x="47" y="27"/>
                    </a:cubicBezTo>
                    <a:cubicBezTo>
                      <a:pt x="47" y="25"/>
                      <a:pt x="47" y="24"/>
                      <a:pt x="4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" name="文本框 63"/>
            <p:cNvSpPr txBox="1"/>
            <p:nvPr/>
          </p:nvSpPr>
          <p:spPr>
            <a:xfrm rot="18900000">
              <a:off x="1655579" y="2172459"/>
              <a:ext cx="1074743" cy="491357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defRPr/>
              </a:pPr>
              <a:r>
                <a:rPr lang="en-US" altLang="zh-CN" sz="7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paste fonts. Choose the only option to retain text.</a:t>
              </a:r>
            </a:p>
          </p:txBody>
        </p:sp>
      </p:grpSp>
      <p:sp>
        <p:nvSpPr>
          <p:cNvPr id="63" name="íślîďe"/>
          <p:cNvSpPr/>
          <p:nvPr/>
        </p:nvSpPr>
        <p:spPr bwMode="auto">
          <a:xfrm>
            <a:off x="1596252" y="4885274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4" name="íṣḻíde"/>
          <p:cNvSpPr txBox="1"/>
          <p:nvPr/>
        </p:nvSpPr>
        <p:spPr bwMode="auto">
          <a:xfrm>
            <a:off x="1565429" y="4655340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5" name="íślîďe"/>
          <p:cNvSpPr/>
          <p:nvPr/>
        </p:nvSpPr>
        <p:spPr bwMode="auto">
          <a:xfrm>
            <a:off x="5181815" y="4885274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6" name="íṣḻíde"/>
          <p:cNvSpPr txBox="1"/>
          <p:nvPr/>
        </p:nvSpPr>
        <p:spPr bwMode="auto">
          <a:xfrm>
            <a:off x="5150992" y="4655340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7" name="íślîďe"/>
          <p:cNvSpPr/>
          <p:nvPr/>
        </p:nvSpPr>
        <p:spPr bwMode="auto">
          <a:xfrm>
            <a:off x="8202146" y="4885274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8" name="íṣḻíde"/>
          <p:cNvSpPr txBox="1"/>
          <p:nvPr/>
        </p:nvSpPr>
        <p:spPr bwMode="auto">
          <a:xfrm>
            <a:off x="8171323" y="4655340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9" name="íślîďe"/>
          <p:cNvSpPr/>
          <p:nvPr/>
        </p:nvSpPr>
        <p:spPr bwMode="auto">
          <a:xfrm>
            <a:off x="3897751" y="1183913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0" name="íṣḻíde"/>
          <p:cNvSpPr txBox="1"/>
          <p:nvPr/>
        </p:nvSpPr>
        <p:spPr bwMode="auto">
          <a:xfrm>
            <a:off x="3866928" y="953979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1" name="íślîďe"/>
          <p:cNvSpPr/>
          <p:nvPr/>
        </p:nvSpPr>
        <p:spPr bwMode="auto">
          <a:xfrm>
            <a:off x="6918082" y="1183913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2" name="íṣḻíde"/>
          <p:cNvSpPr txBox="1"/>
          <p:nvPr/>
        </p:nvSpPr>
        <p:spPr bwMode="auto">
          <a:xfrm>
            <a:off x="6887259" y="953979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25839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4630876" y="1725059"/>
            <a:ext cx="2950619" cy="3407882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rgbClr val="E4F1E7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11971" y="3178388"/>
            <a:ext cx="706755" cy="436880"/>
            <a:chOff x="8513763" y="2622551"/>
            <a:chExt cx="765175" cy="473075"/>
          </a:xfrm>
          <a:solidFill>
            <a:srgbClr val="0C6341"/>
          </a:solidFill>
        </p:grpSpPr>
        <p:sp>
          <p:nvSpPr>
            <p:cNvPr id="82" name="Freeform 36"/>
            <p:cNvSpPr/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7"/>
            <p:cNvSpPr/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8"/>
            <p:cNvSpPr/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9"/>
            <p:cNvSpPr/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40"/>
            <p:cNvSpPr/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41"/>
            <p:cNvSpPr/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86261" y="1776085"/>
            <a:ext cx="1031704" cy="1191173"/>
            <a:chOff x="3441572" y="1077935"/>
            <a:chExt cx="1031704" cy="1191173"/>
          </a:xfrm>
        </p:grpSpPr>
        <p:grpSp>
          <p:nvGrpSpPr>
            <p:cNvPr id="64" name="组合 63"/>
            <p:cNvGrpSpPr/>
            <p:nvPr/>
          </p:nvGrpSpPr>
          <p:grpSpPr>
            <a:xfrm>
              <a:off x="3441572" y="1077935"/>
              <a:ext cx="1031704" cy="1191173"/>
              <a:chOff x="3441572" y="1077935"/>
              <a:chExt cx="1031704" cy="1191173"/>
            </a:xfrm>
          </p:grpSpPr>
          <p:sp>
            <p:nvSpPr>
              <p:cNvPr id="66" name="Freeform 14"/>
              <p:cNvSpPr/>
              <p:nvPr/>
            </p:nvSpPr>
            <p:spPr bwMode="auto">
              <a:xfrm>
                <a:off x="3503246" y="1113176"/>
                <a:ext cx="454620" cy="203522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15"/>
              <p:cNvSpPr/>
              <p:nvPr/>
            </p:nvSpPr>
            <p:spPr bwMode="auto">
              <a:xfrm>
                <a:off x="3441572" y="1077935"/>
                <a:ext cx="1031704" cy="1191173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16"/>
              <p:cNvSpPr/>
              <p:nvPr/>
            </p:nvSpPr>
            <p:spPr bwMode="auto">
              <a:xfrm>
                <a:off x="3503246" y="1113176"/>
                <a:ext cx="350656" cy="378849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3752818" y="1602587"/>
                <a:ext cx="409365" cy="344407"/>
                <a:chOff x="5146675" y="766763"/>
                <a:chExt cx="1590676" cy="1338263"/>
              </a:xfrm>
              <a:solidFill>
                <a:sysClr val="window" lastClr="FFFFFF"/>
              </a:solidFill>
            </p:grpSpPr>
            <p:sp>
              <p:nvSpPr>
                <p:cNvPr id="70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Freeform 19"/>
                <p:cNvSpPr/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Freeform 20"/>
                <p:cNvSpPr/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Freeform 21"/>
                <p:cNvSpPr/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Freeform 22"/>
                <p:cNvSpPr/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Freeform 23"/>
                <p:cNvSpPr/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Freeform 24"/>
                <p:cNvSpPr/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Freeform 26"/>
                <p:cNvSpPr/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Freeform 27"/>
                <p:cNvSpPr/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Freeform 29"/>
                <p:cNvSpPr/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5" name="TextBox 113"/>
            <p:cNvSpPr txBox="1"/>
            <p:nvPr/>
          </p:nvSpPr>
          <p:spPr>
            <a:xfrm>
              <a:off x="3490972" y="1203598"/>
              <a:ext cx="42672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01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89443" y="1795543"/>
            <a:ext cx="1031704" cy="1191173"/>
            <a:chOff x="4639793" y="1077935"/>
            <a:chExt cx="1031704" cy="1191173"/>
          </a:xfrm>
        </p:grpSpPr>
        <p:grpSp>
          <p:nvGrpSpPr>
            <p:cNvPr id="57" name="组合 56"/>
            <p:cNvGrpSpPr/>
            <p:nvPr/>
          </p:nvGrpSpPr>
          <p:grpSpPr>
            <a:xfrm>
              <a:off x="4639793" y="1077935"/>
              <a:ext cx="1031704" cy="1191173"/>
              <a:chOff x="4639793" y="1077935"/>
              <a:chExt cx="1031704" cy="1191173"/>
            </a:xfrm>
          </p:grpSpPr>
          <p:sp>
            <p:nvSpPr>
              <p:cNvPr id="59" name="Freeform 18"/>
              <p:cNvSpPr/>
              <p:nvPr/>
            </p:nvSpPr>
            <p:spPr bwMode="auto">
              <a:xfrm>
                <a:off x="4639793" y="1077935"/>
                <a:ext cx="1031704" cy="1191173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5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5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4968707" y="1549191"/>
                <a:ext cx="439805" cy="451197"/>
                <a:chOff x="7673976" y="2593975"/>
                <a:chExt cx="1716088" cy="1760538"/>
              </a:xfrm>
              <a:solidFill>
                <a:sysClr val="windowText" lastClr="000000">
                  <a:lumMod val="65000"/>
                  <a:lumOff val="35000"/>
                </a:sysClr>
              </a:solidFill>
            </p:grpSpPr>
            <p:sp>
              <p:nvSpPr>
                <p:cNvPr id="62" name="Freeform 60"/>
                <p:cNvSpPr/>
                <p:nvPr/>
              </p:nvSpPr>
              <p:spPr bwMode="auto">
                <a:xfrm>
                  <a:off x="7673976" y="2974975"/>
                  <a:ext cx="1284288" cy="1379538"/>
                </a:xfrm>
                <a:custGeom>
                  <a:avLst/>
                  <a:gdLst>
                    <a:gd name="T0" fmla="*/ 415 w 437"/>
                    <a:gd name="T1" fmla="*/ 364 h 470"/>
                    <a:gd name="T2" fmla="*/ 388 w 437"/>
                    <a:gd name="T3" fmla="*/ 335 h 470"/>
                    <a:gd name="T4" fmla="*/ 307 w 437"/>
                    <a:gd name="T5" fmla="*/ 291 h 470"/>
                    <a:gd name="T6" fmla="*/ 273 w 437"/>
                    <a:gd name="T7" fmla="*/ 257 h 470"/>
                    <a:gd name="T8" fmla="*/ 262 w 437"/>
                    <a:gd name="T9" fmla="*/ 240 h 470"/>
                    <a:gd name="T10" fmla="*/ 288 w 437"/>
                    <a:gd name="T11" fmla="*/ 199 h 470"/>
                    <a:gd name="T12" fmla="*/ 294 w 437"/>
                    <a:gd name="T13" fmla="*/ 185 h 470"/>
                    <a:gd name="T14" fmla="*/ 298 w 437"/>
                    <a:gd name="T15" fmla="*/ 147 h 470"/>
                    <a:gd name="T16" fmla="*/ 285 w 437"/>
                    <a:gd name="T17" fmla="*/ 57 h 470"/>
                    <a:gd name="T18" fmla="*/ 280 w 437"/>
                    <a:gd name="T19" fmla="*/ 52 h 470"/>
                    <a:gd name="T20" fmla="*/ 262 w 437"/>
                    <a:gd name="T21" fmla="*/ 37 h 470"/>
                    <a:gd name="T22" fmla="*/ 155 w 437"/>
                    <a:gd name="T23" fmla="*/ 50 h 470"/>
                    <a:gd name="T24" fmla="*/ 140 w 437"/>
                    <a:gd name="T25" fmla="*/ 140 h 470"/>
                    <a:gd name="T26" fmla="*/ 142 w 437"/>
                    <a:gd name="T27" fmla="*/ 179 h 470"/>
                    <a:gd name="T28" fmla="*/ 150 w 437"/>
                    <a:gd name="T29" fmla="*/ 195 h 470"/>
                    <a:gd name="T30" fmla="*/ 153 w 437"/>
                    <a:gd name="T31" fmla="*/ 202 h 470"/>
                    <a:gd name="T32" fmla="*/ 155 w 437"/>
                    <a:gd name="T33" fmla="*/ 201 h 470"/>
                    <a:gd name="T34" fmla="*/ 178 w 437"/>
                    <a:gd name="T35" fmla="*/ 239 h 470"/>
                    <a:gd name="T36" fmla="*/ 159 w 437"/>
                    <a:gd name="T37" fmla="*/ 256 h 470"/>
                    <a:gd name="T38" fmla="*/ 129 w 437"/>
                    <a:gd name="T39" fmla="*/ 291 h 470"/>
                    <a:gd name="T40" fmla="*/ 48 w 437"/>
                    <a:gd name="T41" fmla="*/ 335 h 470"/>
                    <a:gd name="T42" fmla="*/ 21 w 437"/>
                    <a:gd name="T43" fmla="*/ 364 h 470"/>
                    <a:gd name="T44" fmla="*/ 0 w 437"/>
                    <a:gd name="T45" fmla="*/ 451 h 470"/>
                    <a:gd name="T46" fmla="*/ 0 w 437"/>
                    <a:gd name="T47" fmla="*/ 470 h 470"/>
                    <a:gd name="T48" fmla="*/ 437 w 437"/>
                    <a:gd name="T49" fmla="*/ 470 h 470"/>
                    <a:gd name="T50" fmla="*/ 437 w 437"/>
                    <a:gd name="T51" fmla="*/ 451 h 470"/>
                    <a:gd name="T52" fmla="*/ 415 w 437"/>
                    <a:gd name="T53" fmla="*/ 364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37" h="470">
                      <a:moveTo>
                        <a:pt x="415" y="364"/>
                      </a:moveTo>
                      <a:cubicBezTo>
                        <a:pt x="415" y="364"/>
                        <a:pt x="422" y="351"/>
                        <a:pt x="388" y="335"/>
                      </a:cubicBezTo>
                      <a:cubicBezTo>
                        <a:pt x="307" y="291"/>
                        <a:pt x="307" y="291"/>
                        <a:pt x="307" y="291"/>
                      </a:cubicBezTo>
                      <a:cubicBezTo>
                        <a:pt x="273" y="257"/>
                        <a:pt x="273" y="257"/>
                        <a:pt x="273" y="257"/>
                      </a:cubicBezTo>
                      <a:cubicBezTo>
                        <a:pt x="256" y="248"/>
                        <a:pt x="246" y="251"/>
                        <a:pt x="262" y="240"/>
                      </a:cubicBezTo>
                      <a:cubicBezTo>
                        <a:pt x="274" y="230"/>
                        <a:pt x="282" y="216"/>
                        <a:pt x="288" y="199"/>
                      </a:cubicBezTo>
                      <a:cubicBezTo>
                        <a:pt x="289" y="198"/>
                        <a:pt x="292" y="194"/>
                        <a:pt x="294" y="185"/>
                      </a:cubicBezTo>
                      <a:cubicBezTo>
                        <a:pt x="294" y="185"/>
                        <a:pt x="325" y="148"/>
                        <a:pt x="298" y="147"/>
                      </a:cubicBezTo>
                      <a:cubicBezTo>
                        <a:pt x="298" y="147"/>
                        <a:pt x="326" y="96"/>
                        <a:pt x="285" y="57"/>
                      </a:cubicBezTo>
                      <a:cubicBezTo>
                        <a:pt x="285" y="57"/>
                        <a:pt x="283" y="55"/>
                        <a:pt x="280" y="52"/>
                      </a:cubicBezTo>
                      <a:cubicBezTo>
                        <a:pt x="271" y="42"/>
                        <a:pt x="262" y="37"/>
                        <a:pt x="262" y="37"/>
                      </a:cubicBezTo>
                      <a:cubicBezTo>
                        <a:pt x="203" y="0"/>
                        <a:pt x="155" y="50"/>
                        <a:pt x="155" y="50"/>
                      </a:cubicBezTo>
                      <a:cubicBezTo>
                        <a:pt x="113" y="88"/>
                        <a:pt x="140" y="140"/>
                        <a:pt x="140" y="140"/>
                      </a:cubicBezTo>
                      <a:cubicBezTo>
                        <a:pt x="112" y="140"/>
                        <a:pt x="142" y="179"/>
                        <a:pt x="142" y="179"/>
                      </a:cubicBezTo>
                      <a:cubicBezTo>
                        <a:pt x="146" y="197"/>
                        <a:pt x="150" y="195"/>
                        <a:pt x="150" y="195"/>
                      </a:cubicBezTo>
                      <a:cubicBezTo>
                        <a:pt x="152" y="195"/>
                        <a:pt x="152" y="198"/>
                        <a:pt x="153" y="202"/>
                      </a:cubicBezTo>
                      <a:cubicBezTo>
                        <a:pt x="154" y="201"/>
                        <a:pt x="154" y="201"/>
                        <a:pt x="155" y="201"/>
                      </a:cubicBezTo>
                      <a:cubicBezTo>
                        <a:pt x="160" y="216"/>
                        <a:pt x="168" y="229"/>
                        <a:pt x="178" y="239"/>
                      </a:cubicBezTo>
                      <a:cubicBezTo>
                        <a:pt x="187" y="251"/>
                        <a:pt x="163" y="251"/>
                        <a:pt x="159" y="256"/>
                      </a:cubicBezTo>
                      <a:cubicBezTo>
                        <a:pt x="157" y="259"/>
                        <a:pt x="129" y="291"/>
                        <a:pt x="129" y="291"/>
                      </a:cubicBezTo>
                      <a:cubicBezTo>
                        <a:pt x="48" y="335"/>
                        <a:pt x="48" y="335"/>
                        <a:pt x="48" y="335"/>
                      </a:cubicBezTo>
                      <a:cubicBezTo>
                        <a:pt x="15" y="351"/>
                        <a:pt x="21" y="364"/>
                        <a:pt x="21" y="364"/>
                      </a:cubicBezTo>
                      <a:cubicBezTo>
                        <a:pt x="0" y="451"/>
                        <a:pt x="0" y="451"/>
                        <a:pt x="0" y="451"/>
                      </a:cubicBezTo>
                      <a:cubicBezTo>
                        <a:pt x="0" y="470"/>
                        <a:pt x="0" y="470"/>
                        <a:pt x="0" y="470"/>
                      </a:cubicBezTo>
                      <a:cubicBezTo>
                        <a:pt x="437" y="470"/>
                        <a:pt x="437" y="470"/>
                        <a:pt x="437" y="470"/>
                      </a:cubicBezTo>
                      <a:cubicBezTo>
                        <a:pt x="437" y="451"/>
                        <a:pt x="437" y="451"/>
                        <a:pt x="437" y="451"/>
                      </a:cubicBezTo>
                      <a:lnTo>
                        <a:pt x="415" y="364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Freeform 61"/>
                <p:cNvSpPr>
                  <a:spLocks noEditPoints="1"/>
                </p:cNvSpPr>
                <p:nvPr/>
              </p:nvSpPr>
              <p:spPr bwMode="auto">
                <a:xfrm>
                  <a:off x="8540751" y="2593975"/>
                  <a:ext cx="849313" cy="739775"/>
                </a:xfrm>
                <a:custGeom>
                  <a:avLst/>
                  <a:gdLst>
                    <a:gd name="T0" fmla="*/ 143 w 289"/>
                    <a:gd name="T1" fmla="*/ 1 h 252"/>
                    <a:gd name="T2" fmla="*/ 0 w 289"/>
                    <a:gd name="T3" fmla="*/ 111 h 252"/>
                    <a:gd name="T4" fmla="*/ 73 w 289"/>
                    <a:gd name="T5" fmla="*/ 203 h 252"/>
                    <a:gd name="T6" fmla="*/ 47 w 289"/>
                    <a:gd name="T7" fmla="*/ 252 h 252"/>
                    <a:gd name="T8" fmla="*/ 121 w 289"/>
                    <a:gd name="T9" fmla="*/ 216 h 252"/>
                    <a:gd name="T10" fmla="*/ 146 w 289"/>
                    <a:gd name="T11" fmla="*/ 217 h 252"/>
                    <a:gd name="T12" fmla="*/ 288 w 289"/>
                    <a:gd name="T13" fmla="*/ 107 h 252"/>
                    <a:gd name="T14" fmla="*/ 143 w 289"/>
                    <a:gd name="T15" fmla="*/ 1 h 252"/>
                    <a:gd name="T16" fmla="*/ 73 w 289"/>
                    <a:gd name="T17" fmla="*/ 131 h 252"/>
                    <a:gd name="T18" fmla="*/ 55 w 289"/>
                    <a:gd name="T19" fmla="*/ 113 h 252"/>
                    <a:gd name="T20" fmla="*/ 73 w 289"/>
                    <a:gd name="T21" fmla="*/ 95 h 252"/>
                    <a:gd name="T22" fmla="*/ 91 w 289"/>
                    <a:gd name="T23" fmla="*/ 113 h 252"/>
                    <a:gd name="T24" fmla="*/ 73 w 289"/>
                    <a:gd name="T25" fmla="*/ 131 h 252"/>
                    <a:gd name="T26" fmla="*/ 144 w 289"/>
                    <a:gd name="T27" fmla="*/ 131 h 252"/>
                    <a:gd name="T28" fmla="*/ 126 w 289"/>
                    <a:gd name="T29" fmla="*/ 113 h 252"/>
                    <a:gd name="T30" fmla="*/ 144 w 289"/>
                    <a:gd name="T31" fmla="*/ 95 h 252"/>
                    <a:gd name="T32" fmla="*/ 162 w 289"/>
                    <a:gd name="T33" fmla="*/ 113 h 252"/>
                    <a:gd name="T34" fmla="*/ 144 w 289"/>
                    <a:gd name="T35" fmla="*/ 131 h 252"/>
                    <a:gd name="T36" fmla="*/ 216 w 289"/>
                    <a:gd name="T37" fmla="*/ 131 h 252"/>
                    <a:gd name="T38" fmla="*/ 198 w 289"/>
                    <a:gd name="T39" fmla="*/ 113 h 252"/>
                    <a:gd name="T40" fmla="*/ 216 w 289"/>
                    <a:gd name="T41" fmla="*/ 95 h 252"/>
                    <a:gd name="T42" fmla="*/ 233 w 289"/>
                    <a:gd name="T43" fmla="*/ 113 h 252"/>
                    <a:gd name="T44" fmla="*/ 216 w 289"/>
                    <a:gd name="T45" fmla="*/ 131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9" h="252">
                      <a:moveTo>
                        <a:pt x="143" y="1"/>
                      </a:moveTo>
                      <a:cubicBezTo>
                        <a:pt x="63" y="2"/>
                        <a:pt x="0" y="51"/>
                        <a:pt x="0" y="111"/>
                      </a:cubicBezTo>
                      <a:cubicBezTo>
                        <a:pt x="1" y="151"/>
                        <a:pt x="30" y="185"/>
                        <a:pt x="73" y="203"/>
                      </a:cubicBezTo>
                      <a:cubicBezTo>
                        <a:pt x="47" y="252"/>
                        <a:pt x="47" y="252"/>
                        <a:pt x="47" y="252"/>
                      </a:cubicBezTo>
                      <a:cubicBezTo>
                        <a:pt x="121" y="216"/>
                        <a:pt x="121" y="216"/>
                        <a:pt x="121" y="216"/>
                      </a:cubicBezTo>
                      <a:cubicBezTo>
                        <a:pt x="129" y="217"/>
                        <a:pt x="137" y="218"/>
                        <a:pt x="146" y="217"/>
                      </a:cubicBezTo>
                      <a:cubicBezTo>
                        <a:pt x="225" y="216"/>
                        <a:pt x="289" y="167"/>
                        <a:pt x="288" y="107"/>
                      </a:cubicBezTo>
                      <a:cubicBezTo>
                        <a:pt x="287" y="47"/>
                        <a:pt x="222" y="0"/>
                        <a:pt x="143" y="1"/>
                      </a:cubicBezTo>
                      <a:close/>
                      <a:moveTo>
                        <a:pt x="73" y="131"/>
                      </a:moveTo>
                      <a:cubicBezTo>
                        <a:pt x="63" y="131"/>
                        <a:pt x="55" y="123"/>
                        <a:pt x="55" y="113"/>
                      </a:cubicBezTo>
                      <a:cubicBezTo>
                        <a:pt x="55" y="103"/>
                        <a:pt x="63" y="95"/>
                        <a:pt x="73" y="95"/>
                      </a:cubicBezTo>
                      <a:cubicBezTo>
                        <a:pt x="83" y="95"/>
                        <a:pt x="91" y="103"/>
                        <a:pt x="91" y="113"/>
                      </a:cubicBezTo>
                      <a:cubicBezTo>
                        <a:pt x="91" y="123"/>
                        <a:pt x="83" y="131"/>
                        <a:pt x="73" y="131"/>
                      </a:cubicBezTo>
                      <a:close/>
                      <a:moveTo>
                        <a:pt x="144" y="131"/>
                      </a:moveTo>
                      <a:cubicBezTo>
                        <a:pt x="134" y="131"/>
                        <a:pt x="126" y="123"/>
                        <a:pt x="126" y="113"/>
                      </a:cubicBezTo>
                      <a:cubicBezTo>
                        <a:pt x="126" y="103"/>
                        <a:pt x="134" y="95"/>
                        <a:pt x="144" y="95"/>
                      </a:cubicBezTo>
                      <a:cubicBezTo>
                        <a:pt x="154" y="95"/>
                        <a:pt x="162" y="103"/>
                        <a:pt x="162" y="113"/>
                      </a:cubicBezTo>
                      <a:cubicBezTo>
                        <a:pt x="162" y="123"/>
                        <a:pt x="154" y="131"/>
                        <a:pt x="144" y="131"/>
                      </a:cubicBezTo>
                      <a:close/>
                      <a:moveTo>
                        <a:pt x="216" y="131"/>
                      </a:moveTo>
                      <a:cubicBezTo>
                        <a:pt x="206" y="131"/>
                        <a:pt x="198" y="123"/>
                        <a:pt x="198" y="113"/>
                      </a:cubicBezTo>
                      <a:cubicBezTo>
                        <a:pt x="198" y="103"/>
                        <a:pt x="206" y="95"/>
                        <a:pt x="216" y="95"/>
                      </a:cubicBezTo>
                      <a:cubicBezTo>
                        <a:pt x="225" y="95"/>
                        <a:pt x="233" y="103"/>
                        <a:pt x="233" y="113"/>
                      </a:cubicBezTo>
                      <a:cubicBezTo>
                        <a:pt x="233" y="123"/>
                        <a:pt x="225" y="131"/>
                        <a:pt x="216" y="131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1" name="Freeform 20"/>
              <p:cNvSpPr/>
              <p:nvPr/>
            </p:nvSpPr>
            <p:spPr bwMode="auto">
              <a:xfrm flipH="1">
                <a:off x="5223976" y="1128206"/>
                <a:ext cx="350656" cy="378849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8" name="TextBox 132"/>
            <p:cNvSpPr txBox="1"/>
            <p:nvPr/>
          </p:nvSpPr>
          <p:spPr>
            <a:xfrm>
              <a:off x="5213755" y="1225084"/>
              <a:ext cx="42672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02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89436" y="2833413"/>
            <a:ext cx="1029941" cy="1191173"/>
            <a:chOff x="5239786" y="2115805"/>
            <a:chExt cx="1029941" cy="1191173"/>
          </a:xfrm>
        </p:grpSpPr>
        <p:grpSp>
          <p:nvGrpSpPr>
            <p:cNvPr id="44" name="组合 43"/>
            <p:cNvGrpSpPr/>
            <p:nvPr/>
          </p:nvGrpSpPr>
          <p:grpSpPr>
            <a:xfrm>
              <a:off x="5239786" y="2115805"/>
              <a:ext cx="1029941" cy="1191173"/>
              <a:chOff x="5239786" y="2115805"/>
              <a:chExt cx="1029941" cy="1191173"/>
            </a:xfrm>
          </p:grpSpPr>
          <p:sp>
            <p:nvSpPr>
              <p:cNvPr id="46" name="Freeform 9"/>
              <p:cNvSpPr/>
              <p:nvPr/>
            </p:nvSpPr>
            <p:spPr bwMode="auto">
              <a:xfrm>
                <a:off x="5239786" y="2115805"/>
                <a:ext cx="1029941" cy="1191173"/>
              </a:xfrm>
              <a:custGeom>
                <a:avLst/>
                <a:gdLst>
                  <a:gd name="T0" fmla="*/ 0 w 1169"/>
                  <a:gd name="T1" fmla="*/ 1014 h 1352"/>
                  <a:gd name="T2" fmla="*/ 0 w 1169"/>
                  <a:gd name="T3" fmla="*/ 338 h 1352"/>
                  <a:gd name="T4" fmla="*/ 585 w 1169"/>
                  <a:gd name="T5" fmla="*/ 0 h 1352"/>
                  <a:gd name="T6" fmla="*/ 1169 w 1169"/>
                  <a:gd name="T7" fmla="*/ 338 h 1352"/>
                  <a:gd name="T8" fmla="*/ 1169 w 1169"/>
                  <a:gd name="T9" fmla="*/ 1014 h 1352"/>
                  <a:gd name="T10" fmla="*/ 585 w 1169"/>
                  <a:gd name="T11" fmla="*/ 1352 h 1352"/>
                  <a:gd name="T12" fmla="*/ 0 w 1169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69" y="338"/>
                    </a:lnTo>
                    <a:lnTo>
                      <a:pt x="1169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23"/>
              <p:cNvSpPr/>
              <p:nvPr/>
            </p:nvSpPr>
            <p:spPr bwMode="auto">
              <a:xfrm flipH="1">
                <a:off x="5820563" y="2151853"/>
                <a:ext cx="350656" cy="378849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5566676" y="2688318"/>
                <a:ext cx="377557" cy="424345"/>
                <a:chOff x="279401" y="2698750"/>
                <a:chExt cx="1473200" cy="1655763"/>
              </a:xfrm>
              <a:solidFill>
                <a:sysClr val="window" lastClr="FFFFFF"/>
              </a:solidFill>
            </p:grpSpPr>
            <p:sp>
              <p:nvSpPr>
                <p:cNvPr id="49" name="Freeform 45"/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Freeform 46"/>
                <p:cNvSpPr/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Freeform 47"/>
                <p:cNvSpPr/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Freeform 48"/>
                <p:cNvSpPr/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Freeform 49"/>
                <p:cNvSpPr/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Oval 50"/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Freeform 51"/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Freeform 52"/>
                <p:cNvSpPr/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45" name="TextBox 140"/>
            <p:cNvSpPr txBox="1"/>
            <p:nvPr/>
          </p:nvSpPr>
          <p:spPr>
            <a:xfrm>
              <a:off x="5783599" y="2252127"/>
              <a:ext cx="42672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03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89443" y="3871285"/>
            <a:ext cx="1031704" cy="1191173"/>
            <a:chOff x="4639793" y="3153677"/>
            <a:chExt cx="1031704" cy="1191173"/>
          </a:xfrm>
        </p:grpSpPr>
        <p:grpSp>
          <p:nvGrpSpPr>
            <p:cNvPr id="35" name="组合 34"/>
            <p:cNvGrpSpPr/>
            <p:nvPr/>
          </p:nvGrpSpPr>
          <p:grpSpPr>
            <a:xfrm>
              <a:off x="4639793" y="3153677"/>
              <a:ext cx="1031704" cy="1191173"/>
              <a:chOff x="4639793" y="3153677"/>
              <a:chExt cx="1031704" cy="1191173"/>
            </a:xfrm>
          </p:grpSpPr>
          <p:sp>
            <p:nvSpPr>
              <p:cNvPr id="37" name="Freeform 13"/>
              <p:cNvSpPr/>
              <p:nvPr/>
            </p:nvSpPr>
            <p:spPr bwMode="auto">
              <a:xfrm>
                <a:off x="4639793" y="3153677"/>
                <a:ext cx="1031704" cy="1191173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5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5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0"/>
              <p:cNvSpPr/>
              <p:nvPr/>
            </p:nvSpPr>
            <p:spPr bwMode="auto">
              <a:xfrm flipH="1">
                <a:off x="5197472" y="3180452"/>
                <a:ext cx="350656" cy="378849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4935424" y="3728932"/>
                <a:ext cx="450630" cy="348492"/>
                <a:chOff x="3175" y="747713"/>
                <a:chExt cx="1751013" cy="1354138"/>
              </a:xfrm>
              <a:solidFill>
                <a:sysClr val="window" lastClr="FFFFFF"/>
              </a:solidFill>
            </p:grpSpPr>
            <p:sp>
              <p:nvSpPr>
                <p:cNvPr id="40" name="Freeform 6"/>
                <p:cNvSpPr/>
                <p:nvPr/>
              </p:nvSpPr>
              <p:spPr bwMode="auto">
                <a:xfrm>
                  <a:off x="3175" y="747713"/>
                  <a:ext cx="1308100" cy="854075"/>
                </a:xfrm>
                <a:custGeom>
                  <a:avLst/>
                  <a:gdLst>
                    <a:gd name="T0" fmla="*/ 357 w 458"/>
                    <a:gd name="T1" fmla="*/ 8 h 299"/>
                    <a:gd name="T2" fmla="*/ 184 w 458"/>
                    <a:gd name="T3" fmla="*/ 54 h 299"/>
                    <a:gd name="T4" fmla="*/ 40 w 458"/>
                    <a:gd name="T5" fmla="*/ 161 h 299"/>
                    <a:gd name="T6" fmla="*/ 35 w 458"/>
                    <a:gd name="T7" fmla="*/ 277 h 299"/>
                    <a:gd name="T8" fmla="*/ 36 w 458"/>
                    <a:gd name="T9" fmla="*/ 279 h 299"/>
                    <a:gd name="T10" fmla="*/ 85 w 458"/>
                    <a:gd name="T11" fmla="*/ 288 h 299"/>
                    <a:gd name="T12" fmla="*/ 133 w 458"/>
                    <a:gd name="T13" fmla="*/ 256 h 299"/>
                    <a:gd name="T14" fmla="*/ 142 w 458"/>
                    <a:gd name="T15" fmla="*/ 207 h 299"/>
                    <a:gd name="T16" fmla="*/ 128 w 458"/>
                    <a:gd name="T17" fmla="*/ 195 h 299"/>
                    <a:gd name="T18" fmla="*/ 211 w 458"/>
                    <a:gd name="T19" fmla="*/ 112 h 299"/>
                    <a:gd name="T20" fmla="*/ 211 w 458"/>
                    <a:gd name="T21" fmla="*/ 112 h 299"/>
                    <a:gd name="T22" fmla="*/ 212 w 458"/>
                    <a:gd name="T23" fmla="*/ 112 h 299"/>
                    <a:gd name="T24" fmla="*/ 212 w 458"/>
                    <a:gd name="T25" fmla="*/ 112 h 299"/>
                    <a:gd name="T26" fmla="*/ 212 w 458"/>
                    <a:gd name="T27" fmla="*/ 112 h 299"/>
                    <a:gd name="T28" fmla="*/ 329 w 458"/>
                    <a:gd name="T29" fmla="*/ 97 h 299"/>
                    <a:gd name="T30" fmla="*/ 330 w 458"/>
                    <a:gd name="T31" fmla="*/ 116 h 299"/>
                    <a:gd name="T32" fmla="*/ 374 w 458"/>
                    <a:gd name="T33" fmla="*/ 139 h 299"/>
                    <a:gd name="T34" fmla="*/ 429 w 458"/>
                    <a:gd name="T35" fmla="*/ 121 h 299"/>
                    <a:gd name="T36" fmla="*/ 452 w 458"/>
                    <a:gd name="T37" fmla="*/ 77 h 299"/>
                    <a:gd name="T38" fmla="*/ 451 w 458"/>
                    <a:gd name="T39" fmla="*/ 75 h 299"/>
                    <a:gd name="T40" fmla="*/ 357 w 458"/>
                    <a:gd name="T41" fmla="*/ 8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58" h="299">
                      <a:moveTo>
                        <a:pt x="357" y="8"/>
                      </a:moveTo>
                      <a:cubicBezTo>
                        <a:pt x="288" y="0"/>
                        <a:pt x="191" y="50"/>
                        <a:pt x="184" y="54"/>
                      </a:cubicBezTo>
                      <a:cubicBezTo>
                        <a:pt x="176" y="58"/>
                        <a:pt x="77" y="103"/>
                        <a:pt x="40" y="161"/>
                      </a:cubicBezTo>
                      <a:cubicBezTo>
                        <a:pt x="0" y="225"/>
                        <a:pt x="34" y="276"/>
                        <a:pt x="35" y="277"/>
                      </a:cubicBezTo>
                      <a:cubicBezTo>
                        <a:pt x="35" y="278"/>
                        <a:pt x="36" y="278"/>
                        <a:pt x="36" y="279"/>
                      </a:cubicBezTo>
                      <a:cubicBezTo>
                        <a:pt x="47" y="295"/>
                        <a:pt x="69" y="299"/>
                        <a:pt x="85" y="288"/>
                      </a:cubicBezTo>
                      <a:cubicBezTo>
                        <a:pt x="133" y="256"/>
                        <a:pt x="133" y="256"/>
                        <a:pt x="133" y="256"/>
                      </a:cubicBezTo>
                      <a:cubicBezTo>
                        <a:pt x="149" y="245"/>
                        <a:pt x="153" y="223"/>
                        <a:pt x="142" y="207"/>
                      </a:cubicBezTo>
                      <a:cubicBezTo>
                        <a:pt x="138" y="201"/>
                        <a:pt x="133" y="197"/>
                        <a:pt x="128" y="195"/>
                      </a:cubicBezTo>
                      <a:cubicBezTo>
                        <a:pt x="111" y="157"/>
                        <a:pt x="200" y="117"/>
                        <a:pt x="211" y="112"/>
                      </a:cubicBezTo>
                      <a:cubicBezTo>
                        <a:pt x="211" y="112"/>
                        <a:pt x="211" y="112"/>
                        <a:pt x="211" y="112"/>
                      </a:cubicBezTo>
                      <a:cubicBezTo>
                        <a:pt x="211" y="112"/>
                        <a:pt x="211" y="112"/>
                        <a:pt x="212" y="112"/>
                      </a:cubicBezTo>
                      <a:cubicBezTo>
                        <a:pt x="212" y="112"/>
                        <a:pt x="212" y="112"/>
                        <a:pt x="212" y="112"/>
                      </a:cubicBezTo>
                      <a:cubicBezTo>
                        <a:pt x="212" y="112"/>
                        <a:pt x="212" y="112"/>
                        <a:pt x="212" y="112"/>
                      </a:cubicBezTo>
                      <a:cubicBezTo>
                        <a:pt x="223" y="106"/>
                        <a:pt x="310" y="61"/>
                        <a:pt x="329" y="97"/>
                      </a:cubicBezTo>
                      <a:cubicBezTo>
                        <a:pt x="328" y="103"/>
                        <a:pt x="328" y="109"/>
                        <a:pt x="330" y="116"/>
                      </a:cubicBezTo>
                      <a:cubicBezTo>
                        <a:pt x="335" y="134"/>
                        <a:pt x="355" y="145"/>
                        <a:pt x="374" y="139"/>
                      </a:cubicBezTo>
                      <a:cubicBezTo>
                        <a:pt x="429" y="121"/>
                        <a:pt x="429" y="121"/>
                        <a:pt x="429" y="121"/>
                      </a:cubicBezTo>
                      <a:cubicBezTo>
                        <a:pt x="447" y="116"/>
                        <a:pt x="458" y="96"/>
                        <a:pt x="452" y="77"/>
                      </a:cubicBezTo>
                      <a:cubicBezTo>
                        <a:pt x="452" y="76"/>
                        <a:pt x="451" y="76"/>
                        <a:pt x="451" y="75"/>
                      </a:cubicBezTo>
                      <a:cubicBezTo>
                        <a:pt x="451" y="74"/>
                        <a:pt x="432" y="15"/>
                        <a:pt x="35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 7"/>
                <p:cNvSpPr>
                  <a:spLocks noEditPoints="1"/>
                </p:cNvSpPr>
                <p:nvPr/>
              </p:nvSpPr>
              <p:spPr bwMode="auto">
                <a:xfrm>
                  <a:off x="180975" y="1273176"/>
                  <a:ext cx="1270000" cy="828675"/>
                </a:xfrm>
                <a:custGeom>
                  <a:avLst/>
                  <a:gdLst>
                    <a:gd name="T0" fmla="*/ 442 w 445"/>
                    <a:gd name="T1" fmla="*/ 213 h 290"/>
                    <a:gd name="T2" fmla="*/ 313 w 445"/>
                    <a:gd name="T3" fmla="*/ 55 h 290"/>
                    <a:gd name="T4" fmla="*/ 313 w 445"/>
                    <a:gd name="T5" fmla="*/ 26 h 290"/>
                    <a:gd name="T6" fmla="*/ 262 w 445"/>
                    <a:gd name="T7" fmla="*/ 26 h 290"/>
                    <a:gd name="T8" fmla="*/ 183 w 445"/>
                    <a:gd name="T9" fmla="*/ 30 h 290"/>
                    <a:gd name="T10" fmla="*/ 157 w 445"/>
                    <a:gd name="T11" fmla="*/ 0 h 290"/>
                    <a:gd name="T12" fmla="*/ 132 w 445"/>
                    <a:gd name="T13" fmla="*/ 46 h 290"/>
                    <a:gd name="T14" fmla="*/ 132 w 445"/>
                    <a:gd name="T15" fmla="*/ 48 h 290"/>
                    <a:gd name="T16" fmla="*/ 132 w 445"/>
                    <a:gd name="T17" fmla="*/ 53 h 290"/>
                    <a:gd name="T18" fmla="*/ 3 w 445"/>
                    <a:gd name="T19" fmla="*/ 213 h 290"/>
                    <a:gd name="T20" fmla="*/ 0 w 445"/>
                    <a:gd name="T21" fmla="*/ 234 h 290"/>
                    <a:gd name="T22" fmla="*/ 0 w 445"/>
                    <a:gd name="T23" fmla="*/ 278 h 290"/>
                    <a:gd name="T24" fmla="*/ 433 w 445"/>
                    <a:gd name="T25" fmla="*/ 290 h 290"/>
                    <a:gd name="T26" fmla="*/ 445 w 445"/>
                    <a:gd name="T27" fmla="*/ 234 h 290"/>
                    <a:gd name="T28" fmla="*/ 445 w 445"/>
                    <a:gd name="T29" fmla="*/ 230 h 290"/>
                    <a:gd name="T30" fmla="*/ 175 w 445"/>
                    <a:gd name="T31" fmla="*/ 246 h 290"/>
                    <a:gd name="T32" fmla="*/ 146 w 445"/>
                    <a:gd name="T33" fmla="*/ 240 h 290"/>
                    <a:gd name="T34" fmla="*/ 153 w 445"/>
                    <a:gd name="T35" fmla="*/ 211 h 290"/>
                    <a:gd name="T36" fmla="*/ 181 w 445"/>
                    <a:gd name="T37" fmla="*/ 218 h 290"/>
                    <a:gd name="T38" fmla="*/ 181 w 445"/>
                    <a:gd name="T39" fmla="*/ 187 h 290"/>
                    <a:gd name="T40" fmla="*/ 153 w 445"/>
                    <a:gd name="T41" fmla="*/ 193 h 290"/>
                    <a:gd name="T42" fmla="*/ 146 w 445"/>
                    <a:gd name="T43" fmla="*/ 164 h 290"/>
                    <a:gd name="T44" fmla="*/ 175 w 445"/>
                    <a:gd name="T45" fmla="*/ 158 h 290"/>
                    <a:gd name="T46" fmla="*/ 181 w 445"/>
                    <a:gd name="T47" fmla="*/ 187 h 290"/>
                    <a:gd name="T48" fmla="*/ 175 w 445"/>
                    <a:gd name="T49" fmla="*/ 140 h 290"/>
                    <a:gd name="T50" fmla="*/ 146 w 445"/>
                    <a:gd name="T51" fmla="*/ 134 h 290"/>
                    <a:gd name="T52" fmla="*/ 153 w 445"/>
                    <a:gd name="T53" fmla="*/ 105 h 290"/>
                    <a:gd name="T54" fmla="*/ 181 w 445"/>
                    <a:gd name="T55" fmla="*/ 111 h 290"/>
                    <a:gd name="T56" fmla="*/ 240 w 445"/>
                    <a:gd name="T57" fmla="*/ 240 h 290"/>
                    <a:gd name="T58" fmla="*/ 211 w 445"/>
                    <a:gd name="T59" fmla="*/ 246 h 290"/>
                    <a:gd name="T60" fmla="*/ 205 w 445"/>
                    <a:gd name="T61" fmla="*/ 218 h 290"/>
                    <a:gd name="T62" fmla="*/ 234 w 445"/>
                    <a:gd name="T63" fmla="*/ 211 h 290"/>
                    <a:gd name="T64" fmla="*/ 240 w 445"/>
                    <a:gd name="T65" fmla="*/ 240 h 290"/>
                    <a:gd name="T66" fmla="*/ 234 w 445"/>
                    <a:gd name="T67" fmla="*/ 193 h 290"/>
                    <a:gd name="T68" fmla="*/ 205 w 445"/>
                    <a:gd name="T69" fmla="*/ 187 h 290"/>
                    <a:gd name="T70" fmla="*/ 211 w 445"/>
                    <a:gd name="T71" fmla="*/ 158 h 290"/>
                    <a:gd name="T72" fmla="*/ 240 w 445"/>
                    <a:gd name="T73" fmla="*/ 164 h 290"/>
                    <a:gd name="T74" fmla="*/ 240 w 445"/>
                    <a:gd name="T75" fmla="*/ 134 h 290"/>
                    <a:gd name="T76" fmla="*/ 211 w 445"/>
                    <a:gd name="T77" fmla="*/ 140 h 290"/>
                    <a:gd name="T78" fmla="*/ 205 w 445"/>
                    <a:gd name="T79" fmla="*/ 111 h 290"/>
                    <a:gd name="T80" fmla="*/ 234 w 445"/>
                    <a:gd name="T81" fmla="*/ 105 h 290"/>
                    <a:gd name="T82" fmla="*/ 240 w 445"/>
                    <a:gd name="T83" fmla="*/ 134 h 290"/>
                    <a:gd name="T84" fmla="*/ 292 w 445"/>
                    <a:gd name="T85" fmla="*/ 246 h 290"/>
                    <a:gd name="T86" fmla="*/ 263 w 445"/>
                    <a:gd name="T87" fmla="*/ 240 h 290"/>
                    <a:gd name="T88" fmla="*/ 269 w 445"/>
                    <a:gd name="T89" fmla="*/ 211 h 290"/>
                    <a:gd name="T90" fmla="*/ 298 w 445"/>
                    <a:gd name="T91" fmla="*/ 218 h 290"/>
                    <a:gd name="T92" fmla="*/ 298 w 445"/>
                    <a:gd name="T93" fmla="*/ 187 h 290"/>
                    <a:gd name="T94" fmla="*/ 269 w 445"/>
                    <a:gd name="T95" fmla="*/ 193 h 290"/>
                    <a:gd name="T96" fmla="*/ 263 w 445"/>
                    <a:gd name="T97" fmla="*/ 164 h 290"/>
                    <a:gd name="T98" fmla="*/ 292 w 445"/>
                    <a:gd name="T99" fmla="*/ 158 h 290"/>
                    <a:gd name="T100" fmla="*/ 298 w 445"/>
                    <a:gd name="T101" fmla="*/ 187 h 290"/>
                    <a:gd name="T102" fmla="*/ 292 w 445"/>
                    <a:gd name="T103" fmla="*/ 140 h 290"/>
                    <a:gd name="T104" fmla="*/ 263 w 445"/>
                    <a:gd name="T105" fmla="*/ 134 h 290"/>
                    <a:gd name="T106" fmla="*/ 269 w 445"/>
                    <a:gd name="T107" fmla="*/ 105 h 290"/>
                    <a:gd name="T108" fmla="*/ 298 w 445"/>
                    <a:gd name="T109" fmla="*/ 111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45" h="290">
                      <a:moveTo>
                        <a:pt x="445" y="230"/>
                      </a:moveTo>
                      <a:cubicBezTo>
                        <a:pt x="445" y="224"/>
                        <a:pt x="444" y="218"/>
                        <a:pt x="442" y="213"/>
                      </a:cubicBezTo>
                      <a:cubicBezTo>
                        <a:pt x="433" y="184"/>
                        <a:pt x="397" y="165"/>
                        <a:pt x="397" y="165"/>
                      </a:cubicBezTo>
                      <a:cubicBezTo>
                        <a:pt x="325" y="114"/>
                        <a:pt x="314" y="77"/>
                        <a:pt x="313" y="55"/>
                      </a:cubicBezTo>
                      <a:cubicBezTo>
                        <a:pt x="313" y="54"/>
                        <a:pt x="313" y="54"/>
                        <a:pt x="313" y="53"/>
                      </a:cubicBezTo>
                      <a:cubicBezTo>
                        <a:pt x="313" y="26"/>
                        <a:pt x="313" y="26"/>
                        <a:pt x="313" y="26"/>
                      </a:cubicBezTo>
                      <a:cubicBezTo>
                        <a:pt x="313" y="12"/>
                        <a:pt x="302" y="0"/>
                        <a:pt x="288" y="0"/>
                      </a:cubicBezTo>
                      <a:cubicBezTo>
                        <a:pt x="274" y="0"/>
                        <a:pt x="262" y="12"/>
                        <a:pt x="262" y="26"/>
                      </a:cubicBezTo>
                      <a:cubicBezTo>
                        <a:pt x="262" y="29"/>
                        <a:pt x="262" y="29"/>
                        <a:pt x="262" y="29"/>
                      </a:cubicBezTo>
                      <a:cubicBezTo>
                        <a:pt x="220" y="42"/>
                        <a:pt x="193" y="34"/>
                        <a:pt x="183" y="30"/>
                      </a:cubicBezTo>
                      <a:cubicBezTo>
                        <a:pt x="183" y="26"/>
                        <a:pt x="183" y="26"/>
                        <a:pt x="183" y="26"/>
                      </a:cubicBezTo>
                      <a:cubicBezTo>
                        <a:pt x="183" y="12"/>
                        <a:pt x="172" y="0"/>
                        <a:pt x="157" y="0"/>
                      </a:cubicBezTo>
                      <a:cubicBezTo>
                        <a:pt x="143" y="0"/>
                        <a:pt x="132" y="12"/>
                        <a:pt x="132" y="26"/>
                      </a:cubicBezTo>
                      <a:cubicBezTo>
                        <a:pt x="132" y="46"/>
                        <a:pt x="132" y="46"/>
                        <a:pt x="132" y="46"/>
                      </a:cubicBezTo>
                      <a:cubicBezTo>
                        <a:pt x="131" y="46"/>
                        <a:pt x="131" y="46"/>
                        <a:pt x="131" y="46"/>
                      </a:cubicBezTo>
                      <a:cubicBezTo>
                        <a:pt x="131" y="46"/>
                        <a:pt x="132" y="47"/>
                        <a:pt x="132" y="48"/>
                      </a:cubicBezTo>
                      <a:cubicBezTo>
                        <a:pt x="132" y="53"/>
                        <a:pt x="132" y="53"/>
                        <a:pt x="132" y="53"/>
                      </a:cubicBezTo>
                      <a:cubicBezTo>
                        <a:pt x="132" y="53"/>
                        <a:pt x="132" y="53"/>
                        <a:pt x="132" y="53"/>
                      </a:cubicBezTo>
                      <a:cubicBezTo>
                        <a:pt x="131" y="73"/>
                        <a:pt x="122" y="113"/>
                        <a:pt x="48" y="165"/>
                      </a:cubicBezTo>
                      <a:cubicBezTo>
                        <a:pt x="48" y="165"/>
                        <a:pt x="11" y="184"/>
                        <a:pt x="3" y="213"/>
                      </a:cubicBezTo>
                      <a:cubicBezTo>
                        <a:pt x="1" y="218"/>
                        <a:pt x="0" y="224"/>
                        <a:pt x="0" y="230"/>
                      </a:cubicBezTo>
                      <a:cubicBezTo>
                        <a:pt x="0" y="231"/>
                        <a:pt x="0" y="232"/>
                        <a:pt x="0" y="234"/>
                      </a:cubicBezTo>
                      <a:cubicBezTo>
                        <a:pt x="0" y="234"/>
                        <a:pt x="0" y="234"/>
                        <a:pt x="0" y="234"/>
                      </a:cubicBezTo>
                      <a:cubicBezTo>
                        <a:pt x="0" y="278"/>
                        <a:pt x="0" y="278"/>
                        <a:pt x="0" y="278"/>
                      </a:cubicBezTo>
                      <a:cubicBezTo>
                        <a:pt x="0" y="285"/>
                        <a:pt x="6" y="290"/>
                        <a:pt x="12" y="290"/>
                      </a:cubicBezTo>
                      <a:cubicBezTo>
                        <a:pt x="433" y="290"/>
                        <a:pt x="433" y="290"/>
                        <a:pt x="433" y="290"/>
                      </a:cubicBezTo>
                      <a:cubicBezTo>
                        <a:pt x="439" y="290"/>
                        <a:pt x="445" y="285"/>
                        <a:pt x="445" y="278"/>
                      </a:cubicBezTo>
                      <a:cubicBezTo>
                        <a:pt x="445" y="234"/>
                        <a:pt x="445" y="234"/>
                        <a:pt x="445" y="234"/>
                      </a:cubicBezTo>
                      <a:cubicBezTo>
                        <a:pt x="445" y="234"/>
                        <a:pt x="445" y="234"/>
                        <a:pt x="445" y="234"/>
                      </a:cubicBezTo>
                      <a:cubicBezTo>
                        <a:pt x="445" y="232"/>
                        <a:pt x="445" y="231"/>
                        <a:pt x="445" y="230"/>
                      </a:cubicBezTo>
                      <a:close/>
                      <a:moveTo>
                        <a:pt x="181" y="240"/>
                      </a:moveTo>
                      <a:cubicBezTo>
                        <a:pt x="181" y="244"/>
                        <a:pt x="179" y="246"/>
                        <a:pt x="175" y="246"/>
                      </a:cubicBezTo>
                      <a:cubicBezTo>
                        <a:pt x="153" y="246"/>
                        <a:pt x="153" y="246"/>
                        <a:pt x="153" y="246"/>
                      </a:cubicBezTo>
                      <a:cubicBezTo>
                        <a:pt x="149" y="246"/>
                        <a:pt x="146" y="244"/>
                        <a:pt x="146" y="240"/>
                      </a:cubicBezTo>
                      <a:cubicBezTo>
                        <a:pt x="146" y="218"/>
                        <a:pt x="146" y="218"/>
                        <a:pt x="146" y="218"/>
                      </a:cubicBezTo>
                      <a:cubicBezTo>
                        <a:pt x="146" y="214"/>
                        <a:pt x="149" y="211"/>
                        <a:pt x="153" y="211"/>
                      </a:cubicBezTo>
                      <a:cubicBezTo>
                        <a:pt x="175" y="211"/>
                        <a:pt x="175" y="211"/>
                        <a:pt x="175" y="211"/>
                      </a:cubicBezTo>
                      <a:cubicBezTo>
                        <a:pt x="179" y="211"/>
                        <a:pt x="181" y="214"/>
                        <a:pt x="181" y="218"/>
                      </a:cubicBezTo>
                      <a:lnTo>
                        <a:pt x="181" y="240"/>
                      </a:lnTo>
                      <a:close/>
                      <a:moveTo>
                        <a:pt x="181" y="187"/>
                      </a:moveTo>
                      <a:cubicBezTo>
                        <a:pt x="181" y="190"/>
                        <a:pt x="179" y="193"/>
                        <a:pt x="175" y="193"/>
                      </a:cubicBezTo>
                      <a:cubicBezTo>
                        <a:pt x="153" y="193"/>
                        <a:pt x="153" y="193"/>
                        <a:pt x="153" y="193"/>
                      </a:cubicBezTo>
                      <a:cubicBezTo>
                        <a:pt x="149" y="193"/>
                        <a:pt x="146" y="190"/>
                        <a:pt x="146" y="187"/>
                      </a:cubicBezTo>
                      <a:cubicBezTo>
                        <a:pt x="146" y="164"/>
                        <a:pt x="146" y="164"/>
                        <a:pt x="146" y="164"/>
                      </a:cubicBezTo>
                      <a:cubicBezTo>
                        <a:pt x="146" y="161"/>
                        <a:pt x="149" y="158"/>
                        <a:pt x="153" y="158"/>
                      </a:cubicBezTo>
                      <a:cubicBezTo>
                        <a:pt x="175" y="158"/>
                        <a:pt x="175" y="158"/>
                        <a:pt x="175" y="158"/>
                      </a:cubicBezTo>
                      <a:cubicBezTo>
                        <a:pt x="179" y="158"/>
                        <a:pt x="181" y="161"/>
                        <a:pt x="181" y="164"/>
                      </a:cubicBezTo>
                      <a:lnTo>
                        <a:pt x="181" y="187"/>
                      </a:lnTo>
                      <a:close/>
                      <a:moveTo>
                        <a:pt x="181" y="134"/>
                      </a:moveTo>
                      <a:cubicBezTo>
                        <a:pt x="181" y="137"/>
                        <a:pt x="179" y="140"/>
                        <a:pt x="175" y="140"/>
                      </a:cubicBezTo>
                      <a:cubicBezTo>
                        <a:pt x="153" y="140"/>
                        <a:pt x="153" y="140"/>
                        <a:pt x="153" y="140"/>
                      </a:cubicBezTo>
                      <a:cubicBezTo>
                        <a:pt x="149" y="140"/>
                        <a:pt x="146" y="137"/>
                        <a:pt x="146" y="134"/>
                      </a:cubicBezTo>
                      <a:cubicBezTo>
                        <a:pt x="146" y="111"/>
                        <a:pt x="146" y="111"/>
                        <a:pt x="146" y="111"/>
                      </a:cubicBezTo>
                      <a:cubicBezTo>
                        <a:pt x="146" y="108"/>
                        <a:pt x="149" y="105"/>
                        <a:pt x="153" y="105"/>
                      </a:cubicBezTo>
                      <a:cubicBezTo>
                        <a:pt x="175" y="105"/>
                        <a:pt x="175" y="105"/>
                        <a:pt x="175" y="105"/>
                      </a:cubicBezTo>
                      <a:cubicBezTo>
                        <a:pt x="179" y="105"/>
                        <a:pt x="181" y="108"/>
                        <a:pt x="181" y="111"/>
                      </a:cubicBezTo>
                      <a:lnTo>
                        <a:pt x="181" y="134"/>
                      </a:lnTo>
                      <a:close/>
                      <a:moveTo>
                        <a:pt x="240" y="240"/>
                      </a:moveTo>
                      <a:cubicBezTo>
                        <a:pt x="240" y="244"/>
                        <a:pt x="237" y="246"/>
                        <a:pt x="234" y="246"/>
                      </a:cubicBezTo>
                      <a:cubicBezTo>
                        <a:pt x="211" y="246"/>
                        <a:pt x="211" y="246"/>
                        <a:pt x="211" y="246"/>
                      </a:cubicBezTo>
                      <a:cubicBezTo>
                        <a:pt x="208" y="246"/>
                        <a:pt x="205" y="244"/>
                        <a:pt x="205" y="240"/>
                      </a:cubicBezTo>
                      <a:cubicBezTo>
                        <a:pt x="205" y="218"/>
                        <a:pt x="205" y="218"/>
                        <a:pt x="205" y="218"/>
                      </a:cubicBezTo>
                      <a:cubicBezTo>
                        <a:pt x="205" y="214"/>
                        <a:pt x="208" y="211"/>
                        <a:pt x="211" y="211"/>
                      </a:cubicBezTo>
                      <a:cubicBezTo>
                        <a:pt x="234" y="211"/>
                        <a:pt x="234" y="211"/>
                        <a:pt x="234" y="211"/>
                      </a:cubicBezTo>
                      <a:cubicBezTo>
                        <a:pt x="237" y="211"/>
                        <a:pt x="240" y="214"/>
                        <a:pt x="240" y="218"/>
                      </a:cubicBezTo>
                      <a:lnTo>
                        <a:pt x="240" y="240"/>
                      </a:lnTo>
                      <a:close/>
                      <a:moveTo>
                        <a:pt x="240" y="187"/>
                      </a:moveTo>
                      <a:cubicBezTo>
                        <a:pt x="240" y="190"/>
                        <a:pt x="237" y="193"/>
                        <a:pt x="234" y="193"/>
                      </a:cubicBezTo>
                      <a:cubicBezTo>
                        <a:pt x="211" y="193"/>
                        <a:pt x="211" y="193"/>
                        <a:pt x="211" y="193"/>
                      </a:cubicBezTo>
                      <a:cubicBezTo>
                        <a:pt x="208" y="193"/>
                        <a:pt x="205" y="190"/>
                        <a:pt x="205" y="187"/>
                      </a:cubicBezTo>
                      <a:cubicBezTo>
                        <a:pt x="205" y="164"/>
                        <a:pt x="205" y="164"/>
                        <a:pt x="205" y="164"/>
                      </a:cubicBezTo>
                      <a:cubicBezTo>
                        <a:pt x="205" y="161"/>
                        <a:pt x="208" y="158"/>
                        <a:pt x="211" y="158"/>
                      </a:cubicBezTo>
                      <a:cubicBezTo>
                        <a:pt x="234" y="158"/>
                        <a:pt x="234" y="158"/>
                        <a:pt x="234" y="158"/>
                      </a:cubicBezTo>
                      <a:cubicBezTo>
                        <a:pt x="237" y="158"/>
                        <a:pt x="240" y="161"/>
                        <a:pt x="240" y="164"/>
                      </a:cubicBezTo>
                      <a:lnTo>
                        <a:pt x="240" y="187"/>
                      </a:lnTo>
                      <a:close/>
                      <a:moveTo>
                        <a:pt x="240" y="134"/>
                      </a:moveTo>
                      <a:cubicBezTo>
                        <a:pt x="240" y="137"/>
                        <a:pt x="237" y="140"/>
                        <a:pt x="234" y="140"/>
                      </a:cubicBezTo>
                      <a:cubicBezTo>
                        <a:pt x="211" y="140"/>
                        <a:pt x="211" y="140"/>
                        <a:pt x="211" y="140"/>
                      </a:cubicBezTo>
                      <a:cubicBezTo>
                        <a:pt x="208" y="140"/>
                        <a:pt x="205" y="137"/>
                        <a:pt x="205" y="134"/>
                      </a:cubicBezTo>
                      <a:cubicBezTo>
                        <a:pt x="205" y="111"/>
                        <a:pt x="205" y="111"/>
                        <a:pt x="205" y="111"/>
                      </a:cubicBezTo>
                      <a:cubicBezTo>
                        <a:pt x="205" y="108"/>
                        <a:pt x="208" y="105"/>
                        <a:pt x="211" y="105"/>
                      </a:cubicBezTo>
                      <a:cubicBezTo>
                        <a:pt x="234" y="105"/>
                        <a:pt x="234" y="105"/>
                        <a:pt x="234" y="105"/>
                      </a:cubicBezTo>
                      <a:cubicBezTo>
                        <a:pt x="237" y="105"/>
                        <a:pt x="240" y="108"/>
                        <a:pt x="240" y="111"/>
                      </a:cubicBezTo>
                      <a:lnTo>
                        <a:pt x="240" y="134"/>
                      </a:lnTo>
                      <a:close/>
                      <a:moveTo>
                        <a:pt x="298" y="240"/>
                      </a:moveTo>
                      <a:cubicBezTo>
                        <a:pt x="298" y="244"/>
                        <a:pt x="296" y="246"/>
                        <a:pt x="292" y="246"/>
                      </a:cubicBezTo>
                      <a:cubicBezTo>
                        <a:pt x="269" y="246"/>
                        <a:pt x="269" y="246"/>
                        <a:pt x="269" y="246"/>
                      </a:cubicBezTo>
                      <a:cubicBezTo>
                        <a:pt x="266" y="246"/>
                        <a:pt x="263" y="244"/>
                        <a:pt x="263" y="240"/>
                      </a:cubicBezTo>
                      <a:cubicBezTo>
                        <a:pt x="263" y="218"/>
                        <a:pt x="263" y="218"/>
                        <a:pt x="263" y="218"/>
                      </a:cubicBezTo>
                      <a:cubicBezTo>
                        <a:pt x="263" y="214"/>
                        <a:pt x="266" y="211"/>
                        <a:pt x="269" y="211"/>
                      </a:cubicBezTo>
                      <a:cubicBezTo>
                        <a:pt x="292" y="211"/>
                        <a:pt x="292" y="211"/>
                        <a:pt x="292" y="211"/>
                      </a:cubicBezTo>
                      <a:cubicBezTo>
                        <a:pt x="296" y="211"/>
                        <a:pt x="298" y="214"/>
                        <a:pt x="298" y="218"/>
                      </a:cubicBezTo>
                      <a:lnTo>
                        <a:pt x="298" y="240"/>
                      </a:lnTo>
                      <a:close/>
                      <a:moveTo>
                        <a:pt x="298" y="187"/>
                      </a:moveTo>
                      <a:cubicBezTo>
                        <a:pt x="298" y="190"/>
                        <a:pt x="296" y="193"/>
                        <a:pt x="292" y="193"/>
                      </a:cubicBezTo>
                      <a:cubicBezTo>
                        <a:pt x="269" y="193"/>
                        <a:pt x="269" y="193"/>
                        <a:pt x="269" y="193"/>
                      </a:cubicBezTo>
                      <a:cubicBezTo>
                        <a:pt x="266" y="193"/>
                        <a:pt x="263" y="190"/>
                        <a:pt x="263" y="187"/>
                      </a:cubicBezTo>
                      <a:cubicBezTo>
                        <a:pt x="263" y="164"/>
                        <a:pt x="263" y="164"/>
                        <a:pt x="263" y="164"/>
                      </a:cubicBezTo>
                      <a:cubicBezTo>
                        <a:pt x="263" y="161"/>
                        <a:pt x="266" y="158"/>
                        <a:pt x="269" y="158"/>
                      </a:cubicBezTo>
                      <a:cubicBezTo>
                        <a:pt x="292" y="158"/>
                        <a:pt x="292" y="158"/>
                        <a:pt x="292" y="158"/>
                      </a:cubicBezTo>
                      <a:cubicBezTo>
                        <a:pt x="296" y="158"/>
                        <a:pt x="298" y="161"/>
                        <a:pt x="298" y="164"/>
                      </a:cubicBezTo>
                      <a:lnTo>
                        <a:pt x="298" y="187"/>
                      </a:lnTo>
                      <a:close/>
                      <a:moveTo>
                        <a:pt x="298" y="134"/>
                      </a:moveTo>
                      <a:cubicBezTo>
                        <a:pt x="298" y="137"/>
                        <a:pt x="296" y="140"/>
                        <a:pt x="292" y="140"/>
                      </a:cubicBezTo>
                      <a:cubicBezTo>
                        <a:pt x="269" y="140"/>
                        <a:pt x="269" y="140"/>
                        <a:pt x="269" y="140"/>
                      </a:cubicBezTo>
                      <a:cubicBezTo>
                        <a:pt x="266" y="140"/>
                        <a:pt x="263" y="137"/>
                        <a:pt x="263" y="134"/>
                      </a:cubicBezTo>
                      <a:cubicBezTo>
                        <a:pt x="263" y="111"/>
                        <a:pt x="263" y="111"/>
                        <a:pt x="263" y="111"/>
                      </a:cubicBezTo>
                      <a:cubicBezTo>
                        <a:pt x="263" y="108"/>
                        <a:pt x="266" y="105"/>
                        <a:pt x="269" y="105"/>
                      </a:cubicBezTo>
                      <a:cubicBezTo>
                        <a:pt x="292" y="105"/>
                        <a:pt x="292" y="105"/>
                        <a:pt x="292" y="105"/>
                      </a:cubicBezTo>
                      <a:cubicBezTo>
                        <a:pt x="296" y="105"/>
                        <a:pt x="298" y="108"/>
                        <a:pt x="298" y="111"/>
                      </a:cubicBezTo>
                      <a:lnTo>
                        <a:pt x="298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 8"/>
                <p:cNvSpPr/>
                <p:nvPr/>
              </p:nvSpPr>
              <p:spPr bwMode="auto">
                <a:xfrm>
                  <a:off x="1165225" y="1162051"/>
                  <a:ext cx="157163" cy="150813"/>
                </a:xfrm>
                <a:custGeom>
                  <a:avLst/>
                  <a:gdLst>
                    <a:gd name="T0" fmla="*/ 31 w 99"/>
                    <a:gd name="T1" fmla="*/ 95 h 95"/>
                    <a:gd name="T2" fmla="*/ 0 w 99"/>
                    <a:gd name="T3" fmla="*/ 0 h 95"/>
                    <a:gd name="T4" fmla="*/ 99 w 99"/>
                    <a:gd name="T5" fmla="*/ 39 h 95"/>
                    <a:gd name="T6" fmla="*/ 31 w 99"/>
                    <a:gd name="T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95">
                      <a:moveTo>
                        <a:pt x="31" y="95"/>
                      </a:moveTo>
                      <a:lnTo>
                        <a:pt x="0" y="0"/>
                      </a:lnTo>
                      <a:lnTo>
                        <a:pt x="99" y="39"/>
                      </a:lnTo>
                      <a:lnTo>
                        <a:pt x="31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 9"/>
                <p:cNvSpPr>
                  <a:spLocks noEditPoints="1"/>
                </p:cNvSpPr>
                <p:nvPr/>
              </p:nvSpPr>
              <p:spPr bwMode="auto">
                <a:xfrm>
                  <a:off x="1162050" y="1155701"/>
                  <a:ext cx="592138" cy="409575"/>
                </a:xfrm>
                <a:custGeom>
                  <a:avLst/>
                  <a:gdLst>
                    <a:gd name="T0" fmla="*/ 104 w 207"/>
                    <a:gd name="T1" fmla="*/ 0 h 143"/>
                    <a:gd name="T2" fmla="*/ 0 w 207"/>
                    <a:gd name="T3" fmla="*/ 71 h 143"/>
                    <a:gd name="T4" fmla="*/ 104 w 207"/>
                    <a:gd name="T5" fmla="*/ 143 h 143"/>
                    <a:gd name="T6" fmla="*/ 207 w 207"/>
                    <a:gd name="T7" fmla="*/ 71 h 143"/>
                    <a:gd name="T8" fmla="*/ 104 w 207"/>
                    <a:gd name="T9" fmla="*/ 0 h 143"/>
                    <a:gd name="T10" fmla="*/ 54 w 207"/>
                    <a:gd name="T11" fmla="*/ 85 h 143"/>
                    <a:gd name="T12" fmla="*/ 40 w 207"/>
                    <a:gd name="T13" fmla="*/ 71 h 143"/>
                    <a:gd name="T14" fmla="*/ 54 w 207"/>
                    <a:gd name="T15" fmla="*/ 57 h 143"/>
                    <a:gd name="T16" fmla="*/ 68 w 207"/>
                    <a:gd name="T17" fmla="*/ 71 h 143"/>
                    <a:gd name="T18" fmla="*/ 54 w 207"/>
                    <a:gd name="T19" fmla="*/ 85 h 143"/>
                    <a:gd name="T20" fmla="*/ 104 w 207"/>
                    <a:gd name="T21" fmla="*/ 85 h 143"/>
                    <a:gd name="T22" fmla="*/ 90 w 207"/>
                    <a:gd name="T23" fmla="*/ 71 h 143"/>
                    <a:gd name="T24" fmla="*/ 104 w 207"/>
                    <a:gd name="T25" fmla="*/ 57 h 143"/>
                    <a:gd name="T26" fmla="*/ 118 w 207"/>
                    <a:gd name="T27" fmla="*/ 71 h 143"/>
                    <a:gd name="T28" fmla="*/ 104 w 207"/>
                    <a:gd name="T29" fmla="*/ 85 h 143"/>
                    <a:gd name="T30" fmla="*/ 154 w 207"/>
                    <a:gd name="T31" fmla="*/ 85 h 143"/>
                    <a:gd name="T32" fmla="*/ 140 w 207"/>
                    <a:gd name="T33" fmla="*/ 71 h 143"/>
                    <a:gd name="T34" fmla="*/ 154 w 207"/>
                    <a:gd name="T35" fmla="*/ 57 h 143"/>
                    <a:gd name="T36" fmla="*/ 168 w 207"/>
                    <a:gd name="T37" fmla="*/ 71 h 143"/>
                    <a:gd name="T38" fmla="*/ 154 w 207"/>
                    <a:gd name="T39" fmla="*/ 85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7" h="143">
                      <a:moveTo>
                        <a:pt x="104" y="0"/>
                      </a:moveTo>
                      <a:cubicBezTo>
                        <a:pt x="47" y="0"/>
                        <a:pt x="0" y="32"/>
                        <a:pt x="0" y="71"/>
                      </a:cubicBezTo>
                      <a:cubicBezTo>
                        <a:pt x="0" y="111"/>
                        <a:pt x="47" y="143"/>
                        <a:pt x="104" y="143"/>
                      </a:cubicBezTo>
                      <a:cubicBezTo>
                        <a:pt x="161" y="143"/>
                        <a:pt x="207" y="111"/>
                        <a:pt x="207" y="71"/>
                      </a:cubicBezTo>
                      <a:cubicBezTo>
                        <a:pt x="207" y="32"/>
                        <a:pt x="161" y="0"/>
                        <a:pt x="104" y="0"/>
                      </a:cubicBezTo>
                      <a:close/>
                      <a:moveTo>
                        <a:pt x="54" y="85"/>
                      </a:moveTo>
                      <a:cubicBezTo>
                        <a:pt x="46" y="85"/>
                        <a:pt x="40" y="79"/>
                        <a:pt x="40" y="71"/>
                      </a:cubicBezTo>
                      <a:cubicBezTo>
                        <a:pt x="40" y="64"/>
                        <a:pt x="46" y="57"/>
                        <a:pt x="54" y="57"/>
                      </a:cubicBezTo>
                      <a:cubicBezTo>
                        <a:pt x="62" y="57"/>
                        <a:pt x="68" y="64"/>
                        <a:pt x="68" y="71"/>
                      </a:cubicBezTo>
                      <a:cubicBezTo>
                        <a:pt x="68" y="79"/>
                        <a:pt x="62" y="85"/>
                        <a:pt x="54" y="85"/>
                      </a:cubicBezTo>
                      <a:close/>
                      <a:moveTo>
                        <a:pt x="104" y="85"/>
                      </a:moveTo>
                      <a:cubicBezTo>
                        <a:pt x="96" y="85"/>
                        <a:pt x="90" y="79"/>
                        <a:pt x="90" y="71"/>
                      </a:cubicBezTo>
                      <a:cubicBezTo>
                        <a:pt x="90" y="64"/>
                        <a:pt x="96" y="57"/>
                        <a:pt x="104" y="57"/>
                      </a:cubicBezTo>
                      <a:cubicBezTo>
                        <a:pt x="112" y="57"/>
                        <a:pt x="118" y="64"/>
                        <a:pt x="118" y="71"/>
                      </a:cubicBezTo>
                      <a:cubicBezTo>
                        <a:pt x="118" y="79"/>
                        <a:pt x="112" y="85"/>
                        <a:pt x="104" y="85"/>
                      </a:cubicBezTo>
                      <a:close/>
                      <a:moveTo>
                        <a:pt x="154" y="85"/>
                      </a:moveTo>
                      <a:cubicBezTo>
                        <a:pt x="146" y="85"/>
                        <a:pt x="140" y="79"/>
                        <a:pt x="140" y="71"/>
                      </a:cubicBezTo>
                      <a:cubicBezTo>
                        <a:pt x="140" y="64"/>
                        <a:pt x="146" y="57"/>
                        <a:pt x="154" y="57"/>
                      </a:cubicBezTo>
                      <a:cubicBezTo>
                        <a:pt x="162" y="57"/>
                        <a:pt x="168" y="64"/>
                        <a:pt x="168" y="71"/>
                      </a:cubicBezTo>
                      <a:cubicBezTo>
                        <a:pt x="168" y="79"/>
                        <a:pt x="162" y="85"/>
                        <a:pt x="1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36" name="TextBox 154"/>
            <p:cNvSpPr txBox="1"/>
            <p:nvPr/>
          </p:nvSpPr>
          <p:spPr>
            <a:xfrm>
              <a:off x="5148064" y="3299049"/>
              <a:ext cx="42672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04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91222" y="3871285"/>
            <a:ext cx="1031704" cy="1191173"/>
            <a:chOff x="3441572" y="3153677"/>
            <a:chExt cx="1031704" cy="1191173"/>
          </a:xfrm>
        </p:grpSpPr>
        <p:grpSp>
          <p:nvGrpSpPr>
            <p:cNvPr id="20" name="组合 19"/>
            <p:cNvGrpSpPr/>
            <p:nvPr/>
          </p:nvGrpSpPr>
          <p:grpSpPr>
            <a:xfrm>
              <a:off x="3441572" y="3153677"/>
              <a:ext cx="1031704" cy="1191173"/>
              <a:chOff x="3441572" y="3153677"/>
              <a:chExt cx="1031704" cy="1191173"/>
            </a:xfrm>
          </p:grpSpPr>
          <p:sp>
            <p:nvSpPr>
              <p:cNvPr id="22" name="Freeform 10"/>
              <p:cNvSpPr/>
              <p:nvPr/>
            </p:nvSpPr>
            <p:spPr bwMode="auto">
              <a:xfrm>
                <a:off x="3503246" y="3188919"/>
                <a:ext cx="454620" cy="203522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A4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3441572" y="3153677"/>
                <a:ext cx="1031704" cy="1191173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21"/>
              <p:cNvSpPr/>
              <p:nvPr/>
            </p:nvSpPr>
            <p:spPr bwMode="auto">
              <a:xfrm>
                <a:off x="3503246" y="3188919"/>
                <a:ext cx="350656" cy="378849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3813387" y="3706259"/>
                <a:ext cx="303963" cy="397832"/>
                <a:chOff x="2951163" y="2495550"/>
                <a:chExt cx="1208088" cy="1581150"/>
              </a:xfrm>
              <a:solidFill>
                <a:srgbClr val="867188"/>
              </a:solidFill>
            </p:grpSpPr>
            <p:sp>
              <p:nvSpPr>
                <p:cNvPr id="26" name="Freeform 29"/>
                <p:cNvSpPr/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 30"/>
                <p:cNvSpPr/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 31"/>
                <p:cNvSpPr/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Freeform 32"/>
                <p:cNvSpPr/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Freeform 33"/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Freeform 34"/>
                <p:cNvSpPr/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Freeform 35"/>
                <p:cNvSpPr/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Freeform 36"/>
                <p:cNvSpPr/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Freeform 37"/>
                <p:cNvSpPr/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1" name="TextBox 164"/>
            <p:cNvSpPr txBox="1"/>
            <p:nvPr/>
          </p:nvSpPr>
          <p:spPr>
            <a:xfrm>
              <a:off x="3471664" y="3272544"/>
              <a:ext cx="42672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05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72622" y="2851024"/>
            <a:ext cx="1029941" cy="1191173"/>
            <a:chOff x="2843344" y="2115805"/>
            <a:chExt cx="1029941" cy="1191173"/>
          </a:xfrm>
        </p:grpSpPr>
        <p:grpSp>
          <p:nvGrpSpPr>
            <p:cNvPr id="10" name="组合 9"/>
            <p:cNvGrpSpPr/>
            <p:nvPr/>
          </p:nvGrpSpPr>
          <p:grpSpPr>
            <a:xfrm>
              <a:off x="2843344" y="2115805"/>
              <a:ext cx="1029941" cy="1191173"/>
              <a:chOff x="2843344" y="2115805"/>
              <a:chExt cx="1029941" cy="1191173"/>
            </a:xfrm>
          </p:grpSpPr>
          <p:sp>
            <p:nvSpPr>
              <p:cNvPr id="12" name="Freeform 6"/>
              <p:cNvSpPr/>
              <p:nvPr/>
            </p:nvSpPr>
            <p:spPr bwMode="auto">
              <a:xfrm>
                <a:off x="2904135" y="2151048"/>
                <a:ext cx="453738" cy="203522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3C5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7"/>
              <p:cNvSpPr/>
              <p:nvPr/>
            </p:nvSpPr>
            <p:spPr bwMode="auto">
              <a:xfrm>
                <a:off x="2843344" y="2115805"/>
                <a:ext cx="1029941" cy="1191173"/>
              </a:xfrm>
              <a:custGeom>
                <a:avLst/>
                <a:gdLst>
                  <a:gd name="T0" fmla="*/ 0 w 1169"/>
                  <a:gd name="T1" fmla="*/ 1014 h 1352"/>
                  <a:gd name="T2" fmla="*/ 0 w 1169"/>
                  <a:gd name="T3" fmla="*/ 338 h 1352"/>
                  <a:gd name="T4" fmla="*/ 584 w 1169"/>
                  <a:gd name="T5" fmla="*/ 0 h 1352"/>
                  <a:gd name="T6" fmla="*/ 1169 w 1169"/>
                  <a:gd name="T7" fmla="*/ 338 h 1352"/>
                  <a:gd name="T8" fmla="*/ 1169 w 1169"/>
                  <a:gd name="T9" fmla="*/ 1014 h 1352"/>
                  <a:gd name="T10" fmla="*/ 584 w 1169"/>
                  <a:gd name="T11" fmla="*/ 1352 h 1352"/>
                  <a:gd name="T12" fmla="*/ 0 w 1169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4" y="0"/>
                    </a:lnTo>
                    <a:lnTo>
                      <a:pt x="1169" y="338"/>
                    </a:lnTo>
                    <a:lnTo>
                      <a:pt x="1169" y="1014"/>
                    </a:lnTo>
                    <a:lnTo>
                      <a:pt x="584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22"/>
              <p:cNvSpPr/>
              <p:nvPr/>
            </p:nvSpPr>
            <p:spPr bwMode="auto">
              <a:xfrm>
                <a:off x="2904135" y="2151048"/>
                <a:ext cx="350656" cy="378849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3180244" y="2670214"/>
                <a:ext cx="346040" cy="321120"/>
                <a:chOff x="5278438" y="2973388"/>
                <a:chExt cx="1344613" cy="1247775"/>
              </a:xfrm>
              <a:solidFill>
                <a:sysClr val="window" lastClr="FFFFFF"/>
              </a:solidFill>
            </p:grpSpPr>
            <p:sp>
              <p:nvSpPr>
                <p:cNvPr id="16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78A6B6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Freeform 68"/>
                <p:cNvSpPr/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78A6B6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" name="Freeform 69"/>
                <p:cNvSpPr/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78A6B6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78A6B6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1" name="TextBox 180"/>
            <p:cNvSpPr txBox="1"/>
            <p:nvPr/>
          </p:nvSpPr>
          <p:spPr>
            <a:xfrm>
              <a:off x="2888568" y="2258753"/>
              <a:ext cx="42672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06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</p:grpSp>
      <p:sp>
        <p:nvSpPr>
          <p:cNvPr id="88" name="íślîďe"/>
          <p:cNvSpPr/>
          <p:nvPr/>
        </p:nvSpPr>
        <p:spPr bwMode="auto">
          <a:xfrm>
            <a:off x="7570537" y="1920530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89" name="íṣḻíde"/>
          <p:cNvSpPr txBox="1"/>
          <p:nvPr/>
        </p:nvSpPr>
        <p:spPr bwMode="auto">
          <a:xfrm>
            <a:off x="7532124" y="1690386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92" name="íślîďe"/>
          <p:cNvSpPr/>
          <p:nvPr/>
        </p:nvSpPr>
        <p:spPr bwMode="auto">
          <a:xfrm>
            <a:off x="8112682" y="3359210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93" name="íṣḻíde"/>
          <p:cNvSpPr txBox="1"/>
          <p:nvPr/>
        </p:nvSpPr>
        <p:spPr bwMode="auto">
          <a:xfrm>
            <a:off x="8074269" y="3129066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94" name="íślîďe"/>
          <p:cNvSpPr/>
          <p:nvPr/>
        </p:nvSpPr>
        <p:spPr bwMode="auto">
          <a:xfrm>
            <a:off x="7320327" y="4896483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95" name="íṣḻíde"/>
          <p:cNvSpPr txBox="1"/>
          <p:nvPr/>
        </p:nvSpPr>
        <p:spPr bwMode="auto">
          <a:xfrm>
            <a:off x="7281914" y="4666339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96" name="íślîďe"/>
          <p:cNvSpPr/>
          <p:nvPr/>
        </p:nvSpPr>
        <p:spPr bwMode="auto">
          <a:xfrm>
            <a:off x="2993188" y="4896483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97" name="íṣḻíde"/>
          <p:cNvSpPr txBox="1"/>
          <p:nvPr/>
        </p:nvSpPr>
        <p:spPr bwMode="auto">
          <a:xfrm>
            <a:off x="2954775" y="4666339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98" name="íślîďe"/>
          <p:cNvSpPr/>
          <p:nvPr/>
        </p:nvSpPr>
        <p:spPr bwMode="auto">
          <a:xfrm>
            <a:off x="2425215" y="3554667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99" name="íṣḻíde"/>
          <p:cNvSpPr txBox="1"/>
          <p:nvPr/>
        </p:nvSpPr>
        <p:spPr bwMode="auto">
          <a:xfrm>
            <a:off x="2386802" y="3324523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00" name="íślîďe"/>
          <p:cNvSpPr/>
          <p:nvPr/>
        </p:nvSpPr>
        <p:spPr bwMode="auto">
          <a:xfrm>
            <a:off x="2798242" y="1969661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01" name="íṣḻíde"/>
          <p:cNvSpPr txBox="1"/>
          <p:nvPr/>
        </p:nvSpPr>
        <p:spPr bwMode="auto">
          <a:xfrm>
            <a:off x="2759829" y="1739517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31771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65358" y="2433551"/>
            <a:ext cx="2041525" cy="1833245"/>
            <a:chOff x="5821513" y="1650156"/>
            <a:chExt cx="2041593" cy="1833374"/>
          </a:xfrm>
        </p:grpSpPr>
        <p:sp>
          <p:nvSpPr>
            <p:cNvPr id="19" name="Freeform 40"/>
            <p:cNvSpPr/>
            <p:nvPr/>
          </p:nvSpPr>
          <p:spPr bwMode="auto">
            <a:xfrm>
              <a:off x="5821513" y="165015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Freeform 41"/>
            <p:cNvSpPr>
              <a:spLocks noEditPoints="1"/>
            </p:cNvSpPr>
            <p:nvPr/>
          </p:nvSpPr>
          <p:spPr bwMode="auto">
            <a:xfrm>
              <a:off x="5821513" y="165015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50"/>
            <p:cNvSpPr/>
            <p:nvPr/>
          </p:nvSpPr>
          <p:spPr bwMode="auto">
            <a:xfrm>
              <a:off x="6570511" y="2053008"/>
              <a:ext cx="371664" cy="436628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文本框 113"/>
            <p:cNvSpPr txBox="1"/>
            <p:nvPr/>
          </p:nvSpPr>
          <p:spPr>
            <a:xfrm>
              <a:off x="6309592" y="2515328"/>
              <a:ext cx="1061864" cy="43861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itchFamily="34" charset="0"/>
                  <a:cs typeface="Aharoni" panose="02010803020104030203" pitchFamily="2" charset="-79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rPr>
                <a:t>Step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rPr>
                <a:t>4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605E5E"/>
                </a:solidFill>
                <a:effectLst/>
                <a:uLnTx/>
                <a:uFillTx/>
                <a:latin typeface="Impact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4" name="Freeform 42"/>
          <p:cNvSpPr/>
          <p:nvPr/>
        </p:nvSpPr>
        <p:spPr bwMode="auto">
          <a:xfrm>
            <a:off x="6253395" y="2467808"/>
            <a:ext cx="2041525" cy="1833245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53396" y="2505440"/>
            <a:ext cx="2041525" cy="1833245"/>
            <a:chOff x="4290534" y="1650156"/>
            <a:chExt cx="2041593" cy="1833374"/>
          </a:xfrm>
        </p:grpSpPr>
        <p:sp>
          <p:nvSpPr>
            <p:cNvPr id="16" name="Freeform 43"/>
            <p:cNvSpPr>
              <a:spLocks noEditPoints="1"/>
            </p:cNvSpPr>
            <p:nvPr/>
          </p:nvSpPr>
          <p:spPr bwMode="auto">
            <a:xfrm>
              <a:off x="4290534" y="1650156"/>
              <a:ext cx="2041593" cy="1833374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49"/>
            <p:cNvSpPr>
              <a:spLocks noEditPoints="1"/>
            </p:cNvSpPr>
            <p:nvPr/>
          </p:nvSpPr>
          <p:spPr bwMode="auto">
            <a:xfrm>
              <a:off x="5013859" y="2058285"/>
              <a:ext cx="447204" cy="395835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文本框 112"/>
            <p:cNvSpPr txBox="1"/>
            <p:nvPr/>
          </p:nvSpPr>
          <p:spPr>
            <a:xfrm>
              <a:off x="4748229" y="2515328"/>
              <a:ext cx="1061864" cy="43861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itchFamily="34" charset="0"/>
                  <a:cs typeface="Aharoni" panose="02010803020104030203" pitchFamily="2" charset="-79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rPr>
                <a:t>Step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rPr>
                <a:t>3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605E5E"/>
                </a:solidFill>
                <a:effectLst/>
                <a:uLnTx/>
                <a:uFillTx/>
                <a:latin typeface="Impact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14539" y="2494350"/>
            <a:ext cx="2039620" cy="1833245"/>
            <a:chOff x="2758691" y="1650156"/>
            <a:chExt cx="2039866" cy="1833374"/>
          </a:xfrm>
        </p:grpSpPr>
        <p:sp>
          <p:nvSpPr>
            <p:cNvPr id="12" name="Freeform 44"/>
            <p:cNvSpPr/>
            <p:nvPr/>
          </p:nvSpPr>
          <p:spPr bwMode="auto">
            <a:xfrm>
              <a:off x="2758691" y="1650156"/>
              <a:ext cx="2039866" cy="1833374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2758691" y="1650156"/>
              <a:ext cx="2039866" cy="1833374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48"/>
            <p:cNvSpPr>
              <a:spLocks noEditPoints="1"/>
            </p:cNvSpPr>
            <p:nvPr/>
          </p:nvSpPr>
          <p:spPr bwMode="auto">
            <a:xfrm>
              <a:off x="3479973" y="2033151"/>
              <a:ext cx="472889" cy="472889"/>
            </a:xfrm>
            <a:custGeom>
              <a:avLst/>
              <a:gdLst>
                <a:gd name="T0" fmla="*/ 152 w 152"/>
                <a:gd name="T1" fmla="*/ 88 h 152"/>
                <a:gd name="T2" fmla="*/ 152 w 152"/>
                <a:gd name="T3" fmla="*/ 64 h 152"/>
                <a:gd name="T4" fmla="*/ 138 w 152"/>
                <a:gd name="T5" fmla="*/ 64 h 152"/>
                <a:gd name="T6" fmla="*/ 128 w 152"/>
                <a:gd name="T7" fmla="*/ 40 h 152"/>
                <a:gd name="T8" fmla="*/ 138 w 152"/>
                <a:gd name="T9" fmla="*/ 31 h 152"/>
                <a:gd name="T10" fmla="*/ 121 w 152"/>
                <a:gd name="T11" fmla="*/ 14 h 152"/>
                <a:gd name="T12" fmla="*/ 111 w 152"/>
                <a:gd name="T13" fmla="*/ 24 h 152"/>
                <a:gd name="T14" fmla="*/ 88 w 152"/>
                <a:gd name="T15" fmla="*/ 14 h 152"/>
                <a:gd name="T16" fmla="*/ 88 w 152"/>
                <a:gd name="T17" fmla="*/ 0 h 152"/>
                <a:gd name="T18" fmla="*/ 64 w 152"/>
                <a:gd name="T19" fmla="*/ 0 h 152"/>
                <a:gd name="T20" fmla="*/ 64 w 152"/>
                <a:gd name="T21" fmla="*/ 14 h 152"/>
                <a:gd name="T22" fmla="*/ 41 w 152"/>
                <a:gd name="T23" fmla="*/ 24 h 152"/>
                <a:gd name="T24" fmla="*/ 31 w 152"/>
                <a:gd name="T25" fmla="*/ 14 h 152"/>
                <a:gd name="T26" fmla="*/ 14 w 152"/>
                <a:gd name="T27" fmla="*/ 31 h 152"/>
                <a:gd name="T28" fmla="*/ 24 w 152"/>
                <a:gd name="T29" fmla="*/ 40 h 152"/>
                <a:gd name="T30" fmla="*/ 14 w 152"/>
                <a:gd name="T31" fmla="*/ 64 h 152"/>
                <a:gd name="T32" fmla="*/ 0 w 152"/>
                <a:gd name="T33" fmla="*/ 64 h 152"/>
                <a:gd name="T34" fmla="*/ 0 w 152"/>
                <a:gd name="T35" fmla="*/ 88 h 152"/>
                <a:gd name="T36" fmla="*/ 14 w 152"/>
                <a:gd name="T37" fmla="*/ 88 h 152"/>
                <a:gd name="T38" fmla="*/ 24 w 152"/>
                <a:gd name="T39" fmla="*/ 111 h 152"/>
                <a:gd name="T40" fmla="*/ 14 w 152"/>
                <a:gd name="T41" fmla="*/ 121 h 152"/>
                <a:gd name="T42" fmla="*/ 31 w 152"/>
                <a:gd name="T43" fmla="*/ 138 h 152"/>
                <a:gd name="T44" fmla="*/ 41 w 152"/>
                <a:gd name="T45" fmla="*/ 128 h 152"/>
                <a:gd name="T46" fmla="*/ 64 w 152"/>
                <a:gd name="T47" fmla="*/ 138 h 152"/>
                <a:gd name="T48" fmla="*/ 64 w 152"/>
                <a:gd name="T49" fmla="*/ 152 h 152"/>
                <a:gd name="T50" fmla="*/ 88 w 152"/>
                <a:gd name="T51" fmla="*/ 152 h 152"/>
                <a:gd name="T52" fmla="*/ 88 w 152"/>
                <a:gd name="T53" fmla="*/ 138 h 152"/>
                <a:gd name="T54" fmla="*/ 111 w 152"/>
                <a:gd name="T55" fmla="*/ 128 h 152"/>
                <a:gd name="T56" fmla="*/ 121 w 152"/>
                <a:gd name="T57" fmla="*/ 138 h 152"/>
                <a:gd name="T58" fmla="*/ 138 w 152"/>
                <a:gd name="T59" fmla="*/ 121 h 152"/>
                <a:gd name="T60" fmla="*/ 128 w 152"/>
                <a:gd name="T61" fmla="*/ 111 h 152"/>
                <a:gd name="T62" fmla="*/ 138 w 152"/>
                <a:gd name="T63" fmla="*/ 88 h 152"/>
                <a:gd name="T64" fmla="*/ 152 w 152"/>
                <a:gd name="T65" fmla="*/ 88 h 152"/>
                <a:gd name="T66" fmla="*/ 76 w 152"/>
                <a:gd name="T67" fmla="*/ 115 h 152"/>
                <a:gd name="T68" fmla="*/ 37 w 152"/>
                <a:gd name="T69" fmla="*/ 76 h 152"/>
                <a:gd name="T70" fmla="*/ 76 w 152"/>
                <a:gd name="T71" fmla="*/ 37 h 152"/>
                <a:gd name="T72" fmla="*/ 115 w 152"/>
                <a:gd name="T73" fmla="*/ 76 h 152"/>
                <a:gd name="T74" fmla="*/ 76 w 152"/>
                <a:gd name="T75" fmla="*/ 1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文本框 111"/>
            <p:cNvSpPr txBox="1"/>
            <p:nvPr/>
          </p:nvSpPr>
          <p:spPr>
            <a:xfrm>
              <a:off x="3186867" y="2515328"/>
              <a:ext cx="1061957" cy="43861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itchFamily="34" charset="0"/>
                  <a:cs typeface="Aharoni" panose="02010803020104030203" pitchFamily="2" charset="-79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rPr>
                <a:t>Step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rPr>
                <a:t>2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605E5E"/>
                </a:solidFill>
                <a:effectLst/>
                <a:uLnTx/>
                <a:uFillTx/>
                <a:latin typeface="Impact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04333" y="2519320"/>
            <a:ext cx="2041525" cy="1833245"/>
            <a:chOff x="1225984" y="1650156"/>
            <a:chExt cx="2041593" cy="1833374"/>
          </a:xfrm>
        </p:grpSpPr>
        <p:sp>
          <p:nvSpPr>
            <p:cNvPr id="8" name="Freeform 46"/>
            <p:cNvSpPr/>
            <p:nvPr/>
          </p:nvSpPr>
          <p:spPr bwMode="auto">
            <a:xfrm>
              <a:off x="1225984" y="165015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Freeform 47"/>
            <p:cNvSpPr>
              <a:spLocks noEditPoints="1"/>
            </p:cNvSpPr>
            <p:nvPr/>
          </p:nvSpPr>
          <p:spPr bwMode="auto">
            <a:xfrm>
              <a:off x="1225984" y="165015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51"/>
            <p:cNvSpPr/>
            <p:nvPr/>
          </p:nvSpPr>
          <p:spPr bwMode="auto">
            <a:xfrm>
              <a:off x="1717062" y="2061750"/>
              <a:ext cx="882323" cy="420009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文本框 34"/>
            <p:cNvSpPr txBox="1"/>
            <p:nvPr/>
          </p:nvSpPr>
          <p:spPr>
            <a:xfrm>
              <a:off x="1625505" y="2515328"/>
              <a:ext cx="1061864" cy="43861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itchFamily="34" charset="0"/>
                  <a:cs typeface="Aharoni" panose="02010803020104030203" pitchFamily="2" charset="-79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rPr>
                <a:t>Step 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605E5E"/>
                </a:solidFill>
                <a:effectLst/>
                <a:uLnTx/>
                <a:uFillTx/>
                <a:latin typeface="Impact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23" name="íślîďe"/>
          <p:cNvSpPr/>
          <p:nvPr/>
        </p:nvSpPr>
        <p:spPr bwMode="auto">
          <a:xfrm>
            <a:off x="1515842" y="5035019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íṣḻíde"/>
          <p:cNvSpPr txBox="1"/>
          <p:nvPr/>
        </p:nvSpPr>
        <p:spPr bwMode="auto">
          <a:xfrm>
            <a:off x="1515843" y="4663154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5" name="íślîďe"/>
          <p:cNvSpPr/>
          <p:nvPr/>
        </p:nvSpPr>
        <p:spPr bwMode="auto">
          <a:xfrm>
            <a:off x="6199893" y="4896483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6" name="íṣḻíde"/>
          <p:cNvSpPr txBox="1"/>
          <p:nvPr/>
        </p:nvSpPr>
        <p:spPr bwMode="auto">
          <a:xfrm>
            <a:off x="6199894" y="4524618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7" name="íślîďe"/>
          <p:cNvSpPr/>
          <p:nvPr/>
        </p:nvSpPr>
        <p:spPr bwMode="auto">
          <a:xfrm>
            <a:off x="3987775" y="1552350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8" name="íṣḻíde"/>
          <p:cNvSpPr txBox="1"/>
          <p:nvPr/>
        </p:nvSpPr>
        <p:spPr bwMode="auto">
          <a:xfrm>
            <a:off x="3987776" y="1180485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9" name="íślîďe"/>
          <p:cNvSpPr/>
          <p:nvPr/>
        </p:nvSpPr>
        <p:spPr bwMode="auto">
          <a:xfrm>
            <a:off x="8761696" y="1450635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íṣḻíde"/>
          <p:cNvSpPr txBox="1"/>
          <p:nvPr/>
        </p:nvSpPr>
        <p:spPr bwMode="auto">
          <a:xfrm>
            <a:off x="8761697" y="1078770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8078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/>
          <p:cNvGrpSpPr/>
          <p:nvPr/>
        </p:nvGrpSpPr>
        <p:grpSpPr>
          <a:xfrm>
            <a:off x="1842530" y="1583267"/>
            <a:ext cx="8335146" cy="3759279"/>
            <a:chOff x="2435197" y="1777922"/>
            <a:chExt cx="7321606" cy="3302157"/>
          </a:xfrm>
        </p:grpSpPr>
        <p:grpSp>
          <p:nvGrpSpPr>
            <p:cNvPr id="2" name="组合 1"/>
            <p:cNvGrpSpPr/>
            <p:nvPr/>
          </p:nvGrpSpPr>
          <p:grpSpPr>
            <a:xfrm>
              <a:off x="4262685" y="1777922"/>
              <a:ext cx="1920043" cy="3302157"/>
              <a:chOff x="2734684" y="1015896"/>
              <a:chExt cx="1920043" cy="3302157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2734684" y="1015896"/>
                <a:ext cx="1920043" cy="3302157"/>
                <a:chOff x="2734684" y="1015896"/>
                <a:chExt cx="1920043" cy="3302157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2734684" y="1015896"/>
                  <a:ext cx="1920043" cy="3302157"/>
                  <a:chOff x="2685756" y="1069793"/>
                  <a:chExt cx="1920043" cy="3302157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2772798" y="1085825"/>
                    <a:ext cx="1685339" cy="3286125"/>
                    <a:chOff x="2772798" y="1085825"/>
                    <a:chExt cx="1685339" cy="3286125"/>
                  </a:xfrm>
                </p:grpSpPr>
                <p:sp>
                  <p:nvSpPr>
                    <p:cNvPr id="105" name="圆角矩形 104"/>
                    <p:cNvSpPr/>
                    <p:nvPr/>
                  </p:nvSpPr>
                  <p:spPr>
                    <a:xfrm>
                      <a:off x="2772798" y="1085825"/>
                      <a:ext cx="1685339" cy="3286125"/>
                    </a:xfrm>
                    <a:prstGeom prst="roundRect">
                      <a:avLst>
                        <a:gd name="adj" fmla="val 6990"/>
                      </a:avLst>
                    </a:prstGeom>
                    <a:solidFill>
                      <a:sysClr val="window" lastClr="FFFFFF">
                        <a:lumMod val="95000"/>
                      </a:sysClr>
                    </a:solidFill>
                    <a:ln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</a:ln>
                    <a:effectLst>
                      <a:outerShdw blurRad="279400" dist="63500" dir="8100000" sx="98000" sy="98000" algn="tr" rotWithShape="0">
                        <a:prstClr val="black">
                          <a:alpha val="18000"/>
                        </a:prstClr>
                      </a:outerShdw>
                    </a:effectLst>
                  </p:spPr>
                  <p:txBody>
                    <a:bodyPr lIns="68580" tIns="34290" rIns="68580" bIns="34290"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6" name="矩形 105"/>
                    <p:cNvSpPr/>
                    <p:nvPr/>
                  </p:nvSpPr>
                  <p:spPr>
                    <a:xfrm>
                      <a:off x="2869346" y="2352650"/>
                      <a:ext cx="1476375" cy="628650"/>
                    </a:xfrm>
                    <a:prstGeom prst="rect">
                      <a:avLst/>
                    </a:prstGeom>
                    <a:solidFill>
                      <a:srgbClr val="0C6341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lIns="68580" tIns="34290" rIns="68580" bIns="34290"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7" name="矩形 106"/>
                    <p:cNvSpPr/>
                    <p:nvPr/>
                  </p:nvSpPr>
                  <p:spPr>
                    <a:xfrm>
                      <a:off x="2869346" y="2209775"/>
                      <a:ext cx="1476375" cy="142875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>
                      <a:outerShdw blurRad="76200" dist="50800" dir="5400000" sx="97000" sy="97000" algn="t" rotWithShape="0">
                        <a:prstClr val="black">
                          <a:alpha val="25000"/>
                        </a:prstClr>
                      </a:outerShdw>
                    </a:effectLst>
                  </p:spPr>
                  <p:txBody>
                    <a:bodyPr lIns="68580" tIns="34290" rIns="68580" bIns="34290"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8" name="矩形 107"/>
                    <p:cNvSpPr/>
                    <p:nvPr/>
                  </p:nvSpPr>
                  <p:spPr>
                    <a:xfrm rot="10800000">
                      <a:off x="2869346" y="2981300"/>
                      <a:ext cx="1476375" cy="142875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>
                      <a:outerShdw blurRad="76200" dist="50800" dir="16200000" sx="97000" sy="97000" rotWithShape="0">
                        <a:prstClr val="black">
                          <a:alpha val="25000"/>
                        </a:prstClr>
                      </a:outerShdw>
                    </a:effectLst>
                  </p:spPr>
                  <p:txBody>
                    <a:bodyPr lIns="68580" tIns="34290" rIns="68580" bIns="34290"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9" name="文本框 34"/>
                    <p:cNvSpPr txBox="1"/>
                    <p:nvPr/>
                  </p:nvSpPr>
                  <p:spPr>
                    <a:xfrm>
                      <a:off x="2991869" y="1903218"/>
                      <a:ext cx="1231328" cy="28384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68580" tIns="34290" rIns="68580" bIns="34290" rtlCol="0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A3A3A"/>
                          </a:solidFill>
                          <a:effectLst/>
                          <a:uLnTx/>
                          <a:uFillTx/>
                        </a:rPr>
                        <a:t>We do our best to make your presentation perfect!</a:t>
                      </a:r>
                      <a:endParaRPr kumimoji="0" lang="zh-CN" altLang="en-US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3A3A3A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10" name="文本框 40"/>
                    <p:cNvSpPr txBox="1"/>
                    <p:nvPr/>
                  </p:nvSpPr>
                  <p:spPr>
                    <a:xfrm>
                      <a:off x="3257014" y="2367921"/>
                      <a:ext cx="701040" cy="622300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68580" tIns="34290" rIns="68580" bIns="34290" rtlCol="0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" lastClr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endParaRPr kumimoji="0" lang="zh-CN" altLang="en-US" sz="3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97" name="组合 96"/>
                  <p:cNvGrpSpPr/>
                  <p:nvPr/>
                </p:nvGrpSpPr>
                <p:grpSpPr>
                  <a:xfrm flipV="1">
                    <a:off x="2701713" y="1069793"/>
                    <a:ext cx="1904086" cy="874883"/>
                    <a:chOff x="894195" y="2095454"/>
                    <a:chExt cx="4500232" cy="1850943"/>
                  </a:xfrm>
                </p:grpSpPr>
                <p:sp>
                  <p:nvSpPr>
                    <p:cNvPr id="102" name="椭圆 101"/>
                    <p:cNvSpPr/>
                    <p:nvPr/>
                  </p:nvSpPr>
                  <p:spPr>
                    <a:xfrm>
                      <a:off x="894195" y="2095454"/>
                      <a:ext cx="4394668" cy="1110829"/>
                    </a:xfrm>
                    <a:prstGeom prst="ellipse">
                      <a:avLst/>
                    </a:prstGeom>
                    <a:gradFill flip="none" rotWithShape="1">
                      <a:gsLst>
                        <a:gs pos="86000">
                          <a:sysClr val="window" lastClr="FFFFFF">
                            <a:alpha val="0"/>
                          </a:sysClr>
                        </a:gs>
                        <a:gs pos="15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25400" cap="flat" cmpd="sng" algn="ctr">
                      <a:noFill/>
                      <a:prstDash val="solid"/>
                    </a:ln>
                    <a:effectLst>
                      <a:softEdge rad="127000"/>
                    </a:effectLst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3" name="椭圆 102"/>
                    <p:cNvSpPr/>
                    <p:nvPr/>
                  </p:nvSpPr>
                  <p:spPr>
                    <a:xfrm>
                      <a:off x="999759" y="2835568"/>
                      <a:ext cx="4394668" cy="1110829"/>
                    </a:xfrm>
                    <a:prstGeom prst="ellipse">
                      <a:avLst/>
                    </a:prstGeom>
                    <a:gradFill flip="none" rotWithShape="1">
                      <a:gsLst>
                        <a:gs pos="86000">
                          <a:sysClr val="window" lastClr="FFFFFF">
                            <a:alpha val="0"/>
                          </a:sysClr>
                        </a:gs>
                        <a:gs pos="15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25400" cap="flat" cmpd="sng" algn="ctr">
                      <a:noFill/>
                      <a:prstDash val="solid"/>
                    </a:ln>
                    <a:effectLst>
                      <a:softEdge rad="127000"/>
                    </a:effectLst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4" name="矩形 103"/>
                    <p:cNvSpPr/>
                    <p:nvPr/>
                  </p:nvSpPr>
                  <p:spPr>
                    <a:xfrm>
                      <a:off x="1290384" y="2581117"/>
                      <a:ext cx="3489354" cy="953103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98" name="组合 97"/>
                  <p:cNvGrpSpPr/>
                  <p:nvPr/>
                </p:nvGrpSpPr>
                <p:grpSpPr>
                  <a:xfrm flipV="1">
                    <a:off x="2685756" y="3363838"/>
                    <a:ext cx="1871345" cy="885094"/>
                    <a:chOff x="856481" y="1960913"/>
                    <a:chExt cx="4422850" cy="1872546"/>
                  </a:xfrm>
                </p:grpSpPr>
                <p:sp>
                  <p:nvSpPr>
                    <p:cNvPr id="99" name="椭圆 98"/>
                    <p:cNvSpPr/>
                    <p:nvPr/>
                  </p:nvSpPr>
                  <p:spPr>
                    <a:xfrm>
                      <a:off x="856481" y="1960913"/>
                      <a:ext cx="4394668" cy="1110829"/>
                    </a:xfrm>
                    <a:prstGeom prst="ellipse">
                      <a:avLst/>
                    </a:prstGeom>
                    <a:gradFill flip="none" rotWithShape="1">
                      <a:gsLst>
                        <a:gs pos="86000">
                          <a:sysClr val="window" lastClr="FFFFFF">
                            <a:alpha val="0"/>
                          </a:sysClr>
                        </a:gs>
                        <a:gs pos="15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25400" cap="flat" cmpd="sng" algn="ctr">
                      <a:noFill/>
                      <a:prstDash val="solid"/>
                    </a:ln>
                    <a:effectLst>
                      <a:softEdge rad="127000"/>
                    </a:effectLst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0" name="椭圆 99"/>
                    <p:cNvSpPr/>
                    <p:nvPr/>
                  </p:nvSpPr>
                  <p:spPr>
                    <a:xfrm>
                      <a:off x="884663" y="2722628"/>
                      <a:ext cx="4394668" cy="1110831"/>
                    </a:xfrm>
                    <a:prstGeom prst="ellipse">
                      <a:avLst/>
                    </a:prstGeom>
                    <a:gradFill flip="none" rotWithShape="1">
                      <a:gsLst>
                        <a:gs pos="86000">
                          <a:sysClr val="window" lastClr="FFFFFF">
                            <a:alpha val="0"/>
                          </a:sysClr>
                        </a:gs>
                        <a:gs pos="15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25400" cap="flat" cmpd="sng" algn="ctr">
                      <a:noFill/>
                      <a:prstDash val="solid"/>
                    </a:ln>
                    <a:effectLst>
                      <a:softEdge rad="127000"/>
                    </a:effectLst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1" name="矩形 100"/>
                    <p:cNvSpPr/>
                    <p:nvPr/>
                  </p:nvSpPr>
                  <p:spPr>
                    <a:xfrm>
                      <a:off x="1362491" y="2421297"/>
                      <a:ext cx="3489354" cy="953103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4" name="文本框 32"/>
                <p:cNvSpPr txBox="1"/>
                <p:nvPr/>
              </p:nvSpPr>
              <p:spPr>
                <a:xfrm>
                  <a:off x="3114393" y="1275606"/>
                  <a:ext cx="1208405" cy="237490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1458E"/>
                      </a:solidFill>
                      <a:effectLst/>
                      <a:uLnTx/>
                      <a:uFillTx/>
                    </a:rPr>
                    <a:t>INFOGRAPHICS</a:t>
                  </a:r>
                  <a:endPara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1458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文本框 33"/>
                <p:cNvSpPr txBox="1"/>
                <p:nvPr/>
              </p:nvSpPr>
              <p:spPr>
                <a:xfrm>
                  <a:off x="3219496" y="1444971"/>
                  <a:ext cx="706755" cy="191135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</a:rPr>
                    <a:t>Sample text</a:t>
                  </a:r>
                  <a:endPara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2" name="Freeform 147"/>
              <p:cNvSpPr>
                <a:spLocks noEditPoints="1"/>
              </p:cNvSpPr>
              <p:nvPr/>
            </p:nvSpPr>
            <p:spPr bwMode="auto">
              <a:xfrm>
                <a:off x="3516880" y="3602925"/>
                <a:ext cx="181304" cy="286337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2435197" y="1777922"/>
              <a:ext cx="1904086" cy="3302157"/>
              <a:chOff x="850335" y="1069793"/>
              <a:chExt cx="1904086" cy="3302157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895000" y="1085825"/>
                <a:ext cx="1859421" cy="3286125"/>
                <a:chOff x="895000" y="1085825"/>
                <a:chExt cx="1859421" cy="3286125"/>
              </a:xfrm>
            </p:grpSpPr>
            <p:grpSp>
              <p:nvGrpSpPr>
                <p:cNvPr id="79" name="组合 78"/>
                <p:cNvGrpSpPr/>
                <p:nvPr/>
              </p:nvGrpSpPr>
              <p:grpSpPr>
                <a:xfrm>
                  <a:off x="971600" y="1085825"/>
                  <a:ext cx="1706223" cy="3286125"/>
                  <a:chOff x="971600" y="1085825"/>
                  <a:chExt cx="1706223" cy="3286125"/>
                </a:xfrm>
              </p:grpSpPr>
              <p:sp>
                <p:nvSpPr>
                  <p:cNvPr id="85" name="圆角矩形 84"/>
                  <p:cNvSpPr/>
                  <p:nvPr/>
                </p:nvSpPr>
                <p:spPr>
                  <a:xfrm>
                    <a:off x="971600" y="1085825"/>
                    <a:ext cx="1706223" cy="3286125"/>
                  </a:xfrm>
                  <a:prstGeom prst="roundRect">
                    <a:avLst>
                      <a:gd name="adj" fmla="val 6990"/>
                    </a:avLst>
                  </a:prstGeom>
                  <a:solidFill>
                    <a:sysClr val="window" lastClr="FFFFFF">
                      <a:lumMod val="95000"/>
                    </a:sysClr>
                  </a:solidFill>
                  <a:ln w="3175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>
                    <a:outerShdw blurRad="279400" dist="63500" dir="8100000" sx="98000" sy="98000" algn="tr" rotWithShape="0">
                      <a:prstClr val="black">
                        <a:alpha val="18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6" name="矩形 85"/>
                  <p:cNvSpPr/>
                  <p:nvPr/>
                </p:nvSpPr>
                <p:spPr>
                  <a:xfrm>
                    <a:off x="1104900" y="2352650"/>
                    <a:ext cx="1476375" cy="628650"/>
                  </a:xfrm>
                  <a:prstGeom prst="rect">
                    <a:avLst/>
                  </a:prstGeom>
                  <a:solidFill>
                    <a:srgbClr val="0C634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7" name="矩形 86"/>
                  <p:cNvSpPr/>
                  <p:nvPr/>
                </p:nvSpPr>
                <p:spPr>
                  <a:xfrm>
                    <a:off x="1104900" y="2209775"/>
                    <a:ext cx="1476375" cy="142875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st="50800" dir="5400000" sx="97000" sy="97000" algn="t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8" name="矩形 87"/>
                  <p:cNvSpPr/>
                  <p:nvPr/>
                </p:nvSpPr>
                <p:spPr>
                  <a:xfrm rot="10800000">
                    <a:off x="1104900" y="2981300"/>
                    <a:ext cx="1476375" cy="142875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st="50800" dir="16200000" sx="97000" sy="97000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9" name="文本框 12"/>
                  <p:cNvSpPr txBox="1"/>
                  <p:nvPr/>
                </p:nvSpPr>
                <p:spPr>
                  <a:xfrm>
                    <a:off x="1227424" y="1903218"/>
                    <a:ext cx="1231328" cy="283845"/>
                  </a:xfrm>
                  <a:prstGeom prst="rect">
                    <a:avLst/>
                  </a:prstGeom>
                  <a:noFill/>
                </p:spPr>
                <p:txBody>
                  <a:bodyPr wrap="square" lIns="68580" tIns="34290" rIns="68580" bIns="34290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3A3A3A"/>
                        </a:solidFill>
                        <a:effectLst/>
                        <a:uLnTx/>
                        <a:uFillTx/>
                      </a:rPr>
                      <a:t>We do our best to make your presentation perfect!</a:t>
                    </a:r>
                    <a:endParaRPr kumimoji="0" lang="zh-CN" altLang="en-US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A3A3A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0" name="文本框 18"/>
                  <p:cNvSpPr txBox="1"/>
                  <p:nvPr/>
                </p:nvSpPr>
                <p:spPr>
                  <a:xfrm>
                    <a:off x="1492569" y="2367921"/>
                    <a:ext cx="701040" cy="622300"/>
                  </a:xfrm>
                  <a:prstGeom prst="rect">
                    <a:avLst/>
                  </a:prstGeom>
                  <a:noFill/>
                </p:spPr>
                <p:txBody>
                  <a:bodyPr wrap="none" lIns="68580" tIns="34290" rIns="68580" bIns="34290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3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01</a:t>
                    </a:r>
                    <a:endParaRPr kumimoji="0" lang="zh-CN" altLang="en-US" sz="3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80" name="组合 79"/>
                <p:cNvGrpSpPr/>
                <p:nvPr/>
              </p:nvGrpSpPr>
              <p:grpSpPr>
                <a:xfrm flipV="1">
                  <a:off x="895000" y="3380859"/>
                  <a:ext cx="1859421" cy="835205"/>
                  <a:chOff x="837732" y="2078700"/>
                  <a:chExt cx="4394668" cy="1766999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837732" y="2078700"/>
                    <a:ext cx="4394668" cy="1110829"/>
                  </a:xfrm>
                  <a:prstGeom prst="ellipse">
                    <a:avLst/>
                  </a:prstGeom>
                  <a:gradFill flip="none" rotWithShape="1">
                    <a:gsLst>
                      <a:gs pos="86000">
                        <a:sysClr val="window" lastClr="FFFFFF">
                          <a:alpha val="0"/>
                        </a:sysClr>
                      </a:gs>
                      <a:gs pos="15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3" name="椭圆 82"/>
                  <p:cNvSpPr/>
                  <p:nvPr/>
                </p:nvSpPr>
                <p:spPr>
                  <a:xfrm>
                    <a:off x="837732" y="2734869"/>
                    <a:ext cx="4394668" cy="1110830"/>
                  </a:xfrm>
                  <a:prstGeom prst="ellipse">
                    <a:avLst/>
                  </a:prstGeom>
                  <a:gradFill flip="none" rotWithShape="1">
                    <a:gsLst>
                      <a:gs pos="86000">
                        <a:sysClr val="window" lastClr="FFFFFF">
                          <a:alpha val="0"/>
                        </a:sysClr>
                      </a:gs>
                      <a:gs pos="15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4" name="矩形 83"/>
                  <p:cNvSpPr/>
                  <p:nvPr/>
                </p:nvSpPr>
                <p:spPr>
                  <a:xfrm>
                    <a:off x="1290389" y="2513202"/>
                    <a:ext cx="3489354" cy="953104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81" name="Freeform 123"/>
                <p:cNvSpPr>
                  <a:spLocks noEditPoints="1"/>
                </p:cNvSpPr>
                <p:nvPr/>
              </p:nvSpPr>
              <p:spPr bwMode="auto">
                <a:xfrm>
                  <a:off x="1724297" y="3618331"/>
                  <a:ext cx="237583" cy="264776"/>
                </a:xfrm>
                <a:custGeom>
                  <a:avLst/>
                  <a:gdLst>
                    <a:gd name="T0" fmla="*/ 13 w 77"/>
                    <a:gd name="T1" fmla="*/ 8 h 86"/>
                    <a:gd name="T2" fmla="*/ 38 w 77"/>
                    <a:gd name="T3" fmla="*/ 1 h 86"/>
                    <a:gd name="T4" fmla="*/ 59 w 77"/>
                    <a:gd name="T5" fmla="*/ 13 h 86"/>
                    <a:gd name="T6" fmla="*/ 66 w 77"/>
                    <a:gd name="T7" fmla="*/ 38 h 86"/>
                    <a:gd name="T8" fmla="*/ 58 w 77"/>
                    <a:gd name="T9" fmla="*/ 55 h 86"/>
                    <a:gd name="T10" fmla="*/ 64 w 77"/>
                    <a:gd name="T11" fmla="*/ 59 h 86"/>
                    <a:gd name="T12" fmla="*/ 74 w 77"/>
                    <a:gd name="T13" fmla="*/ 72 h 86"/>
                    <a:gd name="T14" fmla="*/ 73 w 77"/>
                    <a:gd name="T15" fmla="*/ 84 h 86"/>
                    <a:gd name="T16" fmla="*/ 73 w 77"/>
                    <a:gd name="T17" fmla="*/ 84 h 86"/>
                    <a:gd name="T18" fmla="*/ 62 w 77"/>
                    <a:gd name="T19" fmla="*/ 82 h 86"/>
                    <a:gd name="T20" fmla="*/ 51 w 77"/>
                    <a:gd name="T21" fmla="*/ 68 h 86"/>
                    <a:gd name="T22" fmla="*/ 49 w 77"/>
                    <a:gd name="T23" fmla="*/ 63 h 86"/>
                    <a:gd name="T24" fmla="*/ 30 w 77"/>
                    <a:gd name="T25" fmla="*/ 66 h 86"/>
                    <a:gd name="T26" fmla="*/ 8 w 77"/>
                    <a:gd name="T27" fmla="*/ 54 h 86"/>
                    <a:gd name="T28" fmla="*/ 1 w 77"/>
                    <a:gd name="T29" fmla="*/ 30 h 86"/>
                    <a:gd name="T30" fmla="*/ 13 w 77"/>
                    <a:gd name="T31" fmla="*/ 8 h 86"/>
                    <a:gd name="T32" fmla="*/ 30 w 77"/>
                    <a:gd name="T33" fmla="*/ 49 h 86"/>
                    <a:gd name="T34" fmla="*/ 38 w 77"/>
                    <a:gd name="T35" fmla="*/ 49 h 86"/>
                    <a:gd name="T36" fmla="*/ 38 w 77"/>
                    <a:gd name="T37" fmla="*/ 40 h 86"/>
                    <a:gd name="T38" fmla="*/ 47 w 77"/>
                    <a:gd name="T39" fmla="*/ 40 h 86"/>
                    <a:gd name="T40" fmla="*/ 47 w 77"/>
                    <a:gd name="T41" fmla="*/ 32 h 86"/>
                    <a:gd name="T42" fmla="*/ 38 w 77"/>
                    <a:gd name="T43" fmla="*/ 32 h 86"/>
                    <a:gd name="T44" fmla="*/ 38 w 77"/>
                    <a:gd name="T45" fmla="*/ 23 h 86"/>
                    <a:gd name="T46" fmla="*/ 30 w 77"/>
                    <a:gd name="T47" fmla="*/ 23 h 86"/>
                    <a:gd name="T48" fmla="*/ 30 w 77"/>
                    <a:gd name="T49" fmla="*/ 32 h 86"/>
                    <a:gd name="T50" fmla="*/ 21 w 77"/>
                    <a:gd name="T51" fmla="*/ 32 h 86"/>
                    <a:gd name="T52" fmla="*/ 21 w 77"/>
                    <a:gd name="T53" fmla="*/ 40 h 86"/>
                    <a:gd name="T54" fmla="*/ 30 w 77"/>
                    <a:gd name="T55" fmla="*/ 40 h 86"/>
                    <a:gd name="T56" fmla="*/ 30 w 77"/>
                    <a:gd name="T57" fmla="*/ 49 h 86"/>
                    <a:gd name="T58" fmla="*/ 18 w 77"/>
                    <a:gd name="T59" fmla="*/ 36 h 86"/>
                    <a:gd name="T60" fmla="*/ 43 w 77"/>
                    <a:gd name="T61" fmla="*/ 19 h 86"/>
                    <a:gd name="T62" fmla="*/ 18 w 77"/>
                    <a:gd name="T63" fmla="*/ 36 h 86"/>
                    <a:gd name="T64" fmla="*/ 36 w 77"/>
                    <a:gd name="T65" fmla="*/ 12 h 86"/>
                    <a:gd name="T66" fmla="*/ 20 w 77"/>
                    <a:gd name="T67" fmla="*/ 16 h 86"/>
                    <a:gd name="T68" fmla="*/ 12 w 77"/>
                    <a:gd name="T69" fmla="*/ 31 h 86"/>
                    <a:gd name="T70" fmla="*/ 16 w 77"/>
                    <a:gd name="T71" fmla="*/ 47 h 86"/>
                    <a:gd name="T72" fmla="*/ 31 w 77"/>
                    <a:gd name="T73" fmla="*/ 55 h 86"/>
                    <a:gd name="T74" fmla="*/ 47 w 77"/>
                    <a:gd name="T75" fmla="*/ 51 h 86"/>
                    <a:gd name="T76" fmla="*/ 55 w 77"/>
                    <a:gd name="T77" fmla="*/ 36 h 86"/>
                    <a:gd name="T78" fmla="*/ 51 w 77"/>
                    <a:gd name="T79" fmla="*/ 20 h 86"/>
                    <a:gd name="T80" fmla="*/ 36 w 77"/>
                    <a:gd name="T81" fmla="*/ 1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7" h="86">
                      <a:moveTo>
                        <a:pt x="13" y="8"/>
                      </a:moveTo>
                      <a:cubicBezTo>
                        <a:pt x="20" y="2"/>
                        <a:pt x="29" y="0"/>
                        <a:pt x="38" y="1"/>
                      </a:cubicBezTo>
                      <a:cubicBezTo>
                        <a:pt x="46" y="2"/>
                        <a:pt x="54" y="6"/>
                        <a:pt x="59" y="13"/>
                      </a:cubicBezTo>
                      <a:cubicBezTo>
                        <a:pt x="65" y="21"/>
                        <a:pt x="67" y="29"/>
                        <a:pt x="66" y="38"/>
                      </a:cubicBezTo>
                      <a:cubicBezTo>
                        <a:pt x="65" y="44"/>
                        <a:pt x="63" y="50"/>
                        <a:pt x="58" y="55"/>
                      </a:cubicBezTo>
                      <a:cubicBezTo>
                        <a:pt x="60" y="56"/>
                        <a:pt x="62" y="57"/>
                        <a:pt x="64" y="59"/>
                      </a:cubicBezTo>
                      <a:cubicBezTo>
                        <a:pt x="74" y="72"/>
                        <a:pt x="74" y="72"/>
                        <a:pt x="74" y="72"/>
                      </a:cubicBezTo>
                      <a:cubicBezTo>
                        <a:pt x="77" y="76"/>
                        <a:pt x="76" y="81"/>
                        <a:pt x="73" y="84"/>
                      </a:cubicBez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69" y="86"/>
                        <a:pt x="64" y="86"/>
                        <a:pt x="62" y="82"/>
                      </a:cubicBezTo>
                      <a:cubicBezTo>
                        <a:pt x="51" y="68"/>
                        <a:pt x="51" y="68"/>
                        <a:pt x="51" y="68"/>
                      </a:cubicBezTo>
                      <a:cubicBezTo>
                        <a:pt x="50" y="67"/>
                        <a:pt x="49" y="65"/>
                        <a:pt x="49" y="63"/>
                      </a:cubicBezTo>
                      <a:cubicBezTo>
                        <a:pt x="43" y="66"/>
                        <a:pt x="36" y="67"/>
                        <a:pt x="30" y="66"/>
                      </a:cubicBezTo>
                      <a:cubicBezTo>
                        <a:pt x="21" y="65"/>
                        <a:pt x="13" y="61"/>
                        <a:pt x="8" y="54"/>
                      </a:cubicBezTo>
                      <a:cubicBezTo>
                        <a:pt x="2" y="47"/>
                        <a:pt x="0" y="38"/>
                        <a:pt x="1" y="30"/>
                      </a:cubicBezTo>
                      <a:cubicBezTo>
                        <a:pt x="2" y="21"/>
                        <a:pt x="6" y="13"/>
                        <a:pt x="13" y="8"/>
                      </a:cubicBezTo>
                      <a:close/>
                      <a:moveTo>
                        <a:pt x="30" y="49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lose/>
                      <a:moveTo>
                        <a:pt x="18" y="36"/>
                      </a:moveTo>
                      <a:cubicBezTo>
                        <a:pt x="22" y="26"/>
                        <a:pt x="31" y="21"/>
                        <a:pt x="43" y="19"/>
                      </a:cubicBezTo>
                      <a:cubicBezTo>
                        <a:pt x="31" y="11"/>
                        <a:pt x="16" y="22"/>
                        <a:pt x="18" y="36"/>
                      </a:cubicBezTo>
                      <a:close/>
                      <a:moveTo>
                        <a:pt x="36" y="12"/>
                      </a:moveTo>
                      <a:cubicBezTo>
                        <a:pt x="31" y="11"/>
                        <a:pt x="25" y="13"/>
                        <a:pt x="20" y="16"/>
                      </a:cubicBezTo>
                      <a:cubicBezTo>
                        <a:pt x="15" y="20"/>
                        <a:pt x="13" y="25"/>
                        <a:pt x="12" y="31"/>
                      </a:cubicBezTo>
                      <a:cubicBezTo>
                        <a:pt x="11" y="37"/>
                        <a:pt x="13" y="42"/>
                        <a:pt x="16" y="47"/>
                      </a:cubicBezTo>
                      <a:cubicBezTo>
                        <a:pt x="20" y="52"/>
                        <a:pt x="25" y="55"/>
                        <a:pt x="31" y="55"/>
                      </a:cubicBezTo>
                      <a:cubicBezTo>
                        <a:pt x="36" y="56"/>
                        <a:pt x="42" y="55"/>
                        <a:pt x="47" y="51"/>
                      </a:cubicBezTo>
                      <a:cubicBezTo>
                        <a:pt x="52" y="47"/>
                        <a:pt x="55" y="42"/>
                        <a:pt x="55" y="36"/>
                      </a:cubicBezTo>
                      <a:cubicBezTo>
                        <a:pt x="56" y="31"/>
                        <a:pt x="54" y="25"/>
                        <a:pt x="51" y="20"/>
                      </a:cubicBezTo>
                      <a:cubicBezTo>
                        <a:pt x="47" y="15"/>
                        <a:pt x="42" y="13"/>
                        <a:pt x="36" y="12"/>
                      </a:cubicBez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 flipV="1">
                <a:off x="850335" y="1069793"/>
                <a:ext cx="1859421" cy="835205"/>
                <a:chOff x="837732" y="2078700"/>
                <a:chExt cx="4394668" cy="1766999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837732" y="2078700"/>
                  <a:ext cx="4394668" cy="1110829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837732" y="2734869"/>
                  <a:ext cx="4394668" cy="1110830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" name="矩形 77"/>
                <p:cNvSpPr/>
                <p:nvPr/>
              </p:nvSpPr>
              <p:spPr>
                <a:xfrm>
                  <a:off x="1290389" y="2513202"/>
                  <a:ext cx="3489354" cy="953104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74" name="文本框 10"/>
              <p:cNvSpPr txBox="1"/>
              <p:nvPr/>
            </p:nvSpPr>
            <p:spPr>
              <a:xfrm>
                <a:off x="1349948" y="1333328"/>
                <a:ext cx="1208405" cy="237490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5DA2"/>
                    </a:solidFill>
                    <a:effectLst/>
                    <a:uLnTx/>
                    <a:uFillTx/>
                  </a:rPr>
                  <a:t>INFOGRAPHICS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5DA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文本框 11"/>
              <p:cNvSpPr txBox="1"/>
              <p:nvPr/>
            </p:nvSpPr>
            <p:spPr>
              <a:xfrm>
                <a:off x="1455051" y="1502693"/>
                <a:ext cx="706755" cy="191135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</a:rPr>
                  <a:t>Sample text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092759" y="1777922"/>
              <a:ext cx="1906921" cy="3286125"/>
              <a:chOff x="4463204" y="1085825"/>
              <a:chExt cx="1906921" cy="3286125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4510704" y="1085825"/>
                <a:ext cx="1859421" cy="3286125"/>
                <a:chOff x="4458137" y="1085825"/>
                <a:chExt cx="1859421" cy="3286125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489744" y="1085825"/>
                  <a:ext cx="1701208" cy="3286125"/>
                  <a:chOff x="4489744" y="1085825"/>
                  <a:chExt cx="1701208" cy="3286125"/>
                </a:xfrm>
              </p:grpSpPr>
              <p:sp>
                <p:nvSpPr>
                  <p:cNvPr id="66" name="圆角矩形 65"/>
                  <p:cNvSpPr/>
                  <p:nvPr/>
                </p:nvSpPr>
                <p:spPr>
                  <a:xfrm>
                    <a:off x="4489744" y="1085825"/>
                    <a:ext cx="1701208" cy="3286125"/>
                  </a:xfrm>
                  <a:prstGeom prst="roundRect">
                    <a:avLst>
                      <a:gd name="adj" fmla="val 6990"/>
                    </a:avLst>
                  </a:prstGeom>
                  <a:solidFill>
                    <a:sysClr val="window" lastClr="FFFFFF">
                      <a:lumMod val="95000"/>
                    </a:sysClr>
                  </a:solidFill>
                  <a:ln w="3175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>
                    <a:outerShdw blurRad="279400" dist="63500" dir="8100000" sx="98000" sy="98000" algn="tr" rotWithShape="0">
                      <a:prstClr val="black">
                        <a:alpha val="18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7" name="矩形 66"/>
                  <p:cNvSpPr/>
                  <p:nvPr/>
                </p:nvSpPr>
                <p:spPr>
                  <a:xfrm>
                    <a:off x="4649660" y="2352650"/>
                    <a:ext cx="1476375" cy="628650"/>
                  </a:xfrm>
                  <a:prstGeom prst="rect">
                    <a:avLst/>
                  </a:prstGeom>
                  <a:solidFill>
                    <a:srgbClr val="0C634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8" name="矩形 67"/>
                  <p:cNvSpPr/>
                  <p:nvPr/>
                </p:nvSpPr>
                <p:spPr>
                  <a:xfrm>
                    <a:off x="4649660" y="2209775"/>
                    <a:ext cx="1476375" cy="142875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st="50800" dir="5400000" sx="97000" sy="97000" algn="t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0800000">
                    <a:off x="4649660" y="2981300"/>
                    <a:ext cx="1476375" cy="142875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st="50800" dir="16200000" sx="97000" sy="97000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0" name="文本框 51"/>
                  <p:cNvSpPr txBox="1"/>
                  <p:nvPr/>
                </p:nvSpPr>
                <p:spPr>
                  <a:xfrm>
                    <a:off x="4772184" y="1903218"/>
                    <a:ext cx="1231328" cy="283845"/>
                  </a:xfrm>
                  <a:prstGeom prst="rect">
                    <a:avLst/>
                  </a:prstGeom>
                  <a:noFill/>
                </p:spPr>
                <p:txBody>
                  <a:bodyPr wrap="square" lIns="68580" tIns="34290" rIns="68580" bIns="34290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3A3A3A"/>
                        </a:solidFill>
                        <a:effectLst/>
                        <a:uLnTx/>
                        <a:uFillTx/>
                      </a:rPr>
                      <a:t>We do our best to make your presentation perfect!</a:t>
                    </a:r>
                    <a:endParaRPr kumimoji="0" lang="zh-CN" altLang="en-US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A3A3A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1" name="文本框 57"/>
                  <p:cNvSpPr txBox="1"/>
                  <p:nvPr/>
                </p:nvSpPr>
                <p:spPr>
                  <a:xfrm>
                    <a:off x="5037328" y="2367921"/>
                    <a:ext cx="701040" cy="622300"/>
                  </a:xfrm>
                  <a:prstGeom prst="rect">
                    <a:avLst/>
                  </a:prstGeom>
                  <a:noFill/>
                </p:spPr>
                <p:txBody>
                  <a:bodyPr wrap="none" lIns="68580" tIns="34290" rIns="68580" bIns="34290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3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03</a:t>
                    </a:r>
                    <a:endParaRPr kumimoji="0" lang="zh-CN" altLang="en-US" sz="3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0" name="组合 59"/>
                <p:cNvGrpSpPr/>
                <p:nvPr/>
              </p:nvGrpSpPr>
              <p:grpSpPr>
                <a:xfrm flipV="1">
                  <a:off x="4458137" y="1117390"/>
                  <a:ext cx="1859421" cy="835205"/>
                  <a:chOff x="837732" y="2078700"/>
                  <a:chExt cx="4394668" cy="1766999"/>
                </a:xfrm>
              </p:grpSpPr>
              <p:sp>
                <p:nvSpPr>
                  <p:cNvPr id="63" name="椭圆 62"/>
                  <p:cNvSpPr/>
                  <p:nvPr/>
                </p:nvSpPr>
                <p:spPr>
                  <a:xfrm>
                    <a:off x="837732" y="2078700"/>
                    <a:ext cx="4394668" cy="1110829"/>
                  </a:xfrm>
                  <a:prstGeom prst="ellipse">
                    <a:avLst/>
                  </a:prstGeom>
                  <a:gradFill flip="none" rotWithShape="1">
                    <a:gsLst>
                      <a:gs pos="86000">
                        <a:sysClr val="window" lastClr="FFFFFF">
                          <a:alpha val="0"/>
                        </a:sysClr>
                      </a:gs>
                      <a:gs pos="15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4" name="椭圆 63"/>
                  <p:cNvSpPr/>
                  <p:nvPr/>
                </p:nvSpPr>
                <p:spPr>
                  <a:xfrm>
                    <a:off x="837732" y="2734869"/>
                    <a:ext cx="4394668" cy="1110830"/>
                  </a:xfrm>
                  <a:prstGeom prst="ellipse">
                    <a:avLst/>
                  </a:prstGeom>
                  <a:gradFill flip="none" rotWithShape="1">
                    <a:gsLst>
                      <a:gs pos="86000">
                        <a:sysClr val="window" lastClr="FFFFFF">
                          <a:alpha val="0"/>
                        </a:sysClr>
                      </a:gs>
                      <a:gs pos="15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5" name="矩形 64"/>
                  <p:cNvSpPr/>
                  <p:nvPr/>
                </p:nvSpPr>
                <p:spPr>
                  <a:xfrm>
                    <a:off x="1290389" y="2513202"/>
                    <a:ext cx="3489354" cy="953104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61" name="文本框 49"/>
                <p:cNvSpPr txBox="1"/>
                <p:nvPr/>
              </p:nvSpPr>
              <p:spPr>
                <a:xfrm>
                  <a:off x="4894708" y="1333328"/>
                  <a:ext cx="1208405" cy="237490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1458E"/>
                      </a:solidFill>
                      <a:effectLst/>
                      <a:uLnTx/>
                      <a:uFillTx/>
                    </a:rPr>
                    <a:t>INFOGRAPHICS</a:t>
                  </a:r>
                  <a:endPara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1458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文本框 50"/>
                <p:cNvSpPr txBox="1"/>
                <p:nvPr/>
              </p:nvSpPr>
              <p:spPr>
                <a:xfrm>
                  <a:off x="4999811" y="1502693"/>
                  <a:ext cx="706755" cy="191135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</a:rPr>
                    <a:t>Sample text</a:t>
                  </a:r>
                  <a:endPara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 flipV="1">
                <a:off x="4463204" y="3358053"/>
                <a:ext cx="1859421" cy="835205"/>
                <a:chOff x="837732" y="2078700"/>
                <a:chExt cx="4394668" cy="1766999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837732" y="2078700"/>
                  <a:ext cx="4394668" cy="1110829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837732" y="2734869"/>
                  <a:ext cx="4394668" cy="1110830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1290389" y="2513202"/>
                  <a:ext cx="3489354" cy="953104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5" name="Freeform 203"/>
              <p:cNvSpPr>
                <a:spLocks noEditPoints="1"/>
              </p:cNvSpPr>
              <p:nvPr/>
            </p:nvSpPr>
            <p:spPr bwMode="auto">
              <a:xfrm>
                <a:off x="5277188" y="3672945"/>
                <a:ext cx="221318" cy="216317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897382" y="1777922"/>
              <a:ext cx="1859421" cy="3286125"/>
              <a:chOff x="6238452" y="1085825"/>
              <a:chExt cx="1859421" cy="3286125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6317559" y="1085825"/>
                <a:ext cx="1638818" cy="3286125"/>
              </a:xfrm>
              <a:prstGeom prst="roundRect">
                <a:avLst>
                  <a:gd name="adj" fmla="val 6990"/>
                </a:avLst>
              </a:prstGeom>
              <a:solidFill>
                <a:sysClr val="window" lastClr="FFFFFF">
                  <a:lumMod val="95000"/>
                </a:sysClr>
              </a:solidFill>
              <a:ln w="317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>
                <a:outerShdw blurRad="279400" dist="63500" dir="8100000" sx="98000" sy="98000" algn="tr" rotWithShape="0">
                  <a:prstClr val="black">
                    <a:alpha val="18000"/>
                  </a:prstClr>
                </a:outerShdw>
              </a:effectLst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29975" y="2352650"/>
                <a:ext cx="1476375" cy="628650"/>
              </a:xfrm>
              <a:prstGeom prst="rect">
                <a:avLst/>
              </a:pr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429975" y="2209775"/>
                <a:ext cx="1476375" cy="142875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76200" dist="50800" dir="5400000" sx="97000" sy="97000" algn="t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 rot="10800000">
                <a:off x="6429975" y="2981300"/>
                <a:ext cx="1476375" cy="142875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76200" dist="50800" dir="16200000" sx="97000" sy="97000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 flipV="1">
                <a:off x="6238452" y="1117390"/>
                <a:ext cx="1859421" cy="835205"/>
                <a:chOff x="837732" y="2078700"/>
                <a:chExt cx="4394668" cy="1766999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837732" y="2078700"/>
                  <a:ext cx="4394668" cy="1110829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837732" y="2734869"/>
                  <a:ext cx="4394668" cy="1110830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1290389" y="2513202"/>
                  <a:ext cx="3489354" cy="953104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1" name="文本框 66"/>
              <p:cNvSpPr txBox="1"/>
              <p:nvPr/>
            </p:nvSpPr>
            <p:spPr>
              <a:xfrm>
                <a:off x="6675023" y="1333328"/>
                <a:ext cx="1208405" cy="237490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1458E"/>
                    </a:solidFill>
                    <a:effectLst/>
                    <a:uLnTx/>
                    <a:uFillTx/>
                  </a:rPr>
                  <a:t>INFOGRAPHICS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1458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文本框 67"/>
              <p:cNvSpPr txBox="1"/>
              <p:nvPr/>
            </p:nvSpPr>
            <p:spPr>
              <a:xfrm>
                <a:off x="6780126" y="1502693"/>
                <a:ext cx="706755" cy="191135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</a:rPr>
                  <a:t>Sample text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文本框 68"/>
              <p:cNvSpPr txBox="1"/>
              <p:nvPr/>
            </p:nvSpPr>
            <p:spPr>
              <a:xfrm>
                <a:off x="6552499" y="1903218"/>
                <a:ext cx="1231328" cy="28384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</a:rPr>
                  <a:t>We do our best to make your presentation perfect!</a:t>
                </a: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 flipV="1">
                <a:off x="6238452" y="3358053"/>
                <a:ext cx="1859421" cy="835205"/>
                <a:chOff x="837732" y="2078700"/>
                <a:chExt cx="4394668" cy="1766999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837732" y="2078700"/>
                  <a:ext cx="4394668" cy="1110829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837732" y="2734869"/>
                  <a:ext cx="4394668" cy="1110830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1290389" y="2513202"/>
                  <a:ext cx="3489354" cy="953104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5" name="文本框 74"/>
              <p:cNvSpPr txBox="1"/>
              <p:nvPr/>
            </p:nvSpPr>
            <p:spPr>
              <a:xfrm>
                <a:off x="6817643" y="2367921"/>
                <a:ext cx="701040" cy="622300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142"/>
              <p:cNvSpPr>
                <a:spLocks noEditPoints="1"/>
              </p:cNvSpPr>
              <p:nvPr/>
            </p:nvSpPr>
            <p:spPr bwMode="auto">
              <a:xfrm>
                <a:off x="7016242" y="3618331"/>
                <a:ext cx="303842" cy="291339"/>
              </a:xfrm>
              <a:custGeom>
                <a:avLst/>
                <a:gdLst>
                  <a:gd name="T0" fmla="*/ 68 w 113"/>
                  <a:gd name="T1" fmla="*/ 54 h 108"/>
                  <a:gd name="T2" fmla="*/ 45 w 113"/>
                  <a:gd name="T3" fmla="*/ 54 h 108"/>
                  <a:gd name="T4" fmla="*/ 48 w 113"/>
                  <a:gd name="T5" fmla="*/ 32 h 108"/>
                  <a:gd name="T6" fmla="*/ 0 w 113"/>
                  <a:gd name="T7" fmla="*/ 54 h 108"/>
                  <a:gd name="T8" fmla="*/ 17 w 113"/>
                  <a:gd name="T9" fmla="*/ 93 h 108"/>
                  <a:gd name="T10" fmla="*/ 62 w 113"/>
                  <a:gd name="T11" fmla="*/ 78 h 108"/>
                  <a:gd name="T12" fmla="*/ 38 w 113"/>
                  <a:gd name="T13" fmla="*/ 84 h 108"/>
                  <a:gd name="T14" fmla="*/ 26 w 113"/>
                  <a:gd name="T15" fmla="*/ 73 h 108"/>
                  <a:gd name="T16" fmla="*/ 57 w 113"/>
                  <a:gd name="T17" fmla="*/ 76 h 108"/>
                  <a:gd name="T18" fmla="*/ 79 w 113"/>
                  <a:gd name="T19" fmla="*/ 82 h 108"/>
                  <a:gd name="T20" fmla="*/ 64 w 113"/>
                  <a:gd name="T21" fmla="*/ 89 h 108"/>
                  <a:gd name="T22" fmla="*/ 52 w 113"/>
                  <a:gd name="T23" fmla="*/ 89 h 108"/>
                  <a:gd name="T24" fmla="*/ 80 w 113"/>
                  <a:gd name="T25" fmla="*/ 105 h 108"/>
                  <a:gd name="T26" fmla="*/ 86 w 113"/>
                  <a:gd name="T27" fmla="*/ 73 h 108"/>
                  <a:gd name="T28" fmla="*/ 113 w 113"/>
                  <a:gd name="T29" fmla="*/ 54 h 108"/>
                  <a:gd name="T30" fmla="*/ 70 w 113"/>
                  <a:gd name="T31" fmla="*/ 32 h 108"/>
                  <a:gd name="T32" fmla="*/ 76 w 113"/>
                  <a:gd name="T33" fmla="*/ 23 h 108"/>
                  <a:gd name="T34" fmla="*/ 88 w 113"/>
                  <a:gd name="T35" fmla="*/ 33 h 108"/>
                  <a:gd name="T36" fmla="*/ 96 w 113"/>
                  <a:gd name="T37" fmla="*/ 14 h 108"/>
                  <a:gd name="T38" fmla="*/ 63 w 113"/>
                  <a:gd name="T39" fmla="*/ 20 h 108"/>
                  <a:gd name="T40" fmla="*/ 33 w 113"/>
                  <a:gd name="T41" fmla="*/ 3 h 108"/>
                  <a:gd name="T42" fmla="*/ 26 w 113"/>
                  <a:gd name="T43" fmla="*/ 29 h 108"/>
                  <a:gd name="T44" fmla="*/ 34 w 113"/>
                  <a:gd name="T45" fmla="*/ 25 h 108"/>
                  <a:gd name="T46" fmla="*/ 49 w 113"/>
                  <a:gd name="T47" fmla="*/ 18 h 108"/>
                  <a:gd name="T48" fmla="*/ 48 w 113"/>
                  <a:gd name="T49" fmla="*/ 32 h 108"/>
                  <a:gd name="T50" fmla="*/ 92 w 113"/>
                  <a:gd name="T51" fmla="*/ 45 h 108"/>
                  <a:gd name="T52" fmla="*/ 92 w 113"/>
                  <a:gd name="T53" fmla="*/ 62 h 108"/>
                  <a:gd name="T54" fmla="*/ 77 w 113"/>
                  <a:gd name="T55" fmla="*/ 44 h 108"/>
                  <a:gd name="T56" fmla="*/ 75 w 113"/>
                  <a:gd name="T57" fmla="*/ 66 h 108"/>
                  <a:gd name="T58" fmla="*/ 65 w 113"/>
                  <a:gd name="T59" fmla="*/ 41 h 108"/>
                  <a:gd name="T60" fmla="*/ 51 w 113"/>
                  <a:gd name="T61" fmla="*/ 41 h 108"/>
                  <a:gd name="T62" fmla="*/ 47 w 113"/>
                  <a:gd name="T63" fmla="*/ 44 h 108"/>
                  <a:gd name="T64" fmla="*/ 57 w 113"/>
                  <a:gd name="T65" fmla="*/ 67 h 108"/>
                  <a:gd name="T66" fmla="*/ 22 w 113"/>
                  <a:gd name="T67" fmla="*/ 62 h 108"/>
                  <a:gd name="T68" fmla="*/ 9 w 113"/>
                  <a:gd name="T69" fmla="*/ 54 h 108"/>
                  <a:gd name="T70" fmla="*/ 37 w 113"/>
                  <a:gd name="T71" fmla="*/ 42 h 108"/>
                  <a:gd name="T72" fmla="*/ 64 w 113"/>
                  <a:gd name="T73" fmla="*/ 50 h 108"/>
                  <a:gd name="T74" fmla="*/ 64 w 113"/>
                  <a:gd name="T75" fmla="*/ 50 h 108"/>
                  <a:gd name="T76" fmla="*/ 50 w 113"/>
                  <a:gd name="T77" fmla="*/ 53 h 108"/>
                  <a:gd name="T78" fmla="*/ 49 w 113"/>
                  <a:gd name="T79" fmla="*/ 57 h 108"/>
                  <a:gd name="T80" fmla="*/ 51 w 113"/>
                  <a:gd name="T81" fmla="*/ 52 h 108"/>
                  <a:gd name="T82" fmla="*/ 56 w 113"/>
                  <a:gd name="T83" fmla="*/ 45 h 108"/>
                  <a:gd name="T84" fmla="*/ 58 w 113"/>
                  <a:gd name="T85" fmla="*/ 45 h 108"/>
                  <a:gd name="T86" fmla="*/ 60 w 113"/>
                  <a:gd name="T87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3" h="108">
                    <a:moveTo>
                      <a:pt x="57" y="42"/>
                    </a:moveTo>
                    <a:cubicBezTo>
                      <a:pt x="63" y="42"/>
                      <a:pt x="68" y="47"/>
                      <a:pt x="68" y="54"/>
                    </a:cubicBezTo>
                    <a:cubicBezTo>
                      <a:pt x="68" y="60"/>
                      <a:pt x="63" y="65"/>
                      <a:pt x="57" y="65"/>
                    </a:cubicBezTo>
                    <a:cubicBezTo>
                      <a:pt x="50" y="65"/>
                      <a:pt x="45" y="60"/>
                      <a:pt x="45" y="54"/>
                    </a:cubicBezTo>
                    <a:cubicBezTo>
                      <a:pt x="45" y="47"/>
                      <a:pt x="50" y="42"/>
                      <a:pt x="57" y="42"/>
                    </a:cubicBezTo>
                    <a:close/>
                    <a:moveTo>
                      <a:pt x="48" y="32"/>
                    </a:moveTo>
                    <a:cubicBezTo>
                      <a:pt x="36" y="32"/>
                      <a:pt x="26" y="34"/>
                      <a:pt x="19" y="37"/>
                    </a:cubicBezTo>
                    <a:cubicBezTo>
                      <a:pt x="7" y="41"/>
                      <a:pt x="0" y="47"/>
                      <a:pt x="0" y="54"/>
                    </a:cubicBezTo>
                    <a:cubicBezTo>
                      <a:pt x="0" y="60"/>
                      <a:pt x="7" y="66"/>
                      <a:pt x="17" y="70"/>
                    </a:cubicBezTo>
                    <a:cubicBezTo>
                      <a:pt x="13" y="80"/>
                      <a:pt x="12" y="89"/>
                      <a:pt x="17" y="93"/>
                    </a:cubicBezTo>
                    <a:cubicBezTo>
                      <a:pt x="22" y="98"/>
                      <a:pt x="31" y="98"/>
                      <a:pt x="42" y="92"/>
                    </a:cubicBezTo>
                    <a:cubicBezTo>
                      <a:pt x="48" y="89"/>
                      <a:pt x="55" y="84"/>
                      <a:pt x="6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4" y="81"/>
                      <a:pt x="41" y="83"/>
                      <a:pt x="38" y="84"/>
                    </a:cubicBezTo>
                    <a:cubicBezTo>
                      <a:pt x="31" y="88"/>
                      <a:pt x="25" y="89"/>
                      <a:pt x="23" y="87"/>
                    </a:cubicBezTo>
                    <a:cubicBezTo>
                      <a:pt x="21" y="85"/>
                      <a:pt x="23" y="80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35" y="75"/>
                      <a:pt x="45" y="76"/>
                      <a:pt x="57" y="76"/>
                    </a:cubicBezTo>
                    <a:cubicBezTo>
                      <a:pt x="64" y="76"/>
                      <a:pt x="71" y="75"/>
                      <a:pt x="77" y="74"/>
                    </a:cubicBezTo>
                    <a:cubicBezTo>
                      <a:pt x="78" y="77"/>
                      <a:pt x="78" y="80"/>
                      <a:pt x="79" y="82"/>
                    </a:cubicBezTo>
                    <a:cubicBezTo>
                      <a:pt x="79" y="90"/>
                      <a:pt x="79" y="95"/>
                      <a:pt x="76" y="96"/>
                    </a:cubicBezTo>
                    <a:cubicBezTo>
                      <a:pt x="74" y="98"/>
                      <a:pt x="69" y="95"/>
                      <a:pt x="64" y="89"/>
                    </a:cubicBezTo>
                    <a:cubicBezTo>
                      <a:pt x="62" y="88"/>
                      <a:pt x="61" y="86"/>
                      <a:pt x="60" y="84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91"/>
                      <a:pt x="56" y="93"/>
                      <a:pt x="57" y="95"/>
                    </a:cubicBezTo>
                    <a:cubicBezTo>
                      <a:pt x="65" y="104"/>
                      <a:pt x="74" y="108"/>
                      <a:pt x="80" y="105"/>
                    </a:cubicBezTo>
                    <a:cubicBezTo>
                      <a:pt x="86" y="102"/>
                      <a:pt x="89" y="93"/>
                      <a:pt x="88" y="81"/>
                    </a:cubicBezTo>
                    <a:cubicBezTo>
                      <a:pt x="87" y="79"/>
                      <a:pt x="87" y="76"/>
                      <a:pt x="86" y="73"/>
                    </a:cubicBezTo>
                    <a:cubicBezTo>
                      <a:pt x="89" y="72"/>
                      <a:pt x="92" y="71"/>
                      <a:pt x="95" y="70"/>
                    </a:cubicBezTo>
                    <a:cubicBezTo>
                      <a:pt x="106" y="67"/>
                      <a:pt x="113" y="61"/>
                      <a:pt x="113" y="54"/>
                    </a:cubicBezTo>
                    <a:cubicBezTo>
                      <a:pt x="113" y="47"/>
                      <a:pt x="106" y="41"/>
                      <a:pt x="95" y="37"/>
                    </a:cubicBezTo>
                    <a:cubicBezTo>
                      <a:pt x="88" y="35"/>
                      <a:pt x="80" y="33"/>
                      <a:pt x="70" y="32"/>
                    </a:cubicBezTo>
                    <a:cubicBezTo>
                      <a:pt x="69" y="31"/>
                      <a:pt x="69" y="29"/>
                      <a:pt x="68" y="28"/>
                    </a:cubicBezTo>
                    <a:cubicBezTo>
                      <a:pt x="70" y="26"/>
                      <a:pt x="73" y="24"/>
                      <a:pt x="76" y="23"/>
                    </a:cubicBezTo>
                    <a:cubicBezTo>
                      <a:pt x="83" y="20"/>
                      <a:pt x="88" y="18"/>
                      <a:pt x="90" y="20"/>
                    </a:cubicBezTo>
                    <a:cubicBezTo>
                      <a:pt x="92" y="22"/>
                      <a:pt x="91" y="27"/>
                      <a:pt x="88" y="33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101" y="26"/>
                      <a:pt x="101" y="18"/>
                      <a:pt x="96" y="14"/>
                    </a:cubicBezTo>
                    <a:cubicBezTo>
                      <a:pt x="91" y="9"/>
                      <a:pt x="82" y="10"/>
                      <a:pt x="72" y="15"/>
                    </a:cubicBezTo>
                    <a:cubicBezTo>
                      <a:pt x="69" y="16"/>
                      <a:pt x="66" y="18"/>
                      <a:pt x="63" y="20"/>
                    </a:cubicBezTo>
                    <a:cubicBezTo>
                      <a:pt x="60" y="17"/>
                      <a:pt x="58" y="15"/>
                      <a:pt x="56" y="12"/>
                    </a:cubicBezTo>
                    <a:cubicBezTo>
                      <a:pt x="48" y="4"/>
                      <a:pt x="39" y="0"/>
                      <a:pt x="33" y="3"/>
                    </a:cubicBezTo>
                    <a:cubicBezTo>
                      <a:pt x="27" y="6"/>
                      <a:pt x="24" y="14"/>
                      <a:pt x="26" y="26"/>
                    </a:cubicBezTo>
                    <a:cubicBezTo>
                      <a:pt x="26" y="27"/>
                      <a:pt x="26" y="28"/>
                      <a:pt x="26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7"/>
                      <a:pt x="35" y="26"/>
                      <a:pt x="34" y="25"/>
                    </a:cubicBezTo>
                    <a:cubicBezTo>
                      <a:pt x="34" y="17"/>
                      <a:pt x="34" y="12"/>
                      <a:pt x="37" y="11"/>
                    </a:cubicBezTo>
                    <a:cubicBezTo>
                      <a:pt x="39" y="10"/>
                      <a:pt x="44" y="13"/>
                      <a:pt x="49" y="18"/>
                    </a:cubicBezTo>
                    <a:cubicBezTo>
                      <a:pt x="51" y="20"/>
                      <a:pt x="53" y="23"/>
                      <a:pt x="55" y="25"/>
                    </a:cubicBezTo>
                    <a:cubicBezTo>
                      <a:pt x="53" y="27"/>
                      <a:pt x="50" y="30"/>
                      <a:pt x="48" y="32"/>
                    </a:cubicBezTo>
                    <a:close/>
                    <a:moveTo>
                      <a:pt x="75" y="42"/>
                    </a:moveTo>
                    <a:cubicBezTo>
                      <a:pt x="82" y="43"/>
                      <a:pt x="87" y="44"/>
                      <a:pt x="92" y="45"/>
                    </a:cubicBezTo>
                    <a:cubicBezTo>
                      <a:pt x="99" y="48"/>
                      <a:pt x="104" y="51"/>
                      <a:pt x="104" y="54"/>
                    </a:cubicBezTo>
                    <a:cubicBezTo>
                      <a:pt x="104" y="56"/>
                      <a:pt x="99" y="59"/>
                      <a:pt x="92" y="62"/>
                    </a:cubicBezTo>
                    <a:cubicBezTo>
                      <a:pt x="89" y="63"/>
                      <a:pt x="87" y="63"/>
                      <a:pt x="84" y="64"/>
                    </a:cubicBezTo>
                    <a:cubicBezTo>
                      <a:pt x="82" y="58"/>
                      <a:pt x="80" y="51"/>
                      <a:pt x="77" y="44"/>
                    </a:cubicBezTo>
                    <a:cubicBezTo>
                      <a:pt x="76" y="44"/>
                      <a:pt x="76" y="43"/>
                      <a:pt x="75" y="42"/>
                    </a:cubicBezTo>
                    <a:close/>
                    <a:moveTo>
                      <a:pt x="75" y="66"/>
                    </a:moveTo>
                    <a:cubicBezTo>
                      <a:pt x="73" y="60"/>
                      <a:pt x="71" y="54"/>
                      <a:pt x="69" y="48"/>
                    </a:cubicBezTo>
                    <a:cubicBezTo>
                      <a:pt x="67" y="46"/>
                      <a:pt x="66" y="43"/>
                      <a:pt x="65" y="41"/>
                    </a:cubicBezTo>
                    <a:cubicBezTo>
                      <a:pt x="62" y="41"/>
                      <a:pt x="59" y="41"/>
                      <a:pt x="57" y="41"/>
                    </a:cubicBezTo>
                    <a:cubicBezTo>
                      <a:pt x="55" y="41"/>
                      <a:pt x="53" y="41"/>
                      <a:pt x="51" y="41"/>
                    </a:cubicBezTo>
                    <a:cubicBezTo>
                      <a:pt x="50" y="42"/>
                      <a:pt x="49" y="43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1" y="51"/>
                      <a:pt x="35" y="58"/>
                      <a:pt x="31" y="64"/>
                    </a:cubicBezTo>
                    <a:cubicBezTo>
                      <a:pt x="38" y="66"/>
                      <a:pt x="47" y="67"/>
                      <a:pt x="57" y="67"/>
                    </a:cubicBezTo>
                    <a:cubicBezTo>
                      <a:pt x="63" y="67"/>
                      <a:pt x="69" y="66"/>
                      <a:pt x="75" y="66"/>
                    </a:cubicBezTo>
                    <a:close/>
                    <a:moveTo>
                      <a:pt x="22" y="62"/>
                    </a:moveTo>
                    <a:cubicBezTo>
                      <a:pt x="22" y="62"/>
                      <a:pt x="22" y="62"/>
                      <a:pt x="22" y="62"/>
                    </a:cubicBezTo>
                    <a:cubicBezTo>
                      <a:pt x="14" y="59"/>
                      <a:pt x="9" y="56"/>
                      <a:pt x="9" y="54"/>
                    </a:cubicBezTo>
                    <a:cubicBezTo>
                      <a:pt x="9" y="51"/>
                      <a:pt x="14" y="48"/>
                      <a:pt x="22" y="45"/>
                    </a:cubicBezTo>
                    <a:cubicBezTo>
                      <a:pt x="26" y="44"/>
                      <a:pt x="31" y="43"/>
                      <a:pt x="37" y="42"/>
                    </a:cubicBezTo>
                    <a:cubicBezTo>
                      <a:pt x="31" y="49"/>
                      <a:pt x="26" y="56"/>
                      <a:pt x="22" y="62"/>
                    </a:cubicBezTo>
                    <a:close/>
                    <a:moveTo>
                      <a:pt x="64" y="50"/>
                    </a:moveTo>
                    <a:cubicBezTo>
                      <a:pt x="63" y="55"/>
                      <a:pt x="61" y="59"/>
                      <a:pt x="57" y="62"/>
                    </a:cubicBezTo>
                    <a:cubicBezTo>
                      <a:pt x="63" y="62"/>
                      <a:pt x="66" y="55"/>
                      <a:pt x="64" y="50"/>
                    </a:cubicBezTo>
                    <a:close/>
                    <a:moveTo>
                      <a:pt x="49" y="57"/>
                    </a:moveTo>
                    <a:cubicBezTo>
                      <a:pt x="49" y="55"/>
                      <a:pt x="50" y="54"/>
                      <a:pt x="50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4"/>
                      <a:pt x="48" y="55"/>
                      <a:pt x="49" y="57"/>
                    </a:cubicBezTo>
                    <a:close/>
                    <a:moveTo>
                      <a:pt x="49" y="50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3" y="50"/>
                      <a:pt x="55" y="49"/>
                      <a:pt x="57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3" y="45"/>
                      <a:pt x="50" y="47"/>
                      <a:pt x="49" y="50"/>
                    </a:cubicBezTo>
                    <a:close/>
                    <a:moveTo>
                      <a:pt x="58" y="45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9" y="46"/>
                      <a:pt x="59" y="46"/>
                      <a:pt x="60" y="46"/>
                    </a:cubicBezTo>
                    <a:cubicBezTo>
                      <a:pt x="59" y="45"/>
                      <a:pt x="58" y="45"/>
                      <a:pt x="58" y="45"/>
                    </a:cubicBez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955009" y="2240181"/>
              <a:ext cx="679224" cy="152400"/>
              <a:chOff x="2819400" y="387818"/>
              <a:chExt cx="1384660" cy="31068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955009" y="4490455"/>
              <a:ext cx="679224" cy="152400"/>
              <a:chOff x="2819400" y="387818"/>
              <a:chExt cx="1384660" cy="31068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755957" y="2240181"/>
              <a:ext cx="679224" cy="152400"/>
              <a:chOff x="2819400" y="387818"/>
              <a:chExt cx="1384660" cy="31068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755957" y="4490455"/>
              <a:ext cx="679224" cy="152400"/>
              <a:chOff x="2819400" y="387818"/>
              <a:chExt cx="1384660" cy="31068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528330" y="2240181"/>
              <a:ext cx="679224" cy="152400"/>
              <a:chOff x="2819400" y="387818"/>
              <a:chExt cx="1384660" cy="31068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528330" y="4490455"/>
              <a:ext cx="679224" cy="152400"/>
              <a:chOff x="2819400" y="387818"/>
              <a:chExt cx="1384660" cy="310682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0C6341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8209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6" y="4393096"/>
            <a:ext cx="1966586" cy="24748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6172200" y="4370745"/>
            <a:ext cx="6019800" cy="25541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0404954" y="82350"/>
            <a:ext cx="1757818" cy="3223461"/>
          </a:xfrm>
          <a:prstGeom prst="rect">
            <a:avLst/>
          </a:prstGeom>
        </p:spPr>
      </p:pic>
      <p:grpSp>
        <p:nvGrpSpPr>
          <p:cNvPr id="55" name="Group 5"/>
          <p:cNvGrpSpPr/>
          <p:nvPr/>
        </p:nvGrpSpPr>
        <p:grpSpPr>
          <a:xfrm>
            <a:off x="2125611" y="2568460"/>
            <a:ext cx="681184" cy="1132416"/>
            <a:chOff x="1339482" y="1448780"/>
            <a:chExt cx="1530100" cy="2542884"/>
          </a:xfrm>
        </p:grpSpPr>
        <p:grpSp>
          <p:nvGrpSpPr>
            <p:cNvPr id="77" name="Group 24"/>
            <p:cNvGrpSpPr/>
            <p:nvPr/>
          </p:nvGrpSpPr>
          <p:grpSpPr>
            <a:xfrm>
              <a:off x="1339482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79" name="Group 25"/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81" name="Arrow: Notched Right 27"/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5AAD9E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Arrow: Notched Right 28"/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5AAD9E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0" name="Oval 26"/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5AAD9E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印品黑体" panose="00000500000000000000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78" name="Freeform: Shape 32"/>
            <p:cNvSpPr/>
            <p:nvPr/>
          </p:nvSpPr>
          <p:spPr bwMode="auto">
            <a:xfrm>
              <a:off x="1700754" y="1877630"/>
              <a:ext cx="807557" cy="692188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0" y="30"/>
                </a:cxn>
                <a:cxn ang="0">
                  <a:pos x="0" y="15"/>
                </a:cxn>
                <a:cxn ang="0">
                  <a:pos x="7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62" y="9"/>
                </a:cxn>
                <a:cxn ang="0">
                  <a:pos x="68" y="15"/>
                </a:cxn>
                <a:cxn ang="0">
                  <a:pos x="68" y="30"/>
                </a:cxn>
                <a:cxn ang="0">
                  <a:pos x="68" y="52"/>
                </a:cxn>
                <a:cxn ang="0">
                  <a:pos x="62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34"/>
                </a:cxn>
                <a:cxn ang="0">
                  <a:pos x="26" y="34"/>
                </a:cxn>
                <a:cxn ang="0">
                  <a:pos x="26" y="40"/>
                </a:cxn>
                <a:cxn ang="0">
                  <a:pos x="28" y="42"/>
                </a:cxn>
                <a:cxn ang="0">
                  <a:pos x="41" y="42"/>
                </a:cxn>
                <a:cxn ang="0">
                  <a:pos x="43" y="40"/>
                </a:cxn>
                <a:cxn ang="0">
                  <a:pos x="43" y="34"/>
                </a:cxn>
                <a:cxn ang="0">
                  <a:pos x="68" y="34"/>
                </a:cxn>
                <a:cxn ang="0">
                  <a:pos x="68" y="52"/>
                </a:cxn>
                <a:cxn ang="0">
                  <a:pos x="44" y="9"/>
                </a:cxn>
                <a:cxn ang="0">
                  <a:pos x="44" y="5"/>
                </a:cxn>
                <a:cxn ang="0">
                  <a:pos x="25" y="5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39" y="39"/>
                </a:cxn>
                <a:cxn ang="0">
                  <a:pos x="30" y="39"/>
                </a:cxn>
                <a:cxn ang="0">
                  <a:pos x="30" y="34"/>
                </a:cxn>
                <a:cxn ang="0">
                  <a:pos x="39" y="34"/>
                </a:cxn>
                <a:cxn ang="0">
                  <a:pos x="39" y="39"/>
                </a:cxn>
              </a:cxnLst>
              <a:rect l="0" t="0" r="r" b="b"/>
              <a:pathLst>
                <a:path w="68" h="58">
                  <a:moveTo>
                    <a:pt x="68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3" y="9"/>
                    <a:pt x="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6" y="9"/>
                    <a:pt x="68" y="12"/>
                    <a:pt x="68" y="15"/>
                  </a:cubicBezTo>
                  <a:lnTo>
                    <a:pt x="68" y="30"/>
                  </a:lnTo>
                  <a:close/>
                  <a:moveTo>
                    <a:pt x="68" y="52"/>
                  </a:moveTo>
                  <a:cubicBezTo>
                    <a:pt x="68" y="55"/>
                    <a:pt x="66" y="58"/>
                    <a:pt x="6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1"/>
                    <a:pt x="27" y="42"/>
                    <a:pt x="28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3" y="41"/>
                    <a:pt x="43" y="4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68" y="34"/>
                    <a:pt x="68" y="34"/>
                    <a:pt x="68" y="34"/>
                  </a:cubicBezTo>
                  <a:lnTo>
                    <a:pt x="68" y="52"/>
                  </a:lnTo>
                  <a:close/>
                  <a:moveTo>
                    <a:pt x="44" y="9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39" y="39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9" y="34"/>
                    <a:pt x="39" y="34"/>
                    <a:pt x="39" y="34"/>
                  </a:cubicBezTo>
                  <a:lnTo>
                    <a:pt x="39" y="39"/>
                  </a:lnTo>
                  <a:close/>
                </a:path>
              </a:pathLst>
            </a:custGeom>
            <a:solidFill>
              <a:srgbClr val="5AAD9E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黑体" panose="00000500000000000000" pitchFamily="2" charset="-122"/>
                <a:ea typeface="+mn-ea"/>
                <a:cs typeface="+mn-cs"/>
              </a:endParaRPr>
            </a:p>
          </p:txBody>
        </p:sp>
      </p:grpSp>
      <p:grpSp>
        <p:nvGrpSpPr>
          <p:cNvPr id="56" name="Group 6"/>
          <p:cNvGrpSpPr/>
          <p:nvPr/>
        </p:nvGrpSpPr>
        <p:grpSpPr>
          <a:xfrm>
            <a:off x="4658641" y="2580862"/>
            <a:ext cx="681184" cy="1132039"/>
            <a:chOff x="4000460" y="1448780"/>
            <a:chExt cx="1530100" cy="2542884"/>
          </a:xfrm>
        </p:grpSpPr>
        <p:grpSp>
          <p:nvGrpSpPr>
            <p:cNvPr id="71" name="Group 33"/>
            <p:cNvGrpSpPr/>
            <p:nvPr/>
          </p:nvGrpSpPr>
          <p:grpSpPr>
            <a:xfrm>
              <a:off x="4000460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73" name="Group 34"/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75" name="Arrow: Notched Right 36"/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ADB5BF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Arrow: Notched Right 37"/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ADB5BF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4" name="Oval 35"/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ADB5BF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印品黑体" panose="00000500000000000000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72" name="Freeform: Shape 77"/>
            <p:cNvSpPr>
              <a:spLocks noChangeAspect="1"/>
            </p:cNvSpPr>
            <p:nvPr/>
          </p:nvSpPr>
          <p:spPr bwMode="auto">
            <a:xfrm>
              <a:off x="4379949" y="1838162"/>
              <a:ext cx="771123" cy="771123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66" y="34"/>
                </a:cxn>
                <a:cxn ang="0">
                  <a:pos x="34" y="1"/>
                </a:cxn>
                <a:cxn ang="0">
                  <a:pos x="1" y="34"/>
                </a:cxn>
                <a:cxn ang="0">
                  <a:pos x="34" y="66"/>
                </a:cxn>
                <a:cxn ang="0">
                  <a:pos x="66" y="34"/>
                </a:cxn>
                <a:cxn ang="0">
                  <a:pos x="7" y="22"/>
                </a:cxn>
                <a:cxn ang="0">
                  <a:pos x="21" y="60"/>
                </a:cxn>
                <a:cxn ang="0">
                  <a:pos x="5" y="34"/>
                </a:cxn>
                <a:cxn ang="0">
                  <a:pos x="7" y="22"/>
                </a:cxn>
                <a:cxn ang="0">
                  <a:pos x="51" y="42"/>
                </a:cxn>
                <a:cxn ang="0">
                  <a:pos x="48" y="51"/>
                </a:cxn>
                <a:cxn ang="0">
                  <a:pos x="38" y="20"/>
                </a:cxn>
                <a:cxn ang="0">
                  <a:pos x="41" y="20"/>
                </a:cxn>
                <a:cxn ang="0">
                  <a:pos x="41" y="17"/>
                </a:cxn>
                <a:cxn ang="0">
                  <a:pos x="33" y="18"/>
                </a:cxn>
                <a:cxn ang="0">
                  <a:pos x="25" y="17"/>
                </a:cxn>
                <a:cxn ang="0">
                  <a:pos x="25" y="20"/>
                </a:cxn>
                <a:cxn ang="0">
                  <a:pos x="28" y="20"/>
                </a:cxn>
                <a:cxn ang="0">
                  <a:pos x="33" y="32"/>
                </a:cxn>
                <a:cxn ang="0">
                  <a:pos x="27" y="52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19" y="17"/>
                </a:cxn>
                <a:cxn ang="0">
                  <a:pos x="11" y="18"/>
                </a:cxn>
                <a:cxn ang="0">
                  <a:pos x="9" y="18"/>
                </a:cxn>
                <a:cxn ang="0">
                  <a:pos x="34" y="5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48" y="17"/>
                </a:cxn>
                <a:cxn ang="0">
                  <a:pos x="51" y="24"/>
                </a:cxn>
                <a:cxn ang="0">
                  <a:pos x="53" y="32"/>
                </a:cxn>
                <a:cxn ang="0">
                  <a:pos x="51" y="42"/>
                </a:cxn>
                <a:cxn ang="0">
                  <a:pos x="43" y="61"/>
                </a:cxn>
                <a:cxn ang="0">
                  <a:pos x="43" y="61"/>
                </a:cxn>
                <a:cxn ang="0">
                  <a:pos x="34" y="63"/>
                </a:cxn>
                <a:cxn ang="0">
                  <a:pos x="26" y="62"/>
                </a:cxn>
                <a:cxn ang="0">
                  <a:pos x="34" y="36"/>
                </a:cxn>
                <a:cxn ang="0">
                  <a:pos x="43" y="61"/>
                </a:cxn>
                <a:cxn ang="0">
                  <a:pos x="63" y="34"/>
                </a:cxn>
                <a:cxn ang="0">
                  <a:pos x="48" y="59"/>
                </a:cxn>
                <a:cxn ang="0">
                  <a:pos x="57" y="33"/>
                </a:cxn>
                <a:cxn ang="0">
                  <a:pos x="60" y="23"/>
                </a:cxn>
                <a:cxn ang="0">
                  <a:pos x="59" y="20"/>
                </a:cxn>
                <a:cxn ang="0">
                  <a:pos x="63" y="34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66" y="34"/>
                  </a:moveTo>
                  <a:cubicBezTo>
                    <a:pt x="66" y="16"/>
                    <a:pt x="52" y="1"/>
                    <a:pt x="34" y="1"/>
                  </a:cubicBezTo>
                  <a:cubicBezTo>
                    <a:pt x="16" y="1"/>
                    <a:pt x="1" y="16"/>
                    <a:pt x="1" y="34"/>
                  </a:cubicBezTo>
                  <a:cubicBezTo>
                    <a:pt x="1" y="52"/>
                    <a:pt x="16" y="66"/>
                    <a:pt x="34" y="66"/>
                  </a:cubicBezTo>
                  <a:cubicBezTo>
                    <a:pt x="52" y="66"/>
                    <a:pt x="66" y="52"/>
                    <a:pt x="66" y="34"/>
                  </a:cubicBezTo>
                  <a:close/>
                  <a:moveTo>
                    <a:pt x="7" y="22"/>
                  </a:moveTo>
                  <a:cubicBezTo>
                    <a:pt x="21" y="60"/>
                    <a:pt x="21" y="60"/>
                    <a:pt x="21" y="60"/>
                  </a:cubicBezTo>
                  <a:cubicBezTo>
                    <a:pt x="11" y="55"/>
                    <a:pt x="5" y="45"/>
                    <a:pt x="5" y="34"/>
                  </a:cubicBezTo>
                  <a:cubicBezTo>
                    <a:pt x="5" y="29"/>
                    <a:pt x="5" y="25"/>
                    <a:pt x="7" y="22"/>
                  </a:cubicBezTo>
                  <a:close/>
                  <a:moveTo>
                    <a:pt x="51" y="42"/>
                  </a:moveTo>
                  <a:cubicBezTo>
                    <a:pt x="48" y="51"/>
                    <a:pt x="48" y="51"/>
                    <a:pt x="48" y="5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40" y="20"/>
                    <a:pt x="41" y="20"/>
                  </a:cubicBezTo>
                  <a:cubicBezTo>
                    <a:pt x="43" y="20"/>
                    <a:pt x="43" y="17"/>
                    <a:pt x="41" y="17"/>
                  </a:cubicBezTo>
                  <a:cubicBezTo>
                    <a:pt x="36" y="18"/>
                    <a:pt x="33" y="18"/>
                    <a:pt x="33" y="18"/>
                  </a:cubicBezTo>
                  <a:cubicBezTo>
                    <a:pt x="33" y="18"/>
                    <a:pt x="30" y="18"/>
                    <a:pt x="25" y="17"/>
                  </a:cubicBezTo>
                  <a:cubicBezTo>
                    <a:pt x="24" y="17"/>
                    <a:pt x="24" y="20"/>
                    <a:pt x="25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8" y="20"/>
                    <a:pt x="19" y="20"/>
                  </a:cubicBezTo>
                  <a:cubicBezTo>
                    <a:pt x="21" y="20"/>
                    <a:pt x="21" y="17"/>
                    <a:pt x="19" y="17"/>
                  </a:cubicBezTo>
                  <a:cubicBezTo>
                    <a:pt x="14" y="18"/>
                    <a:pt x="11" y="18"/>
                    <a:pt x="11" y="18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15" y="10"/>
                    <a:pt x="24" y="5"/>
                    <a:pt x="34" y="5"/>
                  </a:cubicBezTo>
                  <a:cubicBezTo>
                    <a:pt x="41" y="5"/>
                    <a:pt x="48" y="7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0" y="12"/>
                    <a:pt x="48" y="15"/>
                    <a:pt x="48" y="17"/>
                  </a:cubicBezTo>
                  <a:cubicBezTo>
                    <a:pt x="48" y="20"/>
                    <a:pt x="50" y="22"/>
                    <a:pt x="51" y="24"/>
                  </a:cubicBezTo>
                  <a:cubicBezTo>
                    <a:pt x="52" y="26"/>
                    <a:pt x="53" y="29"/>
                    <a:pt x="53" y="32"/>
                  </a:cubicBezTo>
                  <a:cubicBezTo>
                    <a:pt x="53" y="35"/>
                    <a:pt x="52" y="38"/>
                    <a:pt x="51" y="42"/>
                  </a:cubicBezTo>
                  <a:close/>
                  <a:moveTo>
                    <a:pt x="43" y="61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0" y="62"/>
                    <a:pt x="37" y="63"/>
                    <a:pt x="34" y="63"/>
                  </a:cubicBezTo>
                  <a:cubicBezTo>
                    <a:pt x="31" y="63"/>
                    <a:pt x="28" y="62"/>
                    <a:pt x="26" y="62"/>
                  </a:cubicBezTo>
                  <a:cubicBezTo>
                    <a:pt x="34" y="36"/>
                    <a:pt x="34" y="36"/>
                    <a:pt x="34" y="36"/>
                  </a:cubicBezTo>
                  <a:lnTo>
                    <a:pt x="43" y="61"/>
                  </a:lnTo>
                  <a:close/>
                  <a:moveTo>
                    <a:pt x="63" y="34"/>
                  </a:moveTo>
                  <a:cubicBezTo>
                    <a:pt x="63" y="44"/>
                    <a:pt x="57" y="54"/>
                    <a:pt x="48" y="59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29"/>
                    <a:pt x="60" y="26"/>
                    <a:pt x="60" y="23"/>
                  </a:cubicBezTo>
                  <a:cubicBezTo>
                    <a:pt x="60" y="22"/>
                    <a:pt x="60" y="21"/>
                    <a:pt x="59" y="20"/>
                  </a:cubicBezTo>
                  <a:cubicBezTo>
                    <a:pt x="62" y="24"/>
                    <a:pt x="63" y="29"/>
                    <a:pt x="63" y="34"/>
                  </a:cubicBezTo>
                  <a:close/>
                </a:path>
              </a:pathLst>
            </a:custGeom>
            <a:solidFill>
              <a:srgbClr val="ADB5B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黑体" panose="00000500000000000000" pitchFamily="2" charset="-122"/>
                <a:ea typeface="+mn-ea"/>
                <a:cs typeface="+mn-cs"/>
              </a:endParaRPr>
            </a:p>
          </p:txBody>
        </p:sp>
      </p:grpSp>
      <p:grpSp>
        <p:nvGrpSpPr>
          <p:cNvPr id="57" name="Group 7"/>
          <p:cNvGrpSpPr/>
          <p:nvPr/>
        </p:nvGrpSpPr>
        <p:grpSpPr>
          <a:xfrm>
            <a:off x="6998273" y="2568460"/>
            <a:ext cx="681184" cy="1132039"/>
            <a:chOff x="6661437" y="1448780"/>
            <a:chExt cx="1530100" cy="2542884"/>
          </a:xfrm>
        </p:grpSpPr>
        <p:grpSp>
          <p:nvGrpSpPr>
            <p:cNvPr id="65" name="Group 41"/>
            <p:cNvGrpSpPr/>
            <p:nvPr/>
          </p:nvGrpSpPr>
          <p:grpSpPr>
            <a:xfrm>
              <a:off x="6661437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67" name="Group 42"/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69" name="Arrow: Notched Right 44"/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5AAD9E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Arrow: Notched Right 47"/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5AAD9E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8" name="Oval 43"/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5AAD9E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印品黑体" panose="00000500000000000000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66" name="Freeform: Shape 78"/>
            <p:cNvSpPr/>
            <p:nvPr/>
          </p:nvSpPr>
          <p:spPr bwMode="auto">
            <a:xfrm>
              <a:off x="7140179" y="1873076"/>
              <a:ext cx="572622" cy="701296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rgbClr val="5AAD9E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黑体" panose="00000500000000000000" pitchFamily="2" charset="-122"/>
                <a:ea typeface="+mn-ea"/>
                <a:cs typeface="+mn-cs"/>
              </a:endParaRPr>
            </a:p>
          </p:txBody>
        </p:sp>
      </p:grpSp>
      <p:grpSp>
        <p:nvGrpSpPr>
          <p:cNvPr id="58" name="Group 8"/>
          <p:cNvGrpSpPr/>
          <p:nvPr/>
        </p:nvGrpSpPr>
        <p:grpSpPr>
          <a:xfrm>
            <a:off x="9238339" y="2594832"/>
            <a:ext cx="681184" cy="1132039"/>
            <a:chOff x="9322417" y="1448780"/>
            <a:chExt cx="1530100" cy="2542884"/>
          </a:xfrm>
        </p:grpSpPr>
        <p:grpSp>
          <p:nvGrpSpPr>
            <p:cNvPr id="59" name="Group 52"/>
            <p:cNvGrpSpPr/>
            <p:nvPr/>
          </p:nvGrpSpPr>
          <p:grpSpPr>
            <a:xfrm>
              <a:off x="9322417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61" name="Group 53"/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63" name="Arrow: Notched Right 55"/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ADB5BF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Arrow: Notched Right 63"/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ADB5BF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2" name="Oval 54"/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ADB5BF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印品黑体" panose="00000500000000000000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60" name="Freeform: Shape 79"/>
            <p:cNvSpPr>
              <a:spLocks noChangeAspect="1"/>
            </p:cNvSpPr>
            <p:nvPr/>
          </p:nvSpPr>
          <p:spPr bwMode="auto">
            <a:xfrm>
              <a:off x="9709845" y="1939310"/>
              <a:ext cx="755247" cy="568829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rgbClr val="ADB5B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黑体" panose="00000500000000000000" pitchFamily="2" charset="-122"/>
                <a:ea typeface="+mn-ea"/>
                <a:cs typeface="+mn-cs"/>
              </a:endParaRPr>
            </a:p>
          </p:txBody>
        </p:sp>
      </p:grp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1629470" y="3859016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609741" y="4229160"/>
            <a:ext cx="18004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dirty="0"/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06BF9D4E-5150-44E8-AC2B-DA988D5936C6}"/>
              </a:ext>
            </a:extLst>
          </p:cNvPr>
          <p:cNvSpPr txBox="1"/>
          <p:nvPr/>
        </p:nvSpPr>
        <p:spPr>
          <a:xfrm>
            <a:off x="210086" y="354582"/>
            <a:ext cx="20763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u="none" strike="noStrike" kern="1200" cap="none" spc="0" normalizeH="0" baseline="0" noProof="0" dirty="0">
                <a:ln>
                  <a:noFill/>
                </a:ln>
                <a:solidFill>
                  <a:srgbClr val="006E54"/>
                </a:solidFill>
                <a:effectLst/>
                <a:uLnTx/>
                <a:uFillTx/>
                <a:cs typeface="+mn-ea"/>
                <a:sym typeface="+mn-lt"/>
              </a:rPr>
              <a:t>目</a:t>
            </a:r>
            <a:r>
              <a:rPr kumimoji="0" lang="zh-CN" altLang="en-US" sz="6000" b="1" u="none" strike="noStrike" kern="1200" cap="none" spc="0" normalizeH="0" baseline="0" noProof="0" dirty="0" smtClean="0">
                <a:ln>
                  <a:noFill/>
                </a:ln>
                <a:solidFill>
                  <a:srgbClr val="006E54"/>
                </a:solidFill>
                <a:effectLst/>
                <a:uLnTx/>
                <a:uFillTx/>
                <a:cs typeface="+mn-ea"/>
                <a:sym typeface="+mn-lt"/>
              </a:rPr>
              <a:t>录</a:t>
            </a:r>
            <a:endParaRPr kumimoji="0" lang="zh-CN" altLang="en-US" sz="280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01920" y="1197043"/>
            <a:ext cx="108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dirty="0">
                <a:solidFill>
                  <a:srgbClr val="006E54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CONENTS</a:t>
            </a:r>
            <a:endParaRPr lang="zh-CN" altLang="en-US" dirty="0">
              <a:solidFill>
                <a:srgbClr val="006E54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4124204" y="3859016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104475" y="4229160"/>
            <a:ext cx="18004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dirty="0"/>
          </a:p>
        </p:txBody>
      </p:sp>
      <p:sp>
        <p:nvSpPr>
          <p:cNvPr id="89" name="矩形 88"/>
          <p:cNvSpPr>
            <a:spLocks noChangeArrowheads="1"/>
          </p:cNvSpPr>
          <p:nvPr/>
        </p:nvSpPr>
        <p:spPr bwMode="auto">
          <a:xfrm>
            <a:off x="6449838" y="3813756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430109" y="4183900"/>
            <a:ext cx="18004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dirty="0"/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8792290" y="3813756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772561" y="4183900"/>
            <a:ext cx="180049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206965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509183" y="2565400"/>
            <a:ext cx="9091308" cy="1363001"/>
            <a:chOff x="2990850" y="2963465"/>
            <a:chExt cx="6210299" cy="931070"/>
          </a:xfrm>
        </p:grpSpPr>
        <p:grpSp>
          <p:nvGrpSpPr>
            <p:cNvPr id="2" name="Group 6"/>
            <p:cNvGrpSpPr/>
            <p:nvPr/>
          </p:nvGrpSpPr>
          <p:grpSpPr bwMode="auto">
            <a:xfrm>
              <a:off x="2990850" y="2976563"/>
              <a:ext cx="917972" cy="917972"/>
              <a:chOff x="0" y="0"/>
              <a:chExt cx="1224136" cy="1224136"/>
            </a:xfrm>
          </p:grpSpPr>
          <p:sp>
            <p:nvSpPr>
              <p:cNvPr id="24" name="椭圆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0C63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25" name="Group 8"/>
              <p:cNvGrpSpPr/>
              <p:nvPr/>
            </p:nvGrpSpPr>
            <p:grpSpPr bwMode="auto">
              <a:xfrm>
                <a:off x="455517" y="389024"/>
                <a:ext cx="293688" cy="446088"/>
                <a:chOff x="0" y="0"/>
                <a:chExt cx="293688" cy="446088"/>
              </a:xfrm>
            </p:grpSpPr>
            <p:sp>
              <p:nvSpPr>
                <p:cNvPr id="26" name="Freeform 10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3688" cy="352425"/>
                </a:xfrm>
                <a:custGeom>
                  <a:avLst/>
                  <a:gdLst>
                    <a:gd name="T0" fmla="*/ 50 w 50"/>
                    <a:gd name="T1" fmla="*/ 23 h 60"/>
                    <a:gd name="T2" fmla="*/ 25 w 50"/>
                    <a:gd name="T3" fmla="*/ 0 h 60"/>
                    <a:gd name="T4" fmla="*/ 0 w 50"/>
                    <a:gd name="T5" fmla="*/ 23 h 60"/>
                    <a:gd name="T6" fmla="*/ 2 w 50"/>
                    <a:gd name="T7" fmla="*/ 32 h 60"/>
                    <a:gd name="T8" fmla="*/ 2 w 50"/>
                    <a:gd name="T9" fmla="*/ 32 h 60"/>
                    <a:gd name="T10" fmla="*/ 5 w 50"/>
                    <a:gd name="T11" fmla="*/ 36 h 60"/>
                    <a:gd name="T12" fmla="*/ 13 w 50"/>
                    <a:gd name="T13" fmla="*/ 58 h 60"/>
                    <a:gd name="T14" fmla="*/ 17 w 50"/>
                    <a:gd name="T15" fmla="*/ 60 h 60"/>
                    <a:gd name="T16" fmla="*/ 33 w 50"/>
                    <a:gd name="T17" fmla="*/ 60 h 60"/>
                    <a:gd name="T18" fmla="*/ 37 w 50"/>
                    <a:gd name="T19" fmla="*/ 58 h 60"/>
                    <a:gd name="T20" fmla="*/ 45 w 50"/>
                    <a:gd name="T21" fmla="*/ 36 h 60"/>
                    <a:gd name="T22" fmla="*/ 48 w 50"/>
                    <a:gd name="T23" fmla="*/ 32 h 60"/>
                    <a:gd name="T24" fmla="*/ 48 w 50"/>
                    <a:gd name="T25" fmla="*/ 32 h 60"/>
                    <a:gd name="T26" fmla="*/ 48 w 50"/>
                    <a:gd name="T27" fmla="*/ 32 h 60"/>
                    <a:gd name="T28" fmla="*/ 50 w 50"/>
                    <a:gd name="T29" fmla="*/ 23 h 6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0"/>
                    <a:gd name="T46" fmla="*/ 0 h 60"/>
                    <a:gd name="T47" fmla="*/ 50 w 50"/>
                    <a:gd name="T48" fmla="*/ 60 h 6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0" h="60">
                      <a:moveTo>
                        <a:pt x="50" y="23"/>
                      </a:moveTo>
                      <a:cubicBezTo>
                        <a:pt x="50" y="10"/>
                        <a:pt x="39" y="0"/>
                        <a:pt x="25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6"/>
                        <a:pt x="1" y="29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3" y="33"/>
                        <a:pt x="4" y="35"/>
                        <a:pt x="5" y="36"/>
                      </a:cubicBezTo>
                      <a:cubicBezTo>
                        <a:pt x="9" y="43"/>
                        <a:pt x="13" y="55"/>
                        <a:pt x="13" y="58"/>
                      </a:cubicBezTo>
                      <a:cubicBezTo>
                        <a:pt x="13" y="59"/>
                        <a:pt x="15" y="60"/>
                        <a:pt x="17" y="60"/>
                      </a:cubicBezTo>
                      <a:cubicBezTo>
                        <a:pt x="33" y="60"/>
                        <a:pt x="33" y="60"/>
                        <a:pt x="33" y="60"/>
                      </a:cubicBezTo>
                      <a:cubicBezTo>
                        <a:pt x="35" y="60"/>
                        <a:pt x="37" y="59"/>
                        <a:pt x="37" y="58"/>
                      </a:cubicBezTo>
                      <a:cubicBezTo>
                        <a:pt x="37" y="55"/>
                        <a:pt x="41" y="43"/>
                        <a:pt x="45" y="36"/>
                      </a:cubicBezTo>
                      <a:cubicBezTo>
                        <a:pt x="46" y="35"/>
                        <a:pt x="47" y="33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9" y="29"/>
                        <a:pt x="50" y="26"/>
                        <a:pt x="50" y="23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7" name="Freeform 1017"/>
                <p:cNvSpPr>
                  <a:spLocks noChangeArrowheads="1"/>
                </p:cNvSpPr>
                <p:nvPr/>
              </p:nvSpPr>
              <p:spPr bwMode="auto">
                <a:xfrm>
                  <a:off x="76200" y="376237"/>
                  <a:ext cx="141288" cy="22225"/>
                </a:xfrm>
                <a:custGeom>
                  <a:avLst/>
                  <a:gdLst>
                    <a:gd name="T0" fmla="*/ 24 w 24"/>
                    <a:gd name="T1" fmla="*/ 2 h 4"/>
                    <a:gd name="T2" fmla="*/ 21 w 24"/>
                    <a:gd name="T3" fmla="*/ 0 h 4"/>
                    <a:gd name="T4" fmla="*/ 3 w 24"/>
                    <a:gd name="T5" fmla="*/ 0 h 4"/>
                    <a:gd name="T6" fmla="*/ 0 w 24"/>
                    <a:gd name="T7" fmla="*/ 2 h 4"/>
                    <a:gd name="T8" fmla="*/ 0 w 24"/>
                    <a:gd name="T9" fmla="*/ 2 h 4"/>
                    <a:gd name="T10" fmla="*/ 3 w 24"/>
                    <a:gd name="T11" fmla="*/ 4 h 4"/>
                    <a:gd name="T12" fmla="*/ 21 w 24"/>
                    <a:gd name="T13" fmla="*/ 4 h 4"/>
                    <a:gd name="T14" fmla="*/ 24 w 24"/>
                    <a:gd name="T15" fmla="*/ 2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4"/>
                    <a:gd name="T26" fmla="*/ 24 w 24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4">
                      <a:moveTo>
                        <a:pt x="24" y="2"/>
                      </a:moveTo>
                      <a:cubicBezTo>
                        <a:pt x="24" y="1"/>
                        <a:pt x="22" y="0"/>
                        <a:pt x="2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3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4"/>
                        <a:pt x="24" y="3"/>
                        <a:pt x="24" y="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8" name="Freeform 1018"/>
                <p:cNvSpPr>
                  <a:spLocks noChangeArrowheads="1"/>
                </p:cNvSpPr>
                <p:nvPr/>
              </p:nvSpPr>
              <p:spPr bwMode="auto">
                <a:xfrm>
                  <a:off x="76200" y="415925"/>
                  <a:ext cx="141288" cy="30163"/>
                </a:xfrm>
                <a:custGeom>
                  <a:avLst/>
                  <a:gdLst>
                    <a:gd name="T0" fmla="*/ 24 w 24"/>
                    <a:gd name="T1" fmla="*/ 2 h 5"/>
                    <a:gd name="T2" fmla="*/ 21 w 24"/>
                    <a:gd name="T3" fmla="*/ 0 h 5"/>
                    <a:gd name="T4" fmla="*/ 3 w 24"/>
                    <a:gd name="T5" fmla="*/ 0 h 5"/>
                    <a:gd name="T6" fmla="*/ 0 w 24"/>
                    <a:gd name="T7" fmla="*/ 2 h 5"/>
                    <a:gd name="T8" fmla="*/ 0 w 24"/>
                    <a:gd name="T9" fmla="*/ 2 h 5"/>
                    <a:gd name="T10" fmla="*/ 3 w 24"/>
                    <a:gd name="T11" fmla="*/ 5 h 5"/>
                    <a:gd name="T12" fmla="*/ 21 w 24"/>
                    <a:gd name="T13" fmla="*/ 5 h 5"/>
                    <a:gd name="T14" fmla="*/ 24 w 24"/>
                    <a:gd name="T15" fmla="*/ 2 h 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5"/>
                    <a:gd name="T26" fmla="*/ 24 w 24"/>
                    <a:gd name="T27" fmla="*/ 5 h 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5">
                      <a:moveTo>
                        <a:pt x="24" y="2"/>
                      </a:moveTo>
                      <a:cubicBezTo>
                        <a:pt x="24" y="1"/>
                        <a:pt x="22" y="0"/>
                        <a:pt x="2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2" y="5"/>
                        <a:pt x="24" y="4"/>
                        <a:pt x="24" y="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" name="Group 12"/>
            <p:cNvGrpSpPr/>
            <p:nvPr/>
          </p:nvGrpSpPr>
          <p:grpSpPr bwMode="auto">
            <a:xfrm>
              <a:off x="4313634" y="2976563"/>
              <a:ext cx="917972" cy="917972"/>
              <a:chOff x="0" y="0"/>
              <a:chExt cx="1224136" cy="1224136"/>
            </a:xfrm>
          </p:grpSpPr>
          <p:sp>
            <p:nvSpPr>
              <p:cNvPr id="22" name="椭圆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0C63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1001"/>
              <p:cNvSpPr>
                <a:spLocks noEditPoints="1" noChangeArrowheads="1"/>
              </p:cNvSpPr>
              <p:nvPr/>
            </p:nvSpPr>
            <p:spPr bwMode="auto">
              <a:xfrm>
                <a:off x="358172" y="312058"/>
                <a:ext cx="492125" cy="546100"/>
              </a:xfrm>
              <a:custGeom>
                <a:avLst/>
                <a:gdLst>
                  <a:gd name="T0" fmla="*/ 56 w 84"/>
                  <a:gd name="T1" fmla="*/ 32 h 93"/>
                  <a:gd name="T2" fmla="*/ 64 w 84"/>
                  <a:gd name="T3" fmla="*/ 14 h 93"/>
                  <a:gd name="T4" fmla="*/ 67 w 84"/>
                  <a:gd name="T5" fmla="*/ 12 h 93"/>
                  <a:gd name="T6" fmla="*/ 65 w 84"/>
                  <a:gd name="T7" fmla="*/ 10 h 93"/>
                  <a:gd name="T8" fmla="*/ 65 w 84"/>
                  <a:gd name="T9" fmla="*/ 10 h 93"/>
                  <a:gd name="T10" fmla="*/ 64 w 84"/>
                  <a:gd name="T11" fmla="*/ 10 h 93"/>
                  <a:gd name="T12" fmla="*/ 63 w 84"/>
                  <a:gd name="T13" fmla="*/ 12 h 93"/>
                  <a:gd name="T14" fmla="*/ 45 w 84"/>
                  <a:gd name="T15" fmla="*/ 28 h 93"/>
                  <a:gd name="T16" fmla="*/ 41 w 84"/>
                  <a:gd name="T17" fmla="*/ 28 h 93"/>
                  <a:gd name="T18" fmla="*/ 40 w 84"/>
                  <a:gd name="T19" fmla="*/ 28 h 93"/>
                  <a:gd name="T20" fmla="*/ 19 w 84"/>
                  <a:gd name="T21" fmla="*/ 2 h 93"/>
                  <a:gd name="T22" fmla="*/ 15 w 84"/>
                  <a:gd name="T23" fmla="*/ 2 h 93"/>
                  <a:gd name="T24" fmla="*/ 17 w 84"/>
                  <a:gd name="T25" fmla="*/ 4 h 93"/>
                  <a:gd name="T26" fmla="*/ 34 w 84"/>
                  <a:gd name="T27" fmla="*/ 29 h 93"/>
                  <a:gd name="T28" fmla="*/ 5 w 84"/>
                  <a:gd name="T29" fmla="*/ 32 h 93"/>
                  <a:gd name="T30" fmla="*/ 0 w 84"/>
                  <a:gd name="T31" fmla="*/ 87 h 93"/>
                  <a:gd name="T32" fmla="*/ 7 w 84"/>
                  <a:gd name="T33" fmla="*/ 92 h 93"/>
                  <a:gd name="T34" fmla="*/ 17 w 84"/>
                  <a:gd name="T35" fmla="*/ 93 h 93"/>
                  <a:gd name="T36" fmla="*/ 67 w 84"/>
                  <a:gd name="T37" fmla="*/ 92 h 93"/>
                  <a:gd name="T38" fmla="*/ 78 w 84"/>
                  <a:gd name="T39" fmla="*/ 93 h 93"/>
                  <a:gd name="T40" fmla="*/ 79 w 84"/>
                  <a:gd name="T41" fmla="*/ 92 h 93"/>
                  <a:gd name="T42" fmla="*/ 84 w 84"/>
                  <a:gd name="T43" fmla="*/ 37 h 93"/>
                  <a:gd name="T44" fmla="*/ 71 w 84"/>
                  <a:gd name="T45" fmla="*/ 80 h 93"/>
                  <a:gd name="T46" fmla="*/ 13 w 84"/>
                  <a:gd name="T47" fmla="*/ 88 h 93"/>
                  <a:gd name="T48" fmla="*/ 4 w 84"/>
                  <a:gd name="T49" fmla="*/ 44 h 93"/>
                  <a:gd name="T50" fmla="*/ 63 w 84"/>
                  <a:gd name="T51" fmla="*/ 36 h 93"/>
                  <a:gd name="T52" fmla="*/ 71 w 84"/>
                  <a:gd name="T53" fmla="*/ 80 h 93"/>
                  <a:gd name="T54" fmla="*/ 74 w 84"/>
                  <a:gd name="T55" fmla="*/ 51 h 93"/>
                  <a:gd name="T56" fmla="*/ 80 w 84"/>
                  <a:gd name="T57" fmla="*/ 51 h 93"/>
                  <a:gd name="T58" fmla="*/ 77 w 84"/>
                  <a:gd name="T59" fmla="*/ 46 h 93"/>
                  <a:gd name="T60" fmla="*/ 77 w 84"/>
                  <a:gd name="T61" fmla="*/ 39 h 93"/>
                  <a:gd name="T62" fmla="*/ 77 w 84"/>
                  <a:gd name="T63" fmla="*/ 46 h 9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4"/>
                  <a:gd name="T97" fmla="*/ 0 h 93"/>
                  <a:gd name="T98" fmla="*/ 84 w 84"/>
                  <a:gd name="T99" fmla="*/ 93 h 9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4" h="93">
                    <a:moveTo>
                      <a:pt x="79" y="32"/>
                    </a:moveTo>
                    <a:cubicBezTo>
                      <a:pt x="56" y="32"/>
                      <a:pt x="56" y="32"/>
                      <a:pt x="56" y="32"/>
                    </a:cubicBezTo>
                    <a:cubicBezTo>
                      <a:pt x="54" y="31"/>
                      <a:pt x="51" y="29"/>
                      <a:pt x="47" y="28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4"/>
                      <a:pt x="64" y="14"/>
                      <a:pt x="65" y="14"/>
                    </a:cubicBezTo>
                    <a:cubicBezTo>
                      <a:pt x="66" y="14"/>
                      <a:pt x="67" y="13"/>
                      <a:pt x="67" y="12"/>
                    </a:cubicBezTo>
                    <a:cubicBezTo>
                      <a:pt x="67" y="11"/>
                      <a:pt x="66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2"/>
                      <a:pt x="63" y="13"/>
                      <a:pt x="63" y="13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3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5" y="3"/>
                      <a:pt x="16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6" y="28"/>
                      <a:pt x="35" y="28"/>
                      <a:pt x="34" y="29"/>
                    </a:cubicBezTo>
                    <a:cubicBezTo>
                      <a:pt x="31" y="30"/>
                      <a:pt x="28" y="31"/>
                      <a:pt x="27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3" y="32"/>
                      <a:pt x="0" y="34"/>
                      <a:pt x="0" y="3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0"/>
                      <a:pt x="3" y="92"/>
                      <a:pt x="5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82" y="92"/>
                      <a:pt x="84" y="90"/>
                      <a:pt x="84" y="8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2" y="32"/>
                      <a:pt x="79" y="32"/>
                    </a:cubicBezTo>
                    <a:close/>
                    <a:moveTo>
                      <a:pt x="71" y="80"/>
                    </a:moveTo>
                    <a:cubicBezTo>
                      <a:pt x="71" y="84"/>
                      <a:pt x="67" y="88"/>
                      <a:pt x="6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8" y="88"/>
                      <a:pt x="4" y="84"/>
                      <a:pt x="4" y="80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39"/>
                      <a:pt x="8" y="36"/>
                      <a:pt x="13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7" y="36"/>
                      <a:pt x="71" y="39"/>
                      <a:pt x="71" y="44"/>
                    </a:cubicBezTo>
                    <a:lnTo>
                      <a:pt x="71" y="80"/>
                    </a:lnTo>
                    <a:close/>
                    <a:moveTo>
                      <a:pt x="77" y="54"/>
                    </a:moveTo>
                    <a:cubicBezTo>
                      <a:pt x="75" y="54"/>
                      <a:pt x="74" y="52"/>
                      <a:pt x="74" y="51"/>
                    </a:cubicBezTo>
                    <a:cubicBezTo>
                      <a:pt x="74" y="49"/>
                      <a:pt x="75" y="47"/>
                      <a:pt x="77" y="47"/>
                    </a:cubicBezTo>
                    <a:cubicBezTo>
                      <a:pt x="79" y="47"/>
                      <a:pt x="80" y="49"/>
                      <a:pt x="80" y="51"/>
                    </a:cubicBezTo>
                    <a:cubicBezTo>
                      <a:pt x="80" y="52"/>
                      <a:pt x="79" y="54"/>
                      <a:pt x="77" y="54"/>
                    </a:cubicBezTo>
                    <a:close/>
                    <a:moveTo>
                      <a:pt x="77" y="46"/>
                    </a:moveTo>
                    <a:cubicBezTo>
                      <a:pt x="75" y="46"/>
                      <a:pt x="74" y="44"/>
                      <a:pt x="74" y="43"/>
                    </a:cubicBezTo>
                    <a:cubicBezTo>
                      <a:pt x="74" y="41"/>
                      <a:pt x="75" y="39"/>
                      <a:pt x="77" y="39"/>
                    </a:cubicBezTo>
                    <a:cubicBezTo>
                      <a:pt x="79" y="39"/>
                      <a:pt x="80" y="41"/>
                      <a:pt x="80" y="43"/>
                    </a:cubicBezTo>
                    <a:cubicBezTo>
                      <a:pt x="80" y="44"/>
                      <a:pt x="79" y="46"/>
                      <a:pt x="77" y="46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" name="椭圆 3"/>
            <p:cNvSpPr>
              <a:spLocks noChangeArrowheads="1"/>
            </p:cNvSpPr>
            <p:nvPr/>
          </p:nvSpPr>
          <p:spPr bwMode="auto">
            <a:xfrm>
              <a:off x="5636418" y="2976563"/>
              <a:ext cx="919163" cy="917972"/>
            </a:xfrm>
            <a:prstGeom prst="ellipse">
              <a:avLst/>
            </a:prstGeom>
            <a:solidFill>
              <a:srgbClr val="0C634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" name="Group 17"/>
            <p:cNvGrpSpPr/>
            <p:nvPr/>
          </p:nvGrpSpPr>
          <p:grpSpPr bwMode="auto">
            <a:xfrm>
              <a:off x="5905847" y="3268290"/>
              <a:ext cx="286076" cy="369043"/>
              <a:chOff x="0" y="0"/>
              <a:chExt cx="381000" cy="492126"/>
            </a:xfrm>
          </p:grpSpPr>
          <p:sp>
            <p:nvSpPr>
              <p:cNvPr id="18" name="Freeform 1011"/>
              <p:cNvSpPr>
                <a:spLocks noChangeArrowheads="1"/>
              </p:cNvSpPr>
              <p:nvPr/>
            </p:nvSpPr>
            <p:spPr bwMode="auto">
              <a:xfrm>
                <a:off x="182562" y="0"/>
                <a:ext cx="46038" cy="111125"/>
              </a:xfrm>
              <a:custGeom>
                <a:avLst/>
                <a:gdLst>
                  <a:gd name="T0" fmla="*/ 8 w 8"/>
                  <a:gd name="T1" fmla="*/ 15 h 19"/>
                  <a:gd name="T2" fmla="*/ 4 w 8"/>
                  <a:gd name="T3" fmla="*/ 19 h 19"/>
                  <a:gd name="T4" fmla="*/ 4 w 8"/>
                  <a:gd name="T5" fmla="*/ 19 h 19"/>
                  <a:gd name="T6" fmla="*/ 0 w 8"/>
                  <a:gd name="T7" fmla="*/ 15 h 19"/>
                  <a:gd name="T8" fmla="*/ 0 w 8"/>
                  <a:gd name="T9" fmla="*/ 5 h 19"/>
                  <a:gd name="T10" fmla="*/ 4 w 8"/>
                  <a:gd name="T11" fmla="*/ 0 h 19"/>
                  <a:gd name="T12" fmla="*/ 4 w 8"/>
                  <a:gd name="T13" fmla="*/ 0 h 19"/>
                  <a:gd name="T14" fmla="*/ 8 w 8"/>
                  <a:gd name="T15" fmla="*/ 5 h 19"/>
                  <a:gd name="T16" fmla="*/ 8 w 8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19"/>
                  <a:gd name="T29" fmla="*/ 8 w 8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19">
                    <a:moveTo>
                      <a:pt x="8" y="15"/>
                    </a:moveTo>
                    <a:cubicBezTo>
                      <a:pt x="8" y="17"/>
                      <a:pt x="6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5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012"/>
              <p:cNvSpPr>
                <a:spLocks noChangeArrowheads="1"/>
              </p:cNvSpPr>
              <p:nvPr/>
            </p:nvSpPr>
            <p:spPr bwMode="auto">
              <a:xfrm>
                <a:off x="293687" y="0"/>
                <a:ext cx="52388" cy="111125"/>
              </a:xfrm>
              <a:custGeom>
                <a:avLst/>
                <a:gdLst>
                  <a:gd name="T0" fmla="*/ 9 w 9"/>
                  <a:gd name="T1" fmla="*/ 15 h 19"/>
                  <a:gd name="T2" fmla="*/ 4 w 9"/>
                  <a:gd name="T3" fmla="*/ 19 h 19"/>
                  <a:gd name="T4" fmla="*/ 4 w 9"/>
                  <a:gd name="T5" fmla="*/ 19 h 19"/>
                  <a:gd name="T6" fmla="*/ 0 w 9"/>
                  <a:gd name="T7" fmla="*/ 15 h 19"/>
                  <a:gd name="T8" fmla="*/ 0 w 9"/>
                  <a:gd name="T9" fmla="*/ 5 h 19"/>
                  <a:gd name="T10" fmla="*/ 4 w 9"/>
                  <a:gd name="T11" fmla="*/ 0 h 19"/>
                  <a:gd name="T12" fmla="*/ 4 w 9"/>
                  <a:gd name="T13" fmla="*/ 0 h 19"/>
                  <a:gd name="T14" fmla="*/ 9 w 9"/>
                  <a:gd name="T15" fmla="*/ 5 h 19"/>
                  <a:gd name="T16" fmla="*/ 9 w 9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19"/>
                  <a:gd name="T29" fmla="*/ 9 w 9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19">
                    <a:moveTo>
                      <a:pt x="9" y="15"/>
                    </a:moveTo>
                    <a:cubicBezTo>
                      <a:pt x="9" y="17"/>
                      <a:pt x="7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Freeform 1013"/>
              <p:cNvSpPr>
                <a:spLocks noChangeArrowheads="1"/>
              </p:cNvSpPr>
              <p:nvPr/>
            </p:nvSpPr>
            <p:spPr bwMode="auto">
              <a:xfrm>
                <a:off x="147637" y="134938"/>
                <a:ext cx="233363" cy="204788"/>
              </a:xfrm>
              <a:custGeom>
                <a:avLst/>
                <a:gdLst>
                  <a:gd name="T0" fmla="*/ 35 w 40"/>
                  <a:gd name="T1" fmla="*/ 0 h 35"/>
                  <a:gd name="T2" fmla="*/ 5 w 40"/>
                  <a:gd name="T3" fmla="*/ 0 h 35"/>
                  <a:gd name="T4" fmla="*/ 0 w 40"/>
                  <a:gd name="T5" fmla="*/ 0 h 35"/>
                  <a:gd name="T6" fmla="*/ 0 w 40"/>
                  <a:gd name="T7" fmla="*/ 4 h 35"/>
                  <a:gd name="T8" fmla="*/ 0 w 40"/>
                  <a:gd name="T9" fmla="*/ 10 h 35"/>
                  <a:gd name="T10" fmla="*/ 0 w 40"/>
                  <a:gd name="T11" fmla="*/ 27 h 35"/>
                  <a:gd name="T12" fmla="*/ 5 w 40"/>
                  <a:gd name="T13" fmla="*/ 31 h 35"/>
                  <a:gd name="T14" fmla="*/ 12 w 40"/>
                  <a:gd name="T15" fmla="*/ 31 h 35"/>
                  <a:gd name="T16" fmla="*/ 16 w 40"/>
                  <a:gd name="T17" fmla="*/ 35 h 35"/>
                  <a:gd name="T18" fmla="*/ 25 w 40"/>
                  <a:gd name="T19" fmla="*/ 35 h 35"/>
                  <a:gd name="T20" fmla="*/ 29 w 40"/>
                  <a:gd name="T21" fmla="*/ 31 h 35"/>
                  <a:gd name="T22" fmla="*/ 35 w 40"/>
                  <a:gd name="T23" fmla="*/ 31 h 35"/>
                  <a:gd name="T24" fmla="*/ 40 w 40"/>
                  <a:gd name="T25" fmla="*/ 27 h 35"/>
                  <a:gd name="T26" fmla="*/ 40 w 40"/>
                  <a:gd name="T27" fmla="*/ 10 h 35"/>
                  <a:gd name="T28" fmla="*/ 40 w 40"/>
                  <a:gd name="T29" fmla="*/ 4 h 35"/>
                  <a:gd name="T30" fmla="*/ 40 w 40"/>
                  <a:gd name="T31" fmla="*/ 0 h 35"/>
                  <a:gd name="T32" fmla="*/ 35 w 40"/>
                  <a:gd name="T33" fmla="*/ 0 h 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0"/>
                  <a:gd name="T52" fmla="*/ 0 h 35"/>
                  <a:gd name="T53" fmla="*/ 40 w 40"/>
                  <a:gd name="T54" fmla="*/ 35 h 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0" h="35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3"/>
                      <a:pt x="14" y="35"/>
                      <a:pt x="1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7" y="35"/>
                      <a:pt x="29" y="33"/>
                      <a:pt x="29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8" y="31"/>
                      <a:pt x="40" y="29"/>
                      <a:pt x="40" y="2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1014"/>
              <p:cNvSpPr>
                <a:spLocks noChangeArrowheads="1"/>
              </p:cNvSpPr>
              <p:nvPr/>
            </p:nvSpPr>
            <p:spPr bwMode="auto">
              <a:xfrm>
                <a:off x="0" y="334963"/>
                <a:ext cx="280988" cy="157163"/>
              </a:xfrm>
              <a:custGeom>
                <a:avLst/>
                <a:gdLst>
                  <a:gd name="T0" fmla="*/ 45 w 48"/>
                  <a:gd name="T1" fmla="*/ 2 h 27"/>
                  <a:gd name="T2" fmla="*/ 43 w 48"/>
                  <a:gd name="T3" fmla="*/ 5 h 27"/>
                  <a:gd name="T4" fmla="*/ 43 w 48"/>
                  <a:gd name="T5" fmla="*/ 13 h 27"/>
                  <a:gd name="T6" fmla="*/ 35 w 48"/>
                  <a:gd name="T7" fmla="*/ 21 h 27"/>
                  <a:gd name="T8" fmla="*/ 27 w 48"/>
                  <a:gd name="T9" fmla="*/ 13 h 27"/>
                  <a:gd name="T10" fmla="*/ 13 w 48"/>
                  <a:gd name="T11" fmla="*/ 0 h 27"/>
                  <a:gd name="T12" fmla="*/ 0 w 48"/>
                  <a:gd name="T13" fmla="*/ 13 h 27"/>
                  <a:gd name="T14" fmla="*/ 3 w 48"/>
                  <a:gd name="T15" fmla="*/ 16 h 27"/>
                  <a:gd name="T16" fmla="*/ 6 w 48"/>
                  <a:gd name="T17" fmla="*/ 13 h 27"/>
                  <a:gd name="T18" fmla="*/ 13 w 48"/>
                  <a:gd name="T19" fmla="*/ 5 h 27"/>
                  <a:gd name="T20" fmla="*/ 21 w 48"/>
                  <a:gd name="T21" fmla="*/ 13 h 27"/>
                  <a:gd name="T22" fmla="*/ 35 w 48"/>
                  <a:gd name="T23" fmla="*/ 27 h 27"/>
                  <a:gd name="T24" fmla="*/ 48 w 48"/>
                  <a:gd name="T25" fmla="*/ 13 h 27"/>
                  <a:gd name="T26" fmla="*/ 48 w 48"/>
                  <a:gd name="T27" fmla="*/ 5 h 27"/>
                  <a:gd name="T28" fmla="*/ 45 w 48"/>
                  <a:gd name="T29" fmla="*/ 2 h 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8"/>
                  <a:gd name="T46" fmla="*/ 0 h 27"/>
                  <a:gd name="T47" fmla="*/ 48 w 48"/>
                  <a:gd name="T48" fmla="*/ 27 h 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8" h="27">
                    <a:moveTo>
                      <a:pt x="45" y="2"/>
                    </a:moveTo>
                    <a:cubicBezTo>
                      <a:pt x="44" y="2"/>
                      <a:pt x="43" y="3"/>
                      <a:pt x="43" y="5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8"/>
                      <a:pt x="39" y="21"/>
                      <a:pt x="35" y="21"/>
                    </a:cubicBezTo>
                    <a:cubicBezTo>
                      <a:pt x="30" y="21"/>
                      <a:pt x="27" y="18"/>
                      <a:pt x="27" y="13"/>
                    </a:cubicBezTo>
                    <a:cubicBezTo>
                      <a:pt x="27" y="6"/>
                      <a:pt x="21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5"/>
                      <a:pt x="1" y="16"/>
                      <a:pt x="3" y="16"/>
                    </a:cubicBezTo>
                    <a:cubicBezTo>
                      <a:pt x="4" y="16"/>
                      <a:pt x="6" y="15"/>
                      <a:pt x="6" y="13"/>
                    </a:cubicBezTo>
                    <a:cubicBezTo>
                      <a:pt x="6" y="9"/>
                      <a:pt x="9" y="5"/>
                      <a:pt x="13" y="5"/>
                    </a:cubicBezTo>
                    <a:cubicBezTo>
                      <a:pt x="18" y="5"/>
                      <a:pt x="21" y="9"/>
                      <a:pt x="21" y="13"/>
                    </a:cubicBezTo>
                    <a:cubicBezTo>
                      <a:pt x="21" y="21"/>
                      <a:pt x="27" y="27"/>
                      <a:pt x="35" y="27"/>
                    </a:cubicBezTo>
                    <a:cubicBezTo>
                      <a:pt x="42" y="27"/>
                      <a:pt x="48" y="21"/>
                      <a:pt x="48" y="13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3"/>
                      <a:pt x="47" y="2"/>
                      <a:pt x="45" y="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6" name="Group 22"/>
            <p:cNvGrpSpPr/>
            <p:nvPr/>
          </p:nvGrpSpPr>
          <p:grpSpPr bwMode="auto">
            <a:xfrm>
              <a:off x="6960394" y="2963465"/>
              <a:ext cx="917972" cy="917972"/>
              <a:chOff x="0" y="0"/>
              <a:chExt cx="1224136" cy="1224136"/>
            </a:xfrm>
          </p:grpSpPr>
          <p:sp>
            <p:nvSpPr>
              <p:cNvPr id="16" name="椭圆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0C63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Freeform 1015"/>
              <p:cNvSpPr>
                <a:spLocks noChangeArrowheads="1"/>
              </p:cNvSpPr>
              <p:nvPr/>
            </p:nvSpPr>
            <p:spPr bwMode="auto">
              <a:xfrm>
                <a:off x="377672" y="461202"/>
                <a:ext cx="457200" cy="415925"/>
              </a:xfrm>
              <a:custGeom>
                <a:avLst/>
                <a:gdLst>
                  <a:gd name="T0" fmla="*/ 1 w 78"/>
                  <a:gd name="T1" fmla="*/ 69 h 71"/>
                  <a:gd name="T2" fmla="*/ 5 w 78"/>
                  <a:gd name="T3" fmla="*/ 70 h 71"/>
                  <a:gd name="T4" fmla="*/ 14 w 78"/>
                  <a:gd name="T5" fmla="*/ 55 h 71"/>
                  <a:gd name="T6" fmla="*/ 49 w 78"/>
                  <a:gd name="T7" fmla="*/ 48 h 71"/>
                  <a:gd name="T8" fmla="*/ 78 w 78"/>
                  <a:gd name="T9" fmla="*/ 0 h 71"/>
                  <a:gd name="T10" fmla="*/ 10 w 78"/>
                  <a:gd name="T11" fmla="*/ 53 h 71"/>
                  <a:gd name="T12" fmla="*/ 42 w 78"/>
                  <a:gd name="T13" fmla="*/ 21 h 71"/>
                  <a:gd name="T14" fmla="*/ 1 w 78"/>
                  <a:gd name="T15" fmla="*/ 69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1"/>
                  <a:gd name="T26" fmla="*/ 78 w 78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1">
                    <a:moveTo>
                      <a:pt x="1" y="69"/>
                    </a:moveTo>
                    <a:cubicBezTo>
                      <a:pt x="1" y="69"/>
                      <a:pt x="0" y="71"/>
                      <a:pt x="5" y="70"/>
                    </a:cubicBezTo>
                    <a:cubicBezTo>
                      <a:pt x="4" y="67"/>
                      <a:pt x="14" y="55"/>
                      <a:pt x="14" y="55"/>
                    </a:cubicBezTo>
                    <a:cubicBezTo>
                      <a:pt x="14" y="55"/>
                      <a:pt x="32" y="67"/>
                      <a:pt x="49" y="48"/>
                    </a:cubicBezTo>
                    <a:cubicBezTo>
                      <a:pt x="66" y="29"/>
                      <a:pt x="54" y="13"/>
                      <a:pt x="78" y="0"/>
                    </a:cubicBezTo>
                    <a:cubicBezTo>
                      <a:pt x="21" y="12"/>
                      <a:pt x="9" y="30"/>
                      <a:pt x="10" y="53"/>
                    </a:cubicBezTo>
                    <a:cubicBezTo>
                      <a:pt x="15" y="42"/>
                      <a:pt x="29" y="27"/>
                      <a:pt x="42" y="21"/>
                    </a:cubicBezTo>
                    <a:cubicBezTo>
                      <a:pt x="21" y="36"/>
                      <a:pt x="7" y="58"/>
                      <a:pt x="1" y="6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7" name="Group 25"/>
            <p:cNvGrpSpPr/>
            <p:nvPr/>
          </p:nvGrpSpPr>
          <p:grpSpPr bwMode="auto">
            <a:xfrm>
              <a:off x="8283177" y="2976563"/>
              <a:ext cx="917972" cy="917972"/>
              <a:chOff x="0" y="0"/>
              <a:chExt cx="1224136" cy="1224136"/>
            </a:xfrm>
          </p:grpSpPr>
          <p:sp>
            <p:nvSpPr>
              <p:cNvPr id="12" name="椭圆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0C63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3" name="Group 27"/>
              <p:cNvGrpSpPr/>
              <p:nvPr/>
            </p:nvGrpSpPr>
            <p:grpSpPr bwMode="auto">
              <a:xfrm>
                <a:off x="402004" y="462692"/>
                <a:ext cx="415398" cy="303454"/>
                <a:chOff x="0" y="0"/>
                <a:chExt cx="685800" cy="400050"/>
              </a:xfrm>
            </p:grpSpPr>
            <p:sp>
              <p:nvSpPr>
                <p:cNvPr id="14" name="Freeform 8"/>
                <p:cNvSpPr>
                  <a:spLocks noChangeArrowheads="1"/>
                </p:cNvSpPr>
                <p:nvPr/>
              </p:nvSpPr>
              <p:spPr bwMode="auto">
                <a:xfrm>
                  <a:off x="0" y="365125"/>
                  <a:ext cx="685800" cy="34925"/>
                </a:xfrm>
                <a:custGeom>
                  <a:avLst/>
                  <a:gdLst>
                    <a:gd name="T0" fmla="*/ 117 w 117"/>
                    <a:gd name="T1" fmla="*/ 5 h 6"/>
                    <a:gd name="T2" fmla="*/ 115 w 117"/>
                    <a:gd name="T3" fmla="*/ 6 h 6"/>
                    <a:gd name="T4" fmla="*/ 2 w 117"/>
                    <a:gd name="T5" fmla="*/ 6 h 6"/>
                    <a:gd name="T6" fmla="*/ 0 w 117"/>
                    <a:gd name="T7" fmla="*/ 5 h 6"/>
                    <a:gd name="T8" fmla="*/ 0 w 117"/>
                    <a:gd name="T9" fmla="*/ 1 h 6"/>
                    <a:gd name="T10" fmla="*/ 2 w 117"/>
                    <a:gd name="T11" fmla="*/ 0 h 6"/>
                    <a:gd name="T12" fmla="*/ 115 w 117"/>
                    <a:gd name="T13" fmla="*/ 0 h 6"/>
                    <a:gd name="T14" fmla="*/ 117 w 117"/>
                    <a:gd name="T15" fmla="*/ 1 h 6"/>
                    <a:gd name="T16" fmla="*/ 117 w 117"/>
                    <a:gd name="T17" fmla="*/ 5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6"/>
                    <a:gd name="T29" fmla="*/ 117 w 117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6">
                      <a:moveTo>
                        <a:pt x="117" y="5"/>
                      </a:moveTo>
                      <a:cubicBezTo>
                        <a:pt x="117" y="6"/>
                        <a:pt x="116" y="6"/>
                        <a:pt x="115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6"/>
                        <a:pt x="0" y="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16" y="0"/>
                        <a:pt x="117" y="0"/>
                        <a:pt x="117" y="1"/>
                      </a:cubicBezTo>
                      <a:lnTo>
                        <a:pt x="117" y="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5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41275" y="0"/>
                  <a:ext cx="603250" cy="346075"/>
                </a:xfrm>
                <a:custGeom>
                  <a:avLst/>
                  <a:gdLst>
                    <a:gd name="T0" fmla="*/ 99 w 103"/>
                    <a:gd name="T1" fmla="*/ 0 h 59"/>
                    <a:gd name="T2" fmla="*/ 5 w 103"/>
                    <a:gd name="T3" fmla="*/ 0 h 59"/>
                    <a:gd name="T4" fmla="*/ 0 w 103"/>
                    <a:gd name="T5" fmla="*/ 5 h 59"/>
                    <a:gd name="T6" fmla="*/ 0 w 103"/>
                    <a:gd name="T7" fmla="*/ 54 h 59"/>
                    <a:gd name="T8" fmla="*/ 5 w 103"/>
                    <a:gd name="T9" fmla="*/ 59 h 59"/>
                    <a:gd name="T10" fmla="*/ 99 w 103"/>
                    <a:gd name="T11" fmla="*/ 59 h 59"/>
                    <a:gd name="T12" fmla="*/ 103 w 103"/>
                    <a:gd name="T13" fmla="*/ 54 h 59"/>
                    <a:gd name="T14" fmla="*/ 103 w 103"/>
                    <a:gd name="T15" fmla="*/ 5 h 59"/>
                    <a:gd name="T16" fmla="*/ 99 w 103"/>
                    <a:gd name="T17" fmla="*/ 0 h 59"/>
                    <a:gd name="T18" fmla="*/ 99 w 103"/>
                    <a:gd name="T19" fmla="*/ 55 h 59"/>
                    <a:gd name="T20" fmla="*/ 5 w 103"/>
                    <a:gd name="T21" fmla="*/ 55 h 59"/>
                    <a:gd name="T22" fmla="*/ 5 w 103"/>
                    <a:gd name="T23" fmla="*/ 6 h 59"/>
                    <a:gd name="T24" fmla="*/ 99 w 103"/>
                    <a:gd name="T25" fmla="*/ 6 h 59"/>
                    <a:gd name="T26" fmla="*/ 99 w 103"/>
                    <a:gd name="T27" fmla="*/ 55 h 5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3"/>
                    <a:gd name="T43" fmla="*/ 0 h 59"/>
                    <a:gd name="T44" fmla="*/ 103 w 103"/>
                    <a:gd name="T45" fmla="*/ 59 h 5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3" h="59">
                      <a:moveTo>
                        <a:pt x="99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7"/>
                        <a:pt x="2" y="59"/>
                        <a:pt x="5" y="59"/>
                      </a:cubicBezTo>
                      <a:cubicBezTo>
                        <a:pt x="99" y="59"/>
                        <a:pt x="99" y="59"/>
                        <a:pt x="99" y="59"/>
                      </a:cubicBezTo>
                      <a:cubicBezTo>
                        <a:pt x="101" y="59"/>
                        <a:pt x="103" y="57"/>
                        <a:pt x="103" y="54"/>
                      </a:cubicBezTo>
                      <a:cubicBezTo>
                        <a:pt x="103" y="5"/>
                        <a:pt x="103" y="5"/>
                        <a:pt x="103" y="5"/>
                      </a:cubicBezTo>
                      <a:cubicBezTo>
                        <a:pt x="103" y="2"/>
                        <a:pt x="101" y="0"/>
                        <a:pt x="99" y="0"/>
                      </a:cubicBezTo>
                      <a:close/>
                      <a:moveTo>
                        <a:pt x="99" y="55"/>
                      </a:move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99" y="6"/>
                        <a:pt x="99" y="6"/>
                        <a:pt x="99" y="6"/>
                      </a:cubicBezTo>
                      <a:lnTo>
                        <a:pt x="99" y="5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8" name="燕尾形 7"/>
            <p:cNvSpPr>
              <a:spLocks noChangeArrowheads="1"/>
            </p:cNvSpPr>
            <p:nvPr/>
          </p:nvSpPr>
          <p:spPr bwMode="auto">
            <a:xfrm>
              <a:off x="4019549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燕尾形 8"/>
            <p:cNvSpPr>
              <a:spLocks noChangeArrowheads="1"/>
            </p:cNvSpPr>
            <p:nvPr/>
          </p:nvSpPr>
          <p:spPr bwMode="auto">
            <a:xfrm>
              <a:off x="5362574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燕尾形 9"/>
            <p:cNvSpPr>
              <a:spLocks noChangeArrowheads="1"/>
            </p:cNvSpPr>
            <p:nvPr/>
          </p:nvSpPr>
          <p:spPr bwMode="auto">
            <a:xfrm>
              <a:off x="6679406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燕尾形 10"/>
            <p:cNvSpPr>
              <a:spLocks noChangeArrowheads="1"/>
            </p:cNvSpPr>
            <p:nvPr/>
          </p:nvSpPr>
          <p:spPr bwMode="auto">
            <a:xfrm>
              <a:off x="8015287" y="3405187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" name="íślîďe"/>
          <p:cNvSpPr/>
          <p:nvPr/>
        </p:nvSpPr>
        <p:spPr bwMode="auto">
          <a:xfrm>
            <a:off x="1579254" y="4727327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1" name="íṣḻíde"/>
          <p:cNvSpPr txBox="1"/>
          <p:nvPr/>
        </p:nvSpPr>
        <p:spPr bwMode="auto">
          <a:xfrm>
            <a:off x="1579255" y="4355462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2" name="íślîďe"/>
          <p:cNvSpPr/>
          <p:nvPr/>
        </p:nvSpPr>
        <p:spPr bwMode="auto">
          <a:xfrm>
            <a:off x="5186984" y="4727327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3" name="íṣḻíde"/>
          <p:cNvSpPr txBox="1"/>
          <p:nvPr/>
        </p:nvSpPr>
        <p:spPr bwMode="auto">
          <a:xfrm>
            <a:off x="5186985" y="4355462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4" name="íślîďe"/>
          <p:cNvSpPr/>
          <p:nvPr/>
        </p:nvSpPr>
        <p:spPr bwMode="auto">
          <a:xfrm>
            <a:off x="8864497" y="4727327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5" name="íṣḻíde"/>
          <p:cNvSpPr txBox="1"/>
          <p:nvPr/>
        </p:nvSpPr>
        <p:spPr bwMode="auto">
          <a:xfrm>
            <a:off x="8864498" y="4355462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6" name="íślîďe"/>
          <p:cNvSpPr/>
          <p:nvPr/>
        </p:nvSpPr>
        <p:spPr bwMode="auto">
          <a:xfrm>
            <a:off x="3375986" y="1480736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7" name="íṣḻíde"/>
          <p:cNvSpPr txBox="1"/>
          <p:nvPr/>
        </p:nvSpPr>
        <p:spPr bwMode="auto">
          <a:xfrm>
            <a:off x="3375987" y="1108871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8" name="íślîďe"/>
          <p:cNvSpPr/>
          <p:nvPr/>
        </p:nvSpPr>
        <p:spPr bwMode="auto">
          <a:xfrm>
            <a:off x="7053499" y="1480736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9" name="íṣḻíde"/>
          <p:cNvSpPr txBox="1"/>
          <p:nvPr/>
        </p:nvSpPr>
        <p:spPr bwMode="auto">
          <a:xfrm>
            <a:off x="7053500" y="1108871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3643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7" y="1987825"/>
            <a:ext cx="3877889" cy="48801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5585791" y="4121936"/>
            <a:ext cx="6606209" cy="2802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0404954" y="82350"/>
            <a:ext cx="1757818" cy="322346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50917" y="3809994"/>
            <a:ext cx="2227581" cy="425450"/>
            <a:chOff x="4654427" y="4718860"/>
            <a:chExt cx="1663809" cy="317821"/>
          </a:xfrm>
        </p:grpSpPr>
        <p:grpSp>
          <p:nvGrpSpPr>
            <p:cNvPr id="8" name="组合 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C634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21089" y="3815877"/>
            <a:ext cx="2699384" cy="388620"/>
            <a:chOff x="6395842" y="4718860"/>
            <a:chExt cx="2016134" cy="290158"/>
          </a:xfrm>
        </p:grpSpPr>
        <p:grpSp>
          <p:nvGrpSpPr>
            <p:cNvPr id="13" name="组合 1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C634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C634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TextBox 1"/>
          <p:cNvSpPr txBox="1"/>
          <p:nvPr/>
        </p:nvSpPr>
        <p:spPr>
          <a:xfrm>
            <a:off x="1385551" y="2479107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 smtClean="0">
                <a:solidFill>
                  <a:srgbClr val="0C63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6000" b="1" dirty="0">
              <a:solidFill>
                <a:srgbClr val="0C63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91361" y="3327585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C6341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rgbClr val="0C634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6824" y="380755"/>
            <a:ext cx="1619157" cy="1031719"/>
            <a:chOff x="1193617" y="449883"/>
            <a:chExt cx="1992709" cy="1269744"/>
          </a:xfrm>
        </p:grpSpPr>
        <p:sp>
          <p:nvSpPr>
            <p:cNvPr id="19" name="îṡľíḍè"/>
            <p:cNvSpPr txBox="1"/>
            <p:nvPr/>
          </p:nvSpPr>
          <p:spPr>
            <a:xfrm>
              <a:off x="1193617" y="1283807"/>
              <a:ext cx="1992709" cy="43582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600" b="1" i="0" u="none" strike="noStrike" kern="1200" cap="none" spc="0" normalizeH="0" baseline="0" noProof="0" dirty="0">
                  <a:ln>
                    <a:noFill/>
                  </a:ln>
                  <a:solidFill>
                    <a:srgbClr val="8AA759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REPORT</a:t>
              </a:r>
              <a:endPara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8AA759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0" name="îṩľïḑê"/>
            <p:cNvSpPr txBox="1"/>
            <p:nvPr/>
          </p:nvSpPr>
          <p:spPr>
            <a:xfrm>
              <a:off x="1197522" y="934593"/>
              <a:ext cx="1421318" cy="261212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>
                  <a:ln>
                    <a:noFill/>
                  </a:ln>
                  <a:solidFill>
                    <a:srgbClr val="8AA759"/>
                  </a:solidFill>
                  <a:effectLst/>
                  <a:uLnTx/>
                  <a:uFillTx/>
                </a:rPr>
                <a:t>ANNUAL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8AA759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ís1ídè"/>
            <p:cNvSpPr txBox="1"/>
            <p:nvPr/>
          </p:nvSpPr>
          <p:spPr>
            <a:xfrm>
              <a:off x="1945926" y="449883"/>
              <a:ext cx="887673" cy="39112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A5C"/>
                  </a:solidFill>
                  <a:effectLst/>
                  <a:uLnTx/>
                  <a:uFillTx/>
                </a:rPr>
                <a:t>2020</a:t>
              </a:r>
              <a:endPara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7A5C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ïṩḷîďê"/>
            <p:cNvSpPr/>
            <p:nvPr/>
          </p:nvSpPr>
          <p:spPr>
            <a:xfrm>
              <a:off x="1193617" y="463852"/>
              <a:ext cx="658596" cy="364580"/>
            </a:xfrm>
            <a:prstGeom prst="rect">
              <a:avLst/>
            </a:prstGeom>
            <a:solidFill>
              <a:srgbClr val="007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D50A2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şlïḋe"/>
            <p:cNvSpPr/>
            <p:nvPr/>
          </p:nvSpPr>
          <p:spPr>
            <a:xfrm>
              <a:off x="2711252" y="681761"/>
              <a:ext cx="475074" cy="509853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rgbClr val="007A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rgbClr val="000000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46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04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4469" y="32443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792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/>
          <p:nvPr/>
        </p:nvGrpSpPr>
        <p:grpSpPr>
          <a:xfrm>
            <a:off x="5686245" y="1780179"/>
            <a:ext cx="995277" cy="1654571"/>
            <a:chOff x="1339482" y="1448780"/>
            <a:chExt cx="1530100" cy="2542884"/>
          </a:xfrm>
        </p:grpSpPr>
        <p:grpSp>
          <p:nvGrpSpPr>
            <p:cNvPr id="5" name="Group 24"/>
            <p:cNvGrpSpPr/>
            <p:nvPr/>
          </p:nvGrpSpPr>
          <p:grpSpPr>
            <a:xfrm>
              <a:off x="1339482" y="1448780"/>
              <a:ext cx="1530100" cy="2542884"/>
              <a:chOff x="1143000" y="1352550"/>
              <a:chExt cx="1066800" cy="1772921"/>
            </a:xfrm>
          </p:grpSpPr>
          <p:grpSp>
            <p:nvGrpSpPr>
              <p:cNvPr id="7" name="Group 25"/>
              <p:cNvGrpSpPr/>
              <p:nvPr/>
            </p:nvGrpSpPr>
            <p:grpSpPr>
              <a:xfrm>
                <a:off x="1220656" y="1995170"/>
                <a:ext cx="911488" cy="1130301"/>
                <a:chOff x="1147877" y="1942143"/>
                <a:chExt cx="911488" cy="1130301"/>
              </a:xfrm>
            </p:grpSpPr>
            <p:sp>
              <p:nvSpPr>
                <p:cNvPr id="9" name="Arrow: Notched Right 27"/>
                <p:cNvSpPr/>
                <p:nvPr/>
              </p:nvSpPr>
              <p:spPr bwMode="auto">
                <a:xfrm rot="3952631" flipH="1">
                  <a:off x="1271327" y="2284405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5AAD9E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Arrow: Notched Right 28"/>
                <p:cNvSpPr/>
                <p:nvPr/>
              </p:nvSpPr>
              <p:spPr bwMode="auto">
                <a:xfrm rot="17647369">
                  <a:off x="805615" y="2284406"/>
                  <a:ext cx="1130300" cy="445776"/>
                </a:xfrm>
                <a:prstGeom prst="notchedRightArrow">
                  <a:avLst>
                    <a:gd name="adj1" fmla="val 100000"/>
                    <a:gd name="adj2" fmla="val 58021"/>
                  </a:avLst>
                </a:prstGeom>
                <a:solidFill>
                  <a:srgbClr val="5AAD9E"/>
                </a:solidFill>
                <a:ln w="19050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印品黑体" panose="00000500000000000000" pitchFamily="2" charset="-122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" name="Oval 26"/>
              <p:cNvSpPr/>
              <p:nvPr/>
            </p:nvSpPr>
            <p:spPr bwMode="auto">
              <a:xfrm>
                <a:off x="1143000" y="1352550"/>
                <a:ext cx="1066800" cy="1066800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5AAD9E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印品黑体" panose="00000500000000000000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: Shape 32"/>
            <p:cNvSpPr/>
            <p:nvPr/>
          </p:nvSpPr>
          <p:spPr bwMode="auto">
            <a:xfrm>
              <a:off x="1700754" y="1877630"/>
              <a:ext cx="807557" cy="692188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0" y="30"/>
                </a:cxn>
                <a:cxn ang="0">
                  <a:pos x="0" y="15"/>
                </a:cxn>
                <a:cxn ang="0">
                  <a:pos x="7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62" y="9"/>
                </a:cxn>
                <a:cxn ang="0">
                  <a:pos x="68" y="15"/>
                </a:cxn>
                <a:cxn ang="0">
                  <a:pos x="68" y="30"/>
                </a:cxn>
                <a:cxn ang="0">
                  <a:pos x="68" y="52"/>
                </a:cxn>
                <a:cxn ang="0">
                  <a:pos x="62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34"/>
                </a:cxn>
                <a:cxn ang="0">
                  <a:pos x="26" y="34"/>
                </a:cxn>
                <a:cxn ang="0">
                  <a:pos x="26" y="40"/>
                </a:cxn>
                <a:cxn ang="0">
                  <a:pos x="28" y="42"/>
                </a:cxn>
                <a:cxn ang="0">
                  <a:pos x="41" y="42"/>
                </a:cxn>
                <a:cxn ang="0">
                  <a:pos x="43" y="40"/>
                </a:cxn>
                <a:cxn ang="0">
                  <a:pos x="43" y="34"/>
                </a:cxn>
                <a:cxn ang="0">
                  <a:pos x="68" y="34"/>
                </a:cxn>
                <a:cxn ang="0">
                  <a:pos x="68" y="52"/>
                </a:cxn>
                <a:cxn ang="0">
                  <a:pos x="44" y="9"/>
                </a:cxn>
                <a:cxn ang="0">
                  <a:pos x="44" y="5"/>
                </a:cxn>
                <a:cxn ang="0">
                  <a:pos x="25" y="5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39" y="39"/>
                </a:cxn>
                <a:cxn ang="0">
                  <a:pos x="30" y="39"/>
                </a:cxn>
                <a:cxn ang="0">
                  <a:pos x="30" y="34"/>
                </a:cxn>
                <a:cxn ang="0">
                  <a:pos x="39" y="34"/>
                </a:cxn>
                <a:cxn ang="0">
                  <a:pos x="39" y="39"/>
                </a:cxn>
              </a:cxnLst>
              <a:rect l="0" t="0" r="r" b="b"/>
              <a:pathLst>
                <a:path w="68" h="58">
                  <a:moveTo>
                    <a:pt x="68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3" y="9"/>
                    <a:pt x="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6" y="9"/>
                    <a:pt x="68" y="12"/>
                    <a:pt x="68" y="15"/>
                  </a:cubicBezTo>
                  <a:lnTo>
                    <a:pt x="68" y="30"/>
                  </a:lnTo>
                  <a:close/>
                  <a:moveTo>
                    <a:pt x="68" y="52"/>
                  </a:moveTo>
                  <a:cubicBezTo>
                    <a:pt x="68" y="55"/>
                    <a:pt x="66" y="58"/>
                    <a:pt x="6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1"/>
                    <a:pt x="27" y="42"/>
                    <a:pt x="28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3" y="41"/>
                    <a:pt x="43" y="4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68" y="34"/>
                    <a:pt x="68" y="34"/>
                    <a:pt x="68" y="34"/>
                  </a:cubicBezTo>
                  <a:lnTo>
                    <a:pt x="68" y="52"/>
                  </a:lnTo>
                  <a:close/>
                  <a:moveTo>
                    <a:pt x="44" y="9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39" y="39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9" y="34"/>
                    <a:pt x="39" y="34"/>
                    <a:pt x="39" y="34"/>
                  </a:cubicBezTo>
                  <a:lnTo>
                    <a:pt x="39" y="39"/>
                  </a:lnTo>
                  <a:close/>
                </a:path>
              </a:pathLst>
            </a:custGeom>
            <a:solidFill>
              <a:srgbClr val="5AAD9E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印品黑体" panose="00000500000000000000" pitchFamily="2" charset="-122"/>
                <a:ea typeface="+mn-ea"/>
                <a:cs typeface="+mn-cs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557480" y="3461180"/>
            <a:ext cx="3373345" cy="83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800" b="1" noProof="0" dirty="0">
                <a:solidFill>
                  <a:srgbClr val="006E54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4800" b="1" noProof="0" dirty="0" smtClean="0">
                <a:solidFill>
                  <a:srgbClr val="006E54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6E54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47913" y="4205460"/>
            <a:ext cx="319247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1500" dirty="0"/>
          </a:p>
        </p:txBody>
      </p:sp>
      <p:sp>
        <p:nvSpPr>
          <p:cNvPr id="13" name="矩形 12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7" y="1500809"/>
            <a:ext cx="4264887" cy="53671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7255564" y="4830409"/>
            <a:ext cx="4936435" cy="209449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1090870" y="124243"/>
            <a:ext cx="1134376" cy="208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2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cc46db3-2211-456f-8fcc-813e5b96b8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F785FF7-E761-4BE3-AAD8-73B1B80037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8499" y="2317502"/>
            <a:ext cx="10845800" cy="2864098"/>
            <a:chOff x="673100" y="3282702"/>
            <a:chExt cx="10845800" cy="2864098"/>
          </a:xfrm>
        </p:grpSpPr>
        <p:sp>
          <p:nvSpPr>
            <p:cNvPr id="8" name="îṥḷîḍé">
              <a:extLst>
                <a:ext uri="{FF2B5EF4-FFF2-40B4-BE49-F238E27FC236}">
                  <a16:creationId xmlns="" xmlns:a16="http://schemas.microsoft.com/office/drawing/2014/main" id="{F05AC290-8791-4801-8AF3-E6B2C3B6FB50}"/>
                </a:ext>
              </a:extLst>
            </p:cNvPr>
            <p:cNvSpPr/>
            <p:nvPr/>
          </p:nvSpPr>
          <p:spPr bwMode="auto">
            <a:xfrm>
              <a:off x="673100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rgbClr val="E4F1E7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800" b="1" dirty="0"/>
            </a:p>
          </p:txBody>
        </p:sp>
        <p:grpSp>
          <p:nvGrpSpPr>
            <p:cNvPr id="9" name="íṣľiḋè">
              <a:extLst>
                <a:ext uri="{FF2B5EF4-FFF2-40B4-BE49-F238E27FC236}">
                  <a16:creationId xmlns="" xmlns:a16="http://schemas.microsoft.com/office/drawing/2014/main" id="{06984163-F082-4F53-855D-3FE8177AFC44}"/>
                </a:ext>
              </a:extLst>
            </p:cNvPr>
            <p:cNvGrpSpPr/>
            <p:nvPr/>
          </p:nvGrpSpPr>
          <p:grpSpPr>
            <a:xfrm>
              <a:off x="676667" y="4231109"/>
              <a:ext cx="2669409" cy="1353000"/>
              <a:chOff x="826648" y="4554000"/>
              <a:chExt cx="2581002" cy="1353000"/>
            </a:xfrm>
          </p:grpSpPr>
          <p:sp>
            <p:nvSpPr>
              <p:cNvPr id="32" name="ïšḻiďê">
                <a:extLst>
                  <a:ext uri="{FF2B5EF4-FFF2-40B4-BE49-F238E27FC236}">
                    <a16:creationId xmlns="" xmlns:a16="http://schemas.microsoft.com/office/drawing/2014/main" id="{C7124AC8-282F-4033-A8FD-A21E845BCBA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28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……</a:t>
                </a:r>
              </a:p>
            </p:txBody>
          </p:sp>
          <p:sp>
            <p:nvSpPr>
              <p:cNvPr id="33" name="îšlíḋe">
                <a:extLst>
                  <a:ext uri="{FF2B5EF4-FFF2-40B4-BE49-F238E27FC236}">
                    <a16:creationId xmlns="" xmlns:a16="http://schemas.microsoft.com/office/drawing/2014/main" id="{9A839BE2-E4C1-47A3-8190-CB2278F9EBB1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800" b="1" dirty="0"/>
                  <a:t>Text here</a:t>
                </a:r>
                <a:endParaRPr lang="zh-CN" altLang="en-US" sz="2800" b="1" dirty="0"/>
              </a:p>
            </p:txBody>
          </p:sp>
        </p:grpSp>
        <p:sp>
          <p:nvSpPr>
            <p:cNvPr id="10" name="îṣlíḋé">
              <a:extLst>
                <a:ext uri="{FF2B5EF4-FFF2-40B4-BE49-F238E27FC236}">
                  <a16:creationId xmlns="" xmlns:a16="http://schemas.microsoft.com/office/drawing/2014/main" id="{F3A34A35-DAF5-4A27-9A67-DD0D20A00429}"/>
                </a:ext>
              </a:extLst>
            </p:cNvPr>
            <p:cNvSpPr/>
            <p:nvPr/>
          </p:nvSpPr>
          <p:spPr bwMode="auto">
            <a:xfrm>
              <a:off x="3396185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rgbClr val="E4F1E7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800" b="1" dirty="0"/>
            </a:p>
          </p:txBody>
        </p:sp>
        <p:grpSp>
          <p:nvGrpSpPr>
            <p:cNvPr id="11" name="îš1íḓé">
              <a:extLst>
                <a:ext uri="{FF2B5EF4-FFF2-40B4-BE49-F238E27FC236}">
                  <a16:creationId xmlns="" xmlns:a16="http://schemas.microsoft.com/office/drawing/2014/main" id="{7CAA9D9B-BF15-4A3B-AEAC-DCC85ADF69EF}"/>
                </a:ext>
              </a:extLst>
            </p:cNvPr>
            <p:cNvGrpSpPr/>
            <p:nvPr/>
          </p:nvGrpSpPr>
          <p:grpSpPr>
            <a:xfrm>
              <a:off x="3399752" y="4231109"/>
              <a:ext cx="2669409" cy="1353000"/>
              <a:chOff x="826648" y="4554000"/>
              <a:chExt cx="2581002" cy="1353000"/>
            </a:xfrm>
          </p:grpSpPr>
          <p:sp>
            <p:nvSpPr>
              <p:cNvPr id="30" name="í$ḷíḑé">
                <a:extLst>
                  <a:ext uri="{FF2B5EF4-FFF2-40B4-BE49-F238E27FC236}">
                    <a16:creationId xmlns="" xmlns:a16="http://schemas.microsoft.com/office/drawing/2014/main" id="{912245C3-7A78-4E78-9F7E-4FBA2B5F9BE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28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……</a:t>
                </a:r>
              </a:p>
            </p:txBody>
          </p:sp>
          <p:sp>
            <p:nvSpPr>
              <p:cNvPr id="31" name="ïṧľiďe">
                <a:extLst>
                  <a:ext uri="{FF2B5EF4-FFF2-40B4-BE49-F238E27FC236}">
                    <a16:creationId xmlns="" xmlns:a16="http://schemas.microsoft.com/office/drawing/2014/main" id="{6776C130-8AAB-4E44-B4A5-34DDE51D867E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800" b="1" dirty="0"/>
                  <a:t>Text here</a:t>
                </a:r>
                <a:endParaRPr lang="zh-CN" altLang="en-US" sz="2800" b="1" dirty="0"/>
              </a:p>
            </p:txBody>
          </p:sp>
        </p:grpSp>
        <p:sp>
          <p:nvSpPr>
            <p:cNvPr id="12" name="îṩḷiḋê">
              <a:extLst>
                <a:ext uri="{FF2B5EF4-FFF2-40B4-BE49-F238E27FC236}">
                  <a16:creationId xmlns="" xmlns:a16="http://schemas.microsoft.com/office/drawing/2014/main" id="{A344C907-8295-40FC-8DA7-86E251209EF1}"/>
                </a:ext>
              </a:extLst>
            </p:cNvPr>
            <p:cNvSpPr/>
            <p:nvPr/>
          </p:nvSpPr>
          <p:spPr bwMode="auto">
            <a:xfrm>
              <a:off x="6119271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rgbClr val="E4F1E7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800" b="1" dirty="0"/>
            </a:p>
          </p:txBody>
        </p:sp>
        <p:grpSp>
          <p:nvGrpSpPr>
            <p:cNvPr id="13" name="îṡ1íde">
              <a:extLst>
                <a:ext uri="{FF2B5EF4-FFF2-40B4-BE49-F238E27FC236}">
                  <a16:creationId xmlns="" xmlns:a16="http://schemas.microsoft.com/office/drawing/2014/main" id="{4F9E2984-1547-4028-9DD6-AEEAC3462CCE}"/>
                </a:ext>
              </a:extLst>
            </p:cNvPr>
            <p:cNvGrpSpPr/>
            <p:nvPr/>
          </p:nvGrpSpPr>
          <p:grpSpPr>
            <a:xfrm>
              <a:off x="6122838" y="4231109"/>
              <a:ext cx="2669409" cy="1353000"/>
              <a:chOff x="826648" y="4554000"/>
              <a:chExt cx="2581002" cy="1353000"/>
            </a:xfrm>
          </p:grpSpPr>
          <p:sp>
            <p:nvSpPr>
              <p:cNvPr id="28" name="îṥļíḓê">
                <a:extLst>
                  <a:ext uri="{FF2B5EF4-FFF2-40B4-BE49-F238E27FC236}">
                    <a16:creationId xmlns="" xmlns:a16="http://schemas.microsoft.com/office/drawing/2014/main" id="{A442CE98-BBF7-400D-AAC6-65460E9EAF40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28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……</a:t>
                </a:r>
              </a:p>
            </p:txBody>
          </p:sp>
          <p:sp>
            <p:nvSpPr>
              <p:cNvPr id="29" name="íṣlidè">
                <a:extLst>
                  <a:ext uri="{FF2B5EF4-FFF2-40B4-BE49-F238E27FC236}">
                    <a16:creationId xmlns="" xmlns:a16="http://schemas.microsoft.com/office/drawing/2014/main" id="{41ED8355-85B1-4432-B099-2509E46135FD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800" b="1" dirty="0"/>
                  <a:t>Text here</a:t>
                </a:r>
                <a:endParaRPr lang="zh-CN" altLang="en-US" sz="2800" b="1" dirty="0"/>
              </a:p>
            </p:txBody>
          </p:sp>
        </p:grpSp>
        <p:sp>
          <p:nvSpPr>
            <p:cNvPr id="14" name="ïsliḋe">
              <a:extLst>
                <a:ext uri="{FF2B5EF4-FFF2-40B4-BE49-F238E27FC236}">
                  <a16:creationId xmlns="" xmlns:a16="http://schemas.microsoft.com/office/drawing/2014/main" id="{2A438138-29A8-4515-94F1-35D7559F2EAE}"/>
                </a:ext>
              </a:extLst>
            </p:cNvPr>
            <p:cNvSpPr/>
            <p:nvPr/>
          </p:nvSpPr>
          <p:spPr bwMode="auto">
            <a:xfrm>
              <a:off x="8842356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rgbClr val="E4F1E7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800" b="1" dirty="0"/>
            </a:p>
          </p:txBody>
        </p:sp>
        <p:grpSp>
          <p:nvGrpSpPr>
            <p:cNvPr id="15" name="iṧ1iďê">
              <a:extLst>
                <a:ext uri="{FF2B5EF4-FFF2-40B4-BE49-F238E27FC236}">
                  <a16:creationId xmlns="" xmlns:a16="http://schemas.microsoft.com/office/drawing/2014/main" id="{55CD44A1-0DC7-4127-8EEB-44CE0737804B}"/>
                </a:ext>
              </a:extLst>
            </p:cNvPr>
            <p:cNvGrpSpPr/>
            <p:nvPr/>
          </p:nvGrpSpPr>
          <p:grpSpPr>
            <a:xfrm>
              <a:off x="8845923" y="4231109"/>
              <a:ext cx="2669409" cy="1353000"/>
              <a:chOff x="826648" y="4554000"/>
              <a:chExt cx="2581002" cy="1353000"/>
            </a:xfrm>
          </p:grpSpPr>
          <p:sp>
            <p:nvSpPr>
              <p:cNvPr id="26" name="ïṩlíḍe">
                <a:extLst>
                  <a:ext uri="{FF2B5EF4-FFF2-40B4-BE49-F238E27FC236}">
                    <a16:creationId xmlns="" xmlns:a16="http://schemas.microsoft.com/office/drawing/2014/main" id="{4566BEF6-03A6-4B37-AB70-3A89D6C3AAFD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28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2800" dirty="0"/>
                  <a:t>……</a:t>
                </a:r>
              </a:p>
            </p:txBody>
          </p:sp>
          <p:sp>
            <p:nvSpPr>
              <p:cNvPr id="27" name="îṣḻiḓê">
                <a:extLst>
                  <a:ext uri="{FF2B5EF4-FFF2-40B4-BE49-F238E27FC236}">
                    <a16:creationId xmlns="" xmlns:a16="http://schemas.microsoft.com/office/drawing/2014/main" id="{874440F2-E696-4210-BBB7-DC135DAB5422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800" b="1" dirty="0"/>
                  <a:t>Text here</a:t>
                </a:r>
                <a:endParaRPr lang="zh-CN" altLang="en-US" sz="2800" b="1" dirty="0"/>
              </a:p>
            </p:txBody>
          </p:sp>
        </p:grpSp>
        <p:grpSp>
          <p:nvGrpSpPr>
            <p:cNvPr id="16" name="íś1ïďè">
              <a:extLst>
                <a:ext uri="{FF2B5EF4-FFF2-40B4-BE49-F238E27FC236}">
                  <a16:creationId xmlns="" xmlns:a16="http://schemas.microsoft.com/office/drawing/2014/main" id="{7B547AF5-190C-4437-B8A9-25B3470CFE46}"/>
                </a:ext>
              </a:extLst>
            </p:cNvPr>
            <p:cNvGrpSpPr/>
            <p:nvPr/>
          </p:nvGrpSpPr>
          <p:grpSpPr>
            <a:xfrm>
              <a:off x="1672705" y="3282702"/>
              <a:ext cx="677334" cy="677334"/>
              <a:chOff x="1786680" y="2996952"/>
              <a:chExt cx="677334" cy="677334"/>
            </a:xfrm>
          </p:grpSpPr>
          <p:sp>
            <p:nvSpPr>
              <p:cNvPr id="24" name="íṩlíḓé">
                <a:extLst>
                  <a:ext uri="{FF2B5EF4-FFF2-40B4-BE49-F238E27FC236}">
                    <a16:creationId xmlns="" xmlns:a16="http://schemas.microsoft.com/office/drawing/2014/main" id="{6AABB732-3ABE-4A36-B2C1-4DC3A794724D}"/>
                  </a:ext>
                </a:extLst>
              </p:cNvPr>
              <p:cNvSpPr/>
              <p:nvPr/>
            </p:nvSpPr>
            <p:spPr>
              <a:xfrm>
                <a:off x="1786680" y="2996952"/>
                <a:ext cx="677334" cy="677334"/>
              </a:xfrm>
              <a:prstGeom prst="ellipse">
                <a:avLst/>
              </a:prstGeom>
              <a:solidFill>
                <a:srgbClr val="0C634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" name="ïšľïḋê">
                <a:extLst>
                  <a:ext uri="{FF2B5EF4-FFF2-40B4-BE49-F238E27FC236}">
                    <a16:creationId xmlns="" xmlns:a16="http://schemas.microsoft.com/office/drawing/2014/main" id="{0494B9B2-6B2A-4E06-B32D-2E3428FDCAE6}"/>
                  </a:ext>
                </a:extLst>
              </p:cNvPr>
              <p:cNvSpPr/>
              <p:nvPr/>
            </p:nvSpPr>
            <p:spPr bwMode="auto">
              <a:xfrm>
                <a:off x="2019744" y="3145092"/>
                <a:ext cx="211206" cy="381053"/>
              </a:xfrm>
              <a:custGeom>
                <a:avLst/>
                <a:gdLst>
                  <a:gd name="T0" fmla="*/ 98 w 159"/>
                  <a:gd name="T1" fmla="*/ 118 h 290"/>
                  <a:gd name="T2" fmla="*/ 52 w 159"/>
                  <a:gd name="T3" fmla="*/ 96 h 290"/>
                  <a:gd name="T4" fmla="*/ 47 w 159"/>
                  <a:gd name="T5" fmla="*/ 80 h 290"/>
                  <a:gd name="T6" fmla="*/ 53 w 159"/>
                  <a:gd name="T7" fmla="*/ 62 h 290"/>
                  <a:gd name="T8" fmla="*/ 68 w 159"/>
                  <a:gd name="T9" fmla="*/ 52 h 290"/>
                  <a:gd name="T10" fmla="*/ 105 w 159"/>
                  <a:gd name="T11" fmla="*/ 64 h 290"/>
                  <a:gd name="T12" fmla="*/ 111 w 159"/>
                  <a:gd name="T13" fmla="*/ 78 h 290"/>
                  <a:gd name="T14" fmla="*/ 152 w 159"/>
                  <a:gd name="T15" fmla="*/ 73 h 290"/>
                  <a:gd name="T16" fmla="*/ 133 w 159"/>
                  <a:gd name="T17" fmla="*/ 34 h 290"/>
                  <a:gd name="T18" fmla="*/ 92 w 159"/>
                  <a:gd name="T19" fmla="*/ 16 h 290"/>
                  <a:gd name="T20" fmla="*/ 92 w 159"/>
                  <a:gd name="T21" fmla="*/ 0 h 290"/>
                  <a:gd name="T22" fmla="*/ 68 w 159"/>
                  <a:gd name="T23" fmla="*/ 0 h 290"/>
                  <a:gd name="T24" fmla="*/ 68 w 159"/>
                  <a:gd name="T25" fmla="*/ 16 h 290"/>
                  <a:gd name="T26" fmla="*/ 23 w 159"/>
                  <a:gd name="T27" fmla="*/ 37 h 290"/>
                  <a:gd name="T28" fmla="*/ 7 w 159"/>
                  <a:gd name="T29" fmla="*/ 82 h 290"/>
                  <a:gd name="T30" fmla="*/ 21 w 159"/>
                  <a:gd name="T31" fmla="*/ 126 h 290"/>
                  <a:gd name="T32" fmla="*/ 68 w 159"/>
                  <a:gd name="T33" fmla="*/ 154 h 290"/>
                  <a:gd name="T34" fmla="*/ 83 w 159"/>
                  <a:gd name="T35" fmla="*/ 159 h 290"/>
                  <a:gd name="T36" fmla="*/ 113 w 159"/>
                  <a:gd name="T37" fmla="*/ 173 h 290"/>
                  <a:gd name="T38" fmla="*/ 119 w 159"/>
                  <a:gd name="T39" fmla="*/ 192 h 290"/>
                  <a:gd name="T40" fmla="*/ 111 w 159"/>
                  <a:gd name="T41" fmla="*/ 213 h 290"/>
                  <a:gd name="T42" fmla="*/ 52 w 159"/>
                  <a:gd name="T43" fmla="*/ 208 h 290"/>
                  <a:gd name="T44" fmla="*/ 42 w 159"/>
                  <a:gd name="T45" fmla="*/ 186 h 290"/>
                  <a:gd name="T46" fmla="*/ 0 w 159"/>
                  <a:gd name="T47" fmla="*/ 190 h 290"/>
                  <a:gd name="T48" fmla="*/ 22 w 159"/>
                  <a:gd name="T49" fmla="*/ 240 h 290"/>
                  <a:gd name="T50" fmla="*/ 68 w 159"/>
                  <a:gd name="T51" fmla="*/ 261 h 290"/>
                  <a:gd name="T52" fmla="*/ 68 w 159"/>
                  <a:gd name="T53" fmla="*/ 290 h 290"/>
                  <a:gd name="T54" fmla="*/ 92 w 159"/>
                  <a:gd name="T55" fmla="*/ 290 h 290"/>
                  <a:gd name="T56" fmla="*/ 92 w 159"/>
                  <a:gd name="T57" fmla="*/ 260 h 290"/>
                  <a:gd name="T58" fmla="*/ 141 w 159"/>
                  <a:gd name="T59" fmla="*/ 235 h 290"/>
                  <a:gd name="T60" fmla="*/ 159 w 159"/>
                  <a:gd name="T61" fmla="*/ 186 h 290"/>
                  <a:gd name="T62" fmla="*/ 145 w 159"/>
                  <a:gd name="T63" fmla="*/ 143 h 290"/>
                  <a:gd name="T64" fmla="*/ 98 w 159"/>
                  <a:gd name="T65" fmla="*/ 118 h 290"/>
                  <a:gd name="T66" fmla="*/ 98 w 159"/>
                  <a:gd name="T67" fmla="*/ 118 h 290"/>
                  <a:gd name="T68" fmla="*/ 98 w 159"/>
                  <a:gd name="T69" fmla="*/ 118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9" h="290">
                    <a:moveTo>
                      <a:pt x="98" y="118"/>
                    </a:moveTo>
                    <a:cubicBezTo>
                      <a:pt x="82" y="113"/>
                      <a:pt x="62" y="110"/>
                      <a:pt x="52" y="96"/>
                    </a:cubicBezTo>
                    <a:cubicBezTo>
                      <a:pt x="49" y="91"/>
                      <a:pt x="47" y="85"/>
                      <a:pt x="47" y="80"/>
                    </a:cubicBezTo>
                    <a:cubicBezTo>
                      <a:pt x="47" y="73"/>
                      <a:pt x="49" y="68"/>
                      <a:pt x="53" y="62"/>
                    </a:cubicBezTo>
                    <a:cubicBezTo>
                      <a:pt x="56" y="57"/>
                      <a:pt x="62" y="54"/>
                      <a:pt x="68" y="52"/>
                    </a:cubicBezTo>
                    <a:cubicBezTo>
                      <a:pt x="82" y="48"/>
                      <a:pt x="97" y="51"/>
                      <a:pt x="105" y="64"/>
                    </a:cubicBezTo>
                    <a:cubicBezTo>
                      <a:pt x="106" y="65"/>
                      <a:pt x="112" y="78"/>
                      <a:pt x="111" y="78"/>
                    </a:cubicBezTo>
                    <a:cubicBezTo>
                      <a:pt x="111" y="78"/>
                      <a:pt x="152" y="73"/>
                      <a:pt x="152" y="73"/>
                    </a:cubicBezTo>
                    <a:cubicBezTo>
                      <a:pt x="149" y="56"/>
                      <a:pt x="143" y="43"/>
                      <a:pt x="133" y="34"/>
                    </a:cubicBezTo>
                    <a:cubicBezTo>
                      <a:pt x="122" y="24"/>
                      <a:pt x="109" y="18"/>
                      <a:pt x="92" y="16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49" y="18"/>
                      <a:pt x="35" y="25"/>
                      <a:pt x="23" y="37"/>
                    </a:cubicBezTo>
                    <a:cubicBezTo>
                      <a:pt x="12" y="49"/>
                      <a:pt x="7" y="64"/>
                      <a:pt x="7" y="82"/>
                    </a:cubicBezTo>
                    <a:cubicBezTo>
                      <a:pt x="7" y="99"/>
                      <a:pt x="11" y="114"/>
                      <a:pt x="21" y="126"/>
                    </a:cubicBezTo>
                    <a:cubicBezTo>
                      <a:pt x="33" y="141"/>
                      <a:pt x="50" y="148"/>
                      <a:pt x="68" y="154"/>
                    </a:cubicBezTo>
                    <a:cubicBezTo>
                      <a:pt x="73" y="156"/>
                      <a:pt x="78" y="157"/>
                      <a:pt x="83" y="159"/>
                    </a:cubicBezTo>
                    <a:cubicBezTo>
                      <a:pt x="94" y="162"/>
                      <a:pt x="105" y="164"/>
                      <a:pt x="113" y="173"/>
                    </a:cubicBezTo>
                    <a:cubicBezTo>
                      <a:pt x="117" y="178"/>
                      <a:pt x="119" y="184"/>
                      <a:pt x="119" y="192"/>
                    </a:cubicBezTo>
                    <a:cubicBezTo>
                      <a:pt x="119" y="200"/>
                      <a:pt x="116" y="207"/>
                      <a:pt x="111" y="213"/>
                    </a:cubicBezTo>
                    <a:cubicBezTo>
                      <a:pt x="96" y="231"/>
                      <a:pt x="66" y="226"/>
                      <a:pt x="52" y="208"/>
                    </a:cubicBezTo>
                    <a:cubicBezTo>
                      <a:pt x="47" y="202"/>
                      <a:pt x="44" y="195"/>
                      <a:pt x="42" y="18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3" y="212"/>
                      <a:pt x="11" y="228"/>
                      <a:pt x="22" y="240"/>
                    </a:cubicBezTo>
                    <a:cubicBezTo>
                      <a:pt x="34" y="252"/>
                      <a:pt x="49" y="259"/>
                      <a:pt x="68" y="261"/>
                    </a:cubicBezTo>
                    <a:cubicBezTo>
                      <a:pt x="68" y="290"/>
                      <a:pt x="68" y="290"/>
                      <a:pt x="68" y="290"/>
                    </a:cubicBezTo>
                    <a:cubicBezTo>
                      <a:pt x="92" y="290"/>
                      <a:pt x="92" y="290"/>
                      <a:pt x="92" y="290"/>
                    </a:cubicBezTo>
                    <a:cubicBezTo>
                      <a:pt x="92" y="260"/>
                      <a:pt x="92" y="260"/>
                      <a:pt x="92" y="260"/>
                    </a:cubicBezTo>
                    <a:cubicBezTo>
                      <a:pt x="113" y="257"/>
                      <a:pt x="129" y="249"/>
                      <a:pt x="141" y="235"/>
                    </a:cubicBezTo>
                    <a:cubicBezTo>
                      <a:pt x="153" y="222"/>
                      <a:pt x="159" y="205"/>
                      <a:pt x="159" y="186"/>
                    </a:cubicBezTo>
                    <a:cubicBezTo>
                      <a:pt x="159" y="168"/>
                      <a:pt x="154" y="154"/>
                      <a:pt x="145" y="143"/>
                    </a:cubicBezTo>
                    <a:cubicBezTo>
                      <a:pt x="133" y="129"/>
                      <a:pt x="115" y="122"/>
                      <a:pt x="98" y="118"/>
                    </a:cubicBezTo>
                    <a:close/>
                    <a:moveTo>
                      <a:pt x="98" y="118"/>
                    </a:moveTo>
                    <a:cubicBezTo>
                      <a:pt x="98" y="118"/>
                      <a:pt x="98" y="118"/>
                      <a:pt x="98" y="11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2800"/>
              </a:p>
            </p:txBody>
          </p:sp>
        </p:grpSp>
        <p:grpSp>
          <p:nvGrpSpPr>
            <p:cNvPr id="17" name="îṩḻíḋe">
              <a:extLst>
                <a:ext uri="{FF2B5EF4-FFF2-40B4-BE49-F238E27FC236}">
                  <a16:creationId xmlns="" xmlns:a16="http://schemas.microsoft.com/office/drawing/2014/main" id="{9B5D69FC-13DA-4605-B900-9B0406A46522}"/>
                </a:ext>
              </a:extLst>
            </p:cNvPr>
            <p:cNvGrpSpPr/>
            <p:nvPr/>
          </p:nvGrpSpPr>
          <p:grpSpPr>
            <a:xfrm>
              <a:off x="4395790" y="3282702"/>
              <a:ext cx="677334" cy="677334"/>
              <a:chOff x="4395790" y="3282702"/>
              <a:chExt cx="677334" cy="677334"/>
            </a:xfrm>
          </p:grpSpPr>
          <p:sp>
            <p:nvSpPr>
              <p:cNvPr id="22" name="íŝḷïḋê">
                <a:extLst>
                  <a:ext uri="{FF2B5EF4-FFF2-40B4-BE49-F238E27FC236}">
                    <a16:creationId xmlns="" xmlns:a16="http://schemas.microsoft.com/office/drawing/2014/main" id="{261D7BDE-3902-4FDB-9EFB-880CB1B3EB18}"/>
                  </a:ext>
                </a:extLst>
              </p:cNvPr>
              <p:cNvSpPr/>
              <p:nvPr/>
            </p:nvSpPr>
            <p:spPr>
              <a:xfrm>
                <a:off x="4395790" y="3282702"/>
                <a:ext cx="677334" cy="677334"/>
              </a:xfrm>
              <a:prstGeom prst="ellipse">
                <a:avLst/>
              </a:prstGeom>
              <a:solidFill>
                <a:srgbClr val="0C634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3" name="ïṡlîḍê">
                <a:extLst>
                  <a:ext uri="{FF2B5EF4-FFF2-40B4-BE49-F238E27FC236}">
                    <a16:creationId xmlns="" xmlns:a16="http://schemas.microsoft.com/office/drawing/2014/main" id="{4FE2B934-F439-4BE1-9C17-D0A5DD501037}"/>
                  </a:ext>
                </a:extLst>
              </p:cNvPr>
              <p:cNvSpPr/>
              <p:nvPr/>
            </p:nvSpPr>
            <p:spPr bwMode="auto">
              <a:xfrm>
                <a:off x="4543930" y="3467155"/>
                <a:ext cx="381053" cy="308427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2800"/>
              </a:p>
            </p:txBody>
          </p:sp>
        </p:grpSp>
        <p:sp>
          <p:nvSpPr>
            <p:cNvPr id="18" name="îs1îďe">
              <a:extLst>
                <a:ext uri="{FF2B5EF4-FFF2-40B4-BE49-F238E27FC236}">
                  <a16:creationId xmlns="" xmlns:a16="http://schemas.microsoft.com/office/drawing/2014/main" id="{0DD9AC2A-E48A-46EC-B8B7-18074D143613}"/>
                </a:ext>
              </a:extLst>
            </p:cNvPr>
            <p:cNvSpPr/>
            <p:nvPr/>
          </p:nvSpPr>
          <p:spPr>
            <a:xfrm>
              <a:off x="7118875" y="3282702"/>
              <a:ext cx="677334" cy="677334"/>
            </a:xfrm>
            <a:prstGeom prst="ellipse">
              <a:avLst/>
            </a:prstGeom>
            <a:solidFill>
              <a:srgbClr val="0C634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ïsḷîḑé">
              <a:extLst>
                <a:ext uri="{FF2B5EF4-FFF2-40B4-BE49-F238E27FC236}">
                  <a16:creationId xmlns="" xmlns:a16="http://schemas.microsoft.com/office/drawing/2014/main" id="{4B788BD0-3726-4B5D-8FAE-EE6A2C645E48}"/>
                </a:ext>
              </a:extLst>
            </p:cNvPr>
            <p:cNvSpPr/>
            <p:nvPr/>
          </p:nvSpPr>
          <p:spPr bwMode="auto">
            <a:xfrm>
              <a:off x="7267015" y="3431548"/>
              <a:ext cx="381053" cy="379641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sz="2800"/>
            </a:p>
          </p:txBody>
        </p:sp>
        <p:sp>
          <p:nvSpPr>
            <p:cNvPr id="20" name="iṡľîḋè">
              <a:extLst>
                <a:ext uri="{FF2B5EF4-FFF2-40B4-BE49-F238E27FC236}">
                  <a16:creationId xmlns="" xmlns:a16="http://schemas.microsoft.com/office/drawing/2014/main" id="{30D27E5A-433F-4EA3-9A3C-51E0A5244EF3}"/>
                </a:ext>
              </a:extLst>
            </p:cNvPr>
            <p:cNvSpPr/>
            <p:nvPr/>
          </p:nvSpPr>
          <p:spPr>
            <a:xfrm>
              <a:off x="9841961" y="3282702"/>
              <a:ext cx="677334" cy="677334"/>
            </a:xfrm>
            <a:prstGeom prst="ellipse">
              <a:avLst/>
            </a:prstGeom>
            <a:solidFill>
              <a:srgbClr val="0C634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îşlidé">
              <a:extLst>
                <a:ext uri="{FF2B5EF4-FFF2-40B4-BE49-F238E27FC236}">
                  <a16:creationId xmlns="" xmlns:a16="http://schemas.microsoft.com/office/drawing/2014/main" id="{4611512F-37CF-4796-8FA3-8B080F9FD63F}"/>
                </a:ext>
              </a:extLst>
            </p:cNvPr>
            <p:cNvSpPr/>
            <p:nvPr/>
          </p:nvSpPr>
          <p:spPr bwMode="auto">
            <a:xfrm>
              <a:off x="9999653" y="3430842"/>
              <a:ext cx="361950" cy="381053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sz="2800" dirty="0"/>
            </a:p>
          </p:txBody>
        </p:sp>
      </p:grpSp>
      <p:sp>
        <p:nvSpPr>
          <p:cNvPr id="36" name="文本框 1"/>
          <p:cNvSpPr txBox="1"/>
          <p:nvPr/>
        </p:nvSpPr>
        <p:spPr>
          <a:xfrm>
            <a:off x="578002" y="103254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6" y="5854147"/>
            <a:ext cx="805590" cy="1013791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9259114" y="5615609"/>
            <a:ext cx="2951566" cy="125232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1259836" y="0"/>
            <a:ext cx="776452" cy="14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3648675" y="2010772"/>
            <a:ext cx="4877411" cy="4735702"/>
            <a:chOff x="3418730" y="1802405"/>
            <a:chExt cx="5352951" cy="5197425"/>
          </a:xfrm>
        </p:grpSpPr>
        <p:sp>
          <p:nvSpPr>
            <p:cNvPr id="6" name="ïṡļïḓe">
              <a:extLst>
                <a:ext uri="{FF2B5EF4-FFF2-40B4-BE49-F238E27FC236}">
                  <a16:creationId xmlns="" xmlns:a16="http://schemas.microsoft.com/office/drawing/2014/main" id="{91D7C73A-4B93-4ED6-8998-6EA14299C10E}"/>
                </a:ext>
              </a:extLst>
            </p:cNvPr>
            <p:cNvSpPr/>
            <p:nvPr/>
          </p:nvSpPr>
          <p:spPr bwMode="auto">
            <a:xfrm>
              <a:off x="3782228" y="2361968"/>
              <a:ext cx="4637862" cy="4637862"/>
            </a:xfrm>
            <a:prstGeom prst="blockArc">
              <a:avLst>
                <a:gd name="adj1" fmla="val 11058826"/>
                <a:gd name="adj2" fmla="val 21364096"/>
                <a:gd name="adj3" fmla="val 7347"/>
              </a:avLst>
            </a:prstGeom>
            <a:solidFill>
              <a:srgbClr val="0C634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418730" y="1802405"/>
              <a:ext cx="5352951" cy="4371909"/>
              <a:chOff x="3418730" y="1802405"/>
              <a:chExt cx="5352951" cy="4371909"/>
            </a:xfrm>
          </p:grpSpPr>
          <p:grpSp>
            <p:nvGrpSpPr>
              <p:cNvPr id="7" name="iṥḻíḓê">
                <a:extLst>
                  <a:ext uri="{FF2B5EF4-FFF2-40B4-BE49-F238E27FC236}">
                    <a16:creationId xmlns="" xmlns:a16="http://schemas.microsoft.com/office/drawing/2014/main" id="{ED60DC2B-F44C-43F7-9629-85EA5C5EEA3F}"/>
                  </a:ext>
                </a:extLst>
              </p:cNvPr>
              <p:cNvGrpSpPr/>
              <p:nvPr/>
            </p:nvGrpSpPr>
            <p:grpSpPr>
              <a:xfrm>
                <a:off x="4909939" y="3323958"/>
                <a:ext cx="2370534" cy="2850356"/>
                <a:chOff x="3377804" y="1778794"/>
                <a:chExt cx="2370534" cy="2850356"/>
              </a:xfrm>
            </p:grpSpPr>
            <p:sp>
              <p:nvSpPr>
                <p:cNvPr id="35" name="ïşľîdé">
                  <a:extLst>
                    <a:ext uri="{FF2B5EF4-FFF2-40B4-BE49-F238E27FC236}">
                      <a16:creationId xmlns="" xmlns:a16="http://schemas.microsoft.com/office/drawing/2014/main" id="{ACDE3B4B-D2E0-41BF-85AD-2D95A8C3AE87}"/>
                    </a:ext>
                  </a:extLst>
                </p:cNvPr>
                <p:cNvSpPr/>
                <p:nvPr/>
              </p:nvSpPr>
              <p:spPr bwMode="auto">
                <a:xfrm>
                  <a:off x="3377804" y="1778794"/>
                  <a:ext cx="2370534" cy="2370535"/>
                </a:xfrm>
                <a:custGeom>
                  <a:avLst/>
                  <a:gdLst>
                    <a:gd name="T0" fmla="*/ 556 w 1252"/>
                    <a:gd name="T1" fmla="*/ 1248 h 1252"/>
                    <a:gd name="T2" fmla="*/ 375 w 1252"/>
                    <a:gd name="T3" fmla="*/ 1200 h 1252"/>
                    <a:gd name="T4" fmla="*/ 255 w 1252"/>
                    <a:gd name="T5" fmla="*/ 1130 h 1252"/>
                    <a:gd name="T6" fmla="*/ 122 w 1252"/>
                    <a:gd name="T7" fmla="*/ 998 h 1252"/>
                    <a:gd name="T8" fmla="*/ 52 w 1252"/>
                    <a:gd name="T9" fmla="*/ 877 h 1252"/>
                    <a:gd name="T10" fmla="*/ 4 w 1252"/>
                    <a:gd name="T11" fmla="*/ 696 h 1252"/>
                    <a:gd name="T12" fmla="*/ 4 w 1252"/>
                    <a:gd name="T13" fmla="*/ 560 h 1252"/>
                    <a:gd name="T14" fmla="*/ 137 w 1252"/>
                    <a:gd name="T15" fmla="*/ 458 h 1252"/>
                    <a:gd name="T16" fmla="*/ 120 w 1252"/>
                    <a:gd name="T17" fmla="*/ 257 h 1252"/>
                    <a:gd name="T18" fmla="*/ 287 w 1252"/>
                    <a:gd name="T19" fmla="*/ 236 h 1252"/>
                    <a:gd name="T20" fmla="*/ 372 w 1252"/>
                    <a:gd name="T21" fmla="*/ 54 h 1252"/>
                    <a:gd name="T22" fmla="*/ 528 w 1252"/>
                    <a:gd name="T23" fmla="*/ 119 h 1252"/>
                    <a:gd name="T24" fmla="*/ 626 w 1252"/>
                    <a:gd name="T25" fmla="*/ 0 h 1252"/>
                    <a:gd name="T26" fmla="*/ 724 w 1252"/>
                    <a:gd name="T27" fmla="*/ 119 h 1252"/>
                    <a:gd name="T28" fmla="*/ 879 w 1252"/>
                    <a:gd name="T29" fmla="*/ 54 h 1252"/>
                    <a:gd name="T30" fmla="*/ 965 w 1252"/>
                    <a:gd name="T31" fmla="*/ 236 h 1252"/>
                    <a:gd name="T32" fmla="*/ 1132 w 1252"/>
                    <a:gd name="T33" fmla="*/ 257 h 1252"/>
                    <a:gd name="T34" fmla="*/ 1115 w 1252"/>
                    <a:gd name="T35" fmla="*/ 458 h 1252"/>
                    <a:gd name="T36" fmla="*/ 1248 w 1252"/>
                    <a:gd name="T37" fmla="*/ 560 h 1252"/>
                    <a:gd name="T38" fmla="*/ 1248 w 1252"/>
                    <a:gd name="T39" fmla="*/ 696 h 1252"/>
                    <a:gd name="T40" fmla="*/ 1200 w 1252"/>
                    <a:gd name="T41" fmla="*/ 877 h 1252"/>
                    <a:gd name="T42" fmla="*/ 1130 w 1252"/>
                    <a:gd name="T43" fmla="*/ 998 h 1252"/>
                    <a:gd name="T44" fmla="*/ 997 w 1252"/>
                    <a:gd name="T45" fmla="*/ 1130 h 1252"/>
                    <a:gd name="T46" fmla="*/ 877 w 1252"/>
                    <a:gd name="T47" fmla="*/ 1200 h 1252"/>
                    <a:gd name="T48" fmla="*/ 696 w 1252"/>
                    <a:gd name="T49" fmla="*/ 1248 h 1252"/>
                    <a:gd name="T50" fmla="*/ 563 w 1252"/>
                    <a:gd name="T51" fmla="*/ 1241 h 1252"/>
                    <a:gd name="T52" fmla="*/ 717 w 1252"/>
                    <a:gd name="T53" fmla="*/ 1126 h 1252"/>
                    <a:gd name="T54" fmla="*/ 797 w 1252"/>
                    <a:gd name="T55" fmla="*/ 1105 h 1252"/>
                    <a:gd name="T56" fmla="*/ 955 w 1252"/>
                    <a:gd name="T57" fmla="*/ 1014 h 1252"/>
                    <a:gd name="T58" fmla="*/ 1013 w 1252"/>
                    <a:gd name="T59" fmla="*/ 955 h 1252"/>
                    <a:gd name="T60" fmla="*/ 1105 w 1252"/>
                    <a:gd name="T61" fmla="*/ 797 h 1252"/>
                    <a:gd name="T62" fmla="*/ 1126 w 1252"/>
                    <a:gd name="T63" fmla="*/ 718 h 1252"/>
                    <a:gd name="T64" fmla="*/ 1240 w 1252"/>
                    <a:gd name="T65" fmla="*/ 563 h 1252"/>
                    <a:gd name="T66" fmla="*/ 1106 w 1252"/>
                    <a:gd name="T67" fmla="*/ 458 h 1252"/>
                    <a:gd name="T68" fmla="*/ 1127 w 1252"/>
                    <a:gd name="T69" fmla="*/ 265 h 1252"/>
                    <a:gd name="T70" fmla="*/ 957 w 1252"/>
                    <a:gd name="T71" fmla="*/ 241 h 1252"/>
                    <a:gd name="T72" fmla="*/ 879 w 1252"/>
                    <a:gd name="T73" fmla="*/ 63 h 1252"/>
                    <a:gd name="T74" fmla="*/ 720 w 1252"/>
                    <a:gd name="T75" fmla="*/ 127 h 1252"/>
                    <a:gd name="T76" fmla="*/ 626 w 1252"/>
                    <a:gd name="T77" fmla="*/ 9 h 1252"/>
                    <a:gd name="T78" fmla="*/ 532 w 1252"/>
                    <a:gd name="T79" fmla="*/ 127 h 1252"/>
                    <a:gd name="T80" fmla="*/ 373 w 1252"/>
                    <a:gd name="T81" fmla="*/ 63 h 1252"/>
                    <a:gd name="T82" fmla="*/ 295 w 1252"/>
                    <a:gd name="T83" fmla="*/ 241 h 1252"/>
                    <a:gd name="T84" fmla="*/ 125 w 1252"/>
                    <a:gd name="T85" fmla="*/ 265 h 1252"/>
                    <a:gd name="T86" fmla="*/ 146 w 1252"/>
                    <a:gd name="T87" fmla="*/ 458 h 1252"/>
                    <a:gd name="T88" fmla="*/ 12 w 1252"/>
                    <a:gd name="T89" fmla="*/ 563 h 1252"/>
                    <a:gd name="T90" fmla="*/ 126 w 1252"/>
                    <a:gd name="T91" fmla="*/ 718 h 1252"/>
                    <a:gd name="T92" fmla="*/ 147 w 1252"/>
                    <a:gd name="T93" fmla="*/ 797 h 1252"/>
                    <a:gd name="T94" fmla="*/ 239 w 1252"/>
                    <a:gd name="T95" fmla="*/ 955 h 1252"/>
                    <a:gd name="T96" fmla="*/ 297 w 1252"/>
                    <a:gd name="T97" fmla="*/ 1014 h 1252"/>
                    <a:gd name="T98" fmla="*/ 455 w 1252"/>
                    <a:gd name="T99" fmla="*/ 1105 h 1252"/>
                    <a:gd name="T100" fmla="*/ 535 w 1252"/>
                    <a:gd name="T101" fmla="*/ 1126 h 1252"/>
                    <a:gd name="T102" fmla="*/ 288 w 1252"/>
                    <a:gd name="T103" fmla="*/ 964 h 1252"/>
                    <a:gd name="T104" fmla="*/ 626 w 1252"/>
                    <a:gd name="T105" fmla="*/ 148 h 1252"/>
                    <a:gd name="T106" fmla="*/ 964 w 1252"/>
                    <a:gd name="T107" fmla="*/ 964 h 1252"/>
                    <a:gd name="T108" fmla="*/ 157 w 1252"/>
                    <a:gd name="T109" fmla="*/ 626 h 1252"/>
                    <a:gd name="T110" fmla="*/ 626 w 1252"/>
                    <a:gd name="T111" fmla="*/ 157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52" h="1252">
                      <a:moveTo>
                        <a:pt x="626" y="1252"/>
                      </a:moveTo>
                      <a:cubicBezTo>
                        <a:pt x="604" y="1252"/>
                        <a:pt x="581" y="1251"/>
                        <a:pt x="559" y="1249"/>
                      </a:cubicBezTo>
                      <a:cubicBezTo>
                        <a:pt x="556" y="1248"/>
                        <a:pt x="556" y="1248"/>
                        <a:pt x="556" y="1248"/>
                      </a:cubicBezTo>
                      <a:cubicBezTo>
                        <a:pt x="528" y="1134"/>
                        <a:pt x="528" y="1134"/>
                        <a:pt x="528" y="1134"/>
                      </a:cubicBezTo>
                      <a:cubicBezTo>
                        <a:pt x="504" y="1129"/>
                        <a:pt x="480" y="1123"/>
                        <a:pt x="458" y="1115"/>
                      </a:cubicBezTo>
                      <a:cubicBezTo>
                        <a:pt x="375" y="1200"/>
                        <a:pt x="375" y="1200"/>
                        <a:pt x="375" y="1200"/>
                      </a:cubicBezTo>
                      <a:cubicBezTo>
                        <a:pt x="372" y="1199"/>
                        <a:pt x="372" y="1199"/>
                        <a:pt x="372" y="1199"/>
                      </a:cubicBezTo>
                      <a:cubicBezTo>
                        <a:pt x="332" y="1181"/>
                        <a:pt x="293" y="1158"/>
                        <a:pt x="257" y="1132"/>
                      </a:cubicBezTo>
                      <a:cubicBezTo>
                        <a:pt x="255" y="1130"/>
                        <a:pt x="255" y="1130"/>
                        <a:pt x="255" y="1130"/>
                      </a:cubicBezTo>
                      <a:cubicBezTo>
                        <a:pt x="287" y="1016"/>
                        <a:pt x="287" y="1016"/>
                        <a:pt x="287" y="1016"/>
                      </a:cubicBezTo>
                      <a:cubicBezTo>
                        <a:pt x="269" y="1001"/>
                        <a:pt x="252" y="983"/>
                        <a:pt x="236" y="965"/>
                      </a:cubicBezTo>
                      <a:cubicBezTo>
                        <a:pt x="122" y="998"/>
                        <a:pt x="122" y="998"/>
                        <a:pt x="122" y="998"/>
                      </a:cubicBezTo>
                      <a:cubicBezTo>
                        <a:pt x="120" y="995"/>
                        <a:pt x="120" y="995"/>
                        <a:pt x="120" y="995"/>
                      </a:cubicBezTo>
                      <a:cubicBezTo>
                        <a:pt x="94" y="959"/>
                        <a:pt x="72" y="921"/>
                        <a:pt x="54" y="880"/>
                      </a:cubicBezTo>
                      <a:cubicBezTo>
                        <a:pt x="52" y="877"/>
                        <a:pt x="52" y="877"/>
                        <a:pt x="52" y="877"/>
                      </a:cubicBezTo>
                      <a:cubicBezTo>
                        <a:pt x="137" y="795"/>
                        <a:pt x="137" y="795"/>
                        <a:pt x="137" y="795"/>
                      </a:cubicBezTo>
                      <a:cubicBezTo>
                        <a:pt x="130" y="772"/>
                        <a:pt x="123" y="748"/>
                        <a:pt x="119" y="725"/>
                      </a:cubicBezTo>
                      <a:cubicBezTo>
                        <a:pt x="4" y="696"/>
                        <a:pt x="4" y="696"/>
                        <a:pt x="4" y="696"/>
                      </a:cubicBezTo>
                      <a:cubicBezTo>
                        <a:pt x="4" y="693"/>
                        <a:pt x="4" y="693"/>
                        <a:pt x="4" y="693"/>
                      </a:cubicBezTo>
                      <a:cubicBezTo>
                        <a:pt x="1" y="671"/>
                        <a:pt x="0" y="648"/>
                        <a:pt x="0" y="626"/>
                      </a:cubicBezTo>
                      <a:cubicBezTo>
                        <a:pt x="0" y="604"/>
                        <a:pt x="1" y="582"/>
                        <a:pt x="4" y="560"/>
                      </a:cubicBezTo>
                      <a:cubicBezTo>
                        <a:pt x="4" y="557"/>
                        <a:pt x="4" y="557"/>
                        <a:pt x="4" y="557"/>
                      </a:cubicBezTo>
                      <a:cubicBezTo>
                        <a:pt x="119" y="528"/>
                        <a:pt x="119" y="528"/>
                        <a:pt x="119" y="528"/>
                      </a:cubicBezTo>
                      <a:cubicBezTo>
                        <a:pt x="123" y="504"/>
                        <a:pt x="130" y="481"/>
                        <a:pt x="137" y="458"/>
                      </a:cubicBezTo>
                      <a:cubicBezTo>
                        <a:pt x="52" y="376"/>
                        <a:pt x="52" y="376"/>
                        <a:pt x="52" y="376"/>
                      </a:cubicBezTo>
                      <a:cubicBezTo>
                        <a:pt x="54" y="373"/>
                        <a:pt x="54" y="373"/>
                        <a:pt x="54" y="373"/>
                      </a:cubicBezTo>
                      <a:cubicBezTo>
                        <a:pt x="72" y="332"/>
                        <a:pt x="94" y="293"/>
                        <a:pt x="120" y="257"/>
                      </a:cubicBezTo>
                      <a:cubicBezTo>
                        <a:pt x="122" y="255"/>
                        <a:pt x="122" y="255"/>
                        <a:pt x="122" y="255"/>
                      </a:cubicBezTo>
                      <a:cubicBezTo>
                        <a:pt x="236" y="287"/>
                        <a:pt x="236" y="287"/>
                        <a:pt x="236" y="287"/>
                      </a:cubicBezTo>
                      <a:cubicBezTo>
                        <a:pt x="252" y="269"/>
                        <a:pt x="269" y="252"/>
                        <a:pt x="287" y="236"/>
                      </a:cubicBezTo>
                      <a:cubicBezTo>
                        <a:pt x="255" y="122"/>
                        <a:pt x="255" y="122"/>
                        <a:pt x="255" y="122"/>
                      </a:cubicBezTo>
                      <a:cubicBezTo>
                        <a:pt x="257" y="121"/>
                        <a:pt x="257" y="121"/>
                        <a:pt x="257" y="121"/>
                      </a:cubicBezTo>
                      <a:cubicBezTo>
                        <a:pt x="293" y="94"/>
                        <a:pt x="332" y="72"/>
                        <a:pt x="372" y="54"/>
                      </a:cubicBezTo>
                      <a:cubicBezTo>
                        <a:pt x="375" y="53"/>
                        <a:pt x="375" y="53"/>
                        <a:pt x="375" y="53"/>
                      </a:cubicBezTo>
                      <a:cubicBezTo>
                        <a:pt x="458" y="138"/>
                        <a:pt x="458" y="138"/>
                        <a:pt x="458" y="138"/>
                      </a:cubicBezTo>
                      <a:cubicBezTo>
                        <a:pt x="480" y="130"/>
                        <a:pt x="504" y="123"/>
                        <a:pt x="528" y="119"/>
                      </a:cubicBezTo>
                      <a:cubicBezTo>
                        <a:pt x="556" y="4"/>
                        <a:pt x="556" y="4"/>
                        <a:pt x="556" y="4"/>
                      </a:cubicBezTo>
                      <a:cubicBezTo>
                        <a:pt x="559" y="4"/>
                        <a:pt x="559" y="4"/>
                        <a:pt x="559" y="4"/>
                      </a:cubicBezTo>
                      <a:cubicBezTo>
                        <a:pt x="581" y="2"/>
                        <a:pt x="604" y="0"/>
                        <a:pt x="626" y="0"/>
                      </a:cubicBezTo>
                      <a:cubicBezTo>
                        <a:pt x="648" y="0"/>
                        <a:pt x="671" y="2"/>
                        <a:pt x="693" y="4"/>
                      </a:cubicBezTo>
                      <a:cubicBezTo>
                        <a:pt x="696" y="4"/>
                        <a:pt x="696" y="4"/>
                        <a:pt x="696" y="4"/>
                      </a:cubicBezTo>
                      <a:cubicBezTo>
                        <a:pt x="724" y="119"/>
                        <a:pt x="724" y="119"/>
                        <a:pt x="724" y="119"/>
                      </a:cubicBezTo>
                      <a:cubicBezTo>
                        <a:pt x="748" y="123"/>
                        <a:pt x="772" y="130"/>
                        <a:pt x="794" y="138"/>
                      </a:cubicBezTo>
                      <a:cubicBezTo>
                        <a:pt x="877" y="53"/>
                        <a:pt x="877" y="53"/>
                        <a:pt x="877" y="53"/>
                      </a:cubicBezTo>
                      <a:cubicBezTo>
                        <a:pt x="879" y="54"/>
                        <a:pt x="879" y="54"/>
                        <a:pt x="879" y="54"/>
                      </a:cubicBezTo>
                      <a:cubicBezTo>
                        <a:pt x="920" y="72"/>
                        <a:pt x="959" y="94"/>
                        <a:pt x="995" y="121"/>
                      </a:cubicBezTo>
                      <a:cubicBezTo>
                        <a:pt x="997" y="122"/>
                        <a:pt x="997" y="122"/>
                        <a:pt x="997" y="122"/>
                      </a:cubicBezTo>
                      <a:cubicBezTo>
                        <a:pt x="965" y="236"/>
                        <a:pt x="965" y="236"/>
                        <a:pt x="965" y="236"/>
                      </a:cubicBezTo>
                      <a:cubicBezTo>
                        <a:pt x="983" y="252"/>
                        <a:pt x="1000" y="269"/>
                        <a:pt x="1016" y="287"/>
                      </a:cubicBezTo>
                      <a:cubicBezTo>
                        <a:pt x="1130" y="255"/>
                        <a:pt x="1130" y="255"/>
                        <a:pt x="1130" y="255"/>
                      </a:cubicBezTo>
                      <a:cubicBezTo>
                        <a:pt x="1132" y="257"/>
                        <a:pt x="1132" y="257"/>
                        <a:pt x="1132" y="257"/>
                      </a:cubicBezTo>
                      <a:cubicBezTo>
                        <a:pt x="1158" y="293"/>
                        <a:pt x="1180" y="332"/>
                        <a:pt x="1198" y="373"/>
                      </a:cubicBezTo>
                      <a:cubicBezTo>
                        <a:pt x="1200" y="376"/>
                        <a:pt x="1200" y="376"/>
                        <a:pt x="1200" y="376"/>
                      </a:cubicBezTo>
                      <a:cubicBezTo>
                        <a:pt x="1115" y="458"/>
                        <a:pt x="1115" y="458"/>
                        <a:pt x="1115" y="458"/>
                      </a:cubicBezTo>
                      <a:cubicBezTo>
                        <a:pt x="1123" y="481"/>
                        <a:pt x="1129" y="504"/>
                        <a:pt x="1133" y="528"/>
                      </a:cubicBezTo>
                      <a:cubicBezTo>
                        <a:pt x="1248" y="557"/>
                        <a:pt x="1248" y="557"/>
                        <a:pt x="1248" y="557"/>
                      </a:cubicBezTo>
                      <a:cubicBezTo>
                        <a:pt x="1248" y="560"/>
                        <a:pt x="1248" y="560"/>
                        <a:pt x="1248" y="560"/>
                      </a:cubicBezTo>
                      <a:cubicBezTo>
                        <a:pt x="1251" y="582"/>
                        <a:pt x="1252" y="604"/>
                        <a:pt x="1252" y="626"/>
                      </a:cubicBezTo>
                      <a:cubicBezTo>
                        <a:pt x="1252" y="649"/>
                        <a:pt x="1251" y="671"/>
                        <a:pt x="1248" y="693"/>
                      </a:cubicBezTo>
                      <a:cubicBezTo>
                        <a:pt x="1248" y="696"/>
                        <a:pt x="1248" y="696"/>
                        <a:pt x="1248" y="696"/>
                      </a:cubicBezTo>
                      <a:cubicBezTo>
                        <a:pt x="1133" y="725"/>
                        <a:pt x="1133" y="725"/>
                        <a:pt x="1133" y="725"/>
                      </a:cubicBezTo>
                      <a:cubicBezTo>
                        <a:pt x="1129" y="748"/>
                        <a:pt x="1122" y="772"/>
                        <a:pt x="1115" y="795"/>
                      </a:cubicBezTo>
                      <a:cubicBezTo>
                        <a:pt x="1200" y="877"/>
                        <a:pt x="1200" y="877"/>
                        <a:pt x="1200" y="877"/>
                      </a:cubicBezTo>
                      <a:cubicBezTo>
                        <a:pt x="1198" y="880"/>
                        <a:pt x="1198" y="880"/>
                        <a:pt x="1198" y="880"/>
                      </a:cubicBezTo>
                      <a:cubicBezTo>
                        <a:pt x="1180" y="920"/>
                        <a:pt x="1158" y="959"/>
                        <a:pt x="1132" y="995"/>
                      </a:cubicBezTo>
                      <a:cubicBezTo>
                        <a:pt x="1130" y="998"/>
                        <a:pt x="1130" y="998"/>
                        <a:pt x="1130" y="998"/>
                      </a:cubicBezTo>
                      <a:cubicBezTo>
                        <a:pt x="1016" y="965"/>
                        <a:pt x="1016" y="965"/>
                        <a:pt x="1016" y="965"/>
                      </a:cubicBezTo>
                      <a:cubicBezTo>
                        <a:pt x="1000" y="983"/>
                        <a:pt x="983" y="1001"/>
                        <a:pt x="965" y="1016"/>
                      </a:cubicBezTo>
                      <a:cubicBezTo>
                        <a:pt x="997" y="1130"/>
                        <a:pt x="997" y="1130"/>
                        <a:pt x="997" y="1130"/>
                      </a:cubicBezTo>
                      <a:cubicBezTo>
                        <a:pt x="995" y="1132"/>
                        <a:pt x="995" y="1132"/>
                        <a:pt x="995" y="1132"/>
                      </a:cubicBezTo>
                      <a:cubicBezTo>
                        <a:pt x="959" y="1158"/>
                        <a:pt x="920" y="1181"/>
                        <a:pt x="879" y="1199"/>
                      </a:cubicBezTo>
                      <a:cubicBezTo>
                        <a:pt x="877" y="1200"/>
                        <a:pt x="877" y="1200"/>
                        <a:pt x="877" y="1200"/>
                      </a:cubicBezTo>
                      <a:cubicBezTo>
                        <a:pt x="794" y="1115"/>
                        <a:pt x="794" y="1115"/>
                        <a:pt x="794" y="1115"/>
                      </a:cubicBezTo>
                      <a:cubicBezTo>
                        <a:pt x="772" y="1123"/>
                        <a:pt x="748" y="1129"/>
                        <a:pt x="724" y="1134"/>
                      </a:cubicBezTo>
                      <a:cubicBezTo>
                        <a:pt x="696" y="1248"/>
                        <a:pt x="696" y="1248"/>
                        <a:pt x="696" y="1248"/>
                      </a:cubicBezTo>
                      <a:cubicBezTo>
                        <a:pt x="693" y="1249"/>
                        <a:pt x="693" y="1249"/>
                        <a:pt x="693" y="1249"/>
                      </a:cubicBezTo>
                      <a:cubicBezTo>
                        <a:pt x="671" y="1251"/>
                        <a:pt x="648" y="1252"/>
                        <a:pt x="626" y="1252"/>
                      </a:cubicBezTo>
                      <a:close/>
                      <a:moveTo>
                        <a:pt x="563" y="1241"/>
                      </a:moveTo>
                      <a:cubicBezTo>
                        <a:pt x="584" y="1243"/>
                        <a:pt x="605" y="1244"/>
                        <a:pt x="626" y="1244"/>
                      </a:cubicBezTo>
                      <a:cubicBezTo>
                        <a:pt x="647" y="1244"/>
                        <a:pt x="668" y="1243"/>
                        <a:pt x="689" y="1241"/>
                      </a:cubicBezTo>
                      <a:cubicBezTo>
                        <a:pt x="717" y="1126"/>
                        <a:pt x="717" y="1126"/>
                        <a:pt x="717" y="1126"/>
                      </a:cubicBezTo>
                      <a:cubicBezTo>
                        <a:pt x="720" y="1126"/>
                        <a:pt x="720" y="1126"/>
                        <a:pt x="720" y="1126"/>
                      </a:cubicBezTo>
                      <a:cubicBezTo>
                        <a:pt x="745" y="1121"/>
                        <a:pt x="770" y="1114"/>
                        <a:pt x="794" y="1106"/>
                      </a:cubicBezTo>
                      <a:cubicBezTo>
                        <a:pt x="797" y="1105"/>
                        <a:pt x="797" y="1105"/>
                        <a:pt x="797" y="1105"/>
                      </a:cubicBezTo>
                      <a:cubicBezTo>
                        <a:pt x="879" y="1190"/>
                        <a:pt x="879" y="1190"/>
                        <a:pt x="879" y="1190"/>
                      </a:cubicBezTo>
                      <a:cubicBezTo>
                        <a:pt x="917" y="1173"/>
                        <a:pt x="953" y="1151"/>
                        <a:pt x="988" y="1127"/>
                      </a:cubicBezTo>
                      <a:cubicBezTo>
                        <a:pt x="955" y="1014"/>
                        <a:pt x="955" y="1014"/>
                        <a:pt x="955" y="1014"/>
                      </a:cubicBezTo>
                      <a:cubicBezTo>
                        <a:pt x="957" y="1012"/>
                        <a:pt x="957" y="1012"/>
                        <a:pt x="957" y="1012"/>
                      </a:cubicBezTo>
                      <a:cubicBezTo>
                        <a:pt x="977" y="995"/>
                        <a:pt x="995" y="977"/>
                        <a:pt x="1011" y="958"/>
                      </a:cubicBezTo>
                      <a:cubicBezTo>
                        <a:pt x="1013" y="955"/>
                        <a:pt x="1013" y="955"/>
                        <a:pt x="1013" y="955"/>
                      </a:cubicBezTo>
                      <a:cubicBezTo>
                        <a:pt x="1127" y="988"/>
                        <a:pt x="1127" y="988"/>
                        <a:pt x="1127" y="988"/>
                      </a:cubicBezTo>
                      <a:cubicBezTo>
                        <a:pt x="1151" y="954"/>
                        <a:pt x="1172" y="917"/>
                        <a:pt x="1189" y="879"/>
                      </a:cubicBezTo>
                      <a:cubicBezTo>
                        <a:pt x="1105" y="797"/>
                        <a:pt x="1105" y="797"/>
                        <a:pt x="1105" y="797"/>
                      </a:cubicBezTo>
                      <a:cubicBezTo>
                        <a:pt x="1106" y="795"/>
                        <a:pt x="1106" y="795"/>
                        <a:pt x="1106" y="795"/>
                      </a:cubicBezTo>
                      <a:cubicBezTo>
                        <a:pt x="1114" y="771"/>
                        <a:pt x="1121" y="746"/>
                        <a:pt x="1125" y="720"/>
                      </a:cubicBezTo>
                      <a:cubicBezTo>
                        <a:pt x="1126" y="718"/>
                        <a:pt x="1126" y="718"/>
                        <a:pt x="1126" y="718"/>
                      </a:cubicBezTo>
                      <a:cubicBezTo>
                        <a:pt x="1240" y="689"/>
                        <a:pt x="1240" y="689"/>
                        <a:pt x="1240" y="689"/>
                      </a:cubicBezTo>
                      <a:cubicBezTo>
                        <a:pt x="1242" y="668"/>
                        <a:pt x="1243" y="647"/>
                        <a:pt x="1243" y="626"/>
                      </a:cubicBezTo>
                      <a:cubicBezTo>
                        <a:pt x="1243" y="605"/>
                        <a:pt x="1242" y="584"/>
                        <a:pt x="1240" y="563"/>
                      </a:cubicBezTo>
                      <a:cubicBezTo>
                        <a:pt x="1126" y="535"/>
                        <a:pt x="1126" y="535"/>
                        <a:pt x="1126" y="535"/>
                      </a:cubicBezTo>
                      <a:cubicBezTo>
                        <a:pt x="1125" y="532"/>
                        <a:pt x="1125" y="532"/>
                        <a:pt x="1125" y="532"/>
                      </a:cubicBezTo>
                      <a:cubicBezTo>
                        <a:pt x="1121" y="507"/>
                        <a:pt x="1114" y="482"/>
                        <a:pt x="1106" y="458"/>
                      </a:cubicBezTo>
                      <a:cubicBezTo>
                        <a:pt x="1105" y="455"/>
                        <a:pt x="1105" y="455"/>
                        <a:pt x="1105" y="455"/>
                      </a:cubicBezTo>
                      <a:cubicBezTo>
                        <a:pt x="1189" y="374"/>
                        <a:pt x="1189" y="374"/>
                        <a:pt x="1189" y="374"/>
                      </a:cubicBezTo>
                      <a:cubicBezTo>
                        <a:pt x="1172" y="335"/>
                        <a:pt x="1151" y="299"/>
                        <a:pt x="1127" y="265"/>
                      </a:cubicBezTo>
                      <a:cubicBezTo>
                        <a:pt x="1013" y="297"/>
                        <a:pt x="1013" y="297"/>
                        <a:pt x="1013" y="297"/>
                      </a:cubicBezTo>
                      <a:cubicBezTo>
                        <a:pt x="1011" y="295"/>
                        <a:pt x="1011" y="295"/>
                        <a:pt x="1011" y="295"/>
                      </a:cubicBezTo>
                      <a:cubicBezTo>
                        <a:pt x="995" y="276"/>
                        <a:pt x="977" y="257"/>
                        <a:pt x="957" y="241"/>
                      </a:cubicBezTo>
                      <a:cubicBezTo>
                        <a:pt x="955" y="239"/>
                        <a:pt x="955" y="239"/>
                        <a:pt x="955" y="239"/>
                      </a:cubicBezTo>
                      <a:cubicBezTo>
                        <a:pt x="988" y="126"/>
                        <a:pt x="988" y="126"/>
                        <a:pt x="988" y="126"/>
                      </a:cubicBezTo>
                      <a:cubicBezTo>
                        <a:pt x="953" y="101"/>
                        <a:pt x="917" y="80"/>
                        <a:pt x="879" y="63"/>
                      </a:cubicBezTo>
                      <a:cubicBezTo>
                        <a:pt x="797" y="148"/>
                        <a:pt x="797" y="148"/>
                        <a:pt x="797" y="148"/>
                      </a:cubicBezTo>
                      <a:cubicBezTo>
                        <a:pt x="794" y="147"/>
                        <a:pt x="794" y="147"/>
                        <a:pt x="794" y="147"/>
                      </a:cubicBezTo>
                      <a:cubicBezTo>
                        <a:pt x="770" y="138"/>
                        <a:pt x="745" y="131"/>
                        <a:pt x="720" y="127"/>
                      </a:cubicBezTo>
                      <a:cubicBezTo>
                        <a:pt x="717" y="126"/>
                        <a:pt x="717" y="126"/>
                        <a:pt x="717" y="126"/>
                      </a:cubicBezTo>
                      <a:cubicBezTo>
                        <a:pt x="689" y="12"/>
                        <a:pt x="689" y="12"/>
                        <a:pt x="689" y="12"/>
                      </a:cubicBezTo>
                      <a:cubicBezTo>
                        <a:pt x="668" y="10"/>
                        <a:pt x="647" y="9"/>
                        <a:pt x="626" y="9"/>
                      </a:cubicBezTo>
                      <a:cubicBezTo>
                        <a:pt x="605" y="9"/>
                        <a:pt x="584" y="10"/>
                        <a:pt x="563" y="12"/>
                      </a:cubicBezTo>
                      <a:cubicBezTo>
                        <a:pt x="535" y="126"/>
                        <a:pt x="535" y="126"/>
                        <a:pt x="535" y="126"/>
                      </a:cubicBezTo>
                      <a:cubicBezTo>
                        <a:pt x="532" y="127"/>
                        <a:pt x="532" y="127"/>
                        <a:pt x="532" y="127"/>
                      </a:cubicBezTo>
                      <a:cubicBezTo>
                        <a:pt x="507" y="131"/>
                        <a:pt x="482" y="138"/>
                        <a:pt x="458" y="147"/>
                      </a:cubicBezTo>
                      <a:cubicBezTo>
                        <a:pt x="455" y="148"/>
                        <a:pt x="455" y="148"/>
                        <a:pt x="455" y="148"/>
                      </a:cubicBezTo>
                      <a:cubicBezTo>
                        <a:pt x="373" y="63"/>
                        <a:pt x="373" y="63"/>
                        <a:pt x="373" y="63"/>
                      </a:cubicBezTo>
                      <a:cubicBezTo>
                        <a:pt x="335" y="80"/>
                        <a:pt x="298" y="101"/>
                        <a:pt x="264" y="126"/>
                      </a:cubicBezTo>
                      <a:cubicBezTo>
                        <a:pt x="297" y="239"/>
                        <a:pt x="297" y="239"/>
                        <a:pt x="297" y="239"/>
                      </a:cubicBezTo>
                      <a:cubicBezTo>
                        <a:pt x="295" y="241"/>
                        <a:pt x="295" y="241"/>
                        <a:pt x="295" y="241"/>
                      </a:cubicBezTo>
                      <a:cubicBezTo>
                        <a:pt x="275" y="257"/>
                        <a:pt x="257" y="276"/>
                        <a:pt x="241" y="295"/>
                      </a:cubicBezTo>
                      <a:cubicBezTo>
                        <a:pt x="239" y="297"/>
                        <a:pt x="239" y="297"/>
                        <a:pt x="239" y="297"/>
                      </a:cubicBezTo>
                      <a:cubicBezTo>
                        <a:pt x="125" y="265"/>
                        <a:pt x="125" y="265"/>
                        <a:pt x="125" y="265"/>
                      </a:cubicBezTo>
                      <a:cubicBezTo>
                        <a:pt x="101" y="299"/>
                        <a:pt x="80" y="335"/>
                        <a:pt x="63" y="374"/>
                      </a:cubicBezTo>
                      <a:cubicBezTo>
                        <a:pt x="147" y="455"/>
                        <a:pt x="147" y="455"/>
                        <a:pt x="147" y="455"/>
                      </a:cubicBezTo>
                      <a:cubicBezTo>
                        <a:pt x="146" y="458"/>
                        <a:pt x="146" y="458"/>
                        <a:pt x="146" y="458"/>
                      </a:cubicBezTo>
                      <a:cubicBezTo>
                        <a:pt x="138" y="482"/>
                        <a:pt x="131" y="507"/>
                        <a:pt x="127" y="532"/>
                      </a:cubicBezTo>
                      <a:cubicBezTo>
                        <a:pt x="126" y="535"/>
                        <a:pt x="126" y="535"/>
                        <a:pt x="126" y="535"/>
                      </a:cubicBezTo>
                      <a:cubicBezTo>
                        <a:pt x="12" y="563"/>
                        <a:pt x="12" y="563"/>
                        <a:pt x="12" y="563"/>
                      </a:cubicBezTo>
                      <a:cubicBezTo>
                        <a:pt x="10" y="584"/>
                        <a:pt x="9" y="606"/>
                        <a:pt x="9" y="626"/>
                      </a:cubicBezTo>
                      <a:cubicBezTo>
                        <a:pt x="9" y="647"/>
                        <a:pt x="10" y="668"/>
                        <a:pt x="12" y="689"/>
                      </a:cubicBezTo>
                      <a:cubicBezTo>
                        <a:pt x="126" y="718"/>
                        <a:pt x="126" y="718"/>
                        <a:pt x="126" y="718"/>
                      </a:cubicBezTo>
                      <a:cubicBezTo>
                        <a:pt x="127" y="720"/>
                        <a:pt x="127" y="720"/>
                        <a:pt x="127" y="720"/>
                      </a:cubicBezTo>
                      <a:cubicBezTo>
                        <a:pt x="131" y="746"/>
                        <a:pt x="138" y="771"/>
                        <a:pt x="146" y="795"/>
                      </a:cubicBezTo>
                      <a:cubicBezTo>
                        <a:pt x="147" y="797"/>
                        <a:pt x="147" y="797"/>
                        <a:pt x="147" y="797"/>
                      </a:cubicBezTo>
                      <a:cubicBezTo>
                        <a:pt x="63" y="879"/>
                        <a:pt x="63" y="879"/>
                        <a:pt x="63" y="879"/>
                      </a:cubicBezTo>
                      <a:cubicBezTo>
                        <a:pt x="80" y="917"/>
                        <a:pt x="101" y="954"/>
                        <a:pt x="125" y="988"/>
                      </a:cubicBezTo>
                      <a:cubicBezTo>
                        <a:pt x="239" y="955"/>
                        <a:pt x="239" y="955"/>
                        <a:pt x="239" y="955"/>
                      </a:cubicBezTo>
                      <a:cubicBezTo>
                        <a:pt x="241" y="958"/>
                        <a:pt x="241" y="958"/>
                        <a:pt x="241" y="958"/>
                      </a:cubicBezTo>
                      <a:cubicBezTo>
                        <a:pt x="257" y="977"/>
                        <a:pt x="275" y="995"/>
                        <a:pt x="295" y="1012"/>
                      </a:cubicBezTo>
                      <a:cubicBezTo>
                        <a:pt x="297" y="1014"/>
                        <a:pt x="297" y="1014"/>
                        <a:pt x="297" y="1014"/>
                      </a:cubicBezTo>
                      <a:cubicBezTo>
                        <a:pt x="264" y="1127"/>
                        <a:pt x="264" y="1127"/>
                        <a:pt x="264" y="1127"/>
                      </a:cubicBezTo>
                      <a:cubicBezTo>
                        <a:pt x="298" y="1151"/>
                        <a:pt x="335" y="1173"/>
                        <a:pt x="373" y="1190"/>
                      </a:cubicBezTo>
                      <a:cubicBezTo>
                        <a:pt x="455" y="1105"/>
                        <a:pt x="455" y="1105"/>
                        <a:pt x="455" y="1105"/>
                      </a:cubicBezTo>
                      <a:cubicBezTo>
                        <a:pt x="458" y="1106"/>
                        <a:pt x="458" y="1106"/>
                        <a:pt x="458" y="1106"/>
                      </a:cubicBezTo>
                      <a:cubicBezTo>
                        <a:pt x="482" y="1114"/>
                        <a:pt x="507" y="1121"/>
                        <a:pt x="532" y="1126"/>
                      </a:cubicBezTo>
                      <a:cubicBezTo>
                        <a:pt x="535" y="1126"/>
                        <a:pt x="535" y="1126"/>
                        <a:pt x="535" y="1126"/>
                      </a:cubicBezTo>
                      <a:lnTo>
                        <a:pt x="563" y="1241"/>
                      </a:lnTo>
                      <a:close/>
                      <a:moveTo>
                        <a:pt x="626" y="1104"/>
                      </a:moveTo>
                      <a:cubicBezTo>
                        <a:pt x="498" y="1104"/>
                        <a:pt x="378" y="1055"/>
                        <a:pt x="288" y="964"/>
                      </a:cubicBezTo>
                      <a:cubicBezTo>
                        <a:pt x="198" y="874"/>
                        <a:pt x="148" y="754"/>
                        <a:pt x="148" y="626"/>
                      </a:cubicBezTo>
                      <a:cubicBezTo>
                        <a:pt x="148" y="499"/>
                        <a:pt x="198" y="379"/>
                        <a:pt x="288" y="288"/>
                      </a:cubicBezTo>
                      <a:cubicBezTo>
                        <a:pt x="378" y="198"/>
                        <a:pt x="498" y="148"/>
                        <a:pt x="626" y="148"/>
                      </a:cubicBezTo>
                      <a:cubicBezTo>
                        <a:pt x="754" y="148"/>
                        <a:pt x="874" y="198"/>
                        <a:pt x="964" y="288"/>
                      </a:cubicBezTo>
                      <a:cubicBezTo>
                        <a:pt x="1054" y="379"/>
                        <a:pt x="1104" y="499"/>
                        <a:pt x="1104" y="626"/>
                      </a:cubicBezTo>
                      <a:cubicBezTo>
                        <a:pt x="1104" y="754"/>
                        <a:pt x="1054" y="874"/>
                        <a:pt x="964" y="964"/>
                      </a:cubicBezTo>
                      <a:cubicBezTo>
                        <a:pt x="874" y="1055"/>
                        <a:pt x="754" y="1104"/>
                        <a:pt x="626" y="1104"/>
                      </a:cubicBezTo>
                      <a:close/>
                      <a:moveTo>
                        <a:pt x="626" y="157"/>
                      </a:moveTo>
                      <a:cubicBezTo>
                        <a:pt x="367" y="157"/>
                        <a:pt x="157" y="367"/>
                        <a:pt x="157" y="626"/>
                      </a:cubicBezTo>
                      <a:cubicBezTo>
                        <a:pt x="157" y="885"/>
                        <a:pt x="367" y="1096"/>
                        <a:pt x="626" y="1096"/>
                      </a:cubicBezTo>
                      <a:cubicBezTo>
                        <a:pt x="885" y="1096"/>
                        <a:pt x="1095" y="885"/>
                        <a:pt x="1095" y="626"/>
                      </a:cubicBezTo>
                      <a:cubicBezTo>
                        <a:pt x="1095" y="367"/>
                        <a:pt x="885" y="157"/>
                        <a:pt x="626" y="157"/>
                      </a:cubicBez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îṣḷidê">
                  <a:extLst>
                    <a:ext uri="{FF2B5EF4-FFF2-40B4-BE49-F238E27FC236}">
                      <a16:creationId xmlns="" xmlns:a16="http://schemas.microsoft.com/office/drawing/2014/main" id="{79980AD8-81D8-4B76-869E-01A6D1F70CFF}"/>
                    </a:ext>
                  </a:extLst>
                </p:cNvPr>
                <p:cNvSpPr/>
                <p:nvPr/>
              </p:nvSpPr>
              <p:spPr bwMode="auto">
                <a:xfrm>
                  <a:off x="3770710" y="2145506"/>
                  <a:ext cx="1595438" cy="2483644"/>
                </a:xfrm>
                <a:custGeom>
                  <a:avLst/>
                  <a:gdLst>
                    <a:gd name="T0" fmla="*/ 2147483646 w 842"/>
                    <a:gd name="T1" fmla="*/ 2147483646 h 1312"/>
                    <a:gd name="T2" fmla="*/ 2147483646 w 842"/>
                    <a:gd name="T3" fmla="*/ 2147483646 h 1312"/>
                    <a:gd name="T4" fmla="*/ 2147483646 w 842"/>
                    <a:gd name="T5" fmla="*/ 2147483646 h 1312"/>
                    <a:gd name="T6" fmla="*/ 2147483646 w 842"/>
                    <a:gd name="T7" fmla="*/ 2147483646 h 1312"/>
                    <a:gd name="T8" fmla="*/ 2147483646 w 842"/>
                    <a:gd name="T9" fmla="*/ 2147483646 h 1312"/>
                    <a:gd name="T10" fmla="*/ 2147483646 w 842"/>
                    <a:gd name="T11" fmla="*/ 2147483646 h 1312"/>
                    <a:gd name="T12" fmla="*/ 2147483646 w 842"/>
                    <a:gd name="T13" fmla="*/ 2147483646 h 1312"/>
                    <a:gd name="T14" fmla="*/ 2147483646 w 842"/>
                    <a:gd name="T15" fmla="*/ 2147483646 h 1312"/>
                    <a:gd name="T16" fmla="*/ 2147483646 w 842"/>
                    <a:gd name="T17" fmla="*/ 2147483646 h 1312"/>
                    <a:gd name="T18" fmla="*/ 2147483646 w 842"/>
                    <a:gd name="T19" fmla="*/ 2147483646 h 1312"/>
                    <a:gd name="T20" fmla="*/ 2147483646 w 842"/>
                    <a:gd name="T21" fmla="*/ 2147483646 h 1312"/>
                    <a:gd name="T22" fmla="*/ 2147483646 w 842"/>
                    <a:gd name="T23" fmla="*/ 2147483646 h 1312"/>
                    <a:gd name="T24" fmla="*/ 2147483646 w 842"/>
                    <a:gd name="T25" fmla="*/ 2147483646 h 1312"/>
                    <a:gd name="T26" fmla="*/ 2147483646 w 842"/>
                    <a:gd name="T27" fmla="*/ 2147483646 h 1312"/>
                    <a:gd name="T28" fmla="*/ 2147483646 w 842"/>
                    <a:gd name="T29" fmla="*/ 2147483646 h 1312"/>
                    <a:gd name="T30" fmla="*/ 2147483646 w 842"/>
                    <a:gd name="T31" fmla="*/ 2147483646 h 1312"/>
                    <a:gd name="T32" fmla="*/ 2147483646 w 842"/>
                    <a:gd name="T33" fmla="*/ 2147483646 h 1312"/>
                    <a:gd name="T34" fmla="*/ 0 w 842"/>
                    <a:gd name="T35" fmla="*/ 2147483646 h 1312"/>
                    <a:gd name="T36" fmla="*/ 2147483646 w 842"/>
                    <a:gd name="T37" fmla="*/ 0 h 1312"/>
                    <a:gd name="T38" fmla="*/ 2147483646 w 842"/>
                    <a:gd name="T39" fmla="*/ 0 h 1312"/>
                    <a:gd name="T40" fmla="*/ 2147483646 w 842"/>
                    <a:gd name="T41" fmla="*/ 2147483646 h 1312"/>
                    <a:gd name="T42" fmla="*/ 2147483646 w 842"/>
                    <a:gd name="T43" fmla="*/ 2147483646 h 1312"/>
                    <a:gd name="T44" fmla="*/ 2147483646 w 842"/>
                    <a:gd name="T45" fmla="*/ 2147483646 h 1312"/>
                    <a:gd name="T46" fmla="*/ 2147483646 w 842"/>
                    <a:gd name="T47" fmla="*/ 2147483646 h 1312"/>
                    <a:gd name="T48" fmla="*/ 2147483646 w 842"/>
                    <a:gd name="T49" fmla="*/ 2147483646 h 1312"/>
                    <a:gd name="T50" fmla="*/ 2147483646 w 842"/>
                    <a:gd name="T51" fmla="*/ 2147483646 h 1312"/>
                    <a:gd name="T52" fmla="*/ 2147483646 w 842"/>
                    <a:gd name="T53" fmla="*/ 2147483646 h 1312"/>
                    <a:gd name="T54" fmla="*/ 2147483646 w 842"/>
                    <a:gd name="T55" fmla="*/ 2147483646 h 1312"/>
                    <a:gd name="T56" fmla="*/ 2147483646 w 842"/>
                    <a:gd name="T57" fmla="*/ 2147483646 h 1312"/>
                    <a:gd name="T58" fmla="*/ 2147483646 w 842"/>
                    <a:gd name="T59" fmla="*/ 2147483646 h 1312"/>
                    <a:gd name="T60" fmla="*/ 2147483646 w 842"/>
                    <a:gd name="T61" fmla="*/ 2147483646 h 1312"/>
                    <a:gd name="T62" fmla="*/ 2147483646 w 842"/>
                    <a:gd name="T63" fmla="*/ 2147483646 h 1312"/>
                    <a:gd name="T64" fmla="*/ 2147483646 w 842"/>
                    <a:gd name="T65" fmla="*/ 2147483646 h 1312"/>
                    <a:gd name="T66" fmla="*/ 2147483646 w 842"/>
                    <a:gd name="T67" fmla="*/ 2147483646 h 131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842" h="1312">
                      <a:moveTo>
                        <a:pt x="388" y="1312"/>
                      </a:moveTo>
                      <a:cubicBezTo>
                        <a:pt x="362" y="1312"/>
                        <a:pt x="340" y="1291"/>
                        <a:pt x="340" y="1265"/>
                      </a:cubicBezTo>
                      <a:cubicBezTo>
                        <a:pt x="340" y="1259"/>
                        <a:pt x="341" y="1254"/>
                        <a:pt x="343" y="1249"/>
                      </a:cubicBezTo>
                      <a:cubicBezTo>
                        <a:pt x="278" y="1249"/>
                        <a:pt x="278" y="1249"/>
                        <a:pt x="278" y="1249"/>
                      </a:cubicBezTo>
                      <a:cubicBezTo>
                        <a:pt x="250" y="1249"/>
                        <a:pt x="228" y="1226"/>
                        <a:pt x="228" y="1199"/>
                      </a:cubicBezTo>
                      <a:cubicBezTo>
                        <a:pt x="228" y="1186"/>
                        <a:pt x="233" y="1173"/>
                        <a:pt x="241" y="1164"/>
                      </a:cubicBezTo>
                      <a:cubicBezTo>
                        <a:pt x="228" y="1156"/>
                        <a:pt x="219" y="1140"/>
                        <a:pt x="219" y="1121"/>
                      </a:cubicBezTo>
                      <a:cubicBezTo>
                        <a:pt x="219" y="1108"/>
                        <a:pt x="223" y="1095"/>
                        <a:pt x="232" y="1086"/>
                      </a:cubicBezTo>
                      <a:cubicBezTo>
                        <a:pt x="210" y="1073"/>
                        <a:pt x="196" y="1049"/>
                        <a:pt x="196" y="1022"/>
                      </a:cubicBezTo>
                      <a:cubicBezTo>
                        <a:pt x="196" y="982"/>
                        <a:pt x="196" y="982"/>
                        <a:pt x="196" y="982"/>
                      </a:cubicBezTo>
                      <a:cubicBezTo>
                        <a:pt x="196" y="982"/>
                        <a:pt x="196" y="982"/>
                        <a:pt x="196" y="982"/>
                      </a:cubicBezTo>
                      <a:cubicBezTo>
                        <a:pt x="196" y="976"/>
                        <a:pt x="196" y="976"/>
                        <a:pt x="196" y="976"/>
                      </a:cubicBezTo>
                      <a:cubicBezTo>
                        <a:pt x="196" y="966"/>
                        <a:pt x="196" y="957"/>
                        <a:pt x="196" y="947"/>
                      </a:cubicBezTo>
                      <a:cubicBezTo>
                        <a:pt x="197" y="940"/>
                        <a:pt x="197" y="940"/>
                        <a:pt x="197" y="940"/>
                      </a:cubicBezTo>
                      <a:cubicBezTo>
                        <a:pt x="197" y="917"/>
                        <a:pt x="197" y="917"/>
                        <a:pt x="197" y="917"/>
                      </a:cubicBezTo>
                      <a:cubicBezTo>
                        <a:pt x="196" y="897"/>
                        <a:pt x="194" y="871"/>
                        <a:pt x="180" y="849"/>
                      </a:cubicBezTo>
                      <a:cubicBezTo>
                        <a:pt x="166" y="824"/>
                        <a:pt x="148" y="802"/>
                        <a:pt x="129" y="779"/>
                      </a:cubicBezTo>
                      <a:cubicBezTo>
                        <a:pt x="69" y="706"/>
                        <a:pt x="0" y="623"/>
                        <a:pt x="0" y="419"/>
                      </a:cubicBezTo>
                      <a:cubicBezTo>
                        <a:pt x="0" y="188"/>
                        <a:pt x="188" y="0"/>
                        <a:pt x="419" y="0"/>
                      </a:cubicBezTo>
                      <a:cubicBezTo>
                        <a:pt x="423" y="0"/>
                        <a:pt x="423" y="0"/>
                        <a:pt x="423" y="0"/>
                      </a:cubicBezTo>
                      <a:cubicBezTo>
                        <a:pt x="654" y="0"/>
                        <a:pt x="842" y="188"/>
                        <a:pt x="842" y="419"/>
                      </a:cubicBezTo>
                      <a:cubicBezTo>
                        <a:pt x="842" y="623"/>
                        <a:pt x="773" y="706"/>
                        <a:pt x="713" y="779"/>
                      </a:cubicBezTo>
                      <a:cubicBezTo>
                        <a:pt x="694" y="802"/>
                        <a:pt x="676" y="824"/>
                        <a:pt x="662" y="849"/>
                      </a:cubicBezTo>
                      <a:cubicBezTo>
                        <a:pt x="653" y="863"/>
                        <a:pt x="649" y="879"/>
                        <a:pt x="647" y="899"/>
                      </a:cubicBezTo>
                      <a:cubicBezTo>
                        <a:pt x="646" y="1023"/>
                        <a:pt x="646" y="1023"/>
                        <a:pt x="646" y="1023"/>
                      </a:cubicBezTo>
                      <a:cubicBezTo>
                        <a:pt x="646" y="1049"/>
                        <a:pt x="632" y="1073"/>
                        <a:pt x="610" y="1086"/>
                      </a:cubicBezTo>
                      <a:cubicBezTo>
                        <a:pt x="619" y="1095"/>
                        <a:pt x="623" y="1108"/>
                        <a:pt x="623" y="1121"/>
                      </a:cubicBezTo>
                      <a:cubicBezTo>
                        <a:pt x="623" y="1140"/>
                        <a:pt x="614" y="1156"/>
                        <a:pt x="601" y="1164"/>
                      </a:cubicBezTo>
                      <a:cubicBezTo>
                        <a:pt x="609" y="1173"/>
                        <a:pt x="614" y="1186"/>
                        <a:pt x="614" y="1199"/>
                      </a:cubicBezTo>
                      <a:cubicBezTo>
                        <a:pt x="614" y="1226"/>
                        <a:pt x="592" y="1249"/>
                        <a:pt x="564" y="1249"/>
                      </a:cubicBezTo>
                      <a:cubicBezTo>
                        <a:pt x="499" y="1249"/>
                        <a:pt x="499" y="1249"/>
                        <a:pt x="499" y="1249"/>
                      </a:cubicBezTo>
                      <a:cubicBezTo>
                        <a:pt x="501" y="1254"/>
                        <a:pt x="502" y="1259"/>
                        <a:pt x="502" y="1265"/>
                      </a:cubicBezTo>
                      <a:cubicBezTo>
                        <a:pt x="502" y="1291"/>
                        <a:pt x="480" y="1312"/>
                        <a:pt x="455" y="1312"/>
                      </a:cubicBezTo>
                      <a:lnTo>
                        <a:pt x="388" y="131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iṧḷiḑé">
                  <a:extLst>
                    <a:ext uri="{FF2B5EF4-FFF2-40B4-BE49-F238E27FC236}">
                      <a16:creationId xmlns="" xmlns:a16="http://schemas.microsoft.com/office/drawing/2014/main" id="{D4EE5594-5C9D-4E81-A868-923FBCE5FF1B}"/>
                    </a:ext>
                  </a:extLst>
                </p:cNvPr>
                <p:cNvSpPr/>
                <p:nvPr/>
              </p:nvSpPr>
              <p:spPr bwMode="auto">
                <a:xfrm>
                  <a:off x="4481513" y="4523185"/>
                  <a:ext cx="175022" cy="48815"/>
                </a:xfrm>
                <a:custGeom>
                  <a:avLst/>
                  <a:gdLst>
                    <a:gd name="T0" fmla="*/ 2147483646 w 93"/>
                    <a:gd name="T1" fmla="*/ 2147483646 h 26"/>
                    <a:gd name="T2" fmla="*/ 0 w 93"/>
                    <a:gd name="T3" fmla="*/ 2147483646 h 26"/>
                    <a:gd name="T4" fmla="*/ 2147483646 w 93"/>
                    <a:gd name="T5" fmla="*/ 0 h 26"/>
                    <a:gd name="T6" fmla="*/ 2147483646 w 93"/>
                    <a:gd name="T7" fmla="*/ 0 h 26"/>
                    <a:gd name="T8" fmla="*/ 2147483646 w 93"/>
                    <a:gd name="T9" fmla="*/ 2147483646 h 26"/>
                    <a:gd name="T10" fmla="*/ 2147483646 w 93"/>
                    <a:gd name="T11" fmla="*/ 2147483646 h 26"/>
                    <a:gd name="T12" fmla="*/ 2147483646 w 93"/>
                    <a:gd name="T13" fmla="*/ 2147483646 h 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3" h="26">
                      <a:moveTo>
                        <a:pt x="13" y="26"/>
                      </a:moveTo>
                      <a:cubicBezTo>
                        <a:pt x="5" y="26"/>
                        <a:pt x="0" y="20"/>
                        <a:pt x="0" y="13"/>
                      </a:cubicBezTo>
                      <a:cubicBezTo>
                        <a:pt x="0" y="6"/>
                        <a:pt x="5" y="0"/>
                        <a:pt x="13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7" y="0"/>
                        <a:pt x="93" y="6"/>
                        <a:pt x="93" y="13"/>
                      </a:cubicBezTo>
                      <a:cubicBezTo>
                        <a:pt x="93" y="20"/>
                        <a:pt x="87" y="26"/>
                        <a:pt x="80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ïšľïdê">
                  <a:extLst>
                    <a:ext uri="{FF2B5EF4-FFF2-40B4-BE49-F238E27FC236}">
                      <a16:creationId xmlns="" xmlns:a16="http://schemas.microsoft.com/office/drawing/2014/main" id="{C8E8ADD9-557C-4FEF-9D56-806AE0BFD8B5}"/>
                    </a:ext>
                  </a:extLst>
                </p:cNvPr>
                <p:cNvSpPr/>
                <p:nvPr/>
              </p:nvSpPr>
              <p:spPr bwMode="auto">
                <a:xfrm>
                  <a:off x="4267201" y="4391025"/>
                  <a:ext cx="602456" cy="61913"/>
                </a:xfrm>
                <a:custGeom>
                  <a:avLst/>
                  <a:gdLst>
                    <a:gd name="T0" fmla="*/ 2147483646 w 318"/>
                    <a:gd name="T1" fmla="*/ 2147483646 h 33"/>
                    <a:gd name="T2" fmla="*/ 0 w 318"/>
                    <a:gd name="T3" fmla="*/ 2147483646 h 33"/>
                    <a:gd name="T4" fmla="*/ 2147483646 w 318"/>
                    <a:gd name="T5" fmla="*/ 0 h 33"/>
                    <a:gd name="T6" fmla="*/ 2147483646 w 318"/>
                    <a:gd name="T7" fmla="*/ 0 h 33"/>
                    <a:gd name="T8" fmla="*/ 2147483646 w 318"/>
                    <a:gd name="T9" fmla="*/ 2147483646 h 33"/>
                    <a:gd name="T10" fmla="*/ 2147483646 w 318"/>
                    <a:gd name="T11" fmla="*/ 2147483646 h 33"/>
                    <a:gd name="T12" fmla="*/ 2147483646 w 318"/>
                    <a:gd name="T13" fmla="*/ 2147483646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18" h="33">
                      <a:moveTo>
                        <a:pt x="16" y="33"/>
                      </a:moveTo>
                      <a:cubicBezTo>
                        <a:pt x="7" y="33"/>
                        <a:pt x="0" y="25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302" y="0"/>
                        <a:pt x="302" y="0"/>
                        <a:pt x="302" y="0"/>
                      </a:cubicBezTo>
                      <a:cubicBezTo>
                        <a:pt x="311" y="0"/>
                        <a:pt x="318" y="7"/>
                        <a:pt x="318" y="16"/>
                      </a:cubicBezTo>
                      <a:cubicBezTo>
                        <a:pt x="318" y="25"/>
                        <a:pt x="311" y="33"/>
                        <a:pt x="302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ïṧ1iḑê">
                  <a:extLst>
                    <a:ext uri="{FF2B5EF4-FFF2-40B4-BE49-F238E27FC236}">
                      <a16:creationId xmlns="" xmlns:a16="http://schemas.microsoft.com/office/drawing/2014/main" id="{98350546-D472-4534-9659-94D7051FEAED}"/>
                    </a:ext>
                  </a:extLst>
                </p:cNvPr>
                <p:cNvSpPr/>
                <p:nvPr/>
              </p:nvSpPr>
              <p:spPr bwMode="auto">
                <a:xfrm>
                  <a:off x="4248150" y="4232672"/>
                  <a:ext cx="628650" cy="64294"/>
                </a:xfrm>
                <a:custGeom>
                  <a:avLst/>
                  <a:gdLst>
                    <a:gd name="T0" fmla="*/ 2147483646 w 332"/>
                    <a:gd name="T1" fmla="*/ 2147483646 h 34"/>
                    <a:gd name="T2" fmla="*/ 0 w 332"/>
                    <a:gd name="T3" fmla="*/ 2147483646 h 34"/>
                    <a:gd name="T4" fmla="*/ 2147483646 w 332"/>
                    <a:gd name="T5" fmla="*/ 0 h 34"/>
                    <a:gd name="T6" fmla="*/ 2147483646 w 332"/>
                    <a:gd name="T7" fmla="*/ 0 h 34"/>
                    <a:gd name="T8" fmla="*/ 2147483646 w 332"/>
                    <a:gd name="T9" fmla="*/ 2147483646 h 34"/>
                    <a:gd name="T10" fmla="*/ 2147483646 w 332"/>
                    <a:gd name="T11" fmla="*/ 2147483646 h 34"/>
                    <a:gd name="T12" fmla="*/ 2147483646 w 332"/>
                    <a:gd name="T13" fmla="*/ 2147483646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32" h="34">
                      <a:moveTo>
                        <a:pt x="17" y="34"/>
                      </a:moveTo>
                      <a:cubicBezTo>
                        <a:pt x="8" y="34"/>
                        <a:pt x="0" y="26"/>
                        <a:pt x="0" y="17"/>
                      </a:cubicBezTo>
                      <a:cubicBezTo>
                        <a:pt x="0" y="7"/>
                        <a:pt x="8" y="0"/>
                        <a:pt x="17" y="0"/>
                      </a:cubicBezTo>
                      <a:cubicBezTo>
                        <a:pt x="315" y="0"/>
                        <a:pt x="315" y="0"/>
                        <a:pt x="315" y="0"/>
                      </a:cubicBezTo>
                      <a:cubicBezTo>
                        <a:pt x="324" y="0"/>
                        <a:pt x="332" y="7"/>
                        <a:pt x="332" y="17"/>
                      </a:cubicBezTo>
                      <a:cubicBezTo>
                        <a:pt x="332" y="26"/>
                        <a:pt x="324" y="34"/>
                        <a:pt x="315" y="34"/>
                      </a:cubicBezTo>
                      <a:lnTo>
                        <a:pt x="17" y="34"/>
                      </a:ln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iṣľïdè">
                  <a:extLst>
                    <a:ext uri="{FF2B5EF4-FFF2-40B4-BE49-F238E27FC236}">
                      <a16:creationId xmlns="" xmlns:a16="http://schemas.microsoft.com/office/drawing/2014/main" id="{B4B88B27-B362-4425-BE61-308C289E1CD6}"/>
                    </a:ext>
                  </a:extLst>
                </p:cNvPr>
                <p:cNvSpPr/>
                <p:nvPr/>
              </p:nvSpPr>
              <p:spPr bwMode="auto">
                <a:xfrm>
                  <a:off x="4202907" y="3823097"/>
                  <a:ext cx="731044" cy="329803"/>
                </a:xfrm>
                <a:custGeom>
                  <a:avLst/>
                  <a:gdLst>
                    <a:gd name="T0" fmla="*/ 2147483646 w 386"/>
                    <a:gd name="T1" fmla="*/ 2147483646 h 174"/>
                    <a:gd name="T2" fmla="*/ 2147483646 w 386"/>
                    <a:gd name="T3" fmla="*/ 2147483646 h 174"/>
                    <a:gd name="T4" fmla="*/ 2147483646 w 386"/>
                    <a:gd name="T5" fmla="*/ 2147483646 h 174"/>
                    <a:gd name="T6" fmla="*/ 2147483646 w 386"/>
                    <a:gd name="T7" fmla="*/ 2147483646 h 174"/>
                    <a:gd name="T8" fmla="*/ 2147483646 w 386"/>
                    <a:gd name="T9" fmla="*/ 2147483646 h 174"/>
                    <a:gd name="T10" fmla="*/ 2147483646 w 386"/>
                    <a:gd name="T11" fmla="*/ 2147483646 h 174"/>
                    <a:gd name="T12" fmla="*/ 2147483646 w 386"/>
                    <a:gd name="T13" fmla="*/ 2147483646 h 174"/>
                    <a:gd name="T14" fmla="*/ 2147483646 w 386"/>
                    <a:gd name="T15" fmla="*/ 2147483646 h 174"/>
                    <a:gd name="T16" fmla="*/ 2147483646 w 386"/>
                    <a:gd name="T17" fmla="*/ 2147483646 h 174"/>
                    <a:gd name="T18" fmla="*/ 2147483646 w 386"/>
                    <a:gd name="T19" fmla="*/ 2147483646 h 174"/>
                    <a:gd name="T20" fmla="*/ 2147483646 w 386"/>
                    <a:gd name="T21" fmla="*/ 2147483646 h 174"/>
                    <a:gd name="T22" fmla="*/ 2147483646 w 386"/>
                    <a:gd name="T23" fmla="*/ 0 h 174"/>
                    <a:gd name="T24" fmla="*/ 0 w 386"/>
                    <a:gd name="T25" fmla="*/ 0 h 174"/>
                    <a:gd name="T26" fmla="*/ 2147483646 w 386"/>
                    <a:gd name="T27" fmla="*/ 2147483646 h 17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386" h="174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3" y="54"/>
                        <a:pt x="2" y="62"/>
                        <a:pt x="2" y="62"/>
                      </a:cubicBezTo>
                      <a:cubicBezTo>
                        <a:pt x="3" y="62"/>
                        <a:pt x="3" y="62"/>
                        <a:pt x="3" y="62"/>
                      </a:cubicBezTo>
                      <a:cubicBezTo>
                        <a:pt x="2" y="137"/>
                        <a:pt x="2" y="137"/>
                        <a:pt x="2" y="137"/>
                      </a:cubicBezTo>
                      <a:cubicBezTo>
                        <a:pt x="2" y="153"/>
                        <a:pt x="12" y="168"/>
                        <a:pt x="27" y="174"/>
                      </a:cubicBezTo>
                      <a:cubicBezTo>
                        <a:pt x="34" y="173"/>
                        <a:pt x="359" y="174"/>
                        <a:pt x="359" y="174"/>
                      </a:cubicBezTo>
                      <a:cubicBezTo>
                        <a:pt x="374" y="168"/>
                        <a:pt x="384" y="153"/>
                        <a:pt x="384" y="136"/>
                      </a:cubicBezTo>
                      <a:cubicBezTo>
                        <a:pt x="385" y="11"/>
                        <a:pt x="385" y="11"/>
                        <a:pt x="385" y="11"/>
                      </a:cubicBezTo>
                      <a:cubicBezTo>
                        <a:pt x="385" y="10"/>
                        <a:pt x="385" y="10"/>
                        <a:pt x="385" y="10"/>
                      </a:cubicBezTo>
                      <a:cubicBezTo>
                        <a:pt x="385" y="6"/>
                        <a:pt x="385" y="3"/>
                        <a:pt x="38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2" y="21"/>
                        <a:pt x="3" y="30"/>
                      </a:cubicBez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iŝļîdé">
                  <a:extLst>
                    <a:ext uri="{FF2B5EF4-FFF2-40B4-BE49-F238E27FC236}">
                      <a16:creationId xmlns="" xmlns:a16="http://schemas.microsoft.com/office/drawing/2014/main" id="{3DBC5BD5-7980-431B-9885-8BA2CAD851FD}"/>
                    </a:ext>
                  </a:extLst>
                </p:cNvPr>
                <p:cNvSpPr/>
                <p:nvPr/>
              </p:nvSpPr>
              <p:spPr bwMode="auto">
                <a:xfrm>
                  <a:off x="3837385" y="2209800"/>
                  <a:ext cx="1464469" cy="1539479"/>
                </a:xfrm>
                <a:custGeom>
                  <a:avLst/>
                  <a:gdLst>
                    <a:gd name="T0" fmla="*/ 2147483646 w 773"/>
                    <a:gd name="T1" fmla="*/ 2147483646 h 813"/>
                    <a:gd name="T2" fmla="*/ 2147483646 w 773"/>
                    <a:gd name="T3" fmla="*/ 2147483646 h 813"/>
                    <a:gd name="T4" fmla="*/ 2147483646 w 773"/>
                    <a:gd name="T5" fmla="*/ 2147483646 h 813"/>
                    <a:gd name="T6" fmla="*/ 2147483646 w 773"/>
                    <a:gd name="T7" fmla="*/ 0 h 813"/>
                    <a:gd name="T8" fmla="*/ 2147483646 w 773"/>
                    <a:gd name="T9" fmla="*/ 0 h 813"/>
                    <a:gd name="T10" fmla="*/ 0 w 773"/>
                    <a:gd name="T11" fmla="*/ 2147483646 h 813"/>
                    <a:gd name="T12" fmla="*/ 2147483646 w 773"/>
                    <a:gd name="T13" fmla="*/ 2147483646 h 813"/>
                    <a:gd name="T14" fmla="*/ 2147483646 w 773"/>
                    <a:gd name="T15" fmla="*/ 2147483646 h 813"/>
                    <a:gd name="T16" fmla="*/ 2147483646 w 773"/>
                    <a:gd name="T17" fmla="*/ 2147483646 h 813"/>
                    <a:gd name="T18" fmla="*/ 2147483646 w 773"/>
                    <a:gd name="T19" fmla="*/ 2147483646 h 813"/>
                    <a:gd name="T20" fmla="*/ 2147483646 w 773"/>
                    <a:gd name="T21" fmla="*/ 2147483646 h 81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773" h="813">
                      <a:moveTo>
                        <a:pt x="597" y="797"/>
                      </a:moveTo>
                      <a:cubicBezTo>
                        <a:pt x="613" y="771"/>
                        <a:pt x="632" y="748"/>
                        <a:pt x="652" y="723"/>
                      </a:cubicBezTo>
                      <a:cubicBezTo>
                        <a:pt x="709" y="655"/>
                        <a:pt x="773" y="577"/>
                        <a:pt x="773" y="385"/>
                      </a:cubicBezTo>
                      <a:cubicBezTo>
                        <a:pt x="773" y="173"/>
                        <a:pt x="600" y="0"/>
                        <a:pt x="388" y="0"/>
                      </a:cubicBezTo>
                      <a:cubicBezTo>
                        <a:pt x="384" y="0"/>
                        <a:pt x="384" y="0"/>
                        <a:pt x="384" y="0"/>
                      </a:cubicBezTo>
                      <a:cubicBezTo>
                        <a:pt x="172" y="0"/>
                        <a:pt x="0" y="173"/>
                        <a:pt x="0" y="385"/>
                      </a:cubicBezTo>
                      <a:cubicBezTo>
                        <a:pt x="0" y="577"/>
                        <a:pt x="64" y="655"/>
                        <a:pt x="120" y="723"/>
                      </a:cubicBezTo>
                      <a:cubicBezTo>
                        <a:pt x="140" y="748"/>
                        <a:pt x="159" y="771"/>
                        <a:pt x="175" y="797"/>
                      </a:cubicBezTo>
                      <a:cubicBezTo>
                        <a:pt x="178" y="803"/>
                        <a:pt x="180" y="808"/>
                        <a:pt x="183" y="813"/>
                      </a:cubicBezTo>
                      <a:cubicBezTo>
                        <a:pt x="589" y="813"/>
                        <a:pt x="589" y="813"/>
                        <a:pt x="589" y="813"/>
                      </a:cubicBezTo>
                      <a:cubicBezTo>
                        <a:pt x="592" y="808"/>
                        <a:pt x="594" y="802"/>
                        <a:pt x="597" y="797"/>
                      </a:cubicBezTo>
                      <a:close/>
                    </a:path>
                  </a:pathLst>
                </a:custGeom>
                <a:solidFill>
                  <a:srgbClr val="0C63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" name="iślïḋè">
                <a:extLst>
                  <a:ext uri="{FF2B5EF4-FFF2-40B4-BE49-F238E27FC236}">
                    <a16:creationId xmlns="" xmlns:a16="http://schemas.microsoft.com/office/drawing/2014/main" id="{3410DD14-A65C-426A-8335-56430B621AFC}"/>
                  </a:ext>
                </a:extLst>
              </p:cNvPr>
              <p:cNvGrpSpPr/>
              <p:nvPr/>
            </p:nvGrpSpPr>
            <p:grpSpPr>
              <a:xfrm>
                <a:off x="3709408" y="2116302"/>
                <a:ext cx="4771595" cy="2569997"/>
                <a:chOff x="3258303" y="1873336"/>
                <a:chExt cx="5673806" cy="3055931"/>
              </a:xfrm>
            </p:grpSpPr>
            <p:sp>
              <p:nvSpPr>
                <p:cNvPr id="25" name="iṣḻîďê">
                  <a:extLst>
                    <a:ext uri="{FF2B5EF4-FFF2-40B4-BE49-F238E27FC236}">
                      <a16:creationId xmlns="" xmlns:a16="http://schemas.microsoft.com/office/drawing/2014/main" id="{82C252D5-930E-4999-8452-1223C242DB42}"/>
                    </a:ext>
                  </a:extLst>
                </p:cNvPr>
                <p:cNvSpPr/>
                <p:nvPr/>
              </p:nvSpPr>
              <p:spPr bwMode="auto">
                <a:xfrm>
                  <a:off x="3258303" y="4164267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îŝḷïďê">
                  <a:extLst>
                    <a:ext uri="{FF2B5EF4-FFF2-40B4-BE49-F238E27FC236}">
                      <a16:creationId xmlns="" xmlns:a16="http://schemas.microsoft.com/office/drawing/2014/main" id="{F0BDA449-420E-4BB3-B332-8BF31FD17B7F}"/>
                    </a:ext>
                  </a:extLst>
                </p:cNvPr>
                <p:cNvSpPr/>
                <p:nvPr/>
              </p:nvSpPr>
              <p:spPr bwMode="auto">
                <a:xfrm>
                  <a:off x="3412370" y="4318680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ïşḻíḓe">
                  <a:extLst>
                    <a:ext uri="{FF2B5EF4-FFF2-40B4-BE49-F238E27FC236}">
                      <a16:creationId xmlns="" xmlns:a16="http://schemas.microsoft.com/office/drawing/2014/main" id="{D5187C77-7D56-48AD-BD6F-76D205C2C305}"/>
                    </a:ext>
                  </a:extLst>
                </p:cNvPr>
                <p:cNvSpPr/>
                <p:nvPr/>
              </p:nvSpPr>
              <p:spPr bwMode="auto">
                <a:xfrm>
                  <a:off x="4092177" y="2544334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îṥ1îďé">
                  <a:extLst>
                    <a:ext uri="{FF2B5EF4-FFF2-40B4-BE49-F238E27FC236}">
                      <a16:creationId xmlns="" xmlns:a16="http://schemas.microsoft.com/office/drawing/2014/main" id="{B441405A-9671-4123-8BF7-7A2BA0E6200E}"/>
                    </a:ext>
                  </a:extLst>
                </p:cNvPr>
                <p:cNvSpPr/>
                <p:nvPr/>
              </p:nvSpPr>
              <p:spPr bwMode="auto">
                <a:xfrm>
                  <a:off x="4246244" y="2698747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íṡḷíďê">
                  <a:extLst>
                    <a:ext uri="{FF2B5EF4-FFF2-40B4-BE49-F238E27FC236}">
                      <a16:creationId xmlns="" xmlns:a16="http://schemas.microsoft.com/office/drawing/2014/main" id="{A4263082-15FF-4C57-900A-BC41E24BB19A}"/>
                    </a:ext>
                  </a:extLst>
                </p:cNvPr>
                <p:cNvSpPr/>
                <p:nvPr/>
              </p:nvSpPr>
              <p:spPr bwMode="auto">
                <a:xfrm>
                  <a:off x="5712110" y="1873336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iśḷïḓè">
                  <a:extLst>
                    <a:ext uri="{FF2B5EF4-FFF2-40B4-BE49-F238E27FC236}">
                      <a16:creationId xmlns="" xmlns:a16="http://schemas.microsoft.com/office/drawing/2014/main" id="{8869AF33-E5A1-4919-9557-C937F53BEC6F}"/>
                    </a:ext>
                  </a:extLst>
                </p:cNvPr>
                <p:cNvSpPr/>
                <p:nvPr/>
              </p:nvSpPr>
              <p:spPr bwMode="auto">
                <a:xfrm>
                  <a:off x="5866177" y="2027749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iśḻiḍê">
                  <a:extLst>
                    <a:ext uri="{FF2B5EF4-FFF2-40B4-BE49-F238E27FC236}">
                      <a16:creationId xmlns="" xmlns:a16="http://schemas.microsoft.com/office/drawing/2014/main" id="{8BBE11BF-ADC7-4B2C-89F5-0D58679CD377}"/>
                    </a:ext>
                  </a:extLst>
                </p:cNvPr>
                <p:cNvSpPr/>
                <p:nvPr/>
              </p:nvSpPr>
              <p:spPr bwMode="auto">
                <a:xfrm>
                  <a:off x="7332042" y="2544334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íṡļîde">
                  <a:extLst>
                    <a:ext uri="{FF2B5EF4-FFF2-40B4-BE49-F238E27FC236}">
                      <a16:creationId xmlns="" xmlns:a16="http://schemas.microsoft.com/office/drawing/2014/main" id="{848E5D38-CD73-40C0-AFBD-DD9D4CCC58D1}"/>
                    </a:ext>
                  </a:extLst>
                </p:cNvPr>
                <p:cNvSpPr/>
                <p:nvPr/>
              </p:nvSpPr>
              <p:spPr bwMode="auto">
                <a:xfrm>
                  <a:off x="7486109" y="2698747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íŝḻídé">
                  <a:extLst>
                    <a:ext uri="{FF2B5EF4-FFF2-40B4-BE49-F238E27FC236}">
                      <a16:creationId xmlns="" xmlns:a16="http://schemas.microsoft.com/office/drawing/2014/main" id="{4BCD63EE-20A2-4129-B748-AFBD86BF906C}"/>
                    </a:ext>
                  </a:extLst>
                </p:cNvPr>
                <p:cNvSpPr/>
                <p:nvPr/>
              </p:nvSpPr>
              <p:spPr bwMode="auto">
                <a:xfrm>
                  <a:off x="8167109" y="4164267"/>
                  <a:ext cx="765000" cy="76500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chemeClr val="tx2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îṥḷídé">
                  <a:extLst>
                    <a:ext uri="{FF2B5EF4-FFF2-40B4-BE49-F238E27FC236}">
                      <a16:creationId xmlns="" xmlns:a16="http://schemas.microsoft.com/office/drawing/2014/main" id="{F99D1B58-47A6-40FF-8465-E8CC8F18D53B}"/>
                    </a:ext>
                  </a:extLst>
                </p:cNvPr>
                <p:cNvSpPr/>
                <p:nvPr/>
              </p:nvSpPr>
              <p:spPr bwMode="auto">
                <a:xfrm>
                  <a:off x="8321176" y="4318680"/>
                  <a:ext cx="456866" cy="456174"/>
                </a:xfrm>
                <a:custGeom>
                  <a:avLst/>
                  <a:gdLst>
                    <a:gd name="connsiteX0" fmla="*/ 169739 w 605522"/>
                    <a:gd name="connsiteY0" fmla="*/ 214306 h 604605"/>
                    <a:gd name="connsiteX1" fmla="*/ 184976 w 605522"/>
                    <a:gd name="connsiteY1" fmla="*/ 216005 h 604605"/>
                    <a:gd name="connsiteX2" fmla="*/ 287155 w 605522"/>
                    <a:gd name="connsiteY2" fmla="*/ 272658 h 604605"/>
                    <a:gd name="connsiteX3" fmla="*/ 302691 w 605522"/>
                    <a:gd name="connsiteY3" fmla="*/ 268841 h 604605"/>
                    <a:gd name="connsiteX4" fmla="*/ 318346 w 605522"/>
                    <a:gd name="connsiteY4" fmla="*/ 272658 h 604605"/>
                    <a:gd name="connsiteX5" fmla="*/ 420524 w 605522"/>
                    <a:gd name="connsiteY5" fmla="*/ 216005 h 604605"/>
                    <a:gd name="connsiteX6" fmla="*/ 447652 w 605522"/>
                    <a:gd name="connsiteY6" fmla="*/ 223877 h 604605"/>
                    <a:gd name="connsiteX7" fmla="*/ 439884 w 605522"/>
                    <a:gd name="connsiteY7" fmla="*/ 250951 h 604605"/>
                    <a:gd name="connsiteX8" fmla="*/ 335674 w 605522"/>
                    <a:gd name="connsiteY8" fmla="*/ 308677 h 604605"/>
                    <a:gd name="connsiteX9" fmla="*/ 302691 w 605522"/>
                    <a:gd name="connsiteY9" fmla="*/ 335751 h 604605"/>
                    <a:gd name="connsiteX10" fmla="*/ 269826 w 605522"/>
                    <a:gd name="connsiteY10" fmla="*/ 308677 h 604605"/>
                    <a:gd name="connsiteX11" fmla="*/ 165497 w 605522"/>
                    <a:gd name="connsiteY11" fmla="*/ 250951 h 604605"/>
                    <a:gd name="connsiteX12" fmla="*/ 157729 w 605522"/>
                    <a:gd name="connsiteY12" fmla="*/ 223877 h 604605"/>
                    <a:gd name="connsiteX13" fmla="*/ 169739 w 605522"/>
                    <a:gd name="connsiteY13" fmla="*/ 214306 h 604605"/>
                    <a:gd name="connsiteX14" fmla="*/ 286807 w 605522"/>
                    <a:gd name="connsiteY14" fmla="*/ 64195 h 604605"/>
                    <a:gd name="connsiteX15" fmla="*/ 190010 w 605522"/>
                    <a:gd name="connsiteY15" fmla="*/ 91878 h 604605"/>
                    <a:gd name="connsiteX16" fmla="*/ 203036 w 605522"/>
                    <a:gd name="connsiteY16" fmla="*/ 114311 h 604605"/>
                    <a:gd name="connsiteX17" fmla="*/ 203872 w 605522"/>
                    <a:gd name="connsiteY17" fmla="*/ 120754 h 604605"/>
                    <a:gd name="connsiteX18" fmla="*/ 200048 w 605522"/>
                    <a:gd name="connsiteY18" fmla="*/ 125885 h 604605"/>
                    <a:gd name="connsiteX19" fmla="*/ 191564 w 605522"/>
                    <a:gd name="connsiteY19" fmla="*/ 125885 h 604605"/>
                    <a:gd name="connsiteX20" fmla="*/ 188456 w 605522"/>
                    <a:gd name="connsiteY20" fmla="*/ 122782 h 604605"/>
                    <a:gd name="connsiteX21" fmla="*/ 175431 w 605522"/>
                    <a:gd name="connsiteY21" fmla="*/ 100469 h 604605"/>
                    <a:gd name="connsiteX22" fmla="*/ 104207 w 605522"/>
                    <a:gd name="connsiteY22" fmla="*/ 169557 h 604605"/>
                    <a:gd name="connsiteX23" fmla="*/ 131692 w 605522"/>
                    <a:gd name="connsiteY23" fmla="*/ 185307 h 604605"/>
                    <a:gd name="connsiteX24" fmla="*/ 137428 w 605522"/>
                    <a:gd name="connsiteY24" fmla="*/ 207024 h 604605"/>
                    <a:gd name="connsiteX25" fmla="*/ 123686 w 605522"/>
                    <a:gd name="connsiteY25" fmla="*/ 215018 h 604605"/>
                    <a:gd name="connsiteX26" fmla="*/ 115679 w 605522"/>
                    <a:gd name="connsiteY26" fmla="*/ 212871 h 604605"/>
                    <a:gd name="connsiteX27" fmla="*/ 88313 w 605522"/>
                    <a:gd name="connsiteY27" fmla="*/ 197001 h 604605"/>
                    <a:gd name="connsiteX28" fmla="*/ 63815 w 605522"/>
                    <a:gd name="connsiteY28" fmla="*/ 294606 h 604605"/>
                    <a:gd name="connsiteX29" fmla="*/ 89866 w 605522"/>
                    <a:gd name="connsiteY29" fmla="*/ 294487 h 604605"/>
                    <a:gd name="connsiteX30" fmla="*/ 98351 w 605522"/>
                    <a:gd name="connsiteY30" fmla="*/ 302959 h 604605"/>
                    <a:gd name="connsiteX31" fmla="*/ 95841 w 605522"/>
                    <a:gd name="connsiteY31" fmla="*/ 308925 h 604605"/>
                    <a:gd name="connsiteX32" fmla="*/ 89986 w 605522"/>
                    <a:gd name="connsiteY32" fmla="*/ 311311 h 604605"/>
                    <a:gd name="connsiteX33" fmla="*/ 63934 w 605522"/>
                    <a:gd name="connsiteY33" fmla="*/ 311431 h 604605"/>
                    <a:gd name="connsiteX34" fmla="*/ 88313 w 605522"/>
                    <a:gd name="connsiteY34" fmla="*/ 407604 h 604605"/>
                    <a:gd name="connsiteX35" fmla="*/ 115679 w 605522"/>
                    <a:gd name="connsiteY35" fmla="*/ 391734 h 604605"/>
                    <a:gd name="connsiteX36" fmla="*/ 137428 w 605522"/>
                    <a:gd name="connsiteY36" fmla="*/ 397581 h 604605"/>
                    <a:gd name="connsiteX37" fmla="*/ 131692 w 605522"/>
                    <a:gd name="connsiteY37" fmla="*/ 419298 h 604605"/>
                    <a:gd name="connsiteX38" fmla="*/ 104207 w 605522"/>
                    <a:gd name="connsiteY38" fmla="*/ 435048 h 604605"/>
                    <a:gd name="connsiteX39" fmla="*/ 176626 w 605522"/>
                    <a:gd name="connsiteY39" fmla="*/ 504971 h 604605"/>
                    <a:gd name="connsiteX40" fmla="*/ 189532 w 605522"/>
                    <a:gd name="connsiteY40" fmla="*/ 482419 h 604605"/>
                    <a:gd name="connsiteX41" fmla="*/ 196941 w 605522"/>
                    <a:gd name="connsiteY41" fmla="*/ 478243 h 604605"/>
                    <a:gd name="connsiteX42" fmla="*/ 201124 w 605522"/>
                    <a:gd name="connsiteY42" fmla="*/ 479317 h 604605"/>
                    <a:gd name="connsiteX43" fmla="*/ 205067 w 605522"/>
                    <a:gd name="connsiteY43" fmla="*/ 484448 h 604605"/>
                    <a:gd name="connsiteX44" fmla="*/ 204231 w 605522"/>
                    <a:gd name="connsiteY44" fmla="*/ 490772 h 604605"/>
                    <a:gd name="connsiteX45" fmla="*/ 191325 w 605522"/>
                    <a:gd name="connsiteY45" fmla="*/ 513324 h 604605"/>
                    <a:gd name="connsiteX46" fmla="*/ 286807 w 605522"/>
                    <a:gd name="connsiteY46" fmla="*/ 540410 h 604605"/>
                    <a:gd name="connsiteX47" fmla="*/ 286807 w 605522"/>
                    <a:gd name="connsiteY47" fmla="*/ 508789 h 604605"/>
                    <a:gd name="connsiteX48" fmla="*/ 302701 w 605522"/>
                    <a:gd name="connsiteY48" fmla="*/ 492800 h 604605"/>
                    <a:gd name="connsiteX49" fmla="*/ 318715 w 605522"/>
                    <a:gd name="connsiteY49" fmla="*/ 508789 h 604605"/>
                    <a:gd name="connsiteX50" fmla="*/ 318715 w 605522"/>
                    <a:gd name="connsiteY50" fmla="*/ 540410 h 604605"/>
                    <a:gd name="connsiteX51" fmla="*/ 415512 w 605522"/>
                    <a:gd name="connsiteY51" fmla="*/ 512608 h 604605"/>
                    <a:gd name="connsiteX52" fmla="*/ 402367 w 605522"/>
                    <a:gd name="connsiteY52" fmla="*/ 490175 h 604605"/>
                    <a:gd name="connsiteX53" fmla="*/ 401530 w 605522"/>
                    <a:gd name="connsiteY53" fmla="*/ 483851 h 604605"/>
                    <a:gd name="connsiteX54" fmla="*/ 405474 w 605522"/>
                    <a:gd name="connsiteY54" fmla="*/ 478720 h 604605"/>
                    <a:gd name="connsiteX55" fmla="*/ 409657 w 605522"/>
                    <a:gd name="connsiteY55" fmla="*/ 477527 h 604605"/>
                    <a:gd name="connsiteX56" fmla="*/ 416946 w 605522"/>
                    <a:gd name="connsiteY56" fmla="*/ 481703 h 604605"/>
                    <a:gd name="connsiteX57" fmla="*/ 430092 w 605522"/>
                    <a:gd name="connsiteY57" fmla="*/ 504136 h 604605"/>
                    <a:gd name="connsiteX58" fmla="*/ 501196 w 605522"/>
                    <a:gd name="connsiteY58" fmla="*/ 435048 h 604605"/>
                    <a:gd name="connsiteX59" fmla="*/ 473830 w 605522"/>
                    <a:gd name="connsiteY59" fmla="*/ 419298 h 604605"/>
                    <a:gd name="connsiteX60" fmla="*/ 467974 w 605522"/>
                    <a:gd name="connsiteY60" fmla="*/ 397581 h 604605"/>
                    <a:gd name="connsiteX61" fmla="*/ 489724 w 605522"/>
                    <a:gd name="connsiteY61" fmla="*/ 391734 h 604605"/>
                    <a:gd name="connsiteX62" fmla="*/ 517209 w 605522"/>
                    <a:gd name="connsiteY62" fmla="*/ 407485 h 604605"/>
                    <a:gd name="connsiteX63" fmla="*/ 541588 w 605522"/>
                    <a:gd name="connsiteY63" fmla="*/ 309999 h 604605"/>
                    <a:gd name="connsiteX64" fmla="*/ 515536 w 605522"/>
                    <a:gd name="connsiteY64" fmla="*/ 309999 h 604605"/>
                    <a:gd name="connsiteX65" fmla="*/ 511354 w 605522"/>
                    <a:gd name="connsiteY65" fmla="*/ 308925 h 604605"/>
                    <a:gd name="connsiteX66" fmla="*/ 507171 w 605522"/>
                    <a:gd name="connsiteY66" fmla="*/ 301646 h 604605"/>
                    <a:gd name="connsiteX67" fmla="*/ 509561 w 605522"/>
                    <a:gd name="connsiteY67" fmla="*/ 295680 h 604605"/>
                    <a:gd name="connsiteX68" fmla="*/ 515536 w 605522"/>
                    <a:gd name="connsiteY68" fmla="*/ 293174 h 604605"/>
                    <a:gd name="connsiteX69" fmla="*/ 541588 w 605522"/>
                    <a:gd name="connsiteY69" fmla="*/ 293174 h 604605"/>
                    <a:gd name="connsiteX70" fmla="*/ 517209 w 605522"/>
                    <a:gd name="connsiteY70" fmla="*/ 197001 h 604605"/>
                    <a:gd name="connsiteX71" fmla="*/ 489724 w 605522"/>
                    <a:gd name="connsiteY71" fmla="*/ 212871 h 604605"/>
                    <a:gd name="connsiteX72" fmla="*/ 481836 w 605522"/>
                    <a:gd name="connsiteY72" fmla="*/ 215018 h 604605"/>
                    <a:gd name="connsiteX73" fmla="*/ 467974 w 605522"/>
                    <a:gd name="connsiteY73" fmla="*/ 207024 h 604605"/>
                    <a:gd name="connsiteX74" fmla="*/ 473830 w 605522"/>
                    <a:gd name="connsiteY74" fmla="*/ 185307 h 604605"/>
                    <a:gd name="connsiteX75" fmla="*/ 501196 w 605522"/>
                    <a:gd name="connsiteY75" fmla="*/ 169437 h 604605"/>
                    <a:gd name="connsiteX76" fmla="*/ 428777 w 605522"/>
                    <a:gd name="connsiteY76" fmla="*/ 99634 h 604605"/>
                    <a:gd name="connsiteX77" fmla="*/ 415871 w 605522"/>
                    <a:gd name="connsiteY77" fmla="*/ 122066 h 604605"/>
                    <a:gd name="connsiteX78" fmla="*/ 408581 w 605522"/>
                    <a:gd name="connsiteY78" fmla="*/ 126362 h 604605"/>
                    <a:gd name="connsiteX79" fmla="*/ 404398 w 605522"/>
                    <a:gd name="connsiteY79" fmla="*/ 125288 h 604605"/>
                    <a:gd name="connsiteX80" fmla="*/ 401291 w 605522"/>
                    <a:gd name="connsiteY80" fmla="*/ 113714 h 604605"/>
                    <a:gd name="connsiteX81" fmla="*/ 414198 w 605522"/>
                    <a:gd name="connsiteY81" fmla="*/ 91281 h 604605"/>
                    <a:gd name="connsiteX82" fmla="*/ 318715 w 605522"/>
                    <a:gd name="connsiteY82" fmla="*/ 64195 h 604605"/>
                    <a:gd name="connsiteX83" fmla="*/ 318715 w 605522"/>
                    <a:gd name="connsiteY83" fmla="*/ 95816 h 604605"/>
                    <a:gd name="connsiteX84" fmla="*/ 302701 w 605522"/>
                    <a:gd name="connsiteY84" fmla="*/ 111685 h 604605"/>
                    <a:gd name="connsiteX85" fmla="*/ 286807 w 605522"/>
                    <a:gd name="connsiteY85" fmla="*/ 95816 h 604605"/>
                    <a:gd name="connsiteX86" fmla="*/ 302701 w 605522"/>
                    <a:gd name="connsiteY86" fmla="*/ 0 h 604605"/>
                    <a:gd name="connsiteX87" fmla="*/ 605522 w 605522"/>
                    <a:gd name="connsiteY87" fmla="*/ 302243 h 604605"/>
                    <a:gd name="connsiteX88" fmla="*/ 302701 w 605522"/>
                    <a:gd name="connsiteY88" fmla="*/ 604605 h 604605"/>
                    <a:gd name="connsiteX89" fmla="*/ 0 w 605522"/>
                    <a:gd name="connsiteY89" fmla="*/ 302243 h 604605"/>
                    <a:gd name="connsiteX90" fmla="*/ 302701 w 605522"/>
                    <a:gd name="connsiteY90" fmla="*/ 0 h 60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605522" h="604605">
                      <a:moveTo>
                        <a:pt x="169739" y="214306"/>
                      </a:moveTo>
                      <a:cubicBezTo>
                        <a:pt x="174669" y="212874"/>
                        <a:pt x="180136" y="213322"/>
                        <a:pt x="184976" y="216005"/>
                      </a:cubicBezTo>
                      <a:lnTo>
                        <a:pt x="287155" y="272658"/>
                      </a:lnTo>
                      <a:cubicBezTo>
                        <a:pt x="291816" y="270153"/>
                        <a:pt x="297074" y="268841"/>
                        <a:pt x="302691" y="268841"/>
                      </a:cubicBezTo>
                      <a:cubicBezTo>
                        <a:pt x="308307" y="268841"/>
                        <a:pt x="313685" y="270153"/>
                        <a:pt x="318346" y="272658"/>
                      </a:cubicBezTo>
                      <a:lnTo>
                        <a:pt x="420524" y="216005"/>
                      </a:lnTo>
                      <a:cubicBezTo>
                        <a:pt x="430204" y="210638"/>
                        <a:pt x="442394" y="214216"/>
                        <a:pt x="447652" y="223877"/>
                      </a:cubicBezTo>
                      <a:cubicBezTo>
                        <a:pt x="453030" y="233418"/>
                        <a:pt x="449564" y="245584"/>
                        <a:pt x="439884" y="250951"/>
                      </a:cubicBezTo>
                      <a:lnTo>
                        <a:pt x="335674" y="308677"/>
                      </a:lnTo>
                      <a:cubicBezTo>
                        <a:pt x="332567" y="324063"/>
                        <a:pt x="319063" y="335751"/>
                        <a:pt x="302691" y="335751"/>
                      </a:cubicBezTo>
                      <a:cubicBezTo>
                        <a:pt x="286438" y="335751"/>
                        <a:pt x="272814" y="324182"/>
                        <a:pt x="269826" y="308677"/>
                      </a:cubicBezTo>
                      <a:lnTo>
                        <a:pt x="165497" y="250951"/>
                      </a:lnTo>
                      <a:cubicBezTo>
                        <a:pt x="155817" y="245584"/>
                        <a:pt x="152351" y="233418"/>
                        <a:pt x="157729" y="223877"/>
                      </a:cubicBezTo>
                      <a:cubicBezTo>
                        <a:pt x="160418" y="219047"/>
                        <a:pt x="164810" y="215737"/>
                        <a:pt x="169739" y="214306"/>
                      </a:cubicBezTo>
                      <a:close/>
                      <a:moveTo>
                        <a:pt x="286807" y="64195"/>
                      </a:moveTo>
                      <a:cubicBezTo>
                        <a:pt x="252032" y="66462"/>
                        <a:pt x="219169" y="76247"/>
                        <a:pt x="190010" y="91878"/>
                      </a:cubicBezTo>
                      <a:lnTo>
                        <a:pt x="203036" y="114311"/>
                      </a:lnTo>
                      <a:cubicBezTo>
                        <a:pt x="204231" y="116339"/>
                        <a:pt x="204470" y="118606"/>
                        <a:pt x="203872" y="120754"/>
                      </a:cubicBezTo>
                      <a:cubicBezTo>
                        <a:pt x="203394" y="122902"/>
                        <a:pt x="201960" y="124692"/>
                        <a:pt x="200048" y="125885"/>
                      </a:cubicBezTo>
                      <a:cubicBezTo>
                        <a:pt x="197419" y="127436"/>
                        <a:pt x="194193" y="127317"/>
                        <a:pt x="191564" y="125885"/>
                      </a:cubicBezTo>
                      <a:cubicBezTo>
                        <a:pt x="190249" y="125169"/>
                        <a:pt x="189173" y="124095"/>
                        <a:pt x="188456" y="122782"/>
                      </a:cubicBezTo>
                      <a:lnTo>
                        <a:pt x="175431" y="100469"/>
                      </a:lnTo>
                      <a:cubicBezTo>
                        <a:pt x="147108" y="118248"/>
                        <a:pt x="122849" y="141874"/>
                        <a:pt x="104207" y="169557"/>
                      </a:cubicBezTo>
                      <a:lnTo>
                        <a:pt x="131692" y="185307"/>
                      </a:lnTo>
                      <a:cubicBezTo>
                        <a:pt x="139221" y="189722"/>
                        <a:pt x="141850" y="199387"/>
                        <a:pt x="137428" y="207024"/>
                      </a:cubicBezTo>
                      <a:cubicBezTo>
                        <a:pt x="134560" y="212155"/>
                        <a:pt x="129183" y="215018"/>
                        <a:pt x="123686" y="215018"/>
                      </a:cubicBezTo>
                      <a:cubicBezTo>
                        <a:pt x="120937" y="215018"/>
                        <a:pt x="118188" y="214302"/>
                        <a:pt x="115679" y="212871"/>
                      </a:cubicBezTo>
                      <a:lnTo>
                        <a:pt x="88313" y="197001"/>
                      </a:lnTo>
                      <a:cubicBezTo>
                        <a:pt x="73614" y="226593"/>
                        <a:pt x="65010" y="259645"/>
                        <a:pt x="63815" y="294606"/>
                      </a:cubicBezTo>
                      <a:lnTo>
                        <a:pt x="89866" y="294487"/>
                      </a:lnTo>
                      <a:cubicBezTo>
                        <a:pt x="94527" y="294487"/>
                        <a:pt x="98351" y="298305"/>
                        <a:pt x="98351" y="302959"/>
                      </a:cubicBezTo>
                      <a:cubicBezTo>
                        <a:pt x="98351" y="305107"/>
                        <a:pt x="97514" y="307254"/>
                        <a:pt x="95841" y="308925"/>
                      </a:cubicBezTo>
                      <a:cubicBezTo>
                        <a:pt x="94288" y="310476"/>
                        <a:pt x="92256" y="311311"/>
                        <a:pt x="89986" y="311311"/>
                      </a:cubicBezTo>
                      <a:lnTo>
                        <a:pt x="63934" y="311431"/>
                      </a:lnTo>
                      <a:cubicBezTo>
                        <a:pt x="65249" y="345795"/>
                        <a:pt x="73853" y="378370"/>
                        <a:pt x="88313" y="407604"/>
                      </a:cubicBezTo>
                      <a:lnTo>
                        <a:pt x="115679" y="391734"/>
                      </a:lnTo>
                      <a:cubicBezTo>
                        <a:pt x="123327" y="387320"/>
                        <a:pt x="133126" y="389945"/>
                        <a:pt x="137428" y="397581"/>
                      </a:cubicBezTo>
                      <a:cubicBezTo>
                        <a:pt x="141850" y="405218"/>
                        <a:pt x="139221" y="414883"/>
                        <a:pt x="131692" y="419298"/>
                      </a:cubicBezTo>
                      <a:lnTo>
                        <a:pt x="104207" y="435048"/>
                      </a:lnTo>
                      <a:cubicBezTo>
                        <a:pt x="123208" y="463208"/>
                        <a:pt x="147825" y="487073"/>
                        <a:pt x="176626" y="504971"/>
                      </a:cubicBezTo>
                      <a:lnTo>
                        <a:pt x="189532" y="482419"/>
                      </a:lnTo>
                      <a:cubicBezTo>
                        <a:pt x="191086" y="479794"/>
                        <a:pt x="193834" y="478243"/>
                        <a:pt x="196941" y="478243"/>
                      </a:cubicBezTo>
                      <a:cubicBezTo>
                        <a:pt x="198375" y="478243"/>
                        <a:pt x="199809" y="478601"/>
                        <a:pt x="201124" y="479317"/>
                      </a:cubicBezTo>
                      <a:cubicBezTo>
                        <a:pt x="203036" y="480510"/>
                        <a:pt x="204470" y="482300"/>
                        <a:pt x="205067" y="484448"/>
                      </a:cubicBezTo>
                      <a:cubicBezTo>
                        <a:pt x="205665" y="486595"/>
                        <a:pt x="205306" y="488863"/>
                        <a:pt x="204231" y="490772"/>
                      </a:cubicBezTo>
                      <a:lnTo>
                        <a:pt x="191325" y="513324"/>
                      </a:lnTo>
                      <a:cubicBezTo>
                        <a:pt x="220125" y="528597"/>
                        <a:pt x="252510" y="538143"/>
                        <a:pt x="286807" y="540410"/>
                      </a:cubicBezTo>
                      <a:lnTo>
                        <a:pt x="286807" y="508789"/>
                      </a:lnTo>
                      <a:cubicBezTo>
                        <a:pt x="286807" y="499960"/>
                        <a:pt x="293978" y="492800"/>
                        <a:pt x="302701" y="492800"/>
                      </a:cubicBezTo>
                      <a:cubicBezTo>
                        <a:pt x="311545" y="492800"/>
                        <a:pt x="318715" y="499960"/>
                        <a:pt x="318715" y="508789"/>
                      </a:cubicBezTo>
                      <a:lnTo>
                        <a:pt x="318715" y="540410"/>
                      </a:lnTo>
                      <a:cubicBezTo>
                        <a:pt x="353490" y="538143"/>
                        <a:pt x="386354" y="528358"/>
                        <a:pt x="415512" y="512608"/>
                      </a:cubicBezTo>
                      <a:lnTo>
                        <a:pt x="402367" y="490175"/>
                      </a:lnTo>
                      <a:cubicBezTo>
                        <a:pt x="401291" y="488266"/>
                        <a:pt x="400933" y="485999"/>
                        <a:pt x="401530" y="483851"/>
                      </a:cubicBezTo>
                      <a:cubicBezTo>
                        <a:pt x="402128" y="481703"/>
                        <a:pt x="403562" y="479794"/>
                        <a:pt x="405474" y="478720"/>
                      </a:cubicBezTo>
                      <a:cubicBezTo>
                        <a:pt x="406789" y="478004"/>
                        <a:pt x="408223" y="477527"/>
                        <a:pt x="409657" y="477527"/>
                      </a:cubicBezTo>
                      <a:cubicBezTo>
                        <a:pt x="412644" y="477527"/>
                        <a:pt x="415512" y="479198"/>
                        <a:pt x="416946" y="481703"/>
                      </a:cubicBezTo>
                      <a:lnTo>
                        <a:pt x="430092" y="504136"/>
                      </a:lnTo>
                      <a:cubicBezTo>
                        <a:pt x="458294" y="486357"/>
                        <a:pt x="482553" y="462731"/>
                        <a:pt x="501196" y="435048"/>
                      </a:cubicBezTo>
                      <a:lnTo>
                        <a:pt x="473830" y="419298"/>
                      </a:lnTo>
                      <a:cubicBezTo>
                        <a:pt x="466182" y="414883"/>
                        <a:pt x="463672" y="405218"/>
                        <a:pt x="467974" y="397581"/>
                      </a:cubicBezTo>
                      <a:cubicBezTo>
                        <a:pt x="472396" y="389945"/>
                        <a:pt x="482195" y="387320"/>
                        <a:pt x="489724" y="391734"/>
                      </a:cubicBezTo>
                      <a:lnTo>
                        <a:pt x="517209" y="407485"/>
                      </a:lnTo>
                      <a:cubicBezTo>
                        <a:pt x="531789" y="377893"/>
                        <a:pt x="540512" y="344841"/>
                        <a:pt x="541588" y="309999"/>
                      </a:cubicBezTo>
                      <a:lnTo>
                        <a:pt x="515536" y="309999"/>
                      </a:lnTo>
                      <a:cubicBezTo>
                        <a:pt x="514102" y="309999"/>
                        <a:pt x="512668" y="309641"/>
                        <a:pt x="511354" y="308925"/>
                      </a:cubicBezTo>
                      <a:cubicBezTo>
                        <a:pt x="508725" y="307493"/>
                        <a:pt x="507171" y="304629"/>
                        <a:pt x="507171" y="301646"/>
                      </a:cubicBezTo>
                      <a:cubicBezTo>
                        <a:pt x="507171" y="299379"/>
                        <a:pt x="508008" y="297351"/>
                        <a:pt x="509561" y="295680"/>
                      </a:cubicBezTo>
                      <a:cubicBezTo>
                        <a:pt x="511115" y="294129"/>
                        <a:pt x="513266" y="293174"/>
                        <a:pt x="515536" y="293174"/>
                      </a:cubicBezTo>
                      <a:lnTo>
                        <a:pt x="541588" y="293174"/>
                      </a:lnTo>
                      <a:cubicBezTo>
                        <a:pt x="540273" y="258810"/>
                        <a:pt x="531669" y="226235"/>
                        <a:pt x="517209" y="197001"/>
                      </a:cubicBezTo>
                      <a:lnTo>
                        <a:pt x="489724" y="212871"/>
                      </a:lnTo>
                      <a:cubicBezTo>
                        <a:pt x="487214" y="214302"/>
                        <a:pt x="484585" y="215018"/>
                        <a:pt x="481836" y="215018"/>
                      </a:cubicBezTo>
                      <a:cubicBezTo>
                        <a:pt x="476339" y="215018"/>
                        <a:pt x="470962" y="212155"/>
                        <a:pt x="467974" y="207024"/>
                      </a:cubicBezTo>
                      <a:cubicBezTo>
                        <a:pt x="463553" y="199387"/>
                        <a:pt x="466182" y="189722"/>
                        <a:pt x="473830" y="185307"/>
                      </a:cubicBezTo>
                      <a:lnTo>
                        <a:pt x="501196" y="169437"/>
                      </a:lnTo>
                      <a:cubicBezTo>
                        <a:pt x="482314" y="141397"/>
                        <a:pt x="457577" y="117532"/>
                        <a:pt x="428777" y="99634"/>
                      </a:cubicBezTo>
                      <a:lnTo>
                        <a:pt x="415871" y="122066"/>
                      </a:lnTo>
                      <a:cubicBezTo>
                        <a:pt x="414437" y="124692"/>
                        <a:pt x="411569" y="126362"/>
                        <a:pt x="408581" y="126362"/>
                      </a:cubicBezTo>
                      <a:cubicBezTo>
                        <a:pt x="407147" y="126362"/>
                        <a:pt x="405713" y="126004"/>
                        <a:pt x="404398" y="125288"/>
                      </a:cubicBezTo>
                      <a:cubicBezTo>
                        <a:pt x="400335" y="122902"/>
                        <a:pt x="398901" y="117771"/>
                        <a:pt x="401291" y="113714"/>
                      </a:cubicBezTo>
                      <a:lnTo>
                        <a:pt x="414198" y="91281"/>
                      </a:lnTo>
                      <a:cubicBezTo>
                        <a:pt x="385278" y="76008"/>
                        <a:pt x="353012" y="66462"/>
                        <a:pt x="318715" y="64195"/>
                      </a:cubicBezTo>
                      <a:lnTo>
                        <a:pt x="318715" y="95816"/>
                      </a:lnTo>
                      <a:cubicBezTo>
                        <a:pt x="318715" y="104645"/>
                        <a:pt x="311545" y="111685"/>
                        <a:pt x="302701" y="111685"/>
                      </a:cubicBezTo>
                      <a:cubicBezTo>
                        <a:pt x="293978" y="111685"/>
                        <a:pt x="286807" y="104645"/>
                        <a:pt x="286807" y="95816"/>
                      </a:cubicBezTo>
                      <a:close/>
                      <a:moveTo>
                        <a:pt x="302701" y="0"/>
                      </a:moveTo>
                      <a:cubicBezTo>
                        <a:pt x="469647" y="0"/>
                        <a:pt x="605522" y="135550"/>
                        <a:pt x="605522" y="302243"/>
                      </a:cubicBezTo>
                      <a:cubicBezTo>
                        <a:pt x="605522" y="468936"/>
                        <a:pt x="469647" y="604605"/>
                        <a:pt x="302701" y="604605"/>
                      </a:cubicBezTo>
                      <a:cubicBezTo>
                        <a:pt x="135755" y="604605"/>
                        <a:pt x="0" y="468936"/>
                        <a:pt x="0" y="302243"/>
                      </a:cubicBezTo>
                      <a:cubicBezTo>
                        <a:pt x="0" y="135550"/>
                        <a:pt x="135755" y="0"/>
                        <a:pt x="30270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" name="išliḋe">
                <a:extLst>
                  <a:ext uri="{FF2B5EF4-FFF2-40B4-BE49-F238E27FC236}">
                    <a16:creationId xmlns="" xmlns:a16="http://schemas.microsoft.com/office/drawing/2014/main" id="{1408631D-CA19-4E48-939E-DAFB22E8800D}"/>
                  </a:ext>
                </a:extLst>
              </p:cNvPr>
              <p:cNvSpPr txBox="1"/>
              <p:nvPr/>
            </p:nvSpPr>
            <p:spPr>
              <a:xfrm>
                <a:off x="5483645" y="1802405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  <a:endPara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îŝlíďe">
                <a:extLst>
                  <a:ext uri="{FF2B5EF4-FFF2-40B4-BE49-F238E27FC236}">
                    <a16:creationId xmlns="" xmlns:a16="http://schemas.microsoft.com/office/drawing/2014/main" id="{47D277CA-7839-4F90-84A5-9A50E868C70F}"/>
                  </a:ext>
                </a:extLst>
              </p:cNvPr>
              <p:cNvSpPr txBox="1"/>
              <p:nvPr/>
            </p:nvSpPr>
            <p:spPr>
              <a:xfrm>
                <a:off x="4120007" y="2344405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2" name="iṩḷïḍê">
                <a:extLst>
                  <a:ext uri="{FF2B5EF4-FFF2-40B4-BE49-F238E27FC236}">
                    <a16:creationId xmlns="" xmlns:a16="http://schemas.microsoft.com/office/drawing/2014/main" id="{E89D7C28-9EDE-4D41-BCBE-18955B9AC725}"/>
                  </a:ext>
                </a:extLst>
              </p:cNvPr>
              <p:cNvSpPr txBox="1"/>
              <p:nvPr/>
            </p:nvSpPr>
            <p:spPr>
              <a:xfrm>
                <a:off x="6844691" y="2344405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3" name="ïṧlídê">
                <a:extLst>
                  <a:ext uri="{FF2B5EF4-FFF2-40B4-BE49-F238E27FC236}">
                    <a16:creationId xmlns="" xmlns:a16="http://schemas.microsoft.com/office/drawing/2014/main" id="{B1B0305D-4839-4D7B-8172-B914F3B1F04D}"/>
                  </a:ext>
                </a:extLst>
              </p:cNvPr>
              <p:cNvSpPr txBox="1"/>
              <p:nvPr/>
            </p:nvSpPr>
            <p:spPr>
              <a:xfrm>
                <a:off x="7546971" y="3712893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4" name="íś1íḍe">
                <a:extLst>
                  <a:ext uri="{FF2B5EF4-FFF2-40B4-BE49-F238E27FC236}">
                    <a16:creationId xmlns="" xmlns:a16="http://schemas.microsoft.com/office/drawing/2014/main" id="{1C4233ED-DBD8-4841-AD38-AA4E99620C81}"/>
                  </a:ext>
                </a:extLst>
              </p:cNvPr>
              <p:cNvSpPr txBox="1"/>
              <p:nvPr/>
            </p:nvSpPr>
            <p:spPr>
              <a:xfrm>
                <a:off x="3418730" y="3712893"/>
                <a:ext cx="1224710" cy="246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625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</p:grpSp>
      </p:grpSp>
      <p:sp>
        <p:nvSpPr>
          <p:cNvPr id="46" name="文本框 1"/>
          <p:cNvSpPr txBox="1"/>
          <p:nvPr/>
        </p:nvSpPr>
        <p:spPr>
          <a:xfrm>
            <a:off x="578002" y="103254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7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691242" y="2734463"/>
            <a:ext cx="3011630" cy="90000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8" name="îšlíḋe">
            <a:extLst>
              <a:ext uri="{FF2B5EF4-FFF2-40B4-BE49-F238E27FC236}">
                <a16:creationId xmlns="" xmlns:a16="http://schemas.microsoft.com/office/drawing/2014/main" id="{9A839BE2-E4C1-47A3-8190-CB2278F9EBB1}"/>
              </a:ext>
            </a:extLst>
          </p:cNvPr>
          <p:cNvSpPr/>
          <p:nvPr/>
        </p:nvSpPr>
        <p:spPr>
          <a:xfrm>
            <a:off x="669925" y="3052330"/>
            <a:ext cx="3011630" cy="453000"/>
          </a:xfrm>
          <a:prstGeom prst="rect">
            <a:avLst/>
          </a:prstGeom>
        </p:spPr>
        <p:txBody>
          <a:bodyPr wrap="none" lIns="90000" tIns="46800" rIns="90000" bIns="46800" anchor="ctr" anchorCtr="1">
            <a:normAutofit fontScale="92500"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endParaRPr lang="zh-CN" altLang="en-US" sz="2800" b="1" dirty="0"/>
          </a:p>
        </p:txBody>
      </p:sp>
      <p:sp>
        <p:nvSpPr>
          <p:cNvPr id="49" name="矩形 48"/>
          <p:cNvSpPr/>
          <p:nvPr/>
        </p:nvSpPr>
        <p:spPr>
          <a:xfrm>
            <a:off x="783167" y="2441621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50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691242" y="4220147"/>
            <a:ext cx="3011630" cy="90000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51" name="矩形 50"/>
          <p:cNvSpPr/>
          <p:nvPr/>
        </p:nvSpPr>
        <p:spPr>
          <a:xfrm>
            <a:off x="783167" y="3927305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52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8566653" y="2734463"/>
            <a:ext cx="3011630" cy="90000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53" name="矩形 52"/>
          <p:cNvSpPr/>
          <p:nvPr/>
        </p:nvSpPr>
        <p:spPr>
          <a:xfrm>
            <a:off x="8658578" y="2441621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54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8566653" y="4220147"/>
            <a:ext cx="3011630" cy="90000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55" name="矩形 54"/>
          <p:cNvSpPr/>
          <p:nvPr/>
        </p:nvSpPr>
        <p:spPr>
          <a:xfrm>
            <a:off x="8658578" y="3927305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56" name="矩形 55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6" y="5854147"/>
            <a:ext cx="805590" cy="1013791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9259114" y="5615609"/>
            <a:ext cx="2951566" cy="125232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1259836" y="0"/>
            <a:ext cx="776452" cy="14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7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d5c9446-e71a-41fc-9605-be1165a4b6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B66BF0A-CB29-41B1-8803-E47857C3C0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877131"/>
            <a:ext cx="12192000" cy="4266494"/>
            <a:chOff x="0" y="1877131"/>
            <a:chExt cx="12192000" cy="4266494"/>
          </a:xfrm>
        </p:grpSpPr>
        <p:sp>
          <p:nvSpPr>
            <p:cNvPr id="6" name="îŝḷíďé">
              <a:extLst>
                <a:ext uri="{FF2B5EF4-FFF2-40B4-BE49-F238E27FC236}">
                  <a16:creationId xmlns="" xmlns:a16="http://schemas.microsoft.com/office/drawing/2014/main" id="{D4AE6BD3-0FBE-4CE0-9916-4745CBEDF022}"/>
                </a:ext>
              </a:extLst>
            </p:cNvPr>
            <p:cNvSpPr/>
            <p:nvPr/>
          </p:nvSpPr>
          <p:spPr>
            <a:xfrm>
              <a:off x="0" y="3654000"/>
              <a:ext cx="12192000" cy="2489625"/>
            </a:xfrm>
            <a:prstGeom prst="roundRect">
              <a:avLst>
                <a:gd name="adj" fmla="val 750"/>
              </a:avLst>
            </a:prstGeom>
            <a:solidFill>
              <a:srgbClr val="E4F1E7"/>
            </a:solidFill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000" dirty="0"/>
            </a:p>
          </p:txBody>
        </p:sp>
        <p:sp>
          <p:nvSpPr>
            <p:cNvPr id="7" name="îṣļîďê">
              <a:extLst>
                <a:ext uri="{FF2B5EF4-FFF2-40B4-BE49-F238E27FC236}">
                  <a16:creationId xmlns="" xmlns:a16="http://schemas.microsoft.com/office/drawing/2014/main" id="{27DEB8FE-0738-433F-88BC-7B0F64232ACD}"/>
                </a:ext>
              </a:extLst>
            </p:cNvPr>
            <p:cNvSpPr txBox="1"/>
            <p:nvPr/>
          </p:nvSpPr>
          <p:spPr>
            <a:xfrm>
              <a:off x="1286801" y="2917055"/>
              <a:ext cx="1637331" cy="1473889"/>
            </a:xfrm>
            <a:prstGeom prst="roundRect">
              <a:avLst/>
            </a:prstGeom>
            <a:solidFill>
              <a:srgbClr val="0C634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śḻidè">
              <a:extLst>
                <a:ext uri="{FF2B5EF4-FFF2-40B4-BE49-F238E27FC236}">
                  <a16:creationId xmlns="" xmlns:a16="http://schemas.microsoft.com/office/drawing/2014/main" id="{F735F5F8-553B-4758-97F5-584C93DFC157}"/>
                </a:ext>
              </a:extLst>
            </p:cNvPr>
            <p:cNvSpPr/>
            <p:nvPr/>
          </p:nvSpPr>
          <p:spPr bwMode="auto">
            <a:xfrm>
              <a:off x="1773505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</a:rPr>
                <a:t>1</a:t>
              </a:r>
            </a:p>
          </p:txBody>
        </p:sp>
        <p:grpSp>
          <p:nvGrpSpPr>
            <p:cNvPr id="9" name="ïṧ1ïḍè">
              <a:extLst>
                <a:ext uri="{FF2B5EF4-FFF2-40B4-BE49-F238E27FC236}">
                  <a16:creationId xmlns="" xmlns:a16="http://schemas.microsoft.com/office/drawing/2014/main" id="{673CB9E1-8527-460F-8CDF-D7976A7E932A}"/>
                </a:ext>
              </a:extLst>
            </p:cNvPr>
            <p:cNvGrpSpPr/>
            <p:nvPr/>
          </p:nvGrpSpPr>
          <p:grpSpPr>
            <a:xfrm>
              <a:off x="983204" y="4549453"/>
              <a:ext cx="2108063" cy="944997"/>
              <a:chOff x="1516090" y="3994532"/>
              <a:chExt cx="2108063" cy="944997"/>
            </a:xfrm>
          </p:grpSpPr>
          <p:sp>
            <p:nvSpPr>
              <p:cNvPr id="34" name="îśḷîḓ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16090" y="438213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íṧḻîď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16090" y="399453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î$lïḓè">
              <a:extLst>
                <a:ext uri="{FF2B5EF4-FFF2-40B4-BE49-F238E27FC236}">
                  <a16:creationId xmlns="" xmlns:a16="http://schemas.microsoft.com/office/drawing/2014/main" id="{E3853D9E-E2D9-49EE-A99B-4745B4AE9057}"/>
                </a:ext>
              </a:extLst>
            </p:cNvPr>
            <p:cNvSpPr/>
            <p:nvPr/>
          </p:nvSpPr>
          <p:spPr bwMode="auto">
            <a:xfrm>
              <a:off x="1859686" y="3417553"/>
              <a:ext cx="491560" cy="472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íṧḻíḍe">
              <a:extLst>
                <a:ext uri="{FF2B5EF4-FFF2-40B4-BE49-F238E27FC236}">
                  <a16:creationId xmlns="" xmlns:a16="http://schemas.microsoft.com/office/drawing/2014/main" id="{D98F22D0-1276-4167-8F7A-12A0F4702C5F}"/>
                </a:ext>
              </a:extLst>
            </p:cNvPr>
            <p:cNvSpPr txBox="1"/>
            <p:nvPr/>
          </p:nvSpPr>
          <p:spPr>
            <a:xfrm>
              <a:off x="3969900" y="2917055"/>
              <a:ext cx="1637331" cy="1473889"/>
            </a:xfrm>
            <a:prstGeom prst="roundRect">
              <a:avLst/>
            </a:prstGeom>
            <a:solidFill>
              <a:srgbClr val="0C634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ṧliḍé">
              <a:extLst>
                <a:ext uri="{FF2B5EF4-FFF2-40B4-BE49-F238E27FC236}">
                  <a16:creationId xmlns="" xmlns:a16="http://schemas.microsoft.com/office/drawing/2014/main" id="{E81C14E2-ABA6-4BD6-A2F0-127318B85D8D}"/>
                </a:ext>
              </a:extLst>
            </p:cNvPr>
            <p:cNvSpPr/>
            <p:nvPr/>
          </p:nvSpPr>
          <p:spPr bwMode="auto">
            <a:xfrm>
              <a:off x="4456604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tx2"/>
                  </a:solidFill>
                </a:rPr>
                <a:t>2</a:t>
              </a:r>
            </a:p>
          </p:txBody>
        </p:sp>
        <p:grpSp>
          <p:nvGrpSpPr>
            <p:cNvPr id="13" name="ï$ļiďè">
              <a:extLst>
                <a:ext uri="{FF2B5EF4-FFF2-40B4-BE49-F238E27FC236}">
                  <a16:creationId xmlns="" xmlns:a16="http://schemas.microsoft.com/office/drawing/2014/main" id="{1AB0F706-3B62-47E6-8AB7-4CFC84B718C3}"/>
                </a:ext>
              </a:extLst>
            </p:cNvPr>
            <p:cNvGrpSpPr/>
            <p:nvPr/>
          </p:nvGrpSpPr>
          <p:grpSpPr>
            <a:xfrm>
              <a:off x="3689047" y="4549453"/>
              <a:ext cx="2108063" cy="944997"/>
              <a:chOff x="3787157" y="3992212"/>
              <a:chExt cx="2108063" cy="944997"/>
            </a:xfrm>
          </p:grpSpPr>
          <p:sp>
            <p:nvSpPr>
              <p:cNvPr id="32" name="îṡľîḓ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787157" y="437981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S1îd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787157" y="399221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4" name="îşḷíďê">
              <a:extLst>
                <a:ext uri="{FF2B5EF4-FFF2-40B4-BE49-F238E27FC236}">
                  <a16:creationId xmlns="" xmlns:a16="http://schemas.microsoft.com/office/drawing/2014/main" id="{72E21936-5697-4574-98A4-7758C8C9B4F7}"/>
                </a:ext>
              </a:extLst>
            </p:cNvPr>
            <p:cNvSpPr/>
            <p:nvPr/>
          </p:nvSpPr>
          <p:spPr bwMode="auto">
            <a:xfrm>
              <a:off x="4542785" y="3417554"/>
              <a:ext cx="491560" cy="47289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ṥļîďè">
              <a:extLst>
                <a:ext uri="{FF2B5EF4-FFF2-40B4-BE49-F238E27FC236}">
                  <a16:creationId xmlns="" xmlns:a16="http://schemas.microsoft.com/office/drawing/2014/main" id="{C9FD70C0-28C6-4132-9F29-BEE914663E99}"/>
                </a:ext>
              </a:extLst>
            </p:cNvPr>
            <p:cNvSpPr txBox="1"/>
            <p:nvPr/>
          </p:nvSpPr>
          <p:spPr>
            <a:xfrm>
              <a:off x="6678112" y="2917054"/>
              <a:ext cx="1637331" cy="1473889"/>
            </a:xfrm>
            <a:prstGeom prst="roundRect">
              <a:avLst/>
            </a:prstGeom>
            <a:solidFill>
              <a:srgbClr val="0C634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/>
            </a:lstStyle>
            <a:p>
              <a:endParaRPr/>
            </a:p>
          </p:txBody>
        </p:sp>
        <p:sp>
          <p:nvSpPr>
            <p:cNvPr id="16" name="îsḻîḋê">
              <a:extLst>
                <a:ext uri="{FF2B5EF4-FFF2-40B4-BE49-F238E27FC236}">
                  <a16:creationId xmlns="" xmlns:a16="http://schemas.microsoft.com/office/drawing/2014/main" id="{B5F900F0-1A78-4355-BF0E-CA52B7E572EF}"/>
                </a:ext>
              </a:extLst>
            </p:cNvPr>
            <p:cNvSpPr/>
            <p:nvPr/>
          </p:nvSpPr>
          <p:spPr bwMode="auto">
            <a:xfrm>
              <a:off x="7139703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accent1"/>
                  </a:solidFill>
                </a:rPr>
                <a:t>3</a:t>
              </a:r>
            </a:p>
          </p:txBody>
        </p:sp>
        <p:grpSp>
          <p:nvGrpSpPr>
            <p:cNvPr id="17" name="îsļïḋê">
              <a:extLst>
                <a:ext uri="{FF2B5EF4-FFF2-40B4-BE49-F238E27FC236}">
                  <a16:creationId xmlns="" xmlns:a16="http://schemas.microsoft.com/office/drawing/2014/main" id="{D538D181-2D59-4109-B4F9-F7E75F403A5D}"/>
                </a:ext>
              </a:extLst>
            </p:cNvPr>
            <p:cNvGrpSpPr/>
            <p:nvPr/>
          </p:nvGrpSpPr>
          <p:grpSpPr>
            <a:xfrm>
              <a:off x="6394890" y="4549453"/>
              <a:ext cx="2108063" cy="944997"/>
              <a:chOff x="6118653" y="3978875"/>
              <a:chExt cx="2108063" cy="944997"/>
            </a:xfrm>
          </p:grpSpPr>
          <p:sp>
            <p:nvSpPr>
              <p:cNvPr id="30" name="ïślíď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118653" y="436647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sľíḍ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118653" y="397887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íṥḷîḓè">
              <a:extLst>
                <a:ext uri="{FF2B5EF4-FFF2-40B4-BE49-F238E27FC236}">
                  <a16:creationId xmlns="" xmlns:a16="http://schemas.microsoft.com/office/drawing/2014/main" id="{CE8AA1A2-0EDE-4A2D-B9AC-0C0C4C1054A0}"/>
                </a:ext>
              </a:extLst>
            </p:cNvPr>
            <p:cNvSpPr/>
            <p:nvPr/>
          </p:nvSpPr>
          <p:spPr bwMode="auto">
            <a:xfrm>
              <a:off x="7225884" y="3417554"/>
              <a:ext cx="491560" cy="47289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íşḷîḍê">
              <a:extLst>
                <a:ext uri="{FF2B5EF4-FFF2-40B4-BE49-F238E27FC236}">
                  <a16:creationId xmlns="" xmlns:a16="http://schemas.microsoft.com/office/drawing/2014/main" id="{D493CACE-3B56-41B0-8A2D-333ACA55F83A}"/>
                </a:ext>
              </a:extLst>
            </p:cNvPr>
            <p:cNvSpPr txBox="1"/>
            <p:nvPr/>
          </p:nvSpPr>
          <p:spPr>
            <a:xfrm>
              <a:off x="9336099" y="2917055"/>
              <a:ext cx="1637331" cy="1473889"/>
            </a:xfrm>
            <a:prstGeom prst="roundRect">
              <a:avLst/>
            </a:prstGeom>
            <a:solidFill>
              <a:srgbClr val="0C634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/>
            </a:lstStyle>
            <a:p>
              <a:endParaRPr dirty="0"/>
            </a:p>
          </p:txBody>
        </p:sp>
        <p:sp>
          <p:nvSpPr>
            <p:cNvPr id="20" name="iSļidé">
              <a:extLst>
                <a:ext uri="{FF2B5EF4-FFF2-40B4-BE49-F238E27FC236}">
                  <a16:creationId xmlns="" xmlns:a16="http://schemas.microsoft.com/office/drawing/2014/main" id="{0BE2EBAA-471D-4933-8D0B-1271838210F9}"/>
                </a:ext>
              </a:extLst>
            </p:cNvPr>
            <p:cNvSpPr/>
            <p:nvPr/>
          </p:nvSpPr>
          <p:spPr bwMode="auto">
            <a:xfrm>
              <a:off x="9822803" y="2585971"/>
              <a:ext cx="663923" cy="66216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b="1">
                  <a:solidFill>
                    <a:schemeClr val="tx2"/>
                  </a:solidFill>
                </a:rPr>
                <a:t>4</a:t>
              </a:r>
            </a:p>
          </p:txBody>
        </p:sp>
        <p:grpSp>
          <p:nvGrpSpPr>
            <p:cNvPr id="21" name="î$ḷiḑe">
              <a:extLst>
                <a:ext uri="{FF2B5EF4-FFF2-40B4-BE49-F238E27FC236}">
                  <a16:creationId xmlns="" xmlns:a16="http://schemas.microsoft.com/office/drawing/2014/main" id="{F5134B5B-E6D5-414B-ACCF-B8695953E40C}"/>
                </a:ext>
              </a:extLst>
            </p:cNvPr>
            <p:cNvGrpSpPr/>
            <p:nvPr/>
          </p:nvGrpSpPr>
          <p:grpSpPr>
            <a:xfrm>
              <a:off x="9100733" y="4549453"/>
              <a:ext cx="2108063" cy="944997"/>
              <a:chOff x="8611567" y="3948447"/>
              <a:chExt cx="2108063" cy="944997"/>
            </a:xfrm>
          </p:grpSpPr>
          <p:sp>
            <p:nvSpPr>
              <p:cNvPr id="28" name="ïšḷiďé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11567" y="4336045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ïṡḻíḍ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11567" y="39484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2" name="íṡlïḋè">
              <a:extLst>
                <a:ext uri="{FF2B5EF4-FFF2-40B4-BE49-F238E27FC236}">
                  <a16:creationId xmlns="" xmlns:a16="http://schemas.microsoft.com/office/drawing/2014/main" id="{78886A97-0E84-4CD3-AC43-0EF0F70BCB04}"/>
                </a:ext>
              </a:extLst>
            </p:cNvPr>
            <p:cNvSpPr/>
            <p:nvPr/>
          </p:nvSpPr>
          <p:spPr bwMode="auto">
            <a:xfrm>
              <a:off x="9908984" y="3417553"/>
              <a:ext cx="491560" cy="472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1188B774-3373-4BDF-A522-3DC17C3B3A85}"/>
                </a:ext>
              </a:extLst>
            </p:cNvPr>
            <p:cNvCxnSpPr>
              <a:cxnSpLocks/>
            </p:cNvCxnSpPr>
            <p:nvPr/>
          </p:nvCxnSpPr>
          <p:spPr>
            <a:xfrm>
              <a:off x="3396000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CA8060F6-F916-48AC-A6DD-2AB1399157C6}"/>
                </a:ext>
              </a:extLst>
            </p:cNvPr>
            <p:cNvCxnSpPr>
              <a:cxnSpLocks/>
            </p:cNvCxnSpPr>
            <p:nvPr/>
          </p:nvCxnSpPr>
          <p:spPr>
            <a:xfrm>
              <a:off x="6094282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665DA5D8-6EC7-49C7-B929-E620602ED15C}"/>
                </a:ext>
              </a:extLst>
            </p:cNvPr>
            <p:cNvCxnSpPr>
              <a:cxnSpLocks/>
            </p:cNvCxnSpPr>
            <p:nvPr/>
          </p:nvCxnSpPr>
          <p:spPr>
            <a:xfrm>
              <a:off x="8792564" y="4323699"/>
              <a:ext cx="0" cy="16720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śḻíḋê">
              <a:extLst>
                <a:ext uri="{FF2B5EF4-FFF2-40B4-BE49-F238E27FC236}">
                  <a16:creationId xmlns="" xmlns:a16="http://schemas.microsoft.com/office/drawing/2014/main" id="{9A29ECEE-B1D0-4BE5-9D69-C731E60637F3}"/>
                </a:ext>
              </a:extLst>
            </p:cNvPr>
            <p:cNvSpPr txBox="1"/>
            <p:nvPr/>
          </p:nvSpPr>
          <p:spPr>
            <a:xfrm>
              <a:off x="632966" y="1877131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  <p:sp>
        <p:nvSpPr>
          <p:cNvPr id="38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6" y="5854147"/>
            <a:ext cx="805590" cy="101379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9259114" y="5615609"/>
            <a:ext cx="2951566" cy="125232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1259836" y="0"/>
            <a:ext cx="776452" cy="14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4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054393" y="2904667"/>
            <a:ext cx="3128814" cy="2474749"/>
            <a:chOff x="3779986" y="1824958"/>
            <a:chExt cx="4632028" cy="3663723"/>
          </a:xfrm>
        </p:grpSpPr>
        <p:sp>
          <p:nvSpPr>
            <p:cNvPr id="6" name="íṣḷíďé">
              <a:extLst>
                <a:ext uri="{FF2B5EF4-FFF2-40B4-BE49-F238E27FC236}">
                  <a16:creationId xmlns="" xmlns:a16="http://schemas.microsoft.com/office/drawing/2014/main" id="{FA134D55-A69E-45AF-A0A7-F970DC389183}"/>
                </a:ext>
              </a:extLst>
            </p:cNvPr>
            <p:cNvSpPr/>
            <p:nvPr/>
          </p:nvSpPr>
          <p:spPr>
            <a:xfrm>
              <a:off x="7046765" y="3496026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0C634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325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7" name="ïšļíḍé">
              <a:extLst>
                <a:ext uri="{FF2B5EF4-FFF2-40B4-BE49-F238E27FC236}">
                  <a16:creationId xmlns="" xmlns:a16="http://schemas.microsoft.com/office/drawing/2014/main" id="{2752DD72-7D0B-45F1-B544-570DD8D40D54}"/>
                </a:ext>
              </a:extLst>
            </p:cNvPr>
            <p:cNvGrpSpPr/>
            <p:nvPr/>
          </p:nvGrpSpPr>
          <p:grpSpPr>
            <a:xfrm>
              <a:off x="5800513" y="2951222"/>
              <a:ext cx="1248504" cy="1411195"/>
              <a:chOff x="5800513" y="3019053"/>
              <a:chExt cx="1248504" cy="1411195"/>
            </a:xfrm>
          </p:grpSpPr>
          <p:sp>
            <p:nvSpPr>
              <p:cNvPr id="26" name="ïṩ1iḍé">
                <a:extLst>
                  <a:ext uri="{FF2B5EF4-FFF2-40B4-BE49-F238E27FC236}">
                    <a16:creationId xmlns="" xmlns:a16="http://schemas.microsoft.com/office/drawing/2014/main" id="{D57329B9-6268-4066-BFAB-07A2565BE46F}"/>
                  </a:ext>
                </a:extLst>
              </p:cNvPr>
              <p:cNvSpPr/>
              <p:nvPr/>
            </p:nvSpPr>
            <p:spPr>
              <a:xfrm>
                <a:off x="5800513" y="3019053"/>
                <a:ext cx="1248504" cy="1411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rgbClr val="0C63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ïṥ1ïďe">
                <a:extLst>
                  <a:ext uri="{FF2B5EF4-FFF2-40B4-BE49-F238E27FC236}">
                    <a16:creationId xmlns="" xmlns:a16="http://schemas.microsoft.com/office/drawing/2014/main" id="{98B0E5A3-EBCA-4E28-A634-9196F3AA4934}"/>
                  </a:ext>
                </a:extLst>
              </p:cNvPr>
              <p:cNvSpPr/>
              <p:nvPr/>
            </p:nvSpPr>
            <p:spPr bwMode="auto">
              <a:xfrm>
                <a:off x="6174410" y="3483804"/>
                <a:ext cx="500710" cy="4816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8" name="îṩḻïďe">
              <a:extLst>
                <a:ext uri="{FF2B5EF4-FFF2-40B4-BE49-F238E27FC236}">
                  <a16:creationId xmlns="" xmlns:a16="http://schemas.microsoft.com/office/drawing/2014/main" id="{BF5CD66C-C32E-4EDD-B5C5-8D1B4D85F965}"/>
                </a:ext>
              </a:extLst>
            </p:cNvPr>
            <p:cNvSpPr/>
            <p:nvPr/>
          </p:nvSpPr>
          <p:spPr>
            <a:xfrm>
              <a:off x="7163510" y="2951222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0C634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ïś1ïḓe">
              <a:extLst>
                <a:ext uri="{FF2B5EF4-FFF2-40B4-BE49-F238E27FC236}">
                  <a16:creationId xmlns="" xmlns:a16="http://schemas.microsoft.com/office/drawing/2014/main" id="{D8AE5D27-2E4C-49A9-ABB1-686BF819F8BE}"/>
                </a:ext>
              </a:extLst>
            </p:cNvPr>
            <p:cNvSpPr/>
            <p:nvPr/>
          </p:nvSpPr>
          <p:spPr>
            <a:xfrm>
              <a:off x="5026237" y="4622291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325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" name="iŝ1ïḑê">
              <a:extLst>
                <a:ext uri="{FF2B5EF4-FFF2-40B4-BE49-F238E27FC236}">
                  <a16:creationId xmlns="" xmlns:a16="http://schemas.microsoft.com/office/drawing/2014/main" id="{D8B7B2F7-441E-4893-B02B-B3AC0DA70B47}"/>
                </a:ext>
              </a:extLst>
            </p:cNvPr>
            <p:cNvSpPr/>
            <p:nvPr/>
          </p:nvSpPr>
          <p:spPr>
            <a:xfrm>
              <a:off x="5142982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îṩlïḋè">
              <a:extLst>
                <a:ext uri="{FF2B5EF4-FFF2-40B4-BE49-F238E27FC236}">
                  <a16:creationId xmlns="" xmlns:a16="http://schemas.microsoft.com/office/drawing/2014/main" id="{9C79D9B3-D125-4959-8EED-8B695C4C1BEF}"/>
                </a:ext>
              </a:extLst>
            </p:cNvPr>
            <p:cNvSpPr/>
            <p:nvPr/>
          </p:nvSpPr>
          <p:spPr bwMode="auto">
            <a:xfrm>
              <a:off x="5484509" y="4554243"/>
              <a:ext cx="565450" cy="4576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12" name="íṩḷïdé">
              <a:extLst>
                <a:ext uri="{FF2B5EF4-FFF2-40B4-BE49-F238E27FC236}">
                  <a16:creationId xmlns="" xmlns:a16="http://schemas.microsoft.com/office/drawing/2014/main" id="{52684F67-6E28-411E-9AA1-3D05433E9A3A}"/>
                </a:ext>
              </a:extLst>
            </p:cNvPr>
            <p:cNvSpPr/>
            <p:nvPr/>
          </p:nvSpPr>
          <p:spPr>
            <a:xfrm>
              <a:off x="3779986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13" name="ïšlïḍe">
              <a:extLst>
                <a:ext uri="{FF2B5EF4-FFF2-40B4-BE49-F238E27FC236}">
                  <a16:creationId xmlns="" xmlns:a16="http://schemas.microsoft.com/office/drawing/2014/main" id="{D200B7EA-7689-4B72-A8B6-3C627A8DD36B}"/>
                </a:ext>
              </a:extLst>
            </p:cNvPr>
            <p:cNvSpPr/>
            <p:nvPr/>
          </p:nvSpPr>
          <p:spPr>
            <a:xfrm>
              <a:off x="5026239" y="2369763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32500" lnSpcReduction="20000"/>
            </a:bodyPr>
            <a:lstStyle/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íśḷîḑé">
              <a:extLst>
                <a:ext uri="{FF2B5EF4-FFF2-40B4-BE49-F238E27FC236}">
                  <a16:creationId xmlns="" xmlns:a16="http://schemas.microsoft.com/office/drawing/2014/main" id="{7CC742CC-F42A-4DD1-B623-FE521F396267}"/>
                </a:ext>
              </a:extLst>
            </p:cNvPr>
            <p:cNvSpPr/>
            <p:nvPr/>
          </p:nvSpPr>
          <p:spPr>
            <a:xfrm>
              <a:off x="3779986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15" name="îşḷiďé">
              <a:extLst>
                <a:ext uri="{FF2B5EF4-FFF2-40B4-BE49-F238E27FC236}">
                  <a16:creationId xmlns="" xmlns:a16="http://schemas.microsoft.com/office/drawing/2014/main" id="{3AB232CD-1538-4986-AD23-40FF57F11D67}"/>
                </a:ext>
              </a:extLst>
            </p:cNvPr>
            <p:cNvSpPr/>
            <p:nvPr/>
          </p:nvSpPr>
          <p:spPr>
            <a:xfrm>
              <a:off x="5142983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6" name="îš1ídé">
              <a:extLst>
                <a:ext uri="{FF2B5EF4-FFF2-40B4-BE49-F238E27FC236}">
                  <a16:creationId xmlns="" xmlns:a16="http://schemas.microsoft.com/office/drawing/2014/main" id="{7CA74299-352F-4406-B97B-A7D352D57A8A}"/>
                </a:ext>
              </a:extLst>
            </p:cNvPr>
            <p:cNvSpPr/>
            <p:nvPr/>
          </p:nvSpPr>
          <p:spPr bwMode="auto">
            <a:xfrm>
              <a:off x="5509656" y="2339997"/>
              <a:ext cx="515158" cy="38111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0C6341"/>
            </a:solidFill>
            <a:ln>
              <a:noFill/>
            </a:ln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18" name="íṣlïḋê">
            <a:extLst>
              <a:ext uri="{FF2B5EF4-FFF2-40B4-BE49-F238E27FC236}">
                <a16:creationId xmlns="" xmlns:a16="http://schemas.microsoft.com/office/drawing/2014/main" id="{08278358-EB8A-4473-8F51-1F9C7629FBC0}"/>
              </a:ext>
            </a:extLst>
          </p:cNvPr>
          <p:cNvGrpSpPr/>
          <p:nvPr/>
        </p:nvGrpSpPr>
        <p:grpSpPr>
          <a:xfrm>
            <a:off x="721358" y="2689576"/>
            <a:ext cx="2223347" cy="1111889"/>
            <a:chOff x="672473" y="1385980"/>
            <a:chExt cx="3228944" cy="1111889"/>
          </a:xfrm>
        </p:grpSpPr>
        <p:sp>
          <p:nvSpPr>
            <p:cNvPr id="22" name="îṡlïḑe">
              <a:extLst>
                <a:ext uri="{FF2B5EF4-FFF2-40B4-BE49-F238E27FC236}">
                  <a16:creationId xmlns="" xmlns:a16="http://schemas.microsoft.com/office/drawing/2014/main" id="{107817FD-FF64-4C30-B545-CA23F5E08DEF}"/>
                </a:ext>
              </a:extLst>
            </p:cNvPr>
            <p:cNvSpPr/>
            <p:nvPr/>
          </p:nvSpPr>
          <p:spPr bwMode="auto">
            <a:xfrm>
              <a:off x="672473" y="1773578"/>
              <a:ext cx="3228944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ïSḷîḋe">
              <a:extLst>
                <a:ext uri="{FF2B5EF4-FFF2-40B4-BE49-F238E27FC236}">
                  <a16:creationId xmlns="" xmlns:a16="http://schemas.microsoft.com/office/drawing/2014/main" id="{FAD825B9-9C62-4F17-A6BC-C1652BEC1B2A}"/>
                </a:ext>
              </a:extLst>
            </p:cNvPr>
            <p:cNvSpPr txBox="1"/>
            <p:nvPr/>
          </p:nvSpPr>
          <p:spPr bwMode="auto">
            <a:xfrm>
              <a:off x="672473" y="1385980"/>
              <a:ext cx="322894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  <p:grpSp>
        <p:nvGrpSpPr>
          <p:cNvPr id="31" name="íṣlïḋê">
            <a:extLst>
              <a:ext uri="{FF2B5EF4-FFF2-40B4-BE49-F238E27FC236}">
                <a16:creationId xmlns="" xmlns:a16="http://schemas.microsoft.com/office/drawing/2014/main" id="{08278358-EB8A-4473-8F51-1F9C7629FBC0}"/>
              </a:ext>
            </a:extLst>
          </p:cNvPr>
          <p:cNvGrpSpPr/>
          <p:nvPr/>
        </p:nvGrpSpPr>
        <p:grpSpPr>
          <a:xfrm>
            <a:off x="721358" y="4346858"/>
            <a:ext cx="2223347" cy="1111889"/>
            <a:chOff x="672473" y="1385980"/>
            <a:chExt cx="3228944" cy="1111889"/>
          </a:xfrm>
        </p:grpSpPr>
        <p:sp>
          <p:nvSpPr>
            <p:cNvPr id="32" name="îṡlïḑe">
              <a:extLst>
                <a:ext uri="{FF2B5EF4-FFF2-40B4-BE49-F238E27FC236}">
                  <a16:creationId xmlns="" xmlns:a16="http://schemas.microsoft.com/office/drawing/2014/main" id="{107817FD-FF64-4C30-B545-CA23F5E08DEF}"/>
                </a:ext>
              </a:extLst>
            </p:cNvPr>
            <p:cNvSpPr/>
            <p:nvPr/>
          </p:nvSpPr>
          <p:spPr bwMode="auto">
            <a:xfrm>
              <a:off x="672473" y="1773578"/>
              <a:ext cx="3228944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ïSḷîḋe">
              <a:extLst>
                <a:ext uri="{FF2B5EF4-FFF2-40B4-BE49-F238E27FC236}">
                  <a16:creationId xmlns="" xmlns:a16="http://schemas.microsoft.com/office/drawing/2014/main" id="{FAD825B9-9C62-4F17-A6BC-C1652BEC1B2A}"/>
                </a:ext>
              </a:extLst>
            </p:cNvPr>
            <p:cNvSpPr txBox="1"/>
            <p:nvPr/>
          </p:nvSpPr>
          <p:spPr bwMode="auto">
            <a:xfrm>
              <a:off x="672473" y="1385980"/>
              <a:ext cx="322894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  <p:sp>
        <p:nvSpPr>
          <p:cNvPr id="34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5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6723486" y="2424288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36" name="矩形 35"/>
          <p:cNvSpPr/>
          <p:nvPr/>
        </p:nvSpPr>
        <p:spPr>
          <a:xfrm>
            <a:off x="6723486" y="2085862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39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9187286" y="2424288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0" name="矩形 39"/>
          <p:cNvSpPr/>
          <p:nvPr/>
        </p:nvSpPr>
        <p:spPr>
          <a:xfrm>
            <a:off x="9187286" y="2085862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41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6723486" y="3652050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2" name="矩形 41"/>
          <p:cNvSpPr/>
          <p:nvPr/>
        </p:nvSpPr>
        <p:spPr>
          <a:xfrm>
            <a:off x="6723486" y="3313624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43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9187286" y="3652050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4" name="矩形 43"/>
          <p:cNvSpPr/>
          <p:nvPr/>
        </p:nvSpPr>
        <p:spPr>
          <a:xfrm>
            <a:off x="9187286" y="3313624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45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6723486" y="4879812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6" name="矩形 45"/>
          <p:cNvSpPr/>
          <p:nvPr/>
        </p:nvSpPr>
        <p:spPr>
          <a:xfrm>
            <a:off x="6723486" y="4541386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47" name="ïšḻiďê">
            <a:extLst>
              <a:ext uri="{FF2B5EF4-FFF2-40B4-BE49-F238E27FC236}">
                <a16:creationId xmlns="" xmlns:a16="http://schemas.microsoft.com/office/drawing/2014/main" id="{C7124AC8-282F-4033-A8FD-A21E845BCBA4}"/>
              </a:ext>
            </a:extLst>
          </p:cNvPr>
          <p:cNvSpPr txBox="1"/>
          <p:nvPr/>
        </p:nvSpPr>
        <p:spPr>
          <a:xfrm>
            <a:off x="9187286" y="4879812"/>
            <a:ext cx="1937914" cy="676852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r>
              <a:rPr lang="en-US" altLang="zh-CN" sz="2800" dirty="0"/>
              <a:t>Copy paste fonts. Choose the only option to retain text.</a:t>
            </a:r>
          </a:p>
          <a:p>
            <a:pPr>
              <a:lnSpc>
                <a:spcPct val="120000"/>
              </a:lnSpc>
            </a:pPr>
            <a:endParaRPr lang="en-US" altLang="zh-CN" sz="2800" dirty="0"/>
          </a:p>
          <a:p>
            <a:pPr>
              <a:lnSpc>
                <a:spcPct val="120000"/>
              </a:lnSpc>
            </a:pPr>
            <a:endParaRPr lang="en-US" altLang="zh-CN" sz="2800" dirty="0"/>
          </a:p>
        </p:txBody>
      </p:sp>
      <p:sp>
        <p:nvSpPr>
          <p:cNvPr id="48" name="矩形 47"/>
          <p:cNvSpPr/>
          <p:nvPr/>
        </p:nvSpPr>
        <p:spPr>
          <a:xfrm>
            <a:off x="9187286" y="4541386"/>
            <a:ext cx="1193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37" name="矩形 36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6" y="5854147"/>
            <a:ext cx="805590" cy="101379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9259114" y="5615609"/>
            <a:ext cx="2951566" cy="125232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1259836" y="0"/>
            <a:ext cx="776452" cy="14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21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562608" y="2808002"/>
            <a:ext cx="3405452" cy="2811716"/>
            <a:chOff x="4393274" y="3122573"/>
            <a:chExt cx="3405452" cy="2811716"/>
          </a:xfrm>
        </p:grpSpPr>
        <p:sp>
          <p:nvSpPr>
            <p:cNvPr id="6" name="iṡḻîḓe">
              <a:extLst>
                <a:ext uri="{FF2B5EF4-FFF2-40B4-BE49-F238E27FC236}">
                  <a16:creationId xmlns="" xmlns:a16="http://schemas.microsoft.com/office/drawing/2014/main" id="{6C733DD2-1E3F-4019-9844-FBEA29CE2F0B}"/>
                </a:ext>
              </a:extLst>
            </p:cNvPr>
            <p:cNvSpPr/>
            <p:nvPr/>
          </p:nvSpPr>
          <p:spPr>
            <a:xfrm rot="5400000">
              <a:off x="5824537" y="3960095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ṣḻiḓê">
              <a:extLst>
                <a:ext uri="{FF2B5EF4-FFF2-40B4-BE49-F238E27FC236}">
                  <a16:creationId xmlns="" xmlns:a16="http://schemas.microsoft.com/office/drawing/2014/main" id="{0B4D312F-7B4A-4E27-9190-C23828991953}"/>
                </a:ext>
              </a:extLst>
            </p:cNvPr>
            <p:cNvSpPr/>
            <p:nvPr/>
          </p:nvSpPr>
          <p:spPr>
            <a:xfrm rot="16200000" flipH="1">
              <a:off x="3992564" y="396009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ḷiḓe">
              <a:extLst>
                <a:ext uri="{FF2B5EF4-FFF2-40B4-BE49-F238E27FC236}">
                  <a16:creationId xmlns="" xmlns:a16="http://schemas.microsoft.com/office/drawing/2014/main" id="{C51B3D76-8155-4B5C-AB74-684A3159D93C}"/>
                </a:ext>
              </a:extLst>
            </p:cNvPr>
            <p:cNvSpPr/>
            <p:nvPr/>
          </p:nvSpPr>
          <p:spPr>
            <a:xfrm rot="5400000">
              <a:off x="4913313" y="396009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rgbClr val="0C634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$ḻiḍé">
              <a:extLst>
                <a:ext uri="{FF2B5EF4-FFF2-40B4-BE49-F238E27FC236}">
                  <a16:creationId xmlns="" xmlns:a16="http://schemas.microsoft.com/office/drawing/2014/main" id="{2F5FB2EC-15E4-492C-9E7A-93A4289B8E0E}"/>
                </a:ext>
              </a:extLst>
            </p:cNvPr>
            <p:cNvSpPr/>
            <p:nvPr/>
          </p:nvSpPr>
          <p:spPr>
            <a:xfrm rot="16200000" flipH="1">
              <a:off x="4903788" y="3960098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rgbClr val="0C634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líḓê">
              <a:extLst>
                <a:ext uri="{FF2B5EF4-FFF2-40B4-BE49-F238E27FC236}">
                  <a16:creationId xmlns="" xmlns:a16="http://schemas.microsoft.com/office/drawing/2014/main" id="{C3B1051F-F00F-4032-B6C3-5DA6BCA92607}"/>
                </a:ext>
              </a:extLst>
            </p:cNvPr>
            <p:cNvSpPr/>
            <p:nvPr/>
          </p:nvSpPr>
          <p:spPr>
            <a:xfrm>
              <a:off x="5202848" y="3122573"/>
              <a:ext cx="849631" cy="849631"/>
            </a:xfrm>
            <a:prstGeom prst="ellipse">
              <a:avLst/>
            </a:prstGeom>
            <a:solidFill>
              <a:srgbClr val="0C634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şliḍe">
              <a:extLst>
                <a:ext uri="{FF2B5EF4-FFF2-40B4-BE49-F238E27FC236}">
                  <a16:creationId xmlns="" xmlns:a16="http://schemas.microsoft.com/office/drawing/2014/main" id="{4D418EBD-A7E9-4F8A-9EBD-C929C38036C9}"/>
                </a:ext>
              </a:extLst>
            </p:cNvPr>
            <p:cNvSpPr/>
            <p:nvPr/>
          </p:nvSpPr>
          <p:spPr>
            <a:xfrm>
              <a:off x="6139522" y="3122573"/>
              <a:ext cx="849631" cy="849631"/>
            </a:xfrm>
            <a:prstGeom prst="ellipse">
              <a:avLst/>
            </a:prstGeom>
            <a:solidFill>
              <a:srgbClr val="0C634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ŝľïdè">
              <a:extLst>
                <a:ext uri="{FF2B5EF4-FFF2-40B4-BE49-F238E27FC236}">
                  <a16:creationId xmlns="" xmlns:a16="http://schemas.microsoft.com/office/drawing/2014/main" id="{90309A38-3ABA-43C7-B792-AAB92E76ADCA}"/>
                </a:ext>
              </a:extLst>
            </p:cNvPr>
            <p:cNvSpPr/>
            <p:nvPr/>
          </p:nvSpPr>
          <p:spPr bwMode="auto">
            <a:xfrm>
              <a:off x="6326537" y="3342750"/>
              <a:ext cx="484309" cy="40927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ľiḋê">
              <a:extLst>
                <a:ext uri="{FF2B5EF4-FFF2-40B4-BE49-F238E27FC236}">
                  <a16:creationId xmlns="" xmlns:a16="http://schemas.microsoft.com/office/drawing/2014/main" id="{8194E73E-8BD2-434A-9070-AA4C83734A68}"/>
                </a:ext>
              </a:extLst>
            </p:cNvPr>
            <p:cNvSpPr/>
            <p:nvPr/>
          </p:nvSpPr>
          <p:spPr bwMode="auto">
            <a:xfrm>
              <a:off x="5436514" y="3374427"/>
              <a:ext cx="416396" cy="3518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îṩ1íḑè">
            <a:extLst>
              <a:ext uri="{FF2B5EF4-FFF2-40B4-BE49-F238E27FC236}">
                <a16:creationId xmlns="" xmlns:a16="http://schemas.microsoft.com/office/drawing/2014/main" id="{96738028-4E8E-42BA-9E44-11712EB7B5C7}"/>
              </a:ext>
            </a:extLst>
          </p:cNvPr>
          <p:cNvSpPr/>
          <p:nvPr/>
        </p:nvSpPr>
        <p:spPr bwMode="auto">
          <a:xfrm>
            <a:off x="1" y="5619714"/>
            <a:ext cx="12191999" cy="120718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</a:p>
        </p:txBody>
      </p:sp>
      <p:sp>
        <p:nvSpPr>
          <p:cNvPr id="22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3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594885" y="2485833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4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666003" y="2785866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26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2869228" y="2485833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7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2940346" y="2785866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28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594885" y="3514474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9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666003" y="3814507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30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2940346" y="3814507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37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2914962" y="3514474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8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7403354" y="2485833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9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7474472" y="2785866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40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9677697" y="2485833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1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9748815" y="2785866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42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7403354" y="3514474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43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7474472" y="3814507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44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9748815" y="3814507"/>
            <a:ext cx="2163234" cy="6406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</p:txBody>
      </p:sp>
      <p:sp>
        <p:nvSpPr>
          <p:cNvPr id="45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9723431" y="3514474"/>
            <a:ext cx="442809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-29228" y="-15658"/>
            <a:ext cx="12192000" cy="6857999"/>
          </a:xfrm>
          <a:prstGeom prst="rect">
            <a:avLst/>
          </a:prstGeom>
          <a:noFill/>
          <a:ln w="127000">
            <a:solidFill>
              <a:srgbClr val="3AA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7"/>
          <a:stretch/>
        </p:blipFill>
        <p:spPr>
          <a:xfrm>
            <a:off x="-49696" y="5854147"/>
            <a:ext cx="805590" cy="101379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64475" r="9734" b="9327"/>
          <a:stretch>
            <a:fillRect/>
          </a:stretch>
        </p:blipFill>
        <p:spPr>
          <a:xfrm>
            <a:off x="9259114" y="5615609"/>
            <a:ext cx="2951566" cy="125232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69" t="41639" r="11082" b="33683"/>
          <a:stretch>
            <a:fillRect/>
          </a:stretch>
        </p:blipFill>
        <p:spPr>
          <a:xfrm>
            <a:off x="11259836" y="0"/>
            <a:ext cx="776452" cy="14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3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5575" y="2035025"/>
            <a:ext cx="2607265" cy="4102250"/>
            <a:chOff x="4770661" y="1226375"/>
            <a:chExt cx="2607265" cy="4102250"/>
          </a:xfrm>
        </p:grpSpPr>
        <p:grpSp>
          <p:nvGrpSpPr>
            <p:cNvPr id="3" name="组合 2"/>
            <p:cNvGrpSpPr/>
            <p:nvPr/>
          </p:nvGrpSpPr>
          <p:grpSpPr>
            <a:xfrm>
              <a:off x="5773161" y="4145419"/>
              <a:ext cx="1604765" cy="1183206"/>
              <a:chOff x="5220029" y="4672837"/>
              <a:chExt cx="1751943" cy="1291721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Freeform 6"/>
              <p:cNvSpPr/>
              <p:nvPr/>
            </p:nvSpPr>
            <p:spPr bwMode="auto">
              <a:xfrm>
                <a:off x="6096000" y="5047978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7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7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7"/>
              <p:cNvSpPr/>
              <p:nvPr/>
            </p:nvSpPr>
            <p:spPr bwMode="auto">
              <a:xfrm>
                <a:off x="5220029" y="504797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7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7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8"/>
              <p:cNvSpPr/>
              <p:nvPr/>
            </p:nvSpPr>
            <p:spPr bwMode="auto">
              <a:xfrm>
                <a:off x="5220029" y="504797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7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7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9"/>
              <p:cNvSpPr/>
              <p:nvPr/>
            </p:nvSpPr>
            <p:spPr bwMode="auto">
              <a:xfrm>
                <a:off x="5220029" y="4672837"/>
                <a:ext cx="1751943" cy="756081"/>
              </a:xfrm>
              <a:custGeom>
                <a:avLst/>
                <a:gdLst>
                  <a:gd name="T0" fmla="*/ 453 w 906"/>
                  <a:gd name="T1" fmla="*/ 0 h 391"/>
                  <a:gd name="T2" fmla="*/ 0 w 906"/>
                  <a:gd name="T3" fmla="*/ 194 h 391"/>
                  <a:gd name="T4" fmla="*/ 453 w 906"/>
                  <a:gd name="T5" fmla="*/ 391 h 391"/>
                  <a:gd name="T6" fmla="*/ 906 w 906"/>
                  <a:gd name="T7" fmla="*/ 194 h 391"/>
                  <a:gd name="T8" fmla="*/ 453 w 906"/>
                  <a:gd name="T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91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91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41"/>
              <p:cNvSpPr>
                <a:spLocks noEditPoints="1"/>
              </p:cNvSpPr>
              <p:nvPr/>
            </p:nvSpPr>
            <p:spPr bwMode="auto">
              <a:xfrm>
                <a:off x="5440472" y="5281957"/>
                <a:ext cx="353869" cy="444754"/>
              </a:xfrm>
              <a:custGeom>
                <a:avLst/>
                <a:gdLst>
                  <a:gd name="T0" fmla="*/ 25 w 77"/>
                  <a:gd name="T1" fmla="*/ 80 h 97"/>
                  <a:gd name="T2" fmla="*/ 9 w 77"/>
                  <a:gd name="T3" fmla="*/ 46 h 97"/>
                  <a:gd name="T4" fmla="*/ 25 w 77"/>
                  <a:gd name="T5" fmla="*/ 26 h 97"/>
                  <a:gd name="T6" fmla="*/ 41 w 77"/>
                  <a:gd name="T7" fmla="*/ 60 h 97"/>
                  <a:gd name="T8" fmla="*/ 22 w 77"/>
                  <a:gd name="T9" fmla="*/ 9 h 97"/>
                  <a:gd name="T10" fmla="*/ 20 w 77"/>
                  <a:gd name="T11" fmla="*/ 17 h 97"/>
                  <a:gd name="T12" fmla="*/ 11 w 77"/>
                  <a:gd name="T13" fmla="*/ 12 h 97"/>
                  <a:gd name="T14" fmla="*/ 8 w 77"/>
                  <a:gd name="T15" fmla="*/ 26 h 97"/>
                  <a:gd name="T16" fmla="*/ 0 w 77"/>
                  <a:gd name="T17" fmla="*/ 36 h 97"/>
                  <a:gd name="T18" fmla="*/ 5 w 77"/>
                  <a:gd name="T19" fmla="*/ 51 h 97"/>
                  <a:gd name="T20" fmla="*/ 5 w 77"/>
                  <a:gd name="T21" fmla="*/ 70 h 97"/>
                  <a:gd name="T22" fmla="*/ 13 w 77"/>
                  <a:gd name="T23" fmla="*/ 77 h 97"/>
                  <a:gd name="T24" fmla="*/ 21 w 77"/>
                  <a:gd name="T25" fmla="*/ 94 h 97"/>
                  <a:gd name="T26" fmla="*/ 29 w 77"/>
                  <a:gd name="T27" fmla="*/ 89 h 97"/>
                  <a:gd name="T28" fmla="*/ 36 w 77"/>
                  <a:gd name="T29" fmla="*/ 87 h 97"/>
                  <a:gd name="T30" fmla="*/ 45 w 77"/>
                  <a:gd name="T31" fmla="*/ 88 h 97"/>
                  <a:gd name="T32" fmla="*/ 45 w 77"/>
                  <a:gd name="T33" fmla="*/ 69 h 97"/>
                  <a:gd name="T34" fmla="*/ 50 w 77"/>
                  <a:gd name="T35" fmla="*/ 58 h 97"/>
                  <a:gd name="T36" fmla="*/ 42 w 77"/>
                  <a:gd name="T37" fmla="*/ 41 h 97"/>
                  <a:gd name="T38" fmla="*/ 40 w 77"/>
                  <a:gd name="T39" fmla="*/ 25 h 97"/>
                  <a:gd name="T40" fmla="*/ 30 w 77"/>
                  <a:gd name="T41" fmla="*/ 21 h 97"/>
                  <a:gd name="T42" fmla="*/ 22 w 77"/>
                  <a:gd name="T43" fmla="*/ 9 h 97"/>
                  <a:gd name="T44" fmla="*/ 60 w 77"/>
                  <a:gd name="T45" fmla="*/ 48 h 97"/>
                  <a:gd name="T46" fmla="*/ 49 w 77"/>
                  <a:gd name="T47" fmla="*/ 25 h 97"/>
                  <a:gd name="T48" fmla="*/ 60 w 77"/>
                  <a:gd name="T49" fmla="*/ 12 h 97"/>
                  <a:gd name="T50" fmla="*/ 70 w 77"/>
                  <a:gd name="T51" fmla="*/ 35 h 97"/>
                  <a:gd name="T52" fmla="*/ 58 w 77"/>
                  <a:gd name="T53" fmla="*/ 0 h 97"/>
                  <a:gd name="T54" fmla="*/ 57 w 77"/>
                  <a:gd name="T55" fmla="*/ 5 h 97"/>
                  <a:gd name="T56" fmla="*/ 50 w 77"/>
                  <a:gd name="T57" fmla="*/ 2 h 97"/>
                  <a:gd name="T58" fmla="*/ 48 w 77"/>
                  <a:gd name="T59" fmla="*/ 11 h 97"/>
                  <a:gd name="T60" fmla="*/ 43 w 77"/>
                  <a:gd name="T61" fmla="*/ 18 h 97"/>
                  <a:gd name="T62" fmla="*/ 46 w 77"/>
                  <a:gd name="T63" fmla="*/ 28 h 97"/>
                  <a:gd name="T64" fmla="*/ 46 w 77"/>
                  <a:gd name="T65" fmla="*/ 41 h 97"/>
                  <a:gd name="T66" fmla="*/ 52 w 77"/>
                  <a:gd name="T67" fmla="*/ 46 h 97"/>
                  <a:gd name="T68" fmla="*/ 57 w 77"/>
                  <a:gd name="T69" fmla="*/ 57 h 97"/>
                  <a:gd name="T70" fmla="*/ 62 w 77"/>
                  <a:gd name="T71" fmla="*/ 55 h 97"/>
                  <a:gd name="T72" fmla="*/ 67 w 77"/>
                  <a:gd name="T73" fmla="*/ 53 h 97"/>
                  <a:gd name="T74" fmla="*/ 73 w 77"/>
                  <a:gd name="T75" fmla="*/ 53 h 97"/>
                  <a:gd name="T76" fmla="*/ 73 w 77"/>
                  <a:gd name="T77" fmla="*/ 41 h 97"/>
                  <a:gd name="T78" fmla="*/ 77 w 77"/>
                  <a:gd name="T79" fmla="*/ 33 h 97"/>
                  <a:gd name="T80" fmla="*/ 72 w 77"/>
                  <a:gd name="T81" fmla="*/ 22 h 97"/>
                  <a:gd name="T82" fmla="*/ 70 w 77"/>
                  <a:gd name="T83" fmla="*/ 11 h 97"/>
                  <a:gd name="T84" fmla="*/ 63 w 77"/>
                  <a:gd name="T85" fmla="*/ 8 h 97"/>
                  <a:gd name="T86" fmla="*/ 58 w 77"/>
                  <a:gd name="T8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7" h="97">
                    <a:moveTo>
                      <a:pt x="29" y="81"/>
                    </a:moveTo>
                    <a:cubicBezTo>
                      <a:pt x="28" y="81"/>
                      <a:pt x="26" y="81"/>
                      <a:pt x="25" y="80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16" y="76"/>
                      <a:pt x="9" y="61"/>
                      <a:pt x="9" y="46"/>
                    </a:cubicBezTo>
                    <a:cubicBezTo>
                      <a:pt x="10" y="34"/>
                      <a:pt x="15" y="26"/>
                      <a:pt x="22" y="26"/>
                    </a:cubicBezTo>
                    <a:cubicBezTo>
                      <a:pt x="23" y="26"/>
                      <a:pt x="24" y="26"/>
                      <a:pt x="25" y="26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34" y="30"/>
                      <a:pt x="41" y="46"/>
                      <a:pt x="41" y="60"/>
                    </a:cubicBezTo>
                    <a:cubicBezTo>
                      <a:pt x="41" y="73"/>
                      <a:pt x="36" y="81"/>
                      <a:pt x="29" y="81"/>
                    </a:cubicBezTo>
                    <a:moveTo>
                      <a:pt x="22" y="9"/>
                    </a:move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7"/>
                      <a:pt x="21" y="17"/>
                      <a:pt x="20" y="17"/>
                    </a:cubicBezTo>
                    <a:cubicBezTo>
                      <a:pt x="18" y="17"/>
                      <a:pt x="16" y="18"/>
                      <a:pt x="14" y="19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9"/>
                      <a:pt x="6" y="33"/>
                      <a:pt x="5" y="3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6"/>
                      <a:pt x="6" y="61"/>
                      <a:pt x="8" y="65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6" y="81"/>
                      <a:pt x="18" y="84"/>
                      <a:pt x="21" y="86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90"/>
                      <a:pt x="30" y="90"/>
                      <a:pt x="30" y="90"/>
                    </a:cubicBezTo>
                    <a:cubicBezTo>
                      <a:pt x="32" y="90"/>
                      <a:pt x="34" y="89"/>
                      <a:pt x="36" y="87"/>
                    </a:cubicBezTo>
                    <a:cubicBezTo>
                      <a:pt x="40" y="94"/>
                      <a:pt x="40" y="94"/>
                      <a:pt x="40" y="9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4" y="77"/>
                      <a:pt x="45" y="73"/>
                      <a:pt x="45" y="69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1"/>
                      <a:pt x="44" y="46"/>
                      <a:pt x="42" y="41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5" y="26"/>
                      <a:pt x="32" y="23"/>
                      <a:pt x="30" y="21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2" y="9"/>
                      <a:pt x="22" y="9"/>
                      <a:pt x="22" y="9"/>
                    </a:cubicBezTo>
                    <a:moveTo>
                      <a:pt x="62" y="49"/>
                    </a:moveTo>
                    <a:cubicBezTo>
                      <a:pt x="61" y="49"/>
                      <a:pt x="61" y="49"/>
                      <a:pt x="60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54" y="46"/>
                      <a:pt x="49" y="35"/>
                      <a:pt x="49" y="25"/>
                    </a:cubicBezTo>
                    <a:cubicBezTo>
                      <a:pt x="49" y="17"/>
                      <a:pt x="53" y="11"/>
                      <a:pt x="57" y="11"/>
                    </a:cubicBezTo>
                    <a:cubicBezTo>
                      <a:pt x="58" y="11"/>
                      <a:pt x="59" y="11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6" y="14"/>
                      <a:pt x="71" y="25"/>
                      <a:pt x="70" y="35"/>
                    </a:cubicBezTo>
                    <a:cubicBezTo>
                      <a:pt x="70" y="43"/>
                      <a:pt x="67" y="49"/>
                      <a:pt x="62" y="49"/>
                    </a:cubicBezTo>
                    <a:moveTo>
                      <a:pt x="58" y="0"/>
                    </a:move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5" y="5"/>
                      <a:pt x="54" y="6"/>
                      <a:pt x="52" y="7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4"/>
                      <a:pt x="47" y="16"/>
                      <a:pt x="46" y="19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32"/>
                      <a:pt x="47" y="35"/>
                      <a:pt x="48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9"/>
                      <a:pt x="55" y="51"/>
                      <a:pt x="57" y="52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3" y="55"/>
                      <a:pt x="63" y="55"/>
                    </a:cubicBezTo>
                    <a:cubicBezTo>
                      <a:pt x="65" y="55"/>
                      <a:pt x="66" y="54"/>
                      <a:pt x="67" y="53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6"/>
                      <a:pt x="73" y="44"/>
                      <a:pt x="73" y="41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3" y="28"/>
                      <a:pt x="73" y="25"/>
                      <a:pt x="72" y="22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6" y="11"/>
                      <a:pt x="65" y="9"/>
                      <a:pt x="63" y="8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770661" y="3172996"/>
              <a:ext cx="1604765" cy="1181433"/>
              <a:chOff x="5220029" y="3611230"/>
              <a:chExt cx="1751943" cy="1289786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Freeform 10"/>
              <p:cNvSpPr/>
              <p:nvPr/>
            </p:nvSpPr>
            <p:spPr bwMode="auto">
              <a:xfrm>
                <a:off x="6096000" y="3986370"/>
                <a:ext cx="875972" cy="914646"/>
              </a:xfrm>
              <a:custGeom>
                <a:avLst/>
                <a:gdLst>
                  <a:gd name="T0" fmla="*/ 453 w 453"/>
                  <a:gd name="T1" fmla="*/ 0 h 473"/>
                  <a:gd name="T2" fmla="*/ 0 w 453"/>
                  <a:gd name="T3" fmla="*/ 194 h 473"/>
                  <a:gd name="T4" fmla="*/ 0 w 453"/>
                  <a:gd name="T5" fmla="*/ 473 h 473"/>
                  <a:gd name="T6" fmla="*/ 453 w 453"/>
                  <a:gd name="T7" fmla="*/ 277 h 473"/>
                  <a:gd name="T8" fmla="*/ 453 w 4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3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3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5220029" y="3986370"/>
                <a:ext cx="875972" cy="914646"/>
              </a:xfrm>
              <a:custGeom>
                <a:avLst/>
                <a:gdLst>
                  <a:gd name="T0" fmla="*/ 0 w 453"/>
                  <a:gd name="T1" fmla="*/ 0 h 473"/>
                  <a:gd name="T2" fmla="*/ 453 w 453"/>
                  <a:gd name="T3" fmla="*/ 194 h 473"/>
                  <a:gd name="T4" fmla="*/ 453 w 453"/>
                  <a:gd name="T5" fmla="*/ 473 h 473"/>
                  <a:gd name="T6" fmla="*/ 0 w 453"/>
                  <a:gd name="T7" fmla="*/ 277 h 473"/>
                  <a:gd name="T8" fmla="*/ 0 w 4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3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3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5220029" y="3611230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43"/>
              <p:cNvSpPr>
                <a:spLocks noEditPoints="1"/>
              </p:cNvSpPr>
              <p:nvPr/>
            </p:nvSpPr>
            <p:spPr bwMode="auto">
              <a:xfrm>
                <a:off x="5500417" y="4191343"/>
                <a:ext cx="320996" cy="485362"/>
              </a:xfrm>
              <a:custGeom>
                <a:avLst/>
                <a:gdLst>
                  <a:gd name="T0" fmla="*/ 63 w 70"/>
                  <a:gd name="T1" fmla="*/ 23 h 106"/>
                  <a:gd name="T2" fmla="*/ 51 w 70"/>
                  <a:gd name="T3" fmla="*/ 38 h 106"/>
                  <a:gd name="T4" fmla="*/ 42 w 70"/>
                  <a:gd name="T5" fmla="*/ 25 h 106"/>
                  <a:gd name="T6" fmla="*/ 42 w 70"/>
                  <a:gd name="T7" fmla="*/ 24 h 106"/>
                  <a:gd name="T8" fmla="*/ 41 w 70"/>
                  <a:gd name="T9" fmla="*/ 25 h 106"/>
                  <a:gd name="T10" fmla="*/ 33 w 70"/>
                  <a:gd name="T11" fmla="*/ 35 h 106"/>
                  <a:gd name="T12" fmla="*/ 34 w 70"/>
                  <a:gd name="T13" fmla="*/ 37 h 106"/>
                  <a:gd name="T14" fmla="*/ 42 w 70"/>
                  <a:gd name="T15" fmla="*/ 28 h 106"/>
                  <a:gd name="T16" fmla="*/ 51 w 70"/>
                  <a:gd name="T17" fmla="*/ 40 h 106"/>
                  <a:gd name="T18" fmla="*/ 51 w 70"/>
                  <a:gd name="T19" fmla="*/ 41 h 106"/>
                  <a:gd name="T20" fmla="*/ 52 w 70"/>
                  <a:gd name="T21" fmla="*/ 41 h 106"/>
                  <a:gd name="T22" fmla="*/ 64 w 70"/>
                  <a:gd name="T23" fmla="*/ 26 h 106"/>
                  <a:gd name="T24" fmla="*/ 63 w 70"/>
                  <a:gd name="T25" fmla="*/ 23 h 106"/>
                  <a:gd name="T26" fmla="*/ 18 w 70"/>
                  <a:gd name="T27" fmla="*/ 13 h 106"/>
                  <a:gd name="T28" fmla="*/ 8 w 70"/>
                  <a:gd name="T29" fmla="*/ 26 h 106"/>
                  <a:gd name="T30" fmla="*/ 13 w 70"/>
                  <a:gd name="T31" fmla="*/ 43 h 106"/>
                  <a:gd name="T32" fmla="*/ 5 w 70"/>
                  <a:gd name="T33" fmla="*/ 52 h 106"/>
                  <a:gd name="T34" fmla="*/ 29 w 70"/>
                  <a:gd name="T35" fmla="*/ 62 h 106"/>
                  <a:gd name="T36" fmla="*/ 29 w 70"/>
                  <a:gd name="T37" fmla="*/ 98 h 106"/>
                  <a:gd name="T38" fmla="*/ 47 w 70"/>
                  <a:gd name="T39" fmla="*/ 78 h 106"/>
                  <a:gd name="T40" fmla="*/ 47 w 70"/>
                  <a:gd name="T41" fmla="*/ 68 h 106"/>
                  <a:gd name="T42" fmla="*/ 44 w 70"/>
                  <a:gd name="T43" fmla="*/ 66 h 106"/>
                  <a:gd name="T44" fmla="*/ 41 w 70"/>
                  <a:gd name="T45" fmla="*/ 67 h 106"/>
                  <a:gd name="T46" fmla="*/ 33 w 70"/>
                  <a:gd name="T47" fmla="*/ 73 h 106"/>
                  <a:gd name="T48" fmla="*/ 24 w 70"/>
                  <a:gd name="T49" fmla="*/ 48 h 106"/>
                  <a:gd name="T50" fmla="*/ 29 w 70"/>
                  <a:gd name="T51" fmla="*/ 35 h 106"/>
                  <a:gd name="T52" fmla="*/ 18 w 70"/>
                  <a:gd name="T53" fmla="*/ 13 h 106"/>
                  <a:gd name="T54" fmla="*/ 28 w 70"/>
                  <a:gd name="T55" fmla="*/ 64 h 106"/>
                  <a:gd name="T56" fmla="*/ 0 w 70"/>
                  <a:gd name="T57" fmla="*/ 52 h 106"/>
                  <a:gd name="T58" fmla="*/ 0 w 70"/>
                  <a:gd name="T59" fmla="*/ 94 h 106"/>
                  <a:gd name="T60" fmla="*/ 3 w 70"/>
                  <a:gd name="T61" fmla="*/ 96 h 106"/>
                  <a:gd name="T62" fmla="*/ 3 w 70"/>
                  <a:gd name="T63" fmla="*/ 59 h 106"/>
                  <a:gd name="T64" fmla="*/ 25 w 70"/>
                  <a:gd name="T65" fmla="*/ 68 h 106"/>
                  <a:gd name="T66" fmla="*/ 25 w 70"/>
                  <a:gd name="T67" fmla="*/ 105 h 106"/>
                  <a:gd name="T68" fmla="*/ 28 w 70"/>
                  <a:gd name="T69" fmla="*/ 106 h 106"/>
                  <a:gd name="T70" fmla="*/ 28 w 70"/>
                  <a:gd name="T71" fmla="*/ 64 h 106"/>
                  <a:gd name="T72" fmla="*/ 70 w 70"/>
                  <a:gd name="T73" fmla="*/ 17 h 106"/>
                  <a:gd name="T74" fmla="*/ 27 w 70"/>
                  <a:gd name="T75" fmla="*/ 0 h 106"/>
                  <a:gd name="T76" fmla="*/ 27 w 70"/>
                  <a:gd name="T77" fmla="*/ 16 h 106"/>
                  <a:gd name="T78" fmla="*/ 30 w 70"/>
                  <a:gd name="T79" fmla="*/ 23 h 106"/>
                  <a:gd name="T80" fmla="*/ 30 w 70"/>
                  <a:gd name="T81" fmla="*/ 6 h 106"/>
                  <a:gd name="T82" fmla="*/ 67 w 70"/>
                  <a:gd name="T83" fmla="*/ 21 h 106"/>
                  <a:gd name="T84" fmla="*/ 67 w 70"/>
                  <a:gd name="T85" fmla="*/ 53 h 106"/>
                  <a:gd name="T86" fmla="*/ 32 w 70"/>
                  <a:gd name="T87" fmla="*/ 39 h 106"/>
                  <a:gd name="T88" fmla="*/ 31 w 70"/>
                  <a:gd name="T89" fmla="*/ 44 h 106"/>
                  <a:gd name="T90" fmla="*/ 47 w 70"/>
                  <a:gd name="T91" fmla="*/ 50 h 106"/>
                  <a:gd name="T92" fmla="*/ 47 w 70"/>
                  <a:gd name="T93" fmla="*/ 54 h 106"/>
                  <a:gd name="T94" fmla="*/ 43 w 70"/>
                  <a:gd name="T95" fmla="*/ 52 h 106"/>
                  <a:gd name="T96" fmla="*/ 43 w 70"/>
                  <a:gd name="T97" fmla="*/ 57 h 106"/>
                  <a:gd name="T98" fmla="*/ 55 w 70"/>
                  <a:gd name="T99" fmla="*/ 63 h 106"/>
                  <a:gd name="T100" fmla="*/ 55 w 70"/>
                  <a:gd name="T101" fmla="*/ 57 h 106"/>
                  <a:gd name="T102" fmla="*/ 50 w 70"/>
                  <a:gd name="T103" fmla="*/ 55 h 106"/>
                  <a:gd name="T104" fmla="*/ 50 w 70"/>
                  <a:gd name="T105" fmla="*/ 52 h 106"/>
                  <a:gd name="T106" fmla="*/ 70 w 70"/>
                  <a:gd name="T107" fmla="*/ 60 h 106"/>
                  <a:gd name="T108" fmla="*/ 70 w 70"/>
                  <a:gd name="T109" fmla="*/ 1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" h="106">
                    <a:moveTo>
                      <a:pt x="63" y="23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64" y="26"/>
                      <a:pt x="64" y="26"/>
                      <a:pt x="64" y="26"/>
                    </a:cubicBezTo>
                    <a:lnTo>
                      <a:pt x="63" y="23"/>
                    </a:lnTo>
                    <a:close/>
                    <a:moveTo>
                      <a:pt x="18" y="13"/>
                    </a:moveTo>
                    <a:cubicBezTo>
                      <a:pt x="13" y="10"/>
                      <a:pt x="8" y="16"/>
                      <a:pt x="8" y="26"/>
                    </a:cubicBezTo>
                    <a:cubicBezTo>
                      <a:pt x="8" y="33"/>
                      <a:pt x="10" y="39"/>
                      <a:pt x="13" y="43"/>
                    </a:cubicBezTo>
                    <a:cubicBezTo>
                      <a:pt x="10" y="45"/>
                      <a:pt x="7" y="48"/>
                      <a:pt x="5" y="5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9" y="76"/>
                      <a:pt x="48" y="72"/>
                      <a:pt x="47" y="68"/>
                    </a:cubicBezTo>
                    <a:cubicBezTo>
                      <a:pt x="46" y="67"/>
                      <a:pt x="45" y="66"/>
                      <a:pt x="44" y="66"/>
                    </a:cubicBezTo>
                    <a:cubicBezTo>
                      <a:pt x="43" y="65"/>
                      <a:pt x="42" y="65"/>
                      <a:pt x="41" y="67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2" y="65"/>
                      <a:pt x="29" y="56"/>
                      <a:pt x="24" y="48"/>
                    </a:cubicBezTo>
                    <a:cubicBezTo>
                      <a:pt x="27" y="46"/>
                      <a:pt x="29" y="41"/>
                      <a:pt x="29" y="35"/>
                    </a:cubicBezTo>
                    <a:cubicBezTo>
                      <a:pt x="29" y="25"/>
                      <a:pt x="24" y="15"/>
                      <a:pt x="18" y="13"/>
                    </a:cubicBezTo>
                    <a:close/>
                    <a:moveTo>
                      <a:pt x="28" y="64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8" y="106"/>
                      <a:pt x="28" y="106"/>
                      <a:pt x="28" y="106"/>
                    </a:cubicBezTo>
                    <a:lnTo>
                      <a:pt x="28" y="64"/>
                    </a:lnTo>
                    <a:close/>
                    <a:moveTo>
                      <a:pt x="70" y="17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8" y="18"/>
                      <a:pt x="29" y="21"/>
                      <a:pt x="30" y="23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40"/>
                      <a:pt x="31" y="42"/>
                      <a:pt x="31" y="44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70" y="60"/>
                      <a:pt x="70" y="60"/>
                      <a:pt x="70" y="60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773161" y="2198799"/>
              <a:ext cx="1604765" cy="1183205"/>
              <a:chOff x="5220029" y="2547688"/>
              <a:chExt cx="1751943" cy="1291720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Freeform 13"/>
              <p:cNvSpPr/>
              <p:nvPr/>
            </p:nvSpPr>
            <p:spPr bwMode="auto">
              <a:xfrm>
                <a:off x="6096000" y="2922828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5220029" y="292282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5220029" y="2922828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5220029" y="2547688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42"/>
              <p:cNvSpPr>
                <a:spLocks noEditPoints="1"/>
              </p:cNvSpPr>
              <p:nvPr/>
            </p:nvSpPr>
            <p:spPr bwMode="auto">
              <a:xfrm>
                <a:off x="5523622" y="3106531"/>
                <a:ext cx="261051" cy="535638"/>
              </a:xfrm>
              <a:custGeom>
                <a:avLst/>
                <a:gdLst>
                  <a:gd name="T0" fmla="*/ 42 w 57"/>
                  <a:gd name="T1" fmla="*/ 64 h 117"/>
                  <a:gd name="T2" fmla="*/ 43 w 57"/>
                  <a:gd name="T3" fmla="*/ 68 h 117"/>
                  <a:gd name="T4" fmla="*/ 42 w 57"/>
                  <a:gd name="T5" fmla="*/ 71 h 117"/>
                  <a:gd name="T6" fmla="*/ 33 w 57"/>
                  <a:gd name="T7" fmla="*/ 83 h 117"/>
                  <a:gd name="T8" fmla="*/ 32 w 57"/>
                  <a:gd name="T9" fmla="*/ 85 h 117"/>
                  <a:gd name="T10" fmla="*/ 30 w 57"/>
                  <a:gd name="T11" fmla="*/ 83 h 117"/>
                  <a:gd name="T12" fmla="*/ 28 w 57"/>
                  <a:gd name="T13" fmla="*/ 81 h 117"/>
                  <a:gd name="T14" fmla="*/ 29 w 57"/>
                  <a:gd name="T15" fmla="*/ 92 h 117"/>
                  <a:gd name="T16" fmla="*/ 30 w 57"/>
                  <a:gd name="T17" fmla="*/ 92 h 117"/>
                  <a:gd name="T18" fmla="*/ 32 w 57"/>
                  <a:gd name="T19" fmla="*/ 91 h 117"/>
                  <a:gd name="T20" fmla="*/ 33 w 57"/>
                  <a:gd name="T21" fmla="*/ 94 h 117"/>
                  <a:gd name="T22" fmla="*/ 51 w 57"/>
                  <a:gd name="T23" fmla="*/ 117 h 117"/>
                  <a:gd name="T24" fmla="*/ 57 w 57"/>
                  <a:gd name="T25" fmla="*/ 109 h 117"/>
                  <a:gd name="T26" fmla="*/ 48 w 57"/>
                  <a:gd name="T27" fmla="*/ 74 h 117"/>
                  <a:gd name="T28" fmla="*/ 48 w 57"/>
                  <a:gd name="T29" fmla="*/ 70 h 117"/>
                  <a:gd name="T30" fmla="*/ 45 w 57"/>
                  <a:gd name="T31" fmla="*/ 60 h 117"/>
                  <a:gd name="T32" fmla="*/ 11 w 57"/>
                  <a:gd name="T33" fmla="*/ 46 h 117"/>
                  <a:gd name="T34" fmla="*/ 9 w 57"/>
                  <a:gd name="T35" fmla="*/ 54 h 117"/>
                  <a:gd name="T36" fmla="*/ 9 w 57"/>
                  <a:gd name="T37" fmla="*/ 58 h 117"/>
                  <a:gd name="T38" fmla="*/ 0 w 57"/>
                  <a:gd name="T39" fmla="*/ 54 h 117"/>
                  <a:gd name="T40" fmla="*/ 0 w 57"/>
                  <a:gd name="T41" fmla="*/ 70 h 117"/>
                  <a:gd name="T42" fmla="*/ 1 w 57"/>
                  <a:gd name="T43" fmla="*/ 70 h 117"/>
                  <a:gd name="T44" fmla="*/ 3 w 57"/>
                  <a:gd name="T45" fmla="*/ 69 h 117"/>
                  <a:gd name="T46" fmla="*/ 8 w 57"/>
                  <a:gd name="T47" fmla="*/ 78 h 117"/>
                  <a:gd name="T48" fmla="*/ 4 w 57"/>
                  <a:gd name="T49" fmla="*/ 84 h 117"/>
                  <a:gd name="T50" fmla="*/ 1 w 57"/>
                  <a:gd name="T51" fmla="*/ 80 h 117"/>
                  <a:gd name="T52" fmla="*/ 0 w 57"/>
                  <a:gd name="T53" fmla="*/ 80 h 117"/>
                  <a:gd name="T54" fmla="*/ 0 w 57"/>
                  <a:gd name="T55" fmla="*/ 85 h 117"/>
                  <a:gd name="T56" fmla="*/ 24 w 57"/>
                  <a:gd name="T57" fmla="*/ 106 h 117"/>
                  <a:gd name="T58" fmla="*/ 24 w 57"/>
                  <a:gd name="T59" fmla="*/ 89 h 117"/>
                  <a:gd name="T60" fmla="*/ 23 w 57"/>
                  <a:gd name="T61" fmla="*/ 89 h 117"/>
                  <a:gd name="T62" fmla="*/ 21 w 57"/>
                  <a:gd name="T63" fmla="*/ 90 h 117"/>
                  <a:gd name="T64" fmla="*/ 16 w 57"/>
                  <a:gd name="T65" fmla="*/ 81 h 117"/>
                  <a:gd name="T66" fmla="*/ 20 w 57"/>
                  <a:gd name="T67" fmla="*/ 76 h 117"/>
                  <a:gd name="T68" fmla="*/ 23 w 57"/>
                  <a:gd name="T69" fmla="*/ 79 h 117"/>
                  <a:gd name="T70" fmla="*/ 24 w 57"/>
                  <a:gd name="T71" fmla="*/ 80 h 117"/>
                  <a:gd name="T72" fmla="*/ 24 w 57"/>
                  <a:gd name="T73" fmla="*/ 64 h 117"/>
                  <a:gd name="T74" fmla="*/ 14 w 57"/>
                  <a:gd name="T75" fmla="*/ 57 h 117"/>
                  <a:gd name="T76" fmla="*/ 15 w 57"/>
                  <a:gd name="T77" fmla="*/ 53 h 117"/>
                  <a:gd name="T78" fmla="*/ 11 w 57"/>
                  <a:gd name="T79" fmla="*/ 46 h 117"/>
                  <a:gd name="T80" fmla="*/ 0 w 57"/>
                  <a:gd name="T81" fmla="*/ 8 h 117"/>
                  <a:gd name="T82" fmla="*/ 9 w 57"/>
                  <a:gd name="T83" fmla="*/ 43 h 117"/>
                  <a:gd name="T84" fmla="*/ 9 w 57"/>
                  <a:gd name="T85" fmla="*/ 41 h 117"/>
                  <a:gd name="T86" fmla="*/ 8 w 57"/>
                  <a:gd name="T87" fmla="*/ 35 h 117"/>
                  <a:gd name="T88" fmla="*/ 12 w 57"/>
                  <a:gd name="T89" fmla="*/ 30 h 117"/>
                  <a:gd name="T90" fmla="*/ 15 w 57"/>
                  <a:gd name="T91" fmla="*/ 42 h 117"/>
                  <a:gd name="T92" fmla="*/ 15 w 57"/>
                  <a:gd name="T93" fmla="*/ 45 h 117"/>
                  <a:gd name="T94" fmla="*/ 24 w 57"/>
                  <a:gd name="T95" fmla="*/ 49 h 117"/>
                  <a:gd name="T96" fmla="*/ 24 w 57"/>
                  <a:gd name="T97" fmla="*/ 33 h 117"/>
                  <a:gd name="T98" fmla="*/ 23 w 57"/>
                  <a:gd name="T99" fmla="*/ 33 h 117"/>
                  <a:gd name="T100" fmla="*/ 21 w 57"/>
                  <a:gd name="T101" fmla="*/ 34 h 117"/>
                  <a:gd name="T102" fmla="*/ 16 w 57"/>
                  <a:gd name="T103" fmla="*/ 25 h 117"/>
                  <a:gd name="T104" fmla="*/ 20 w 57"/>
                  <a:gd name="T105" fmla="*/ 20 h 117"/>
                  <a:gd name="T106" fmla="*/ 23 w 57"/>
                  <a:gd name="T107" fmla="*/ 23 h 117"/>
                  <a:gd name="T108" fmla="*/ 24 w 57"/>
                  <a:gd name="T109" fmla="*/ 24 h 117"/>
                  <a:gd name="T110" fmla="*/ 24 w 57"/>
                  <a:gd name="T111" fmla="*/ 7 h 117"/>
                  <a:gd name="T112" fmla="*/ 4 w 57"/>
                  <a:gd name="T1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" h="117">
                    <a:moveTo>
                      <a:pt x="44" y="59"/>
                    </a:moveTo>
                    <a:cubicBezTo>
                      <a:pt x="43" y="59"/>
                      <a:pt x="42" y="61"/>
                      <a:pt x="42" y="64"/>
                    </a:cubicBezTo>
                    <a:cubicBezTo>
                      <a:pt x="42" y="65"/>
                      <a:pt x="42" y="66"/>
                      <a:pt x="42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71"/>
                      <a:pt x="43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4"/>
                      <a:pt x="33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1" y="84"/>
                      <a:pt x="31" y="8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2"/>
                      <a:pt x="29" y="81"/>
                      <a:pt x="29" y="81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6" y="81"/>
                      <a:pt x="25" y="83"/>
                      <a:pt x="25" y="85"/>
                    </a:cubicBezTo>
                    <a:cubicBezTo>
                      <a:pt x="25" y="88"/>
                      <a:pt x="27" y="92"/>
                      <a:pt x="29" y="92"/>
                    </a:cubicBezTo>
                    <a:cubicBezTo>
                      <a:pt x="29" y="93"/>
                      <a:pt x="29" y="93"/>
                      <a:pt x="29" y="93"/>
                    </a:cubicBezTo>
                    <a:cubicBezTo>
                      <a:pt x="30" y="93"/>
                      <a:pt x="30" y="92"/>
                      <a:pt x="30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1"/>
                      <a:pt x="31" y="91"/>
                      <a:pt x="32" y="91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3" y="92"/>
                      <a:pt x="33" y="93"/>
                      <a:pt x="33" y="94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2" y="117"/>
                      <a:pt x="52" y="117"/>
                      <a:pt x="53" y="117"/>
                    </a:cubicBezTo>
                    <a:cubicBezTo>
                      <a:pt x="55" y="117"/>
                      <a:pt x="57" y="114"/>
                      <a:pt x="57" y="109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7" y="73"/>
                      <a:pt x="46" y="72"/>
                      <a:pt x="47" y="70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69"/>
                      <a:pt x="48" y="68"/>
                      <a:pt x="48" y="67"/>
                    </a:cubicBezTo>
                    <a:cubicBezTo>
                      <a:pt x="48" y="64"/>
                      <a:pt x="47" y="60"/>
                      <a:pt x="45" y="60"/>
                    </a:cubicBezTo>
                    <a:cubicBezTo>
                      <a:pt x="45" y="60"/>
                      <a:pt x="45" y="59"/>
                      <a:pt x="44" y="59"/>
                    </a:cubicBezTo>
                    <a:moveTo>
                      <a:pt x="11" y="46"/>
                    </a:moveTo>
                    <a:cubicBezTo>
                      <a:pt x="10" y="46"/>
                      <a:pt x="9" y="48"/>
                      <a:pt x="9" y="50"/>
                    </a:cubicBezTo>
                    <a:cubicBezTo>
                      <a:pt x="9" y="52"/>
                      <a:pt x="9" y="53"/>
                      <a:pt x="9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0" y="57"/>
                      <a:pt x="10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2" y="70"/>
                      <a:pt x="2" y="69"/>
                      <a:pt x="3" y="69"/>
                    </a:cubicBezTo>
                    <a:cubicBezTo>
                      <a:pt x="3" y="69"/>
                      <a:pt x="4" y="69"/>
                      <a:pt x="4" y="70"/>
                    </a:cubicBezTo>
                    <a:cubicBezTo>
                      <a:pt x="6" y="70"/>
                      <a:pt x="8" y="74"/>
                      <a:pt x="8" y="78"/>
                    </a:cubicBezTo>
                    <a:cubicBezTo>
                      <a:pt x="8" y="82"/>
                      <a:pt x="7" y="84"/>
                      <a:pt x="5" y="84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3" y="83"/>
                      <a:pt x="2" y="82"/>
                      <a:pt x="1" y="81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1"/>
                      <a:pt x="2" y="97"/>
                      <a:pt x="6" y="98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2" y="90"/>
                      <a:pt x="21" y="90"/>
                      <a:pt x="21" y="90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8" y="89"/>
                      <a:pt x="16" y="85"/>
                      <a:pt x="16" y="81"/>
                    </a:cubicBezTo>
                    <a:cubicBezTo>
                      <a:pt x="16" y="78"/>
                      <a:pt x="17" y="76"/>
                      <a:pt x="19" y="76"/>
                    </a:cubicBezTo>
                    <a:cubicBezTo>
                      <a:pt x="19" y="76"/>
                      <a:pt x="20" y="76"/>
                      <a:pt x="20" y="76"/>
                    </a:cubicBezTo>
                    <a:cubicBezTo>
                      <a:pt x="21" y="76"/>
                      <a:pt x="22" y="77"/>
                      <a:pt x="22" y="78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4" y="60"/>
                      <a:pt x="13" y="59"/>
                      <a:pt x="14" y="57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4"/>
                      <a:pt x="15" y="53"/>
                    </a:cubicBezTo>
                    <a:cubicBezTo>
                      <a:pt x="15" y="50"/>
                      <a:pt x="14" y="47"/>
                      <a:pt x="12" y="46"/>
                    </a:cubicBezTo>
                    <a:cubicBezTo>
                      <a:pt x="12" y="46"/>
                      <a:pt x="11" y="46"/>
                      <a:pt x="11" y="46"/>
                    </a:cubicBezTo>
                    <a:moveTo>
                      <a:pt x="4" y="0"/>
                    </a:moveTo>
                    <a:cubicBezTo>
                      <a:pt x="2" y="0"/>
                      <a:pt x="0" y="3"/>
                      <a:pt x="0" y="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9" y="41"/>
                      <a:pt x="9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38"/>
                      <a:pt x="8" y="37"/>
                      <a:pt x="8" y="35"/>
                    </a:cubicBezTo>
                    <a:cubicBezTo>
                      <a:pt x="8" y="32"/>
                      <a:pt x="9" y="30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4" y="31"/>
                      <a:pt x="16" y="35"/>
                      <a:pt x="16" y="39"/>
                    </a:cubicBezTo>
                    <a:cubicBezTo>
                      <a:pt x="16" y="40"/>
                      <a:pt x="16" y="41"/>
                      <a:pt x="15" y="42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4" y="44"/>
                      <a:pt x="15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4"/>
                      <a:pt x="21" y="34"/>
                      <a:pt x="21" y="34"/>
                    </a:cubicBezTo>
                    <a:cubicBezTo>
                      <a:pt x="21" y="34"/>
                      <a:pt x="20" y="34"/>
                      <a:pt x="20" y="34"/>
                    </a:cubicBezTo>
                    <a:cubicBezTo>
                      <a:pt x="18" y="33"/>
                      <a:pt x="16" y="29"/>
                      <a:pt x="16" y="25"/>
                    </a:cubicBezTo>
                    <a:cubicBezTo>
                      <a:pt x="16" y="22"/>
                      <a:pt x="17" y="19"/>
                      <a:pt x="19" y="19"/>
                    </a:cubicBezTo>
                    <a:cubicBezTo>
                      <a:pt x="19" y="19"/>
                      <a:pt x="20" y="19"/>
                      <a:pt x="20" y="20"/>
                    </a:cubicBezTo>
                    <a:cubicBezTo>
                      <a:pt x="21" y="20"/>
                      <a:pt x="22" y="21"/>
                      <a:pt x="22" y="2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0661" y="1226375"/>
              <a:ext cx="1604765" cy="1183205"/>
              <a:chOff x="5220029" y="1486080"/>
              <a:chExt cx="1751943" cy="1291720"/>
            </a:xfrm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Freeform 17"/>
              <p:cNvSpPr/>
              <p:nvPr/>
            </p:nvSpPr>
            <p:spPr bwMode="auto">
              <a:xfrm>
                <a:off x="6096000" y="1861220"/>
                <a:ext cx="875972" cy="916580"/>
              </a:xfrm>
              <a:custGeom>
                <a:avLst/>
                <a:gdLst>
                  <a:gd name="T0" fmla="*/ 453 w 453"/>
                  <a:gd name="T1" fmla="*/ 0 h 474"/>
                  <a:gd name="T2" fmla="*/ 0 w 453"/>
                  <a:gd name="T3" fmla="*/ 194 h 474"/>
                  <a:gd name="T4" fmla="*/ 0 w 453"/>
                  <a:gd name="T5" fmla="*/ 474 h 474"/>
                  <a:gd name="T6" fmla="*/ 453 w 453"/>
                  <a:gd name="T7" fmla="*/ 277 h 474"/>
                  <a:gd name="T8" fmla="*/ 453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453" y="0"/>
                    </a:moveTo>
                    <a:lnTo>
                      <a:pt x="0" y="194"/>
                    </a:lnTo>
                    <a:lnTo>
                      <a:pt x="0" y="474"/>
                    </a:lnTo>
                    <a:lnTo>
                      <a:pt x="453" y="277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18"/>
              <p:cNvSpPr/>
              <p:nvPr/>
            </p:nvSpPr>
            <p:spPr bwMode="auto">
              <a:xfrm>
                <a:off x="5220029" y="1861220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6341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19"/>
              <p:cNvSpPr/>
              <p:nvPr/>
            </p:nvSpPr>
            <p:spPr bwMode="auto">
              <a:xfrm>
                <a:off x="5220029" y="1861220"/>
                <a:ext cx="875972" cy="916580"/>
              </a:xfrm>
              <a:custGeom>
                <a:avLst/>
                <a:gdLst>
                  <a:gd name="T0" fmla="*/ 0 w 453"/>
                  <a:gd name="T1" fmla="*/ 0 h 474"/>
                  <a:gd name="T2" fmla="*/ 453 w 453"/>
                  <a:gd name="T3" fmla="*/ 194 h 474"/>
                  <a:gd name="T4" fmla="*/ 453 w 453"/>
                  <a:gd name="T5" fmla="*/ 474 h 474"/>
                  <a:gd name="T6" fmla="*/ 0 w 453"/>
                  <a:gd name="T7" fmla="*/ 277 h 474"/>
                  <a:gd name="T8" fmla="*/ 0 w 453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474">
                    <a:moveTo>
                      <a:pt x="0" y="0"/>
                    </a:moveTo>
                    <a:lnTo>
                      <a:pt x="453" y="194"/>
                    </a:lnTo>
                    <a:lnTo>
                      <a:pt x="453" y="474"/>
                    </a:lnTo>
                    <a:lnTo>
                      <a:pt x="0" y="2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20"/>
              <p:cNvSpPr/>
              <p:nvPr/>
            </p:nvSpPr>
            <p:spPr bwMode="auto">
              <a:xfrm>
                <a:off x="5220029" y="1486080"/>
                <a:ext cx="1751943" cy="750280"/>
              </a:xfrm>
              <a:custGeom>
                <a:avLst/>
                <a:gdLst>
                  <a:gd name="T0" fmla="*/ 453 w 906"/>
                  <a:gd name="T1" fmla="*/ 0 h 388"/>
                  <a:gd name="T2" fmla="*/ 0 w 906"/>
                  <a:gd name="T3" fmla="*/ 194 h 388"/>
                  <a:gd name="T4" fmla="*/ 453 w 906"/>
                  <a:gd name="T5" fmla="*/ 388 h 388"/>
                  <a:gd name="T6" fmla="*/ 906 w 906"/>
                  <a:gd name="T7" fmla="*/ 194 h 388"/>
                  <a:gd name="T8" fmla="*/ 453 w 906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388">
                    <a:moveTo>
                      <a:pt x="453" y="0"/>
                    </a:moveTo>
                    <a:lnTo>
                      <a:pt x="0" y="194"/>
                    </a:lnTo>
                    <a:lnTo>
                      <a:pt x="453" y="388"/>
                    </a:lnTo>
                    <a:lnTo>
                      <a:pt x="906" y="194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44"/>
              <p:cNvSpPr>
                <a:spLocks noEditPoints="1"/>
              </p:cNvSpPr>
              <p:nvPr/>
            </p:nvSpPr>
            <p:spPr bwMode="auto">
              <a:xfrm>
                <a:off x="5463677" y="2085531"/>
                <a:ext cx="421549" cy="471826"/>
              </a:xfrm>
              <a:custGeom>
                <a:avLst/>
                <a:gdLst>
                  <a:gd name="T0" fmla="*/ 62 w 92"/>
                  <a:gd name="T1" fmla="*/ 36 h 103"/>
                  <a:gd name="T2" fmla="*/ 52 w 92"/>
                  <a:gd name="T3" fmla="*/ 48 h 103"/>
                  <a:gd name="T4" fmla="*/ 50 w 92"/>
                  <a:gd name="T5" fmla="*/ 51 h 103"/>
                  <a:gd name="T6" fmla="*/ 62 w 92"/>
                  <a:gd name="T7" fmla="*/ 77 h 103"/>
                  <a:gd name="T8" fmla="*/ 66 w 92"/>
                  <a:gd name="T9" fmla="*/ 71 h 103"/>
                  <a:gd name="T10" fmla="*/ 62 w 92"/>
                  <a:gd name="T11" fmla="*/ 62 h 103"/>
                  <a:gd name="T12" fmla="*/ 92 w 92"/>
                  <a:gd name="T13" fmla="*/ 74 h 103"/>
                  <a:gd name="T14" fmla="*/ 92 w 92"/>
                  <a:gd name="T15" fmla="*/ 63 h 103"/>
                  <a:gd name="T16" fmla="*/ 62 w 92"/>
                  <a:gd name="T17" fmla="*/ 51 h 103"/>
                  <a:gd name="T18" fmla="*/ 66 w 92"/>
                  <a:gd name="T19" fmla="*/ 45 h 103"/>
                  <a:gd name="T20" fmla="*/ 62 w 92"/>
                  <a:gd name="T21" fmla="*/ 36 h 103"/>
                  <a:gd name="T22" fmla="*/ 35 w 92"/>
                  <a:gd name="T23" fmla="*/ 0 h 103"/>
                  <a:gd name="T24" fmla="*/ 22 w 92"/>
                  <a:gd name="T25" fmla="*/ 21 h 103"/>
                  <a:gd name="T26" fmla="*/ 22 w 92"/>
                  <a:gd name="T27" fmla="*/ 35 h 103"/>
                  <a:gd name="T28" fmla="*/ 13 w 92"/>
                  <a:gd name="T29" fmla="*/ 31 h 103"/>
                  <a:gd name="T30" fmla="*/ 17 w 92"/>
                  <a:gd name="T31" fmla="*/ 25 h 103"/>
                  <a:gd name="T32" fmla="*/ 12 w 92"/>
                  <a:gd name="T33" fmla="*/ 16 h 103"/>
                  <a:gd name="T34" fmla="*/ 3 w 92"/>
                  <a:gd name="T35" fmla="*/ 28 h 103"/>
                  <a:gd name="T36" fmla="*/ 3 w 92"/>
                  <a:gd name="T37" fmla="*/ 28 h 103"/>
                  <a:gd name="T38" fmla="*/ 0 w 92"/>
                  <a:gd name="T39" fmla="*/ 31 h 103"/>
                  <a:gd name="T40" fmla="*/ 12 w 92"/>
                  <a:gd name="T41" fmla="*/ 56 h 103"/>
                  <a:gd name="T42" fmla="*/ 17 w 92"/>
                  <a:gd name="T43" fmla="*/ 51 h 103"/>
                  <a:gd name="T44" fmla="*/ 13 w 92"/>
                  <a:gd name="T45" fmla="*/ 42 h 103"/>
                  <a:gd name="T46" fmla="*/ 22 w 92"/>
                  <a:gd name="T47" fmla="*/ 46 h 103"/>
                  <a:gd name="T48" fmla="*/ 22 w 92"/>
                  <a:gd name="T49" fmla="*/ 59 h 103"/>
                  <a:gd name="T50" fmla="*/ 38 w 92"/>
                  <a:gd name="T51" fmla="*/ 93 h 103"/>
                  <a:gd name="T52" fmla="*/ 61 w 92"/>
                  <a:gd name="T53" fmla="*/ 102 h 103"/>
                  <a:gd name="T54" fmla="*/ 65 w 92"/>
                  <a:gd name="T55" fmla="*/ 103 h 103"/>
                  <a:gd name="T56" fmla="*/ 77 w 92"/>
                  <a:gd name="T57" fmla="*/ 82 h 103"/>
                  <a:gd name="T58" fmla="*/ 77 w 92"/>
                  <a:gd name="T59" fmla="*/ 77 h 103"/>
                  <a:gd name="T60" fmla="*/ 71 w 92"/>
                  <a:gd name="T61" fmla="*/ 74 h 103"/>
                  <a:gd name="T62" fmla="*/ 71 w 92"/>
                  <a:gd name="T63" fmla="*/ 79 h 103"/>
                  <a:gd name="T64" fmla="*/ 63 w 92"/>
                  <a:gd name="T65" fmla="*/ 92 h 103"/>
                  <a:gd name="T66" fmla="*/ 61 w 92"/>
                  <a:gd name="T67" fmla="*/ 91 h 103"/>
                  <a:gd name="T68" fmla="*/ 38 w 92"/>
                  <a:gd name="T69" fmla="*/ 82 h 103"/>
                  <a:gd name="T70" fmla="*/ 29 w 92"/>
                  <a:gd name="T71" fmla="*/ 62 h 103"/>
                  <a:gd name="T72" fmla="*/ 29 w 92"/>
                  <a:gd name="T73" fmla="*/ 24 h 103"/>
                  <a:gd name="T74" fmla="*/ 36 w 92"/>
                  <a:gd name="T75" fmla="*/ 11 h 103"/>
                  <a:gd name="T76" fmla="*/ 38 w 92"/>
                  <a:gd name="T77" fmla="*/ 11 h 103"/>
                  <a:gd name="T78" fmla="*/ 61 w 92"/>
                  <a:gd name="T79" fmla="*/ 21 h 103"/>
                  <a:gd name="T80" fmla="*/ 71 w 92"/>
                  <a:gd name="T81" fmla="*/ 41 h 103"/>
                  <a:gd name="T82" fmla="*/ 71 w 92"/>
                  <a:gd name="T83" fmla="*/ 46 h 103"/>
                  <a:gd name="T84" fmla="*/ 77 w 92"/>
                  <a:gd name="T85" fmla="*/ 48 h 103"/>
                  <a:gd name="T86" fmla="*/ 77 w 92"/>
                  <a:gd name="T87" fmla="*/ 44 h 103"/>
                  <a:gd name="T88" fmla="*/ 61 w 92"/>
                  <a:gd name="T89" fmla="*/ 10 h 103"/>
                  <a:gd name="T90" fmla="*/ 38 w 92"/>
                  <a:gd name="T91" fmla="*/ 0 h 103"/>
                  <a:gd name="T92" fmla="*/ 35 w 92"/>
                  <a:gd name="T9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2" h="103">
                    <a:moveTo>
                      <a:pt x="62" y="36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2" y="36"/>
                      <a:pt x="62" y="36"/>
                      <a:pt x="62" y="36"/>
                    </a:cubicBezTo>
                    <a:moveTo>
                      <a:pt x="35" y="0"/>
                    </a:moveTo>
                    <a:cubicBezTo>
                      <a:pt x="28" y="0"/>
                      <a:pt x="22" y="8"/>
                      <a:pt x="22" y="21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74"/>
                      <a:pt x="29" y="89"/>
                      <a:pt x="38" y="93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2" y="103"/>
                      <a:pt x="64" y="103"/>
                      <a:pt x="65" y="103"/>
                    </a:cubicBezTo>
                    <a:cubicBezTo>
                      <a:pt x="72" y="103"/>
                      <a:pt x="77" y="95"/>
                      <a:pt x="77" y="82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87"/>
                      <a:pt x="68" y="92"/>
                      <a:pt x="63" y="92"/>
                    </a:cubicBezTo>
                    <a:cubicBezTo>
                      <a:pt x="63" y="92"/>
                      <a:pt x="62" y="92"/>
                      <a:pt x="61" y="91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3" y="80"/>
                      <a:pt x="29" y="71"/>
                      <a:pt x="29" y="62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16"/>
                      <a:pt x="32" y="11"/>
                      <a:pt x="36" y="11"/>
                    </a:cubicBezTo>
                    <a:cubicBezTo>
                      <a:pt x="37" y="11"/>
                      <a:pt x="38" y="11"/>
                      <a:pt x="38" y="1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7" y="23"/>
                      <a:pt x="71" y="32"/>
                      <a:pt x="71" y="41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29"/>
                      <a:pt x="70" y="13"/>
                      <a:pt x="61" y="1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6" y="0"/>
                      <a:pt x="35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6" name="文本框 1"/>
          <p:cNvSpPr txBox="1"/>
          <p:nvPr/>
        </p:nvSpPr>
        <p:spPr>
          <a:xfrm>
            <a:off x="632966" y="1036391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7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5311216" y="209285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28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5382333" y="239288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29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8281786" y="209285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0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8352903" y="239288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1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5311216" y="329363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2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5382333" y="359366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3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8281786" y="3293636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4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8352903" y="3593669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5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5311216" y="450259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6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5382333" y="480263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  <p:sp>
        <p:nvSpPr>
          <p:cNvPr id="37" name="î$lîḍê">
            <a:extLst>
              <a:ext uri="{FF2B5EF4-FFF2-40B4-BE49-F238E27FC236}">
                <a16:creationId xmlns="" xmlns:a16="http://schemas.microsoft.com/office/drawing/2014/main" id="{E4B73DE7-7E27-4799-8F99-2C157735D08C}"/>
              </a:ext>
            </a:extLst>
          </p:cNvPr>
          <p:cNvSpPr txBox="1"/>
          <p:nvPr/>
        </p:nvSpPr>
        <p:spPr>
          <a:xfrm>
            <a:off x="8281786" y="4502598"/>
            <a:ext cx="1694809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38" name="íšḻíḍé">
            <a:extLst>
              <a:ext uri="{FF2B5EF4-FFF2-40B4-BE49-F238E27FC236}">
                <a16:creationId xmlns="" xmlns:a16="http://schemas.microsoft.com/office/drawing/2014/main" id="{4B43C1AE-DA9F-437D-AFCB-ACC51C60BC0F}"/>
              </a:ext>
            </a:extLst>
          </p:cNvPr>
          <p:cNvSpPr txBox="1"/>
          <p:nvPr/>
        </p:nvSpPr>
        <p:spPr>
          <a:xfrm>
            <a:off x="8352903" y="4802631"/>
            <a:ext cx="2940691" cy="90892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sz="800" dirty="0" smtClean="0"/>
              <a:t>Copy paste fonts. Choose the only option to retain text.…</a:t>
            </a:r>
            <a:r>
              <a:rPr lang="de-DE" altLang="zh-CN" sz="800" dirty="0" smtClean="0"/>
              <a:t>..</a:t>
            </a:r>
            <a:r>
              <a:rPr lang="en-US" altLang="zh-CN" sz="800" dirty="0"/>
              <a:t> Copy paste fonts. Choose the only option to retain text</a:t>
            </a:r>
            <a:r>
              <a:rPr lang="en-US" altLang="zh-CN" sz="800" dirty="0" smtClean="0"/>
              <a:t>.…..</a:t>
            </a:r>
            <a:r>
              <a:rPr lang="en-US" altLang="zh-CN" sz="800" dirty="0"/>
              <a:t> Copy paste fonts. Choose the only option to retain text.…</a:t>
            </a:r>
            <a:r>
              <a:rPr lang="de-DE" altLang="zh-CN" sz="800" dirty="0"/>
              <a:t>..</a:t>
            </a:r>
            <a:r>
              <a:rPr lang="en-US" altLang="zh-CN" sz="800" dirty="0"/>
              <a:t> Copy paste fonts. Choose the only option to retain text.…..</a:t>
            </a:r>
            <a:endParaRPr lang="de-DE" altLang="zh-CN" sz="800" dirty="0"/>
          </a:p>
          <a:p>
            <a:pPr>
              <a:lnSpc>
                <a:spcPct val="150000"/>
              </a:lnSpc>
              <a:buSzPct val="25000"/>
            </a:pPr>
            <a:endParaRPr lang="de-DE" altLang="zh-CN" sz="800" dirty="0"/>
          </a:p>
        </p:txBody>
      </p:sp>
    </p:spTree>
    <p:extLst>
      <p:ext uri="{BB962C8B-B14F-4D97-AF65-F5344CB8AC3E}">
        <p14:creationId xmlns:p14="http://schemas.microsoft.com/office/powerpoint/2010/main" val="258387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c46db3-2211-456f-8fcc-813e5b96b8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5c9446-e71a-41fc-9605-be1165a4b6e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3119</Words>
  <Application>Microsoft Office PowerPoint</Application>
  <PresentationFormat>宽屏</PresentationFormat>
  <Paragraphs>331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Aharoni</vt:lpstr>
      <vt:lpstr>Arial Unicode MS</vt:lpstr>
      <vt:lpstr>MS PGothic</vt:lpstr>
      <vt:lpstr>Raleway Light</vt:lpstr>
      <vt:lpstr>宋体</vt:lpstr>
      <vt:lpstr>微软雅黑</vt:lpstr>
      <vt:lpstr>微软雅黑 Light</vt:lpstr>
      <vt:lpstr>印品黑体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 co 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 1P P T模 板网</cp:keywords>
  <dc:description>www.51pp tmob an.co m</dc:description>
  <cp:lastModifiedBy>YANGs</cp:lastModifiedBy>
  <cp:revision>8</cp:revision>
  <dcterms:created xsi:type="dcterms:W3CDTF">2019-05-28T05:21:59Z</dcterms:created>
  <dcterms:modified xsi:type="dcterms:W3CDTF">2020-06-16T12:26:27Z</dcterms:modified>
</cp:coreProperties>
</file>