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417" r:id="rId2"/>
    <p:sldId id="418" r:id="rId3"/>
    <p:sldId id="419" r:id="rId4"/>
    <p:sldId id="392" r:id="rId5"/>
    <p:sldId id="394" r:id="rId6"/>
    <p:sldId id="346" r:id="rId7"/>
    <p:sldId id="407" r:id="rId8"/>
    <p:sldId id="422" r:id="rId9"/>
    <p:sldId id="396" r:id="rId10"/>
    <p:sldId id="341" r:id="rId11"/>
    <p:sldId id="404" r:id="rId12"/>
    <p:sldId id="374" r:id="rId13"/>
    <p:sldId id="382" r:id="rId14"/>
    <p:sldId id="423" r:id="rId15"/>
    <p:sldId id="366" r:id="rId16"/>
    <p:sldId id="428" r:id="rId17"/>
    <p:sldId id="427" r:id="rId18"/>
    <p:sldId id="408" r:id="rId19"/>
    <p:sldId id="424" r:id="rId20"/>
    <p:sldId id="375" r:id="rId21"/>
    <p:sldId id="410" r:id="rId22"/>
    <p:sldId id="387" r:id="rId23"/>
    <p:sldId id="406" r:id="rId24"/>
    <p:sldId id="426" r:id="rId25"/>
    <p:sldId id="42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" userDrawn="1">
          <p15:clr>
            <a:srgbClr val="A4A3A4"/>
          </p15:clr>
        </p15:guide>
        <p15:guide id="3" pos="2502" userDrawn="1">
          <p15:clr>
            <a:srgbClr val="A4A3A4"/>
          </p15:clr>
        </p15:guide>
        <p15:guide id="4" orient="horz" pos="4178">
          <p15:clr>
            <a:srgbClr val="A4A3A4"/>
          </p15:clr>
        </p15:guide>
        <p15:guide id="5" orient="horz" pos="340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EFEF"/>
    <a:srgbClr val="264457"/>
    <a:srgbClr val="1F2533"/>
    <a:srgbClr val="283746"/>
    <a:srgbClr val="7493B0"/>
    <a:srgbClr val="212121"/>
    <a:srgbClr val="5C5C5C"/>
    <a:srgbClr val="C0C0C0"/>
    <a:srgbClr val="05ABDF"/>
    <a:srgbClr val="08A1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0" autoAdjust="0"/>
    <p:restoredTop sz="91150" autoAdjust="0"/>
  </p:normalViewPr>
  <p:slideViewPr>
    <p:cSldViewPr snapToGrid="0" showGuides="1">
      <p:cViewPr varScale="1">
        <p:scale>
          <a:sx n="89" d="100"/>
          <a:sy n="89" d="100"/>
        </p:scale>
        <p:origin x="252" y="84"/>
      </p:cViewPr>
      <p:guideLst>
        <p:guide orient="horz" pos="323"/>
        <p:guide pos="2502"/>
        <p:guide orient="horz" pos="4178"/>
        <p:guide orient="horz" pos="3407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38022" cap="rnd" cmpd="sng" algn="ctr">
              <a:solidFill>
                <a:srgbClr val="264457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bg2">
                  <a:lumMod val="25000"/>
                </a:schemeClr>
              </a:solidFill>
              <a:ln w="9506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76A-4D60-A3B7-78F0944626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38022" cap="rnd" cmpd="sng" algn="ctr">
              <a:solidFill>
                <a:srgbClr val="212121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D11D26"/>
              </a:solidFill>
              <a:ln w="9506" cap="flat" cmpd="sng" algn="ctr">
                <a:solidFill>
                  <a:srgbClr val="569C00"/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76A-4D60-A3B7-78F0944626F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38022" cap="rnd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 w="9506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76A-4D60-A3B7-78F0944626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94489552"/>
        <c:axId val="294490096"/>
      </c:lineChart>
      <c:catAx>
        <c:axId val="29448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294490096"/>
        <c:crosses val="autoZero"/>
        <c:auto val="1"/>
        <c:lblAlgn val="ctr"/>
        <c:lblOffset val="100"/>
        <c:noMultiLvlLbl val="0"/>
      </c:catAx>
      <c:valAx>
        <c:axId val="294490096"/>
        <c:scaling>
          <c:orientation val="minMax"/>
        </c:scaling>
        <c:delete val="0"/>
        <c:axPos val="l"/>
        <c:majorGridlines>
          <c:spPr>
            <a:ln w="9506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94489552"/>
        <c:crosses val="autoZero"/>
        <c:crossBetween val="between"/>
      </c:valAx>
      <c:spPr>
        <a:noFill/>
        <a:ln w="2534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D8F48-F448-498C-BC5E-BE0E68EB1BB6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30441E-D7CC-4F7E-8F33-8F60A988A4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851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1988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5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FE6F1F-924D-4DA8-A19F-377E61A1DA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4820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42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610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060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1922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255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338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9663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837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7809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6811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157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6907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1617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62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080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4536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760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15047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057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3299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30441E-D7CC-4F7E-8F33-8F60A988A42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8213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flipV="1">
            <a:off x="5779756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 flipV="1">
            <a:off x="6029849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 flipV="1">
            <a:off x="6279942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 flipV="1">
            <a:off x="6530036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 flipV="1">
            <a:off x="6780130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V="1">
            <a:off x="5279570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flipV="1">
            <a:off x="5529663" y="976652"/>
            <a:ext cx="132300" cy="132300"/>
          </a:xfrm>
          <a:prstGeom prst="ellipse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Group 12"/>
          <p:cNvGrpSpPr>
            <a:grpSpLocks noChangeAspect="1"/>
          </p:cNvGrpSpPr>
          <p:nvPr userDrawn="1"/>
        </p:nvGrpSpPr>
        <p:grpSpPr bwMode="auto">
          <a:xfrm>
            <a:off x="0" y="1587"/>
            <a:ext cx="12192000" cy="6856413"/>
            <a:chOff x="-1045" y="-609"/>
            <a:chExt cx="7678" cy="4319"/>
          </a:xfrm>
        </p:grpSpPr>
        <p:sp>
          <p:nvSpPr>
            <p:cNvPr id="9" name="Freeform 13"/>
            <p:cNvSpPr/>
            <p:nvPr/>
          </p:nvSpPr>
          <p:spPr bwMode="auto">
            <a:xfrm>
              <a:off x="-1045" y="2399"/>
              <a:ext cx="1425" cy="1311"/>
            </a:xfrm>
            <a:custGeom>
              <a:avLst/>
              <a:gdLst>
                <a:gd name="T0" fmla="*/ 0 w 1425"/>
                <a:gd name="T1" fmla="*/ 0 h 1311"/>
                <a:gd name="T2" fmla="*/ 0 w 1425"/>
                <a:gd name="T3" fmla="*/ 20 h 1311"/>
                <a:gd name="T4" fmla="*/ 1403 w 1425"/>
                <a:gd name="T5" fmla="*/ 1311 h 1311"/>
                <a:gd name="T6" fmla="*/ 1425 w 1425"/>
                <a:gd name="T7" fmla="*/ 1311 h 1311"/>
                <a:gd name="T8" fmla="*/ 0 w 1425"/>
                <a:gd name="T9" fmla="*/ 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5" h="1311">
                  <a:moveTo>
                    <a:pt x="0" y="0"/>
                  </a:moveTo>
                  <a:lnTo>
                    <a:pt x="0" y="20"/>
                  </a:lnTo>
                  <a:lnTo>
                    <a:pt x="1403" y="1311"/>
                  </a:lnTo>
                  <a:lnTo>
                    <a:pt x="1425" y="1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-1045" y="2022"/>
              <a:ext cx="1833" cy="1688"/>
            </a:xfrm>
            <a:custGeom>
              <a:avLst/>
              <a:gdLst>
                <a:gd name="T0" fmla="*/ 0 w 1833"/>
                <a:gd name="T1" fmla="*/ 0 h 1688"/>
                <a:gd name="T2" fmla="*/ 0 w 1833"/>
                <a:gd name="T3" fmla="*/ 20 h 1688"/>
                <a:gd name="T4" fmla="*/ 1809 w 1833"/>
                <a:gd name="T5" fmla="*/ 1688 h 1688"/>
                <a:gd name="T6" fmla="*/ 1833 w 1833"/>
                <a:gd name="T7" fmla="*/ 1688 h 1688"/>
                <a:gd name="T8" fmla="*/ 0 w 1833"/>
                <a:gd name="T9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3" h="1688">
                  <a:moveTo>
                    <a:pt x="0" y="0"/>
                  </a:moveTo>
                  <a:lnTo>
                    <a:pt x="0" y="20"/>
                  </a:lnTo>
                  <a:lnTo>
                    <a:pt x="1809" y="1688"/>
                  </a:lnTo>
                  <a:lnTo>
                    <a:pt x="1833" y="1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-865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9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9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562" y="-609"/>
              <a:ext cx="4710" cy="4319"/>
            </a:xfrm>
            <a:custGeom>
              <a:avLst/>
              <a:gdLst>
                <a:gd name="T0" fmla="*/ 24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4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4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-1045" y="707"/>
              <a:ext cx="3260" cy="3003"/>
            </a:xfrm>
            <a:custGeom>
              <a:avLst/>
              <a:gdLst>
                <a:gd name="T0" fmla="*/ 0 w 3260"/>
                <a:gd name="T1" fmla="*/ 0 h 3003"/>
                <a:gd name="T2" fmla="*/ 0 w 3260"/>
                <a:gd name="T3" fmla="*/ 22 h 3003"/>
                <a:gd name="T4" fmla="*/ 3236 w 3260"/>
                <a:gd name="T5" fmla="*/ 3003 h 3003"/>
                <a:gd name="T6" fmla="*/ 3260 w 3260"/>
                <a:gd name="T7" fmla="*/ 3003 h 3003"/>
                <a:gd name="T8" fmla="*/ 0 w 3260"/>
                <a:gd name="T9" fmla="*/ 0 h 3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0" h="3003">
                  <a:moveTo>
                    <a:pt x="0" y="0"/>
                  </a:moveTo>
                  <a:lnTo>
                    <a:pt x="0" y="22"/>
                  </a:lnTo>
                  <a:lnTo>
                    <a:pt x="3236" y="3003"/>
                  </a:lnTo>
                  <a:lnTo>
                    <a:pt x="3260" y="30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-1045" y="-607"/>
              <a:ext cx="4686" cy="4317"/>
            </a:xfrm>
            <a:custGeom>
              <a:avLst/>
              <a:gdLst>
                <a:gd name="T0" fmla="*/ 0 w 4686"/>
                <a:gd name="T1" fmla="*/ 0 h 4317"/>
                <a:gd name="T2" fmla="*/ 0 w 4686"/>
                <a:gd name="T3" fmla="*/ 20 h 4317"/>
                <a:gd name="T4" fmla="*/ 4664 w 4686"/>
                <a:gd name="T5" fmla="*/ 4317 h 4317"/>
                <a:gd name="T6" fmla="*/ 4686 w 4686"/>
                <a:gd name="T7" fmla="*/ 4317 h 4317"/>
                <a:gd name="T8" fmla="*/ 0 w 4686"/>
                <a:gd name="T9" fmla="*/ 0 h 4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6" h="4317">
                  <a:moveTo>
                    <a:pt x="0" y="0"/>
                  </a:moveTo>
                  <a:lnTo>
                    <a:pt x="0" y="20"/>
                  </a:lnTo>
                  <a:lnTo>
                    <a:pt x="4664" y="4317"/>
                  </a:lnTo>
                  <a:lnTo>
                    <a:pt x="4686" y="4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-1045" y="895"/>
              <a:ext cx="3056" cy="2815"/>
            </a:xfrm>
            <a:custGeom>
              <a:avLst/>
              <a:gdLst>
                <a:gd name="T0" fmla="*/ 0 w 3056"/>
                <a:gd name="T1" fmla="*/ 0 h 2815"/>
                <a:gd name="T2" fmla="*/ 0 w 3056"/>
                <a:gd name="T3" fmla="*/ 22 h 2815"/>
                <a:gd name="T4" fmla="*/ 3034 w 3056"/>
                <a:gd name="T5" fmla="*/ 2815 h 2815"/>
                <a:gd name="T6" fmla="*/ 3056 w 3056"/>
                <a:gd name="T7" fmla="*/ 2815 h 2815"/>
                <a:gd name="T8" fmla="*/ 0 w 3056"/>
                <a:gd name="T9" fmla="*/ 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6" h="2815">
                  <a:moveTo>
                    <a:pt x="0" y="0"/>
                  </a:moveTo>
                  <a:lnTo>
                    <a:pt x="0" y="22"/>
                  </a:lnTo>
                  <a:lnTo>
                    <a:pt x="3034" y="2815"/>
                  </a:lnTo>
                  <a:lnTo>
                    <a:pt x="3056" y="2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0"/>
            <p:cNvSpPr/>
            <p:nvPr/>
          </p:nvSpPr>
          <p:spPr bwMode="auto">
            <a:xfrm>
              <a:off x="-1045" y="520"/>
              <a:ext cx="3464" cy="3190"/>
            </a:xfrm>
            <a:custGeom>
              <a:avLst/>
              <a:gdLst>
                <a:gd name="T0" fmla="*/ 0 w 3464"/>
                <a:gd name="T1" fmla="*/ 0 h 3190"/>
                <a:gd name="T2" fmla="*/ 0 w 3464"/>
                <a:gd name="T3" fmla="*/ 20 h 3190"/>
                <a:gd name="T4" fmla="*/ 3440 w 3464"/>
                <a:gd name="T5" fmla="*/ 3190 h 3190"/>
                <a:gd name="T6" fmla="*/ 3464 w 3464"/>
                <a:gd name="T7" fmla="*/ 3190 h 3190"/>
                <a:gd name="T8" fmla="*/ 0 w 3464"/>
                <a:gd name="T9" fmla="*/ 0 h 3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4" h="3190">
                  <a:moveTo>
                    <a:pt x="0" y="0"/>
                  </a:moveTo>
                  <a:lnTo>
                    <a:pt x="0" y="20"/>
                  </a:lnTo>
                  <a:lnTo>
                    <a:pt x="3440" y="3190"/>
                  </a:lnTo>
                  <a:lnTo>
                    <a:pt x="3464" y="3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-1045" y="1646"/>
              <a:ext cx="2239" cy="2064"/>
            </a:xfrm>
            <a:custGeom>
              <a:avLst/>
              <a:gdLst>
                <a:gd name="T0" fmla="*/ 0 w 2239"/>
                <a:gd name="T1" fmla="*/ 0 h 2064"/>
                <a:gd name="T2" fmla="*/ 0 w 2239"/>
                <a:gd name="T3" fmla="*/ 22 h 2064"/>
                <a:gd name="T4" fmla="*/ 2217 w 2239"/>
                <a:gd name="T5" fmla="*/ 2064 h 2064"/>
                <a:gd name="T6" fmla="*/ 2239 w 2239"/>
                <a:gd name="T7" fmla="*/ 2064 h 2064"/>
                <a:gd name="T8" fmla="*/ 0 w 2239"/>
                <a:gd name="T9" fmla="*/ 0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064">
                  <a:moveTo>
                    <a:pt x="0" y="0"/>
                  </a:moveTo>
                  <a:lnTo>
                    <a:pt x="0" y="22"/>
                  </a:lnTo>
                  <a:lnTo>
                    <a:pt x="2217" y="2064"/>
                  </a:lnTo>
                  <a:lnTo>
                    <a:pt x="2239" y="2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1378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2601" y="-609"/>
              <a:ext cx="4032" cy="3714"/>
            </a:xfrm>
            <a:custGeom>
              <a:avLst/>
              <a:gdLst>
                <a:gd name="T0" fmla="*/ 22 w 4032"/>
                <a:gd name="T1" fmla="*/ 0 h 3714"/>
                <a:gd name="T2" fmla="*/ 0 w 4032"/>
                <a:gd name="T3" fmla="*/ 0 h 3714"/>
                <a:gd name="T4" fmla="*/ 4032 w 4032"/>
                <a:gd name="T5" fmla="*/ 3714 h 3714"/>
                <a:gd name="T6" fmla="*/ 4032 w 4032"/>
                <a:gd name="T7" fmla="*/ 3694 h 3714"/>
                <a:gd name="T8" fmla="*/ 22 w 4032"/>
                <a:gd name="T9" fmla="*/ 0 h 3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2" h="3714">
                  <a:moveTo>
                    <a:pt x="22" y="0"/>
                  </a:moveTo>
                  <a:lnTo>
                    <a:pt x="0" y="0"/>
                  </a:lnTo>
                  <a:lnTo>
                    <a:pt x="4032" y="3714"/>
                  </a:lnTo>
                  <a:lnTo>
                    <a:pt x="4032" y="369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4"/>
            <p:cNvSpPr/>
            <p:nvPr/>
          </p:nvSpPr>
          <p:spPr bwMode="auto">
            <a:xfrm>
              <a:off x="-253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766" y="-609"/>
              <a:ext cx="4710" cy="4319"/>
            </a:xfrm>
            <a:custGeom>
              <a:avLst/>
              <a:gdLst>
                <a:gd name="T0" fmla="*/ 22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2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2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-1045" y="-232"/>
              <a:ext cx="4278" cy="3942"/>
            </a:xfrm>
            <a:custGeom>
              <a:avLst/>
              <a:gdLst>
                <a:gd name="T0" fmla="*/ 0 w 4278"/>
                <a:gd name="T1" fmla="*/ 0 h 3942"/>
                <a:gd name="T2" fmla="*/ 0 w 4278"/>
                <a:gd name="T3" fmla="*/ 22 h 3942"/>
                <a:gd name="T4" fmla="*/ 4256 w 4278"/>
                <a:gd name="T5" fmla="*/ 3942 h 3942"/>
                <a:gd name="T6" fmla="*/ 4278 w 4278"/>
                <a:gd name="T7" fmla="*/ 3942 h 3942"/>
                <a:gd name="T8" fmla="*/ 0 w 4278"/>
                <a:gd name="T9" fmla="*/ 0 h 3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8" h="3942">
                  <a:moveTo>
                    <a:pt x="0" y="0"/>
                  </a:moveTo>
                  <a:lnTo>
                    <a:pt x="0" y="22"/>
                  </a:lnTo>
                  <a:lnTo>
                    <a:pt x="4256" y="3942"/>
                  </a:lnTo>
                  <a:lnTo>
                    <a:pt x="4278" y="39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54" y="-609"/>
              <a:ext cx="4710" cy="4319"/>
            </a:xfrm>
            <a:custGeom>
              <a:avLst/>
              <a:gdLst>
                <a:gd name="T0" fmla="*/ 24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4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4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-1045" y="144"/>
              <a:ext cx="3872" cy="3566"/>
            </a:xfrm>
            <a:custGeom>
              <a:avLst/>
              <a:gdLst>
                <a:gd name="T0" fmla="*/ 0 w 3872"/>
                <a:gd name="T1" fmla="*/ 0 h 3566"/>
                <a:gd name="T2" fmla="*/ 0 w 3872"/>
                <a:gd name="T3" fmla="*/ 20 h 3566"/>
                <a:gd name="T4" fmla="*/ 3848 w 3872"/>
                <a:gd name="T5" fmla="*/ 3566 h 3566"/>
                <a:gd name="T6" fmla="*/ 3872 w 3872"/>
                <a:gd name="T7" fmla="*/ 3566 h 3566"/>
                <a:gd name="T8" fmla="*/ 0 w 3872"/>
                <a:gd name="T9" fmla="*/ 0 h 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2" h="3566">
                  <a:moveTo>
                    <a:pt x="0" y="0"/>
                  </a:moveTo>
                  <a:lnTo>
                    <a:pt x="0" y="20"/>
                  </a:lnTo>
                  <a:lnTo>
                    <a:pt x="3848" y="3566"/>
                  </a:lnTo>
                  <a:lnTo>
                    <a:pt x="3872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5252" y="-609"/>
              <a:ext cx="1381" cy="1274"/>
            </a:xfrm>
            <a:custGeom>
              <a:avLst/>
              <a:gdLst>
                <a:gd name="T0" fmla="*/ 22 w 1381"/>
                <a:gd name="T1" fmla="*/ 0 h 1274"/>
                <a:gd name="T2" fmla="*/ 0 w 1381"/>
                <a:gd name="T3" fmla="*/ 0 h 1274"/>
                <a:gd name="T4" fmla="*/ 1381 w 1381"/>
                <a:gd name="T5" fmla="*/ 1274 h 1274"/>
                <a:gd name="T6" fmla="*/ 1381 w 1381"/>
                <a:gd name="T7" fmla="*/ 1252 h 1274"/>
                <a:gd name="T8" fmla="*/ 22 w 1381"/>
                <a:gd name="T9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1" h="1274">
                  <a:moveTo>
                    <a:pt x="22" y="0"/>
                  </a:moveTo>
                  <a:lnTo>
                    <a:pt x="0" y="0"/>
                  </a:lnTo>
                  <a:lnTo>
                    <a:pt x="1381" y="1274"/>
                  </a:lnTo>
                  <a:lnTo>
                    <a:pt x="1381" y="125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5863" y="-609"/>
              <a:ext cx="770" cy="709"/>
            </a:xfrm>
            <a:custGeom>
              <a:avLst/>
              <a:gdLst>
                <a:gd name="T0" fmla="*/ 24 w 770"/>
                <a:gd name="T1" fmla="*/ 0 h 709"/>
                <a:gd name="T2" fmla="*/ 0 w 770"/>
                <a:gd name="T3" fmla="*/ 0 h 709"/>
                <a:gd name="T4" fmla="*/ 770 w 770"/>
                <a:gd name="T5" fmla="*/ 709 h 709"/>
                <a:gd name="T6" fmla="*/ 770 w 770"/>
                <a:gd name="T7" fmla="*/ 689 h 709"/>
                <a:gd name="T8" fmla="*/ 24 w 770"/>
                <a:gd name="T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09">
                  <a:moveTo>
                    <a:pt x="24" y="0"/>
                  </a:moveTo>
                  <a:lnTo>
                    <a:pt x="0" y="0"/>
                  </a:lnTo>
                  <a:lnTo>
                    <a:pt x="770" y="709"/>
                  </a:lnTo>
                  <a:lnTo>
                    <a:pt x="770" y="68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"/>
            <p:cNvSpPr/>
            <p:nvPr/>
          </p:nvSpPr>
          <p:spPr bwMode="auto">
            <a:xfrm>
              <a:off x="3417" y="-609"/>
              <a:ext cx="3216" cy="2964"/>
            </a:xfrm>
            <a:custGeom>
              <a:avLst/>
              <a:gdLst>
                <a:gd name="T0" fmla="*/ 22 w 3216"/>
                <a:gd name="T1" fmla="*/ 0 h 2964"/>
                <a:gd name="T2" fmla="*/ 0 w 3216"/>
                <a:gd name="T3" fmla="*/ 0 h 2964"/>
                <a:gd name="T4" fmla="*/ 3216 w 3216"/>
                <a:gd name="T5" fmla="*/ 2964 h 2964"/>
                <a:gd name="T6" fmla="*/ 3216 w 3216"/>
                <a:gd name="T7" fmla="*/ 2944 h 2964"/>
                <a:gd name="T8" fmla="*/ 22 w 3216"/>
                <a:gd name="T9" fmla="*/ 0 h 2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6" h="2964">
                  <a:moveTo>
                    <a:pt x="22" y="0"/>
                  </a:moveTo>
                  <a:lnTo>
                    <a:pt x="0" y="0"/>
                  </a:lnTo>
                  <a:lnTo>
                    <a:pt x="3216" y="2964"/>
                  </a:lnTo>
                  <a:lnTo>
                    <a:pt x="3216" y="294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2"/>
            <p:cNvSpPr/>
            <p:nvPr/>
          </p:nvSpPr>
          <p:spPr bwMode="auto">
            <a:xfrm>
              <a:off x="4232" y="-609"/>
              <a:ext cx="2401" cy="2213"/>
            </a:xfrm>
            <a:custGeom>
              <a:avLst/>
              <a:gdLst>
                <a:gd name="T0" fmla="*/ 22 w 2401"/>
                <a:gd name="T1" fmla="*/ 0 h 2213"/>
                <a:gd name="T2" fmla="*/ 0 w 2401"/>
                <a:gd name="T3" fmla="*/ 0 h 2213"/>
                <a:gd name="T4" fmla="*/ 2401 w 2401"/>
                <a:gd name="T5" fmla="*/ 2213 h 2213"/>
                <a:gd name="T6" fmla="*/ 2401 w 2401"/>
                <a:gd name="T7" fmla="*/ 2193 h 2213"/>
                <a:gd name="T8" fmla="*/ 22 w 2401"/>
                <a:gd name="T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213">
                  <a:moveTo>
                    <a:pt x="22" y="0"/>
                  </a:moveTo>
                  <a:lnTo>
                    <a:pt x="0" y="0"/>
                  </a:lnTo>
                  <a:lnTo>
                    <a:pt x="2401" y="2213"/>
                  </a:lnTo>
                  <a:lnTo>
                    <a:pt x="2401" y="219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3"/>
            <p:cNvSpPr/>
            <p:nvPr/>
          </p:nvSpPr>
          <p:spPr bwMode="auto">
            <a:xfrm>
              <a:off x="6067" y="-609"/>
              <a:ext cx="566" cy="523"/>
            </a:xfrm>
            <a:custGeom>
              <a:avLst/>
              <a:gdLst>
                <a:gd name="T0" fmla="*/ 22 w 566"/>
                <a:gd name="T1" fmla="*/ 0 h 523"/>
                <a:gd name="T2" fmla="*/ 0 w 566"/>
                <a:gd name="T3" fmla="*/ 0 h 523"/>
                <a:gd name="T4" fmla="*/ 566 w 566"/>
                <a:gd name="T5" fmla="*/ 523 h 523"/>
                <a:gd name="T6" fmla="*/ 566 w 566"/>
                <a:gd name="T7" fmla="*/ 501 h 523"/>
                <a:gd name="T8" fmla="*/ 22 w 566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523">
                  <a:moveTo>
                    <a:pt x="22" y="0"/>
                  </a:moveTo>
                  <a:lnTo>
                    <a:pt x="0" y="0"/>
                  </a:lnTo>
                  <a:lnTo>
                    <a:pt x="566" y="523"/>
                  </a:lnTo>
                  <a:lnTo>
                    <a:pt x="566" y="50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6475" y="-609"/>
              <a:ext cx="158" cy="146"/>
            </a:xfrm>
            <a:custGeom>
              <a:avLst/>
              <a:gdLst>
                <a:gd name="T0" fmla="*/ 22 w 158"/>
                <a:gd name="T1" fmla="*/ 0 h 146"/>
                <a:gd name="T2" fmla="*/ 0 w 158"/>
                <a:gd name="T3" fmla="*/ 0 h 146"/>
                <a:gd name="T4" fmla="*/ 158 w 158"/>
                <a:gd name="T5" fmla="*/ 146 h 146"/>
                <a:gd name="T6" fmla="*/ 158 w 158"/>
                <a:gd name="T7" fmla="*/ 126 h 146"/>
                <a:gd name="T8" fmla="*/ 22 w 15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46">
                  <a:moveTo>
                    <a:pt x="22" y="0"/>
                  </a:moveTo>
                  <a:lnTo>
                    <a:pt x="0" y="0"/>
                  </a:lnTo>
                  <a:lnTo>
                    <a:pt x="158" y="146"/>
                  </a:lnTo>
                  <a:lnTo>
                    <a:pt x="158" y="12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5048" y="-609"/>
              <a:ext cx="1585" cy="1462"/>
            </a:xfrm>
            <a:custGeom>
              <a:avLst/>
              <a:gdLst>
                <a:gd name="T0" fmla="*/ 22 w 1585"/>
                <a:gd name="T1" fmla="*/ 0 h 1462"/>
                <a:gd name="T2" fmla="*/ 0 w 1585"/>
                <a:gd name="T3" fmla="*/ 0 h 1462"/>
                <a:gd name="T4" fmla="*/ 1585 w 1585"/>
                <a:gd name="T5" fmla="*/ 1462 h 1462"/>
                <a:gd name="T6" fmla="*/ 1585 w 1585"/>
                <a:gd name="T7" fmla="*/ 1440 h 1462"/>
                <a:gd name="T8" fmla="*/ 22 w 1585"/>
                <a:gd name="T9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5" h="1462">
                  <a:moveTo>
                    <a:pt x="22" y="0"/>
                  </a:moveTo>
                  <a:lnTo>
                    <a:pt x="0" y="0"/>
                  </a:lnTo>
                  <a:lnTo>
                    <a:pt x="1585" y="1462"/>
                  </a:lnTo>
                  <a:lnTo>
                    <a:pt x="1585" y="144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5454" y="-609"/>
              <a:ext cx="1179" cy="1085"/>
            </a:xfrm>
            <a:custGeom>
              <a:avLst/>
              <a:gdLst>
                <a:gd name="T0" fmla="*/ 24 w 1179"/>
                <a:gd name="T1" fmla="*/ 0 h 1085"/>
                <a:gd name="T2" fmla="*/ 0 w 1179"/>
                <a:gd name="T3" fmla="*/ 0 h 1085"/>
                <a:gd name="T4" fmla="*/ 1179 w 1179"/>
                <a:gd name="T5" fmla="*/ 1085 h 1085"/>
                <a:gd name="T6" fmla="*/ 1179 w 1179"/>
                <a:gd name="T7" fmla="*/ 1065 h 1085"/>
                <a:gd name="T8" fmla="*/ 24 w 1179"/>
                <a:gd name="T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9" h="1085">
                  <a:moveTo>
                    <a:pt x="24" y="0"/>
                  </a:moveTo>
                  <a:lnTo>
                    <a:pt x="0" y="0"/>
                  </a:lnTo>
                  <a:lnTo>
                    <a:pt x="1179" y="1085"/>
                  </a:lnTo>
                  <a:lnTo>
                    <a:pt x="1179" y="106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7"/>
            <p:cNvSpPr/>
            <p:nvPr/>
          </p:nvSpPr>
          <p:spPr bwMode="auto">
            <a:xfrm>
              <a:off x="3213" y="-609"/>
              <a:ext cx="3420" cy="3152"/>
            </a:xfrm>
            <a:custGeom>
              <a:avLst/>
              <a:gdLst>
                <a:gd name="T0" fmla="*/ 22 w 3420"/>
                <a:gd name="T1" fmla="*/ 0 h 3152"/>
                <a:gd name="T2" fmla="*/ 0 w 3420"/>
                <a:gd name="T3" fmla="*/ 0 h 3152"/>
                <a:gd name="T4" fmla="*/ 3420 w 3420"/>
                <a:gd name="T5" fmla="*/ 3152 h 3152"/>
                <a:gd name="T6" fmla="*/ 3420 w 3420"/>
                <a:gd name="T7" fmla="*/ 3132 h 3152"/>
                <a:gd name="T8" fmla="*/ 22 w 3420"/>
                <a:gd name="T9" fmla="*/ 0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0" h="3152">
                  <a:moveTo>
                    <a:pt x="22" y="0"/>
                  </a:moveTo>
                  <a:lnTo>
                    <a:pt x="0" y="0"/>
                  </a:lnTo>
                  <a:lnTo>
                    <a:pt x="3420" y="3152"/>
                  </a:lnTo>
                  <a:lnTo>
                    <a:pt x="3420" y="3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3824" y="-609"/>
              <a:ext cx="2809" cy="2589"/>
            </a:xfrm>
            <a:custGeom>
              <a:avLst/>
              <a:gdLst>
                <a:gd name="T0" fmla="*/ 24 w 2809"/>
                <a:gd name="T1" fmla="*/ 0 h 2589"/>
                <a:gd name="T2" fmla="*/ 0 w 2809"/>
                <a:gd name="T3" fmla="*/ 0 h 2589"/>
                <a:gd name="T4" fmla="*/ 2809 w 2809"/>
                <a:gd name="T5" fmla="*/ 2589 h 2589"/>
                <a:gd name="T6" fmla="*/ 2809 w 2809"/>
                <a:gd name="T7" fmla="*/ 2567 h 2589"/>
                <a:gd name="T8" fmla="*/ 24 w 2809"/>
                <a:gd name="T9" fmla="*/ 0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9" h="2589">
                  <a:moveTo>
                    <a:pt x="24" y="0"/>
                  </a:moveTo>
                  <a:lnTo>
                    <a:pt x="0" y="0"/>
                  </a:lnTo>
                  <a:lnTo>
                    <a:pt x="2809" y="2589"/>
                  </a:lnTo>
                  <a:lnTo>
                    <a:pt x="2809" y="256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9"/>
            <p:cNvSpPr/>
            <p:nvPr/>
          </p:nvSpPr>
          <p:spPr bwMode="auto">
            <a:xfrm>
              <a:off x="1582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0"/>
            <p:cNvSpPr/>
            <p:nvPr/>
          </p:nvSpPr>
          <p:spPr bwMode="auto">
            <a:xfrm>
              <a:off x="2193" y="-609"/>
              <a:ext cx="4440" cy="4091"/>
            </a:xfrm>
            <a:custGeom>
              <a:avLst/>
              <a:gdLst>
                <a:gd name="T0" fmla="*/ 24 w 4440"/>
                <a:gd name="T1" fmla="*/ 0 h 4091"/>
                <a:gd name="T2" fmla="*/ 0 w 4440"/>
                <a:gd name="T3" fmla="*/ 0 h 4091"/>
                <a:gd name="T4" fmla="*/ 4440 w 4440"/>
                <a:gd name="T5" fmla="*/ 4091 h 4091"/>
                <a:gd name="T6" fmla="*/ 4440 w 4440"/>
                <a:gd name="T7" fmla="*/ 4071 h 4091"/>
                <a:gd name="T8" fmla="*/ 24 w 4440"/>
                <a:gd name="T9" fmla="*/ 0 h 4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4091">
                  <a:moveTo>
                    <a:pt x="24" y="0"/>
                  </a:moveTo>
                  <a:lnTo>
                    <a:pt x="0" y="0"/>
                  </a:lnTo>
                  <a:lnTo>
                    <a:pt x="4440" y="4091"/>
                  </a:lnTo>
                  <a:lnTo>
                    <a:pt x="4440" y="407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1"/>
            <p:cNvSpPr/>
            <p:nvPr/>
          </p:nvSpPr>
          <p:spPr bwMode="auto">
            <a:xfrm>
              <a:off x="-1045" y="1834"/>
              <a:ext cx="2037" cy="1876"/>
            </a:xfrm>
            <a:custGeom>
              <a:avLst/>
              <a:gdLst>
                <a:gd name="T0" fmla="*/ 0 w 2037"/>
                <a:gd name="T1" fmla="*/ 0 h 1876"/>
                <a:gd name="T2" fmla="*/ 0 w 2037"/>
                <a:gd name="T3" fmla="*/ 22 h 1876"/>
                <a:gd name="T4" fmla="*/ 2013 w 2037"/>
                <a:gd name="T5" fmla="*/ 1876 h 1876"/>
                <a:gd name="T6" fmla="*/ 2037 w 2037"/>
                <a:gd name="T7" fmla="*/ 1876 h 1876"/>
                <a:gd name="T8" fmla="*/ 0 w 2037"/>
                <a:gd name="T9" fmla="*/ 0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7" h="1876">
                  <a:moveTo>
                    <a:pt x="0" y="0"/>
                  </a:moveTo>
                  <a:lnTo>
                    <a:pt x="0" y="22"/>
                  </a:lnTo>
                  <a:lnTo>
                    <a:pt x="2013" y="1876"/>
                  </a:lnTo>
                  <a:lnTo>
                    <a:pt x="2037" y="1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2"/>
            <p:cNvSpPr/>
            <p:nvPr/>
          </p:nvSpPr>
          <p:spPr bwMode="auto">
            <a:xfrm>
              <a:off x="358" y="-609"/>
              <a:ext cx="4710" cy="4319"/>
            </a:xfrm>
            <a:custGeom>
              <a:avLst/>
              <a:gdLst>
                <a:gd name="T0" fmla="*/ 24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4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4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3"/>
            <p:cNvSpPr/>
            <p:nvPr/>
          </p:nvSpPr>
          <p:spPr bwMode="auto">
            <a:xfrm>
              <a:off x="1989" y="-609"/>
              <a:ext cx="4644" cy="4279"/>
            </a:xfrm>
            <a:custGeom>
              <a:avLst/>
              <a:gdLst>
                <a:gd name="T0" fmla="*/ 24 w 4644"/>
                <a:gd name="T1" fmla="*/ 0 h 4279"/>
                <a:gd name="T2" fmla="*/ 0 w 4644"/>
                <a:gd name="T3" fmla="*/ 0 h 4279"/>
                <a:gd name="T4" fmla="*/ 4644 w 4644"/>
                <a:gd name="T5" fmla="*/ 4279 h 4279"/>
                <a:gd name="T6" fmla="*/ 4644 w 4644"/>
                <a:gd name="T7" fmla="*/ 4257 h 4279"/>
                <a:gd name="T8" fmla="*/ 24 w 4644"/>
                <a:gd name="T9" fmla="*/ 0 h 4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4" h="4279">
                  <a:moveTo>
                    <a:pt x="24" y="0"/>
                  </a:moveTo>
                  <a:lnTo>
                    <a:pt x="0" y="0"/>
                  </a:lnTo>
                  <a:lnTo>
                    <a:pt x="4644" y="4279"/>
                  </a:lnTo>
                  <a:lnTo>
                    <a:pt x="4644" y="42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"/>
            <p:cNvSpPr/>
            <p:nvPr/>
          </p:nvSpPr>
          <p:spPr bwMode="auto">
            <a:xfrm>
              <a:off x="-1045" y="-44"/>
              <a:ext cx="4074" cy="3754"/>
            </a:xfrm>
            <a:custGeom>
              <a:avLst/>
              <a:gdLst>
                <a:gd name="T0" fmla="*/ 0 w 4074"/>
                <a:gd name="T1" fmla="*/ 0 h 3754"/>
                <a:gd name="T2" fmla="*/ 0 w 4074"/>
                <a:gd name="T3" fmla="*/ 22 h 3754"/>
                <a:gd name="T4" fmla="*/ 4052 w 4074"/>
                <a:gd name="T5" fmla="*/ 3754 h 3754"/>
                <a:gd name="T6" fmla="*/ 4074 w 4074"/>
                <a:gd name="T7" fmla="*/ 3754 h 3754"/>
                <a:gd name="T8" fmla="*/ 0 w 4074"/>
                <a:gd name="T9" fmla="*/ 0 h 3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4" h="3754">
                  <a:moveTo>
                    <a:pt x="0" y="0"/>
                  </a:moveTo>
                  <a:lnTo>
                    <a:pt x="0" y="22"/>
                  </a:lnTo>
                  <a:lnTo>
                    <a:pt x="4052" y="3754"/>
                  </a:lnTo>
                  <a:lnTo>
                    <a:pt x="4074" y="3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-49" y="-609"/>
              <a:ext cx="4709" cy="4319"/>
            </a:xfrm>
            <a:custGeom>
              <a:avLst/>
              <a:gdLst>
                <a:gd name="T0" fmla="*/ 22 w 4709"/>
                <a:gd name="T1" fmla="*/ 0 h 4319"/>
                <a:gd name="T2" fmla="*/ 0 w 4709"/>
                <a:gd name="T3" fmla="*/ 0 h 4319"/>
                <a:gd name="T4" fmla="*/ 4687 w 4709"/>
                <a:gd name="T5" fmla="*/ 4319 h 4319"/>
                <a:gd name="T6" fmla="*/ 4709 w 4709"/>
                <a:gd name="T7" fmla="*/ 4319 h 4319"/>
                <a:gd name="T8" fmla="*/ 22 w 4709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9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09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-1045" y="-421"/>
              <a:ext cx="4482" cy="4131"/>
            </a:xfrm>
            <a:custGeom>
              <a:avLst/>
              <a:gdLst>
                <a:gd name="T0" fmla="*/ 0 w 4482"/>
                <a:gd name="T1" fmla="*/ 0 h 4131"/>
                <a:gd name="T2" fmla="*/ 0 w 4482"/>
                <a:gd name="T3" fmla="*/ 22 h 4131"/>
                <a:gd name="T4" fmla="*/ 4460 w 4482"/>
                <a:gd name="T5" fmla="*/ 4131 h 4131"/>
                <a:gd name="T6" fmla="*/ 4482 w 4482"/>
                <a:gd name="T7" fmla="*/ 4131 h 4131"/>
                <a:gd name="T8" fmla="*/ 0 w 4482"/>
                <a:gd name="T9" fmla="*/ 0 h 4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2" h="4131">
                  <a:moveTo>
                    <a:pt x="0" y="0"/>
                  </a:moveTo>
                  <a:lnTo>
                    <a:pt x="0" y="22"/>
                  </a:lnTo>
                  <a:lnTo>
                    <a:pt x="4460" y="4131"/>
                  </a:lnTo>
                  <a:lnTo>
                    <a:pt x="4482" y="4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7"/>
            <p:cNvSpPr/>
            <p:nvPr/>
          </p:nvSpPr>
          <p:spPr bwMode="auto">
            <a:xfrm>
              <a:off x="-1045" y="1271"/>
              <a:ext cx="2647" cy="2439"/>
            </a:xfrm>
            <a:custGeom>
              <a:avLst/>
              <a:gdLst>
                <a:gd name="T0" fmla="*/ 0 w 2647"/>
                <a:gd name="T1" fmla="*/ 0 h 2439"/>
                <a:gd name="T2" fmla="*/ 0 w 2647"/>
                <a:gd name="T3" fmla="*/ 20 h 2439"/>
                <a:gd name="T4" fmla="*/ 2625 w 2647"/>
                <a:gd name="T5" fmla="*/ 2439 h 2439"/>
                <a:gd name="T6" fmla="*/ 2647 w 2647"/>
                <a:gd name="T7" fmla="*/ 2439 h 2439"/>
                <a:gd name="T8" fmla="*/ 0 w 2647"/>
                <a:gd name="T9" fmla="*/ 0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7" h="2439">
                  <a:moveTo>
                    <a:pt x="0" y="0"/>
                  </a:moveTo>
                  <a:lnTo>
                    <a:pt x="0" y="20"/>
                  </a:lnTo>
                  <a:lnTo>
                    <a:pt x="2625" y="2439"/>
                  </a:lnTo>
                  <a:lnTo>
                    <a:pt x="2647" y="24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8"/>
            <p:cNvSpPr/>
            <p:nvPr/>
          </p:nvSpPr>
          <p:spPr bwMode="auto">
            <a:xfrm>
              <a:off x="-1045" y="1083"/>
              <a:ext cx="2851" cy="2627"/>
            </a:xfrm>
            <a:custGeom>
              <a:avLst/>
              <a:gdLst>
                <a:gd name="T0" fmla="*/ 0 w 2851"/>
                <a:gd name="T1" fmla="*/ 0 h 2627"/>
                <a:gd name="T2" fmla="*/ 0 w 2851"/>
                <a:gd name="T3" fmla="*/ 20 h 2627"/>
                <a:gd name="T4" fmla="*/ 2829 w 2851"/>
                <a:gd name="T5" fmla="*/ 2627 h 2627"/>
                <a:gd name="T6" fmla="*/ 2851 w 2851"/>
                <a:gd name="T7" fmla="*/ 2627 h 2627"/>
                <a:gd name="T8" fmla="*/ 0 w 2851"/>
                <a:gd name="T9" fmla="*/ 0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1" h="2627">
                  <a:moveTo>
                    <a:pt x="0" y="0"/>
                  </a:moveTo>
                  <a:lnTo>
                    <a:pt x="0" y="20"/>
                  </a:lnTo>
                  <a:lnTo>
                    <a:pt x="2829" y="2627"/>
                  </a:lnTo>
                  <a:lnTo>
                    <a:pt x="2851" y="26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9"/>
            <p:cNvSpPr/>
            <p:nvPr/>
          </p:nvSpPr>
          <p:spPr bwMode="auto">
            <a:xfrm>
              <a:off x="3009" y="-609"/>
              <a:ext cx="3624" cy="3340"/>
            </a:xfrm>
            <a:custGeom>
              <a:avLst/>
              <a:gdLst>
                <a:gd name="T0" fmla="*/ 22 w 3624"/>
                <a:gd name="T1" fmla="*/ 0 h 3340"/>
                <a:gd name="T2" fmla="*/ 0 w 3624"/>
                <a:gd name="T3" fmla="*/ 0 h 3340"/>
                <a:gd name="T4" fmla="*/ 3624 w 3624"/>
                <a:gd name="T5" fmla="*/ 3340 h 3340"/>
                <a:gd name="T6" fmla="*/ 3624 w 3624"/>
                <a:gd name="T7" fmla="*/ 3318 h 3340"/>
                <a:gd name="T8" fmla="*/ 22 w 3624"/>
                <a:gd name="T9" fmla="*/ 0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4" h="3340">
                  <a:moveTo>
                    <a:pt x="22" y="0"/>
                  </a:moveTo>
                  <a:lnTo>
                    <a:pt x="0" y="0"/>
                  </a:lnTo>
                  <a:lnTo>
                    <a:pt x="3624" y="3340"/>
                  </a:lnTo>
                  <a:lnTo>
                    <a:pt x="3624" y="331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0"/>
            <p:cNvSpPr/>
            <p:nvPr/>
          </p:nvSpPr>
          <p:spPr bwMode="auto">
            <a:xfrm>
              <a:off x="3619" y="-609"/>
              <a:ext cx="3014" cy="2775"/>
            </a:xfrm>
            <a:custGeom>
              <a:avLst/>
              <a:gdLst>
                <a:gd name="T0" fmla="*/ 24 w 3014"/>
                <a:gd name="T1" fmla="*/ 0 h 2775"/>
                <a:gd name="T2" fmla="*/ 0 w 3014"/>
                <a:gd name="T3" fmla="*/ 0 h 2775"/>
                <a:gd name="T4" fmla="*/ 3014 w 3014"/>
                <a:gd name="T5" fmla="*/ 2775 h 2775"/>
                <a:gd name="T6" fmla="*/ 3014 w 3014"/>
                <a:gd name="T7" fmla="*/ 2755 h 2775"/>
                <a:gd name="T8" fmla="*/ 24 w 3014"/>
                <a:gd name="T9" fmla="*/ 0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775">
                  <a:moveTo>
                    <a:pt x="24" y="0"/>
                  </a:moveTo>
                  <a:lnTo>
                    <a:pt x="0" y="0"/>
                  </a:lnTo>
                  <a:lnTo>
                    <a:pt x="3014" y="2775"/>
                  </a:lnTo>
                  <a:lnTo>
                    <a:pt x="3014" y="275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1"/>
            <p:cNvSpPr/>
            <p:nvPr/>
          </p:nvSpPr>
          <p:spPr bwMode="auto">
            <a:xfrm>
              <a:off x="970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9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9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1784" y="-609"/>
              <a:ext cx="4711" cy="4319"/>
            </a:xfrm>
            <a:custGeom>
              <a:avLst/>
              <a:gdLst>
                <a:gd name="T0" fmla="*/ 24 w 4711"/>
                <a:gd name="T1" fmla="*/ 0 h 4319"/>
                <a:gd name="T2" fmla="*/ 0 w 4711"/>
                <a:gd name="T3" fmla="*/ 0 h 4319"/>
                <a:gd name="T4" fmla="*/ 4689 w 4711"/>
                <a:gd name="T5" fmla="*/ 4319 h 4319"/>
                <a:gd name="T6" fmla="*/ 4711 w 4711"/>
                <a:gd name="T7" fmla="*/ 4319 h 4319"/>
                <a:gd name="T8" fmla="*/ 24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4" y="0"/>
                  </a:moveTo>
                  <a:lnTo>
                    <a:pt x="0" y="0"/>
                  </a:lnTo>
                  <a:lnTo>
                    <a:pt x="4689" y="4319"/>
                  </a:lnTo>
                  <a:lnTo>
                    <a:pt x="4711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3"/>
            <p:cNvSpPr/>
            <p:nvPr/>
          </p:nvSpPr>
          <p:spPr bwMode="auto">
            <a:xfrm>
              <a:off x="-457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4"/>
            <p:cNvSpPr/>
            <p:nvPr/>
          </p:nvSpPr>
          <p:spPr bwMode="auto">
            <a:xfrm>
              <a:off x="1174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5"/>
            <p:cNvSpPr/>
            <p:nvPr/>
          </p:nvSpPr>
          <p:spPr bwMode="auto">
            <a:xfrm>
              <a:off x="-1045" y="332"/>
              <a:ext cx="3668" cy="3378"/>
            </a:xfrm>
            <a:custGeom>
              <a:avLst/>
              <a:gdLst>
                <a:gd name="T0" fmla="*/ 0 w 3668"/>
                <a:gd name="T1" fmla="*/ 0 h 3378"/>
                <a:gd name="T2" fmla="*/ 0 w 3668"/>
                <a:gd name="T3" fmla="*/ 20 h 3378"/>
                <a:gd name="T4" fmla="*/ 3644 w 3668"/>
                <a:gd name="T5" fmla="*/ 3378 h 3378"/>
                <a:gd name="T6" fmla="*/ 3668 w 3668"/>
                <a:gd name="T7" fmla="*/ 3378 h 3378"/>
                <a:gd name="T8" fmla="*/ 0 w 3668"/>
                <a:gd name="T9" fmla="*/ 0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8" h="3378">
                  <a:moveTo>
                    <a:pt x="0" y="0"/>
                  </a:moveTo>
                  <a:lnTo>
                    <a:pt x="0" y="20"/>
                  </a:lnTo>
                  <a:lnTo>
                    <a:pt x="3644" y="3378"/>
                  </a:lnTo>
                  <a:lnTo>
                    <a:pt x="3668" y="3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6"/>
            <p:cNvSpPr/>
            <p:nvPr/>
          </p:nvSpPr>
          <p:spPr bwMode="auto">
            <a:xfrm>
              <a:off x="-661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6271" y="-609"/>
              <a:ext cx="362" cy="335"/>
            </a:xfrm>
            <a:custGeom>
              <a:avLst/>
              <a:gdLst>
                <a:gd name="T0" fmla="*/ 22 w 362"/>
                <a:gd name="T1" fmla="*/ 0 h 335"/>
                <a:gd name="T2" fmla="*/ 0 w 362"/>
                <a:gd name="T3" fmla="*/ 0 h 335"/>
                <a:gd name="T4" fmla="*/ 362 w 362"/>
                <a:gd name="T5" fmla="*/ 335 h 335"/>
                <a:gd name="T6" fmla="*/ 362 w 362"/>
                <a:gd name="T7" fmla="*/ 312 h 335"/>
                <a:gd name="T8" fmla="*/ 22 w 362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35">
                  <a:moveTo>
                    <a:pt x="22" y="0"/>
                  </a:moveTo>
                  <a:lnTo>
                    <a:pt x="0" y="0"/>
                  </a:lnTo>
                  <a:lnTo>
                    <a:pt x="362" y="335"/>
                  </a:lnTo>
                  <a:lnTo>
                    <a:pt x="362" y="31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4436" y="-609"/>
              <a:ext cx="2197" cy="2024"/>
            </a:xfrm>
            <a:custGeom>
              <a:avLst/>
              <a:gdLst>
                <a:gd name="T0" fmla="*/ 22 w 2197"/>
                <a:gd name="T1" fmla="*/ 0 h 2024"/>
                <a:gd name="T2" fmla="*/ 0 w 2197"/>
                <a:gd name="T3" fmla="*/ 0 h 2024"/>
                <a:gd name="T4" fmla="*/ 2197 w 2197"/>
                <a:gd name="T5" fmla="*/ 2024 h 2024"/>
                <a:gd name="T6" fmla="*/ 2197 w 2197"/>
                <a:gd name="T7" fmla="*/ 2004 h 2024"/>
                <a:gd name="T8" fmla="*/ 22 w 2197"/>
                <a:gd name="T9" fmla="*/ 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2024">
                  <a:moveTo>
                    <a:pt x="22" y="0"/>
                  </a:moveTo>
                  <a:lnTo>
                    <a:pt x="0" y="0"/>
                  </a:lnTo>
                  <a:lnTo>
                    <a:pt x="2197" y="2024"/>
                  </a:lnTo>
                  <a:lnTo>
                    <a:pt x="2197" y="200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9"/>
            <p:cNvSpPr/>
            <p:nvPr/>
          </p:nvSpPr>
          <p:spPr bwMode="auto">
            <a:xfrm>
              <a:off x="4640" y="-609"/>
              <a:ext cx="1993" cy="1836"/>
            </a:xfrm>
            <a:custGeom>
              <a:avLst/>
              <a:gdLst>
                <a:gd name="T0" fmla="*/ 22 w 1993"/>
                <a:gd name="T1" fmla="*/ 0 h 1836"/>
                <a:gd name="T2" fmla="*/ 0 w 1993"/>
                <a:gd name="T3" fmla="*/ 0 h 1836"/>
                <a:gd name="T4" fmla="*/ 1993 w 1993"/>
                <a:gd name="T5" fmla="*/ 1836 h 1836"/>
                <a:gd name="T6" fmla="*/ 1993 w 1993"/>
                <a:gd name="T7" fmla="*/ 1816 h 1836"/>
                <a:gd name="T8" fmla="*/ 22 w 1993"/>
                <a:gd name="T9" fmla="*/ 0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3" h="1836">
                  <a:moveTo>
                    <a:pt x="22" y="0"/>
                  </a:moveTo>
                  <a:lnTo>
                    <a:pt x="0" y="0"/>
                  </a:lnTo>
                  <a:lnTo>
                    <a:pt x="1993" y="1836"/>
                  </a:lnTo>
                  <a:lnTo>
                    <a:pt x="1993" y="181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0"/>
            <p:cNvSpPr/>
            <p:nvPr/>
          </p:nvSpPr>
          <p:spPr bwMode="auto">
            <a:xfrm>
              <a:off x="5659" y="-609"/>
              <a:ext cx="974" cy="897"/>
            </a:xfrm>
            <a:custGeom>
              <a:avLst/>
              <a:gdLst>
                <a:gd name="T0" fmla="*/ 24 w 974"/>
                <a:gd name="T1" fmla="*/ 0 h 897"/>
                <a:gd name="T2" fmla="*/ 0 w 974"/>
                <a:gd name="T3" fmla="*/ 0 h 897"/>
                <a:gd name="T4" fmla="*/ 974 w 974"/>
                <a:gd name="T5" fmla="*/ 897 h 897"/>
                <a:gd name="T6" fmla="*/ 974 w 974"/>
                <a:gd name="T7" fmla="*/ 877 h 897"/>
                <a:gd name="T8" fmla="*/ 24 w 974"/>
                <a:gd name="T9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897">
                  <a:moveTo>
                    <a:pt x="24" y="0"/>
                  </a:moveTo>
                  <a:lnTo>
                    <a:pt x="0" y="0"/>
                  </a:lnTo>
                  <a:lnTo>
                    <a:pt x="974" y="897"/>
                  </a:lnTo>
                  <a:lnTo>
                    <a:pt x="974" y="87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1"/>
            <p:cNvSpPr/>
            <p:nvPr/>
          </p:nvSpPr>
          <p:spPr bwMode="auto">
            <a:xfrm>
              <a:off x="4028" y="-609"/>
              <a:ext cx="2605" cy="2401"/>
            </a:xfrm>
            <a:custGeom>
              <a:avLst/>
              <a:gdLst>
                <a:gd name="T0" fmla="*/ 24 w 2605"/>
                <a:gd name="T1" fmla="*/ 0 h 2401"/>
                <a:gd name="T2" fmla="*/ 0 w 2605"/>
                <a:gd name="T3" fmla="*/ 0 h 2401"/>
                <a:gd name="T4" fmla="*/ 2605 w 2605"/>
                <a:gd name="T5" fmla="*/ 2401 h 2401"/>
                <a:gd name="T6" fmla="*/ 2605 w 2605"/>
                <a:gd name="T7" fmla="*/ 2379 h 2401"/>
                <a:gd name="T8" fmla="*/ 24 w 2605"/>
                <a:gd name="T9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5" h="2401">
                  <a:moveTo>
                    <a:pt x="24" y="0"/>
                  </a:moveTo>
                  <a:lnTo>
                    <a:pt x="0" y="0"/>
                  </a:lnTo>
                  <a:lnTo>
                    <a:pt x="2605" y="2401"/>
                  </a:lnTo>
                  <a:lnTo>
                    <a:pt x="2605" y="237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2"/>
            <p:cNvSpPr/>
            <p:nvPr/>
          </p:nvSpPr>
          <p:spPr bwMode="auto">
            <a:xfrm>
              <a:off x="4844" y="-609"/>
              <a:ext cx="1789" cy="1650"/>
            </a:xfrm>
            <a:custGeom>
              <a:avLst/>
              <a:gdLst>
                <a:gd name="T0" fmla="*/ 22 w 1789"/>
                <a:gd name="T1" fmla="*/ 0 h 1650"/>
                <a:gd name="T2" fmla="*/ 0 w 1789"/>
                <a:gd name="T3" fmla="*/ 0 h 1650"/>
                <a:gd name="T4" fmla="*/ 1789 w 1789"/>
                <a:gd name="T5" fmla="*/ 1650 h 1650"/>
                <a:gd name="T6" fmla="*/ 1789 w 1789"/>
                <a:gd name="T7" fmla="*/ 1628 h 1650"/>
                <a:gd name="T8" fmla="*/ 22 w 1789"/>
                <a:gd name="T9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9" h="1650">
                  <a:moveTo>
                    <a:pt x="22" y="0"/>
                  </a:moveTo>
                  <a:lnTo>
                    <a:pt x="0" y="0"/>
                  </a:lnTo>
                  <a:lnTo>
                    <a:pt x="1789" y="1650"/>
                  </a:lnTo>
                  <a:lnTo>
                    <a:pt x="1789" y="162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3"/>
            <p:cNvSpPr/>
            <p:nvPr/>
          </p:nvSpPr>
          <p:spPr bwMode="auto">
            <a:xfrm>
              <a:off x="2397" y="-609"/>
              <a:ext cx="4236" cy="3903"/>
            </a:xfrm>
            <a:custGeom>
              <a:avLst/>
              <a:gdLst>
                <a:gd name="T0" fmla="*/ 24 w 4236"/>
                <a:gd name="T1" fmla="*/ 0 h 3903"/>
                <a:gd name="T2" fmla="*/ 0 w 4236"/>
                <a:gd name="T3" fmla="*/ 0 h 3903"/>
                <a:gd name="T4" fmla="*/ 4236 w 4236"/>
                <a:gd name="T5" fmla="*/ 3903 h 3903"/>
                <a:gd name="T6" fmla="*/ 4236 w 4236"/>
                <a:gd name="T7" fmla="*/ 3883 h 3903"/>
                <a:gd name="T8" fmla="*/ 24 w 4236"/>
                <a:gd name="T9" fmla="*/ 0 h 3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3903">
                  <a:moveTo>
                    <a:pt x="24" y="0"/>
                  </a:moveTo>
                  <a:lnTo>
                    <a:pt x="0" y="0"/>
                  </a:lnTo>
                  <a:lnTo>
                    <a:pt x="4236" y="3903"/>
                  </a:lnTo>
                  <a:lnTo>
                    <a:pt x="4236" y="388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4"/>
            <p:cNvSpPr/>
            <p:nvPr/>
          </p:nvSpPr>
          <p:spPr bwMode="auto">
            <a:xfrm>
              <a:off x="2805" y="-609"/>
              <a:ext cx="3828" cy="3528"/>
            </a:xfrm>
            <a:custGeom>
              <a:avLst/>
              <a:gdLst>
                <a:gd name="T0" fmla="*/ 22 w 3828"/>
                <a:gd name="T1" fmla="*/ 0 h 3528"/>
                <a:gd name="T2" fmla="*/ 0 w 3828"/>
                <a:gd name="T3" fmla="*/ 0 h 3528"/>
                <a:gd name="T4" fmla="*/ 3828 w 3828"/>
                <a:gd name="T5" fmla="*/ 3528 h 3528"/>
                <a:gd name="T6" fmla="*/ 3828 w 3828"/>
                <a:gd name="T7" fmla="*/ 3506 h 3528"/>
                <a:gd name="T8" fmla="*/ 22 w 3828"/>
                <a:gd name="T9" fmla="*/ 0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8" h="3528">
                  <a:moveTo>
                    <a:pt x="22" y="0"/>
                  </a:moveTo>
                  <a:lnTo>
                    <a:pt x="0" y="0"/>
                  </a:lnTo>
                  <a:lnTo>
                    <a:pt x="3828" y="3528"/>
                  </a:lnTo>
                  <a:lnTo>
                    <a:pt x="3828" y="350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5"/>
            <p:cNvSpPr/>
            <p:nvPr/>
          </p:nvSpPr>
          <p:spPr bwMode="auto">
            <a:xfrm>
              <a:off x="-1045" y="2210"/>
              <a:ext cx="1629" cy="1500"/>
            </a:xfrm>
            <a:custGeom>
              <a:avLst/>
              <a:gdLst>
                <a:gd name="T0" fmla="*/ 0 w 1629"/>
                <a:gd name="T1" fmla="*/ 0 h 1500"/>
                <a:gd name="T2" fmla="*/ 0 w 1629"/>
                <a:gd name="T3" fmla="*/ 20 h 1500"/>
                <a:gd name="T4" fmla="*/ 1605 w 1629"/>
                <a:gd name="T5" fmla="*/ 1500 h 1500"/>
                <a:gd name="T6" fmla="*/ 1629 w 1629"/>
                <a:gd name="T7" fmla="*/ 1500 h 1500"/>
                <a:gd name="T8" fmla="*/ 0 w 1629"/>
                <a:gd name="T9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1500">
                  <a:moveTo>
                    <a:pt x="0" y="0"/>
                  </a:moveTo>
                  <a:lnTo>
                    <a:pt x="0" y="20"/>
                  </a:lnTo>
                  <a:lnTo>
                    <a:pt x="1605" y="1500"/>
                  </a:lnTo>
                  <a:lnTo>
                    <a:pt x="1629" y="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6"/>
            <p:cNvSpPr/>
            <p:nvPr/>
          </p:nvSpPr>
          <p:spPr bwMode="auto">
            <a:xfrm>
              <a:off x="-1045" y="3526"/>
              <a:ext cx="202" cy="184"/>
            </a:xfrm>
            <a:custGeom>
              <a:avLst/>
              <a:gdLst>
                <a:gd name="T0" fmla="*/ 178 w 202"/>
                <a:gd name="T1" fmla="*/ 184 h 184"/>
                <a:gd name="T2" fmla="*/ 202 w 202"/>
                <a:gd name="T3" fmla="*/ 184 h 184"/>
                <a:gd name="T4" fmla="*/ 0 w 202"/>
                <a:gd name="T5" fmla="*/ 0 h 184"/>
                <a:gd name="T6" fmla="*/ 0 w 202"/>
                <a:gd name="T7" fmla="*/ 20 h 184"/>
                <a:gd name="T8" fmla="*/ 178 w 202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84">
                  <a:moveTo>
                    <a:pt x="178" y="184"/>
                  </a:moveTo>
                  <a:lnTo>
                    <a:pt x="202" y="184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78" y="184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7"/>
            <p:cNvSpPr/>
            <p:nvPr/>
          </p:nvSpPr>
          <p:spPr bwMode="auto">
            <a:xfrm>
              <a:off x="-1045" y="2961"/>
              <a:ext cx="812" cy="749"/>
            </a:xfrm>
            <a:custGeom>
              <a:avLst/>
              <a:gdLst>
                <a:gd name="T0" fmla="*/ 0 w 812"/>
                <a:gd name="T1" fmla="*/ 0 h 749"/>
                <a:gd name="T2" fmla="*/ 0 w 812"/>
                <a:gd name="T3" fmla="*/ 22 h 749"/>
                <a:gd name="T4" fmla="*/ 790 w 812"/>
                <a:gd name="T5" fmla="*/ 749 h 749"/>
                <a:gd name="T6" fmla="*/ 812 w 812"/>
                <a:gd name="T7" fmla="*/ 749 h 749"/>
                <a:gd name="T8" fmla="*/ 0 w 812"/>
                <a:gd name="T9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749">
                  <a:moveTo>
                    <a:pt x="0" y="0"/>
                  </a:moveTo>
                  <a:lnTo>
                    <a:pt x="0" y="22"/>
                  </a:lnTo>
                  <a:lnTo>
                    <a:pt x="790" y="749"/>
                  </a:lnTo>
                  <a:lnTo>
                    <a:pt x="812" y="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8"/>
            <p:cNvSpPr/>
            <p:nvPr/>
          </p:nvSpPr>
          <p:spPr bwMode="auto">
            <a:xfrm>
              <a:off x="-1045" y="2585"/>
              <a:ext cx="1221" cy="1125"/>
            </a:xfrm>
            <a:custGeom>
              <a:avLst/>
              <a:gdLst>
                <a:gd name="T0" fmla="*/ 0 w 1221"/>
                <a:gd name="T1" fmla="*/ 0 h 1125"/>
                <a:gd name="T2" fmla="*/ 0 w 1221"/>
                <a:gd name="T3" fmla="*/ 22 h 1125"/>
                <a:gd name="T4" fmla="*/ 1199 w 1221"/>
                <a:gd name="T5" fmla="*/ 1125 h 1125"/>
                <a:gd name="T6" fmla="*/ 1221 w 1221"/>
                <a:gd name="T7" fmla="*/ 1125 h 1125"/>
                <a:gd name="T8" fmla="*/ 0 w 1221"/>
                <a:gd name="T9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1" h="1125">
                  <a:moveTo>
                    <a:pt x="0" y="0"/>
                  </a:moveTo>
                  <a:lnTo>
                    <a:pt x="0" y="22"/>
                  </a:lnTo>
                  <a:lnTo>
                    <a:pt x="1199" y="1125"/>
                  </a:lnTo>
                  <a:lnTo>
                    <a:pt x="1221" y="1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-1045" y="3338"/>
              <a:ext cx="404" cy="372"/>
            </a:xfrm>
            <a:custGeom>
              <a:avLst/>
              <a:gdLst>
                <a:gd name="T0" fmla="*/ 0 w 404"/>
                <a:gd name="T1" fmla="*/ 0 h 372"/>
                <a:gd name="T2" fmla="*/ 0 w 404"/>
                <a:gd name="T3" fmla="*/ 20 h 372"/>
                <a:gd name="T4" fmla="*/ 382 w 404"/>
                <a:gd name="T5" fmla="*/ 372 h 372"/>
                <a:gd name="T6" fmla="*/ 404 w 404"/>
                <a:gd name="T7" fmla="*/ 372 h 372"/>
                <a:gd name="T8" fmla="*/ 0 w 404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372">
                  <a:moveTo>
                    <a:pt x="0" y="0"/>
                  </a:moveTo>
                  <a:lnTo>
                    <a:pt x="0" y="20"/>
                  </a:lnTo>
                  <a:lnTo>
                    <a:pt x="382" y="372"/>
                  </a:lnTo>
                  <a:lnTo>
                    <a:pt x="404" y="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-1045" y="1459"/>
              <a:ext cx="2443" cy="2251"/>
            </a:xfrm>
            <a:custGeom>
              <a:avLst/>
              <a:gdLst>
                <a:gd name="T0" fmla="*/ 0 w 2443"/>
                <a:gd name="T1" fmla="*/ 0 h 2251"/>
                <a:gd name="T2" fmla="*/ 0 w 2443"/>
                <a:gd name="T3" fmla="*/ 21 h 2251"/>
                <a:gd name="T4" fmla="*/ 2421 w 2443"/>
                <a:gd name="T5" fmla="*/ 2251 h 2251"/>
                <a:gd name="T6" fmla="*/ 2443 w 2443"/>
                <a:gd name="T7" fmla="*/ 2251 h 2251"/>
                <a:gd name="T8" fmla="*/ 0 w 2443"/>
                <a:gd name="T9" fmla="*/ 0 h 2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3" h="2251">
                  <a:moveTo>
                    <a:pt x="0" y="0"/>
                  </a:moveTo>
                  <a:lnTo>
                    <a:pt x="0" y="21"/>
                  </a:lnTo>
                  <a:lnTo>
                    <a:pt x="2421" y="2251"/>
                  </a:lnTo>
                  <a:lnTo>
                    <a:pt x="2443" y="2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1"/>
            <p:cNvSpPr/>
            <p:nvPr/>
          </p:nvSpPr>
          <p:spPr bwMode="auto">
            <a:xfrm>
              <a:off x="-1045" y="3149"/>
              <a:ext cx="608" cy="561"/>
            </a:xfrm>
            <a:custGeom>
              <a:avLst/>
              <a:gdLst>
                <a:gd name="T0" fmla="*/ 0 w 608"/>
                <a:gd name="T1" fmla="*/ 0 h 561"/>
                <a:gd name="T2" fmla="*/ 0 w 608"/>
                <a:gd name="T3" fmla="*/ 20 h 561"/>
                <a:gd name="T4" fmla="*/ 586 w 608"/>
                <a:gd name="T5" fmla="*/ 561 h 561"/>
                <a:gd name="T6" fmla="*/ 608 w 608"/>
                <a:gd name="T7" fmla="*/ 561 h 561"/>
                <a:gd name="T8" fmla="*/ 0 w 608"/>
                <a:gd name="T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561">
                  <a:moveTo>
                    <a:pt x="0" y="0"/>
                  </a:moveTo>
                  <a:lnTo>
                    <a:pt x="0" y="20"/>
                  </a:lnTo>
                  <a:lnTo>
                    <a:pt x="586" y="561"/>
                  </a:lnTo>
                  <a:lnTo>
                    <a:pt x="608" y="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-1045" y="2773"/>
              <a:ext cx="1016" cy="937"/>
            </a:xfrm>
            <a:custGeom>
              <a:avLst/>
              <a:gdLst>
                <a:gd name="T0" fmla="*/ 0 w 1016"/>
                <a:gd name="T1" fmla="*/ 0 h 937"/>
                <a:gd name="T2" fmla="*/ 0 w 1016"/>
                <a:gd name="T3" fmla="*/ 22 h 937"/>
                <a:gd name="T4" fmla="*/ 994 w 1016"/>
                <a:gd name="T5" fmla="*/ 937 h 937"/>
                <a:gd name="T6" fmla="*/ 1016 w 1016"/>
                <a:gd name="T7" fmla="*/ 937 h 937"/>
                <a:gd name="T8" fmla="*/ 0 w 1016"/>
                <a:gd name="T9" fmla="*/ 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6" h="937">
                  <a:moveTo>
                    <a:pt x="0" y="0"/>
                  </a:moveTo>
                  <a:lnTo>
                    <a:pt x="0" y="22"/>
                  </a:lnTo>
                  <a:lnTo>
                    <a:pt x="994" y="937"/>
                  </a:lnTo>
                  <a:lnTo>
                    <a:pt x="1016" y="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9"/>
          <p:cNvSpPr/>
          <p:nvPr userDrawn="1"/>
        </p:nvSpPr>
        <p:spPr bwMode="auto">
          <a:xfrm>
            <a:off x="0" y="0"/>
            <a:ext cx="8116150" cy="6858000"/>
          </a:xfrm>
          <a:custGeom>
            <a:avLst/>
            <a:gdLst>
              <a:gd name="T0" fmla="*/ 3034 w 6038"/>
              <a:gd name="T1" fmla="*/ 5102 h 5102"/>
              <a:gd name="T2" fmla="*/ 0 w 6038"/>
              <a:gd name="T3" fmla="*/ 5102 h 5102"/>
              <a:gd name="T4" fmla="*/ 0 w 6038"/>
              <a:gd name="T5" fmla="*/ 0 h 5102"/>
              <a:gd name="T6" fmla="*/ 6038 w 6038"/>
              <a:gd name="T7" fmla="*/ 0 h 5102"/>
              <a:gd name="T8" fmla="*/ 3034 w 6038"/>
              <a:gd name="T9" fmla="*/ 5102 h 5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38" h="5102">
                <a:moveTo>
                  <a:pt x="3034" y="5102"/>
                </a:moveTo>
                <a:lnTo>
                  <a:pt x="0" y="5102"/>
                </a:lnTo>
                <a:lnTo>
                  <a:pt x="0" y="0"/>
                </a:lnTo>
                <a:lnTo>
                  <a:pt x="6038" y="0"/>
                </a:lnTo>
                <a:lnTo>
                  <a:pt x="3034" y="5102"/>
                </a:lnTo>
                <a:close/>
              </a:path>
            </a:pathLst>
          </a:cu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" name="Group 4"/>
          <p:cNvGrpSpPr>
            <a:grpSpLocks noChangeAspect="1"/>
          </p:cNvGrpSpPr>
          <p:nvPr userDrawn="1"/>
        </p:nvGrpSpPr>
        <p:grpSpPr bwMode="auto">
          <a:xfrm>
            <a:off x="0" y="-3175"/>
            <a:ext cx="12201525" cy="6861175"/>
            <a:chOff x="-2" y="-2"/>
            <a:chExt cx="7686" cy="4322"/>
          </a:xfrm>
        </p:grpSpPr>
        <p:sp>
          <p:nvSpPr>
            <p:cNvPr id="8" name="Freeform 5"/>
            <p:cNvSpPr/>
            <p:nvPr/>
          </p:nvSpPr>
          <p:spPr bwMode="auto">
            <a:xfrm>
              <a:off x="-2" y="3006"/>
              <a:ext cx="1427" cy="1314"/>
            </a:xfrm>
            <a:custGeom>
              <a:avLst/>
              <a:gdLst>
                <a:gd name="T0" fmla="*/ 0 w 1427"/>
                <a:gd name="T1" fmla="*/ 0 h 1314"/>
                <a:gd name="T2" fmla="*/ 0 w 1427"/>
                <a:gd name="T3" fmla="*/ 20 h 1314"/>
                <a:gd name="T4" fmla="*/ 1403 w 1427"/>
                <a:gd name="T5" fmla="*/ 1314 h 1314"/>
                <a:gd name="T6" fmla="*/ 1427 w 1427"/>
                <a:gd name="T7" fmla="*/ 1314 h 1314"/>
                <a:gd name="T8" fmla="*/ 0 w 1427"/>
                <a:gd name="T9" fmla="*/ 0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7" h="1314">
                  <a:moveTo>
                    <a:pt x="0" y="0"/>
                  </a:moveTo>
                  <a:lnTo>
                    <a:pt x="0" y="20"/>
                  </a:lnTo>
                  <a:lnTo>
                    <a:pt x="1403" y="1314"/>
                  </a:lnTo>
                  <a:lnTo>
                    <a:pt x="1427" y="13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-2" y="2630"/>
              <a:ext cx="1835" cy="1690"/>
            </a:xfrm>
            <a:custGeom>
              <a:avLst/>
              <a:gdLst>
                <a:gd name="T0" fmla="*/ 0 w 1835"/>
                <a:gd name="T1" fmla="*/ 0 h 1690"/>
                <a:gd name="T2" fmla="*/ 0 w 1835"/>
                <a:gd name="T3" fmla="*/ 22 h 1690"/>
                <a:gd name="T4" fmla="*/ 1811 w 1835"/>
                <a:gd name="T5" fmla="*/ 1690 h 1690"/>
                <a:gd name="T6" fmla="*/ 1835 w 1835"/>
                <a:gd name="T7" fmla="*/ 1690 h 1690"/>
                <a:gd name="T8" fmla="*/ 0 w 1835"/>
                <a:gd name="T9" fmla="*/ 0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5" h="1690">
                  <a:moveTo>
                    <a:pt x="0" y="0"/>
                  </a:moveTo>
                  <a:lnTo>
                    <a:pt x="0" y="22"/>
                  </a:lnTo>
                  <a:lnTo>
                    <a:pt x="1811" y="1690"/>
                  </a:lnTo>
                  <a:lnTo>
                    <a:pt x="1835" y="1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178" y="-2"/>
              <a:ext cx="4716" cy="4322"/>
            </a:xfrm>
            <a:custGeom>
              <a:avLst/>
              <a:gdLst>
                <a:gd name="T0" fmla="*/ 24 w 4716"/>
                <a:gd name="T1" fmla="*/ 0 h 4322"/>
                <a:gd name="T2" fmla="*/ 0 w 4716"/>
                <a:gd name="T3" fmla="*/ 0 h 4322"/>
                <a:gd name="T4" fmla="*/ 4694 w 4716"/>
                <a:gd name="T5" fmla="*/ 4322 h 4322"/>
                <a:gd name="T6" fmla="*/ 4716 w 4716"/>
                <a:gd name="T7" fmla="*/ 4322 h 4322"/>
                <a:gd name="T8" fmla="*/ 24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4" y="0"/>
                  </a:moveTo>
                  <a:lnTo>
                    <a:pt x="0" y="0"/>
                  </a:lnTo>
                  <a:lnTo>
                    <a:pt x="4694" y="4322"/>
                  </a:lnTo>
                  <a:lnTo>
                    <a:pt x="4716" y="432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1607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-2" y="1314"/>
              <a:ext cx="3263" cy="3006"/>
            </a:xfrm>
            <a:custGeom>
              <a:avLst/>
              <a:gdLst>
                <a:gd name="T0" fmla="*/ 0 w 3263"/>
                <a:gd name="T1" fmla="*/ 0 h 3006"/>
                <a:gd name="T2" fmla="*/ 0 w 3263"/>
                <a:gd name="T3" fmla="*/ 22 h 3006"/>
                <a:gd name="T4" fmla="*/ 3241 w 3263"/>
                <a:gd name="T5" fmla="*/ 3006 h 3006"/>
                <a:gd name="T6" fmla="*/ 3263 w 3263"/>
                <a:gd name="T7" fmla="*/ 3006 h 3006"/>
                <a:gd name="T8" fmla="*/ 0 w 3263"/>
                <a:gd name="T9" fmla="*/ 0 h 3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3" h="3006">
                  <a:moveTo>
                    <a:pt x="0" y="0"/>
                  </a:moveTo>
                  <a:lnTo>
                    <a:pt x="0" y="22"/>
                  </a:lnTo>
                  <a:lnTo>
                    <a:pt x="3241" y="3006"/>
                  </a:lnTo>
                  <a:lnTo>
                    <a:pt x="3263" y="30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-2" y="-2"/>
              <a:ext cx="4692" cy="4322"/>
            </a:xfrm>
            <a:custGeom>
              <a:avLst/>
              <a:gdLst>
                <a:gd name="T0" fmla="*/ 0 w 4692"/>
                <a:gd name="T1" fmla="*/ 0 h 4322"/>
                <a:gd name="T2" fmla="*/ 0 w 4692"/>
                <a:gd name="T3" fmla="*/ 22 h 4322"/>
                <a:gd name="T4" fmla="*/ 4670 w 4692"/>
                <a:gd name="T5" fmla="*/ 4322 h 4322"/>
                <a:gd name="T6" fmla="*/ 4692 w 4692"/>
                <a:gd name="T7" fmla="*/ 4322 h 4322"/>
                <a:gd name="T8" fmla="*/ 0 w 4692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2" h="4322">
                  <a:moveTo>
                    <a:pt x="0" y="0"/>
                  </a:moveTo>
                  <a:lnTo>
                    <a:pt x="0" y="22"/>
                  </a:lnTo>
                  <a:lnTo>
                    <a:pt x="4670" y="4322"/>
                  </a:lnTo>
                  <a:lnTo>
                    <a:pt x="4692" y="43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-2" y="1502"/>
              <a:ext cx="3058" cy="2818"/>
            </a:xfrm>
            <a:custGeom>
              <a:avLst/>
              <a:gdLst>
                <a:gd name="T0" fmla="*/ 0 w 3058"/>
                <a:gd name="T1" fmla="*/ 0 h 2818"/>
                <a:gd name="T2" fmla="*/ 0 w 3058"/>
                <a:gd name="T3" fmla="*/ 22 h 2818"/>
                <a:gd name="T4" fmla="*/ 3036 w 3058"/>
                <a:gd name="T5" fmla="*/ 2818 h 2818"/>
                <a:gd name="T6" fmla="*/ 3058 w 3058"/>
                <a:gd name="T7" fmla="*/ 2818 h 2818"/>
                <a:gd name="T8" fmla="*/ 0 w 3058"/>
                <a:gd name="T9" fmla="*/ 0 h 2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8" h="2818">
                  <a:moveTo>
                    <a:pt x="0" y="0"/>
                  </a:moveTo>
                  <a:lnTo>
                    <a:pt x="0" y="22"/>
                  </a:lnTo>
                  <a:lnTo>
                    <a:pt x="3036" y="2818"/>
                  </a:lnTo>
                  <a:lnTo>
                    <a:pt x="3058" y="28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-2" y="1126"/>
              <a:ext cx="3467" cy="3194"/>
            </a:xfrm>
            <a:custGeom>
              <a:avLst/>
              <a:gdLst>
                <a:gd name="T0" fmla="*/ 0 w 3467"/>
                <a:gd name="T1" fmla="*/ 0 h 3194"/>
                <a:gd name="T2" fmla="*/ 0 w 3467"/>
                <a:gd name="T3" fmla="*/ 22 h 3194"/>
                <a:gd name="T4" fmla="*/ 3445 w 3467"/>
                <a:gd name="T5" fmla="*/ 3194 h 3194"/>
                <a:gd name="T6" fmla="*/ 3467 w 3467"/>
                <a:gd name="T7" fmla="*/ 3194 h 3194"/>
                <a:gd name="T8" fmla="*/ 0 w 3467"/>
                <a:gd name="T9" fmla="*/ 0 h 3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7" h="3194">
                  <a:moveTo>
                    <a:pt x="0" y="0"/>
                  </a:moveTo>
                  <a:lnTo>
                    <a:pt x="0" y="22"/>
                  </a:lnTo>
                  <a:lnTo>
                    <a:pt x="3445" y="3194"/>
                  </a:lnTo>
                  <a:lnTo>
                    <a:pt x="3467" y="31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-2" y="2255"/>
              <a:ext cx="2242" cy="2065"/>
            </a:xfrm>
            <a:custGeom>
              <a:avLst/>
              <a:gdLst>
                <a:gd name="T0" fmla="*/ 0 w 2242"/>
                <a:gd name="T1" fmla="*/ 0 h 2065"/>
                <a:gd name="T2" fmla="*/ 0 w 2242"/>
                <a:gd name="T3" fmla="*/ 20 h 2065"/>
                <a:gd name="T4" fmla="*/ 2220 w 2242"/>
                <a:gd name="T5" fmla="*/ 2065 h 2065"/>
                <a:gd name="T6" fmla="*/ 2242 w 2242"/>
                <a:gd name="T7" fmla="*/ 2065 h 2065"/>
                <a:gd name="T8" fmla="*/ 0 w 2242"/>
                <a:gd name="T9" fmla="*/ 0 h 2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2" h="2065">
                  <a:moveTo>
                    <a:pt x="0" y="0"/>
                  </a:moveTo>
                  <a:lnTo>
                    <a:pt x="0" y="20"/>
                  </a:lnTo>
                  <a:lnTo>
                    <a:pt x="2220" y="2065"/>
                  </a:lnTo>
                  <a:lnTo>
                    <a:pt x="2242" y="20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2424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3649" y="-2"/>
              <a:ext cx="4035" cy="3717"/>
            </a:xfrm>
            <a:custGeom>
              <a:avLst/>
              <a:gdLst>
                <a:gd name="T0" fmla="*/ 22 w 4035"/>
                <a:gd name="T1" fmla="*/ 0 h 3717"/>
                <a:gd name="T2" fmla="*/ 0 w 4035"/>
                <a:gd name="T3" fmla="*/ 0 h 3717"/>
                <a:gd name="T4" fmla="*/ 4035 w 4035"/>
                <a:gd name="T5" fmla="*/ 3717 h 3717"/>
                <a:gd name="T6" fmla="*/ 4035 w 4035"/>
                <a:gd name="T7" fmla="*/ 3695 h 3717"/>
                <a:gd name="T8" fmla="*/ 22 w 4035"/>
                <a:gd name="T9" fmla="*/ 0 h 3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5" h="3717">
                  <a:moveTo>
                    <a:pt x="22" y="0"/>
                  </a:moveTo>
                  <a:lnTo>
                    <a:pt x="0" y="0"/>
                  </a:lnTo>
                  <a:lnTo>
                    <a:pt x="4035" y="3717"/>
                  </a:lnTo>
                  <a:lnTo>
                    <a:pt x="4035" y="369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791" y="-2"/>
              <a:ext cx="4715" cy="4322"/>
            </a:xfrm>
            <a:custGeom>
              <a:avLst/>
              <a:gdLst>
                <a:gd name="T0" fmla="*/ 22 w 4715"/>
                <a:gd name="T1" fmla="*/ 0 h 4322"/>
                <a:gd name="T2" fmla="*/ 0 w 4715"/>
                <a:gd name="T3" fmla="*/ 0 h 4322"/>
                <a:gd name="T4" fmla="*/ 4691 w 4715"/>
                <a:gd name="T5" fmla="*/ 4322 h 4322"/>
                <a:gd name="T6" fmla="*/ 4715 w 4715"/>
                <a:gd name="T7" fmla="*/ 4322 h 4322"/>
                <a:gd name="T8" fmla="*/ 22 w 4715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5" h="4322">
                  <a:moveTo>
                    <a:pt x="22" y="0"/>
                  </a:moveTo>
                  <a:lnTo>
                    <a:pt x="0" y="0"/>
                  </a:lnTo>
                  <a:lnTo>
                    <a:pt x="4691" y="4322"/>
                  </a:lnTo>
                  <a:lnTo>
                    <a:pt x="4715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1811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-2" y="374"/>
              <a:ext cx="4283" cy="3946"/>
            </a:xfrm>
            <a:custGeom>
              <a:avLst/>
              <a:gdLst>
                <a:gd name="T0" fmla="*/ 0 w 4283"/>
                <a:gd name="T1" fmla="*/ 0 h 3946"/>
                <a:gd name="T2" fmla="*/ 0 w 4283"/>
                <a:gd name="T3" fmla="*/ 20 h 3946"/>
                <a:gd name="T4" fmla="*/ 4261 w 4283"/>
                <a:gd name="T5" fmla="*/ 3946 h 3946"/>
                <a:gd name="T6" fmla="*/ 4283 w 4283"/>
                <a:gd name="T7" fmla="*/ 3946 h 3946"/>
                <a:gd name="T8" fmla="*/ 0 w 4283"/>
                <a:gd name="T9" fmla="*/ 0 h 3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83" h="3946">
                  <a:moveTo>
                    <a:pt x="0" y="0"/>
                  </a:moveTo>
                  <a:lnTo>
                    <a:pt x="0" y="20"/>
                  </a:lnTo>
                  <a:lnTo>
                    <a:pt x="4261" y="3946"/>
                  </a:lnTo>
                  <a:lnTo>
                    <a:pt x="4283" y="3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1199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-2" y="751"/>
              <a:ext cx="3875" cy="3569"/>
            </a:xfrm>
            <a:custGeom>
              <a:avLst/>
              <a:gdLst>
                <a:gd name="T0" fmla="*/ 0 w 3875"/>
                <a:gd name="T1" fmla="*/ 0 h 3569"/>
                <a:gd name="T2" fmla="*/ 0 w 3875"/>
                <a:gd name="T3" fmla="*/ 20 h 3569"/>
                <a:gd name="T4" fmla="*/ 3853 w 3875"/>
                <a:gd name="T5" fmla="*/ 3569 h 3569"/>
                <a:gd name="T6" fmla="*/ 3875 w 3875"/>
                <a:gd name="T7" fmla="*/ 3569 h 3569"/>
                <a:gd name="T8" fmla="*/ 0 w 3875"/>
                <a:gd name="T9" fmla="*/ 0 h 3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5" h="3569">
                  <a:moveTo>
                    <a:pt x="0" y="0"/>
                  </a:moveTo>
                  <a:lnTo>
                    <a:pt x="0" y="20"/>
                  </a:lnTo>
                  <a:lnTo>
                    <a:pt x="3853" y="3569"/>
                  </a:lnTo>
                  <a:lnTo>
                    <a:pt x="3875" y="35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6301" y="-2"/>
              <a:ext cx="1383" cy="1274"/>
            </a:xfrm>
            <a:custGeom>
              <a:avLst/>
              <a:gdLst>
                <a:gd name="T0" fmla="*/ 24 w 1383"/>
                <a:gd name="T1" fmla="*/ 0 h 1274"/>
                <a:gd name="T2" fmla="*/ 0 w 1383"/>
                <a:gd name="T3" fmla="*/ 0 h 1274"/>
                <a:gd name="T4" fmla="*/ 1383 w 1383"/>
                <a:gd name="T5" fmla="*/ 1274 h 1274"/>
                <a:gd name="T6" fmla="*/ 1383 w 1383"/>
                <a:gd name="T7" fmla="*/ 1252 h 1274"/>
                <a:gd name="T8" fmla="*/ 24 w 1383"/>
                <a:gd name="T9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3" h="1274">
                  <a:moveTo>
                    <a:pt x="24" y="0"/>
                  </a:moveTo>
                  <a:lnTo>
                    <a:pt x="0" y="0"/>
                  </a:lnTo>
                  <a:lnTo>
                    <a:pt x="1383" y="1274"/>
                  </a:lnTo>
                  <a:lnTo>
                    <a:pt x="1383" y="125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6913" y="-2"/>
              <a:ext cx="771" cy="709"/>
            </a:xfrm>
            <a:custGeom>
              <a:avLst/>
              <a:gdLst>
                <a:gd name="T0" fmla="*/ 22 w 771"/>
                <a:gd name="T1" fmla="*/ 0 h 709"/>
                <a:gd name="T2" fmla="*/ 0 w 771"/>
                <a:gd name="T3" fmla="*/ 0 h 709"/>
                <a:gd name="T4" fmla="*/ 771 w 771"/>
                <a:gd name="T5" fmla="*/ 709 h 709"/>
                <a:gd name="T6" fmla="*/ 771 w 771"/>
                <a:gd name="T7" fmla="*/ 689 h 709"/>
                <a:gd name="T8" fmla="*/ 22 w 771"/>
                <a:gd name="T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1" h="709">
                  <a:moveTo>
                    <a:pt x="22" y="0"/>
                  </a:moveTo>
                  <a:lnTo>
                    <a:pt x="0" y="0"/>
                  </a:lnTo>
                  <a:lnTo>
                    <a:pt x="771" y="709"/>
                  </a:lnTo>
                  <a:lnTo>
                    <a:pt x="771" y="68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4464" y="-2"/>
              <a:ext cx="3220" cy="2966"/>
            </a:xfrm>
            <a:custGeom>
              <a:avLst/>
              <a:gdLst>
                <a:gd name="T0" fmla="*/ 24 w 3220"/>
                <a:gd name="T1" fmla="*/ 0 h 2966"/>
                <a:gd name="T2" fmla="*/ 0 w 3220"/>
                <a:gd name="T3" fmla="*/ 0 h 2966"/>
                <a:gd name="T4" fmla="*/ 3220 w 3220"/>
                <a:gd name="T5" fmla="*/ 2966 h 2966"/>
                <a:gd name="T6" fmla="*/ 3220 w 3220"/>
                <a:gd name="T7" fmla="*/ 2944 h 2966"/>
                <a:gd name="T8" fmla="*/ 24 w 3220"/>
                <a:gd name="T9" fmla="*/ 0 h 2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0" h="2966">
                  <a:moveTo>
                    <a:pt x="24" y="0"/>
                  </a:moveTo>
                  <a:lnTo>
                    <a:pt x="0" y="0"/>
                  </a:lnTo>
                  <a:lnTo>
                    <a:pt x="3220" y="2966"/>
                  </a:lnTo>
                  <a:lnTo>
                    <a:pt x="3220" y="294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5280" y="-2"/>
              <a:ext cx="2404" cy="2213"/>
            </a:xfrm>
            <a:custGeom>
              <a:avLst/>
              <a:gdLst>
                <a:gd name="T0" fmla="*/ 24 w 2404"/>
                <a:gd name="T1" fmla="*/ 0 h 2213"/>
                <a:gd name="T2" fmla="*/ 0 w 2404"/>
                <a:gd name="T3" fmla="*/ 0 h 2213"/>
                <a:gd name="T4" fmla="*/ 2404 w 2404"/>
                <a:gd name="T5" fmla="*/ 2213 h 2213"/>
                <a:gd name="T6" fmla="*/ 2404 w 2404"/>
                <a:gd name="T7" fmla="*/ 2193 h 2213"/>
                <a:gd name="T8" fmla="*/ 24 w 2404"/>
                <a:gd name="T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4" h="2213">
                  <a:moveTo>
                    <a:pt x="24" y="0"/>
                  </a:moveTo>
                  <a:lnTo>
                    <a:pt x="0" y="0"/>
                  </a:lnTo>
                  <a:lnTo>
                    <a:pt x="2404" y="2213"/>
                  </a:lnTo>
                  <a:lnTo>
                    <a:pt x="2404" y="219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7118" y="-2"/>
              <a:ext cx="566" cy="521"/>
            </a:xfrm>
            <a:custGeom>
              <a:avLst/>
              <a:gdLst>
                <a:gd name="T0" fmla="*/ 22 w 566"/>
                <a:gd name="T1" fmla="*/ 0 h 521"/>
                <a:gd name="T2" fmla="*/ 0 w 566"/>
                <a:gd name="T3" fmla="*/ 0 h 521"/>
                <a:gd name="T4" fmla="*/ 566 w 566"/>
                <a:gd name="T5" fmla="*/ 521 h 521"/>
                <a:gd name="T6" fmla="*/ 566 w 566"/>
                <a:gd name="T7" fmla="*/ 501 h 521"/>
                <a:gd name="T8" fmla="*/ 22 w 566"/>
                <a:gd name="T9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521">
                  <a:moveTo>
                    <a:pt x="22" y="0"/>
                  </a:moveTo>
                  <a:lnTo>
                    <a:pt x="0" y="0"/>
                  </a:lnTo>
                  <a:lnTo>
                    <a:pt x="566" y="521"/>
                  </a:lnTo>
                  <a:lnTo>
                    <a:pt x="566" y="50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7526" y="-2"/>
              <a:ext cx="158" cy="146"/>
            </a:xfrm>
            <a:custGeom>
              <a:avLst/>
              <a:gdLst>
                <a:gd name="T0" fmla="*/ 22 w 158"/>
                <a:gd name="T1" fmla="*/ 0 h 146"/>
                <a:gd name="T2" fmla="*/ 0 w 158"/>
                <a:gd name="T3" fmla="*/ 0 h 146"/>
                <a:gd name="T4" fmla="*/ 158 w 158"/>
                <a:gd name="T5" fmla="*/ 146 h 146"/>
                <a:gd name="T6" fmla="*/ 158 w 158"/>
                <a:gd name="T7" fmla="*/ 124 h 146"/>
                <a:gd name="T8" fmla="*/ 22 w 15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46">
                  <a:moveTo>
                    <a:pt x="22" y="0"/>
                  </a:moveTo>
                  <a:lnTo>
                    <a:pt x="0" y="0"/>
                  </a:lnTo>
                  <a:lnTo>
                    <a:pt x="158" y="146"/>
                  </a:lnTo>
                  <a:lnTo>
                    <a:pt x="158" y="12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097" y="-2"/>
              <a:ext cx="1587" cy="1462"/>
            </a:xfrm>
            <a:custGeom>
              <a:avLst/>
              <a:gdLst>
                <a:gd name="T0" fmla="*/ 24 w 1587"/>
                <a:gd name="T1" fmla="*/ 0 h 1462"/>
                <a:gd name="T2" fmla="*/ 0 w 1587"/>
                <a:gd name="T3" fmla="*/ 0 h 1462"/>
                <a:gd name="T4" fmla="*/ 1587 w 1587"/>
                <a:gd name="T5" fmla="*/ 1462 h 1462"/>
                <a:gd name="T6" fmla="*/ 1587 w 1587"/>
                <a:gd name="T7" fmla="*/ 1440 h 1462"/>
                <a:gd name="T8" fmla="*/ 24 w 1587"/>
                <a:gd name="T9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7" h="1462">
                  <a:moveTo>
                    <a:pt x="24" y="0"/>
                  </a:moveTo>
                  <a:lnTo>
                    <a:pt x="0" y="0"/>
                  </a:lnTo>
                  <a:lnTo>
                    <a:pt x="1587" y="1462"/>
                  </a:lnTo>
                  <a:lnTo>
                    <a:pt x="1587" y="144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505" y="-2"/>
              <a:ext cx="1179" cy="1085"/>
            </a:xfrm>
            <a:custGeom>
              <a:avLst/>
              <a:gdLst>
                <a:gd name="T0" fmla="*/ 24 w 1179"/>
                <a:gd name="T1" fmla="*/ 0 h 1085"/>
                <a:gd name="T2" fmla="*/ 0 w 1179"/>
                <a:gd name="T3" fmla="*/ 0 h 1085"/>
                <a:gd name="T4" fmla="*/ 1179 w 1179"/>
                <a:gd name="T5" fmla="*/ 1085 h 1085"/>
                <a:gd name="T6" fmla="*/ 1179 w 1179"/>
                <a:gd name="T7" fmla="*/ 1063 h 1085"/>
                <a:gd name="T8" fmla="*/ 24 w 1179"/>
                <a:gd name="T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9" h="1085">
                  <a:moveTo>
                    <a:pt x="24" y="0"/>
                  </a:moveTo>
                  <a:lnTo>
                    <a:pt x="0" y="0"/>
                  </a:lnTo>
                  <a:lnTo>
                    <a:pt x="1179" y="1085"/>
                  </a:lnTo>
                  <a:lnTo>
                    <a:pt x="1179" y="106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261" y="-2"/>
              <a:ext cx="3423" cy="3152"/>
            </a:xfrm>
            <a:custGeom>
              <a:avLst/>
              <a:gdLst>
                <a:gd name="T0" fmla="*/ 22 w 3423"/>
                <a:gd name="T1" fmla="*/ 0 h 3152"/>
                <a:gd name="T2" fmla="*/ 0 w 3423"/>
                <a:gd name="T3" fmla="*/ 0 h 3152"/>
                <a:gd name="T4" fmla="*/ 3423 w 3423"/>
                <a:gd name="T5" fmla="*/ 3152 h 3152"/>
                <a:gd name="T6" fmla="*/ 3423 w 3423"/>
                <a:gd name="T7" fmla="*/ 3132 h 3152"/>
                <a:gd name="T8" fmla="*/ 22 w 3423"/>
                <a:gd name="T9" fmla="*/ 0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3" h="3152">
                  <a:moveTo>
                    <a:pt x="22" y="0"/>
                  </a:moveTo>
                  <a:lnTo>
                    <a:pt x="0" y="0"/>
                  </a:lnTo>
                  <a:lnTo>
                    <a:pt x="3423" y="3152"/>
                  </a:lnTo>
                  <a:lnTo>
                    <a:pt x="3423" y="3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872" y="-2"/>
              <a:ext cx="2812" cy="2590"/>
            </a:xfrm>
            <a:custGeom>
              <a:avLst/>
              <a:gdLst>
                <a:gd name="T0" fmla="*/ 24 w 2812"/>
                <a:gd name="T1" fmla="*/ 0 h 2590"/>
                <a:gd name="T2" fmla="*/ 0 w 2812"/>
                <a:gd name="T3" fmla="*/ 0 h 2590"/>
                <a:gd name="T4" fmla="*/ 2812 w 2812"/>
                <a:gd name="T5" fmla="*/ 2590 h 2590"/>
                <a:gd name="T6" fmla="*/ 2812 w 2812"/>
                <a:gd name="T7" fmla="*/ 2568 h 2590"/>
                <a:gd name="T8" fmla="*/ 24 w 2812"/>
                <a:gd name="T9" fmla="*/ 0 h 25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12" h="2590">
                  <a:moveTo>
                    <a:pt x="24" y="0"/>
                  </a:moveTo>
                  <a:lnTo>
                    <a:pt x="0" y="0"/>
                  </a:lnTo>
                  <a:lnTo>
                    <a:pt x="2812" y="2590"/>
                  </a:lnTo>
                  <a:lnTo>
                    <a:pt x="2812" y="256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2628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3241" y="-2"/>
              <a:ext cx="4443" cy="4094"/>
            </a:xfrm>
            <a:custGeom>
              <a:avLst/>
              <a:gdLst>
                <a:gd name="T0" fmla="*/ 22 w 4443"/>
                <a:gd name="T1" fmla="*/ 0 h 4094"/>
                <a:gd name="T2" fmla="*/ 0 w 4443"/>
                <a:gd name="T3" fmla="*/ 0 h 4094"/>
                <a:gd name="T4" fmla="*/ 4443 w 4443"/>
                <a:gd name="T5" fmla="*/ 4094 h 4094"/>
                <a:gd name="T6" fmla="*/ 4443 w 4443"/>
                <a:gd name="T7" fmla="*/ 4072 h 4094"/>
                <a:gd name="T8" fmla="*/ 22 w 4443"/>
                <a:gd name="T9" fmla="*/ 0 h 4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3" h="4094">
                  <a:moveTo>
                    <a:pt x="22" y="0"/>
                  </a:moveTo>
                  <a:lnTo>
                    <a:pt x="0" y="0"/>
                  </a:lnTo>
                  <a:lnTo>
                    <a:pt x="4443" y="4094"/>
                  </a:lnTo>
                  <a:lnTo>
                    <a:pt x="4443" y="407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-2" y="2441"/>
              <a:ext cx="2038" cy="1879"/>
            </a:xfrm>
            <a:custGeom>
              <a:avLst/>
              <a:gdLst>
                <a:gd name="T0" fmla="*/ 0 w 2038"/>
                <a:gd name="T1" fmla="*/ 0 h 1879"/>
                <a:gd name="T2" fmla="*/ 0 w 2038"/>
                <a:gd name="T3" fmla="*/ 22 h 1879"/>
                <a:gd name="T4" fmla="*/ 2016 w 2038"/>
                <a:gd name="T5" fmla="*/ 1879 h 1879"/>
                <a:gd name="T6" fmla="*/ 2038 w 2038"/>
                <a:gd name="T7" fmla="*/ 1879 h 1879"/>
                <a:gd name="T8" fmla="*/ 0 w 2038"/>
                <a:gd name="T9" fmla="*/ 0 h 1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879">
                  <a:moveTo>
                    <a:pt x="0" y="0"/>
                  </a:moveTo>
                  <a:lnTo>
                    <a:pt x="0" y="22"/>
                  </a:lnTo>
                  <a:lnTo>
                    <a:pt x="2016" y="1879"/>
                  </a:lnTo>
                  <a:lnTo>
                    <a:pt x="2038" y="187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1403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3036" y="-2"/>
              <a:ext cx="4648" cy="4280"/>
            </a:xfrm>
            <a:custGeom>
              <a:avLst/>
              <a:gdLst>
                <a:gd name="T0" fmla="*/ 22 w 4648"/>
                <a:gd name="T1" fmla="*/ 0 h 4280"/>
                <a:gd name="T2" fmla="*/ 0 w 4648"/>
                <a:gd name="T3" fmla="*/ 0 h 4280"/>
                <a:gd name="T4" fmla="*/ 4648 w 4648"/>
                <a:gd name="T5" fmla="*/ 4280 h 4280"/>
                <a:gd name="T6" fmla="*/ 4648 w 4648"/>
                <a:gd name="T7" fmla="*/ 4260 h 4280"/>
                <a:gd name="T8" fmla="*/ 22 w 4648"/>
                <a:gd name="T9" fmla="*/ 0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8" h="4280">
                  <a:moveTo>
                    <a:pt x="22" y="0"/>
                  </a:moveTo>
                  <a:lnTo>
                    <a:pt x="0" y="0"/>
                  </a:lnTo>
                  <a:lnTo>
                    <a:pt x="4648" y="4280"/>
                  </a:lnTo>
                  <a:lnTo>
                    <a:pt x="4648" y="426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-2" y="563"/>
              <a:ext cx="4079" cy="3757"/>
            </a:xfrm>
            <a:custGeom>
              <a:avLst/>
              <a:gdLst>
                <a:gd name="T0" fmla="*/ 0 w 4079"/>
                <a:gd name="T1" fmla="*/ 0 h 3757"/>
                <a:gd name="T2" fmla="*/ 0 w 4079"/>
                <a:gd name="T3" fmla="*/ 20 h 3757"/>
                <a:gd name="T4" fmla="*/ 4057 w 4079"/>
                <a:gd name="T5" fmla="*/ 3757 h 3757"/>
                <a:gd name="T6" fmla="*/ 4079 w 4079"/>
                <a:gd name="T7" fmla="*/ 3757 h 3757"/>
                <a:gd name="T8" fmla="*/ 0 w 4079"/>
                <a:gd name="T9" fmla="*/ 0 h 3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9" h="3757">
                  <a:moveTo>
                    <a:pt x="0" y="0"/>
                  </a:moveTo>
                  <a:lnTo>
                    <a:pt x="0" y="20"/>
                  </a:lnTo>
                  <a:lnTo>
                    <a:pt x="4057" y="3757"/>
                  </a:lnTo>
                  <a:lnTo>
                    <a:pt x="4079" y="37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995" y="-2"/>
              <a:ext cx="4715" cy="4322"/>
            </a:xfrm>
            <a:custGeom>
              <a:avLst/>
              <a:gdLst>
                <a:gd name="T0" fmla="*/ 22 w 4715"/>
                <a:gd name="T1" fmla="*/ 0 h 4322"/>
                <a:gd name="T2" fmla="*/ 0 w 4715"/>
                <a:gd name="T3" fmla="*/ 0 h 4322"/>
                <a:gd name="T4" fmla="*/ 4693 w 4715"/>
                <a:gd name="T5" fmla="*/ 4322 h 4322"/>
                <a:gd name="T6" fmla="*/ 4715 w 4715"/>
                <a:gd name="T7" fmla="*/ 4322 h 4322"/>
                <a:gd name="T8" fmla="*/ 22 w 4715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5" h="4322">
                  <a:moveTo>
                    <a:pt x="22" y="0"/>
                  </a:moveTo>
                  <a:lnTo>
                    <a:pt x="0" y="0"/>
                  </a:lnTo>
                  <a:lnTo>
                    <a:pt x="4693" y="4322"/>
                  </a:lnTo>
                  <a:lnTo>
                    <a:pt x="4715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-2" y="186"/>
              <a:ext cx="4488" cy="4134"/>
            </a:xfrm>
            <a:custGeom>
              <a:avLst/>
              <a:gdLst>
                <a:gd name="T0" fmla="*/ 0 w 4488"/>
                <a:gd name="T1" fmla="*/ 0 h 4134"/>
                <a:gd name="T2" fmla="*/ 0 w 4488"/>
                <a:gd name="T3" fmla="*/ 22 h 4134"/>
                <a:gd name="T4" fmla="*/ 4466 w 4488"/>
                <a:gd name="T5" fmla="*/ 4134 h 4134"/>
                <a:gd name="T6" fmla="*/ 4488 w 4488"/>
                <a:gd name="T7" fmla="*/ 4134 h 4134"/>
                <a:gd name="T8" fmla="*/ 0 w 4488"/>
                <a:gd name="T9" fmla="*/ 0 h 4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8" h="4134">
                  <a:moveTo>
                    <a:pt x="0" y="0"/>
                  </a:moveTo>
                  <a:lnTo>
                    <a:pt x="0" y="22"/>
                  </a:lnTo>
                  <a:lnTo>
                    <a:pt x="4466" y="4134"/>
                  </a:lnTo>
                  <a:lnTo>
                    <a:pt x="4488" y="41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-2" y="1879"/>
              <a:ext cx="2650" cy="2441"/>
            </a:xfrm>
            <a:custGeom>
              <a:avLst/>
              <a:gdLst>
                <a:gd name="T0" fmla="*/ 0 w 2650"/>
                <a:gd name="T1" fmla="*/ 0 h 2441"/>
                <a:gd name="T2" fmla="*/ 0 w 2650"/>
                <a:gd name="T3" fmla="*/ 20 h 2441"/>
                <a:gd name="T4" fmla="*/ 2628 w 2650"/>
                <a:gd name="T5" fmla="*/ 2441 h 2441"/>
                <a:gd name="T6" fmla="*/ 2650 w 2650"/>
                <a:gd name="T7" fmla="*/ 2441 h 2441"/>
                <a:gd name="T8" fmla="*/ 0 w 2650"/>
                <a:gd name="T9" fmla="*/ 0 h 2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0" h="2441">
                  <a:moveTo>
                    <a:pt x="0" y="0"/>
                  </a:moveTo>
                  <a:lnTo>
                    <a:pt x="0" y="20"/>
                  </a:lnTo>
                  <a:lnTo>
                    <a:pt x="2628" y="2441"/>
                  </a:lnTo>
                  <a:lnTo>
                    <a:pt x="2650" y="24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-2" y="1690"/>
              <a:ext cx="2854" cy="2630"/>
            </a:xfrm>
            <a:custGeom>
              <a:avLst/>
              <a:gdLst>
                <a:gd name="T0" fmla="*/ 0 w 2854"/>
                <a:gd name="T1" fmla="*/ 0 h 2630"/>
                <a:gd name="T2" fmla="*/ 0 w 2854"/>
                <a:gd name="T3" fmla="*/ 20 h 2630"/>
                <a:gd name="T4" fmla="*/ 2832 w 2854"/>
                <a:gd name="T5" fmla="*/ 2630 h 2630"/>
                <a:gd name="T6" fmla="*/ 2854 w 2854"/>
                <a:gd name="T7" fmla="*/ 2630 h 2630"/>
                <a:gd name="T8" fmla="*/ 0 w 2854"/>
                <a:gd name="T9" fmla="*/ 0 h 2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4" h="2630">
                  <a:moveTo>
                    <a:pt x="0" y="0"/>
                  </a:moveTo>
                  <a:lnTo>
                    <a:pt x="0" y="20"/>
                  </a:lnTo>
                  <a:lnTo>
                    <a:pt x="2832" y="2630"/>
                  </a:lnTo>
                  <a:lnTo>
                    <a:pt x="2854" y="26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4057" y="-2"/>
              <a:ext cx="3627" cy="3341"/>
            </a:xfrm>
            <a:custGeom>
              <a:avLst/>
              <a:gdLst>
                <a:gd name="T0" fmla="*/ 22 w 3627"/>
                <a:gd name="T1" fmla="*/ 0 h 3341"/>
                <a:gd name="T2" fmla="*/ 0 w 3627"/>
                <a:gd name="T3" fmla="*/ 0 h 3341"/>
                <a:gd name="T4" fmla="*/ 3627 w 3627"/>
                <a:gd name="T5" fmla="*/ 3341 h 3341"/>
                <a:gd name="T6" fmla="*/ 3627 w 3627"/>
                <a:gd name="T7" fmla="*/ 3321 h 3341"/>
                <a:gd name="T8" fmla="*/ 22 w 3627"/>
                <a:gd name="T9" fmla="*/ 0 h 3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7" h="3341">
                  <a:moveTo>
                    <a:pt x="22" y="0"/>
                  </a:moveTo>
                  <a:lnTo>
                    <a:pt x="0" y="0"/>
                  </a:lnTo>
                  <a:lnTo>
                    <a:pt x="3627" y="3341"/>
                  </a:lnTo>
                  <a:lnTo>
                    <a:pt x="3627" y="332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4668" y="-2"/>
              <a:ext cx="3016" cy="2778"/>
            </a:xfrm>
            <a:custGeom>
              <a:avLst/>
              <a:gdLst>
                <a:gd name="T0" fmla="*/ 24 w 3016"/>
                <a:gd name="T1" fmla="*/ 0 h 2778"/>
                <a:gd name="T2" fmla="*/ 0 w 3016"/>
                <a:gd name="T3" fmla="*/ 0 h 2778"/>
                <a:gd name="T4" fmla="*/ 3016 w 3016"/>
                <a:gd name="T5" fmla="*/ 2778 h 2778"/>
                <a:gd name="T6" fmla="*/ 3016 w 3016"/>
                <a:gd name="T7" fmla="*/ 2756 h 2778"/>
                <a:gd name="T8" fmla="*/ 24 w 3016"/>
                <a:gd name="T9" fmla="*/ 0 h 2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6" h="2778">
                  <a:moveTo>
                    <a:pt x="24" y="0"/>
                  </a:moveTo>
                  <a:lnTo>
                    <a:pt x="0" y="0"/>
                  </a:lnTo>
                  <a:lnTo>
                    <a:pt x="3016" y="2778"/>
                  </a:lnTo>
                  <a:lnTo>
                    <a:pt x="3016" y="275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2016" y="-2"/>
              <a:ext cx="4715" cy="4322"/>
            </a:xfrm>
            <a:custGeom>
              <a:avLst/>
              <a:gdLst>
                <a:gd name="T0" fmla="*/ 22 w 4715"/>
                <a:gd name="T1" fmla="*/ 0 h 4322"/>
                <a:gd name="T2" fmla="*/ 0 w 4715"/>
                <a:gd name="T3" fmla="*/ 0 h 4322"/>
                <a:gd name="T4" fmla="*/ 4691 w 4715"/>
                <a:gd name="T5" fmla="*/ 4322 h 4322"/>
                <a:gd name="T6" fmla="*/ 4715 w 4715"/>
                <a:gd name="T7" fmla="*/ 4322 h 4322"/>
                <a:gd name="T8" fmla="*/ 22 w 4715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5" h="4322">
                  <a:moveTo>
                    <a:pt x="22" y="0"/>
                  </a:moveTo>
                  <a:lnTo>
                    <a:pt x="0" y="0"/>
                  </a:lnTo>
                  <a:lnTo>
                    <a:pt x="4691" y="4322"/>
                  </a:lnTo>
                  <a:lnTo>
                    <a:pt x="4715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2832" y="-2"/>
              <a:ext cx="4716" cy="4322"/>
            </a:xfrm>
            <a:custGeom>
              <a:avLst/>
              <a:gdLst>
                <a:gd name="T0" fmla="*/ 22 w 4716"/>
                <a:gd name="T1" fmla="*/ 0 h 4322"/>
                <a:gd name="T2" fmla="*/ 0 w 4716"/>
                <a:gd name="T3" fmla="*/ 0 h 4322"/>
                <a:gd name="T4" fmla="*/ 4692 w 4716"/>
                <a:gd name="T5" fmla="*/ 4322 h 4322"/>
                <a:gd name="T6" fmla="*/ 4716 w 4716"/>
                <a:gd name="T7" fmla="*/ 4322 h 4322"/>
                <a:gd name="T8" fmla="*/ 22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2" y="0"/>
                  </a:moveTo>
                  <a:lnTo>
                    <a:pt x="0" y="0"/>
                  </a:lnTo>
                  <a:lnTo>
                    <a:pt x="4692" y="4322"/>
                  </a:lnTo>
                  <a:lnTo>
                    <a:pt x="4716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586" y="-2"/>
              <a:ext cx="4716" cy="4322"/>
            </a:xfrm>
            <a:custGeom>
              <a:avLst/>
              <a:gdLst>
                <a:gd name="T0" fmla="*/ 25 w 4716"/>
                <a:gd name="T1" fmla="*/ 0 h 4322"/>
                <a:gd name="T2" fmla="*/ 0 w 4716"/>
                <a:gd name="T3" fmla="*/ 0 h 4322"/>
                <a:gd name="T4" fmla="*/ 4694 w 4716"/>
                <a:gd name="T5" fmla="*/ 4322 h 4322"/>
                <a:gd name="T6" fmla="*/ 4716 w 4716"/>
                <a:gd name="T7" fmla="*/ 4322 h 4322"/>
                <a:gd name="T8" fmla="*/ 25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5" y="0"/>
                  </a:moveTo>
                  <a:lnTo>
                    <a:pt x="0" y="0"/>
                  </a:lnTo>
                  <a:lnTo>
                    <a:pt x="4694" y="4322"/>
                  </a:lnTo>
                  <a:lnTo>
                    <a:pt x="4716" y="4322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2220" y="-2"/>
              <a:ext cx="4715" cy="4322"/>
            </a:xfrm>
            <a:custGeom>
              <a:avLst/>
              <a:gdLst>
                <a:gd name="T0" fmla="*/ 22 w 4715"/>
                <a:gd name="T1" fmla="*/ 0 h 4322"/>
                <a:gd name="T2" fmla="*/ 0 w 4715"/>
                <a:gd name="T3" fmla="*/ 0 h 4322"/>
                <a:gd name="T4" fmla="*/ 4691 w 4715"/>
                <a:gd name="T5" fmla="*/ 4322 h 4322"/>
                <a:gd name="T6" fmla="*/ 4715 w 4715"/>
                <a:gd name="T7" fmla="*/ 4322 h 4322"/>
                <a:gd name="T8" fmla="*/ 22 w 4715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5" h="4322">
                  <a:moveTo>
                    <a:pt x="22" y="0"/>
                  </a:moveTo>
                  <a:lnTo>
                    <a:pt x="0" y="0"/>
                  </a:lnTo>
                  <a:lnTo>
                    <a:pt x="4691" y="4322"/>
                  </a:lnTo>
                  <a:lnTo>
                    <a:pt x="4715" y="432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-2" y="937"/>
              <a:ext cx="3671" cy="3383"/>
            </a:xfrm>
            <a:custGeom>
              <a:avLst/>
              <a:gdLst>
                <a:gd name="T0" fmla="*/ 0 w 3671"/>
                <a:gd name="T1" fmla="*/ 0 h 3383"/>
                <a:gd name="T2" fmla="*/ 0 w 3671"/>
                <a:gd name="T3" fmla="*/ 22 h 3383"/>
                <a:gd name="T4" fmla="*/ 3649 w 3671"/>
                <a:gd name="T5" fmla="*/ 3383 h 3383"/>
                <a:gd name="T6" fmla="*/ 3671 w 3671"/>
                <a:gd name="T7" fmla="*/ 3383 h 3383"/>
                <a:gd name="T8" fmla="*/ 0 w 3671"/>
                <a:gd name="T9" fmla="*/ 0 h 3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1" h="3383">
                  <a:moveTo>
                    <a:pt x="0" y="0"/>
                  </a:moveTo>
                  <a:lnTo>
                    <a:pt x="0" y="22"/>
                  </a:lnTo>
                  <a:lnTo>
                    <a:pt x="3649" y="3383"/>
                  </a:lnTo>
                  <a:lnTo>
                    <a:pt x="3671" y="33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382" y="-2"/>
              <a:ext cx="4716" cy="4322"/>
            </a:xfrm>
            <a:custGeom>
              <a:avLst/>
              <a:gdLst>
                <a:gd name="T0" fmla="*/ 24 w 4716"/>
                <a:gd name="T1" fmla="*/ 0 h 4322"/>
                <a:gd name="T2" fmla="*/ 0 w 4716"/>
                <a:gd name="T3" fmla="*/ 0 h 4322"/>
                <a:gd name="T4" fmla="*/ 4694 w 4716"/>
                <a:gd name="T5" fmla="*/ 4322 h 4322"/>
                <a:gd name="T6" fmla="*/ 4716 w 4716"/>
                <a:gd name="T7" fmla="*/ 4322 h 4322"/>
                <a:gd name="T8" fmla="*/ 24 w 4716"/>
                <a:gd name="T9" fmla="*/ 0 h 4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6" h="4322">
                  <a:moveTo>
                    <a:pt x="24" y="0"/>
                  </a:moveTo>
                  <a:lnTo>
                    <a:pt x="0" y="0"/>
                  </a:lnTo>
                  <a:lnTo>
                    <a:pt x="4694" y="4322"/>
                  </a:lnTo>
                  <a:lnTo>
                    <a:pt x="4716" y="4322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7322" y="-2"/>
              <a:ext cx="362" cy="332"/>
            </a:xfrm>
            <a:custGeom>
              <a:avLst/>
              <a:gdLst>
                <a:gd name="T0" fmla="*/ 22 w 362"/>
                <a:gd name="T1" fmla="*/ 0 h 332"/>
                <a:gd name="T2" fmla="*/ 0 w 362"/>
                <a:gd name="T3" fmla="*/ 0 h 332"/>
                <a:gd name="T4" fmla="*/ 362 w 362"/>
                <a:gd name="T5" fmla="*/ 332 h 332"/>
                <a:gd name="T6" fmla="*/ 362 w 362"/>
                <a:gd name="T7" fmla="*/ 312 h 332"/>
                <a:gd name="T8" fmla="*/ 22 w 362"/>
                <a:gd name="T9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32">
                  <a:moveTo>
                    <a:pt x="22" y="0"/>
                  </a:moveTo>
                  <a:lnTo>
                    <a:pt x="0" y="0"/>
                  </a:lnTo>
                  <a:lnTo>
                    <a:pt x="362" y="332"/>
                  </a:lnTo>
                  <a:lnTo>
                    <a:pt x="362" y="31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5484" y="-2"/>
              <a:ext cx="2200" cy="2025"/>
            </a:xfrm>
            <a:custGeom>
              <a:avLst/>
              <a:gdLst>
                <a:gd name="T0" fmla="*/ 24 w 2200"/>
                <a:gd name="T1" fmla="*/ 0 h 2025"/>
                <a:gd name="T2" fmla="*/ 0 w 2200"/>
                <a:gd name="T3" fmla="*/ 0 h 2025"/>
                <a:gd name="T4" fmla="*/ 2200 w 2200"/>
                <a:gd name="T5" fmla="*/ 2025 h 2025"/>
                <a:gd name="T6" fmla="*/ 2200 w 2200"/>
                <a:gd name="T7" fmla="*/ 2005 h 2025"/>
                <a:gd name="T8" fmla="*/ 24 w 2200"/>
                <a:gd name="T9" fmla="*/ 0 h 2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0" h="2025">
                  <a:moveTo>
                    <a:pt x="24" y="0"/>
                  </a:moveTo>
                  <a:lnTo>
                    <a:pt x="0" y="0"/>
                  </a:lnTo>
                  <a:lnTo>
                    <a:pt x="2200" y="2025"/>
                  </a:lnTo>
                  <a:lnTo>
                    <a:pt x="2200" y="200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5688" y="-2"/>
              <a:ext cx="1996" cy="1837"/>
            </a:xfrm>
            <a:custGeom>
              <a:avLst/>
              <a:gdLst>
                <a:gd name="T0" fmla="*/ 24 w 1996"/>
                <a:gd name="T1" fmla="*/ 0 h 1837"/>
                <a:gd name="T2" fmla="*/ 0 w 1996"/>
                <a:gd name="T3" fmla="*/ 0 h 1837"/>
                <a:gd name="T4" fmla="*/ 1996 w 1996"/>
                <a:gd name="T5" fmla="*/ 1837 h 1837"/>
                <a:gd name="T6" fmla="*/ 1996 w 1996"/>
                <a:gd name="T7" fmla="*/ 1817 h 1837"/>
                <a:gd name="T8" fmla="*/ 24 w 1996"/>
                <a:gd name="T9" fmla="*/ 0 h 1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6" h="1837">
                  <a:moveTo>
                    <a:pt x="24" y="0"/>
                  </a:moveTo>
                  <a:lnTo>
                    <a:pt x="0" y="0"/>
                  </a:lnTo>
                  <a:lnTo>
                    <a:pt x="1996" y="1837"/>
                  </a:lnTo>
                  <a:lnTo>
                    <a:pt x="1996" y="181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6709" y="-2"/>
              <a:ext cx="975" cy="897"/>
            </a:xfrm>
            <a:custGeom>
              <a:avLst/>
              <a:gdLst>
                <a:gd name="T0" fmla="*/ 22 w 975"/>
                <a:gd name="T1" fmla="*/ 0 h 897"/>
                <a:gd name="T2" fmla="*/ 0 w 975"/>
                <a:gd name="T3" fmla="*/ 0 h 897"/>
                <a:gd name="T4" fmla="*/ 975 w 975"/>
                <a:gd name="T5" fmla="*/ 897 h 897"/>
                <a:gd name="T6" fmla="*/ 975 w 975"/>
                <a:gd name="T7" fmla="*/ 877 h 897"/>
                <a:gd name="T8" fmla="*/ 22 w 975"/>
                <a:gd name="T9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5" h="897">
                  <a:moveTo>
                    <a:pt x="22" y="0"/>
                  </a:moveTo>
                  <a:lnTo>
                    <a:pt x="0" y="0"/>
                  </a:lnTo>
                  <a:lnTo>
                    <a:pt x="975" y="897"/>
                  </a:lnTo>
                  <a:lnTo>
                    <a:pt x="975" y="87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5076" y="-2"/>
              <a:ext cx="2608" cy="2401"/>
            </a:xfrm>
            <a:custGeom>
              <a:avLst/>
              <a:gdLst>
                <a:gd name="T0" fmla="*/ 24 w 2608"/>
                <a:gd name="T1" fmla="*/ 0 h 2401"/>
                <a:gd name="T2" fmla="*/ 0 w 2608"/>
                <a:gd name="T3" fmla="*/ 0 h 2401"/>
                <a:gd name="T4" fmla="*/ 2608 w 2608"/>
                <a:gd name="T5" fmla="*/ 2401 h 2401"/>
                <a:gd name="T6" fmla="*/ 2608 w 2608"/>
                <a:gd name="T7" fmla="*/ 2379 h 2401"/>
                <a:gd name="T8" fmla="*/ 24 w 2608"/>
                <a:gd name="T9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8" h="2401">
                  <a:moveTo>
                    <a:pt x="24" y="0"/>
                  </a:moveTo>
                  <a:lnTo>
                    <a:pt x="0" y="0"/>
                  </a:lnTo>
                  <a:lnTo>
                    <a:pt x="2608" y="2401"/>
                  </a:lnTo>
                  <a:lnTo>
                    <a:pt x="2608" y="237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5893" y="-2"/>
              <a:ext cx="1791" cy="1648"/>
            </a:xfrm>
            <a:custGeom>
              <a:avLst/>
              <a:gdLst>
                <a:gd name="T0" fmla="*/ 24 w 1791"/>
                <a:gd name="T1" fmla="*/ 0 h 1648"/>
                <a:gd name="T2" fmla="*/ 0 w 1791"/>
                <a:gd name="T3" fmla="*/ 0 h 1648"/>
                <a:gd name="T4" fmla="*/ 1791 w 1791"/>
                <a:gd name="T5" fmla="*/ 1648 h 1648"/>
                <a:gd name="T6" fmla="*/ 1791 w 1791"/>
                <a:gd name="T7" fmla="*/ 1628 h 1648"/>
                <a:gd name="T8" fmla="*/ 24 w 1791"/>
                <a:gd name="T9" fmla="*/ 0 h 1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1" h="1648">
                  <a:moveTo>
                    <a:pt x="24" y="0"/>
                  </a:moveTo>
                  <a:lnTo>
                    <a:pt x="0" y="0"/>
                  </a:lnTo>
                  <a:lnTo>
                    <a:pt x="1791" y="1648"/>
                  </a:lnTo>
                  <a:lnTo>
                    <a:pt x="1791" y="162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3445" y="-2"/>
              <a:ext cx="4239" cy="3905"/>
            </a:xfrm>
            <a:custGeom>
              <a:avLst/>
              <a:gdLst>
                <a:gd name="T0" fmla="*/ 22 w 4239"/>
                <a:gd name="T1" fmla="*/ 0 h 3905"/>
                <a:gd name="T2" fmla="*/ 0 w 4239"/>
                <a:gd name="T3" fmla="*/ 0 h 3905"/>
                <a:gd name="T4" fmla="*/ 4239 w 4239"/>
                <a:gd name="T5" fmla="*/ 3905 h 3905"/>
                <a:gd name="T6" fmla="*/ 4239 w 4239"/>
                <a:gd name="T7" fmla="*/ 3883 h 3905"/>
                <a:gd name="T8" fmla="*/ 22 w 4239"/>
                <a:gd name="T9" fmla="*/ 0 h 39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9" h="3905">
                  <a:moveTo>
                    <a:pt x="22" y="0"/>
                  </a:moveTo>
                  <a:lnTo>
                    <a:pt x="0" y="0"/>
                  </a:lnTo>
                  <a:lnTo>
                    <a:pt x="4239" y="3905"/>
                  </a:lnTo>
                  <a:lnTo>
                    <a:pt x="4239" y="388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3853" y="-2"/>
              <a:ext cx="3831" cy="3529"/>
            </a:xfrm>
            <a:custGeom>
              <a:avLst/>
              <a:gdLst>
                <a:gd name="T0" fmla="*/ 22 w 3831"/>
                <a:gd name="T1" fmla="*/ 0 h 3529"/>
                <a:gd name="T2" fmla="*/ 0 w 3831"/>
                <a:gd name="T3" fmla="*/ 0 h 3529"/>
                <a:gd name="T4" fmla="*/ 3831 w 3831"/>
                <a:gd name="T5" fmla="*/ 3529 h 3529"/>
                <a:gd name="T6" fmla="*/ 3831 w 3831"/>
                <a:gd name="T7" fmla="*/ 3509 h 3529"/>
                <a:gd name="T8" fmla="*/ 22 w 3831"/>
                <a:gd name="T9" fmla="*/ 0 h 3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1" h="3529">
                  <a:moveTo>
                    <a:pt x="22" y="0"/>
                  </a:moveTo>
                  <a:lnTo>
                    <a:pt x="0" y="0"/>
                  </a:lnTo>
                  <a:lnTo>
                    <a:pt x="3831" y="3529"/>
                  </a:lnTo>
                  <a:lnTo>
                    <a:pt x="3831" y="350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-2" y="2818"/>
              <a:ext cx="1631" cy="1502"/>
            </a:xfrm>
            <a:custGeom>
              <a:avLst/>
              <a:gdLst>
                <a:gd name="T0" fmla="*/ 0 w 1631"/>
                <a:gd name="T1" fmla="*/ 0 h 1502"/>
                <a:gd name="T2" fmla="*/ 0 w 1631"/>
                <a:gd name="T3" fmla="*/ 22 h 1502"/>
                <a:gd name="T4" fmla="*/ 1607 w 1631"/>
                <a:gd name="T5" fmla="*/ 1502 h 1502"/>
                <a:gd name="T6" fmla="*/ 1631 w 1631"/>
                <a:gd name="T7" fmla="*/ 1502 h 1502"/>
                <a:gd name="T8" fmla="*/ 0 w 1631"/>
                <a:gd name="T9" fmla="*/ 0 h 1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1" h="1502">
                  <a:moveTo>
                    <a:pt x="0" y="0"/>
                  </a:moveTo>
                  <a:lnTo>
                    <a:pt x="0" y="22"/>
                  </a:lnTo>
                  <a:lnTo>
                    <a:pt x="1607" y="1502"/>
                  </a:lnTo>
                  <a:lnTo>
                    <a:pt x="1631" y="15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-2" y="4134"/>
              <a:ext cx="202" cy="186"/>
            </a:xfrm>
            <a:custGeom>
              <a:avLst/>
              <a:gdLst>
                <a:gd name="T0" fmla="*/ 178 w 202"/>
                <a:gd name="T1" fmla="*/ 186 h 186"/>
                <a:gd name="T2" fmla="*/ 202 w 202"/>
                <a:gd name="T3" fmla="*/ 186 h 186"/>
                <a:gd name="T4" fmla="*/ 0 w 202"/>
                <a:gd name="T5" fmla="*/ 0 h 186"/>
                <a:gd name="T6" fmla="*/ 0 w 202"/>
                <a:gd name="T7" fmla="*/ 22 h 186"/>
                <a:gd name="T8" fmla="*/ 178 w 202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86">
                  <a:moveTo>
                    <a:pt x="178" y="186"/>
                  </a:moveTo>
                  <a:lnTo>
                    <a:pt x="202" y="186"/>
                  </a:lnTo>
                  <a:lnTo>
                    <a:pt x="0" y="0"/>
                  </a:lnTo>
                  <a:lnTo>
                    <a:pt x="0" y="22"/>
                  </a:lnTo>
                  <a:lnTo>
                    <a:pt x="178" y="186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-2" y="3571"/>
              <a:ext cx="815" cy="749"/>
            </a:xfrm>
            <a:custGeom>
              <a:avLst/>
              <a:gdLst>
                <a:gd name="T0" fmla="*/ 0 w 815"/>
                <a:gd name="T1" fmla="*/ 0 h 749"/>
                <a:gd name="T2" fmla="*/ 0 w 815"/>
                <a:gd name="T3" fmla="*/ 20 h 749"/>
                <a:gd name="T4" fmla="*/ 791 w 815"/>
                <a:gd name="T5" fmla="*/ 749 h 749"/>
                <a:gd name="T6" fmla="*/ 815 w 815"/>
                <a:gd name="T7" fmla="*/ 749 h 749"/>
                <a:gd name="T8" fmla="*/ 0 w 815"/>
                <a:gd name="T9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5" h="749">
                  <a:moveTo>
                    <a:pt x="0" y="0"/>
                  </a:moveTo>
                  <a:lnTo>
                    <a:pt x="0" y="20"/>
                  </a:lnTo>
                  <a:lnTo>
                    <a:pt x="791" y="749"/>
                  </a:lnTo>
                  <a:lnTo>
                    <a:pt x="815" y="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-2" y="3194"/>
              <a:ext cx="1223" cy="1126"/>
            </a:xfrm>
            <a:custGeom>
              <a:avLst/>
              <a:gdLst>
                <a:gd name="T0" fmla="*/ 0 w 1223"/>
                <a:gd name="T1" fmla="*/ 0 h 1126"/>
                <a:gd name="T2" fmla="*/ 0 w 1223"/>
                <a:gd name="T3" fmla="*/ 20 h 1126"/>
                <a:gd name="T4" fmla="*/ 1199 w 1223"/>
                <a:gd name="T5" fmla="*/ 1126 h 1126"/>
                <a:gd name="T6" fmla="*/ 1223 w 1223"/>
                <a:gd name="T7" fmla="*/ 1126 h 1126"/>
                <a:gd name="T8" fmla="*/ 0 w 1223"/>
                <a:gd name="T9" fmla="*/ 0 h 1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3" h="1126">
                  <a:moveTo>
                    <a:pt x="0" y="0"/>
                  </a:moveTo>
                  <a:lnTo>
                    <a:pt x="0" y="20"/>
                  </a:lnTo>
                  <a:lnTo>
                    <a:pt x="1199" y="1126"/>
                  </a:lnTo>
                  <a:lnTo>
                    <a:pt x="1223" y="112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-2" y="3946"/>
              <a:ext cx="406" cy="374"/>
            </a:xfrm>
            <a:custGeom>
              <a:avLst/>
              <a:gdLst>
                <a:gd name="T0" fmla="*/ 0 w 406"/>
                <a:gd name="T1" fmla="*/ 0 h 374"/>
                <a:gd name="T2" fmla="*/ 0 w 406"/>
                <a:gd name="T3" fmla="*/ 22 h 374"/>
                <a:gd name="T4" fmla="*/ 382 w 406"/>
                <a:gd name="T5" fmla="*/ 374 h 374"/>
                <a:gd name="T6" fmla="*/ 406 w 406"/>
                <a:gd name="T7" fmla="*/ 374 h 374"/>
                <a:gd name="T8" fmla="*/ 0 w 406"/>
                <a:gd name="T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6" h="374">
                  <a:moveTo>
                    <a:pt x="0" y="0"/>
                  </a:moveTo>
                  <a:lnTo>
                    <a:pt x="0" y="22"/>
                  </a:lnTo>
                  <a:lnTo>
                    <a:pt x="382" y="374"/>
                  </a:lnTo>
                  <a:lnTo>
                    <a:pt x="406" y="3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-2" y="2067"/>
              <a:ext cx="2446" cy="2253"/>
            </a:xfrm>
            <a:custGeom>
              <a:avLst/>
              <a:gdLst>
                <a:gd name="T0" fmla="*/ 0 w 2446"/>
                <a:gd name="T1" fmla="*/ 0 h 2253"/>
                <a:gd name="T2" fmla="*/ 0 w 2446"/>
                <a:gd name="T3" fmla="*/ 20 h 2253"/>
                <a:gd name="T4" fmla="*/ 2424 w 2446"/>
                <a:gd name="T5" fmla="*/ 2253 h 2253"/>
                <a:gd name="T6" fmla="*/ 2446 w 2446"/>
                <a:gd name="T7" fmla="*/ 2253 h 2253"/>
                <a:gd name="T8" fmla="*/ 0 w 2446"/>
                <a:gd name="T9" fmla="*/ 0 h 2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6" h="2253">
                  <a:moveTo>
                    <a:pt x="0" y="0"/>
                  </a:moveTo>
                  <a:lnTo>
                    <a:pt x="0" y="20"/>
                  </a:lnTo>
                  <a:lnTo>
                    <a:pt x="2424" y="2253"/>
                  </a:lnTo>
                  <a:lnTo>
                    <a:pt x="2446" y="22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/>
            <p:nvPr/>
          </p:nvSpPr>
          <p:spPr bwMode="auto">
            <a:xfrm>
              <a:off x="-2" y="3757"/>
              <a:ext cx="611" cy="563"/>
            </a:xfrm>
            <a:custGeom>
              <a:avLst/>
              <a:gdLst>
                <a:gd name="T0" fmla="*/ 0 w 611"/>
                <a:gd name="T1" fmla="*/ 0 h 563"/>
                <a:gd name="T2" fmla="*/ 0 w 611"/>
                <a:gd name="T3" fmla="*/ 22 h 563"/>
                <a:gd name="T4" fmla="*/ 586 w 611"/>
                <a:gd name="T5" fmla="*/ 563 h 563"/>
                <a:gd name="T6" fmla="*/ 611 w 611"/>
                <a:gd name="T7" fmla="*/ 563 h 563"/>
                <a:gd name="T8" fmla="*/ 0 w 611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563">
                  <a:moveTo>
                    <a:pt x="0" y="0"/>
                  </a:moveTo>
                  <a:lnTo>
                    <a:pt x="0" y="22"/>
                  </a:lnTo>
                  <a:lnTo>
                    <a:pt x="586" y="563"/>
                  </a:lnTo>
                  <a:lnTo>
                    <a:pt x="611" y="56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-2" y="3383"/>
              <a:ext cx="1019" cy="937"/>
            </a:xfrm>
            <a:custGeom>
              <a:avLst/>
              <a:gdLst>
                <a:gd name="T0" fmla="*/ 0 w 1019"/>
                <a:gd name="T1" fmla="*/ 0 h 937"/>
                <a:gd name="T2" fmla="*/ 0 w 1019"/>
                <a:gd name="T3" fmla="*/ 20 h 937"/>
                <a:gd name="T4" fmla="*/ 995 w 1019"/>
                <a:gd name="T5" fmla="*/ 937 h 937"/>
                <a:gd name="T6" fmla="*/ 1019 w 1019"/>
                <a:gd name="T7" fmla="*/ 937 h 937"/>
                <a:gd name="T8" fmla="*/ 0 w 1019"/>
                <a:gd name="T9" fmla="*/ 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9" h="937">
                  <a:moveTo>
                    <a:pt x="0" y="0"/>
                  </a:moveTo>
                  <a:lnTo>
                    <a:pt x="0" y="20"/>
                  </a:lnTo>
                  <a:lnTo>
                    <a:pt x="995" y="937"/>
                  </a:lnTo>
                  <a:lnTo>
                    <a:pt x="1019" y="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0" name="Rectangle 5"/>
          <p:cNvSpPr>
            <a:spLocks noChangeArrowheads="1"/>
          </p:cNvSpPr>
          <p:nvPr userDrawn="1"/>
        </p:nvSpPr>
        <p:spPr bwMode="auto">
          <a:xfrm>
            <a:off x="0" y="1230313"/>
            <a:ext cx="12188825" cy="4403725"/>
          </a:xfrm>
          <a:prstGeom prst="rect">
            <a:avLst/>
          </a:pr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 userDrawn="1"/>
        </p:nvSpPr>
        <p:spPr bwMode="auto">
          <a:xfrm>
            <a:off x="1" y="0"/>
            <a:ext cx="12192000" cy="6858000"/>
          </a:xfrm>
          <a:prstGeom prst="rect">
            <a:avLst/>
          </a:pr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" name="Group 12"/>
          <p:cNvGrpSpPr>
            <a:grpSpLocks noChangeAspect="1"/>
          </p:cNvGrpSpPr>
          <p:nvPr userDrawn="1"/>
        </p:nvGrpSpPr>
        <p:grpSpPr bwMode="auto">
          <a:xfrm>
            <a:off x="0" y="1587"/>
            <a:ext cx="12192000" cy="6856413"/>
            <a:chOff x="-1045" y="-609"/>
            <a:chExt cx="7678" cy="4319"/>
          </a:xfrm>
        </p:grpSpPr>
        <p:sp>
          <p:nvSpPr>
            <p:cNvPr id="9" name="Freeform 13"/>
            <p:cNvSpPr/>
            <p:nvPr/>
          </p:nvSpPr>
          <p:spPr bwMode="auto">
            <a:xfrm>
              <a:off x="-1045" y="2399"/>
              <a:ext cx="1425" cy="1311"/>
            </a:xfrm>
            <a:custGeom>
              <a:avLst/>
              <a:gdLst>
                <a:gd name="T0" fmla="*/ 0 w 1425"/>
                <a:gd name="T1" fmla="*/ 0 h 1311"/>
                <a:gd name="T2" fmla="*/ 0 w 1425"/>
                <a:gd name="T3" fmla="*/ 20 h 1311"/>
                <a:gd name="T4" fmla="*/ 1403 w 1425"/>
                <a:gd name="T5" fmla="*/ 1311 h 1311"/>
                <a:gd name="T6" fmla="*/ 1425 w 1425"/>
                <a:gd name="T7" fmla="*/ 1311 h 1311"/>
                <a:gd name="T8" fmla="*/ 0 w 1425"/>
                <a:gd name="T9" fmla="*/ 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5" h="1311">
                  <a:moveTo>
                    <a:pt x="0" y="0"/>
                  </a:moveTo>
                  <a:lnTo>
                    <a:pt x="0" y="20"/>
                  </a:lnTo>
                  <a:lnTo>
                    <a:pt x="1403" y="1311"/>
                  </a:lnTo>
                  <a:lnTo>
                    <a:pt x="1425" y="13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14"/>
            <p:cNvSpPr/>
            <p:nvPr/>
          </p:nvSpPr>
          <p:spPr bwMode="auto">
            <a:xfrm>
              <a:off x="-1045" y="2022"/>
              <a:ext cx="1833" cy="1688"/>
            </a:xfrm>
            <a:custGeom>
              <a:avLst/>
              <a:gdLst>
                <a:gd name="T0" fmla="*/ 0 w 1833"/>
                <a:gd name="T1" fmla="*/ 0 h 1688"/>
                <a:gd name="T2" fmla="*/ 0 w 1833"/>
                <a:gd name="T3" fmla="*/ 20 h 1688"/>
                <a:gd name="T4" fmla="*/ 1809 w 1833"/>
                <a:gd name="T5" fmla="*/ 1688 h 1688"/>
                <a:gd name="T6" fmla="*/ 1833 w 1833"/>
                <a:gd name="T7" fmla="*/ 1688 h 1688"/>
                <a:gd name="T8" fmla="*/ 0 w 1833"/>
                <a:gd name="T9" fmla="*/ 0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3" h="1688">
                  <a:moveTo>
                    <a:pt x="0" y="0"/>
                  </a:moveTo>
                  <a:lnTo>
                    <a:pt x="0" y="20"/>
                  </a:lnTo>
                  <a:lnTo>
                    <a:pt x="1809" y="1688"/>
                  </a:lnTo>
                  <a:lnTo>
                    <a:pt x="1833" y="16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5"/>
            <p:cNvSpPr/>
            <p:nvPr/>
          </p:nvSpPr>
          <p:spPr bwMode="auto">
            <a:xfrm>
              <a:off x="-865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9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9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6"/>
            <p:cNvSpPr/>
            <p:nvPr/>
          </p:nvSpPr>
          <p:spPr bwMode="auto">
            <a:xfrm>
              <a:off x="562" y="-609"/>
              <a:ext cx="4710" cy="4319"/>
            </a:xfrm>
            <a:custGeom>
              <a:avLst/>
              <a:gdLst>
                <a:gd name="T0" fmla="*/ 24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4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4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7"/>
            <p:cNvSpPr/>
            <p:nvPr/>
          </p:nvSpPr>
          <p:spPr bwMode="auto">
            <a:xfrm>
              <a:off x="-1045" y="707"/>
              <a:ext cx="3260" cy="3003"/>
            </a:xfrm>
            <a:custGeom>
              <a:avLst/>
              <a:gdLst>
                <a:gd name="T0" fmla="*/ 0 w 3260"/>
                <a:gd name="T1" fmla="*/ 0 h 3003"/>
                <a:gd name="T2" fmla="*/ 0 w 3260"/>
                <a:gd name="T3" fmla="*/ 22 h 3003"/>
                <a:gd name="T4" fmla="*/ 3236 w 3260"/>
                <a:gd name="T5" fmla="*/ 3003 h 3003"/>
                <a:gd name="T6" fmla="*/ 3260 w 3260"/>
                <a:gd name="T7" fmla="*/ 3003 h 3003"/>
                <a:gd name="T8" fmla="*/ 0 w 3260"/>
                <a:gd name="T9" fmla="*/ 0 h 30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0" h="3003">
                  <a:moveTo>
                    <a:pt x="0" y="0"/>
                  </a:moveTo>
                  <a:lnTo>
                    <a:pt x="0" y="22"/>
                  </a:lnTo>
                  <a:lnTo>
                    <a:pt x="3236" y="3003"/>
                  </a:lnTo>
                  <a:lnTo>
                    <a:pt x="3260" y="30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8"/>
            <p:cNvSpPr/>
            <p:nvPr/>
          </p:nvSpPr>
          <p:spPr bwMode="auto">
            <a:xfrm>
              <a:off x="-1045" y="-607"/>
              <a:ext cx="4686" cy="4317"/>
            </a:xfrm>
            <a:custGeom>
              <a:avLst/>
              <a:gdLst>
                <a:gd name="T0" fmla="*/ 0 w 4686"/>
                <a:gd name="T1" fmla="*/ 0 h 4317"/>
                <a:gd name="T2" fmla="*/ 0 w 4686"/>
                <a:gd name="T3" fmla="*/ 20 h 4317"/>
                <a:gd name="T4" fmla="*/ 4664 w 4686"/>
                <a:gd name="T5" fmla="*/ 4317 h 4317"/>
                <a:gd name="T6" fmla="*/ 4686 w 4686"/>
                <a:gd name="T7" fmla="*/ 4317 h 4317"/>
                <a:gd name="T8" fmla="*/ 0 w 4686"/>
                <a:gd name="T9" fmla="*/ 0 h 4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6" h="4317">
                  <a:moveTo>
                    <a:pt x="0" y="0"/>
                  </a:moveTo>
                  <a:lnTo>
                    <a:pt x="0" y="20"/>
                  </a:lnTo>
                  <a:lnTo>
                    <a:pt x="4664" y="4317"/>
                  </a:lnTo>
                  <a:lnTo>
                    <a:pt x="4686" y="43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9"/>
            <p:cNvSpPr/>
            <p:nvPr/>
          </p:nvSpPr>
          <p:spPr bwMode="auto">
            <a:xfrm>
              <a:off x="-1045" y="895"/>
              <a:ext cx="3056" cy="2815"/>
            </a:xfrm>
            <a:custGeom>
              <a:avLst/>
              <a:gdLst>
                <a:gd name="T0" fmla="*/ 0 w 3056"/>
                <a:gd name="T1" fmla="*/ 0 h 2815"/>
                <a:gd name="T2" fmla="*/ 0 w 3056"/>
                <a:gd name="T3" fmla="*/ 22 h 2815"/>
                <a:gd name="T4" fmla="*/ 3034 w 3056"/>
                <a:gd name="T5" fmla="*/ 2815 h 2815"/>
                <a:gd name="T6" fmla="*/ 3056 w 3056"/>
                <a:gd name="T7" fmla="*/ 2815 h 2815"/>
                <a:gd name="T8" fmla="*/ 0 w 3056"/>
                <a:gd name="T9" fmla="*/ 0 h 2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6" h="2815">
                  <a:moveTo>
                    <a:pt x="0" y="0"/>
                  </a:moveTo>
                  <a:lnTo>
                    <a:pt x="0" y="22"/>
                  </a:lnTo>
                  <a:lnTo>
                    <a:pt x="3034" y="2815"/>
                  </a:lnTo>
                  <a:lnTo>
                    <a:pt x="3056" y="28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0"/>
            <p:cNvSpPr/>
            <p:nvPr/>
          </p:nvSpPr>
          <p:spPr bwMode="auto">
            <a:xfrm>
              <a:off x="-1045" y="520"/>
              <a:ext cx="3464" cy="3190"/>
            </a:xfrm>
            <a:custGeom>
              <a:avLst/>
              <a:gdLst>
                <a:gd name="T0" fmla="*/ 0 w 3464"/>
                <a:gd name="T1" fmla="*/ 0 h 3190"/>
                <a:gd name="T2" fmla="*/ 0 w 3464"/>
                <a:gd name="T3" fmla="*/ 20 h 3190"/>
                <a:gd name="T4" fmla="*/ 3440 w 3464"/>
                <a:gd name="T5" fmla="*/ 3190 h 3190"/>
                <a:gd name="T6" fmla="*/ 3464 w 3464"/>
                <a:gd name="T7" fmla="*/ 3190 h 3190"/>
                <a:gd name="T8" fmla="*/ 0 w 3464"/>
                <a:gd name="T9" fmla="*/ 0 h 3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4" h="3190">
                  <a:moveTo>
                    <a:pt x="0" y="0"/>
                  </a:moveTo>
                  <a:lnTo>
                    <a:pt x="0" y="20"/>
                  </a:lnTo>
                  <a:lnTo>
                    <a:pt x="3440" y="3190"/>
                  </a:lnTo>
                  <a:lnTo>
                    <a:pt x="3464" y="31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"/>
            <p:cNvSpPr/>
            <p:nvPr/>
          </p:nvSpPr>
          <p:spPr bwMode="auto">
            <a:xfrm>
              <a:off x="-1045" y="1646"/>
              <a:ext cx="2239" cy="2064"/>
            </a:xfrm>
            <a:custGeom>
              <a:avLst/>
              <a:gdLst>
                <a:gd name="T0" fmla="*/ 0 w 2239"/>
                <a:gd name="T1" fmla="*/ 0 h 2064"/>
                <a:gd name="T2" fmla="*/ 0 w 2239"/>
                <a:gd name="T3" fmla="*/ 22 h 2064"/>
                <a:gd name="T4" fmla="*/ 2217 w 2239"/>
                <a:gd name="T5" fmla="*/ 2064 h 2064"/>
                <a:gd name="T6" fmla="*/ 2239 w 2239"/>
                <a:gd name="T7" fmla="*/ 2064 h 2064"/>
                <a:gd name="T8" fmla="*/ 0 w 2239"/>
                <a:gd name="T9" fmla="*/ 0 h 2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9" h="2064">
                  <a:moveTo>
                    <a:pt x="0" y="0"/>
                  </a:moveTo>
                  <a:lnTo>
                    <a:pt x="0" y="22"/>
                  </a:lnTo>
                  <a:lnTo>
                    <a:pt x="2217" y="2064"/>
                  </a:lnTo>
                  <a:lnTo>
                    <a:pt x="2239" y="20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2"/>
            <p:cNvSpPr/>
            <p:nvPr/>
          </p:nvSpPr>
          <p:spPr bwMode="auto">
            <a:xfrm>
              <a:off x="1378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3"/>
            <p:cNvSpPr/>
            <p:nvPr/>
          </p:nvSpPr>
          <p:spPr bwMode="auto">
            <a:xfrm>
              <a:off x="2601" y="-609"/>
              <a:ext cx="4032" cy="3714"/>
            </a:xfrm>
            <a:custGeom>
              <a:avLst/>
              <a:gdLst>
                <a:gd name="T0" fmla="*/ 22 w 4032"/>
                <a:gd name="T1" fmla="*/ 0 h 3714"/>
                <a:gd name="T2" fmla="*/ 0 w 4032"/>
                <a:gd name="T3" fmla="*/ 0 h 3714"/>
                <a:gd name="T4" fmla="*/ 4032 w 4032"/>
                <a:gd name="T5" fmla="*/ 3714 h 3714"/>
                <a:gd name="T6" fmla="*/ 4032 w 4032"/>
                <a:gd name="T7" fmla="*/ 3694 h 3714"/>
                <a:gd name="T8" fmla="*/ 22 w 4032"/>
                <a:gd name="T9" fmla="*/ 0 h 3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2" h="3714">
                  <a:moveTo>
                    <a:pt x="22" y="0"/>
                  </a:moveTo>
                  <a:lnTo>
                    <a:pt x="0" y="0"/>
                  </a:lnTo>
                  <a:lnTo>
                    <a:pt x="4032" y="3714"/>
                  </a:lnTo>
                  <a:lnTo>
                    <a:pt x="4032" y="369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4"/>
            <p:cNvSpPr/>
            <p:nvPr/>
          </p:nvSpPr>
          <p:spPr bwMode="auto">
            <a:xfrm>
              <a:off x="-253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5"/>
            <p:cNvSpPr/>
            <p:nvPr/>
          </p:nvSpPr>
          <p:spPr bwMode="auto">
            <a:xfrm>
              <a:off x="766" y="-609"/>
              <a:ext cx="4710" cy="4319"/>
            </a:xfrm>
            <a:custGeom>
              <a:avLst/>
              <a:gdLst>
                <a:gd name="T0" fmla="*/ 22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2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2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-1045" y="-232"/>
              <a:ext cx="4278" cy="3942"/>
            </a:xfrm>
            <a:custGeom>
              <a:avLst/>
              <a:gdLst>
                <a:gd name="T0" fmla="*/ 0 w 4278"/>
                <a:gd name="T1" fmla="*/ 0 h 3942"/>
                <a:gd name="T2" fmla="*/ 0 w 4278"/>
                <a:gd name="T3" fmla="*/ 22 h 3942"/>
                <a:gd name="T4" fmla="*/ 4256 w 4278"/>
                <a:gd name="T5" fmla="*/ 3942 h 3942"/>
                <a:gd name="T6" fmla="*/ 4278 w 4278"/>
                <a:gd name="T7" fmla="*/ 3942 h 3942"/>
                <a:gd name="T8" fmla="*/ 0 w 4278"/>
                <a:gd name="T9" fmla="*/ 0 h 3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78" h="3942">
                  <a:moveTo>
                    <a:pt x="0" y="0"/>
                  </a:moveTo>
                  <a:lnTo>
                    <a:pt x="0" y="22"/>
                  </a:lnTo>
                  <a:lnTo>
                    <a:pt x="4256" y="3942"/>
                  </a:lnTo>
                  <a:lnTo>
                    <a:pt x="4278" y="39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7"/>
            <p:cNvSpPr/>
            <p:nvPr/>
          </p:nvSpPr>
          <p:spPr bwMode="auto">
            <a:xfrm>
              <a:off x="154" y="-609"/>
              <a:ext cx="4710" cy="4319"/>
            </a:xfrm>
            <a:custGeom>
              <a:avLst/>
              <a:gdLst>
                <a:gd name="T0" fmla="*/ 24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4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4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8"/>
            <p:cNvSpPr/>
            <p:nvPr/>
          </p:nvSpPr>
          <p:spPr bwMode="auto">
            <a:xfrm>
              <a:off x="-1045" y="144"/>
              <a:ext cx="3872" cy="3566"/>
            </a:xfrm>
            <a:custGeom>
              <a:avLst/>
              <a:gdLst>
                <a:gd name="T0" fmla="*/ 0 w 3872"/>
                <a:gd name="T1" fmla="*/ 0 h 3566"/>
                <a:gd name="T2" fmla="*/ 0 w 3872"/>
                <a:gd name="T3" fmla="*/ 20 h 3566"/>
                <a:gd name="T4" fmla="*/ 3848 w 3872"/>
                <a:gd name="T5" fmla="*/ 3566 h 3566"/>
                <a:gd name="T6" fmla="*/ 3872 w 3872"/>
                <a:gd name="T7" fmla="*/ 3566 h 3566"/>
                <a:gd name="T8" fmla="*/ 0 w 3872"/>
                <a:gd name="T9" fmla="*/ 0 h 3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2" h="3566">
                  <a:moveTo>
                    <a:pt x="0" y="0"/>
                  </a:moveTo>
                  <a:lnTo>
                    <a:pt x="0" y="20"/>
                  </a:lnTo>
                  <a:lnTo>
                    <a:pt x="3848" y="3566"/>
                  </a:lnTo>
                  <a:lnTo>
                    <a:pt x="3872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5252" y="-609"/>
              <a:ext cx="1381" cy="1274"/>
            </a:xfrm>
            <a:custGeom>
              <a:avLst/>
              <a:gdLst>
                <a:gd name="T0" fmla="*/ 22 w 1381"/>
                <a:gd name="T1" fmla="*/ 0 h 1274"/>
                <a:gd name="T2" fmla="*/ 0 w 1381"/>
                <a:gd name="T3" fmla="*/ 0 h 1274"/>
                <a:gd name="T4" fmla="*/ 1381 w 1381"/>
                <a:gd name="T5" fmla="*/ 1274 h 1274"/>
                <a:gd name="T6" fmla="*/ 1381 w 1381"/>
                <a:gd name="T7" fmla="*/ 1252 h 1274"/>
                <a:gd name="T8" fmla="*/ 22 w 1381"/>
                <a:gd name="T9" fmla="*/ 0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1" h="1274">
                  <a:moveTo>
                    <a:pt x="22" y="0"/>
                  </a:moveTo>
                  <a:lnTo>
                    <a:pt x="0" y="0"/>
                  </a:lnTo>
                  <a:lnTo>
                    <a:pt x="1381" y="1274"/>
                  </a:lnTo>
                  <a:lnTo>
                    <a:pt x="1381" y="125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/>
            <p:nvPr/>
          </p:nvSpPr>
          <p:spPr bwMode="auto">
            <a:xfrm>
              <a:off x="5863" y="-609"/>
              <a:ext cx="770" cy="709"/>
            </a:xfrm>
            <a:custGeom>
              <a:avLst/>
              <a:gdLst>
                <a:gd name="T0" fmla="*/ 24 w 770"/>
                <a:gd name="T1" fmla="*/ 0 h 709"/>
                <a:gd name="T2" fmla="*/ 0 w 770"/>
                <a:gd name="T3" fmla="*/ 0 h 709"/>
                <a:gd name="T4" fmla="*/ 770 w 770"/>
                <a:gd name="T5" fmla="*/ 709 h 709"/>
                <a:gd name="T6" fmla="*/ 770 w 770"/>
                <a:gd name="T7" fmla="*/ 689 h 709"/>
                <a:gd name="T8" fmla="*/ 24 w 770"/>
                <a:gd name="T9" fmla="*/ 0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0" h="709">
                  <a:moveTo>
                    <a:pt x="24" y="0"/>
                  </a:moveTo>
                  <a:lnTo>
                    <a:pt x="0" y="0"/>
                  </a:lnTo>
                  <a:lnTo>
                    <a:pt x="770" y="709"/>
                  </a:lnTo>
                  <a:lnTo>
                    <a:pt x="770" y="68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31"/>
            <p:cNvSpPr/>
            <p:nvPr/>
          </p:nvSpPr>
          <p:spPr bwMode="auto">
            <a:xfrm>
              <a:off x="3417" y="-609"/>
              <a:ext cx="3216" cy="2964"/>
            </a:xfrm>
            <a:custGeom>
              <a:avLst/>
              <a:gdLst>
                <a:gd name="T0" fmla="*/ 22 w 3216"/>
                <a:gd name="T1" fmla="*/ 0 h 2964"/>
                <a:gd name="T2" fmla="*/ 0 w 3216"/>
                <a:gd name="T3" fmla="*/ 0 h 2964"/>
                <a:gd name="T4" fmla="*/ 3216 w 3216"/>
                <a:gd name="T5" fmla="*/ 2964 h 2964"/>
                <a:gd name="T6" fmla="*/ 3216 w 3216"/>
                <a:gd name="T7" fmla="*/ 2944 h 2964"/>
                <a:gd name="T8" fmla="*/ 22 w 3216"/>
                <a:gd name="T9" fmla="*/ 0 h 2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6" h="2964">
                  <a:moveTo>
                    <a:pt x="22" y="0"/>
                  </a:moveTo>
                  <a:lnTo>
                    <a:pt x="0" y="0"/>
                  </a:lnTo>
                  <a:lnTo>
                    <a:pt x="3216" y="2964"/>
                  </a:lnTo>
                  <a:lnTo>
                    <a:pt x="3216" y="294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32"/>
            <p:cNvSpPr/>
            <p:nvPr/>
          </p:nvSpPr>
          <p:spPr bwMode="auto">
            <a:xfrm>
              <a:off x="4232" y="-609"/>
              <a:ext cx="2401" cy="2213"/>
            </a:xfrm>
            <a:custGeom>
              <a:avLst/>
              <a:gdLst>
                <a:gd name="T0" fmla="*/ 22 w 2401"/>
                <a:gd name="T1" fmla="*/ 0 h 2213"/>
                <a:gd name="T2" fmla="*/ 0 w 2401"/>
                <a:gd name="T3" fmla="*/ 0 h 2213"/>
                <a:gd name="T4" fmla="*/ 2401 w 2401"/>
                <a:gd name="T5" fmla="*/ 2213 h 2213"/>
                <a:gd name="T6" fmla="*/ 2401 w 2401"/>
                <a:gd name="T7" fmla="*/ 2193 h 2213"/>
                <a:gd name="T8" fmla="*/ 22 w 2401"/>
                <a:gd name="T9" fmla="*/ 0 h 2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1" h="2213">
                  <a:moveTo>
                    <a:pt x="22" y="0"/>
                  </a:moveTo>
                  <a:lnTo>
                    <a:pt x="0" y="0"/>
                  </a:lnTo>
                  <a:lnTo>
                    <a:pt x="2401" y="2213"/>
                  </a:lnTo>
                  <a:lnTo>
                    <a:pt x="2401" y="219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33"/>
            <p:cNvSpPr/>
            <p:nvPr/>
          </p:nvSpPr>
          <p:spPr bwMode="auto">
            <a:xfrm>
              <a:off x="6067" y="-609"/>
              <a:ext cx="566" cy="523"/>
            </a:xfrm>
            <a:custGeom>
              <a:avLst/>
              <a:gdLst>
                <a:gd name="T0" fmla="*/ 22 w 566"/>
                <a:gd name="T1" fmla="*/ 0 h 523"/>
                <a:gd name="T2" fmla="*/ 0 w 566"/>
                <a:gd name="T3" fmla="*/ 0 h 523"/>
                <a:gd name="T4" fmla="*/ 566 w 566"/>
                <a:gd name="T5" fmla="*/ 523 h 523"/>
                <a:gd name="T6" fmla="*/ 566 w 566"/>
                <a:gd name="T7" fmla="*/ 501 h 523"/>
                <a:gd name="T8" fmla="*/ 22 w 566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523">
                  <a:moveTo>
                    <a:pt x="22" y="0"/>
                  </a:moveTo>
                  <a:lnTo>
                    <a:pt x="0" y="0"/>
                  </a:lnTo>
                  <a:lnTo>
                    <a:pt x="566" y="523"/>
                  </a:lnTo>
                  <a:lnTo>
                    <a:pt x="566" y="501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34"/>
            <p:cNvSpPr/>
            <p:nvPr/>
          </p:nvSpPr>
          <p:spPr bwMode="auto">
            <a:xfrm>
              <a:off x="6475" y="-609"/>
              <a:ext cx="158" cy="146"/>
            </a:xfrm>
            <a:custGeom>
              <a:avLst/>
              <a:gdLst>
                <a:gd name="T0" fmla="*/ 22 w 158"/>
                <a:gd name="T1" fmla="*/ 0 h 146"/>
                <a:gd name="T2" fmla="*/ 0 w 158"/>
                <a:gd name="T3" fmla="*/ 0 h 146"/>
                <a:gd name="T4" fmla="*/ 158 w 158"/>
                <a:gd name="T5" fmla="*/ 146 h 146"/>
                <a:gd name="T6" fmla="*/ 158 w 158"/>
                <a:gd name="T7" fmla="*/ 126 h 146"/>
                <a:gd name="T8" fmla="*/ 22 w 158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46">
                  <a:moveTo>
                    <a:pt x="22" y="0"/>
                  </a:moveTo>
                  <a:lnTo>
                    <a:pt x="0" y="0"/>
                  </a:lnTo>
                  <a:lnTo>
                    <a:pt x="158" y="146"/>
                  </a:lnTo>
                  <a:lnTo>
                    <a:pt x="158" y="12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35"/>
            <p:cNvSpPr/>
            <p:nvPr/>
          </p:nvSpPr>
          <p:spPr bwMode="auto">
            <a:xfrm>
              <a:off x="5048" y="-609"/>
              <a:ext cx="1585" cy="1462"/>
            </a:xfrm>
            <a:custGeom>
              <a:avLst/>
              <a:gdLst>
                <a:gd name="T0" fmla="*/ 22 w 1585"/>
                <a:gd name="T1" fmla="*/ 0 h 1462"/>
                <a:gd name="T2" fmla="*/ 0 w 1585"/>
                <a:gd name="T3" fmla="*/ 0 h 1462"/>
                <a:gd name="T4" fmla="*/ 1585 w 1585"/>
                <a:gd name="T5" fmla="*/ 1462 h 1462"/>
                <a:gd name="T6" fmla="*/ 1585 w 1585"/>
                <a:gd name="T7" fmla="*/ 1440 h 1462"/>
                <a:gd name="T8" fmla="*/ 22 w 1585"/>
                <a:gd name="T9" fmla="*/ 0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5" h="1462">
                  <a:moveTo>
                    <a:pt x="22" y="0"/>
                  </a:moveTo>
                  <a:lnTo>
                    <a:pt x="0" y="0"/>
                  </a:lnTo>
                  <a:lnTo>
                    <a:pt x="1585" y="1462"/>
                  </a:lnTo>
                  <a:lnTo>
                    <a:pt x="1585" y="144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36"/>
            <p:cNvSpPr/>
            <p:nvPr/>
          </p:nvSpPr>
          <p:spPr bwMode="auto">
            <a:xfrm>
              <a:off x="5454" y="-609"/>
              <a:ext cx="1179" cy="1085"/>
            </a:xfrm>
            <a:custGeom>
              <a:avLst/>
              <a:gdLst>
                <a:gd name="T0" fmla="*/ 24 w 1179"/>
                <a:gd name="T1" fmla="*/ 0 h 1085"/>
                <a:gd name="T2" fmla="*/ 0 w 1179"/>
                <a:gd name="T3" fmla="*/ 0 h 1085"/>
                <a:gd name="T4" fmla="*/ 1179 w 1179"/>
                <a:gd name="T5" fmla="*/ 1085 h 1085"/>
                <a:gd name="T6" fmla="*/ 1179 w 1179"/>
                <a:gd name="T7" fmla="*/ 1065 h 1085"/>
                <a:gd name="T8" fmla="*/ 24 w 1179"/>
                <a:gd name="T9" fmla="*/ 0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9" h="1085">
                  <a:moveTo>
                    <a:pt x="24" y="0"/>
                  </a:moveTo>
                  <a:lnTo>
                    <a:pt x="0" y="0"/>
                  </a:lnTo>
                  <a:lnTo>
                    <a:pt x="1179" y="1085"/>
                  </a:lnTo>
                  <a:lnTo>
                    <a:pt x="1179" y="106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7"/>
            <p:cNvSpPr/>
            <p:nvPr/>
          </p:nvSpPr>
          <p:spPr bwMode="auto">
            <a:xfrm>
              <a:off x="3213" y="-609"/>
              <a:ext cx="3420" cy="3152"/>
            </a:xfrm>
            <a:custGeom>
              <a:avLst/>
              <a:gdLst>
                <a:gd name="T0" fmla="*/ 22 w 3420"/>
                <a:gd name="T1" fmla="*/ 0 h 3152"/>
                <a:gd name="T2" fmla="*/ 0 w 3420"/>
                <a:gd name="T3" fmla="*/ 0 h 3152"/>
                <a:gd name="T4" fmla="*/ 3420 w 3420"/>
                <a:gd name="T5" fmla="*/ 3152 h 3152"/>
                <a:gd name="T6" fmla="*/ 3420 w 3420"/>
                <a:gd name="T7" fmla="*/ 3132 h 3152"/>
                <a:gd name="T8" fmla="*/ 22 w 3420"/>
                <a:gd name="T9" fmla="*/ 0 h 3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0" h="3152">
                  <a:moveTo>
                    <a:pt x="22" y="0"/>
                  </a:moveTo>
                  <a:lnTo>
                    <a:pt x="0" y="0"/>
                  </a:lnTo>
                  <a:lnTo>
                    <a:pt x="3420" y="3152"/>
                  </a:lnTo>
                  <a:lnTo>
                    <a:pt x="3420" y="313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8"/>
            <p:cNvSpPr/>
            <p:nvPr/>
          </p:nvSpPr>
          <p:spPr bwMode="auto">
            <a:xfrm>
              <a:off x="3824" y="-609"/>
              <a:ext cx="2809" cy="2589"/>
            </a:xfrm>
            <a:custGeom>
              <a:avLst/>
              <a:gdLst>
                <a:gd name="T0" fmla="*/ 24 w 2809"/>
                <a:gd name="T1" fmla="*/ 0 h 2589"/>
                <a:gd name="T2" fmla="*/ 0 w 2809"/>
                <a:gd name="T3" fmla="*/ 0 h 2589"/>
                <a:gd name="T4" fmla="*/ 2809 w 2809"/>
                <a:gd name="T5" fmla="*/ 2589 h 2589"/>
                <a:gd name="T6" fmla="*/ 2809 w 2809"/>
                <a:gd name="T7" fmla="*/ 2567 h 2589"/>
                <a:gd name="T8" fmla="*/ 24 w 2809"/>
                <a:gd name="T9" fmla="*/ 0 h 2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9" h="2589">
                  <a:moveTo>
                    <a:pt x="24" y="0"/>
                  </a:moveTo>
                  <a:lnTo>
                    <a:pt x="0" y="0"/>
                  </a:lnTo>
                  <a:lnTo>
                    <a:pt x="2809" y="2589"/>
                  </a:lnTo>
                  <a:lnTo>
                    <a:pt x="2809" y="256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9"/>
            <p:cNvSpPr/>
            <p:nvPr/>
          </p:nvSpPr>
          <p:spPr bwMode="auto">
            <a:xfrm>
              <a:off x="1582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40"/>
            <p:cNvSpPr/>
            <p:nvPr/>
          </p:nvSpPr>
          <p:spPr bwMode="auto">
            <a:xfrm>
              <a:off x="2193" y="-609"/>
              <a:ext cx="4440" cy="4091"/>
            </a:xfrm>
            <a:custGeom>
              <a:avLst/>
              <a:gdLst>
                <a:gd name="T0" fmla="*/ 24 w 4440"/>
                <a:gd name="T1" fmla="*/ 0 h 4091"/>
                <a:gd name="T2" fmla="*/ 0 w 4440"/>
                <a:gd name="T3" fmla="*/ 0 h 4091"/>
                <a:gd name="T4" fmla="*/ 4440 w 4440"/>
                <a:gd name="T5" fmla="*/ 4091 h 4091"/>
                <a:gd name="T6" fmla="*/ 4440 w 4440"/>
                <a:gd name="T7" fmla="*/ 4071 h 4091"/>
                <a:gd name="T8" fmla="*/ 24 w 4440"/>
                <a:gd name="T9" fmla="*/ 0 h 4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0" h="4091">
                  <a:moveTo>
                    <a:pt x="24" y="0"/>
                  </a:moveTo>
                  <a:lnTo>
                    <a:pt x="0" y="0"/>
                  </a:lnTo>
                  <a:lnTo>
                    <a:pt x="4440" y="4091"/>
                  </a:lnTo>
                  <a:lnTo>
                    <a:pt x="4440" y="407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41"/>
            <p:cNvSpPr/>
            <p:nvPr/>
          </p:nvSpPr>
          <p:spPr bwMode="auto">
            <a:xfrm>
              <a:off x="-1045" y="1834"/>
              <a:ext cx="2037" cy="1876"/>
            </a:xfrm>
            <a:custGeom>
              <a:avLst/>
              <a:gdLst>
                <a:gd name="T0" fmla="*/ 0 w 2037"/>
                <a:gd name="T1" fmla="*/ 0 h 1876"/>
                <a:gd name="T2" fmla="*/ 0 w 2037"/>
                <a:gd name="T3" fmla="*/ 22 h 1876"/>
                <a:gd name="T4" fmla="*/ 2013 w 2037"/>
                <a:gd name="T5" fmla="*/ 1876 h 1876"/>
                <a:gd name="T6" fmla="*/ 2037 w 2037"/>
                <a:gd name="T7" fmla="*/ 1876 h 1876"/>
                <a:gd name="T8" fmla="*/ 0 w 2037"/>
                <a:gd name="T9" fmla="*/ 0 h 1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7" h="1876">
                  <a:moveTo>
                    <a:pt x="0" y="0"/>
                  </a:moveTo>
                  <a:lnTo>
                    <a:pt x="0" y="22"/>
                  </a:lnTo>
                  <a:lnTo>
                    <a:pt x="2013" y="1876"/>
                  </a:lnTo>
                  <a:lnTo>
                    <a:pt x="2037" y="18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42"/>
            <p:cNvSpPr/>
            <p:nvPr/>
          </p:nvSpPr>
          <p:spPr bwMode="auto">
            <a:xfrm>
              <a:off x="358" y="-609"/>
              <a:ext cx="4710" cy="4319"/>
            </a:xfrm>
            <a:custGeom>
              <a:avLst/>
              <a:gdLst>
                <a:gd name="T0" fmla="*/ 24 w 4710"/>
                <a:gd name="T1" fmla="*/ 0 h 4319"/>
                <a:gd name="T2" fmla="*/ 0 w 4710"/>
                <a:gd name="T3" fmla="*/ 0 h 4319"/>
                <a:gd name="T4" fmla="*/ 4688 w 4710"/>
                <a:gd name="T5" fmla="*/ 4319 h 4319"/>
                <a:gd name="T6" fmla="*/ 4710 w 4710"/>
                <a:gd name="T7" fmla="*/ 4319 h 4319"/>
                <a:gd name="T8" fmla="*/ 24 w 4710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0" h="4319">
                  <a:moveTo>
                    <a:pt x="24" y="0"/>
                  </a:moveTo>
                  <a:lnTo>
                    <a:pt x="0" y="0"/>
                  </a:lnTo>
                  <a:lnTo>
                    <a:pt x="4688" y="4319"/>
                  </a:lnTo>
                  <a:lnTo>
                    <a:pt x="4710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43"/>
            <p:cNvSpPr/>
            <p:nvPr/>
          </p:nvSpPr>
          <p:spPr bwMode="auto">
            <a:xfrm>
              <a:off x="1989" y="-609"/>
              <a:ext cx="4644" cy="4279"/>
            </a:xfrm>
            <a:custGeom>
              <a:avLst/>
              <a:gdLst>
                <a:gd name="T0" fmla="*/ 24 w 4644"/>
                <a:gd name="T1" fmla="*/ 0 h 4279"/>
                <a:gd name="T2" fmla="*/ 0 w 4644"/>
                <a:gd name="T3" fmla="*/ 0 h 4279"/>
                <a:gd name="T4" fmla="*/ 4644 w 4644"/>
                <a:gd name="T5" fmla="*/ 4279 h 4279"/>
                <a:gd name="T6" fmla="*/ 4644 w 4644"/>
                <a:gd name="T7" fmla="*/ 4257 h 4279"/>
                <a:gd name="T8" fmla="*/ 24 w 4644"/>
                <a:gd name="T9" fmla="*/ 0 h 4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44" h="4279">
                  <a:moveTo>
                    <a:pt x="24" y="0"/>
                  </a:moveTo>
                  <a:lnTo>
                    <a:pt x="0" y="0"/>
                  </a:lnTo>
                  <a:lnTo>
                    <a:pt x="4644" y="4279"/>
                  </a:lnTo>
                  <a:lnTo>
                    <a:pt x="4644" y="425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44"/>
            <p:cNvSpPr/>
            <p:nvPr/>
          </p:nvSpPr>
          <p:spPr bwMode="auto">
            <a:xfrm>
              <a:off x="-1045" y="-44"/>
              <a:ext cx="4074" cy="3754"/>
            </a:xfrm>
            <a:custGeom>
              <a:avLst/>
              <a:gdLst>
                <a:gd name="T0" fmla="*/ 0 w 4074"/>
                <a:gd name="T1" fmla="*/ 0 h 3754"/>
                <a:gd name="T2" fmla="*/ 0 w 4074"/>
                <a:gd name="T3" fmla="*/ 22 h 3754"/>
                <a:gd name="T4" fmla="*/ 4052 w 4074"/>
                <a:gd name="T5" fmla="*/ 3754 h 3754"/>
                <a:gd name="T6" fmla="*/ 4074 w 4074"/>
                <a:gd name="T7" fmla="*/ 3754 h 3754"/>
                <a:gd name="T8" fmla="*/ 0 w 4074"/>
                <a:gd name="T9" fmla="*/ 0 h 3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74" h="3754">
                  <a:moveTo>
                    <a:pt x="0" y="0"/>
                  </a:moveTo>
                  <a:lnTo>
                    <a:pt x="0" y="22"/>
                  </a:lnTo>
                  <a:lnTo>
                    <a:pt x="4052" y="3754"/>
                  </a:lnTo>
                  <a:lnTo>
                    <a:pt x="4074" y="37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45"/>
            <p:cNvSpPr/>
            <p:nvPr/>
          </p:nvSpPr>
          <p:spPr bwMode="auto">
            <a:xfrm>
              <a:off x="-49" y="-609"/>
              <a:ext cx="4709" cy="4319"/>
            </a:xfrm>
            <a:custGeom>
              <a:avLst/>
              <a:gdLst>
                <a:gd name="T0" fmla="*/ 22 w 4709"/>
                <a:gd name="T1" fmla="*/ 0 h 4319"/>
                <a:gd name="T2" fmla="*/ 0 w 4709"/>
                <a:gd name="T3" fmla="*/ 0 h 4319"/>
                <a:gd name="T4" fmla="*/ 4687 w 4709"/>
                <a:gd name="T5" fmla="*/ 4319 h 4319"/>
                <a:gd name="T6" fmla="*/ 4709 w 4709"/>
                <a:gd name="T7" fmla="*/ 4319 h 4319"/>
                <a:gd name="T8" fmla="*/ 22 w 4709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9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09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46"/>
            <p:cNvSpPr/>
            <p:nvPr/>
          </p:nvSpPr>
          <p:spPr bwMode="auto">
            <a:xfrm>
              <a:off x="-1045" y="-421"/>
              <a:ext cx="4482" cy="4131"/>
            </a:xfrm>
            <a:custGeom>
              <a:avLst/>
              <a:gdLst>
                <a:gd name="T0" fmla="*/ 0 w 4482"/>
                <a:gd name="T1" fmla="*/ 0 h 4131"/>
                <a:gd name="T2" fmla="*/ 0 w 4482"/>
                <a:gd name="T3" fmla="*/ 22 h 4131"/>
                <a:gd name="T4" fmla="*/ 4460 w 4482"/>
                <a:gd name="T5" fmla="*/ 4131 h 4131"/>
                <a:gd name="T6" fmla="*/ 4482 w 4482"/>
                <a:gd name="T7" fmla="*/ 4131 h 4131"/>
                <a:gd name="T8" fmla="*/ 0 w 4482"/>
                <a:gd name="T9" fmla="*/ 0 h 4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82" h="4131">
                  <a:moveTo>
                    <a:pt x="0" y="0"/>
                  </a:moveTo>
                  <a:lnTo>
                    <a:pt x="0" y="22"/>
                  </a:lnTo>
                  <a:lnTo>
                    <a:pt x="4460" y="4131"/>
                  </a:lnTo>
                  <a:lnTo>
                    <a:pt x="4482" y="41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7"/>
            <p:cNvSpPr/>
            <p:nvPr/>
          </p:nvSpPr>
          <p:spPr bwMode="auto">
            <a:xfrm>
              <a:off x="-1045" y="1271"/>
              <a:ext cx="2647" cy="2439"/>
            </a:xfrm>
            <a:custGeom>
              <a:avLst/>
              <a:gdLst>
                <a:gd name="T0" fmla="*/ 0 w 2647"/>
                <a:gd name="T1" fmla="*/ 0 h 2439"/>
                <a:gd name="T2" fmla="*/ 0 w 2647"/>
                <a:gd name="T3" fmla="*/ 20 h 2439"/>
                <a:gd name="T4" fmla="*/ 2625 w 2647"/>
                <a:gd name="T5" fmla="*/ 2439 h 2439"/>
                <a:gd name="T6" fmla="*/ 2647 w 2647"/>
                <a:gd name="T7" fmla="*/ 2439 h 2439"/>
                <a:gd name="T8" fmla="*/ 0 w 2647"/>
                <a:gd name="T9" fmla="*/ 0 h 2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7" h="2439">
                  <a:moveTo>
                    <a:pt x="0" y="0"/>
                  </a:moveTo>
                  <a:lnTo>
                    <a:pt x="0" y="20"/>
                  </a:lnTo>
                  <a:lnTo>
                    <a:pt x="2625" y="2439"/>
                  </a:lnTo>
                  <a:lnTo>
                    <a:pt x="2647" y="24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8"/>
            <p:cNvSpPr/>
            <p:nvPr/>
          </p:nvSpPr>
          <p:spPr bwMode="auto">
            <a:xfrm>
              <a:off x="-1045" y="1083"/>
              <a:ext cx="2851" cy="2627"/>
            </a:xfrm>
            <a:custGeom>
              <a:avLst/>
              <a:gdLst>
                <a:gd name="T0" fmla="*/ 0 w 2851"/>
                <a:gd name="T1" fmla="*/ 0 h 2627"/>
                <a:gd name="T2" fmla="*/ 0 w 2851"/>
                <a:gd name="T3" fmla="*/ 20 h 2627"/>
                <a:gd name="T4" fmla="*/ 2829 w 2851"/>
                <a:gd name="T5" fmla="*/ 2627 h 2627"/>
                <a:gd name="T6" fmla="*/ 2851 w 2851"/>
                <a:gd name="T7" fmla="*/ 2627 h 2627"/>
                <a:gd name="T8" fmla="*/ 0 w 2851"/>
                <a:gd name="T9" fmla="*/ 0 h 2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1" h="2627">
                  <a:moveTo>
                    <a:pt x="0" y="0"/>
                  </a:moveTo>
                  <a:lnTo>
                    <a:pt x="0" y="20"/>
                  </a:lnTo>
                  <a:lnTo>
                    <a:pt x="2829" y="2627"/>
                  </a:lnTo>
                  <a:lnTo>
                    <a:pt x="2851" y="26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9"/>
            <p:cNvSpPr/>
            <p:nvPr/>
          </p:nvSpPr>
          <p:spPr bwMode="auto">
            <a:xfrm>
              <a:off x="3009" y="-609"/>
              <a:ext cx="3624" cy="3340"/>
            </a:xfrm>
            <a:custGeom>
              <a:avLst/>
              <a:gdLst>
                <a:gd name="T0" fmla="*/ 22 w 3624"/>
                <a:gd name="T1" fmla="*/ 0 h 3340"/>
                <a:gd name="T2" fmla="*/ 0 w 3624"/>
                <a:gd name="T3" fmla="*/ 0 h 3340"/>
                <a:gd name="T4" fmla="*/ 3624 w 3624"/>
                <a:gd name="T5" fmla="*/ 3340 h 3340"/>
                <a:gd name="T6" fmla="*/ 3624 w 3624"/>
                <a:gd name="T7" fmla="*/ 3318 h 3340"/>
                <a:gd name="T8" fmla="*/ 22 w 3624"/>
                <a:gd name="T9" fmla="*/ 0 h 3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4" h="3340">
                  <a:moveTo>
                    <a:pt x="22" y="0"/>
                  </a:moveTo>
                  <a:lnTo>
                    <a:pt x="0" y="0"/>
                  </a:lnTo>
                  <a:lnTo>
                    <a:pt x="3624" y="3340"/>
                  </a:lnTo>
                  <a:lnTo>
                    <a:pt x="3624" y="331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50"/>
            <p:cNvSpPr/>
            <p:nvPr/>
          </p:nvSpPr>
          <p:spPr bwMode="auto">
            <a:xfrm>
              <a:off x="3619" y="-609"/>
              <a:ext cx="3014" cy="2775"/>
            </a:xfrm>
            <a:custGeom>
              <a:avLst/>
              <a:gdLst>
                <a:gd name="T0" fmla="*/ 24 w 3014"/>
                <a:gd name="T1" fmla="*/ 0 h 2775"/>
                <a:gd name="T2" fmla="*/ 0 w 3014"/>
                <a:gd name="T3" fmla="*/ 0 h 2775"/>
                <a:gd name="T4" fmla="*/ 3014 w 3014"/>
                <a:gd name="T5" fmla="*/ 2775 h 2775"/>
                <a:gd name="T6" fmla="*/ 3014 w 3014"/>
                <a:gd name="T7" fmla="*/ 2755 h 2775"/>
                <a:gd name="T8" fmla="*/ 24 w 3014"/>
                <a:gd name="T9" fmla="*/ 0 h 2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4" h="2775">
                  <a:moveTo>
                    <a:pt x="24" y="0"/>
                  </a:moveTo>
                  <a:lnTo>
                    <a:pt x="0" y="0"/>
                  </a:lnTo>
                  <a:lnTo>
                    <a:pt x="3014" y="2775"/>
                  </a:lnTo>
                  <a:lnTo>
                    <a:pt x="3014" y="275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51"/>
            <p:cNvSpPr/>
            <p:nvPr/>
          </p:nvSpPr>
          <p:spPr bwMode="auto">
            <a:xfrm>
              <a:off x="970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9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9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2"/>
            <p:cNvSpPr/>
            <p:nvPr/>
          </p:nvSpPr>
          <p:spPr bwMode="auto">
            <a:xfrm>
              <a:off x="1784" y="-609"/>
              <a:ext cx="4711" cy="4319"/>
            </a:xfrm>
            <a:custGeom>
              <a:avLst/>
              <a:gdLst>
                <a:gd name="T0" fmla="*/ 24 w 4711"/>
                <a:gd name="T1" fmla="*/ 0 h 4319"/>
                <a:gd name="T2" fmla="*/ 0 w 4711"/>
                <a:gd name="T3" fmla="*/ 0 h 4319"/>
                <a:gd name="T4" fmla="*/ 4689 w 4711"/>
                <a:gd name="T5" fmla="*/ 4319 h 4319"/>
                <a:gd name="T6" fmla="*/ 4711 w 4711"/>
                <a:gd name="T7" fmla="*/ 4319 h 4319"/>
                <a:gd name="T8" fmla="*/ 24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4" y="0"/>
                  </a:moveTo>
                  <a:lnTo>
                    <a:pt x="0" y="0"/>
                  </a:lnTo>
                  <a:lnTo>
                    <a:pt x="4689" y="4319"/>
                  </a:lnTo>
                  <a:lnTo>
                    <a:pt x="4711" y="43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3"/>
            <p:cNvSpPr/>
            <p:nvPr/>
          </p:nvSpPr>
          <p:spPr bwMode="auto">
            <a:xfrm>
              <a:off x="-457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54"/>
            <p:cNvSpPr/>
            <p:nvPr/>
          </p:nvSpPr>
          <p:spPr bwMode="auto">
            <a:xfrm>
              <a:off x="1174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55"/>
            <p:cNvSpPr/>
            <p:nvPr/>
          </p:nvSpPr>
          <p:spPr bwMode="auto">
            <a:xfrm>
              <a:off x="-1045" y="332"/>
              <a:ext cx="3668" cy="3378"/>
            </a:xfrm>
            <a:custGeom>
              <a:avLst/>
              <a:gdLst>
                <a:gd name="T0" fmla="*/ 0 w 3668"/>
                <a:gd name="T1" fmla="*/ 0 h 3378"/>
                <a:gd name="T2" fmla="*/ 0 w 3668"/>
                <a:gd name="T3" fmla="*/ 20 h 3378"/>
                <a:gd name="T4" fmla="*/ 3644 w 3668"/>
                <a:gd name="T5" fmla="*/ 3378 h 3378"/>
                <a:gd name="T6" fmla="*/ 3668 w 3668"/>
                <a:gd name="T7" fmla="*/ 3378 h 3378"/>
                <a:gd name="T8" fmla="*/ 0 w 3668"/>
                <a:gd name="T9" fmla="*/ 0 h 3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8" h="3378">
                  <a:moveTo>
                    <a:pt x="0" y="0"/>
                  </a:moveTo>
                  <a:lnTo>
                    <a:pt x="0" y="20"/>
                  </a:lnTo>
                  <a:lnTo>
                    <a:pt x="3644" y="3378"/>
                  </a:lnTo>
                  <a:lnTo>
                    <a:pt x="3668" y="33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6"/>
            <p:cNvSpPr/>
            <p:nvPr/>
          </p:nvSpPr>
          <p:spPr bwMode="auto">
            <a:xfrm>
              <a:off x="-661" y="-609"/>
              <a:ext cx="4711" cy="4319"/>
            </a:xfrm>
            <a:custGeom>
              <a:avLst/>
              <a:gdLst>
                <a:gd name="T0" fmla="*/ 22 w 4711"/>
                <a:gd name="T1" fmla="*/ 0 h 4319"/>
                <a:gd name="T2" fmla="*/ 0 w 4711"/>
                <a:gd name="T3" fmla="*/ 0 h 4319"/>
                <a:gd name="T4" fmla="*/ 4687 w 4711"/>
                <a:gd name="T5" fmla="*/ 4319 h 4319"/>
                <a:gd name="T6" fmla="*/ 4711 w 4711"/>
                <a:gd name="T7" fmla="*/ 4319 h 4319"/>
                <a:gd name="T8" fmla="*/ 22 w 4711"/>
                <a:gd name="T9" fmla="*/ 0 h 4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1" h="4319">
                  <a:moveTo>
                    <a:pt x="22" y="0"/>
                  </a:moveTo>
                  <a:lnTo>
                    <a:pt x="0" y="0"/>
                  </a:lnTo>
                  <a:lnTo>
                    <a:pt x="4687" y="4319"/>
                  </a:lnTo>
                  <a:lnTo>
                    <a:pt x="4711" y="4319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7"/>
            <p:cNvSpPr/>
            <p:nvPr/>
          </p:nvSpPr>
          <p:spPr bwMode="auto">
            <a:xfrm>
              <a:off x="6271" y="-609"/>
              <a:ext cx="362" cy="335"/>
            </a:xfrm>
            <a:custGeom>
              <a:avLst/>
              <a:gdLst>
                <a:gd name="T0" fmla="*/ 22 w 362"/>
                <a:gd name="T1" fmla="*/ 0 h 335"/>
                <a:gd name="T2" fmla="*/ 0 w 362"/>
                <a:gd name="T3" fmla="*/ 0 h 335"/>
                <a:gd name="T4" fmla="*/ 362 w 362"/>
                <a:gd name="T5" fmla="*/ 335 h 335"/>
                <a:gd name="T6" fmla="*/ 362 w 362"/>
                <a:gd name="T7" fmla="*/ 312 h 335"/>
                <a:gd name="T8" fmla="*/ 22 w 362"/>
                <a:gd name="T9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35">
                  <a:moveTo>
                    <a:pt x="22" y="0"/>
                  </a:moveTo>
                  <a:lnTo>
                    <a:pt x="0" y="0"/>
                  </a:lnTo>
                  <a:lnTo>
                    <a:pt x="362" y="335"/>
                  </a:lnTo>
                  <a:lnTo>
                    <a:pt x="362" y="312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8"/>
            <p:cNvSpPr/>
            <p:nvPr/>
          </p:nvSpPr>
          <p:spPr bwMode="auto">
            <a:xfrm>
              <a:off x="4436" y="-609"/>
              <a:ext cx="2197" cy="2024"/>
            </a:xfrm>
            <a:custGeom>
              <a:avLst/>
              <a:gdLst>
                <a:gd name="T0" fmla="*/ 22 w 2197"/>
                <a:gd name="T1" fmla="*/ 0 h 2024"/>
                <a:gd name="T2" fmla="*/ 0 w 2197"/>
                <a:gd name="T3" fmla="*/ 0 h 2024"/>
                <a:gd name="T4" fmla="*/ 2197 w 2197"/>
                <a:gd name="T5" fmla="*/ 2024 h 2024"/>
                <a:gd name="T6" fmla="*/ 2197 w 2197"/>
                <a:gd name="T7" fmla="*/ 2004 h 2024"/>
                <a:gd name="T8" fmla="*/ 22 w 2197"/>
                <a:gd name="T9" fmla="*/ 0 h 2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7" h="2024">
                  <a:moveTo>
                    <a:pt x="22" y="0"/>
                  </a:moveTo>
                  <a:lnTo>
                    <a:pt x="0" y="0"/>
                  </a:lnTo>
                  <a:lnTo>
                    <a:pt x="2197" y="2024"/>
                  </a:lnTo>
                  <a:lnTo>
                    <a:pt x="2197" y="200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9"/>
            <p:cNvSpPr/>
            <p:nvPr/>
          </p:nvSpPr>
          <p:spPr bwMode="auto">
            <a:xfrm>
              <a:off x="4640" y="-609"/>
              <a:ext cx="1993" cy="1836"/>
            </a:xfrm>
            <a:custGeom>
              <a:avLst/>
              <a:gdLst>
                <a:gd name="T0" fmla="*/ 22 w 1993"/>
                <a:gd name="T1" fmla="*/ 0 h 1836"/>
                <a:gd name="T2" fmla="*/ 0 w 1993"/>
                <a:gd name="T3" fmla="*/ 0 h 1836"/>
                <a:gd name="T4" fmla="*/ 1993 w 1993"/>
                <a:gd name="T5" fmla="*/ 1836 h 1836"/>
                <a:gd name="T6" fmla="*/ 1993 w 1993"/>
                <a:gd name="T7" fmla="*/ 1816 h 1836"/>
                <a:gd name="T8" fmla="*/ 22 w 1993"/>
                <a:gd name="T9" fmla="*/ 0 h 18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3" h="1836">
                  <a:moveTo>
                    <a:pt x="22" y="0"/>
                  </a:moveTo>
                  <a:lnTo>
                    <a:pt x="0" y="0"/>
                  </a:lnTo>
                  <a:lnTo>
                    <a:pt x="1993" y="1836"/>
                  </a:lnTo>
                  <a:lnTo>
                    <a:pt x="1993" y="181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60"/>
            <p:cNvSpPr/>
            <p:nvPr/>
          </p:nvSpPr>
          <p:spPr bwMode="auto">
            <a:xfrm>
              <a:off x="5659" y="-609"/>
              <a:ext cx="974" cy="897"/>
            </a:xfrm>
            <a:custGeom>
              <a:avLst/>
              <a:gdLst>
                <a:gd name="T0" fmla="*/ 24 w 974"/>
                <a:gd name="T1" fmla="*/ 0 h 897"/>
                <a:gd name="T2" fmla="*/ 0 w 974"/>
                <a:gd name="T3" fmla="*/ 0 h 897"/>
                <a:gd name="T4" fmla="*/ 974 w 974"/>
                <a:gd name="T5" fmla="*/ 897 h 897"/>
                <a:gd name="T6" fmla="*/ 974 w 974"/>
                <a:gd name="T7" fmla="*/ 877 h 897"/>
                <a:gd name="T8" fmla="*/ 24 w 974"/>
                <a:gd name="T9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4" h="897">
                  <a:moveTo>
                    <a:pt x="24" y="0"/>
                  </a:moveTo>
                  <a:lnTo>
                    <a:pt x="0" y="0"/>
                  </a:lnTo>
                  <a:lnTo>
                    <a:pt x="974" y="897"/>
                  </a:lnTo>
                  <a:lnTo>
                    <a:pt x="974" y="877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61"/>
            <p:cNvSpPr/>
            <p:nvPr/>
          </p:nvSpPr>
          <p:spPr bwMode="auto">
            <a:xfrm>
              <a:off x="4028" y="-609"/>
              <a:ext cx="2605" cy="2401"/>
            </a:xfrm>
            <a:custGeom>
              <a:avLst/>
              <a:gdLst>
                <a:gd name="T0" fmla="*/ 24 w 2605"/>
                <a:gd name="T1" fmla="*/ 0 h 2401"/>
                <a:gd name="T2" fmla="*/ 0 w 2605"/>
                <a:gd name="T3" fmla="*/ 0 h 2401"/>
                <a:gd name="T4" fmla="*/ 2605 w 2605"/>
                <a:gd name="T5" fmla="*/ 2401 h 2401"/>
                <a:gd name="T6" fmla="*/ 2605 w 2605"/>
                <a:gd name="T7" fmla="*/ 2379 h 2401"/>
                <a:gd name="T8" fmla="*/ 24 w 2605"/>
                <a:gd name="T9" fmla="*/ 0 h 2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5" h="2401">
                  <a:moveTo>
                    <a:pt x="24" y="0"/>
                  </a:moveTo>
                  <a:lnTo>
                    <a:pt x="0" y="0"/>
                  </a:lnTo>
                  <a:lnTo>
                    <a:pt x="2605" y="2401"/>
                  </a:lnTo>
                  <a:lnTo>
                    <a:pt x="2605" y="237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62"/>
            <p:cNvSpPr/>
            <p:nvPr/>
          </p:nvSpPr>
          <p:spPr bwMode="auto">
            <a:xfrm>
              <a:off x="4844" y="-609"/>
              <a:ext cx="1789" cy="1650"/>
            </a:xfrm>
            <a:custGeom>
              <a:avLst/>
              <a:gdLst>
                <a:gd name="T0" fmla="*/ 22 w 1789"/>
                <a:gd name="T1" fmla="*/ 0 h 1650"/>
                <a:gd name="T2" fmla="*/ 0 w 1789"/>
                <a:gd name="T3" fmla="*/ 0 h 1650"/>
                <a:gd name="T4" fmla="*/ 1789 w 1789"/>
                <a:gd name="T5" fmla="*/ 1650 h 1650"/>
                <a:gd name="T6" fmla="*/ 1789 w 1789"/>
                <a:gd name="T7" fmla="*/ 1628 h 1650"/>
                <a:gd name="T8" fmla="*/ 22 w 1789"/>
                <a:gd name="T9" fmla="*/ 0 h 1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9" h="1650">
                  <a:moveTo>
                    <a:pt x="22" y="0"/>
                  </a:moveTo>
                  <a:lnTo>
                    <a:pt x="0" y="0"/>
                  </a:lnTo>
                  <a:lnTo>
                    <a:pt x="1789" y="1650"/>
                  </a:lnTo>
                  <a:lnTo>
                    <a:pt x="1789" y="162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63"/>
            <p:cNvSpPr/>
            <p:nvPr/>
          </p:nvSpPr>
          <p:spPr bwMode="auto">
            <a:xfrm>
              <a:off x="2397" y="-609"/>
              <a:ext cx="4236" cy="3903"/>
            </a:xfrm>
            <a:custGeom>
              <a:avLst/>
              <a:gdLst>
                <a:gd name="T0" fmla="*/ 24 w 4236"/>
                <a:gd name="T1" fmla="*/ 0 h 3903"/>
                <a:gd name="T2" fmla="*/ 0 w 4236"/>
                <a:gd name="T3" fmla="*/ 0 h 3903"/>
                <a:gd name="T4" fmla="*/ 4236 w 4236"/>
                <a:gd name="T5" fmla="*/ 3903 h 3903"/>
                <a:gd name="T6" fmla="*/ 4236 w 4236"/>
                <a:gd name="T7" fmla="*/ 3883 h 3903"/>
                <a:gd name="T8" fmla="*/ 24 w 4236"/>
                <a:gd name="T9" fmla="*/ 0 h 3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3903">
                  <a:moveTo>
                    <a:pt x="24" y="0"/>
                  </a:moveTo>
                  <a:lnTo>
                    <a:pt x="0" y="0"/>
                  </a:lnTo>
                  <a:lnTo>
                    <a:pt x="4236" y="3903"/>
                  </a:lnTo>
                  <a:lnTo>
                    <a:pt x="4236" y="3883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64"/>
            <p:cNvSpPr/>
            <p:nvPr/>
          </p:nvSpPr>
          <p:spPr bwMode="auto">
            <a:xfrm>
              <a:off x="2805" y="-609"/>
              <a:ext cx="3828" cy="3528"/>
            </a:xfrm>
            <a:custGeom>
              <a:avLst/>
              <a:gdLst>
                <a:gd name="T0" fmla="*/ 22 w 3828"/>
                <a:gd name="T1" fmla="*/ 0 h 3528"/>
                <a:gd name="T2" fmla="*/ 0 w 3828"/>
                <a:gd name="T3" fmla="*/ 0 h 3528"/>
                <a:gd name="T4" fmla="*/ 3828 w 3828"/>
                <a:gd name="T5" fmla="*/ 3528 h 3528"/>
                <a:gd name="T6" fmla="*/ 3828 w 3828"/>
                <a:gd name="T7" fmla="*/ 3506 h 3528"/>
                <a:gd name="T8" fmla="*/ 22 w 3828"/>
                <a:gd name="T9" fmla="*/ 0 h 3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8" h="3528">
                  <a:moveTo>
                    <a:pt x="22" y="0"/>
                  </a:moveTo>
                  <a:lnTo>
                    <a:pt x="0" y="0"/>
                  </a:lnTo>
                  <a:lnTo>
                    <a:pt x="3828" y="3528"/>
                  </a:lnTo>
                  <a:lnTo>
                    <a:pt x="3828" y="350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65"/>
            <p:cNvSpPr/>
            <p:nvPr/>
          </p:nvSpPr>
          <p:spPr bwMode="auto">
            <a:xfrm>
              <a:off x="-1045" y="2210"/>
              <a:ext cx="1629" cy="1500"/>
            </a:xfrm>
            <a:custGeom>
              <a:avLst/>
              <a:gdLst>
                <a:gd name="T0" fmla="*/ 0 w 1629"/>
                <a:gd name="T1" fmla="*/ 0 h 1500"/>
                <a:gd name="T2" fmla="*/ 0 w 1629"/>
                <a:gd name="T3" fmla="*/ 20 h 1500"/>
                <a:gd name="T4" fmla="*/ 1605 w 1629"/>
                <a:gd name="T5" fmla="*/ 1500 h 1500"/>
                <a:gd name="T6" fmla="*/ 1629 w 1629"/>
                <a:gd name="T7" fmla="*/ 1500 h 1500"/>
                <a:gd name="T8" fmla="*/ 0 w 1629"/>
                <a:gd name="T9" fmla="*/ 0 h 1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9" h="1500">
                  <a:moveTo>
                    <a:pt x="0" y="0"/>
                  </a:moveTo>
                  <a:lnTo>
                    <a:pt x="0" y="20"/>
                  </a:lnTo>
                  <a:lnTo>
                    <a:pt x="1605" y="1500"/>
                  </a:lnTo>
                  <a:lnTo>
                    <a:pt x="1629" y="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66"/>
            <p:cNvSpPr/>
            <p:nvPr/>
          </p:nvSpPr>
          <p:spPr bwMode="auto">
            <a:xfrm>
              <a:off x="-1045" y="3526"/>
              <a:ext cx="202" cy="184"/>
            </a:xfrm>
            <a:custGeom>
              <a:avLst/>
              <a:gdLst>
                <a:gd name="T0" fmla="*/ 178 w 202"/>
                <a:gd name="T1" fmla="*/ 184 h 184"/>
                <a:gd name="T2" fmla="*/ 202 w 202"/>
                <a:gd name="T3" fmla="*/ 184 h 184"/>
                <a:gd name="T4" fmla="*/ 0 w 202"/>
                <a:gd name="T5" fmla="*/ 0 h 184"/>
                <a:gd name="T6" fmla="*/ 0 w 202"/>
                <a:gd name="T7" fmla="*/ 20 h 184"/>
                <a:gd name="T8" fmla="*/ 178 w 202"/>
                <a:gd name="T9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84">
                  <a:moveTo>
                    <a:pt x="178" y="184"/>
                  </a:moveTo>
                  <a:lnTo>
                    <a:pt x="202" y="184"/>
                  </a:lnTo>
                  <a:lnTo>
                    <a:pt x="0" y="0"/>
                  </a:lnTo>
                  <a:lnTo>
                    <a:pt x="0" y="20"/>
                  </a:lnTo>
                  <a:lnTo>
                    <a:pt x="178" y="184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7"/>
            <p:cNvSpPr/>
            <p:nvPr/>
          </p:nvSpPr>
          <p:spPr bwMode="auto">
            <a:xfrm>
              <a:off x="-1045" y="2961"/>
              <a:ext cx="812" cy="749"/>
            </a:xfrm>
            <a:custGeom>
              <a:avLst/>
              <a:gdLst>
                <a:gd name="T0" fmla="*/ 0 w 812"/>
                <a:gd name="T1" fmla="*/ 0 h 749"/>
                <a:gd name="T2" fmla="*/ 0 w 812"/>
                <a:gd name="T3" fmla="*/ 22 h 749"/>
                <a:gd name="T4" fmla="*/ 790 w 812"/>
                <a:gd name="T5" fmla="*/ 749 h 749"/>
                <a:gd name="T6" fmla="*/ 812 w 812"/>
                <a:gd name="T7" fmla="*/ 749 h 749"/>
                <a:gd name="T8" fmla="*/ 0 w 812"/>
                <a:gd name="T9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2" h="749">
                  <a:moveTo>
                    <a:pt x="0" y="0"/>
                  </a:moveTo>
                  <a:lnTo>
                    <a:pt x="0" y="22"/>
                  </a:lnTo>
                  <a:lnTo>
                    <a:pt x="790" y="749"/>
                  </a:lnTo>
                  <a:lnTo>
                    <a:pt x="812" y="7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8"/>
            <p:cNvSpPr/>
            <p:nvPr/>
          </p:nvSpPr>
          <p:spPr bwMode="auto">
            <a:xfrm>
              <a:off x="-1045" y="2585"/>
              <a:ext cx="1221" cy="1125"/>
            </a:xfrm>
            <a:custGeom>
              <a:avLst/>
              <a:gdLst>
                <a:gd name="T0" fmla="*/ 0 w 1221"/>
                <a:gd name="T1" fmla="*/ 0 h 1125"/>
                <a:gd name="T2" fmla="*/ 0 w 1221"/>
                <a:gd name="T3" fmla="*/ 22 h 1125"/>
                <a:gd name="T4" fmla="*/ 1199 w 1221"/>
                <a:gd name="T5" fmla="*/ 1125 h 1125"/>
                <a:gd name="T6" fmla="*/ 1221 w 1221"/>
                <a:gd name="T7" fmla="*/ 1125 h 1125"/>
                <a:gd name="T8" fmla="*/ 0 w 1221"/>
                <a:gd name="T9" fmla="*/ 0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1" h="1125">
                  <a:moveTo>
                    <a:pt x="0" y="0"/>
                  </a:moveTo>
                  <a:lnTo>
                    <a:pt x="0" y="22"/>
                  </a:lnTo>
                  <a:lnTo>
                    <a:pt x="1199" y="1125"/>
                  </a:lnTo>
                  <a:lnTo>
                    <a:pt x="1221" y="1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9"/>
            <p:cNvSpPr/>
            <p:nvPr/>
          </p:nvSpPr>
          <p:spPr bwMode="auto">
            <a:xfrm>
              <a:off x="-1045" y="3338"/>
              <a:ext cx="404" cy="372"/>
            </a:xfrm>
            <a:custGeom>
              <a:avLst/>
              <a:gdLst>
                <a:gd name="T0" fmla="*/ 0 w 404"/>
                <a:gd name="T1" fmla="*/ 0 h 372"/>
                <a:gd name="T2" fmla="*/ 0 w 404"/>
                <a:gd name="T3" fmla="*/ 20 h 372"/>
                <a:gd name="T4" fmla="*/ 382 w 404"/>
                <a:gd name="T5" fmla="*/ 372 h 372"/>
                <a:gd name="T6" fmla="*/ 404 w 404"/>
                <a:gd name="T7" fmla="*/ 372 h 372"/>
                <a:gd name="T8" fmla="*/ 0 w 404"/>
                <a:gd name="T9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372">
                  <a:moveTo>
                    <a:pt x="0" y="0"/>
                  </a:moveTo>
                  <a:lnTo>
                    <a:pt x="0" y="20"/>
                  </a:lnTo>
                  <a:lnTo>
                    <a:pt x="382" y="372"/>
                  </a:lnTo>
                  <a:lnTo>
                    <a:pt x="404" y="3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70"/>
            <p:cNvSpPr/>
            <p:nvPr/>
          </p:nvSpPr>
          <p:spPr bwMode="auto">
            <a:xfrm>
              <a:off x="-1045" y="1459"/>
              <a:ext cx="2443" cy="2251"/>
            </a:xfrm>
            <a:custGeom>
              <a:avLst/>
              <a:gdLst>
                <a:gd name="T0" fmla="*/ 0 w 2443"/>
                <a:gd name="T1" fmla="*/ 0 h 2251"/>
                <a:gd name="T2" fmla="*/ 0 w 2443"/>
                <a:gd name="T3" fmla="*/ 21 h 2251"/>
                <a:gd name="T4" fmla="*/ 2421 w 2443"/>
                <a:gd name="T5" fmla="*/ 2251 h 2251"/>
                <a:gd name="T6" fmla="*/ 2443 w 2443"/>
                <a:gd name="T7" fmla="*/ 2251 h 2251"/>
                <a:gd name="T8" fmla="*/ 0 w 2443"/>
                <a:gd name="T9" fmla="*/ 0 h 2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3" h="2251">
                  <a:moveTo>
                    <a:pt x="0" y="0"/>
                  </a:moveTo>
                  <a:lnTo>
                    <a:pt x="0" y="21"/>
                  </a:lnTo>
                  <a:lnTo>
                    <a:pt x="2421" y="2251"/>
                  </a:lnTo>
                  <a:lnTo>
                    <a:pt x="2443" y="22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71"/>
            <p:cNvSpPr/>
            <p:nvPr/>
          </p:nvSpPr>
          <p:spPr bwMode="auto">
            <a:xfrm>
              <a:off x="-1045" y="3149"/>
              <a:ext cx="608" cy="561"/>
            </a:xfrm>
            <a:custGeom>
              <a:avLst/>
              <a:gdLst>
                <a:gd name="T0" fmla="*/ 0 w 608"/>
                <a:gd name="T1" fmla="*/ 0 h 561"/>
                <a:gd name="T2" fmla="*/ 0 w 608"/>
                <a:gd name="T3" fmla="*/ 20 h 561"/>
                <a:gd name="T4" fmla="*/ 586 w 608"/>
                <a:gd name="T5" fmla="*/ 561 h 561"/>
                <a:gd name="T6" fmla="*/ 608 w 608"/>
                <a:gd name="T7" fmla="*/ 561 h 561"/>
                <a:gd name="T8" fmla="*/ 0 w 608"/>
                <a:gd name="T9" fmla="*/ 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561">
                  <a:moveTo>
                    <a:pt x="0" y="0"/>
                  </a:moveTo>
                  <a:lnTo>
                    <a:pt x="0" y="20"/>
                  </a:lnTo>
                  <a:lnTo>
                    <a:pt x="586" y="561"/>
                  </a:lnTo>
                  <a:lnTo>
                    <a:pt x="608" y="5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-1045" y="2773"/>
              <a:ext cx="1016" cy="937"/>
            </a:xfrm>
            <a:custGeom>
              <a:avLst/>
              <a:gdLst>
                <a:gd name="T0" fmla="*/ 0 w 1016"/>
                <a:gd name="T1" fmla="*/ 0 h 937"/>
                <a:gd name="T2" fmla="*/ 0 w 1016"/>
                <a:gd name="T3" fmla="*/ 22 h 937"/>
                <a:gd name="T4" fmla="*/ 994 w 1016"/>
                <a:gd name="T5" fmla="*/ 937 h 937"/>
                <a:gd name="T6" fmla="*/ 1016 w 1016"/>
                <a:gd name="T7" fmla="*/ 937 h 937"/>
                <a:gd name="T8" fmla="*/ 0 w 1016"/>
                <a:gd name="T9" fmla="*/ 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6" h="937">
                  <a:moveTo>
                    <a:pt x="0" y="0"/>
                  </a:moveTo>
                  <a:lnTo>
                    <a:pt x="0" y="22"/>
                  </a:lnTo>
                  <a:lnTo>
                    <a:pt x="994" y="937"/>
                  </a:lnTo>
                  <a:lnTo>
                    <a:pt x="1016" y="9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9" name="Freeform 9"/>
          <p:cNvSpPr/>
          <p:nvPr userDrawn="1"/>
        </p:nvSpPr>
        <p:spPr bwMode="auto">
          <a:xfrm>
            <a:off x="0" y="0"/>
            <a:ext cx="8116150" cy="6858000"/>
          </a:xfrm>
          <a:custGeom>
            <a:avLst/>
            <a:gdLst>
              <a:gd name="T0" fmla="*/ 3034 w 6038"/>
              <a:gd name="T1" fmla="*/ 5102 h 5102"/>
              <a:gd name="T2" fmla="*/ 0 w 6038"/>
              <a:gd name="T3" fmla="*/ 5102 h 5102"/>
              <a:gd name="T4" fmla="*/ 0 w 6038"/>
              <a:gd name="T5" fmla="*/ 0 h 5102"/>
              <a:gd name="T6" fmla="*/ 6038 w 6038"/>
              <a:gd name="T7" fmla="*/ 0 h 5102"/>
              <a:gd name="T8" fmla="*/ 3034 w 6038"/>
              <a:gd name="T9" fmla="*/ 5102 h 5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38" h="5102">
                <a:moveTo>
                  <a:pt x="3034" y="5102"/>
                </a:moveTo>
                <a:lnTo>
                  <a:pt x="0" y="5102"/>
                </a:lnTo>
                <a:lnTo>
                  <a:pt x="0" y="0"/>
                </a:lnTo>
                <a:lnTo>
                  <a:pt x="6038" y="0"/>
                </a:lnTo>
                <a:lnTo>
                  <a:pt x="3034" y="5102"/>
                </a:lnTo>
                <a:close/>
              </a:path>
            </a:pathLst>
          </a:cu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0" name="Freeform 9"/>
          <p:cNvSpPr/>
          <p:nvPr userDrawn="1"/>
        </p:nvSpPr>
        <p:spPr bwMode="auto">
          <a:xfrm>
            <a:off x="1492583" y="0"/>
            <a:ext cx="8116150" cy="6858000"/>
          </a:xfrm>
          <a:custGeom>
            <a:avLst/>
            <a:gdLst>
              <a:gd name="T0" fmla="*/ 3034 w 6038"/>
              <a:gd name="T1" fmla="*/ 5102 h 5102"/>
              <a:gd name="T2" fmla="*/ 0 w 6038"/>
              <a:gd name="T3" fmla="*/ 5102 h 5102"/>
              <a:gd name="T4" fmla="*/ 0 w 6038"/>
              <a:gd name="T5" fmla="*/ 0 h 5102"/>
              <a:gd name="T6" fmla="*/ 6038 w 6038"/>
              <a:gd name="T7" fmla="*/ 0 h 5102"/>
              <a:gd name="T8" fmla="*/ 3034 w 6038"/>
              <a:gd name="T9" fmla="*/ 5102 h 5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38" h="5102">
                <a:moveTo>
                  <a:pt x="3034" y="5102"/>
                </a:moveTo>
                <a:lnTo>
                  <a:pt x="0" y="5102"/>
                </a:lnTo>
                <a:lnTo>
                  <a:pt x="0" y="0"/>
                </a:lnTo>
                <a:lnTo>
                  <a:pt x="6038" y="0"/>
                </a:lnTo>
                <a:lnTo>
                  <a:pt x="3034" y="5102"/>
                </a:lnTo>
                <a:close/>
              </a:path>
            </a:pathLst>
          </a:custGeom>
          <a:solidFill>
            <a:srgbClr val="1F25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948F1-D5C3-4CDE-9323-4FFA7423F811}" type="datetimeFigureOut">
              <a:rPr lang="zh-CN" altLang="en-US" smtClean="0"/>
              <a:t>2020/6/17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1931F-014B-431B-B64B-61A8EF77B87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 advClick="0" advTm="5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1.xml"/><Relationship Id="rId4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5054" y="1805874"/>
            <a:ext cx="6801892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时尚简约商务</a:t>
            </a:r>
            <a:r>
              <a:rPr lang="en-US" altLang="zh-CN" sz="7200" dirty="0">
                <a:solidFill>
                  <a:schemeClr val="bg1">
                    <a:lumMod val="9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PPT</a:t>
            </a:r>
            <a:r>
              <a:rPr lang="zh-CN" altLang="en-US" sz="7200" dirty="0">
                <a:solidFill>
                  <a:schemeClr val="bg1">
                    <a:lumMod val="9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模板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943351" y="4723209"/>
            <a:ext cx="430529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</a:t>
            </a:r>
            <a:r>
              <a:rPr lang="zh-CN" altLang="en-US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汇报时间：</a:t>
            </a:r>
            <a:r>
              <a:rPr lang="en-US" altLang="zh-CN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201X.XX</a:t>
            </a:r>
            <a:endParaRPr lang="zh-CN" altLang="en-US" sz="11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22580" y="1651160"/>
            <a:ext cx="6673816" cy="2541006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with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  <p:bldP spid="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6" grpId="0"/>
          <p:bldP spid="2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234835" y="904719"/>
            <a:ext cx="6855563" cy="4724326"/>
          </a:xfrm>
          <a:prstGeom prst="rect">
            <a:avLst/>
          </a:prstGeom>
          <a:noFill/>
          <a:ln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16203" y="2783635"/>
            <a:ext cx="4795959" cy="1992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点击输入描述文本，点击输入描述文本</a:t>
            </a:r>
            <a:endParaRPr lang="zh-CN" altLang="zh-CN" sz="1000" dirty="0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" y="1376407"/>
            <a:ext cx="5819736" cy="3780951"/>
          </a:xfrm>
          <a:prstGeom prst="rect">
            <a:avLst/>
          </a:prstGeom>
        </p:spPr>
      </p:pic>
      <p:sp>
        <p:nvSpPr>
          <p:cNvPr id="18" name="Rectangle 13"/>
          <p:cNvSpPr/>
          <p:nvPr/>
        </p:nvSpPr>
        <p:spPr bwMode="auto">
          <a:xfrm>
            <a:off x="6016203" y="1810108"/>
            <a:ext cx="41437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ea typeface="方正姚体" panose="02010601030101010101" charset="-122"/>
                <a:cs typeface="Open Sans" panose="020B0606030504020204" pitchFamily="34" charset="0"/>
              </a:rPr>
              <a:t>输入您的标题</a:t>
            </a:r>
            <a:endParaRPr lang="id-ID" sz="3200" dirty="0">
              <a:solidFill>
                <a:schemeClr val="tx1">
                  <a:lumMod val="75000"/>
                  <a:lumOff val="25000"/>
                </a:schemeClr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30000" fill="hold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3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/>
          <p:bldP spid="1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6"/>
          <p:cNvSpPr/>
          <p:nvPr/>
        </p:nvSpPr>
        <p:spPr>
          <a:xfrm>
            <a:off x="6156325" y="1738313"/>
            <a:ext cx="531813" cy="5318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8" name="Oval 4"/>
          <p:cNvSpPr/>
          <p:nvPr/>
        </p:nvSpPr>
        <p:spPr>
          <a:xfrm>
            <a:off x="7208838" y="3397250"/>
            <a:ext cx="819150" cy="819150"/>
          </a:xfrm>
          <a:prstGeom prst="ellipse">
            <a:avLst/>
          </a:prstGeom>
          <a:solidFill>
            <a:srgbClr val="1F2533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29" name="Oval 12"/>
          <p:cNvSpPr/>
          <p:nvPr/>
        </p:nvSpPr>
        <p:spPr>
          <a:xfrm>
            <a:off x="2455863" y="2786063"/>
            <a:ext cx="819150" cy="817562"/>
          </a:xfrm>
          <a:prstGeom prst="ellipse">
            <a:avLst/>
          </a:prstGeom>
          <a:solidFill>
            <a:srgbClr val="1F2533"/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0" name="Oval 13"/>
          <p:cNvSpPr/>
          <p:nvPr/>
        </p:nvSpPr>
        <p:spPr>
          <a:xfrm>
            <a:off x="1219200" y="4495800"/>
            <a:ext cx="819150" cy="81915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sp>
        <p:nvSpPr>
          <p:cNvPr id="31" name="Oval 15"/>
          <p:cNvSpPr/>
          <p:nvPr/>
        </p:nvSpPr>
        <p:spPr>
          <a:xfrm>
            <a:off x="8186738" y="5160963"/>
            <a:ext cx="531812" cy="531812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noFill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en-US" altLang="zh-CN" dirty="0">
              <a:solidFill>
                <a:srgbClr val="F2F2F2"/>
              </a:solidFill>
              <a:latin typeface="FontAwesome" pitchFamily="2" charset="0"/>
              <a:ea typeface="宋体" panose="02010600030101010101" pitchFamily="2" charset="-122"/>
              <a:sym typeface="FontAwesome" pitchFamily="2" charset="0"/>
            </a:endParaRPr>
          </a:p>
        </p:txBody>
      </p:sp>
      <p:grpSp>
        <p:nvGrpSpPr>
          <p:cNvPr id="32" name="Group 19"/>
          <p:cNvGrpSpPr/>
          <p:nvPr/>
        </p:nvGrpSpPr>
        <p:grpSpPr>
          <a:xfrm>
            <a:off x="2155825" y="4449763"/>
            <a:ext cx="2390775" cy="911818"/>
            <a:chOff x="0" y="0"/>
            <a:chExt cx="2391371" cy="911620"/>
          </a:xfrm>
        </p:grpSpPr>
        <p:sp>
          <p:nvSpPr>
            <p:cNvPr id="33" name="TextBox 17"/>
            <p:cNvSpPr/>
            <p:nvPr/>
          </p:nvSpPr>
          <p:spPr>
            <a:xfrm>
              <a:off x="0" y="0"/>
              <a:ext cx="774764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" panose="020B0606030504020204" pitchFamily="34" charset="0"/>
                </a:rPr>
                <a:t>201X</a:t>
              </a:r>
            </a:p>
          </p:txBody>
        </p:sp>
        <p:sp>
          <p:nvSpPr>
            <p:cNvPr id="34" name="Rectangle 18"/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点击输入描述文本，点击输入描述文本，点击输入描述文本，点击输入描述文本，点击输入描述文本</a:t>
              </a:r>
              <a:endParaRPr lang="en-US" altLang="zh-CN" sz="1000" dirty="0">
                <a:solidFill>
                  <a:srgbClr val="595959"/>
                </a:solidFill>
                <a:latin typeface="Open Sans" panose="020B0606030504020204" pitchFamily="34" charset="0"/>
                <a:ea typeface="宋体" panose="02010600030101010101" pitchFamily="2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35" name="Group 20"/>
          <p:cNvGrpSpPr/>
          <p:nvPr/>
        </p:nvGrpSpPr>
        <p:grpSpPr>
          <a:xfrm>
            <a:off x="3425825" y="2740025"/>
            <a:ext cx="2390775" cy="911818"/>
            <a:chOff x="0" y="0"/>
            <a:chExt cx="2391371" cy="911620"/>
          </a:xfrm>
        </p:grpSpPr>
        <p:sp>
          <p:nvSpPr>
            <p:cNvPr id="36" name="TextBox 21"/>
            <p:cNvSpPr/>
            <p:nvPr/>
          </p:nvSpPr>
          <p:spPr>
            <a:xfrm>
              <a:off x="0" y="0"/>
              <a:ext cx="774764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" panose="020B0606030504020204" pitchFamily="34" charset="0"/>
                </a:rPr>
                <a:t>201X</a:t>
              </a:r>
            </a:p>
          </p:txBody>
        </p:sp>
        <p:sp>
          <p:nvSpPr>
            <p:cNvPr id="37" name="Rectangle 22"/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点击输入描述文本，点击输入描述文本，点击输入描述文本，点击输入描述文本，点击输入描述文本</a:t>
              </a:r>
              <a:endParaRPr lang="en-US" altLang="zh-CN" sz="1000" dirty="0">
                <a:solidFill>
                  <a:srgbClr val="595959"/>
                </a:solidFill>
                <a:latin typeface="Open Sans" panose="020B0606030504020204" pitchFamily="34" charset="0"/>
                <a:ea typeface="宋体" panose="02010600030101010101" pitchFamily="2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38" name="Group 23"/>
          <p:cNvGrpSpPr/>
          <p:nvPr/>
        </p:nvGrpSpPr>
        <p:grpSpPr>
          <a:xfrm>
            <a:off x="6892925" y="1544638"/>
            <a:ext cx="2390775" cy="912151"/>
            <a:chOff x="0" y="0"/>
            <a:chExt cx="2391371" cy="911108"/>
          </a:xfrm>
        </p:grpSpPr>
        <p:sp>
          <p:nvSpPr>
            <p:cNvPr id="39" name="TextBox 24"/>
            <p:cNvSpPr/>
            <p:nvPr/>
          </p:nvSpPr>
          <p:spPr>
            <a:xfrm>
              <a:off x="0" y="0"/>
              <a:ext cx="774764" cy="368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" panose="020B0606030504020204" pitchFamily="34" charset="0"/>
                </a:rPr>
                <a:t>201X</a:t>
              </a:r>
            </a:p>
          </p:txBody>
        </p:sp>
        <p:sp>
          <p:nvSpPr>
            <p:cNvPr id="40" name="Rectangle 25"/>
            <p:cNvSpPr/>
            <p:nvPr/>
          </p:nvSpPr>
          <p:spPr>
            <a:xfrm>
              <a:off x="0" y="357743"/>
              <a:ext cx="2391371" cy="5533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点击输入描述文本，点击输入描述文本，点击输入描述文本，点击输入描述文本，点击输入描述文本</a:t>
              </a:r>
              <a:endParaRPr lang="en-US" altLang="zh-CN" sz="1000" dirty="0">
                <a:solidFill>
                  <a:srgbClr val="595959"/>
                </a:solidFill>
                <a:latin typeface="Open Sans" panose="020B0606030504020204" pitchFamily="34" charset="0"/>
                <a:ea typeface="宋体" panose="02010600030101010101" pitchFamily="2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41" name="Group 26"/>
          <p:cNvGrpSpPr/>
          <p:nvPr/>
        </p:nvGrpSpPr>
        <p:grpSpPr>
          <a:xfrm>
            <a:off x="8123238" y="3351213"/>
            <a:ext cx="2390775" cy="911818"/>
            <a:chOff x="0" y="0"/>
            <a:chExt cx="2391371" cy="911620"/>
          </a:xfrm>
        </p:grpSpPr>
        <p:sp>
          <p:nvSpPr>
            <p:cNvPr id="42" name="TextBox 27"/>
            <p:cNvSpPr/>
            <p:nvPr/>
          </p:nvSpPr>
          <p:spPr>
            <a:xfrm>
              <a:off x="0" y="0"/>
              <a:ext cx="774764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" panose="020B0606030504020204" pitchFamily="34" charset="0"/>
                </a:rPr>
                <a:t>201X</a:t>
              </a:r>
            </a:p>
          </p:txBody>
        </p:sp>
        <p:sp>
          <p:nvSpPr>
            <p:cNvPr id="43" name="Rectangle 28"/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点击输入描述文本，点击输入描述文本，点击输入描述文本，点击输入描述文本，点击输入描述文本</a:t>
              </a:r>
              <a:endParaRPr lang="en-US" altLang="zh-CN" sz="1000" dirty="0">
                <a:solidFill>
                  <a:srgbClr val="595959"/>
                </a:solidFill>
                <a:latin typeface="Open Sans" panose="020B0606030504020204" pitchFamily="34" charset="0"/>
                <a:ea typeface="宋体" panose="02010600030101010101" pitchFamily="2" charset="-122"/>
                <a:sym typeface="Open Sans" panose="020B0606030504020204" pitchFamily="34" charset="0"/>
              </a:endParaRPr>
            </a:p>
          </p:txBody>
        </p:sp>
      </p:grpSp>
      <p:grpSp>
        <p:nvGrpSpPr>
          <p:cNvPr id="44" name="Group 29"/>
          <p:cNvGrpSpPr/>
          <p:nvPr/>
        </p:nvGrpSpPr>
        <p:grpSpPr>
          <a:xfrm>
            <a:off x="8839200" y="4972050"/>
            <a:ext cx="2390775" cy="911818"/>
            <a:chOff x="0" y="0"/>
            <a:chExt cx="2391371" cy="911620"/>
          </a:xfrm>
        </p:grpSpPr>
        <p:sp>
          <p:nvSpPr>
            <p:cNvPr id="45" name="TextBox 30"/>
            <p:cNvSpPr/>
            <p:nvPr/>
          </p:nvSpPr>
          <p:spPr>
            <a:xfrm>
              <a:off x="0" y="0"/>
              <a:ext cx="774764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Open Sans" panose="020B0606030504020204" pitchFamily="34" charset="0"/>
                </a:rPr>
                <a:t>201X</a:t>
              </a:r>
            </a:p>
          </p:txBody>
        </p:sp>
        <p:sp>
          <p:nvSpPr>
            <p:cNvPr id="48" name="Rectangle 31"/>
            <p:cNvSpPr/>
            <p:nvPr/>
          </p:nvSpPr>
          <p:spPr>
            <a:xfrm>
              <a:off x="0" y="357743"/>
              <a:ext cx="2391371" cy="5538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zh-CN" alt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点击输入描述文本，点击输入描述文本，点击输入描述文本，点击输入描述文本，点击输入描述文本</a:t>
              </a:r>
              <a:endParaRPr lang="en-US" altLang="zh-CN" sz="1000" dirty="0">
                <a:solidFill>
                  <a:srgbClr val="595959"/>
                </a:solidFill>
                <a:latin typeface="Open Sans" panose="020B0606030504020204" pitchFamily="34" charset="0"/>
                <a:ea typeface="宋体" panose="02010600030101010101" pitchFamily="2" charset="-122"/>
                <a:sym typeface="Open Sans" panose="020B0606030504020204" pitchFamily="34" charset="0"/>
              </a:endParaRPr>
            </a:p>
          </p:txBody>
        </p:sp>
      </p:grpSp>
      <p:cxnSp>
        <p:nvCxnSpPr>
          <p:cNvPr id="49" name="Curved Connector 33"/>
          <p:cNvCxnSpPr/>
          <p:nvPr/>
        </p:nvCxnSpPr>
        <p:spPr>
          <a:xfrm rot="5400000" flipH="1" flipV="1">
            <a:off x="1506538" y="354647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50" name="Freeform 37"/>
          <p:cNvSpPr/>
          <p:nvPr/>
        </p:nvSpPr>
        <p:spPr>
          <a:xfrm>
            <a:off x="3221038" y="200501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51" name="Curved Connector 39"/>
          <p:cNvCxnSpPr>
            <a:endCxn id="28" idx="0"/>
          </p:cNvCxnSpPr>
          <p:nvPr/>
        </p:nvCxnSpPr>
        <p:spPr>
          <a:xfrm rot="10800000" flipH="1" flipV="1">
            <a:off x="6632575" y="225107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52" name="Curved Connector 41"/>
          <p:cNvCxnSpPr>
            <a:endCxn id="28" idx="0"/>
          </p:cNvCxnSpPr>
          <p:nvPr/>
        </p:nvCxnSpPr>
        <p:spPr>
          <a:xfrm rot="-5400000" flipH="1">
            <a:off x="7607300" y="422751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53" name="Freeform 7"/>
          <p:cNvSpPr>
            <a:spLocks noEditPoints="1"/>
          </p:cNvSpPr>
          <p:nvPr/>
        </p:nvSpPr>
        <p:spPr>
          <a:xfrm>
            <a:off x="1457325" y="4695825"/>
            <a:ext cx="342900" cy="401638"/>
          </a:xfrm>
          <a:custGeom>
            <a:avLst/>
            <a:gdLst/>
            <a:ahLst/>
            <a:cxnLst>
              <a:cxn ang="0">
                <a:pos x="625374098" y="300437490"/>
              </a:cxn>
              <a:cxn ang="0">
                <a:pos x="572378801" y="346656327"/>
              </a:cxn>
              <a:cxn ang="0">
                <a:pos x="572378801" y="439097764"/>
              </a:cxn>
              <a:cxn ang="0">
                <a:pos x="487582197" y="439097764"/>
              </a:cxn>
              <a:cxn ang="0">
                <a:pos x="445183895" y="496875072"/>
              </a:cxn>
              <a:cxn ang="0">
                <a:pos x="487582197" y="543097672"/>
              </a:cxn>
              <a:cxn ang="0">
                <a:pos x="572378801" y="543097672"/>
              </a:cxn>
              <a:cxn ang="0">
                <a:pos x="572378801" y="635539109"/>
              </a:cxn>
              <a:cxn ang="0">
                <a:pos x="625374098" y="693312655"/>
              </a:cxn>
              <a:cxn ang="0">
                <a:pos x="667772400" y="635539109"/>
              </a:cxn>
              <a:cxn ang="0">
                <a:pos x="667772400" y="543097672"/>
              </a:cxn>
              <a:cxn ang="0">
                <a:pos x="752569005" y="543097672"/>
              </a:cxn>
              <a:cxn ang="0">
                <a:pos x="805567743" y="496875072"/>
              </a:cxn>
              <a:cxn ang="0">
                <a:pos x="752569005" y="439097764"/>
              </a:cxn>
              <a:cxn ang="0">
                <a:pos x="667772400" y="439097764"/>
              </a:cxn>
              <a:cxn ang="0">
                <a:pos x="667772400" y="346656327"/>
              </a:cxn>
              <a:cxn ang="0">
                <a:pos x="625374098" y="300437490"/>
              </a:cxn>
              <a:cxn ang="0">
                <a:pos x="105997476" y="1143968891"/>
              </a:cxn>
              <a:cxn ang="0">
                <a:pos x="95397040" y="1132414182"/>
              </a:cxn>
              <a:cxn ang="0">
                <a:pos x="84796604" y="1097746291"/>
              </a:cxn>
              <a:cxn ang="0">
                <a:pos x="95397040" y="1063082164"/>
              </a:cxn>
              <a:cxn ang="0">
                <a:pos x="233192383" y="912863418"/>
              </a:cxn>
              <a:cxn ang="0">
                <a:pos x="243789377" y="901308709"/>
              </a:cxn>
              <a:cxn ang="0">
                <a:pos x="264990249" y="912863418"/>
              </a:cxn>
              <a:cxn ang="0">
                <a:pos x="264990249" y="935972837"/>
              </a:cxn>
              <a:cxn ang="0">
                <a:pos x="127194906" y="1086191582"/>
              </a:cxn>
              <a:cxn ang="0">
                <a:pos x="116594470" y="1097746291"/>
              </a:cxn>
              <a:cxn ang="0">
                <a:pos x="127194906" y="1109301001"/>
              </a:cxn>
              <a:cxn ang="0">
                <a:pos x="127194906" y="1132414182"/>
              </a:cxn>
              <a:cxn ang="0">
                <a:pos x="105997476" y="1143968891"/>
              </a:cxn>
              <a:cxn ang="0">
                <a:pos x="614777104" y="831976691"/>
              </a:cxn>
              <a:cxn ang="0">
                <a:pos x="392185156" y="727980545"/>
              </a:cxn>
              <a:cxn ang="0">
                <a:pos x="296788116" y="485320363"/>
              </a:cxn>
              <a:cxn ang="0">
                <a:pos x="392185156" y="242660181"/>
              </a:cxn>
              <a:cxn ang="0">
                <a:pos x="614777104" y="138664036"/>
              </a:cxn>
              <a:cxn ang="0">
                <a:pos x="847966046" y="242660181"/>
              </a:cxn>
              <a:cxn ang="0">
                <a:pos x="932762650" y="485320363"/>
              </a:cxn>
              <a:cxn ang="0">
                <a:pos x="847966046" y="727980545"/>
              </a:cxn>
              <a:cxn ang="0">
                <a:pos x="614777104" y="831976691"/>
              </a:cxn>
              <a:cxn ang="0">
                <a:pos x="614777104" y="0"/>
              </a:cxn>
              <a:cxn ang="0">
                <a:pos x="180193645" y="485320363"/>
              </a:cxn>
              <a:cxn ang="0">
                <a:pos x="264990249" y="762644673"/>
              </a:cxn>
              <a:cxn ang="0">
                <a:pos x="42398302" y="1005304855"/>
              </a:cxn>
              <a:cxn ang="0">
                <a:pos x="42398302" y="1190187728"/>
              </a:cxn>
              <a:cxn ang="0">
                <a:pos x="127194906" y="1236410327"/>
              </a:cxn>
              <a:cxn ang="0">
                <a:pos x="211991511" y="1190187728"/>
              </a:cxn>
              <a:cxn ang="0">
                <a:pos x="423983023" y="970640727"/>
              </a:cxn>
              <a:cxn ang="0">
                <a:pos x="455780889" y="935972837"/>
              </a:cxn>
              <a:cxn ang="0">
                <a:pos x="614777104" y="970640727"/>
              </a:cxn>
              <a:cxn ang="0">
                <a:pos x="1059957557" y="485320363"/>
              </a:cxn>
              <a:cxn ang="0">
                <a:pos x="614777104" y="0"/>
              </a:cxn>
            </a:cxnLst>
            <a:rect l="0" t="0" r="0" b="0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Freeform 9"/>
          <p:cNvSpPr>
            <a:spLocks noEditPoints="1"/>
          </p:cNvSpPr>
          <p:nvPr/>
        </p:nvSpPr>
        <p:spPr>
          <a:xfrm>
            <a:off x="6288088" y="1868488"/>
            <a:ext cx="269875" cy="271462"/>
          </a:xfrm>
          <a:custGeom>
            <a:avLst/>
            <a:gdLst/>
            <a:ahLst/>
            <a:cxnLst>
              <a:cxn ang="0">
                <a:pos x="405548911" y="718604737"/>
              </a:cxn>
              <a:cxn ang="0">
                <a:pos x="113837642" y="426893468"/>
              </a:cxn>
              <a:cxn ang="0">
                <a:pos x="170758773" y="249022152"/>
              </a:cxn>
              <a:cxn ang="0">
                <a:pos x="241907300" y="184986168"/>
              </a:cxn>
              <a:cxn ang="0">
                <a:pos x="270366710" y="177871316"/>
              </a:cxn>
              <a:cxn ang="0">
                <a:pos x="305940973" y="192101021"/>
              </a:cxn>
              <a:cxn ang="0">
                <a:pos x="291711268" y="256137005"/>
              </a:cxn>
              <a:cxn ang="0">
                <a:pos x="241907300" y="305940973"/>
              </a:cxn>
              <a:cxn ang="0">
                <a:pos x="206333036" y="426893468"/>
              </a:cxn>
              <a:cxn ang="0">
                <a:pos x="263251858" y="569190521"/>
              </a:cxn>
              <a:cxn ang="0">
                <a:pos x="405548911" y="626111653"/>
              </a:cxn>
              <a:cxn ang="0">
                <a:pos x="554963126" y="569190521"/>
              </a:cxn>
              <a:cxn ang="0">
                <a:pos x="611881947" y="426893468"/>
              </a:cxn>
              <a:cxn ang="0">
                <a:pos x="569192832" y="305940973"/>
              </a:cxn>
              <a:cxn ang="0">
                <a:pos x="533618568" y="263251858"/>
              </a:cxn>
              <a:cxn ang="0">
                <a:pos x="526503716" y="206330726"/>
              </a:cxn>
              <a:cxn ang="0">
                <a:pos x="562077979" y="184986168"/>
              </a:cxn>
              <a:cxn ang="0">
                <a:pos x="590537389" y="199215874"/>
              </a:cxn>
              <a:cxn ang="0">
                <a:pos x="640341358" y="249022152"/>
              </a:cxn>
              <a:cxn ang="0">
                <a:pos x="704377342" y="426893468"/>
              </a:cxn>
              <a:cxn ang="0">
                <a:pos x="405548911" y="718604737"/>
              </a:cxn>
              <a:cxn ang="0">
                <a:pos x="405548911" y="462467732"/>
              </a:cxn>
              <a:cxn ang="0">
                <a:pos x="362859795" y="419778616"/>
              </a:cxn>
              <a:cxn ang="0">
                <a:pos x="362859795" y="120952495"/>
              </a:cxn>
              <a:cxn ang="0">
                <a:pos x="405548911" y="78263379"/>
              </a:cxn>
              <a:cxn ang="0">
                <a:pos x="455355189" y="120952495"/>
              </a:cxn>
              <a:cxn ang="0">
                <a:pos x="455355189" y="419778616"/>
              </a:cxn>
              <a:cxn ang="0">
                <a:pos x="405548911" y="462467732"/>
              </a:cxn>
              <a:cxn ang="0">
                <a:pos x="412663763" y="0"/>
              </a:cxn>
              <a:cxn ang="0">
                <a:pos x="0" y="412663763"/>
              </a:cxn>
              <a:cxn ang="0">
                <a:pos x="412663763" y="832442380"/>
              </a:cxn>
              <a:cxn ang="0">
                <a:pos x="832444690" y="412663763"/>
              </a:cxn>
              <a:cxn ang="0">
                <a:pos x="412663763" y="0"/>
              </a:cxn>
            </a:cxnLst>
            <a:rect l="0" t="0" r="0" b="0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Freeform 10"/>
          <p:cNvSpPr>
            <a:spLocks noEditPoints="1"/>
          </p:cNvSpPr>
          <p:nvPr/>
        </p:nvSpPr>
        <p:spPr>
          <a:xfrm>
            <a:off x="2568575" y="2965450"/>
            <a:ext cx="595313" cy="431800"/>
          </a:xfrm>
          <a:custGeom>
            <a:avLst/>
            <a:gdLst/>
            <a:ahLst/>
            <a:cxnLst>
              <a:cxn ang="0">
                <a:pos x="909491562" y="890655822"/>
              </a:cxn>
              <a:cxn ang="0">
                <a:pos x="755048655" y="957874511"/>
              </a:cxn>
              <a:cxn ang="0">
                <a:pos x="755048655" y="1260364075"/>
              </a:cxn>
              <a:cxn ang="0">
                <a:pos x="909491562" y="1327582764"/>
              </a:cxn>
              <a:cxn ang="0">
                <a:pos x="1063934470" y="1260364075"/>
              </a:cxn>
              <a:cxn ang="0">
                <a:pos x="1063934470" y="957874511"/>
              </a:cxn>
              <a:cxn ang="0">
                <a:pos x="909491562" y="890655822"/>
              </a:cxn>
              <a:cxn ang="0">
                <a:pos x="909491562" y="470536286"/>
              </a:cxn>
              <a:cxn ang="0">
                <a:pos x="377527107" y="688999756"/>
              </a:cxn>
              <a:cxn ang="0">
                <a:pos x="377527107" y="857046478"/>
              </a:cxn>
              <a:cxn ang="0">
                <a:pos x="463323162" y="890655822"/>
              </a:cxn>
              <a:cxn ang="0">
                <a:pos x="549124777" y="857046478"/>
              </a:cxn>
              <a:cxn ang="0">
                <a:pos x="909491562" y="722609101"/>
              </a:cxn>
              <a:cxn ang="0">
                <a:pos x="1269858347" y="857046478"/>
              </a:cxn>
              <a:cxn ang="0">
                <a:pos x="1355659962" y="890655822"/>
              </a:cxn>
              <a:cxn ang="0">
                <a:pos x="1441456017" y="857046478"/>
              </a:cxn>
              <a:cxn ang="0">
                <a:pos x="1441456017" y="688999756"/>
              </a:cxn>
              <a:cxn ang="0">
                <a:pos x="909491562" y="470536286"/>
              </a:cxn>
              <a:cxn ang="0">
                <a:pos x="909491562" y="0"/>
              </a:cxn>
              <a:cxn ang="0">
                <a:pos x="34320646" y="369708253"/>
              </a:cxn>
              <a:cxn ang="0">
                <a:pos x="34320646" y="520947569"/>
              </a:cxn>
              <a:cxn ang="0">
                <a:pos x="120122261" y="554562379"/>
              </a:cxn>
              <a:cxn ang="0">
                <a:pos x="205923877" y="520947569"/>
              </a:cxn>
              <a:cxn ang="0">
                <a:pos x="909491562" y="235265410"/>
              </a:cxn>
              <a:cxn ang="0">
                <a:pos x="1630219571" y="520947569"/>
              </a:cxn>
              <a:cxn ang="0">
                <a:pos x="1716021187" y="554562379"/>
              </a:cxn>
              <a:cxn ang="0">
                <a:pos x="1784662479" y="520947569"/>
              </a:cxn>
              <a:cxn ang="0">
                <a:pos x="1784662479" y="369708253"/>
              </a:cxn>
              <a:cxn ang="0">
                <a:pos x="909491562" y="0"/>
              </a:cxn>
            </a:cxnLst>
            <a:rect l="0" t="0" r="0" b="0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73"/>
          <p:cNvSpPr>
            <a:spLocks noEditPoints="1"/>
          </p:cNvSpPr>
          <p:nvPr/>
        </p:nvSpPr>
        <p:spPr>
          <a:xfrm>
            <a:off x="7366000" y="3546475"/>
            <a:ext cx="504825" cy="569913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rect l="0" t="0" r="0" b="0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Freeform 12"/>
          <p:cNvSpPr>
            <a:spLocks noEditPoints="1"/>
          </p:cNvSpPr>
          <p:nvPr/>
        </p:nvSpPr>
        <p:spPr>
          <a:xfrm>
            <a:off x="8326438" y="5314950"/>
            <a:ext cx="252412" cy="241300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rect l="0" t="0" r="0" b="0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chemeClr val="bg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Rectangle 13"/>
          <p:cNvSpPr/>
          <p:nvPr/>
        </p:nvSpPr>
        <p:spPr bwMode="auto">
          <a:xfrm>
            <a:off x="3495675" y="254609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2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50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F2533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187700" y="1473200"/>
            <a:ext cx="5816600" cy="1511300"/>
          </a:xfrm>
          <a:prstGeom prst="rect">
            <a:avLst/>
          </a:prstGeom>
          <a:noFill/>
          <a:ln w="203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Rectangle 13"/>
          <p:cNvSpPr/>
          <p:nvPr/>
        </p:nvSpPr>
        <p:spPr bwMode="auto">
          <a:xfrm>
            <a:off x="6126878" y="3605879"/>
            <a:ext cx="5200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chemeClr val="bg1"/>
                </a:solidFill>
                <a:ea typeface="方正姚体" panose="02010601030101010101" charset="-122"/>
                <a:cs typeface="Open Sans" panose="020B0606030504020204" pitchFamily="34" charset="0"/>
              </a:rPr>
              <a:t>输入您的标题</a:t>
            </a:r>
            <a:endParaRPr lang="id-ID" sz="3200" dirty="0">
              <a:solidFill>
                <a:schemeClr val="bg1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sp>
        <p:nvSpPr>
          <p:cNvPr id="63" name="AutoShape 27"/>
          <p:cNvSpPr/>
          <p:nvPr/>
        </p:nvSpPr>
        <p:spPr bwMode="auto">
          <a:xfrm>
            <a:off x="6231618" y="4190654"/>
            <a:ext cx="5207800" cy="8385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lvl="0" eaLnBrk="1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</a:t>
            </a:r>
            <a:endParaRPr kumimoji="0" lang="es-ES" altLang="zh-CN" sz="29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sym typeface="Gill Sans" pitchFamily="3" charset="0"/>
            </a:endParaRPr>
          </a:p>
        </p:txBody>
      </p:sp>
      <p:sp>
        <p:nvSpPr>
          <p:cNvPr id="64" name="AutoShape 27"/>
          <p:cNvSpPr/>
          <p:nvPr/>
        </p:nvSpPr>
        <p:spPr bwMode="auto">
          <a:xfrm>
            <a:off x="2471791" y="4203008"/>
            <a:ext cx="1431818" cy="199459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lvl="0" algn="r" eaLnBrk="1">
              <a:lnSpc>
                <a:spcPct val="150000"/>
              </a:lnSpc>
              <a:defRPr/>
            </a:pPr>
            <a:r>
              <a:rPr lang="zh-CN" altLang="en-US" sz="900" kern="0" dirty="0">
                <a:solidFill>
                  <a:schemeClr val="bg1">
                    <a:lumMod val="65000"/>
                  </a:schemeClr>
                </a:solidFill>
                <a:latin typeface="Lato" panose="020F0502020204030203" charset="0"/>
                <a:sym typeface="Lato" panose="020F0502020204030203" charset="0"/>
              </a:rPr>
              <a:t>点击输入描述文本，点击输入描述文本，点击输入描述文本，点击输入描述文本，点击输入描述文本点击输入描述文本，点击输入描述文本，点击输入描述文本，点击输入描述文本，点击输入描述文本</a:t>
            </a:r>
          </a:p>
          <a:p>
            <a:pPr lvl="0" algn="r" eaLnBrk="1">
              <a:lnSpc>
                <a:spcPct val="150000"/>
              </a:lnSpc>
              <a:defRPr/>
            </a:pPr>
            <a:endParaRPr lang="zh-CN" altLang="en-US" sz="900" kern="0" dirty="0">
              <a:solidFill>
                <a:schemeClr val="bg1">
                  <a:lumMod val="65000"/>
                </a:schemeClr>
              </a:solidFill>
              <a:latin typeface="Lato" panose="020F0502020204030203" charset="0"/>
              <a:sym typeface="Lato" panose="020F0502020204030203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accel="30000" fill="hold" grpId="0" nodeType="afterEffect" p14:presetBounceEnd="3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0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0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2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62" grpId="0"/>
          <p:bldP spid="63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accel="3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2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6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62" grpId="0"/>
          <p:bldP spid="63" grpId="0"/>
          <p:bldP spid="64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25"/>
          <p:cNvSpPr txBox="1"/>
          <p:nvPr/>
        </p:nvSpPr>
        <p:spPr>
          <a:xfrm>
            <a:off x="1317723" y="3747554"/>
            <a:ext cx="3343746" cy="404663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283746"/>
                </a:solidFill>
                <a:cs typeface="+mn-ea"/>
                <a:sym typeface="+mn-lt"/>
              </a:rPr>
              <a:t> </a:t>
            </a:r>
            <a:r>
              <a:rPr lang="zh-CN" altLang="en-US" sz="2000" dirty="0">
                <a:solidFill>
                  <a:srgbClr val="283746"/>
                </a:solidFill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1" name="TextBox 26"/>
          <p:cNvSpPr txBox="1"/>
          <p:nvPr/>
        </p:nvSpPr>
        <p:spPr>
          <a:xfrm>
            <a:off x="1376446" y="4209219"/>
            <a:ext cx="2937346" cy="1680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点击输入描述文本，点击输入描述文本，点击输入描述文本，点击输入描述文本，点击输入描述文本，</a:t>
            </a:r>
            <a:r>
              <a: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点击输入描述文本，点击输入描述文本，点击输入描述文本，点击输入描述文本，点击输入描述文本，点击输入描述文本，点击输入描述文本，点击输入描述文本，点击输入描述文本，点击输入描述文本</a:t>
            </a:r>
            <a:endParaRPr lang="zh-CN" altLang="zh-CN" sz="1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Rectangle 13"/>
          <p:cNvSpPr/>
          <p:nvPr/>
        </p:nvSpPr>
        <p:spPr bwMode="auto">
          <a:xfrm>
            <a:off x="1317723" y="1484146"/>
            <a:ext cx="50074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rgbClr val="283746"/>
                </a:solidFill>
                <a:ea typeface="方正姚体" panose="02010601030101010101" charset="-122"/>
                <a:cs typeface="Open Sans" panose="020B0606030504020204" pitchFamily="34" charset="0"/>
              </a:rPr>
              <a:t>DO IT </a:t>
            </a:r>
          </a:p>
          <a:p>
            <a:pPr>
              <a:defRPr/>
            </a:pPr>
            <a:r>
              <a:rPr lang="en-US" altLang="zh-CN" sz="6600" dirty="0">
                <a:solidFill>
                  <a:srgbClr val="283746"/>
                </a:solidFill>
                <a:ea typeface="方正姚体" panose="02010601030101010101" charset="-122"/>
                <a:cs typeface="Open Sans" panose="020B0606030504020204" pitchFamily="34" charset="0"/>
              </a:rPr>
              <a:t>FROM NOW</a:t>
            </a:r>
            <a:endParaRPr lang="id-ID" sz="6600" dirty="0">
              <a:solidFill>
                <a:srgbClr val="283746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24DD9C2-2D78-42C7-9E6A-18124C0504A2}"/>
              </a:ext>
            </a:extLst>
          </p:cNvPr>
          <p:cNvGrpSpPr/>
          <p:nvPr/>
        </p:nvGrpSpPr>
        <p:grpSpPr>
          <a:xfrm>
            <a:off x="7103988" y="1852316"/>
            <a:ext cx="4216400" cy="3790476"/>
            <a:chOff x="6795069" y="1787857"/>
            <a:chExt cx="4216400" cy="3790476"/>
          </a:xfrm>
          <a:blipFill>
            <a:blip r:embed="rId4"/>
            <a:stretch>
              <a:fillRect/>
            </a:stretch>
          </a:blipFill>
        </p:grpSpPr>
        <p:sp>
          <p:nvSpPr>
            <p:cNvPr id="2" name="矩形 1"/>
            <p:cNvSpPr/>
            <p:nvPr/>
          </p:nvSpPr>
          <p:spPr>
            <a:xfrm>
              <a:off x="6795069" y="1787857"/>
              <a:ext cx="4216400" cy="18376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矩形 48"/>
            <p:cNvSpPr/>
            <p:nvPr/>
          </p:nvSpPr>
          <p:spPr>
            <a:xfrm>
              <a:off x="6795069" y="3740691"/>
              <a:ext cx="4216400" cy="18376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5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74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8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77217" y="687626"/>
            <a:ext cx="357051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8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pPr algn="l"/>
            <a:r>
              <a:rPr lang="en-US" altLang="zh-CN" sz="34400" dirty="0">
                <a:sym typeface="+mn-lt"/>
              </a:rPr>
              <a:t>3</a:t>
            </a:r>
            <a:endParaRPr lang="zh-CN" altLang="en-US" sz="34400" dirty="0"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37822" y="2274866"/>
            <a:ext cx="548867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737822" y="3105863"/>
            <a:ext cx="5370403" cy="8540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Lorem Ipsum has been the industry's standard. Lorem Ipsum is simply dummy text of the printing and more.</a:t>
            </a:r>
          </a:p>
        </p:txBody>
      </p:sp>
      <p:sp>
        <p:nvSpPr>
          <p:cNvPr id="16" name="Cross 48"/>
          <p:cNvSpPr/>
          <p:nvPr/>
        </p:nvSpPr>
        <p:spPr>
          <a:xfrm>
            <a:off x="4124842" y="4824205"/>
            <a:ext cx="622168" cy="622168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D0D0D"/>
              </a:solidFill>
            </a:endParaRPr>
          </a:p>
        </p:txBody>
      </p:sp>
      <p:sp>
        <p:nvSpPr>
          <p:cNvPr id="17" name="Cross 49"/>
          <p:cNvSpPr/>
          <p:nvPr/>
        </p:nvSpPr>
        <p:spPr>
          <a:xfrm>
            <a:off x="2247326" y="2171984"/>
            <a:ext cx="205764" cy="205764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495086" y="1316351"/>
            <a:ext cx="3180636" cy="4992688"/>
            <a:chOff x="4495086" y="1316351"/>
            <a:chExt cx="3180636" cy="4992688"/>
          </a:xfrm>
        </p:grpSpPr>
        <p:sp>
          <p:nvSpPr>
            <p:cNvPr id="14" name="Shape 268"/>
            <p:cNvSpPr/>
            <p:nvPr/>
          </p:nvSpPr>
          <p:spPr>
            <a:xfrm>
              <a:off x="4495086" y="1316351"/>
              <a:ext cx="3180636" cy="4992688"/>
            </a:xfrm>
            <a:prstGeom prst="rect">
              <a:avLst/>
            </a:prstGeom>
            <a:solidFill>
              <a:srgbClr val="1F2533"/>
            </a:solidFill>
            <a:ln w="12700">
              <a:miter lim="400000"/>
            </a:ln>
            <a:effectLst>
              <a:outerShdw blurRad="266700" dist="255002" dir="5400000" rotWithShape="0">
                <a:srgbClr val="000000">
                  <a:alpha val="40909"/>
                </a:srgbClr>
              </a:outerShdw>
            </a:effectLst>
          </p:spPr>
          <p:txBody>
            <a:bodyPr lIns="35719" tIns="35719" rIns="35719" bIns="35719" anchor="ctr"/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19" name="Shape 273"/>
            <p:cNvSpPr/>
            <p:nvPr/>
          </p:nvSpPr>
          <p:spPr>
            <a:xfrm>
              <a:off x="5029280" y="3900484"/>
              <a:ext cx="2112249" cy="773418"/>
            </a:xfrm>
            <a:prstGeom prst="rect">
              <a:avLst/>
            </a:prstGeom>
            <a:ln w="12700">
              <a:miter lim="400000"/>
            </a:ln>
          </p:spPr>
          <p:txBody>
            <a:bodyPr lIns="35719" tIns="35719" rIns="35719" bIns="35719">
              <a:spAutoFit/>
            </a:bodyPr>
            <a:lstStyle>
              <a:lvl1pPr>
                <a:lnSpc>
                  <a:spcPct val="90000"/>
                </a:lnSpc>
                <a:defRPr sz="2100">
                  <a:solidFill>
                    <a:srgbClr val="FFFFFF"/>
                  </a:solidFill>
                  <a:latin typeface="Poppins Light"/>
                  <a:ea typeface="Poppins Light"/>
                  <a:cs typeface="Poppins Light"/>
                  <a:sym typeface="Poppins Light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50" dirty="0"/>
                <a:t>点击输入描述文本，点击输入描述文本，点击输入描述文本，点击输入描述文本，点击输入描述文本</a:t>
              </a:r>
              <a:endParaRPr sz="1050" dirty="0"/>
            </a:p>
          </p:txBody>
        </p:sp>
        <p:sp>
          <p:nvSpPr>
            <p:cNvPr id="20" name="Shape 274"/>
            <p:cNvSpPr/>
            <p:nvPr/>
          </p:nvSpPr>
          <p:spPr>
            <a:xfrm>
              <a:off x="5638967" y="2033799"/>
              <a:ext cx="892874" cy="2937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lnSpc>
                  <a:spcPct val="90000"/>
                </a:lnSpc>
                <a:defRPr sz="3200" b="1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defRPr>
              </a:lvl1pPr>
            </a:lstStyle>
            <a:p>
              <a:pPr algn="ctr">
                <a:defRPr b="0">
                  <a:latin typeface="Poppins Light"/>
                  <a:ea typeface="Poppins Light"/>
                  <a:cs typeface="Poppins Light"/>
                  <a:sym typeface="Poppins Light"/>
                </a:defRPr>
              </a:pPr>
              <a:r>
                <a:rPr sz="1600"/>
                <a:t>Biz Pack</a:t>
              </a:r>
            </a:p>
          </p:txBody>
        </p:sp>
        <p:sp>
          <p:nvSpPr>
            <p:cNvPr id="21" name="Shape 275"/>
            <p:cNvSpPr/>
            <p:nvPr/>
          </p:nvSpPr>
          <p:spPr>
            <a:xfrm>
              <a:off x="5228599" y="2577208"/>
              <a:ext cx="1713611" cy="51533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lnSpc>
                  <a:spcPct val="90000"/>
                </a:lnSpc>
                <a:defRPr sz="9600">
                  <a:solidFill>
                    <a:srgbClr val="FFFFFF"/>
                  </a:solidFill>
                  <a:latin typeface="Poppins Light"/>
                  <a:ea typeface="Poppins Light"/>
                  <a:cs typeface="Poppins Light"/>
                  <a:sym typeface="Poppins Light"/>
                </a:defRPr>
              </a:lvl1pPr>
            </a:lstStyle>
            <a:p>
              <a:pPr algn="ctr"/>
              <a:r>
                <a:rPr lang="zh-CN" altLang="en-US" sz="3200" dirty="0"/>
                <a:t>输入标题</a:t>
              </a:r>
              <a:endParaRPr lang="en-US" altLang="zh-CN" sz="3200" dirty="0"/>
            </a:p>
          </p:txBody>
        </p:sp>
        <p:sp>
          <p:nvSpPr>
            <p:cNvPr id="27" name="Shape 281"/>
            <p:cNvSpPr/>
            <p:nvPr/>
          </p:nvSpPr>
          <p:spPr>
            <a:xfrm>
              <a:off x="5413177" y="5260495"/>
              <a:ext cx="1389063" cy="408782"/>
            </a:xfrm>
            <a:prstGeom prst="rect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400"/>
            </a:p>
          </p:txBody>
        </p:sp>
        <p:sp>
          <p:nvSpPr>
            <p:cNvPr id="28" name="Shape 282"/>
            <p:cNvSpPr/>
            <p:nvPr/>
          </p:nvSpPr>
          <p:spPr>
            <a:xfrm>
              <a:off x="5943400" y="5274931"/>
              <a:ext cx="328617" cy="37991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defRPr>
              </a:lvl1pPr>
            </a:lstStyle>
            <a:p>
              <a:pPr algn="ctr"/>
              <a:r>
                <a:rPr lang="en-US" sz="2000" dirty="0"/>
                <a:t>02</a:t>
              </a:r>
              <a:endParaRPr sz="2000" dirty="0"/>
            </a:p>
          </p:txBody>
        </p:sp>
        <p:grpSp>
          <p:nvGrpSpPr>
            <p:cNvPr id="31" name="Group 287"/>
            <p:cNvGrpSpPr/>
            <p:nvPr/>
          </p:nvGrpSpPr>
          <p:grpSpPr>
            <a:xfrm>
              <a:off x="5029280" y="3511070"/>
              <a:ext cx="2112249" cy="76280"/>
              <a:chOff x="0" y="0"/>
              <a:chExt cx="4224496" cy="152558"/>
            </a:xfrm>
          </p:grpSpPr>
          <p:sp>
            <p:nvSpPr>
              <p:cNvPr id="32" name="Shape 285"/>
              <p:cNvSpPr/>
              <p:nvPr/>
            </p:nvSpPr>
            <p:spPr>
              <a:xfrm>
                <a:off x="0" y="0"/>
                <a:ext cx="4224497" cy="0"/>
              </a:xfrm>
              <a:prstGeom prst="line">
                <a:avLst/>
              </a:prstGeom>
              <a:noFill/>
              <a:ln w="25400" cap="flat">
                <a:solidFill>
                  <a:srgbClr val="53585F"/>
                </a:solidFill>
                <a:prstDash val="solid"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>
                  <a:defRPr sz="3200"/>
                </a:pPr>
                <a:endParaRPr sz="1600"/>
              </a:p>
            </p:txBody>
          </p:sp>
          <p:sp>
            <p:nvSpPr>
              <p:cNvPr id="33" name="Shape 286"/>
              <p:cNvSpPr/>
              <p:nvPr/>
            </p:nvSpPr>
            <p:spPr>
              <a:xfrm>
                <a:off x="0" y="152558"/>
                <a:ext cx="4224497" cy="1"/>
              </a:xfrm>
              <a:prstGeom prst="line">
                <a:avLst/>
              </a:prstGeom>
              <a:noFill/>
              <a:ln w="25400" cap="flat">
                <a:solidFill>
                  <a:srgbClr val="53585F"/>
                </a:solidFill>
                <a:prstDash val="solid"/>
                <a:miter lim="400000"/>
              </a:ln>
              <a:effectLst/>
            </p:spPr>
            <p:txBody>
              <a:bodyPr wrap="square" lIns="35719" tIns="35719" rIns="35719" bIns="35719" numCol="1" anchor="ctr">
                <a:noAutofit/>
              </a:bodyPr>
              <a:lstStyle/>
              <a:p>
                <a:pPr algn="ctr">
                  <a:defRPr sz="3200"/>
                </a:pPr>
                <a:endParaRPr sz="160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1233011" y="1542570"/>
            <a:ext cx="2921716" cy="4540250"/>
            <a:chOff x="1233011" y="1542570"/>
            <a:chExt cx="2921716" cy="4540250"/>
          </a:xfrm>
        </p:grpSpPr>
        <p:sp>
          <p:nvSpPr>
            <p:cNvPr id="13" name="Shape 267"/>
            <p:cNvSpPr/>
            <p:nvPr/>
          </p:nvSpPr>
          <p:spPr>
            <a:xfrm>
              <a:off x="1233011" y="1542570"/>
              <a:ext cx="2921716" cy="4540250"/>
            </a:xfrm>
            <a:prstGeom prst="rect">
              <a:avLst/>
            </a:prstGeom>
            <a:solidFill>
              <a:srgbClr val="53585F"/>
            </a:solidFill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16" name="Shape 270"/>
            <p:cNvSpPr/>
            <p:nvPr/>
          </p:nvSpPr>
          <p:spPr>
            <a:xfrm>
              <a:off x="1637745" y="3900484"/>
              <a:ext cx="2112249" cy="773418"/>
            </a:xfrm>
            <a:prstGeom prst="rect">
              <a:avLst/>
            </a:prstGeom>
            <a:ln w="12700">
              <a:miter lim="400000"/>
            </a:ln>
          </p:spPr>
          <p:txBody>
            <a:bodyPr lIns="35719" tIns="35719" rIns="35719" bIns="35719">
              <a:spAutoFit/>
            </a:bodyPr>
            <a:lstStyle>
              <a:lvl1pPr>
                <a:lnSpc>
                  <a:spcPct val="90000"/>
                </a:lnSpc>
                <a:defRPr sz="2100">
                  <a:solidFill>
                    <a:srgbClr val="FFFFFF"/>
                  </a:solidFill>
                  <a:latin typeface="Poppins Light"/>
                  <a:ea typeface="Poppins Light"/>
                  <a:cs typeface="Poppins Light"/>
                  <a:sym typeface="Poppins Light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50" dirty="0"/>
                <a:t>点击输入描述文本，点击输入描述文本，点击输入描述文本，点击输入描述文本，点击输入描述文本</a:t>
              </a:r>
              <a:endParaRPr sz="1050" dirty="0"/>
            </a:p>
          </p:txBody>
        </p:sp>
        <p:sp>
          <p:nvSpPr>
            <p:cNvPr id="17" name="Shape 271"/>
            <p:cNvSpPr/>
            <p:nvPr/>
          </p:nvSpPr>
          <p:spPr>
            <a:xfrm>
              <a:off x="2042248" y="2033799"/>
              <a:ext cx="1303242" cy="2937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lnSpc>
                  <a:spcPct val="90000"/>
                </a:lnSpc>
                <a:defRPr sz="3200" b="1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defRPr>
              </a:lvl1pPr>
            </a:lstStyle>
            <a:p>
              <a:pPr algn="ctr">
                <a:defRPr b="0">
                  <a:latin typeface="Poppins Light"/>
                  <a:ea typeface="Poppins Light"/>
                  <a:cs typeface="Poppins Light"/>
                  <a:sym typeface="Poppins Light"/>
                </a:defRPr>
              </a:pPr>
              <a:r>
                <a:rPr sz="1600"/>
                <a:t>Startup Pack</a:t>
              </a:r>
            </a:p>
          </p:txBody>
        </p:sp>
        <p:sp>
          <p:nvSpPr>
            <p:cNvPr id="18" name="Shape 272"/>
            <p:cNvSpPr/>
            <p:nvPr/>
          </p:nvSpPr>
          <p:spPr>
            <a:xfrm>
              <a:off x="1837064" y="2577208"/>
              <a:ext cx="1713611" cy="51533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lnSpc>
                  <a:spcPct val="90000"/>
                </a:lnSpc>
                <a:defRPr sz="9600">
                  <a:solidFill>
                    <a:srgbClr val="FFFFFF"/>
                  </a:solidFill>
                  <a:latin typeface="Poppins Light"/>
                  <a:ea typeface="Poppins Light"/>
                  <a:cs typeface="Poppins Light"/>
                  <a:sym typeface="Poppins Light"/>
                </a:defRPr>
              </a:lvl1pPr>
            </a:lstStyle>
            <a:p>
              <a:pPr algn="ctr"/>
              <a:r>
                <a:rPr lang="zh-CN" altLang="en-US" sz="3200" dirty="0"/>
                <a:t>输入标题</a:t>
              </a:r>
              <a:endParaRPr sz="3200" dirty="0"/>
            </a:p>
          </p:txBody>
        </p:sp>
        <p:sp>
          <p:nvSpPr>
            <p:cNvPr id="25" name="Shape 279"/>
            <p:cNvSpPr/>
            <p:nvPr/>
          </p:nvSpPr>
          <p:spPr>
            <a:xfrm>
              <a:off x="1999338" y="5260495"/>
              <a:ext cx="1389063" cy="408782"/>
            </a:xfrm>
            <a:prstGeom prst="rect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400"/>
            </a:p>
          </p:txBody>
        </p:sp>
        <p:sp>
          <p:nvSpPr>
            <p:cNvPr id="26" name="Shape 280"/>
            <p:cNvSpPr/>
            <p:nvPr/>
          </p:nvSpPr>
          <p:spPr>
            <a:xfrm>
              <a:off x="2529560" y="5274931"/>
              <a:ext cx="328617" cy="37991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defRPr>
              </a:lvl1pPr>
            </a:lstStyle>
            <a:p>
              <a:pPr algn="ctr"/>
              <a:r>
                <a:rPr lang="en-US" sz="2000" dirty="0"/>
                <a:t>01</a:t>
              </a:r>
              <a:endParaRPr sz="2000" dirty="0"/>
            </a:p>
          </p:txBody>
        </p:sp>
        <p:sp>
          <p:nvSpPr>
            <p:cNvPr id="34" name="Shape 288"/>
            <p:cNvSpPr/>
            <p:nvPr/>
          </p:nvSpPr>
          <p:spPr>
            <a:xfrm>
              <a:off x="1637745" y="3511070"/>
              <a:ext cx="2112249" cy="0"/>
            </a:xfrm>
            <a:prstGeom prst="line">
              <a:avLst/>
            </a:prstGeom>
            <a:ln w="25400">
              <a:solidFill>
                <a:srgbClr val="FFFFFF">
                  <a:alpha val="18479"/>
                </a:srgb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/>
              </a:pPr>
              <a:endParaRPr sz="1600"/>
            </a:p>
          </p:txBody>
        </p:sp>
        <p:sp>
          <p:nvSpPr>
            <p:cNvPr id="35" name="Shape 289"/>
            <p:cNvSpPr/>
            <p:nvPr/>
          </p:nvSpPr>
          <p:spPr>
            <a:xfrm>
              <a:off x="1637745" y="3587349"/>
              <a:ext cx="2112249" cy="1"/>
            </a:xfrm>
            <a:prstGeom prst="line">
              <a:avLst/>
            </a:prstGeom>
            <a:ln w="25400">
              <a:solidFill>
                <a:srgbClr val="FFFFFF">
                  <a:alpha val="18479"/>
                </a:srgb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/>
              </a:pPr>
              <a:endParaRPr sz="16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016081" y="1542570"/>
            <a:ext cx="2921715" cy="4540250"/>
            <a:chOff x="8016081" y="1542570"/>
            <a:chExt cx="2921715" cy="4540250"/>
          </a:xfrm>
        </p:grpSpPr>
        <p:sp>
          <p:nvSpPr>
            <p:cNvPr id="15" name="Shape 269"/>
            <p:cNvSpPr/>
            <p:nvPr/>
          </p:nvSpPr>
          <p:spPr>
            <a:xfrm>
              <a:off x="8016081" y="1542570"/>
              <a:ext cx="2921715" cy="4540250"/>
            </a:xfrm>
            <a:prstGeom prst="rect">
              <a:avLst/>
            </a:prstGeom>
            <a:solidFill>
              <a:srgbClr val="53585F"/>
            </a:solidFill>
            <a:ln w="12700"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1600"/>
            </a:p>
          </p:txBody>
        </p:sp>
        <p:sp>
          <p:nvSpPr>
            <p:cNvPr id="22" name="Shape 276"/>
            <p:cNvSpPr/>
            <p:nvPr/>
          </p:nvSpPr>
          <p:spPr>
            <a:xfrm>
              <a:off x="8420815" y="3900484"/>
              <a:ext cx="2112249" cy="773418"/>
            </a:xfrm>
            <a:prstGeom prst="rect">
              <a:avLst/>
            </a:prstGeom>
            <a:ln w="12700">
              <a:miter lim="400000"/>
            </a:ln>
          </p:spPr>
          <p:txBody>
            <a:bodyPr lIns="35719" tIns="35719" rIns="35719" bIns="35719">
              <a:spAutoFit/>
            </a:bodyPr>
            <a:lstStyle>
              <a:lvl1pPr>
                <a:lnSpc>
                  <a:spcPct val="90000"/>
                </a:lnSpc>
                <a:defRPr sz="2100">
                  <a:solidFill>
                    <a:srgbClr val="FFFFFF"/>
                  </a:solidFill>
                  <a:latin typeface="Poppins Light"/>
                  <a:ea typeface="Poppins Light"/>
                  <a:cs typeface="Poppins Light"/>
                  <a:sym typeface="Poppins Light"/>
                </a:defRPr>
              </a:lvl1pPr>
            </a:lstStyle>
            <a:p>
              <a:pPr algn="ctr">
                <a:lnSpc>
                  <a:spcPct val="150000"/>
                </a:lnSpc>
              </a:pPr>
              <a:r>
                <a:rPr lang="zh-CN" altLang="en-US" sz="1050" dirty="0"/>
                <a:t>点击输入描述文本，点击输入描述文本，点击输入描述文本，点击输入描述文本，点击输入描述文本</a:t>
              </a:r>
              <a:endParaRPr sz="1050" dirty="0"/>
            </a:p>
          </p:txBody>
        </p:sp>
        <p:sp>
          <p:nvSpPr>
            <p:cNvPr id="23" name="Shape 277"/>
            <p:cNvSpPr/>
            <p:nvPr/>
          </p:nvSpPr>
          <p:spPr>
            <a:xfrm>
              <a:off x="9030503" y="2033799"/>
              <a:ext cx="892874" cy="293735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lnSpc>
                  <a:spcPct val="90000"/>
                </a:lnSpc>
                <a:defRPr sz="3200" b="1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defRPr>
              </a:lvl1pPr>
            </a:lstStyle>
            <a:p>
              <a:pPr algn="ctr">
                <a:defRPr b="0">
                  <a:latin typeface="Poppins Light"/>
                  <a:ea typeface="Poppins Light"/>
                  <a:cs typeface="Poppins Light"/>
                  <a:sym typeface="Poppins Light"/>
                </a:defRPr>
              </a:pPr>
              <a:r>
                <a:rPr sz="1600"/>
                <a:t>Pro Pack</a:t>
              </a:r>
            </a:p>
          </p:txBody>
        </p:sp>
        <p:sp>
          <p:nvSpPr>
            <p:cNvPr id="24" name="Shape 278"/>
            <p:cNvSpPr/>
            <p:nvPr/>
          </p:nvSpPr>
          <p:spPr>
            <a:xfrm>
              <a:off x="8620134" y="2577208"/>
              <a:ext cx="1713611" cy="515334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lnSpc>
                  <a:spcPct val="90000"/>
                </a:lnSpc>
                <a:defRPr sz="9600">
                  <a:solidFill>
                    <a:srgbClr val="FFFFFF"/>
                  </a:solidFill>
                  <a:latin typeface="Poppins Light"/>
                  <a:ea typeface="Poppins Light"/>
                  <a:cs typeface="Poppins Light"/>
                  <a:sym typeface="Poppins Light"/>
                </a:defRPr>
              </a:lvl1pPr>
            </a:lstStyle>
            <a:p>
              <a:pPr algn="ctr"/>
              <a:r>
                <a:rPr lang="zh-CN" altLang="en-US" sz="3200" dirty="0"/>
                <a:t>输入标题</a:t>
              </a:r>
              <a:endParaRPr lang="en-US" altLang="zh-CN" sz="3200" dirty="0"/>
            </a:p>
          </p:txBody>
        </p:sp>
        <p:sp>
          <p:nvSpPr>
            <p:cNvPr id="29" name="Shape 283"/>
            <p:cNvSpPr/>
            <p:nvPr/>
          </p:nvSpPr>
          <p:spPr>
            <a:xfrm>
              <a:off x="8782408" y="5260495"/>
              <a:ext cx="1389063" cy="408782"/>
            </a:xfrm>
            <a:prstGeom prst="rect">
              <a:avLst/>
            </a:prstGeom>
            <a:ln w="38100">
              <a:solidFill>
                <a:srgbClr val="FFFFFF"/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>
                  <a:solidFill>
                    <a:srgbClr val="FFFFFF"/>
                  </a:solidFill>
                </a:defRPr>
              </a:pPr>
              <a:endParaRPr sz="4400"/>
            </a:p>
          </p:txBody>
        </p:sp>
        <p:sp>
          <p:nvSpPr>
            <p:cNvPr id="30" name="Shape 284"/>
            <p:cNvSpPr/>
            <p:nvPr/>
          </p:nvSpPr>
          <p:spPr>
            <a:xfrm>
              <a:off x="9312631" y="5274931"/>
              <a:ext cx="328617" cy="379912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35719" tIns="35719" rIns="35719" bIns="35719" anchor="ctr">
              <a:spAutoFit/>
            </a:bodyPr>
            <a:lstStyle>
              <a:lvl1pPr>
                <a:defRPr sz="2400">
                  <a:solidFill>
                    <a:srgbClr val="FFFFFF"/>
                  </a:solidFill>
                  <a:latin typeface="Poppins"/>
                  <a:ea typeface="Poppins"/>
                  <a:cs typeface="Poppins"/>
                  <a:sym typeface="Poppins"/>
                </a:defRPr>
              </a:lvl1pPr>
            </a:lstStyle>
            <a:p>
              <a:pPr algn="ctr"/>
              <a:r>
                <a:rPr lang="en-US" sz="2000" dirty="0"/>
                <a:t>03</a:t>
              </a:r>
              <a:endParaRPr sz="2000" dirty="0"/>
            </a:p>
          </p:txBody>
        </p:sp>
        <p:sp>
          <p:nvSpPr>
            <p:cNvPr id="36" name="Shape 290"/>
            <p:cNvSpPr/>
            <p:nvPr/>
          </p:nvSpPr>
          <p:spPr>
            <a:xfrm>
              <a:off x="8420815" y="3511070"/>
              <a:ext cx="2112249" cy="0"/>
            </a:xfrm>
            <a:prstGeom prst="line">
              <a:avLst/>
            </a:prstGeom>
            <a:ln w="25400">
              <a:solidFill>
                <a:srgbClr val="FFFFFF">
                  <a:alpha val="18479"/>
                </a:srgb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/>
              </a:pPr>
              <a:endParaRPr sz="1600"/>
            </a:p>
          </p:txBody>
        </p:sp>
        <p:sp>
          <p:nvSpPr>
            <p:cNvPr id="37" name="Shape 291"/>
            <p:cNvSpPr/>
            <p:nvPr/>
          </p:nvSpPr>
          <p:spPr>
            <a:xfrm>
              <a:off x="8420815" y="3587349"/>
              <a:ext cx="2112249" cy="1"/>
            </a:xfrm>
            <a:prstGeom prst="line">
              <a:avLst/>
            </a:prstGeom>
            <a:ln w="25400">
              <a:solidFill>
                <a:srgbClr val="FFFFFF">
                  <a:alpha val="18479"/>
                </a:srgbClr>
              </a:solidFill>
              <a:miter lim="400000"/>
            </a:ln>
          </p:spPr>
          <p:txBody>
            <a:bodyPr lIns="35719" tIns="35719" rIns="35719" bIns="35719" anchor="ctr"/>
            <a:lstStyle/>
            <a:p>
              <a:pPr algn="ctr">
                <a:defRPr sz="3200"/>
              </a:pPr>
              <a:endParaRPr sz="1600"/>
            </a:p>
          </p:txBody>
        </p:sp>
      </p:grpSp>
      <p:sp>
        <p:nvSpPr>
          <p:cNvPr id="55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accel="34000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4" accel="34000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1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1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4" accel="34000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4" accel="3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" presetClass="entr" presetSubtype="4" accel="3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19" presetID="2" presetClass="entr" presetSubtype="4" accel="3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sp>
        <p:nvSpPr>
          <p:cNvPr id="33" name="Freeform 6"/>
          <p:cNvSpPr/>
          <p:nvPr/>
        </p:nvSpPr>
        <p:spPr bwMode="auto">
          <a:xfrm>
            <a:off x="8327454" y="2192353"/>
            <a:ext cx="2485774" cy="1513561"/>
          </a:xfrm>
          <a:custGeom>
            <a:avLst/>
            <a:gdLst>
              <a:gd name="T0" fmla="*/ 675 w 675"/>
              <a:gd name="T1" fmla="*/ 90 h 411"/>
              <a:gd name="T2" fmla="*/ 505 w 675"/>
              <a:gd name="T3" fmla="*/ 45 h 411"/>
              <a:gd name="T4" fmla="*/ 338 w 675"/>
              <a:gd name="T5" fmla="*/ 0 h 411"/>
              <a:gd name="T6" fmla="*/ 170 w 675"/>
              <a:gd name="T7" fmla="*/ 45 h 411"/>
              <a:gd name="T8" fmla="*/ 0 w 675"/>
              <a:gd name="T9" fmla="*/ 90 h 411"/>
              <a:gd name="T10" fmla="*/ 0 w 675"/>
              <a:gd name="T11" fmla="*/ 90 h 411"/>
              <a:gd name="T12" fmla="*/ 0 w 675"/>
              <a:gd name="T13" fmla="*/ 411 h 411"/>
              <a:gd name="T14" fmla="*/ 675 w 675"/>
              <a:gd name="T15" fmla="*/ 411 h 411"/>
              <a:gd name="T16" fmla="*/ 675 w 675"/>
              <a:gd name="T17" fmla="*/ 90 h 411"/>
              <a:gd name="T18" fmla="*/ 675 w 675"/>
              <a:gd name="T19" fmla="*/ 9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411">
                <a:moveTo>
                  <a:pt x="675" y="90"/>
                </a:moveTo>
                <a:lnTo>
                  <a:pt x="505" y="45"/>
                </a:lnTo>
                <a:lnTo>
                  <a:pt x="338" y="0"/>
                </a:lnTo>
                <a:lnTo>
                  <a:pt x="170" y="45"/>
                </a:lnTo>
                <a:lnTo>
                  <a:pt x="0" y="90"/>
                </a:lnTo>
                <a:lnTo>
                  <a:pt x="0" y="90"/>
                </a:lnTo>
                <a:lnTo>
                  <a:pt x="0" y="411"/>
                </a:lnTo>
                <a:lnTo>
                  <a:pt x="675" y="411"/>
                </a:lnTo>
                <a:lnTo>
                  <a:pt x="675" y="90"/>
                </a:lnTo>
                <a:lnTo>
                  <a:pt x="675" y="90"/>
                </a:lnTo>
                <a:close/>
              </a:path>
            </a:pathLst>
          </a:custGeom>
          <a:noFill/>
          <a:ln w="28575">
            <a:solidFill>
              <a:srgbClr val="264457"/>
            </a:solidFill>
          </a:ln>
          <a:effectLst/>
        </p:spPr>
        <p:txBody>
          <a:bodyPr vert="horz" wrap="square" lIns="91440" tIns="756000" rIns="91440" bIns="45720" numCol="1" anchor="t" anchorCtr="0" compatLnSpc="1"/>
          <a:lstStyle/>
          <a:p>
            <a:pPr algn="ctr">
              <a:lnSpc>
                <a:spcPts val="15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Freeform 7"/>
          <p:cNvSpPr/>
          <p:nvPr/>
        </p:nvSpPr>
        <p:spPr bwMode="auto">
          <a:xfrm>
            <a:off x="8327454" y="3915824"/>
            <a:ext cx="2485774" cy="1475042"/>
          </a:xfrm>
          <a:custGeom>
            <a:avLst/>
            <a:gdLst>
              <a:gd name="T0" fmla="*/ 0 w 675"/>
              <a:gd name="T1" fmla="*/ 0 h 253"/>
              <a:gd name="T2" fmla="*/ 0 w 675"/>
              <a:gd name="T3" fmla="*/ 163 h 253"/>
              <a:gd name="T4" fmla="*/ 0 w 675"/>
              <a:gd name="T5" fmla="*/ 163 h 253"/>
              <a:gd name="T6" fmla="*/ 170 w 675"/>
              <a:gd name="T7" fmla="*/ 208 h 253"/>
              <a:gd name="T8" fmla="*/ 338 w 675"/>
              <a:gd name="T9" fmla="*/ 253 h 253"/>
              <a:gd name="T10" fmla="*/ 505 w 675"/>
              <a:gd name="T11" fmla="*/ 208 h 253"/>
              <a:gd name="T12" fmla="*/ 675 w 675"/>
              <a:gd name="T13" fmla="*/ 163 h 253"/>
              <a:gd name="T14" fmla="*/ 675 w 675"/>
              <a:gd name="T15" fmla="*/ 163 h 253"/>
              <a:gd name="T16" fmla="*/ 675 w 675"/>
              <a:gd name="T17" fmla="*/ 0 h 253"/>
              <a:gd name="T18" fmla="*/ 0 w 675"/>
              <a:gd name="T19" fmla="*/ 0 h 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75" h="253">
                <a:moveTo>
                  <a:pt x="0" y="0"/>
                </a:moveTo>
                <a:lnTo>
                  <a:pt x="0" y="163"/>
                </a:lnTo>
                <a:lnTo>
                  <a:pt x="0" y="163"/>
                </a:lnTo>
                <a:lnTo>
                  <a:pt x="170" y="208"/>
                </a:lnTo>
                <a:lnTo>
                  <a:pt x="338" y="253"/>
                </a:lnTo>
                <a:lnTo>
                  <a:pt x="505" y="208"/>
                </a:lnTo>
                <a:lnTo>
                  <a:pt x="675" y="163"/>
                </a:lnTo>
                <a:lnTo>
                  <a:pt x="675" y="163"/>
                </a:lnTo>
                <a:lnTo>
                  <a:pt x="675" y="0"/>
                </a:lnTo>
                <a:lnTo>
                  <a:pt x="0" y="0"/>
                </a:lnTo>
                <a:close/>
              </a:path>
            </a:pathLst>
          </a:custGeom>
          <a:noFill/>
          <a:ln w="28575">
            <a:solidFill>
              <a:srgbClr val="264457"/>
            </a:solidFill>
          </a:ln>
          <a:effectLst/>
        </p:spPr>
        <p:txBody>
          <a:bodyPr vert="horz" wrap="square" lIns="91440" tIns="612000" rIns="91440" bIns="45720" numCol="1" anchor="t" anchorCtr="0" compatLnSpc="1"/>
          <a:lstStyle/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/>
          <p:cNvCxnSpPr>
            <a:stCxn id="33" idx="6"/>
          </p:cNvCxnSpPr>
          <p:nvPr/>
        </p:nvCxnSpPr>
        <p:spPr>
          <a:xfrm flipH="1">
            <a:off x="1846734" y="3705914"/>
            <a:ext cx="6480720" cy="0"/>
          </a:xfrm>
          <a:prstGeom prst="line">
            <a:avLst/>
          </a:prstGeom>
          <a:ln w="28575">
            <a:solidFill>
              <a:srgbClr val="2644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34" idx="0"/>
          </p:cNvCxnSpPr>
          <p:nvPr/>
        </p:nvCxnSpPr>
        <p:spPr>
          <a:xfrm flipH="1">
            <a:off x="1846734" y="3915824"/>
            <a:ext cx="6480720" cy="0"/>
          </a:xfrm>
          <a:prstGeom prst="line">
            <a:avLst/>
          </a:prstGeom>
          <a:ln w="28575">
            <a:solidFill>
              <a:srgbClr val="2644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3"/>
          <p:cNvSpPr txBox="1"/>
          <p:nvPr/>
        </p:nvSpPr>
        <p:spPr>
          <a:xfrm flipH="1">
            <a:off x="1846734" y="2218092"/>
            <a:ext cx="278690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lnSpc>
                <a:spcPct val="80000"/>
              </a:lnSpc>
              <a:defRPr sz="3200" b="1" ker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latin typeface="Agency FB" panose="020B0503020202020204" pitchFamily="34" charset="0"/>
                <a:ea typeface="微软雅黑" panose="020B0503020204020204" pitchFamily="34" charset="-122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输入您的标题</a:t>
            </a:r>
          </a:p>
        </p:txBody>
      </p:sp>
      <p:sp>
        <p:nvSpPr>
          <p:cNvPr id="38" name="TextBox 14"/>
          <p:cNvSpPr txBox="1"/>
          <p:nvPr/>
        </p:nvSpPr>
        <p:spPr>
          <a:xfrm>
            <a:off x="1846734" y="2628347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9" name="TextBox 15"/>
          <p:cNvSpPr txBox="1"/>
          <p:nvPr/>
        </p:nvSpPr>
        <p:spPr>
          <a:xfrm flipH="1">
            <a:off x="1846734" y="4129721"/>
            <a:ext cx="2786907" cy="48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lvl="0">
              <a:defRPr/>
            </a:pPr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266700" algn="tl" rotWithShape="0">
                    <a:schemeClr val="tx2">
                      <a:lumMod val="40000"/>
                      <a:lumOff val="60000"/>
                      <a:alpha val="55000"/>
                    </a:schemeClr>
                  </a:outerShdw>
                </a:effectLst>
                <a:cs typeface="+mn-ea"/>
                <a:sym typeface="+mn-lt"/>
              </a:rPr>
              <a:t>输入您的标题</a:t>
            </a:r>
          </a:p>
        </p:txBody>
      </p:sp>
      <p:sp>
        <p:nvSpPr>
          <p:cNvPr id="40" name="TextBox 16"/>
          <p:cNvSpPr txBox="1"/>
          <p:nvPr/>
        </p:nvSpPr>
        <p:spPr>
          <a:xfrm>
            <a:off x="1846734" y="4539976"/>
            <a:ext cx="5976664" cy="6133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707765" y="2428758"/>
            <a:ext cx="17251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/>
              <a:t>72%</a:t>
            </a:r>
            <a:endParaRPr lang="zh-CN" altLang="en-US" sz="60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711816" y="3268765"/>
            <a:ext cx="1717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关键词修改处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07766" y="3779886"/>
            <a:ext cx="17251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0" dirty="0"/>
              <a:t>28%</a:t>
            </a:r>
            <a:endParaRPr lang="zh-CN" altLang="en-US" sz="6000" dirty="0"/>
          </a:p>
        </p:txBody>
      </p:sp>
      <p:sp>
        <p:nvSpPr>
          <p:cNvPr id="44" name="文本框 43"/>
          <p:cNvSpPr txBox="1"/>
          <p:nvPr/>
        </p:nvSpPr>
        <p:spPr>
          <a:xfrm>
            <a:off x="8711816" y="4619893"/>
            <a:ext cx="1717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/>
              <a:t>关键词修改处</a:t>
            </a: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32000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32000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32000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accel="32000" fill="hold" grpId="0" nodeType="withEffect" p14:presetBounceEnd="3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2000">
                                          <p:cBhvr additive="base"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2000">
                                          <p:cBhvr additive="base"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33" grpId="0" animBg="1"/>
          <p:bldP spid="34" grpId="0" animBg="1"/>
          <p:bldP spid="37" grpId="0"/>
          <p:bldP spid="38" grpId="0"/>
          <p:bldP spid="39" grpId="0"/>
          <p:bldP spid="40" grpId="0"/>
          <p:bldP spid="3" grpId="0"/>
          <p:bldP spid="42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3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3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3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8" accel="32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33" grpId="0" animBg="1"/>
          <p:bldP spid="34" grpId="0" animBg="1"/>
          <p:bldP spid="37" grpId="0"/>
          <p:bldP spid="38" grpId="0"/>
          <p:bldP spid="39" grpId="0"/>
          <p:bldP spid="40" grpId="0"/>
          <p:bldP spid="3" grpId="0"/>
          <p:bldP spid="42" grpId="0"/>
          <p:bldP spid="43" grpId="0"/>
          <p:bldP spid="4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05238" y="1671289"/>
            <a:ext cx="2232645" cy="3074736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841675" y="1671288"/>
            <a:ext cx="2409961" cy="3074735"/>
          </a:xfrm>
          <a:prstGeom prst="rect">
            <a:avLst/>
          </a:pr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55429" y="1673443"/>
            <a:ext cx="2231081" cy="3072582"/>
          </a:xfrm>
          <a:prstGeom prst="rect">
            <a:avLst/>
          </a:pr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233335" y="5026134"/>
            <a:ext cx="3131206" cy="1299693"/>
            <a:chOff x="6358171" y="672761"/>
            <a:chExt cx="2348774" cy="974631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6468636" y="972801"/>
              <a:ext cx="2191893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14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348774" cy="2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>
                  <a:solidFill>
                    <a:srgbClr val="283746"/>
                  </a:solidFill>
                  <a:latin typeface="+mn-ea"/>
                  <a:ea typeface="+mn-ea"/>
                </a:rPr>
                <a:t>输入您的标题</a:t>
              </a: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4302662" y="5026134"/>
            <a:ext cx="3131206" cy="1299693"/>
            <a:chOff x="6358171" y="672761"/>
            <a:chExt cx="2348774" cy="974631"/>
          </a:xfrm>
        </p:grpSpPr>
        <p:sp>
          <p:nvSpPr>
            <p:cNvPr id="16" name="Content Placeholder 2"/>
            <p:cNvSpPr txBox="1"/>
            <p:nvPr/>
          </p:nvSpPr>
          <p:spPr>
            <a:xfrm>
              <a:off x="6468636" y="972801"/>
              <a:ext cx="2191893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17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348774" cy="2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输入您的标题</a:t>
              </a: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7679241" y="5026134"/>
            <a:ext cx="3131206" cy="1299693"/>
            <a:chOff x="6358171" y="672761"/>
            <a:chExt cx="2348774" cy="974631"/>
          </a:xfrm>
        </p:grpSpPr>
        <p:sp>
          <p:nvSpPr>
            <p:cNvPr id="19" name="Content Placeholder 2"/>
            <p:cNvSpPr txBox="1"/>
            <p:nvPr/>
          </p:nvSpPr>
          <p:spPr>
            <a:xfrm>
              <a:off x="6468636" y="972801"/>
              <a:ext cx="2191893" cy="67459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 fontAlgn="auto"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20" name="文本框 17"/>
            <p:cNvSpPr txBox="1">
              <a:spLocks noChangeArrowheads="1"/>
            </p:cNvSpPr>
            <p:nvPr/>
          </p:nvSpPr>
          <p:spPr bwMode="auto">
            <a:xfrm>
              <a:off x="6358171" y="672761"/>
              <a:ext cx="2348774" cy="276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5pPr>
              <a:lvl6pPr marL="25146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6pPr>
              <a:lvl7pPr marL="29718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7pPr>
              <a:lvl8pPr marL="34290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8pPr>
              <a:lvl9pPr marL="3886200" indent="-228600" defTabSz="683895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800" b="1" dirty="0">
                  <a:solidFill>
                    <a:srgbClr val="283746"/>
                  </a:solidFill>
                  <a:latin typeface="+mn-ea"/>
                  <a:ea typeface="+mn-ea"/>
                </a:rPr>
                <a:t>输入您的标题</a:t>
              </a:r>
            </a:p>
          </p:txBody>
        </p:sp>
      </p:grp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66000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66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6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  <p:bldP spid="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6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accel="6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6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2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7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2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 animBg="1"/>
          <p:bldP spid="7" grpId="0" animBg="1"/>
          <p:bldP spid="8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5"/>
          <p:cNvSpPr/>
          <p:nvPr/>
        </p:nvSpPr>
        <p:spPr bwMode="auto">
          <a:xfrm>
            <a:off x="1356395" y="1637506"/>
            <a:ext cx="9404623" cy="4754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defTabSz="1450340"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</a:t>
            </a:r>
          </a:p>
          <a:p>
            <a:pPr algn="ctr" defTabSz="1450340"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  <a:p>
            <a:pPr algn="ctr" defTabSz="1450340">
              <a:defRPr/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" name="Line 6"/>
          <p:cNvSpPr>
            <a:spLocks noChangeShapeType="1"/>
          </p:cNvSpPr>
          <p:nvPr/>
        </p:nvSpPr>
        <p:spPr bwMode="auto">
          <a:xfrm flipV="1">
            <a:off x="889813" y="5591175"/>
            <a:ext cx="5937005" cy="0"/>
          </a:xfrm>
          <a:prstGeom prst="line">
            <a:avLst/>
          </a:prstGeom>
          <a:noFill/>
          <a:ln w="38100" cap="flat" cmpd="sng">
            <a:solidFill>
              <a:srgbClr val="929292"/>
            </a:solidFill>
            <a:prstDash val="dash"/>
            <a:round/>
            <a:headEnd type="diamond" w="med" len="med"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l" defTabSz="227965">
              <a:defRPr/>
            </a:pPr>
            <a:endParaRPr lang="es-ES" sz="66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AutoShape 7"/>
          <p:cNvSpPr/>
          <p:nvPr/>
        </p:nvSpPr>
        <p:spPr bwMode="auto">
          <a:xfrm>
            <a:off x="2138789" y="2625729"/>
            <a:ext cx="47610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80%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8"/>
          <p:cNvSpPr/>
          <p:nvPr/>
        </p:nvSpPr>
        <p:spPr bwMode="auto">
          <a:xfrm>
            <a:off x="1350841" y="3422653"/>
            <a:ext cx="475309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45%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AutoShape 9"/>
          <p:cNvSpPr/>
          <p:nvPr/>
        </p:nvSpPr>
        <p:spPr bwMode="auto">
          <a:xfrm>
            <a:off x="2927534" y="3910811"/>
            <a:ext cx="47610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25%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10"/>
          <p:cNvSpPr/>
          <p:nvPr/>
        </p:nvSpPr>
        <p:spPr bwMode="auto">
          <a:xfrm>
            <a:off x="3775791" y="2996410"/>
            <a:ext cx="476104" cy="3452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AutoShape 11"/>
          <p:cNvSpPr/>
          <p:nvPr/>
        </p:nvSpPr>
        <p:spPr bwMode="auto">
          <a:xfrm>
            <a:off x="4504228" y="3486154"/>
            <a:ext cx="47610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AutoShape 12"/>
          <p:cNvSpPr/>
          <p:nvPr/>
        </p:nvSpPr>
        <p:spPr bwMode="auto">
          <a:xfrm>
            <a:off x="2034841" y="5866608"/>
            <a:ext cx="669719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AutoShape 13"/>
          <p:cNvSpPr/>
          <p:nvPr/>
        </p:nvSpPr>
        <p:spPr bwMode="auto">
          <a:xfrm>
            <a:off x="1258793" y="5866608"/>
            <a:ext cx="669719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AutoShape 14"/>
          <p:cNvSpPr/>
          <p:nvPr/>
        </p:nvSpPr>
        <p:spPr bwMode="auto">
          <a:xfrm>
            <a:off x="2822791" y="5866608"/>
            <a:ext cx="669719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AutoShape 15"/>
          <p:cNvSpPr/>
          <p:nvPr/>
        </p:nvSpPr>
        <p:spPr bwMode="auto">
          <a:xfrm>
            <a:off x="3607568" y="5866608"/>
            <a:ext cx="669719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AutoShape 16"/>
          <p:cNvSpPr/>
          <p:nvPr/>
        </p:nvSpPr>
        <p:spPr bwMode="auto">
          <a:xfrm>
            <a:off x="4400279" y="5866608"/>
            <a:ext cx="669719" cy="24526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AutoShape 17"/>
          <p:cNvSpPr/>
          <p:nvPr/>
        </p:nvSpPr>
        <p:spPr bwMode="auto">
          <a:xfrm>
            <a:off x="5251710" y="2993235"/>
            <a:ext cx="47610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70%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AutoShape 18"/>
          <p:cNvSpPr/>
          <p:nvPr/>
        </p:nvSpPr>
        <p:spPr bwMode="auto">
          <a:xfrm>
            <a:off x="5171567" y="5862640"/>
            <a:ext cx="66892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AutoShape 19"/>
          <p:cNvSpPr/>
          <p:nvPr/>
        </p:nvSpPr>
        <p:spPr bwMode="auto">
          <a:xfrm>
            <a:off x="1380997" y="3871118"/>
            <a:ext cx="411829" cy="1869282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AutoShape 20"/>
          <p:cNvSpPr/>
          <p:nvPr/>
        </p:nvSpPr>
        <p:spPr bwMode="auto">
          <a:xfrm>
            <a:off x="2176088" y="2965453"/>
            <a:ext cx="411829" cy="2774950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AutoShape 21"/>
          <p:cNvSpPr/>
          <p:nvPr/>
        </p:nvSpPr>
        <p:spPr bwMode="auto">
          <a:xfrm>
            <a:off x="2971179" y="4358484"/>
            <a:ext cx="411829" cy="1381919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AutoShape 22"/>
          <p:cNvSpPr/>
          <p:nvPr/>
        </p:nvSpPr>
        <p:spPr bwMode="auto">
          <a:xfrm>
            <a:off x="3766270" y="3417887"/>
            <a:ext cx="411829" cy="2322513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AutoShape 23"/>
          <p:cNvSpPr/>
          <p:nvPr/>
        </p:nvSpPr>
        <p:spPr bwMode="auto">
          <a:xfrm>
            <a:off x="4561361" y="3871118"/>
            <a:ext cx="411036" cy="1869282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AutoShape 24"/>
          <p:cNvSpPr/>
          <p:nvPr/>
        </p:nvSpPr>
        <p:spPr bwMode="auto">
          <a:xfrm>
            <a:off x="5355659" y="3405982"/>
            <a:ext cx="411036" cy="2322513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AutoShape 25"/>
          <p:cNvSpPr/>
          <p:nvPr/>
        </p:nvSpPr>
        <p:spPr bwMode="auto">
          <a:xfrm>
            <a:off x="6149958" y="3871118"/>
            <a:ext cx="411036" cy="1869282"/>
          </a:xfrm>
          <a:prstGeom prst="roundRect">
            <a:avLst>
              <a:gd name="adj" fmla="val 50000"/>
            </a:avLst>
          </a:prstGeom>
          <a:solidFill>
            <a:srgbClr val="1F2533"/>
          </a:solidFill>
          <a:ln w="0"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AutoShape 26"/>
          <p:cNvSpPr/>
          <p:nvPr/>
        </p:nvSpPr>
        <p:spPr bwMode="auto">
          <a:xfrm>
            <a:off x="6116631" y="3486154"/>
            <a:ext cx="476104" cy="3444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146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35%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AutoShape 27"/>
          <p:cNvSpPr/>
          <p:nvPr/>
        </p:nvSpPr>
        <p:spPr bwMode="auto">
          <a:xfrm>
            <a:off x="6034900" y="5862640"/>
            <a:ext cx="668924" cy="2452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r>
              <a:rPr lang="es-ES" altLang="zh-CN" sz="935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Data Here</a:t>
            </a:r>
            <a:endParaRPr lang="es-ES" altLang="zh-CN" sz="2485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" name="Group 28"/>
          <p:cNvGrpSpPr/>
          <p:nvPr/>
        </p:nvGrpSpPr>
        <p:grpSpPr bwMode="auto">
          <a:xfrm>
            <a:off x="7193020" y="2648589"/>
            <a:ext cx="3781052" cy="3265488"/>
            <a:chOff x="0" y="0"/>
            <a:chExt cx="7565081" cy="6530302"/>
          </a:xfrm>
        </p:grpSpPr>
        <p:sp>
          <p:nvSpPr>
            <p:cNvPr id="26" name="AutoShape 29"/>
            <p:cNvSpPr/>
            <p:nvPr/>
          </p:nvSpPr>
          <p:spPr bwMode="auto">
            <a:xfrm>
              <a:off x="0" y="666681"/>
              <a:ext cx="7557142" cy="586362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defTabSz="1450340"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</a:t>
              </a:r>
            </a:p>
            <a:p>
              <a:pPr defTabSz="1450340"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  <a:p>
              <a:pPr defTabSz="1450340"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  <a:p>
              <a:pPr defTabSz="1450340"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  <a:p>
              <a:pPr defTabSz="1450340"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  <a:p>
              <a:pPr defTabSz="1450340">
                <a:defRPr/>
              </a:pP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27" name="AutoShape 30"/>
            <p:cNvSpPr/>
            <p:nvPr/>
          </p:nvSpPr>
          <p:spPr bwMode="auto">
            <a:xfrm>
              <a:off x="7939" y="0"/>
              <a:ext cx="7557142" cy="5762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6113" tIns="36113" rIns="36113" bIns="36113" anchor="ctr"/>
            <a:lstStyle/>
            <a:p>
              <a:pPr defTabSz="309245"/>
              <a:r>
                <a:rPr lang="zh-CN" altLang="en-US" sz="1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es-ES" altLang="zh-CN" sz="248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nimBg="1" autoUpdateAnimBg="0"/>
      <p:bldP spid="17" grpId="0" animBg="1" autoUpdateAnimBg="0"/>
      <p:bldP spid="18" grpId="0" animBg="1"/>
      <p:bldP spid="19" grpId="0" animBg="1" autoUpdateAnimBg="0"/>
      <p:bldP spid="20" grpId="0" animBg="1" autoUpdateAnimBg="0"/>
      <p:bldP spid="21" grpId="0" animBg="1" autoUpdateAnimBg="0"/>
      <p:bldP spid="22" grpId="0" animBg="1" autoUpdateAnimBg="0"/>
      <p:bldP spid="23" grpId="0" autoUpdateAnimBg="0"/>
      <p:bldP spid="24" grpId="0" autoUpdateAnimBg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827949" y="687626"/>
            <a:ext cx="357051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8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pPr algn="l"/>
            <a:r>
              <a:rPr lang="en-US" altLang="zh-CN" sz="34400" dirty="0">
                <a:sym typeface="+mn-lt"/>
              </a:rPr>
              <a:t>4</a:t>
            </a:r>
            <a:endParaRPr lang="zh-CN" altLang="en-US" sz="34400" dirty="0"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37822" y="2274866"/>
            <a:ext cx="548867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737822" y="3105863"/>
            <a:ext cx="5370403" cy="8540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Lorem Ipsum has been the industry's standard. Lorem Ipsum is simply dummy text of the printing and more.</a:t>
            </a:r>
          </a:p>
        </p:txBody>
      </p:sp>
      <p:sp>
        <p:nvSpPr>
          <p:cNvPr id="16" name="Cross 48"/>
          <p:cNvSpPr/>
          <p:nvPr/>
        </p:nvSpPr>
        <p:spPr>
          <a:xfrm>
            <a:off x="4124842" y="4824205"/>
            <a:ext cx="622168" cy="622168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D0D0D"/>
              </a:solidFill>
            </a:endParaRPr>
          </a:p>
        </p:txBody>
      </p:sp>
      <p:sp>
        <p:nvSpPr>
          <p:cNvPr id="17" name="Cross 49"/>
          <p:cNvSpPr/>
          <p:nvPr/>
        </p:nvSpPr>
        <p:spPr>
          <a:xfrm>
            <a:off x="2247326" y="2171984"/>
            <a:ext cx="205764" cy="205764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Freeform 68"/>
          <p:cNvSpPr/>
          <p:nvPr/>
        </p:nvSpPr>
        <p:spPr bwMode="auto">
          <a:xfrm>
            <a:off x="2054937" y="1806243"/>
            <a:ext cx="3065463" cy="3067050"/>
          </a:xfrm>
          <a:custGeom>
            <a:avLst/>
            <a:gdLst>
              <a:gd name="T0" fmla="*/ 8 w 1931"/>
              <a:gd name="T1" fmla="*/ 1932 h 1932"/>
              <a:gd name="T2" fmla="*/ 0 w 1931"/>
              <a:gd name="T3" fmla="*/ 1924 h 1932"/>
              <a:gd name="T4" fmla="*/ 1923 w 1931"/>
              <a:gd name="T5" fmla="*/ 0 h 1932"/>
              <a:gd name="T6" fmla="*/ 1931 w 1931"/>
              <a:gd name="T7" fmla="*/ 8 h 1932"/>
              <a:gd name="T8" fmla="*/ 8 w 1931"/>
              <a:gd name="T9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1" h="1932">
                <a:moveTo>
                  <a:pt x="8" y="1932"/>
                </a:moveTo>
                <a:lnTo>
                  <a:pt x="0" y="1924"/>
                </a:lnTo>
                <a:lnTo>
                  <a:pt x="1923" y="0"/>
                </a:lnTo>
                <a:lnTo>
                  <a:pt x="1931" y="8"/>
                </a:lnTo>
                <a:lnTo>
                  <a:pt x="8" y="19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254249" y="1761375"/>
            <a:ext cx="31072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 目录</a:t>
            </a:r>
            <a:endParaRPr lang="en-US" altLang="zh-CN" sz="54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  <a:p>
            <a:pPr algn="r"/>
            <a:r>
              <a:rPr lang="en-US" altLang="zh-CN" sz="5400" dirty="0">
                <a:solidFill>
                  <a:schemeClr val="bg1">
                    <a:lumMod val="95000"/>
                  </a:schemeClr>
                </a:solidFill>
                <a:latin typeface="Impact" panose="020B0806030902050204" pitchFamily="34" charset="0"/>
              </a:rPr>
              <a:t>CONTENTS</a:t>
            </a:r>
            <a:endParaRPr lang="zh-CN" altLang="en-US" sz="5400" dirty="0">
              <a:solidFill>
                <a:schemeClr val="bg1">
                  <a:lumMod val="9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960772" y="1806243"/>
            <a:ext cx="1059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DIN" pitchFamily="50" charset="0"/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221537" y="2002332"/>
            <a:ext cx="3135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74" name="矩形 73"/>
          <p:cNvSpPr/>
          <p:nvPr/>
        </p:nvSpPr>
        <p:spPr>
          <a:xfrm>
            <a:off x="6250662" y="2277563"/>
            <a:ext cx="4503774" cy="3231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4664651" y="3631294"/>
            <a:ext cx="4091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输入您的标题</a:t>
            </a:r>
          </a:p>
        </p:txBody>
      </p:sp>
      <p:sp>
        <p:nvSpPr>
          <p:cNvPr id="76" name="矩形 75"/>
          <p:cNvSpPr/>
          <p:nvPr/>
        </p:nvSpPr>
        <p:spPr>
          <a:xfrm>
            <a:off x="4664651" y="3939521"/>
            <a:ext cx="4451771" cy="3231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391700" y="2816813"/>
            <a:ext cx="3605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输入您的标题</a:t>
            </a:r>
          </a:p>
        </p:txBody>
      </p:sp>
      <p:sp>
        <p:nvSpPr>
          <p:cNvPr id="78" name="矩形 77"/>
          <p:cNvSpPr/>
          <p:nvPr/>
        </p:nvSpPr>
        <p:spPr>
          <a:xfrm>
            <a:off x="5391701" y="3108542"/>
            <a:ext cx="4653049" cy="3231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3744831" y="4459424"/>
            <a:ext cx="50116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输入您的标题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3744831" y="4770500"/>
            <a:ext cx="5452501" cy="32316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4184078" y="2602328"/>
            <a:ext cx="1059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DIN" pitchFamily="50" charset="0"/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361487" y="3398413"/>
            <a:ext cx="1059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DIN" pitchFamily="50" charset="0"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2522406" y="4194498"/>
            <a:ext cx="10595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DIN" pitchFamily="50" charset="0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8000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/>
          <p:bldP spid="71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/>
          <p:bldP spid="71" grpId="0"/>
          <p:bldP spid="73" grpId="0"/>
          <p:bldP spid="74" grpId="0"/>
          <p:bldP spid="75" grpId="0"/>
          <p:bldP spid="76" grpId="0"/>
          <p:bldP spid="77" grpId="0"/>
          <p:bldP spid="78" grpId="0"/>
          <p:bldP spid="79" grpId="0"/>
          <p:bldP spid="80" grpId="0"/>
          <p:bldP spid="81" grpId="0"/>
          <p:bldP spid="82" grpId="0"/>
          <p:bldP spid="8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10218" y="0"/>
            <a:ext cx="4272678" cy="6858000"/>
          </a:xfrm>
          <a:prstGeom prst="rect">
            <a:avLst/>
          </a:prstGeom>
          <a:solidFill>
            <a:srgbClr val="1F253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54436" y="1667668"/>
            <a:ext cx="5801986" cy="3616325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5" name="Rectangle 13"/>
          <p:cNvSpPr/>
          <p:nvPr/>
        </p:nvSpPr>
        <p:spPr bwMode="auto">
          <a:xfrm>
            <a:off x="5853935" y="1747263"/>
            <a:ext cx="5200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1F2533"/>
                </a:solidFill>
                <a:ea typeface="方正姚体" panose="02010601030101010101" charset="-122"/>
                <a:cs typeface="Open Sans" panose="020B0606030504020204" pitchFamily="34" charset="0"/>
              </a:rPr>
              <a:t>输入您的标题</a:t>
            </a:r>
            <a:endParaRPr lang="id-ID" sz="3200" dirty="0">
              <a:solidFill>
                <a:srgbClr val="1F2533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sp>
        <p:nvSpPr>
          <p:cNvPr id="6" name="AutoShape 27"/>
          <p:cNvSpPr/>
          <p:nvPr/>
        </p:nvSpPr>
        <p:spPr bwMode="auto">
          <a:xfrm>
            <a:off x="5958675" y="2389188"/>
            <a:ext cx="5207800" cy="24114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defTabSz="145034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您的内容打在这里，或者通过复制您的文本后您的内容打在这里。您的内容打在这里，或者通过复制您的文本后，在此框中选择粘贴，并选择只保留文字。</a:t>
            </a: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2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1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4" grpId="0" animBg="1"/>
          <p:bldP spid="5" grpId="0"/>
          <p:bldP spid="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/>
        </p:nvGraphicFramePr>
        <p:xfrm>
          <a:off x="311152" y="1476375"/>
          <a:ext cx="66421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7137402" y="1335088"/>
            <a:ext cx="0" cy="4957762"/>
          </a:xfrm>
          <a:prstGeom prst="line">
            <a:avLst/>
          </a:prstGeom>
          <a:ln w="12700">
            <a:solidFill>
              <a:schemeClr val="bg2">
                <a:lumMod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 bwMode="auto">
          <a:xfrm>
            <a:off x="7388227" y="3255963"/>
            <a:ext cx="1123950" cy="1123950"/>
            <a:chOff x="7489036" y="3140075"/>
            <a:chExt cx="1123950" cy="1123950"/>
          </a:xfrm>
        </p:grpSpPr>
        <p:sp>
          <p:nvSpPr>
            <p:cNvPr id="6" name="椭圆 5"/>
            <p:cNvSpPr/>
            <p:nvPr/>
          </p:nvSpPr>
          <p:spPr>
            <a:xfrm>
              <a:off x="7489036" y="3140075"/>
              <a:ext cx="1123950" cy="1123950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Freeform 252"/>
            <p:cNvSpPr>
              <a:spLocks noEditPoints="1"/>
            </p:cNvSpPr>
            <p:nvPr/>
          </p:nvSpPr>
          <p:spPr bwMode="auto">
            <a:xfrm>
              <a:off x="7857729" y="3391794"/>
              <a:ext cx="417909" cy="611386"/>
            </a:xfrm>
            <a:custGeom>
              <a:avLst/>
              <a:gdLst>
                <a:gd name="T0" fmla="*/ 91596 w 73"/>
                <a:gd name="T1" fmla="*/ 439969 h 107"/>
                <a:gd name="T2" fmla="*/ 326313 w 73"/>
                <a:gd name="T3" fmla="*/ 439969 h 107"/>
                <a:gd name="T4" fmla="*/ 297689 w 73"/>
                <a:gd name="T5" fmla="*/ 577103 h 107"/>
                <a:gd name="T6" fmla="*/ 257615 w 73"/>
                <a:gd name="T7" fmla="*/ 577103 h 107"/>
                <a:gd name="T8" fmla="*/ 211817 w 73"/>
                <a:gd name="T9" fmla="*/ 611386 h 107"/>
                <a:gd name="T10" fmla="*/ 166019 w 73"/>
                <a:gd name="T11" fmla="*/ 577103 h 107"/>
                <a:gd name="T12" fmla="*/ 120220 w 73"/>
                <a:gd name="T13" fmla="*/ 577103 h 107"/>
                <a:gd name="T14" fmla="*/ 91596 w 73"/>
                <a:gd name="T15" fmla="*/ 439969 h 107"/>
                <a:gd name="T16" fmla="*/ 291964 w 73"/>
                <a:gd name="T17" fmla="*/ 165703 h 107"/>
                <a:gd name="T18" fmla="*/ 297689 w 73"/>
                <a:gd name="T19" fmla="*/ 199986 h 107"/>
                <a:gd name="T20" fmla="*/ 291964 w 73"/>
                <a:gd name="T21" fmla="*/ 211414 h 107"/>
                <a:gd name="T22" fmla="*/ 303413 w 73"/>
                <a:gd name="T23" fmla="*/ 217128 h 107"/>
                <a:gd name="T24" fmla="*/ 297689 w 73"/>
                <a:gd name="T25" fmla="*/ 239983 h 107"/>
                <a:gd name="T26" fmla="*/ 286239 w 73"/>
                <a:gd name="T27" fmla="*/ 239983 h 107"/>
                <a:gd name="T28" fmla="*/ 297689 w 73"/>
                <a:gd name="T29" fmla="*/ 245697 h 107"/>
                <a:gd name="T30" fmla="*/ 291964 w 73"/>
                <a:gd name="T31" fmla="*/ 268553 h 107"/>
                <a:gd name="T32" fmla="*/ 286239 w 73"/>
                <a:gd name="T33" fmla="*/ 274267 h 107"/>
                <a:gd name="T34" fmla="*/ 291964 w 73"/>
                <a:gd name="T35" fmla="*/ 279981 h 107"/>
                <a:gd name="T36" fmla="*/ 286239 w 73"/>
                <a:gd name="T37" fmla="*/ 302836 h 107"/>
                <a:gd name="T38" fmla="*/ 269065 w 73"/>
                <a:gd name="T39" fmla="*/ 308550 h 107"/>
                <a:gd name="T40" fmla="*/ 166019 w 73"/>
                <a:gd name="T41" fmla="*/ 279981 h 107"/>
                <a:gd name="T42" fmla="*/ 120220 w 73"/>
                <a:gd name="T43" fmla="*/ 279981 h 107"/>
                <a:gd name="T44" fmla="*/ 120220 w 73"/>
                <a:gd name="T45" fmla="*/ 182844 h 107"/>
                <a:gd name="T46" fmla="*/ 160294 w 73"/>
                <a:gd name="T47" fmla="*/ 177131 h 107"/>
                <a:gd name="T48" fmla="*/ 240441 w 73"/>
                <a:gd name="T49" fmla="*/ 91422 h 107"/>
                <a:gd name="T50" fmla="*/ 217542 w 73"/>
                <a:gd name="T51" fmla="*/ 171417 h 107"/>
                <a:gd name="T52" fmla="*/ 291964 w 73"/>
                <a:gd name="T53" fmla="*/ 165703 h 107"/>
                <a:gd name="T54" fmla="*/ 85872 w 73"/>
                <a:gd name="T55" fmla="*/ 405686 h 107"/>
                <a:gd name="T56" fmla="*/ 143120 w 73"/>
                <a:gd name="T57" fmla="*/ 405686 h 107"/>
                <a:gd name="T58" fmla="*/ 97321 w 73"/>
                <a:gd name="T59" fmla="*/ 274267 h 107"/>
                <a:gd name="T60" fmla="*/ 62973 w 73"/>
                <a:gd name="T61" fmla="*/ 165703 h 107"/>
                <a:gd name="T62" fmla="*/ 131670 w 73"/>
                <a:gd name="T63" fmla="*/ 74281 h 107"/>
                <a:gd name="T64" fmla="*/ 211817 w 73"/>
                <a:gd name="T65" fmla="*/ 62853 h 107"/>
                <a:gd name="T66" fmla="*/ 286239 w 73"/>
                <a:gd name="T67" fmla="*/ 79994 h 107"/>
                <a:gd name="T68" fmla="*/ 354936 w 73"/>
                <a:gd name="T69" fmla="*/ 165703 h 107"/>
                <a:gd name="T70" fmla="*/ 320588 w 73"/>
                <a:gd name="T71" fmla="*/ 274267 h 107"/>
                <a:gd name="T72" fmla="*/ 274789 w 73"/>
                <a:gd name="T73" fmla="*/ 405686 h 107"/>
                <a:gd name="T74" fmla="*/ 332037 w 73"/>
                <a:gd name="T75" fmla="*/ 405686 h 107"/>
                <a:gd name="T76" fmla="*/ 372111 w 73"/>
                <a:gd name="T77" fmla="*/ 297122 h 107"/>
                <a:gd name="T78" fmla="*/ 406459 w 73"/>
                <a:gd name="T79" fmla="*/ 154275 h 107"/>
                <a:gd name="T80" fmla="*/ 314863 w 73"/>
                <a:gd name="T81" fmla="*/ 28569 h 107"/>
                <a:gd name="T82" fmla="*/ 211817 w 73"/>
                <a:gd name="T83" fmla="*/ 5714 h 107"/>
                <a:gd name="T84" fmla="*/ 108771 w 73"/>
                <a:gd name="T85" fmla="*/ 22856 h 107"/>
                <a:gd name="T86" fmla="*/ 11450 w 73"/>
                <a:gd name="T87" fmla="*/ 154275 h 107"/>
                <a:gd name="T88" fmla="*/ 45798 w 73"/>
                <a:gd name="T89" fmla="*/ 297122 h 107"/>
                <a:gd name="T90" fmla="*/ 85872 w 73"/>
                <a:gd name="T91" fmla="*/ 405686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7388227" y="5049838"/>
            <a:ext cx="1123950" cy="1123950"/>
            <a:chOff x="7489036" y="4857235"/>
            <a:chExt cx="1123950" cy="1123950"/>
          </a:xfrm>
        </p:grpSpPr>
        <p:sp>
          <p:nvSpPr>
            <p:cNvPr id="9" name="椭圆 8"/>
            <p:cNvSpPr/>
            <p:nvPr/>
          </p:nvSpPr>
          <p:spPr>
            <a:xfrm>
              <a:off x="7489036" y="4857235"/>
              <a:ext cx="1123950" cy="11239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" name="Freeform 273"/>
            <p:cNvSpPr>
              <a:spLocks noEditPoints="1"/>
            </p:cNvSpPr>
            <p:nvPr/>
          </p:nvSpPr>
          <p:spPr bwMode="auto">
            <a:xfrm>
              <a:off x="7781429" y="5193487"/>
              <a:ext cx="595908" cy="451446"/>
            </a:xfrm>
            <a:custGeom>
              <a:avLst/>
              <a:gdLst>
                <a:gd name="T0" fmla="*/ 91678 w 104"/>
                <a:gd name="T1" fmla="*/ 11429 h 79"/>
                <a:gd name="T2" fmla="*/ 154707 w 104"/>
                <a:gd name="T3" fmla="*/ 22858 h 79"/>
                <a:gd name="T4" fmla="*/ 108868 w 104"/>
                <a:gd name="T5" fmla="*/ 274296 h 79"/>
                <a:gd name="T6" fmla="*/ 22920 w 104"/>
                <a:gd name="T7" fmla="*/ 257153 h 79"/>
                <a:gd name="T8" fmla="*/ 91678 w 104"/>
                <a:gd name="T9" fmla="*/ 11429 h 79"/>
                <a:gd name="T10" fmla="*/ 103138 w 104"/>
                <a:gd name="T11" fmla="*/ 371443 h 79"/>
                <a:gd name="T12" fmla="*/ 91678 w 104"/>
                <a:gd name="T13" fmla="*/ 411444 h 79"/>
                <a:gd name="T14" fmla="*/ 578718 w 104"/>
                <a:gd name="T15" fmla="*/ 411444 h 79"/>
                <a:gd name="T16" fmla="*/ 595908 w 104"/>
                <a:gd name="T17" fmla="*/ 411444 h 79"/>
                <a:gd name="T18" fmla="*/ 595908 w 104"/>
                <a:gd name="T19" fmla="*/ 388586 h 79"/>
                <a:gd name="T20" fmla="*/ 595908 w 104"/>
                <a:gd name="T21" fmla="*/ 148577 h 79"/>
                <a:gd name="T22" fmla="*/ 595908 w 104"/>
                <a:gd name="T23" fmla="*/ 137148 h 79"/>
                <a:gd name="T24" fmla="*/ 590178 w 104"/>
                <a:gd name="T25" fmla="*/ 131434 h 79"/>
                <a:gd name="T26" fmla="*/ 515690 w 104"/>
                <a:gd name="T27" fmla="*/ 57145 h 79"/>
                <a:gd name="T28" fmla="*/ 509960 w 104"/>
                <a:gd name="T29" fmla="*/ 51431 h 79"/>
                <a:gd name="T30" fmla="*/ 498500 w 104"/>
                <a:gd name="T31" fmla="*/ 51431 h 79"/>
                <a:gd name="T32" fmla="*/ 177626 w 104"/>
                <a:gd name="T33" fmla="*/ 51431 h 79"/>
                <a:gd name="T34" fmla="*/ 177626 w 104"/>
                <a:gd name="T35" fmla="*/ 97147 h 79"/>
                <a:gd name="T36" fmla="*/ 481310 w 104"/>
                <a:gd name="T37" fmla="*/ 97147 h 79"/>
                <a:gd name="T38" fmla="*/ 475580 w 104"/>
                <a:gd name="T39" fmla="*/ 160006 h 79"/>
                <a:gd name="T40" fmla="*/ 475580 w 104"/>
                <a:gd name="T41" fmla="*/ 171435 h 79"/>
                <a:gd name="T42" fmla="*/ 487040 w 104"/>
                <a:gd name="T43" fmla="*/ 171435 h 79"/>
                <a:gd name="T44" fmla="*/ 555799 w 104"/>
                <a:gd name="T45" fmla="*/ 165721 h 79"/>
                <a:gd name="T46" fmla="*/ 555799 w 104"/>
                <a:gd name="T47" fmla="*/ 371443 h 79"/>
                <a:gd name="T48" fmla="*/ 103138 w 104"/>
                <a:gd name="T49" fmla="*/ 371443 h 79"/>
                <a:gd name="T50" fmla="*/ 544339 w 104"/>
                <a:gd name="T51" fmla="*/ 148577 h 79"/>
                <a:gd name="T52" fmla="*/ 492770 w 104"/>
                <a:gd name="T53" fmla="*/ 148577 h 79"/>
                <a:gd name="T54" fmla="*/ 498500 w 104"/>
                <a:gd name="T55" fmla="*/ 102861 h 79"/>
                <a:gd name="T56" fmla="*/ 544339 w 104"/>
                <a:gd name="T57" fmla="*/ 148577 h 79"/>
                <a:gd name="T58" fmla="*/ 183356 w 104"/>
                <a:gd name="T59" fmla="*/ 245724 h 79"/>
                <a:gd name="T60" fmla="*/ 424011 w 104"/>
                <a:gd name="T61" fmla="*/ 245724 h 79"/>
                <a:gd name="T62" fmla="*/ 424011 w 104"/>
                <a:gd name="T63" fmla="*/ 257153 h 79"/>
                <a:gd name="T64" fmla="*/ 183356 w 104"/>
                <a:gd name="T65" fmla="*/ 257153 h 79"/>
                <a:gd name="T66" fmla="*/ 183356 w 104"/>
                <a:gd name="T67" fmla="*/ 245724 h 79"/>
                <a:gd name="T68" fmla="*/ 183356 w 104"/>
                <a:gd name="T69" fmla="*/ 182864 h 79"/>
                <a:gd name="T70" fmla="*/ 406822 w 104"/>
                <a:gd name="T71" fmla="*/ 182864 h 79"/>
                <a:gd name="T72" fmla="*/ 406822 w 104"/>
                <a:gd name="T73" fmla="*/ 200008 h 79"/>
                <a:gd name="T74" fmla="*/ 183356 w 104"/>
                <a:gd name="T75" fmla="*/ 200008 h 79"/>
                <a:gd name="T76" fmla="*/ 183356 w 104"/>
                <a:gd name="T77" fmla="*/ 182864 h 79"/>
                <a:gd name="T78" fmla="*/ 183356 w 104"/>
                <a:gd name="T79" fmla="*/ 125719 h 79"/>
                <a:gd name="T80" fmla="*/ 406822 w 104"/>
                <a:gd name="T81" fmla="*/ 125719 h 79"/>
                <a:gd name="T82" fmla="*/ 406822 w 104"/>
                <a:gd name="T83" fmla="*/ 142863 h 79"/>
                <a:gd name="T84" fmla="*/ 183356 w 104"/>
                <a:gd name="T85" fmla="*/ 142863 h 79"/>
                <a:gd name="T86" fmla="*/ 183356 w 104"/>
                <a:gd name="T87" fmla="*/ 125719 h 79"/>
                <a:gd name="T88" fmla="*/ 17190 w 104"/>
                <a:gd name="T89" fmla="*/ 377157 h 79"/>
                <a:gd name="T90" fmla="*/ 51569 w 104"/>
                <a:gd name="T91" fmla="*/ 388586 h 79"/>
                <a:gd name="T92" fmla="*/ 51569 w 104"/>
                <a:gd name="T93" fmla="*/ 422873 h 79"/>
                <a:gd name="T94" fmla="*/ 28649 w 104"/>
                <a:gd name="T95" fmla="*/ 451446 h 79"/>
                <a:gd name="T96" fmla="*/ 11460 w 104"/>
                <a:gd name="T97" fmla="*/ 445731 h 79"/>
                <a:gd name="T98" fmla="*/ 0 w 104"/>
                <a:gd name="T99" fmla="*/ 411444 h 79"/>
                <a:gd name="T100" fmla="*/ 17190 w 104"/>
                <a:gd name="T101" fmla="*/ 377157 h 79"/>
                <a:gd name="T102" fmla="*/ 22920 w 104"/>
                <a:gd name="T103" fmla="*/ 274296 h 79"/>
                <a:gd name="T104" fmla="*/ 11460 w 104"/>
                <a:gd name="T105" fmla="*/ 371443 h 79"/>
                <a:gd name="T106" fmla="*/ 68759 w 104"/>
                <a:gd name="T107" fmla="*/ 382872 h 79"/>
                <a:gd name="T108" fmla="*/ 97408 w 104"/>
                <a:gd name="T109" fmla="*/ 291440 h 79"/>
                <a:gd name="T110" fmla="*/ 22920 w 104"/>
                <a:gd name="T111" fmla="*/ 274296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7388227" y="1462088"/>
            <a:ext cx="1123950" cy="1123950"/>
            <a:chOff x="7489036" y="1422916"/>
            <a:chExt cx="1123950" cy="1123950"/>
          </a:xfrm>
        </p:grpSpPr>
        <p:sp>
          <p:nvSpPr>
            <p:cNvPr id="12" name="椭圆 11"/>
            <p:cNvSpPr/>
            <p:nvPr/>
          </p:nvSpPr>
          <p:spPr>
            <a:xfrm>
              <a:off x="7489036" y="1422916"/>
              <a:ext cx="1123950" cy="1123950"/>
            </a:xfrm>
            <a:prstGeom prst="ellipse">
              <a:avLst/>
            </a:prstGeom>
            <a:solidFill>
              <a:srgbClr val="1F25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Freeform 274"/>
            <p:cNvSpPr>
              <a:spLocks noEditPoints="1"/>
            </p:cNvSpPr>
            <p:nvPr/>
          </p:nvSpPr>
          <p:spPr bwMode="auto">
            <a:xfrm>
              <a:off x="7773695" y="1706285"/>
              <a:ext cx="554633" cy="557212"/>
            </a:xfrm>
            <a:custGeom>
              <a:avLst/>
              <a:gdLst>
                <a:gd name="T0" fmla="*/ 280175 w 97"/>
                <a:gd name="T1" fmla="*/ 0 h 97"/>
                <a:gd name="T2" fmla="*/ 474583 w 97"/>
                <a:gd name="T3" fmla="*/ 80422 h 97"/>
                <a:gd name="T4" fmla="*/ 554633 w 97"/>
                <a:gd name="T5" fmla="*/ 281478 h 97"/>
                <a:gd name="T6" fmla="*/ 474583 w 97"/>
                <a:gd name="T7" fmla="*/ 476790 h 97"/>
                <a:gd name="T8" fmla="*/ 280175 w 97"/>
                <a:gd name="T9" fmla="*/ 557212 h 97"/>
                <a:gd name="T10" fmla="*/ 80050 w 97"/>
                <a:gd name="T11" fmla="*/ 476790 h 97"/>
                <a:gd name="T12" fmla="*/ 0 w 97"/>
                <a:gd name="T13" fmla="*/ 281478 h 97"/>
                <a:gd name="T14" fmla="*/ 80050 w 97"/>
                <a:gd name="T15" fmla="*/ 80422 h 97"/>
                <a:gd name="T16" fmla="*/ 280175 w 97"/>
                <a:gd name="T17" fmla="*/ 0 h 97"/>
                <a:gd name="T18" fmla="*/ 314483 w 97"/>
                <a:gd name="T19" fmla="*/ 269989 h 97"/>
                <a:gd name="T20" fmla="*/ 308765 w 97"/>
                <a:gd name="T21" fmla="*/ 258500 h 97"/>
                <a:gd name="T22" fmla="*/ 388815 w 97"/>
                <a:gd name="T23" fmla="*/ 137867 h 97"/>
                <a:gd name="T24" fmla="*/ 371661 w 97"/>
                <a:gd name="T25" fmla="*/ 120634 h 97"/>
                <a:gd name="T26" fmla="*/ 285893 w 97"/>
                <a:gd name="T27" fmla="*/ 247012 h 97"/>
                <a:gd name="T28" fmla="*/ 257304 w 97"/>
                <a:gd name="T29" fmla="*/ 247012 h 97"/>
                <a:gd name="T30" fmla="*/ 240150 w 97"/>
                <a:gd name="T31" fmla="*/ 298712 h 97"/>
                <a:gd name="T32" fmla="*/ 291611 w 97"/>
                <a:gd name="T33" fmla="*/ 321689 h 97"/>
                <a:gd name="T34" fmla="*/ 297329 w 97"/>
                <a:gd name="T35" fmla="*/ 315945 h 97"/>
                <a:gd name="T36" fmla="*/ 394533 w 97"/>
                <a:gd name="T37" fmla="*/ 350412 h 97"/>
                <a:gd name="T38" fmla="*/ 405968 w 97"/>
                <a:gd name="T39" fmla="*/ 321689 h 97"/>
                <a:gd name="T40" fmla="*/ 314483 w 97"/>
                <a:gd name="T41" fmla="*/ 287223 h 97"/>
                <a:gd name="T42" fmla="*/ 314483 w 97"/>
                <a:gd name="T43" fmla="*/ 269989 h 97"/>
                <a:gd name="T44" fmla="*/ 423122 w 97"/>
                <a:gd name="T45" fmla="*/ 137867 h 97"/>
                <a:gd name="T46" fmla="*/ 280175 w 97"/>
                <a:gd name="T47" fmla="*/ 74678 h 97"/>
                <a:gd name="T48" fmla="*/ 131511 w 97"/>
                <a:gd name="T49" fmla="*/ 137867 h 97"/>
                <a:gd name="T50" fmla="*/ 74332 w 97"/>
                <a:gd name="T51" fmla="*/ 281478 h 97"/>
                <a:gd name="T52" fmla="*/ 131511 w 97"/>
                <a:gd name="T53" fmla="*/ 425090 h 97"/>
                <a:gd name="T54" fmla="*/ 280175 w 97"/>
                <a:gd name="T55" fmla="*/ 482534 h 97"/>
                <a:gd name="T56" fmla="*/ 423122 w 97"/>
                <a:gd name="T57" fmla="*/ 425090 h 97"/>
                <a:gd name="T58" fmla="*/ 480301 w 97"/>
                <a:gd name="T59" fmla="*/ 281478 h 97"/>
                <a:gd name="T60" fmla="*/ 423122 w 97"/>
                <a:gd name="T61" fmla="*/ 13786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567740" y="1389063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8602030" y="1670685"/>
            <a:ext cx="3248025" cy="10781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45034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8567740" y="3176588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</a:p>
        </p:txBody>
      </p:sp>
      <p:sp>
        <p:nvSpPr>
          <p:cNvPr id="17" name="矩形 16"/>
          <p:cNvSpPr/>
          <p:nvPr/>
        </p:nvSpPr>
        <p:spPr>
          <a:xfrm>
            <a:off x="8602030" y="3458210"/>
            <a:ext cx="3248025" cy="10781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45034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8567740" y="4962525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Arial" panose="020B0604020202020204" pitchFamily="34" charset="0"/>
                <a:cs typeface="Arial" panose="020B0604020202020204" pitchFamily="34" charset="0"/>
              </a:rPr>
              <a:t>输入您的标题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602030" y="5244148"/>
            <a:ext cx="3248025" cy="1078116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450340">
              <a:lnSpc>
                <a:spcPct val="150000"/>
              </a:lnSpc>
              <a:defRPr/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您的内容打在这里，或者通过复制您的文本后，在此框中选择粘贴，并选择只保留文字。您的内容打在这里，或者通过复制您的文本后您的内容打在这里。</a:t>
            </a:r>
          </a:p>
        </p:txBody>
      </p:sp>
      <p:sp>
        <p:nvSpPr>
          <p:cNvPr id="23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4" grpId="0"/>
      <p:bldP spid="15" grpId="0"/>
      <p:bldP spid="16" grpId="0"/>
      <p:bldP spid="17" grpId="0"/>
      <p:bldP spid="18" grpId="0"/>
      <p:bldP spid="19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798284" y="1970012"/>
            <a:ext cx="805218" cy="80521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" name="直接连接符 2"/>
          <p:cNvCxnSpPr>
            <a:stCxn id="2" idx="6"/>
          </p:cNvCxnSpPr>
          <p:nvPr/>
        </p:nvCxnSpPr>
        <p:spPr>
          <a:xfrm>
            <a:off x="1603502" y="2372621"/>
            <a:ext cx="46878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798284" y="3289786"/>
            <a:ext cx="805218" cy="80521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4" idx="6"/>
          </p:cNvCxnSpPr>
          <p:nvPr/>
        </p:nvCxnSpPr>
        <p:spPr>
          <a:xfrm>
            <a:off x="1603502" y="3692395"/>
            <a:ext cx="46878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798284" y="4754292"/>
            <a:ext cx="805218" cy="805218"/>
          </a:xfrm>
          <a:prstGeom prst="ellipse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stCxn id="6" idx="6"/>
          </p:cNvCxnSpPr>
          <p:nvPr/>
        </p:nvCxnSpPr>
        <p:spPr>
          <a:xfrm>
            <a:off x="1603502" y="5156901"/>
            <a:ext cx="46878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6216601" y="1970012"/>
            <a:ext cx="805218" cy="805218"/>
          </a:xfrm>
          <a:prstGeom prst="ellips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8" idx="6"/>
          </p:cNvCxnSpPr>
          <p:nvPr/>
        </p:nvCxnSpPr>
        <p:spPr>
          <a:xfrm>
            <a:off x="7021819" y="2372621"/>
            <a:ext cx="4687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6216601" y="3289786"/>
            <a:ext cx="805218" cy="805218"/>
          </a:xfrm>
          <a:prstGeom prst="ellips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05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stCxn id="10" idx="6"/>
          </p:cNvCxnSpPr>
          <p:nvPr/>
        </p:nvCxnSpPr>
        <p:spPr>
          <a:xfrm>
            <a:off x="7021819" y="3692395"/>
            <a:ext cx="4687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6216601" y="4754292"/>
            <a:ext cx="805218" cy="805218"/>
          </a:xfrm>
          <a:prstGeom prst="ellips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06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7021819" y="5156901"/>
            <a:ext cx="468781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171285" y="2025621"/>
            <a:ext cx="3551959" cy="1110870"/>
            <a:chOff x="2136461" y="1993722"/>
            <a:chExt cx="3551959" cy="1110870"/>
          </a:xfrm>
        </p:grpSpPr>
        <p:sp>
          <p:nvSpPr>
            <p:cNvPr id="15" name="文本框 14"/>
            <p:cNvSpPr txBox="1"/>
            <p:nvPr/>
          </p:nvSpPr>
          <p:spPr>
            <a:xfrm>
              <a:off x="2136462" y="2280712"/>
              <a:ext cx="3551958" cy="82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</a:pPr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36461" y="1993722"/>
              <a:ext cx="35519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71285" y="3411754"/>
            <a:ext cx="3551959" cy="1112946"/>
            <a:chOff x="2136461" y="1993722"/>
            <a:chExt cx="3551959" cy="1112946"/>
          </a:xfrm>
        </p:grpSpPr>
        <p:sp>
          <p:nvSpPr>
            <p:cNvPr id="18" name="文本框 17"/>
            <p:cNvSpPr txBox="1"/>
            <p:nvPr/>
          </p:nvSpPr>
          <p:spPr>
            <a:xfrm>
              <a:off x="2136462" y="2282788"/>
              <a:ext cx="3551958" cy="82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</a:pPr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36461" y="1993722"/>
              <a:ext cx="35519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171285" y="4797887"/>
            <a:ext cx="3551959" cy="1112946"/>
            <a:chOff x="2136461" y="1993722"/>
            <a:chExt cx="3551959" cy="1112946"/>
          </a:xfrm>
        </p:grpSpPr>
        <p:sp>
          <p:nvSpPr>
            <p:cNvPr id="21" name="文本框 20"/>
            <p:cNvSpPr txBox="1"/>
            <p:nvPr/>
          </p:nvSpPr>
          <p:spPr>
            <a:xfrm>
              <a:off x="2136462" y="2282788"/>
              <a:ext cx="3551958" cy="82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</a:pPr>
              <a:r>
                <a:rPr lang="zh-CN" altLang="en-US" sz="11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36461" y="1993722"/>
              <a:ext cx="35519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12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614178" y="1993722"/>
            <a:ext cx="3551959" cy="1112946"/>
            <a:chOff x="2136461" y="1993722"/>
            <a:chExt cx="3551959" cy="1112946"/>
          </a:xfrm>
        </p:grpSpPr>
        <p:sp>
          <p:nvSpPr>
            <p:cNvPr id="24" name="文本框 23"/>
            <p:cNvSpPr txBox="1"/>
            <p:nvPr/>
          </p:nvSpPr>
          <p:spPr>
            <a:xfrm>
              <a:off x="2136462" y="2282788"/>
              <a:ext cx="3551958" cy="82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36461" y="1993722"/>
              <a:ext cx="35519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614178" y="3379855"/>
            <a:ext cx="3551959" cy="1112946"/>
            <a:chOff x="2136461" y="1993722"/>
            <a:chExt cx="3551959" cy="1112946"/>
          </a:xfrm>
        </p:grpSpPr>
        <p:sp>
          <p:nvSpPr>
            <p:cNvPr id="27" name="文本框 26"/>
            <p:cNvSpPr txBox="1"/>
            <p:nvPr/>
          </p:nvSpPr>
          <p:spPr>
            <a:xfrm>
              <a:off x="2136462" y="2282788"/>
              <a:ext cx="3551958" cy="82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36461" y="1993722"/>
              <a:ext cx="35519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614178" y="4765988"/>
            <a:ext cx="3551959" cy="1112946"/>
            <a:chOff x="2136461" y="1993722"/>
            <a:chExt cx="3551959" cy="1112946"/>
          </a:xfrm>
        </p:grpSpPr>
        <p:sp>
          <p:nvSpPr>
            <p:cNvPr id="30" name="文本框 29"/>
            <p:cNvSpPr txBox="1"/>
            <p:nvPr/>
          </p:nvSpPr>
          <p:spPr>
            <a:xfrm>
              <a:off x="2136462" y="2282788"/>
              <a:ext cx="3551958" cy="823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  <a:buClr>
                  <a:schemeClr val="accent1"/>
                </a:buClr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您的内容打在这里，或者通过复制您的文本后，在此框中选择粘贴，并选择只保留文字。您的内容打在这里，或者通过复制您的文本后您的内容打在这里。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36461" y="1993722"/>
              <a:ext cx="355195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输入标题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Rectangle 13"/>
          <p:cNvSpPr/>
          <p:nvPr/>
        </p:nvSpPr>
        <p:spPr bwMode="auto">
          <a:xfrm>
            <a:off x="3309297" y="473876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bg1">
                    <a:lumMod val="9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</a:t>
            </a:r>
            <a:r>
              <a:rPr lang="zh-CN" altLang="en-US" sz="3600" spc="-3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标题文字</a:t>
            </a:r>
            <a:endParaRPr lang="id-ID" sz="3600" spc="-300" dirty="0">
              <a:solidFill>
                <a:schemeClr val="tx1">
                  <a:lumMod val="85000"/>
                  <a:lumOff val="1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0365" y="1871460"/>
            <a:ext cx="11405056" cy="3820290"/>
            <a:chOff x="400365" y="1871460"/>
            <a:chExt cx="11405056" cy="3820290"/>
          </a:xfrm>
        </p:grpSpPr>
        <p:cxnSp>
          <p:nvCxnSpPr>
            <p:cNvPr id="5" name="Straight Connector 7"/>
            <p:cNvCxnSpPr>
              <a:stCxn id="10" idx="6"/>
              <a:endCxn id="13" idx="2"/>
            </p:cNvCxnSpPr>
            <p:nvPr/>
          </p:nvCxnSpPr>
          <p:spPr>
            <a:xfrm>
              <a:off x="1329209" y="5227157"/>
              <a:ext cx="9547363" cy="2119"/>
            </a:xfrm>
            <a:prstGeom prst="line">
              <a:avLst/>
            </a:prstGeom>
            <a:ln w="12700" cap="flat">
              <a:solidFill>
                <a:schemeClr val="tx1">
                  <a:lumMod val="85000"/>
                  <a:lumOff val="15000"/>
                </a:schemeClr>
              </a:solidFill>
              <a:prstDash val="sys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69"/>
            <p:cNvGrpSpPr/>
            <p:nvPr/>
          </p:nvGrpSpPr>
          <p:grpSpPr>
            <a:xfrm>
              <a:off x="400365" y="4762567"/>
              <a:ext cx="928847" cy="929183"/>
              <a:chOff x="255774" y="3805440"/>
              <a:chExt cx="696726" cy="696726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255774" y="3805440"/>
                <a:ext cx="696726" cy="696726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Isosceles Triangle 40"/>
              <p:cNvSpPr/>
              <p:nvPr/>
            </p:nvSpPr>
            <p:spPr>
              <a:xfrm rot="5400000">
                <a:off x="493716" y="4019782"/>
                <a:ext cx="279448" cy="240904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Oval 20"/>
            <p:cNvSpPr/>
            <p:nvPr/>
          </p:nvSpPr>
          <p:spPr>
            <a:xfrm>
              <a:off x="10876574" y="4762567"/>
              <a:ext cx="928847" cy="929183"/>
            </a:xfrm>
            <a:prstGeom prst="ellipse">
              <a:avLst/>
            </a:prstGeom>
            <a:solidFill>
              <a:srgbClr val="212121"/>
            </a:solidFill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45"/>
            <p:cNvSpPr/>
            <p:nvPr/>
          </p:nvSpPr>
          <p:spPr>
            <a:xfrm>
              <a:off x="1392670" y="5308538"/>
              <a:ext cx="656584" cy="369330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开始</a:t>
              </a:r>
              <a:endPara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6" name="Rectangle 46"/>
            <p:cNvSpPr/>
            <p:nvPr/>
          </p:nvSpPr>
          <p:spPr>
            <a:xfrm>
              <a:off x="10965402" y="5011714"/>
              <a:ext cx="759176" cy="430885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8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目标</a:t>
              </a:r>
              <a:endParaRPr lang="en-US" sz="20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18" name="Oval 12"/>
            <p:cNvSpPr/>
            <p:nvPr/>
          </p:nvSpPr>
          <p:spPr>
            <a:xfrm>
              <a:off x="2274735" y="5088321"/>
              <a:ext cx="277572" cy="27767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9" name="Group 66"/>
            <p:cNvGrpSpPr/>
            <p:nvPr/>
          </p:nvGrpSpPr>
          <p:grpSpPr>
            <a:xfrm>
              <a:off x="2608115" y="2640901"/>
              <a:ext cx="1587179" cy="1848553"/>
              <a:chOff x="2285983" y="2214560"/>
              <a:chExt cx="1190539" cy="1386094"/>
            </a:xfrm>
          </p:grpSpPr>
          <p:sp>
            <p:nvSpPr>
              <p:cNvPr id="24" name="Rectangle 43"/>
              <p:cNvSpPr/>
              <p:nvPr/>
            </p:nvSpPr>
            <p:spPr>
              <a:xfrm>
                <a:off x="2285983" y="2428874"/>
                <a:ext cx="1190539" cy="1171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您的内容打在这里，或者通过复制您的文本后，在此框中选择粘贴，并选择只保留文字。您的内容打在这里，或者通过复制您的文本后您的内容打在这里。</a:t>
                </a:r>
              </a:p>
            </p:txBody>
          </p:sp>
          <p:sp>
            <p:nvSpPr>
              <p:cNvPr id="25" name="Rectangle 44"/>
              <p:cNvSpPr/>
              <p:nvPr/>
            </p:nvSpPr>
            <p:spPr>
              <a:xfrm>
                <a:off x="2285984" y="2214560"/>
                <a:ext cx="1038007" cy="222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33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  <p:cxnSp>
          <p:nvCxnSpPr>
            <p:cNvPr id="20" name="Straight Connector 26"/>
            <p:cNvCxnSpPr/>
            <p:nvPr/>
          </p:nvCxnSpPr>
          <p:spPr>
            <a:xfrm rot="16200000" flipH="1">
              <a:off x="1242427" y="3906143"/>
              <a:ext cx="2351684" cy="1174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oup 59"/>
            <p:cNvGrpSpPr/>
            <p:nvPr/>
          </p:nvGrpSpPr>
          <p:grpSpPr>
            <a:xfrm>
              <a:off x="2145324" y="1902565"/>
              <a:ext cx="557634" cy="557836"/>
              <a:chOff x="2014215" y="1660936"/>
              <a:chExt cx="418280" cy="418280"/>
            </a:xfrm>
          </p:grpSpPr>
          <p:sp>
            <p:nvSpPr>
              <p:cNvPr id="22" name="Teardrop 25"/>
              <p:cNvSpPr/>
              <p:nvPr/>
            </p:nvSpPr>
            <p:spPr>
              <a:xfrm rot="8100000">
                <a:off x="2014215" y="1660936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63"/>
              <p:cNvSpPr>
                <a:spLocks noEditPoints="1"/>
              </p:cNvSpPr>
              <p:nvPr/>
            </p:nvSpPr>
            <p:spPr bwMode="auto">
              <a:xfrm>
                <a:off x="2115407" y="1762183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Oval 16"/>
            <p:cNvSpPr/>
            <p:nvPr/>
          </p:nvSpPr>
          <p:spPr>
            <a:xfrm>
              <a:off x="6802908" y="5088323"/>
              <a:ext cx="277572" cy="27767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8" name="Straight Connector 38"/>
            <p:cNvCxnSpPr/>
            <p:nvPr/>
          </p:nvCxnSpPr>
          <p:spPr>
            <a:xfrm rot="16200000" flipH="1">
              <a:off x="5770599" y="3906144"/>
              <a:ext cx="2351685" cy="11744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Group 63"/>
            <p:cNvGrpSpPr/>
            <p:nvPr/>
          </p:nvGrpSpPr>
          <p:grpSpPr>
            <a:xfrm>
              <a:off x="6662430" y="1871460"/>
              <a:ext cx="557634" cy="557836"/>
              <a:chOff x="5077748" y="1637612"/>
              <a:chExt cx="418280" cy="418280"/>
            </a:xfrm>
          </p:grpSpPr>
          <p:sp>
            <p:nvSpPr>
              <p:cNvPr id="31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100"/>
              <p:cNvSpPr/>
              <p:nvPr/>
            </p:nvSpPr>
            <p:spPr bwMode="auto">
              <a:xfrm>
                <a:off x="5169641" y="1770740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Oval 14"/>
            <p:cNvSpPr/>
            <p:nvPr/>
          </p:nvSpPr>
          <p:spPr>
            <a:xfrm>
              <a:off x="4504442" y="5088321"/>
              <a:ext cx="277572" cy="27767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7" name="Straight Connector 34"/>
            <p:cNvCxnSpPr/>
            <p:nvPr/>
          </p:nvCxnSpPr>
          <p:spPr>
            <a:xfrm rot="5400000">
              <a:off x="4023890" y="4467527"/>
              <a:ext cx="1238545" cy="2117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Group 62"/>
            <p:cNvGrpSpPr/>
            <p:nvPr/>
          </p:nvGrpSpPr>
          <p:grpSpPr>
            <a:xfrm>
              <a:off x="4364896" y="2946979"/>
              <a:ext cx="557634" cy="557836"/>
              <a:chOff x="3506811" y="2444065"/>
              <a:chExt cx="418280" cy="418280"/>
            </a:xfrm>
          </p:grpSpPr>
          <p:sp>
            <p:nvSpPr>
              <p:cNvPr id="40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03"/>
              <p:cNvSpPr/>
              <p:nvPr/>
            </p:nvSpPr>
            <p:spPr bwMode="auto">
              <a:xfrm>
                <a:off x="3628143" y="2604458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320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Oval 18"/>
            <p:cNvSpPr/>
            <p:nvPr/>
          </p:nvSpPr>
          <p:spPr>
            <a:xfrm>
              <a:off x="9064545" y="5088321"/>
              <a:ext cx="277572" cy="277672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6" name="Straight Connector 24"/>
            <p:cNvCxnSpPr/>
            <p:nvPr/>
          </p:nvCxnSpPr>
          <p:spPr>
            <a:xfrm rot="5400000">
              <a:off x="8583993" y="4467527"/>
              <a:ext cx="1238545" cy="2117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64"/>
            <p:cNvGrpSpPr/>
            <p:nvPr/>
          </p:nvGrpSpPr>
          <p:grpSpPr>
            <a:xfrm>
              <a:off x="8924999" y="2946979"/>
              <a:ext cx="557634" cy="557836"/>
              <a:chOff x="6650083" y="2444065"/>
              <a:chExt cx="418280" cy="418280"/>
            </a:xfrm>
          </p:grpSpPr>
          <p:sp>
            <p:nvSpPr>
              <p:cNvPr id="49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0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chemeClr val="bg1"/>
              </a:solidFill>
            </p:grpSpPr>
            <p:sp>
              <p:nvSpPr>
                <p:cNvPr id="51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Freeform 109"/>
                <p:cNvSpPr/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en-US" sz="32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grpSp>
          <p:nvGrpSpPr>
            <p:cNvPr id="59" name="Group 66"/>
            <p:cNvGrpSpPr/>
            <p:nvPr/>
          </p:nvGrpSpPr>
          <p:grpSpPr>
            <a:xfrm>
              <a:off x="4985237" y="3189819"/>
              <a:ext cx="1587179" cy="1848553"/>
              <a:chOff x="2285983" y="2214560"/>
              <a:chExt cx="1190539" cy="1386094"/>
            </a:xfrm>
          </p:grpSpPr>
          <p:sp>
            <p:nvSpPr>
              <p:cNvPr id="60" name="Rectangle 43"/>
              <p:cNvSpPr/>
              <p:nvPr/>
            </p:nvSpPr>
            <p:spPr>
              <a:xfrm>
                <a:off x="2285983" y="2428874"/>
                <a:ext cx="1190539" cy="1171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您的内容打在这里，或者通过复制您的文本后，在此框中选择粘贴，并选择只保留文字。您的内容打在这里，或者通过复制您的文本后您的内容打在这里。</a:t>
                </a:r>
              </a:p>
            </p:txBody>
          </p:sp>
          <p:sp>
            <p:nvSpPr>
              <p:cNvPr id="61" name="Rectangle 44"/>
              <p:cNvSpPr/>
              <p:nvPr/>
            </p:nvSpPr>
            <p:spPr>
              <a:xfrm>
                <a:off x="2285984" y="2214560"/>
                <a:ext cx="1038007" cy="222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33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  <p:grpSp>
          <p:nvGrpSpPr>
            <p:cNvPr id="62" name="Group 66"/>
            <p:cNvGrpSpPr/>
            <p:nvPr/>
          </p:nvGrpSpPr>
          <p:grpSpPr>
            <a:xfrm>
              <a:off x="7093462" y="2640901"/>
              <a:ext cx="1587179" cy="1848553"/>
              <a:chOff x="2285983" y="2214560"/>
              <a:chExt cx="1190539" cy="1386094"/>
            </a:xfrm>
          </p:grpSpPr>
          <p:sp>
            <p:nvSpPr>
              <p:cNvPr id="63" name="Rectangle 43"/>
              <p:cNvSpPr/>
              <p:nvPr/>
            </p:nvSpPr>
            <p:spPr>
              <a:xfrm>
                <a:off x="2285983" y="2428874"/>
                <a:ext cx="1190539" cy="1171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您的内容打在这里，或者通过复制您的文本后，在此框中选择粘贴，并选择只保留文字。您的内容打在这里，或者通过复制您的文本后您的内容打在这里。</a:t>
                </a:r>
              </a:p>
            </p:txBody>
          </p:sp>
          <p:sp>
            <p:nvSpPr>
              <p:cNvPr id="64" name="Rectangle 44"/>
              <p:cNvSpPr/>
              <p:nvPr/>
            </p:nvSpPr>
            <p:spPr>
              <a:xfrm>
                <a:off x="2285984" y="2214560"/>
                <a:ext cx="1038007" cy="222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33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  <p:grpSp>
          <p:nvGrpSpPr>
            <p:cNvPr id="65" name="Group 66"/>
            <p:cNvGrpSpPr/>
            <p:nvPr/>
          </p:nvGrpSpPr>
          <p:grpSpPr>
            <a:xfrm>
              <a:off x="9558556" y="3189819"/>
              <a:ext cx="1587179" cy="1848553"/>
              <a:chOff x="2285983" y="2214560"/>
              <a:chExt cx="1190539" cy="1386094"/>
            </a:xfrm>
          </p:grpSpPr>
          <p:sp>
            <p:nvSpPr>
              <p:cNvPr id="66" name="Rectangle 43"/>
              <p:cNvSpPr/>
              <p:nvPr/>
            </p:nvSpPr>
            <p:spPr>
              <a:xfrm>
                <a:off x="2285983" y="2428874"/>
                <a:ext cx="1190539" cy="11717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您的内容打在这里，或者通过复制您的文本后，在此框中选择粘贴，并选择只保留文字。您的内容打在这里，或者通过复制您的文本后您的内容打在这里。</a:t>
                </a:r>
              </a:p>
            </p:txBody>
          </p:sp>
          <p:sp>
            <p:nvSpPr>
              <p:cNvPr id="67" name="Rectangle 44"/>
              <p:cNvSpPr/>
              <p:nvPr/>
            </p:nvSpPr>
            <p:spPr>
              <a:xfrm>
                <a:off x="2285984" y="2214560"/>
                <a:ext cx="1038007" cy="222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335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Open Sans" panose="020B0606030504020204" pitchFamily="34" charset="0"/>
                  </a:rPr>
                  <a:t>输入标题</a:t>
                </a:r>
              </a:p>
            </p:txBody>
          </p:sp>
        </p:grpSp>
      </p:grpSp>
      <p:sp>
        <p:nvSpPr>
          <p:cNvPr id="47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4000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44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95054" y="1805874"/>
            <a:ext cx="6801892" cy="224676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bg1">
                    <a:lumMod val="9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THANKS</a:t>
            </a:r>
          </a:p>
          <a:p>
            <a:pPr algn="ctr"/>
            <a:r>
              <a:rPr lang="zh-CN" altLang="en-US" sz="8000" dirty="0">
                <a:solidFill>
                  <a:schemeClr val="bg1">
                    <a:lumMod val="95000"/>
                  </a:schemeClr>
                </a:solidFill>
                <a:latin typeface="Source Han Sans Heavy" panose="020B0A00000000000000" pitchFamily="34" charset="-122"/>
                <a:ea typeface="Source Han Sans Heavy" panose="020B0A00000000000000" pitchFamily="34" charset="-122"/>
              </a:rPr>
              <a:t>感谢您的观看</a:t>
            </a:r>
          </a:p>
        </p:txBody>
      </p:sp>
      <p:sp>
        <p:nvSpPr>
          <p:cNvPr id="2" name="矩形 1"/>
          <p:cNvSpPr/>
          <p:nvPr/>
        </p:nvSpPr>
        <p:spPr>
          <a:xfrm>
            <a:off x="2861481" y="1651160"/>
            <a:ext cx="6469038" cy="255508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17">
            <a:extLst>
              <a:ext uri="{FF2B5EF4-FFF2-40B4-BE49-F238E27FC236}">
                <a16:creationId xmlns="" xmlns:a16="http://schemas.microsoft.com/office/drawing/2014/main" id="{2F392DDF-9455-4351-8118-421994B59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3351" y="4688919"/>
            <a:ext cx="4305298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XXX  </a:t>
            </a:r>
            <a:r>
              <a:rPr lang="zh-CN" altLang="en-US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汇报时间：</a:t>
            </a:r>
            <a:r>
              <a:rPr lang="en-US" altLang="zh-CN" sz="1100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201X.XX</a:t>
            </a:r>
            <a:endParaRPr lang="zh-CN" altLang="en-US" sz="1100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325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2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375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7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2325"/>
                                </p:stCondLst>
                                <p:childTnLst>
                                  <p:par>
                                    <p:cTn id="1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2" grpId="0" animBg="1"/>
          <p:bldP spid="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4742" y="1465943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71487496"/>
      </p:ext>
    </p:extLst>
  </p:cSld>
  <p:clrMapOvr>
    <a:masterClrMapping/>
  </p:clrMapOvr>
  <p:transition spd="med" advClick="0" advTm="500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77217" y="687626"/>
            <a:ext cx="357051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8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pPr algn="l"/>
            <a:r>
              <a:rPr lang="en-US" altLang="zh-CN" sz="34400" dirty="0">
                <a:sym typeface="+mn-lt"/>
              </a:rPr>
              <a:t>1</a:t>
            </a:r>
            <a:endParaRPr lang="zh-CN" altLang="en-US" sz="34400" dirty="0"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37822" y="2274866"/>
            <a:ext cx="548867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737822" y="3105863"/>
            <a:ext cx="5370403" cy="8540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Lorem Ipsum has been the industry's standard. Lorem Ipsum is simply dummy text of the printing and more.</a:t>
            </a:r>
          </a:p>
        </p:txBody>
      </p:sp>
      <p:sp>
        <p:nvSpPr>
          <p:cNvPr id="16" name="Cross 48"/>
          <p:cNvSpPr/>
          <p:nvPr/>
        </p:nvSpPr>
        <p:spPr>
          <a:xfrm>
            <a:off x="4124842" y="4824205"/>
            <a:ext cx="622168" cy="622168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D0D0D"/>
              </a:solidFill>
            </a:endParaRPr>
          </a:p>
        </p:txBody>
      </p:sp>
      <p:sp>
        <p:nvSpPr>
          <p:cNvPr id="17" name="Cross 49"/>
          <p:cNvSpPr/>
          <p:nvPr/>
        </p:nvSpPr>
        <p:spPr>
          <a:xfrm>
            <a:off x="2247326" y="2171984"/>
            <a:ext cx="205764" cy="205764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221367" y="688227"/>
            <a:ext cx="5324976" cy="548154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0">
            <a:solidFill>
              <a:srgbClr val="1F25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Rectangle 13"/>
          <p:cNvSpPr/>
          <p:nvPr/>
        </p:nvSpPr>
        <p:spPr bwMode="auto">
          <a:xfrm>
            <a:off x="748943" y="1536946"/>
            <a:ext cx="681442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6600" dirty="0">
                <a:solidFill>
                  <a:srgbClr val="264457"/>
                </a:solidFill>
                <a:ea typeface="方正姚体" panose="02010601030101010101" charset="-122"/>
                <a:cs typeface="Open Sans" panose="020B0606030504020204" pitchFamily="34" charset="0"/>
              </a:rPr>
              <a:t>OUR TEAM</a:t>
            </a:r>
            <a:endParaRPr lang="id-ID" sz="6600" dirty="0">
              <a:solidFill>
                <a:srgbClr val="264457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sp>
        <p:nvSpPr>
          <p:cNvPr id="5" name="AutoShape 27"/>
          <p:cNvSpPr/>
          <p:nvPr/>
        </p:nvSpPr>
        <p:spPr bwMode="auto">
          <a:xfrm>
            <a:off x="971364" y="3086727"/>
            <a:ext cx="4144333" cy="29176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lvl="0" eaLnBrk="1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点击输入描述文本</a:t>
            </a:r>
            <a:endParaRPr kumimoji="0" lang="es-ES" altLang="zh-CN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ill Sans" pitchFamily="3" charset="0"/>
              <a:ea typeface="MS PGothic" panose="020B0600070205080204" pitchFamily="34" charset="-128"/>
              <a:sym typeface="Gill Sans" pitchFamily="3" charset="0"/>
            </a:endParaRPr>
          </a:p>
        </p:txBody>
      </p:sp>
      <p:sp>
        <p:nvSpPr>
          <p:cNvPr id="7" name="Rectangle 13">
            <a:extLst>
              <a:ext uri="{FF2B5EF4-FFF2-40B4-BE49-F238E27FC236}">
                <a16:creationId xmlns="" xmlns:a16="http://schemas.microsoft.com/office/drawing/2014/main" id="{78DD97D5-ACC3-4283-A9F5-106E88B5F44A}"/>
              </a:ext>
            </a:extLst>
          </p:cNvPr>
          <p:cNvSpPr/>
          <p:nvPr/>
        </p:nvSpPr>
        <p:spPr bwMode="auto">
          <a:xfrm>
            <a:off x="748943" y="917540"/>
            <a:ext cx="6814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rgbClr val="264457"/>
                </a:solidFill>
                <a:ea typeface="方正姚体" panose="02010601030101010101" charset="-122"/>
                <a:cs typeface="Open Sans" panose="020B0606030504020204" pitchFamily="34" charset="0"/>
              </a:rPr>
              <a:t>输入您的标题</a:t>
            </a:r>
            <a:endParaRPr lang="id-ID" sz="4800" dirty="0">
              <a:solidFill>
                <a:srgbClr val="264457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4" accel="34000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" grpId="0"/>
          <p:bldP spid="5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4" accel="3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4" grpId="0"/>
          <p:bldP spid="5" grpId="0"/>
          <p:bldP spid="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45657" y="688227"/>
            <a:ext cx="5324976" cy="548154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2540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Rectangle 13">
            <a:extLst>
              <a:ext uri="{FF2B5EF4-FFF2-40B4-BE49-F238E27FC236}">
                <a16:creationId xmlns="" xmlns:a16="http://schemas.microsoft.com/office/drawing/2014/main" id="{9ADF078B-5A6E-465A-92BE-2C86B9F3104B}"/>
              </a:ext>
            </a:extLst>
          </p:cNvPr>
          <p:cNvSpPr/>
          <p:nvPr/>
        </p:nvSpPr>
        <p:spPr bwMode="auto">
          <a:xfrm>
            <a:off x="6507192" y="1946245"/>
            <a:ext cx="6814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264457"/>
                </a:solidFill>
                <a:ea typeface="方正姚体" panose="02010601030101010101" charset="-122"/>
                <a:cs typeface="Open Sans" panose="020B0606030504020204" pitchFamily="34" charset="0"/>
              </a:rPr>
              <a:t>POSITION HERE</a:t>
            </a:r>
          </a:p>
        </p:txBody>
      </p:sp>
      <p:sp>
        <p:nvSpPr>
          <p:cNvPr id="9" name="AutoShape 27">
            <a:extLst>
              <a:ext uri="{FF2B5EF4-FFF2-40B4-BE49-F238E27FC236}">
                <a16:creationId xmlns="" xmlns:a16="http://schemas.microsoft.com/office/drawing/2014/main" id="{8B328B28-9E8C-4A87-91A1-3507BDD5E273}"/>
              </a:ext>
            </a:extLst>
          </p:cNvPr>
          <p:cNvSpPr/>
          <p:nvPr/>
        </p:nvSpPr>
        <p:spPr bwMode="auto">
          <a:xfrm>
            <a:off x="6618402" y="3096919"/>
            <a:ext cx="4144333" cy="29176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lvl="0" eaLnBrk="1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点击输入描述文本</a:t>
            </a:r>
            <a:endParaRPr kumimoji="0" lang="es-ES" altLang="zh-CN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Gill Sans" pitchFamily="3" charset="0"/>
              <a:ea typeface="MS PGothic" panose="020B0600070205080204" pitchFamily="34" charset="-128"/>
              <a:sym typeface="Gill Sans" pitchFamily="3" charset="0"/>
            </a:endParaRPr>
          </a:p>
        </p:txBody>
      </p:sp>
      <p:sp>
        <p:nvSpPr>
          <p:cNvPr id="10" name="Rectangle 13">
            <a:extLst>
              <a:ext uri="{FF2B5EF4-FFF2-40B4-BE49-F238E27FC236}">
                <a16:creationId xmlns="" xmlns:a16="http://schemas.microsoft.com/office/drawing/2014/main" id="{8D13423D-7642-48B6-BC05-16152472A515}"/>
              </a:ext>
            </a:extLst>
          </p:cNvPr>
          <p:cNvSpPr/>
          <p:nvPr/>
        </p:nvSpPr>
        <p:spPr bwMode="auto">
          <a:xfrm>
            <a:off x="6420694" y="1115248"/>
            <a:ext cx="68144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4800" dirty="0">
                <a:solidFill>
                  <a:srgbClr val="264457"/>
                </a:solidFill>
                <a:ea typeface="方正姚体" panose="02010601030101010101" charset="-122"/>
                <a:cs typeface="Open Sans" panose="020B0606030504020204" pitchFamily="34" charset="0"/>
              </a:rPr>
              <a:t>输入您的标题</a:t>
            </a:r>
            <a:endParaRPr lang="id-ID" sz="4800" dirty="0">
              <a:solidFill>
                <a:srgbClr val="264457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4000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3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7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9" grpId="0"/>
          <p:bldP spid="1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629150" y="1879600"/>
            <a:ext cx="2933700" cy="2933700"/>
          </a:xfrm>
          <a:prstGeom prst="rect">
            <a:avLst/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96950" y="1879600"/>
            <a:ext cx="2933700" cy="293370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261350" y="1879600"/>
            <a:ext cx="2933700" cy="2933700"/>
          </a:xfrm>
          <a:prstGeom prst="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40619" y="2236108"/>
            <a:ext cx="2558256" cy="2454430"/>
            <a:chOff x="1140619" y="2236108"/>
            <a:chExt cx="2558256" cy="2454430"/>
          </a:xfrm>
        </p:grpSpPr>
        <p:sp>
          <p:nvSpPr>
            <p:cNvPr id="37" name="AutoShape 27"/>
            <p:cNvSpPr/>
            <p:nvPr/>
          </p:nvSpPr>
          <p:spPr bwMode="auto">
            <a:xfrm>
              <a:off x="1239013" y="2691875"/>
              <a:ext cx="2449574" cy="19986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>
              <a:lvl1pPr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1pPr>
              <a:lvl2pPr marL="742950" indent="-28575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2pPr>
              <a:lvl3pPr marL="1143000" indent="-22860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3pPr>
              <a:lvl4pPr marL="1600200" indent="-22860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4pPr>
              <a:lvl5pPr marL="2057400" indent="-22860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</a:t>
              </a:r>
              <a:endParaRPr lang="zh-CN" altLang="zh-CN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AutoShape 28"/>
            <p:cNvSpPr/>
            <p:nvPr/>
          </p:nvSpPr>
          <p:spPr bwMode="auto">
            <a:xfrm>
              <a:off x="1140619" y="2236108"/>
              <a:ext cx="2558256" cy="4557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/>
            <a:p>
              <a:pPr algn="ctr" defTabSz="323850">
                <a:spcBef>
                  <a:spcPts val="850"/>
                </a:spcBef>
                <a:defRPr/>
              </a:pP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Agency FB" panose="020B0503020202020204"/>
                  <a:ea typeface="MS PGothic" panose="020B0600070205080204" pitchFamily="34" charset="-128"/>
                  <a:cs typeface="Lato" panose="020F0502020204030203" charset="0"/>
                  <a:sym typeface="Lato" panose="020F0502020204030203" charset="0"/>
                </a:rPr>
                <a:t>输入您的标题</a:t>
              </a:r>
              <a:r>
                <a:rPr lang="es-ES" sz="2400" b="1" dirty="0">
                  <a:solidFill>
                    <a:schemeClr val="bg1">
                      <a:lumMod val="85000"/>
                    </a:schemeClr>
                  </a:solidFill>
                  <a:latin typeface="Agency FB" panose="020B0503020202020204"/>
                  <a:ea typeface="MS PGothic" panose="020B0600070205080204" pitchFamily="34" charset="-128"/>
                  <a:cs typeface="Lato" panose="020F0502020204030203" charset="0"/>
                  <a:sym typeface="Lato" panose="020F0502020204030203" charset="0"/>
                </a:rPr>
                <a:t> </a:t>
              </a:r>
              <a:endParaRPr lang="es-ES" sz="3200" dirty="0">
                <a:solidFill>
                  <a:schemeClr val="bg1">
                    <a:lumMod val="85000"/>
                  </a:schemeClr>
                </a:solidFill>
                <a:latin typeface="Agency FB" panose="020B0503020202020204"/>
                <a:ea typeface="MS PGothic" panose="020B0600070205080204" pitchFamily="34" charset="-128"/>
                <a:sym typeface="Gill Sans" pitchFamily="3" charset="0"/>
              </a:endParaRPr>
            </a:p>
          </p:txBody>
        </p:sp>
      </p:grpSp>
      <p:sp>
        <p:nvSpPr>
          <p:cNvPr id="40" name="AutoShape 28"/>
          <p:cNvSpPr/>
          <p:nvPr/>
        </p:nvSpPr>
        <p:spPr bwMode="auto">
          <a:xfrm>
            <a:off x="4871213" y="2128674"/>
            <a:ext cx="2558256" cy="33650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 defTabSz="323850">
              <a:spcBef>
                <a:spcPts val="850"/>
              </a:spcBef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Lato" panose="020F0502020204030203" charset="0"/>
                <a:sym typeface="Lato" panose="020F0502020204030203" charset="0"/>
              </a:rPr>
              <a:t>输入您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Lato" panose="020F0502020204030203" charset="0"/>
              <a:sym typeface="Lato" panose="020F0502020204030203" charset="0"/>
            </a:endParaRPr>
          </a:p>
          <a:p>
            <a:pPr defTabSz="323850">
              <a:spcBef>
                <a:spcPts val="850"/>
              </a:spcBef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Lato" panose="020F0502020204030203" charset="0"/>
                <a:sym typeface="Lato" panose="020F0502020204030203" charset="0"/>
              </a:rPr>
              <a:t>的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Lato" panose="020F0502020204030203" charset="0"/>
              <a:sym typeface="Lato" panose="020F0502020204030203" charset="0"/>
            </a:endParaRPr>
          </a:p>
          <a:p>
            <a:pPr defTabSz="323850">
              <a:spcBef>
                <a:spcPts val="850"/>
              </a:spcBef>
              <a:defRPr/>
            </a:pP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Lato" panose="020F0502020204030203" charset="0"/>
                <a:sym typeface="Lato" panose="020F0502020204030203" charset="0"/>
              </a:rPr>
              <a:t>标题</a:t>
            </a:r>
            <a:endParaRPr lang="es-ES" sz="6000" dirty="0">
              <a:solidFill>
                <a:schemeClr val="bg1"/>
              </a:solidFill>
              <a:latin typeface="+mj-ea"/>
              <a:ea typeface="+mj-ea"/>
              <a:sym typeface="Gill Sans" pitchFamily="3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443119" y="2236108"/>
            <a:ext cx="2558256" cy="2454430"/>
            <a:chOff x="8443119" y="2236108"/>
            <a:chExt cx="2558256" cy="2454430"/>
          </a:xfrm>
        </p:grpSpPr>
        <p:sp>
          <p:nvSpPr>
            <p:cNvPr id="41" name="AutoShape 27"/>
            <p:cNvSpPr/>
            <p:nvPr/>
          </p:nvSpPr>
          <p:spPr bwMode="auto">
            <a:xfrm>
              <a:off x="8541513" y="2691875"/>
              <a:ext cx="2449574" cy="19986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>
              <a:lvl1pPr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1pPr>
              <a:lvl2pPr marL="742950" indent="-28575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2pPr>
              <a:lvl3pPr marL="1143000" indent="-22860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3pPr>
              <a:lvl4pPr marL="1600200" indent="-22860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4pPr>
              <a:lvl5pPr marL="2057400" indent="-228600" eaLnBrk="0"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5pPr>
              <a:lvl6pPr marL="25146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6pPr>
              <a:lvl7pPr marL="29718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7pPr>
              <a:lvl8pPr marL="34290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8pPr>
              <a:lvl9pPr marL="3886200" indent="-228600" algn="ctr" defTabSz="825500" eaLnBrk="0" fontAlgn="base" hangingPunct="0">
                <a:spcBef>
                  <a:spcPct val="0"/>
                </a:spcBef>
                <a:spcAft>
                  <a:spcPct val="0"/>
                </a:spcAft>
                <a:defRPr sz="5800">
                  <a:solidFill>
                    <a:srgbClr val="000000"/>
                  </a:solidFill>
                  <a:latin typeface="Gill Sans" pitchFamily="3" charset="0"/>
                  <a:ea typeface="MS PGothic" panose="020B0600070205080204" pitchFamily="34" charset="-128"/>
                  <a:sym typeface="Gill Sans" pitchFamily="3" charset="0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，点击输入描述文本</a:t>
              </a:r>
              <a:endParaRPr lang="zh-CN" altLang="zh-CN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52" name="AutoShape 28"/>
            <p:cNvSpPr/>
            <p:nvPr/>
          </p:nvSpPr>
          <p:spPr bwMode="auto">
            <a:xfrm>
              <a:off x="8443119" y="2236108"/>
              <a:ext cx="2558256" cy="45576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</p:spPr>
          <p:txBody>
            <a:bodyPr lIns="0" tIns="0" rIns="0" bIns="0"/>
            <a:lstStyle/>
            <a:p>
              <a:pPr algn="ctr" defTabSz="323850">
                <a:spcBef>
                  <a:spcPts val="850"/>
                </a:spcBef>
                <a:defRPr/>
              </a:pPr>
              <a:r>
                <a:rPr lang="zh-CN" altLang="en-US" sz="2400" b="1" dirty="0">
                  <a:solidFill>
                    <a:schemeClr val="bg1">
                      <a:lumMod val="85000"/>
                    </a:schemeClr>
                  </a:solidFill>
                  <a:latin typeface="Agency FB" panose="020B0503020202020204"/>
                  <a:ea typeface="MS PGothic" panose="020B0600070205080204" pitchFamily="34" charset="-128"/>
                  <a:cs typeface="Lato" panose="020F0502020204030203" charset="0"/>
                  <a:sym typeface="Lato" panose="020F0502020204030203" charset="0"/>
                </a:rPr>
                <a:t>输入您的标题</a:t>
              </a:r>
              <a:endParaRPr lang="es-ES" sz="3200" dirty="0">
                <a:solidFill>
                  <a:schemeClr val="bg1">
                    <a:lumMod val="85000"/>
                  </a:schemeClr>
                </a:solidFill>
                <a:latin typeface="Agency FB" panose="020B0503020202020204"/>
                <a:ea typeface="MS PGothic" panose="020B0600070205080204" pitchFamily="34" charset="-128"/>
                <a:sym typeface="Gill Sans" pitchFamily="3" charset="0"/>
              </a:endParaRPr>
            </a:p>
          </p:txBody>
        </p:sp>
      </p:grpSp>
      <p:sp>
        <p:nvSpPr>
          <p:cNvPr id="53" name="AutoShape 27"/>
          <p:cNvSpPr/>
          <p:nvPr/>
        </p:nvSpPr>
        <p:spPr bwMode="auto">
          <a:xfrm>
            <a:off x="4871213" y="5704900"/>
            <a:ext cx="2449574" cy="7975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algn="ctr"/>
            <a:r>
              <a:rPr lang="en-US" altLang="zh-CN" sz="48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en-US" altLang="zh-CN" sz="4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zh-CN" sz="4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4000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accel="34000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accel="34000" fill="hold" grpId="0" nodeType="afterEffect" p14:presetBounceEnd="2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8000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8000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2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5" grpId="0" animBg="1"/>
          <p:bldP spid="36" grpId="0" animBg="1"/>
          <p:bldP spid="40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3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0" presetID="2" presetClass="entr" presetSubtype="1" accel="3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4" accel="34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6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28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30" presetID="18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2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5" grpId="0" animBg="1"/>
          <p:bldP spid="36" grpId="0" animBg="1"/>
          <p:bldP spid="40" grpId="0"/>
          <p:bldP spid="53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2"/>
          <p:cNvSpPr/>
          <p:nvPr/>
        </p:nvSpPr>
        <p:spPr bwMode="auto">
          <a:xfrm>
            <a:off x="762000" y="3714750"/>
            <a:ext cx="2053167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点击输入描述文本，点击输入描述文本，点击输入描述文本，点击输入描述文本，点击输入描述文本，点击输入描述文本，点击输入描述文本，点击输入描述文本，点击输入描述文本点击输入描述文本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33"/>
          <p:cNvSpPr>
            <a:spLocks noChangeArrowheads="1"/>
          </p:cNvSpPr>
          <p:nvPr/>
        </p:nvSpPr>
        <p:spPr bwMode="auto">
          <a:xfrm>
            <a:off x="719667" y="3143388"/>
            <a:ext cx="209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/>
                <a:cs typeface="Open Sans" panose="020B0606030504020204" pitchFamily="34" charset="0"/>
              </a:rPr>
              <a:t>输入您的标题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/>
              <a:cs typeface="Open Sans Light" panose="020B0306030504020204" pitchFamily="34" charset="0"/>
            </a:endParaRPr>
          </a:p>
        </p:txBody>
      </p:sp>
      <p:sp>
        <p:nvSpPr>
          <p:cNvPr id="16" name="Rectangle 34"/>
          <p:cNvSpPr>
            <a:spLocks noChangeArrowheads="1"/>
          </p:cNvSpPr>
          <p:nvPr/>
        </p:nvSpPr>
        <p:spPr bwMode="auto">
          <a:xfrm>
            <a:off x="814918" y="1333500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rgbClr val="264457"/>
                </a:solidFill>
                <a:latin typeface="Agency FB" panose="020B0503020202020204"/>
                <a:cs typeface="Open Sans Light" panose="020B0306030504020204" pitchFamily="34" charset="0"/>
              </a:rPr>
              <a:t>1</a:t>
            </a:r>
          </a:p>
        </p:txBody>
      </p:sp>
      <p:sp>
        <p:nvSpPr>
          <p:cNvPr id="17" name="Rectangle 38"/>
          <p:cNvSpPr/>
          <p:nvPr/>
        </p:nvSpPr>
        <p:spPr bwMode="auto">
          <a:xfrm>
            <a:off x="3661834" y="3714750"/>
            <a:ext cx="2053167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点击输入描述文本，点击输入描述文本，点击输入描述文本，点击输入描述文本，点击输入描述文本，点击输入描述文本，点击输入描述文本，点击输入描述文本，点击输入描述文本点击输入描述文本</a:t>
            </a:r>
            <a:endParaRPr lang="zh-CN" altLang="zh-CN" sz="11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18" name="Rectangle 40"/>
          <p:cNvSpPr>
            <a:spLocks noChangeArrowheads="1"/>
          </p:cNvSpPr>
          <p:nvPr/>
        </p:nvSpPr>
        <p:spPr bwMode="auto">
          <a:xfrm>
            <a:off x="3714750" y="1333500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/>
                <a:cs typeface="Open Sans Light" panose="020B0306030504020204" pitchFamily="34" charset="0"/>
              </a:rPr>
              <a:t>2</a:t>
            </a:r>
          </a:p>
        </p:txBody>
      </p:sp>
      <p:sp>
        <p:nvSpPr>
          <p:cNvPr id="19" name="Rectangle 41"/>
          <p:cNvSpPr/>
          <p:nvPr/>
        </p:nvSpPr>
        <p:spPr bwMode="auto">
          <a:xfrm>
            <a:off x="6614584" y="3714750"/>
            <a:ext cx="2053167" cy="281019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点击输入描述文本，点击输入描述文本，点击输入描述文本，点击输入描述文本，点击输入描述文本，点击输入描述文本，点击输入描述文本，点击输入描述文本，点击输入描述文本点击输入描述文本</a:t>
            </a:r>
            <a:endParaRPr lang="zh-CN" altLang="zh-CN" sz="1100" dirty="0">
              <a:solidFill>
                <a:srgbClr val="000000">
                  <a:lumMod val="65000"/>
                  <a:lumOff val="35000"/>
                </a:srgbClr>
              </a:solidFill>
            </a:endParaRPr>
          </a:p>
          <a:p>
            <a:pPr>
              <a:lnSpc>
                <a:spcPct val="130000"/>
              </a:lnSpc>
            </a:pP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Rectangle 43"/>
          <p:cNvSpPr>
            <a:spLocks noChangeArrowheads="1"/>
          </p:cNvSpPr>
          <p:nvPr/>
        </p:nvSpPr>
        <p:spPr bwMode="auto">
          <a:xfrm>
            <a:off x="6667502" y="1333500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>
                <a:solidFill>
                  <a:srgbClr val="264457"/>
                </a:solidFill>
                <a:latin typeface="Agency FB" panose="020B0503020202020204"/>
                <a:cs typeface="Open Sans Light" panose="020B0306030504020204" pitchFamily="34" charset="0"/>
              </a:rPr>
              <a:t>3</a:t>
            </a:r>
          </a:p>
        </p:txBody>
      </p:sp>
      <p:sp>
        <p:nvSpPr>
          <p:cNvPr id="21" name="Rectangle 44"/>
          <p:cNvSpPr/>
          <p:nvPr/>
        </p:nvSpPr>
        <p:spPr bwMode="auto">
          <a:xfrm>
            <a:off x="9567334" y="3714750"/>
            <a:ext cx="2053167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点击输入描述文本，点击输入描述文本，点击输入描述文本，点击输入描述文本，点击输入描述文本，点击输入描述文本，点击输入描述文本，点击输入描述文本，点击输入描述文本点击输入描述文本</a:t>
            </a:r>
            <a:endParaRPr lang="zh-CN" altLang="zh-CN" sz="1100" dirty="0">
              <a:solidFill>
                <a:srgbClr val="000000">
                  <a:lumMod val="65000"/>
                  <a:lumOff val="35000"/>
                </a:srgbClr>
              </a:solidFill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620252" y="1333500"/>
            <a:ext cx="76049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zh-CN" sz="1280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/>
                <a:cs typeface="Open Sans Light" panose="020B0306030504020204" pitchFamily="34" charset="0"/>
              </a:rPr>
              <a:t>4</a:t>
            </a:r>
          </a:p>
        </p:txBody>
      </p:sp>
      <p:sp>
        <p:nvSpPr>
          <p:cNvPr id="23" name="Rectangle 33"/>
          <p:cNvSpPr>
            <a:spLocks noChangeArrowheads="1"/>
          </p:cNvSpPr>
          <p:nvPr/>
        </p:nvSpPr>
        <p:spPr bwMode="auto">
          <a:xfrm>
            <a:off x="3624792" y="3143388"/>
            <a:ext cx="209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/>
                <a:cs typeface="Open Sans" panose="020B0606030504020204" pitchFamily="34" charset="0"/>
              </a:rPr>
              <a:t>输入您的标题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/>
              <a:cs typeface="Open Sans Light" panose="020B0306030504020204" pitchFamily="34" charset="0"/>
            </a:endParaRPr>
          </a:p>
        </p:txBody>
      </p:sp>
      <p:sp>
        <p:nvSpPr>
          <p:cNvPr id="24" name="Rectangle 33"/>
          <p:cNvSpPr>
            <a:spLocks noChangeArrowheads="1"/>
          </p:cNvSpPr>
          <p:nvPr/>
        </p:nvSpPr>
        <p:spPr bwMode="auto">
          <a:xfrm>
            <a:off x="6653742" y="3143388"/>
            <a:ext cx="209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/>
                <a:cs typeface="Open Sans" panose="020B0606030504020204" pitchFamily="34" charset="0"/>
              </a:rPr>
              <a:t>输入您的标题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/>
              <a:cs typeface="Open Sans Light" panose="020B0306030504020204" pitchFamily="34" charset="0"/>
            </a:endParaRPr>
          </a:p>
        </p:txBody>
      </p:sp>
      <p:sp>
        <p:nvSpPr>
          <p:cNvPr id="25" name="Rectangle 33"/>
          <p:cNvSpPr>
            <a:spLocks noChangeArrowheads="1"/>
          </p:cNvSpPr>
          <p:nvPr/>
        </p:nvSpPr>
        <p:spPr bwMode="auto">
          <a:xfrm>
            <a:off x="9511242" y="3143388"/>
            <a:ext cx="2095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/>
                <a:cs typeface="Open Sans" panose="020B0606030504020204" pitchFamily="34" charset="0"/>
              </a:rPr>
              <a:t>输入您的标题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/>
              <a:cs typeface="Open Sans Light" panose="020B0306030504020204" pitchFamily="34" charset="0"/>
            </a:endParaRPr>
          </a:p>
        </p:txBody>
      </p:sp>
      <p:sp>
        <p:nvSpPr>
          <p:cNvPr id="26" name="Rectangle 13"/>
          <p:cNvSpPr/>
          <p:nvPr/>
        </p:nvSpPr>
        <p:spPr bwMode="auto">
          <a:xfrm>
            <a:off x="3495675" y="317622"/>
            <a:ext cx="52006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cs typeface="Open Sans" panose="020B0606030504020204" pitchFamily="34" charset="0"/>
              </a:rPr>
              <a:t>这里是页面标题文字</a:t>
            </a:r>
            <a:endParaRPr lang="id-ID" sz="3600" spc="-300" dirty="0">
              <a:solidFill>
                <a:schemeClr val="tx1">
                  <a:lumMod val="75000"/>
                  <a:lumOff val="25000"/>
                </a:schemeClr>
              </a:solidFill>
              <a:latin typeface="方正姚体" panose="02010601030101010101" charset="-122"/>
              <a:ea typeface="方正姚体" panose="02010601030101010101" charset="-122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med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8077217" y="687626"/>
            <a:ext cx="357051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4800">
                <a:solidFill>
                  <a:schemeClr val="bg1"/>
                </a:solidFill>
                <a:latin typeface="DIN" pitchFamily="50" charset="0"/>
                <a:cs typeface="+mn-ea"/>
              </a:defRPr>
            </a:lvl1pPr>
          </a:lstStyle>
          <a:p>
            <a:pPr algn="l"/>
            <a:r>
              <a:rPr lang="en-US" altLang="zh-CN" sz="34400" dirty="0">
                <a:sym typeface="+mn-lt"/>
              </a:rPr>
              <a:t>2</a:t>
            </a:r>
            <a:endParaRPr lang="zh-CN" altLang="en-US" sz="34400" dirty="0"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37822" y="2274866"/>
            <a:ext cx="5488679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chemeClr val="bg1"/>
                </a:solidFill>
                <a:latin typeface="DIN" pitchFamily="50" charset="0"/>
                <a:cs typeface="+mn-ea"/>
                <a:sym typeface="+mn-lt"/>
              </a:rPr>
              <a:t>输入您的标题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1737822" y="3105863"/>
            <a:ext cx="5370403" cy="85408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100" dirty="0">
                <a:solidFill>
                  <a:schemeClr val="bg1">
                    <a:lumMod val="75000"/>
                  </a:schemeClr>
                </a:solidFill>
              </a:rPr>
              <a:t>Lorem Ipsum is simply dummy text of the printing and typesetting industry. Lorem Ipsum has been the industry's standard. Lorem Ipsum is simply dummy text of the printing and more.</a:t>
            </a:r>
          </a:p>
        </p:txBody>
      </p:sp>
      <p:sp>
        <p:nvSpPr>
          <p:cNvPr id="16" name="Cross 48"/>
          <p:cNvSpPr/>
          <p:nvPr/>
        </p:nvSpPr>
        <p:spPr>
          <a:xfrm>
            <a:off x="4124842" y="4824205"/>
            <a:ext cx="622168" cy="622168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D0D0D"/>
              </a:solidFill>
            </a:endParaRPr>
          </a:p>
        </p:txBody>
      </p:sp>
      <p:sp>
        <p:nvSpPr>
          <p:cNvPr id="17" name="Cross 49"/>
          <p:cNvSpPr/>
          <p:nvPr/>
        </p:nvSpPr>
        <p:spPr>
          <a:xfrm>
            <a:off x="2247326" y="2171984"/>
            <a:ext cx="205764" cy="205764"/>
          </a:xfrm>
          <a:prstGeom prst="plus">
            <a:avLst>
              <a:gd name="adj" fmla="val 4252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4" grpId="0"/>
          <p:bldP spid="15" grpId="0"/>
          <p:bldP spid="16" grpId="0" animBg="1"/>
          <p:bldP spid="17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92300"/>
            <a:ext cx="12192000" cy="32385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7340600" y="793750"/>
            <a:ext cx="4165600" cy="2197100"/>
          </a:xfrm>
          <a:prstGeom prst="rect">
            <a:avLst/>
          </a:prstGeom>
          <a:solidFill>
            <a:srgbClr val="1F2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Rectangle 13"/>
          <p:cNvSpPr/>
          <p:nvPr/>
        </p:nvSpPr>
        <p:spPr bwMode="auto">
          <a:xfrm>
            <a:off x="7460378" y="1307525"/>
            <a:ext cx="3944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chemeClr val="bg1"/>
                </a:solidFill>
                <a:ea typeface="方正姚体" panose="02010601030101010101" charset="-122"/>
                <a:cs typeface="Open Sans" panose="020B0606030504020204" pitchFamily="34" charset="0"/>
              </a:rPr>
              <a:t>输入您的标题</a:t>
            </a:r>
            <a:endParaRPr lang="id-ID" sz="3200" dirty="0">
              <a:solidFill>
                <a:schemeClr val="bg1"/>
              </a:solidFill>
              <a:ea typeface="方正姚体" panose="02010601030101010101" charset="-122"/>
              <a:cs typeface="Open Sans" panose="020B0606030504020204" pitchFamily="34" charset="0"/>
            </a:endParaRPr>
          </a:p>
        </p:txBody>
      </p:sp>
      <p:sp>
        <p:nvSpPr>
          <p:cNvPr id="5" name="AutoShape 27"/>
          <p:cNvSpPr/>
          <p:nvPr/>
        </p:nvSpPr>
        <p:spPr bwMode="auto">
          <a:xfrm>
            <a:off x="7565118" y="1929371"/>
            <a:ext cx="3750582" cy="12874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1pPr>
            <a:lvl2pPr marL="742950" indent="-28575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2pPr>
            <a:lvl3pPr marL="11430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3pPr>
            <a:lvl4pPr marL="16002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4pPr>
            <a:lvl5pPr marL="2057400" indent="-228600" eaLnBrk="0"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5pPr>
            <a:lvl6pPr marL="25146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6pPr>
            <a:lvl7pPr marL="29718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7pPr>
            <a:lvl8pPr marL="34290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8pPr>
            <a:lvl9pPr marL="3886200" indent="-228600" algn="ctr" defTabSz="825500" eaLnBrk="0" fontAlgn="base" hangingPunct="0">
              <a:spcBef>
                <a:spcPct val="0"/>
              </a:spcBef>
              <a:spcAft>
                <a:spcPct val="0"/>
              </a:spcAft>
              <a:defRPr sz="5800">
                <a:solidFill>
                  <a:srgbClr val="000000"/>
                </a:solidFill>
                <a:latin typeface="Gill Sans" pitchFamily="3" charset="0"/>
                <a:ea typeface="MS PGothic" panose="020B0600070205080204" pitchFamily="34" charset="-128"/>
                <a:sym typeface="Gill Sans" pitchFamily="3" charset="0"/>
              </a:defRPr>
            </a:lvl9pPr>
          </a:lstStyle>
          <a:p>
            <a:pPr lvl="0" algn="ctr" eaLnBrk="1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点击输入描述文本，点击输入描述文本，点击输入描述文本，点击输入描述文本，点击输入描述文本，点击输入描述文本</a:t>
            </a:r>
            <a:endParaRPr kumimoji="0" lang="es-ES" altLang="zh-CN" sz="10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Lato" panose="020F0502020204030203" charset="0"/>
              <a:sym typeface="Lato" panose="020F0502020204030203" charset="0"/>
            </a:endParaRPr>
          </a:p>
        </p:txBody>
      </p:sp>
    </p:spTree>
  </p:cSld>
  <p:clrMapOvr>
    <a:masterClrMapping/>
  </p:clrMapOvr>
  <p:transition spd="med" advClick="0" advTm="5000"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grpId="0" nodeType="afterEffect" p14:presetBounceEnd="2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6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6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0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3" grpId="0" animBg="1"/>
          <p:bldP spid="4" grpId="0"/>
          <p:bldP spid="5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蓝色 II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354A5D"/>
      </a:accent1>
      <a:accent2>
        <a:srgbClr val="E66C22"/>
      </a:accent2>
      <a:accent3>
        <a:srgbClr val="808080"/>
      </a:accent3>
      <a:accent4>
        <a:srgbClr val="6286A6"/>
      </a:accent4>
      <a:accent5>
        <a:srgbClr val="587B9A"/>
      </a:accent5>
      <a:accent6>
        <a:srgbClr val="3D556B"/>
      </a:accent6>
      <a:hlink>
        <a:srgbClr val="354A5D"/>
      </a:hlink>
      <a:folHlink>
        <a:srgbClr val="BFBFBF"/>
      </a:folHlink>
    </a:clrScheme>
    <a:fontScheme name="微软雅黑 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蓝色 II">
    <a:dk1>
      <a:srgbClr val="000000"/>
    </a:dk1>
    <a:lt1>
      <a:srgbClr val="FFFFFF"/>
    </a:lt1>
    <a:dk2>
      <a:srgbClr val="778495"/>
    </a:dk2>
    <a:lt2>
      <a:srgbClr val="F0F0F0"/>
    </a:lt2>
    <a:accent1>
      <a:srgbClr val="354A5D"/>
    </a:accent1>
    <a:accent2>
      <a:srgbClr val="E66C22"/>
    </a:accent2>
    <a:accent3>
      <a:srgbClr val="808080"/>
    </a:accent3>
    <a:accent4>
      <a:srgbClr val="6286A6"/>
    </a:accent4>
    <a:accent5>
      <a:srgbClr val="587B9A"/>
    </a:accent5>
    <a:accent6>
      <a:srgbClr val="3D556B"/>
    </a:accent6>
    <a:hlink>
      <a:srgbClr val="354A5D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4740</Words>
  <Application>Microsoft Office PowerPoint</Application>
  <PresentationFormat>宽屏</PresentationFormat>
  <Paragraphs>199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DIN</vt:lpstr>
      <vt:lpstr>FontAwesome</vt:lpstr>
      <vt:lpstr>Gill Sans</vt:lpstr>
      <vt:lpstr>Lato</vt:lpstr>
      <vt:lpstr>MS PGothic</vt:lpstr>
      <vt:lpstr>Open Sans</vt:lpstr>
      <vt:lpstr>Open Sans Light</vt:lpstr>
      <vt:lpstr>Poppins</vt:lpstr>
      <vt:lpstr>Poppins Light</vt:lpstr>
      <vt:lpstr>Source Han Sans Heavy</vt:lpstr>
      <vt:lpstr>方正姚体</vt:lpstr>
      <vt:lpstr>宋体</vt:lpstr>
      <vt:lpstr>微软雅黑</vt:lpstr>
      <vt:lpstr>Agency FB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14</cp:revision>
  <dcterms:created xsi:type="dcterms:W3CDTF">2017-07-26T12:24:22Z</dcterms:created>
  <dcterms:modified xsi:type="dcterms:W3CDTF">2020-06-17T15:20:51Z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