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5" r:id="rId6"/>
    <p:sldId id="262" r:id="rId7"/>
    <p:sldId id="267" r:id="rId8"/>
    <p:sldId id="268" r:id="rId9"/>
    <p:sldId id="263" r:id="rId10"/>
    <p:sldId id="273" r:id="rId11"/>
    <p:sldId id="274" r:id="rId12"/>
    <p:sldId id="264" r:id="rId13"/>
    <p:sldId id="275" r:id="rId14"/>
    <p:sldId id="281" r:id="rId15"/>
    <p:sldId id="282" r:id="rId16"/>
    <p:sldId id="28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C2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1" autoAdjust="0"/>
    <p:restoredTop sz="96408" autoAdjust="0"/>
  </p:normalViewPr>
  <p:slideViewPr>
    <p:cSldViewPr snapToGrid="0">
      <p:cViewPr varScale="1">
        <p:scale>
          <a:sx n="100" d="100"/>
          <a:sy n="100" d="100"/>
        </p:scale>
        <p:origin x="84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35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76299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0459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F5DF9-55DF-4572-B1FC-9FA3E65D7A0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8CAC2-D68C-48DB-93FC-5D7A4AD42D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01885" y="1414183"/>
            <a:ext cx="73524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端午节</a:t>
            </a:r>
            <a:r>
              <a:rPr lang="en-US" altLang="zh-CN" sz="8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8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  <a:endParaRPr lang="zh-CN" altLang="en-US" sz="8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3560586" y="2650829"/>
            <a:ext cx="706374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HAPPY DRAGON BOAT FESTIVAL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78094" y="3541035"/>
            <a:ext cx="3167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</a:t>
            </a:r>
            <a:r>
              <a:rPr lang="zh-CN" altLang="en-US" dirty="0" smtClean="0"/>
              <a:t>：</a:t>
            </a:r>
            <a:r>
              <a:rPr lang="en-US" altLang="zh-CN" dirty="0" smtClean="0"/>
              <a:t>51PPT    2020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06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503029"/>
            <a:ext cx="6416580" cy="23765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3560588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450" y="5293244"/>
            <a:ext cx="3009900" cy="123825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 rot="7388596">
            <a:off x="1554114" y="-4589713"/>
            <a:ext cx="11076681" cy="10536130"/>
            <a:chOff x="3308212" y="457200"/>
            <a:chExt cx="5683388" cy="5406034"/>
          </a:xfrm>
        </p:grpSpPr>
        <p:sp>
          <p:nvSpPr>
            <p:cNvPr id="32" name="弧形 31"/>
            <p:cNvSpPr/>
            <p:nvPr/>
          </p:nvSpPr>
          <p:spPr>
            <a:xfrm>
              <a:off x="3687825" y="4572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 rot="14189685">
              <a:off x="3256649" y="611022"/>
              <a:ext cx="5303775" cy="5200650"/>
            </a:xfrm>
            <a:prstGeom prst="arc">
              <a:avLst>
                <a:gd name="adj1" fmla="val 16200000"/>
                <a:gd name="adj2" fmla="val 13051246"/>
              </a:avLst>
            </a:prstGeom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5586349">
            <a:off x="9158613" y="4116451"/>
            <a:ext cx="1879838" cy="1788100"/>
            <a:chOff x="3308212" y="457200"/>
            <a:chExt cx="5683388" cy="5406034"/>
          </a:xfrm>
        </p:grpSpPr>
        <p:sp>
          <p:nvSpPr>
            <p:cNvPr id="37" name="弧形 36"/>
            <p:cNvSpPr/>
            <p:nvPr/>
          </p:nvSpPr>
          <p:spPr>
            <a:xfrm>
              <a:off x="3687825" y="4572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 rot="14189685">
              <a:off x="3256649" y="611022"/>
              <a:ext cx="5303775" cy="5200650"/>
            </a:xfrm>
            <a:prstGeom prst="arc">
              <a:avLst>
                <a:gd name="adj1" fmla="val 16200000"/>
                <a:gd name="adj2" fmla="val 13051246"/>
              </a:avLst>
            </a:prstGeom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7452" y="717452"/>
            <a:ext cx="10705514" cy="55567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05032" y="90566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28362" y="115808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午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56145" y="208541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30900" y="208541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05655" y="2090306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524525" y="2059549"/>
            <a:ext cx="430887" cy="447894"/>
            <a:chOff x="7077476" y="2846291"/>
            <a:chExt cx="430887" cy="447894"/>
          </a:xfrm>
        </p:grpSpPr>
        <p:pic>
          <p:nvPicPr>
            <p:cNvPr id="10" name="图片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63"/>
          <a:stretch/>
        </p:blipFill>
        <p:spPr>
          <a:xfrm>
            <a:off x="2805655" y="3514871"/>
            <a:ext cx="7941271" cy="275257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44" y="719528"/>
            <a:ext cx="23431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51"/>
          <a:stretch/>
        </p:blipFill>
        <p:spPr>
          <a:xfrm>
            <a:off x="9280106" y="419100"/>
            <a:ext cx="2410123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" t="38889" r="69566" b="-38889"/>
          <a:stretch/>
        </p:blipFill>
        <p:spPr>
          <a:xfrm>
            <a:off x="6120545" y="1555035"/>
            <a:ext cx="2410123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1433" y="1087327"/>
            <a:ext cx="8086595" cy="4683345"/>
            <a:chOff x="2886199" y="1256001"/>
            <a:chExt cx="8086595" cy="4693436"/>
          </a:xfrm>
        </p:grpSpPr>
        <p:sp>
          <p:nvSpPr>
            <p:cNvPr id="3" name="矩形 2"/>
            <p:cNvSpPr/>
            <p:nvPr/>
          </p:nvSpPr>
          <p:spPr>
            <a:xfrm>
              <a:off x="10234130" y="1324424"/>
              <a:ext cx="738664" cy="445273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5400000" sx="101000" sy="101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267550" y="1394764"/>
              <a:ext cx="677108" cy="42847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单击此处可添加标题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636815" y="1256001"/>
              <a:ext cx="1169551" cy="46934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17971" y="1256001"/>
              <a:ext cx="1169551" cy="46934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86199" y="1256001"/>
              <a:ext cx="1169551" cy="46934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293996" y="1350930"/>
              <a:ext cx="0" cy="33925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686017" y="1350929"/>
              <a:ext cx="0" cy="33925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8960685" y="1270099"/>
              <a:ext cx="553998" cy="3260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标题一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872626" y="1350928"/>
              <a:ext cx="0" cy="33925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759579" y="1285519"/>
              <a:ext cx="553998" cy="3260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标题二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70156" y="1365026"/>
              <a:ext cx="553998" cy="3260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标题三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9268" y="2130710"/>
            <a:ext cx="16645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12160" y="216283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6087" y="3992758"/>
            <a:ext cx="430887" cy="447894"/>
            <a:chOff x="7077476" y="2846291"/>
            <a:chExt cx="430887" cy="447894"/>
          </a:xfrm>
        </p:grpSpPr>
        <p:pic>
          <p:nvPicPr>
            <p:cNvPr id="5" name="图片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6653" y="0"/>
            <a:ext cx="12220496" cy="6858000"/>
            <a:chOff x="-6653" y="0"/>
            <a:chExt cx="12220496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653" y="0"/>
              <a:ext cx="4375636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4744" y="3818785"/>
              <a:ext cx="4149099" cy="303921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308212" y="457200"/>
            <a:ext cx="5683388" cy="5541912"/>
            <a:chOff x="3308212" y="457200"/>
            <a:chExt cx="5683388" cy="5541912"/>
          </a:xfrm>
        </p:grpSpPr>
        <p:sp>
          <p:nvSpPr>
            <p:cNvPr id="14" name="弧形 13"/>
            <p:cNvSpPr/>
            <p:nvPr/>
          </p:nvSpPr>
          <p:spPr>
            <a:xfrm>
              <a:off x="3687825" y="4572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7890838">
              <a:off x="3687825" y="7469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14189685">
              <a:off x="3256649" y="611022"/>
              <a:ext cx="5303775" cy="5200650"/>
            </a:xfrm>
            <a:prstGeom prst="arc">
              <a:avLst>
                <a:gd name="adj1" fmla="val 16200000"/>
                <a:gd name="adj2" fmla="val 13051246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02073" y="2454157"/>
            <a:ext cx="10467213" cy="2701787"/>
            <a:chOff x="930209" y="2491964"/>
            <a:chExt cx="10467213" cy="2701787"/>
          </a:xfrm>
        </p:grpSpPr>
        <p:sp>
          <p:nvSpPr>
            <p:cNvPr id="3" name="矩形 2"/>
            <p:cNvSpPr/>
            <p:nvPr/>
          </p:nvSpPr>
          <p:spPr>
            <a:xfrm>
              <a:off x="1875811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01</a:t>
              </a:r>
              <a:endParaRPr lang="zh-CN" altLang="en-US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485661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02</a:t>
              </a:r>
              <a:endParaRPr lang="zh-CN" altLang="en-US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230308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03</a:t>
              </a:r>
              <a:endParaRPr lang="zh-CN" altLang="en-US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974955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04</a:t>
              </a:r>
              <a:endParaRPr lang="zh-CN" altLang="en-US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" name="TextBox 13"/>
            <p:cNvSpPr txBox="1">
              <a:spLocks noChangeArrowheads="1"/>
            </p:cNvSpPr>
            <p:nvPr/>
          </p:nvSpPr>
          <p:spPr bwMode="auto">
            <a:xfrm>
              <a:off x="930209" y="2491964"/>
              <a:ext cx="2338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1068458" y="3201781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13"/>
            <p:cNvSpPr txBox="1">
              <a:spLocks noChangeArrowheads="1"/>
            </p:cNvSpPr>
            <p:nvPr/>
          </p:nvSpPr>
          <p:spPr bwMode="auto">
            <a:xfrm>
              <a:off x="3673823" y="2491964"/>
              <a:ext cx="233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3836989" y="3201781"/>
              <a:ext cx="211296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6340891" y="2491964"/>
              <a:ext cx="233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6490805" y="3201781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9059035" y="2491964"/>
              <a:ext cx="2338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9237040" y="3201781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1684556" y="4309506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4346960" y="4320003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7110412" y="4301293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9856647" y="4306751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277" y="3439573"/>
            <a:ext cx="695325" cy="16478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679" y="3439573"/>
            <a:ext cx="695325" cy="1647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8647" y="3439573"/>
            <a:ext cx="695325" cy="16478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177" y="681202"/>
            <a:ext cx="562927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583731" y="2055977"/>
            <a:ext cx="860420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endParaRPr lang="zh-CN" altLang="en-US" sz="1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1583730" y="3615144"/>
            <a:ext cx="86042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723576" y="1144484"/>
            <a:ext cx="3664511" cy="5496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131533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01885" y="1414183"/>
            <a:ext cx="73524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谢谢您的观看</a:t>
            </a: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4344423" y="2650829"/>
            <a:ext cx="539012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Thank you for watching </a:t>
            </a:r>
            <a:endParaRPr lang="zh-CN" altLang="en-US" sz="3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43208" y="3547962"/>
            <a:ext cx="3167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</a:t>
            </a:r>
            <a:r>
              <a:rPr lang="zh-CN" altLang="en-US" dirty="0" smtClean="0"/>
              <a:t>：</a:t>
            </a:r>
            <a:r>
              <a:rPr lang="en-US" altLang="zh-CN" dirty="0" smtClean="0"/>
              <a:t>51PPT    2020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06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503029"/>
            <a:ext cx="6416580" cy="23765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3560588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450" y="5293244"/>
            <a:ext cx="3009900" cy="123825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 rot="7388596">
            <a:off x="1554114" y="-4589713"/>
            <a:ext cx="11076681" cy="10536130"/>
            <a:chOff x="3308212" y="457200"/>
            <a:chExt cx="5683388" cy="5406034"/>
          </a:xfrm>
        </p:grpSpPr>
        <p:sp>
          <p:nvSpPr>
            <p:cNvPr id="32" name="弧形 31"/>
            <p:cNvSpPr/>
            <p:nvPr/>
          </p:nvSpPr>
          <p:spPr>
            <a:xfrm>
              <a:off x="3687825" y="4572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 rot="14189685">
              <a:off x="3256649" y="611022"/>
              <a:ext cx="5303775" cy="5200650"/>
            </a:xfrm>
            <a:prstGeom prst="arc">
              <a:avLst>
                <a:gd name="adj1" fmla="val 16200000"/>
                <a:gd name="adj2" fmla="val 13051246"/>
              </a:avLst>
            </a:prstGeom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5586349">
            <a:off x="9158613" y="4116451"/>
            <a:ext cx="1879838" cy="1788100"/>
            <a:chOff x="3308212" y="457200"/>
            <a:chExt cx="5683388" cy="5406034"/>
          </a:xfrm>
        </p:grpSpPr>
        <p:sp>
          <p:nvSpPr>
            <p:cNvPr id="37" name="弧形 36"/>
            <p:cNvSpPr/>
            <p:nvPr/>
          </p:nvSpPr>
          <p:spPr>
            <a:xfrm>
              <a:off x="3687825" y="4572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 rot="14189685">
              <a:off x="3256649" y="611022"/>
              <a:ext cx="5303775" cy="5200650"/>
            </a:xfrm>
            <a:prstGeom prst="arc">
              <a:avLst>
                <a:gd name="adj1" fmla="val 16200000"/>
                <a:gd name="adj2" fmla="val 13051246"/>
              </a:avLst>
            </a:prstGeom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242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9484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13014" y="1043579"/>
            <a:ext cx="12168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30172" y="1043579"/>
            <a:ext cx="7680046" cy="3108590"/>
            <a:chOff x="3576222" y="2319528"/>
            <a:chExt cx="7680046" cy="3108590"/>
          </a:xfrm>
        </p:grpSpPr>
        <p:sp>
          <p:nvSpPr>
            <p:cNvPr id="7" name="文本框 6"/>
            <p:cNvSpPr txBox="1"/>
            <p:nvPr/>
          </p:nvSpPr>
          <p:spPr>
            <a:xfrm>
              <a:off x="3576222" y="2729278"/>
              <a:ext cx="553998" cy="2007019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第一部分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402423" y="2321717"/>
              <a:ext cx="677108" cy="31064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点击输入本栏的具体文字，简明扼要的说明分项内容。</a:t>
              </a:r>
              <a:endParaRPr lang="en-US" altLang="zh-CN" sz="1600" kern="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05990" y="2727089"/>
              <a:ext cx="553998" cy="2007019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第二部分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432191" y="2319528"/>
              <a:ext cx="677108" cy="31064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点击输入本栏的具体文字，简明扼要的说明分项内容。</a:t>
              </a:r>
              <a:endParaRPr lang="en-US" altLang="zh-CN" sz="1600" kern="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708443" y="2729278"/>
              <a:ext cx="553998" cy="2007019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第三部分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34644" y="2321717"/>
              <a:ext cx="677108" cy="31064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点击输入本栏的具体文字，简明扼要的说明分项内容。</a:t>
              </a:r>
              <a:endParaRPr lang="en-US" altLang="zh-CN" sz="1600" kern="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52959" y="2727089"/>
              <a:ext cx="553998" cy="2007019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第四部分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579160" y="2319528"/>
              <a:ext cx="677108" cy="31064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点击输入本栏的具体文字，简明扼要的说明分项内容。</a:t>
              </a:r>
              <a:endParaRPr lang="en-US" altLang="zh-CN" sz="1600" kern="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-6653" y="0"/>
            <a:ext cx="12220496" cy="6858000"/>
            <a:chOff x="-6653" y="0"/>
            <a:chExt cx="12220496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653" y="0"/>
              <a:ext cx="4375636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4744" y="3818785"/>
              <a:ext cx="4149099" cy="303921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879" y="703337"/>
            <a:ext cx="916616" cy="243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6653" y="0"/>
            <a:ext cx="12220496" cy="6858000"/>
            <a:chOff x="-6653" y="0"/>
            <a:chExt cx="12220496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653" y="0"/>
              <a:ext cx="4375636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4744" y="3818785"/>
              <a:ext cx="4149099" cy="303921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689268" y="1768760"/>
            <a:ext cx="16645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12160" y="180088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6087" y="3630808"/>
            <a:ext cx="430887" cy="447894"/>
            <a:chOff x="7077476" y="2846291"/>
            <a:chExt cx="430887" cy="447894"/>
          </a:xfrm>
        </p:grpSpPr>
        <p:pic>
          <p:nvPicPr>
            <p:cNvPr id="5" name="图片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08212" y="457200"/>
            <a:ext cx="5683388" cy="5541912"/>
            <a:chOff x="3308212" y="457200"/>
            <a:chExt cx="5683388" cy="5541912"/>
          </a:xfrm>
        </p:grpSpPr>
        <p:sp>
          <p:nvSpPr>
            <p:cNvPr id="14" name="弧形 13"/>
            <p:cNvSpPr/>
            <p:nvPr/>
          </p:nvSpPr>
          <p:spPr>
            <a:xfrm>
              <a:off x="3687825" y="4572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/>
            <p:cNvSpPr/>
            <p:nvPr/>
          </p:nvSpPr>
          <p:spPr>
            <a:xfrm rot="7890838">
              <a:off x="3687825" y="7469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/>
            <p:nvPr/>
          </p:nvSpPr>
          <p:spPr>
            <a:xfrm rot="14189685">
              <a:off x="3256649" y="611022"/>
              <a:ext cx="5303775" cy="5200650"/>
            </a:xfrm>
            <a:prstGeom prst="arc">
              <a:avLst>
                <a:gd name="adj1" fmla="val 16200000"/>
                <a:gd name="adj2" fmla="val 13051246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37560" y="1061572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0890" y="1313992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午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2562" y="131399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7317" y="131399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22072" y="1318886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557053" y="2215461"/>
            <a:ext cx="430887" cy="447894"/>
            <a:chOff x="7077476" y="2846291"/>
            <a:chExt cx="430887" cy="447894"/>
          </a:xfrm>
        </p:grpSpPr>
        <p:pic>
          <p:nvPicPr>
            <p:cNvPr id="10" name="图片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17403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546" y="3335942"/>
            <a:ext cx="3819525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85136" y="1110427"/>
            <a:ext cx="1517990" cy="4678019"/>
            <a:chOff x="9369289" y="861389"/>
            <a:chExt cx="1517990" cy="467801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9369289" y="861391"/>
              <a:ext cx="0" cy="467801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542106" y="861390"/>
              <a:ext cx="0" cy="336605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0196932" y="4412212"/>
              <a:ext cx="690347" cy="690347"/>
              <a:chOff x="2719446" y="4412974"/>
              <a:chExt cx="637960" cy="63796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6600000" sx="104000" sy="104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647921" y="861389"/>
              <a:ext cx="738664" cy="36923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此处添加标题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60610" y="1725034"/>
            <a:ext cx="6636222" cy="1756960"/>
            <a:chOff x="8003341" y="2653901"/>
            <a:chExt cx="3802631" cy="1756960"/>
          </a:xfrm>
        </p:grpSpPr>
        <p:sp>
          <p:nvSpPr>
            <p:cNvPr id="11" name="文本框 49"/>
            <p:cNvSpPr txBox="1">
              <a:spLocks noChangeArrowheads="1"/>
            </p:cNvSpPr>
            <p:nvPr/>
          </p:nvSpPr>
          <p:spPr bwMode="auto">
            <a:xfrm>
              <a:off x="8003341" y="2653901"/>
              <a:ext cx="3802631" cy="1211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" name="文本框 49"/>
            <p:cNvSpPr txBox="1">
              <a:spLocks noChangeArrowheads="1"/>
            </p:cNvSpPr>
            <p:nvPr/>
          </p:nvSpPr>
          <p:spPr bwMode="auto">
            <a:xfrm>
              <a:off x="8003341" y="3979974"/>
              <a:ext cx="380263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点击输入本栏的具体文字，简明扼要的说明分项内容。</a:t>
              </a:r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3" name="文本框 49"/>
          <p:cNvSpPr txBox="1">
            <a:spLocks noChangeArrowheads="1"/>
          </p:cNvSpPr>
          <p:nvPr/>
        </p:nvSpPr>
        <p:spPr bwMode="auto">
          <a:xfrm>
            <a:off x="3960610" y="3974436"/>
            <a:ext cx="6636222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9268" y="2130710"/>
            <a:ext cx="16645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12160" y="216283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6087" y="3992758"/>
            <a:ext cx="430887" cy="447894"/>
            <a:chOff x="7077476" y="2846291"/>
            <a:chExt cx="430887" cy="447894"/>
          </a:xfrm>
        </p:grpSpPr>
        <p:pic>
          <p:nvPicPr>
            <p:cNvPr id="5" name="图片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6653" y="0"/>
            <a:ext cx="12220496" cy="6858000"/>
            <a:chOff x="-6653" y="0"/>
            <a:chExt cx="12220496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653" y="0"/>
              <a:ext cx="4375636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4744" y="3818785"/>
              <a:ext cx="4149099" cy="303921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308212" y="457200"/>
            <a:ext cx="5683388" cy="5541912"/>
            <a:chOff x="3308212" y="457200"/>
            <a:chExt cx="5683388" cy="5541912"/>
          </a:xfrm>
        </p:grpSpPr>
        <p:sp>
          <p:nvSpPr>
            <p:cNvPr id="14" name="弧形 13"/>
            <p:cNvSpPr/>
            <p:nvPr/>
          </p:nvSpPr>
          <p:spPr>
            <a:xfrm>
              <a:off x="3687825" y="4572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7890838">
              <a:off x="3687825" y="7469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14189685">
              <a:off x="3256649" y="611022"/>
              <a:ext cx="5303775" cy="5200650"/>
            </a:xfrm>
            <a:prstGeom prst="arc">
              <a:avLst>
                <a:gd name="adj1" fmla="val 16200000"/>
                <a:gd name="adj2" fmla="val 13051246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99760" y="-96365"/>
            <a:ext cx="5507182" cy="68580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93870" y="1639488"/>
            <a:ext cx="4515364" cy="3497730"/>
            <a:chOff x="0" y="1489857"/>
            <a:chExt cx="4515364" cy="34977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89857"/>
              <a:ext cx="4515364" cy="349773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321090" y="1552900"/>
              <a:ext cx="1200329" cy="8729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端</a:t>
              </a:r>
              <a:endParaRPr lang="zh-CN" altLang="en-US" sz="5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22635" y="2419658"/>
              <a:ext cx="1200329" cy="8729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午</a:t>
              </a:r>
              <a:endParaRPr lang="zh-CN" altLang="en-US" sz="5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42934" y="1346004"/>
            <a:ext cx="5867363" cy="830997"/>
            <a:chOff x="4825218" y="1466989"/>
            <a:chExt cx="5867363" cy="830997"/>
          </a:xfrm>
        </p:grpSpPr>
        <p:sp>
          <p:nvSpPr>
            <p:cNvPr id="6" name="椭圆 5"/>
            <p:cNvSpPr/>
            <p:nvPr/>
          </p:nvSpPr>
          <p:spPr>
            <a:xfrm>
              <a:off x="4825218" y="1747758"/>
              <a:ext cx="253219" cy="2532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6"/>
            <p:cNvSpPr txBox="1">
              <a:spLocks noChangeArrowheads="1"/>
            </p:cNvSpPr>
            <p:nvPr/>
          </p:nvSpPr>
          <p:spPr bwMode="auto">
            <a:xfrm>
              <a:off x="5388290" y="1466989"/>
              <a:ext cx="530429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24469" y="2701351"/>
            <a:ext cx="5867363" cy="1161472"/>
            <a:chOff x="4825218" y="1466989"/>
            <a:chExt cx="5867363" cy="1161472"/>
          </a:xfrm>
        </p:grpSpPr>
        <p:sp>
          <p:nvSpPr>
            <p:cNvPr id="9" name="椭圆 8"/>
            <p:cNvSpPr/>
            <p:nvPr/>
          </p:nvSpPr>
          <p:spPr>
            <a:xfrm>
              <a:off x="4825218" y="1747758"/>
              <a:ext cx="253219" cy="2532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26"/>
            <p:cNvSpPr txBox="1">
              <a:spLocks noChangeArrowheads="1"/>
            </p:cNvSpPr>
            <p:nvPr/>
          </p:nvSpPr>
          <p:spPr bwMode="auto">
            <a:xfrm>
              <a:off x="5388290" y="1466989"/>
              <a:ext cx="5304291" cy="1161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>
                <a:lnSpc>
                  <a:spcPct val="150000"/>
                </a:lnSpc>
                <a:defRPr/>
              </a:pP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72430" y="4012454"/>
            <a:ext cx="5867363" cy="830997"/>
            <a:chOff x="4825218" y="1466989"/>
            <a:chExt cx="5867363" cy="830997"/>
          </a:xfrm>
        </p:grpSpPr>
        <p:sp>
          <p:nvSpPr>
            <p:cNvPr id="12" name="椭圆 11"/>
            <p:cNvSpPr/>
            <p:nvPr/>
          </p:nvSpPr>
          <p:spPr>
            <a:xfrm>
              <a:off x="4825218" y="1747758"/>
              <a:ext cx="253219" cy="2532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5388290" y="1466989"/>
              <a:ext cx="530429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515" y="240122"/>
            <a:ext cx="463700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9145" y="787792"/>
            <a:ext cx="2942493" cy="5247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38468" y="787792"/>
            <a:ext cx="2942493" cy="5247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7791" y="787791"/>
            <a:ext cx="2942493" cy="5247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139463" y="1131837"/>
            <a:ext cx="829994" cy="829994"/>
            <a:chOff x="2125395" y="1131837"/>
            <a:chExt cx="829994" cy="829994"/>
          </a:xfrm>
        </p:grpSpPr>
        <p:sp>
          <p:nvSpPr>
            <p:cNvPr id="6" name="椭圆 5"/>
            <p:cNvSpPr/>
            <p:nvPr/>
          </p:nvSpPr>
          <p:spPr>
            <a:xfrm>
              <a:off x="2125395" y="1131837"/>
              <a:ext cx="829994" cy="829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186432" y="1228173"/>
              <a:ext cx="6974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08786" y="1143765"/>
            <a:ext cx="829994" cy="829994"/>
            <a:chOff x="2125395" y="1131837"/>
            <a:chExt cx="829994" cy="829994"/>
          </a:xfrm>
        </p:grpSpPr>
        <p:sp>
          <p:nvSpPr>
            <p:cNvPr id="9" name="椭圆 8"/>
            <p:cNvSpPr/>
            <p:nvPr/>
          </p:nvSpPr>
          <p:spPr>
            <a:xfrm>
              <a:off x="2125395" y="1131837"/>
              <a:ext cx="829994" cy="829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86432" y="1256309"/>
              <a:ext cx="6974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478107" y="1143765"/>
            <a:ext cx="829994" cy="829994"/>
            <a:chOff x="2125395" y="1131837"/>
            <a:chExt cx="829994" cy="829994"/>
          </a:xfrm>
        </p:grpSpPr>
        <p:sp>
          <p:nvSpPr>
            <p:cNvPr id="12" name="椭圆 11"/>
            <p:cNvSpPr/>
            <p:nvPr/>
          </p:nvSpPr>
          <p:spPr>
            <a:xfrm>
              <a:off x="2125395" y="1131837"/>
              <a:ext cx="829994" cy="829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86432" y="1256309"/>
              <a:ext cx="6974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591411" y="2269178"/>
            <a:ext cx="1846659" cy="34455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60734" y="2269178"/>
            <a:ext cx="1846659" cy="34455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30056" y="2269178"/>
            <a:ext cx="1846659" cy="34455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517" y="321784"/>
            <a:ext cx="1200153" cy="119808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454" y="321784"/>
            <a:ext cx="1200153" cy="119808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935" y="321784"/>
            <a:ext cx="1200153" cy="11980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71" y="5255768"/>
            <a:ext cx="3009900" cy="12382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580" y="5255768"/>
            <a:ext cx="3009900" cy="12382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077" y="5255768"/>
            <a:ext cx="300990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9268" y="2130710"/>
            <a:ext cx="16645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12160" y="216283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6087" y="3992758"/>
            <a:ext cx="430887" cy="447894"/>
            <a:chOff x="7077476" y="2846291"/>
            <a:chExt cx="430887" cy="447894"/>
          </a:xfrm>
        </p:grpSpPr>
        <p:pic>
          <p:nvPicPr>
            <p:cNvPr id="5" name="图片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6653" y="0"/>
            <a:ext cx="12220496" cy="6858000"/>
            <a:chOff x="-6653" y="0"/>
            <a:chExt cx="12220496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653" y="0"/>
              <a:ext cx="4375636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4744" y="3818785"/>
              <a:ext cx="4149099" cy="303921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308212" y="457200"/>
            <a:ext cx="5683388" cy="5541912"/>
            <a:chOff x="3308212" y="457200"/>
            <a:chExt cx="5683388" cy="5541912"/>
          </a:xfrm>
        </p:grpSpPr>
        <p:sp>
          <p:nvSpPr>
            <p:cNvPr id="14" name="弧形 13"/>
            <p:cNvSpPr/>
            <p:nvPr/>
          </p:nvSpPr>
          <p:spPr>
            <a:xfrm>
              <a:off x="3687825" y="4572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7890838">
              <a:off x="3687825" y="746900"/>
              <a:ext cx="5303775" cy="5200650"/>
            </a:xfrm>
            <a:prstGeom prst="arc">
              <a:avLst>
                <a:gd name="adj1" fmla="val 16200000"/>
                <a:gd name="adj2" fmla="val 7320470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14189685">
              <a:off x="3256649" y="611022"/>
              <a:ext cx="5303775" cy="5200650"/>
            </a:xfrm>
            <a:prstGeom prst="arc">
              <a:avLst>
                <a:gd name="adj1" fmla="val 16200000"/>
                <a:gd name="adj2" fmla="val 13051246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64C27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1358</Words>
  <Application>Microsoft Office PowerPoint</Application>
  <PresentationFormat>宽屏</PresentationFormat>
  <Paragraphs>77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等线 Light</vt:lpstr>
      <vt:lpstr>方正清刻本悦宋简体</vt:lpstr>
      <vt:lpstr>华文行楷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 -ban.co -m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端午节</dc:title>
  <dc:creator>51PPT模板网;5 -1 P -PT模板网</dc:creator>
  <dc:description>www.51p-pt m o-ban.c om</dc:description>
  <cp:lastModifiedBy>YANGs</cp:lastModifiedBy>
  <cp:revision>67</cp:revision>
  <dcterms:created xsi:type="dcterms:W3CDTF">2017-04-25T12:04:00Z</dcterms:created>
  <dcterms:modified xsi:type="dcterms:W3CDTF">2020-06-17T13:48:36Z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