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9"/>
  </p:notesMasterIdLst>
  <p:sldIdLst>
    <p:sldId id="334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38" r:id="rId11"/>
    <p:sldId id="311" r:id="rId12"/>
    <p:sldId id="312" r:id="rId13"/>
    <p:sldId id="314" r:id="rId14"/>
    <p:sldId id="316" r:id="rId15"/>
    <p:sldId id="336" r:id="rId16"/>
    <p:sldId id="318" r:id="rId17"/>
    <p:sldId id="319" r:id="rId18"/>
    <p:sldId id="320" r:id="rId19"/>
    <p:sldId id="337" r:id="rId20"/>
    <p:sldId id="324" r:id="rId21"/>
    <p:sldId id="326" r:id="rId22"/>
    <p:sldId id="327" r:id="rId23"/>
    <p:sldId id="329" r:id="rId24"/>
    <p:sldId id="341" r:id="rId25"/>
    <p:sldId id="259" r:id="rId26"/>
    <p:sldId id="349" r:id="rId27"/>
    <p:sldId id="35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8B"/>
    <a:srgbClr val="43B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9" autoAdjust="0"/>
    <p:restoredTop sz="94139" autoAdjust="0"/>
  </p:normalViewPr>
  <p:slideViewPr>
    <p:cSldViewPr snapToGrid="0">
      <p:cViewPr varScale="1">
        <p:scale>
          <a:sx n="89" d="100"/>
          <a:sy n="89" d="100"/>
        </p:scale>
        <p:origin x="2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66"/>
    </p:cViewPr>
  </p:sorterViewPr>
  <p:notesViewPr>
    <p:cSldViewPr snapToGrid="0">
      <p:cViewPr varScale="1">
        <p:scale>
          <a:sx n="83" d="100"/>
          <a:sy n="83" d="100"/>
        </p:scale>
        <p:origin x="393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4CD25-01D9-461D-ACFE-AD4973E9281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BCF12-3B8F-4282-B79F-2E9AB87C61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35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/>
              <a:t>1. 头像（设计师的照片，如QQ头像微信头像或者真人照片也可以）</a:t>
            </a:r>
            <a:r>
              <a:rPr lang="en-US" altLang="zh-CN" sz="1200" dirty="0"/>
              <a:t>;</a:t>
            </a:r>
            <a:r>
              <a:rPr lang="zh-CN" altLang="en-US" sz="1200" dirty="0"/>
              <a:t> </a:t>
            </a:r>
            <a:endParaRPr lang="en-US" altLang="zh-CN" sz="1200" dirty="0"/>
          </a:p>
          <a:p>
            <a:r>
              <a:rPr lang="zh-CN" altLang="en-US" sz="1200" dirty="0"/>
              <a:t>2. 设计师的名字（写上自己的真名或者艺名） </a:t>
            </a:r>
            <a:r>
              <a:rPr lang="en-US" altLang="zh-CN" sz="1200" dirty="0"/>
              <a:t>;</a:t>
            </a:r>
          </a:p>
          <a:p>
            <a:r>
              <a:rPr lang="zh-CN" altLang="en-US" sz="1200" dirty="0"/>
              <a:t>3. 设计师介绍：这也是很重要的模块，把设计师个人的擅长点，比如擅长mg动画，或者高端路演PPT等或者服务过什么有名的客户等等。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F9CC6-4AE1-4F5A-A6A1-4B0C54EC332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816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50B7E3C-A15B-498E-A819-FB86A2E6FF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E637FA-AC8D-4DEB-AA9F-4E670526FDE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43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2B89C03F-8262-40D7-917F-3FA05FBCB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6664" y="2306206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9" name="图片占位符 4">
            <a:extLst>
              <a:ext uri="{FF2B5EF4-FFF2-40B4-BE49-F238E27FC236}">
                <a16:creationId xmlns:a16="http://schemas.microsoft.com/office/drawing/2014/main" xmlns="" id="{3B733656-6FCF-46EE-92BA-F856B6575C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6269" y="2306206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0" name="图片占位符 4">
            <a:extLst>
              <a:ext uri="{FF2B5EF4-FFF2-40B4-BE49-F238E27FC236}">
                <a16:creationId xmlns:a16="http://schemas.microsoft.com/office/drawing/2014/main" xmlns="" id="{3626D3EC-6958-4D46-B3A4-8A4184089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25874" y="2306206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1" name="图片占位符 4">
            <a:extLst>
              <a:ext uri="{FF2B5EF4-FFF2-40B4-BE49-F238E27FC236}">
                <a16:creationId xmlns:a16="http://schemas.microsoft.com/office/drawing/2014/main" xmlns="" id="{6FB50B42-F9AC-47AF-923E-73B5E9C8BE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5479" y="2306206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2" name="图片占位符 4">
            <a:extLst>
              <a:ext uri="{FF2B5EF4-FFF2-40B4-BE49-F238E27FC236}">
                <a16:creationId xmlns:a16="http://schemas.microsoft.com/office/drawing/2014/main" xmlns="" id="{EF1806B6-96E2-43F8-A592-5BA8CA74E1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6664" y="4368020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3" name="图片占位符 4">
            <a:extLst>
              <a:ext uri="{FF2B5EF4-FFF2-40B4-BE49-F238E27FC236}">
                <a16:creationId xmlns:a16="http://schemas.microsoft.com/office/drawing/2014/main" xmlns="" id="{EE5D591A-DCA1-4CD1-9089-4AA5D21B0E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56269" y="4368020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4" name="图片占位符 4">
            <a:extLst>
              <a:ext uri="{FF2B5EF4-FFF2-40B4-BE49-F238E27FC236}">
                <a16:creationId xmlns:a16="http://schemas.microsoft.com/office/drawing/2014/main" xmlns="" id="{02DA9D42-1369-4424-95FA-EEC6637692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25874" y="4368020"/>
            <a:ext cx="1437436" cy="1437436"/>
          </a:xfrm>
          <a:prstGeom prst="roundRect">
            <a:avLst>
              <a:gd name="adj" fmla="val 217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4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2683E5D-A235-4DC2-8CF5-78E89A8EB8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06" b="37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DF7DEF70-BC1C-4048-ACCA-EDAF78BE62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71700" y="1320800"/>
            <a:ext cx="7848600" cy="4216400"/>
          </a:xfrm>
          <a:prstGeom prst="roundRect">
            <a:avLst>
              <a:gd name="adj" fmla="val 2588"/>
            </a:avLst>
          </a:prstGeom>
          <a:ln w="57150">
            <a:solidFill>
              <a:schemeClr val="bg1"/>
            </a:solidFill>
          </a:ln>
          <a:effectLst>
            <a:outerShdw blurRad="127000" algn="ctr" rotWithShape="0">
              <a:schemeClr val="tx1">
                <a:alpha val="15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9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771650" y="1277272"/>
            <a:ext cx="2895600" cy="3243933"/>
          </a:xfrm>
          <a:custGeom>
            <a:avLst/>
            <a:gdLst>
              <a:gd name="connsiteX0" fmla="*/ 1447800 w 2895600"/>
              <a:gd name="connsiteY0" fmla="*/ 0 h 3243933"/>
              <a:gd name="connsiteX1" fmla="*/ 1595195 w 2895600"/>
              <a:gd name="connsiteY1" fmla="*/ 33860 h 3243933"/>
              <a:gd name="connsiteX2" fmla="*/ 2748205 w 2895600"/>
              <a:gd name="connsiteY2" fmla="*/ 699160 h 3243933"/>
              <a:gd name="connsiteX3" fmla="*/ 2895600 w 2895600"/>
              <a:gd name="connsiteY3" fmla="*/ 955776 h 3243933"/>
              <a:gd name="connsiteX4" fmla="*/ 2895600 w 2895600"/>
              <a:gd name="connsiteY4" fmla="*/ 2286376 h 3243933"/>
              <a:gd name="connsiteX5" fmla="*/ 2748205 w 2895600"/>
              <a:gd name="connsiteY5" fmla="*/ 2542992 h 3243933"/>
              <a:gd name="connsiteX6" fmla="*/ 1595195 w 2895600"/>
              <a:gd name="connsiteY6" fmla="*/ 3208293 h 3243933"/>
              <a:gd name="connsiteX7" fmla="*/ 1300405 w 2895600"/>
              <a:gd name="connsiteY7" fmla="*/ 3208293 h 3243933"/>
              <a:gd name="connsiteX8" fmla="*/ 147395 w 2895600"/>
              <a:gd name="connsiteY8" fmla="*/ 2542992 h 3243933"/>
              <a:gd name="connsiteX9" fmla="*/ 0 w 2895600"/>
              <a:gd name="connsiteY9" fmla="*/ 2286376 h 3243933"/>
              <a:gd name="connsiteX10" fmla="*/ 0 w 2895600"/>
              <a:gd name="connsiteY10" fmla="*/ 955776 h 3243933"/>
              <a:gd name="connsiteX11" fmla="*/ 147395 w 2895600"/>
              <a:gd name="connsiteY11" fmla="*/ 699160 h 3243933"/>
              <a:gd name="connsiteX12" fmla="*/ 1300405 w 2895600"/>
              <a:gd name="connsiteY12" fmla="*/ 33860 h 3243933"/>
              <a:gd name="connsiteX13" fmla="*/ 1447800 w 2895600"/>
              <a:gd name="connsiteY13" fmla="*/ 0 h 324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5600" h="3243933">
                <a:moveTo>
                  <a:pt x="1447800" y="0"/>
                </a:moveTo>
                <a:cubicBezTo>
                  <a:pt x="1501290" y="0"/>
                  <a:pt x="1554780" y="11287"/>
                  <a:pt x="1595195" y="33860"/>
                </a:cubicBezTo>
                <a:cubicBezTo>
                  <a:pt x="2748205" y="699160"/>
                  <a:pt x="2748205" y="699160"/>
                  <a:pt x="2748205" y="699160"/>
                </a:cubicBezTo>
                <a:cubicBezTo>
                  <a:pt x="2829035" y="746681"/>
                  <a:pt x="2895600" y="863109"/>
                  <a:pt x="2895600" y="955776"/>
                </a:cubicBezTo>
                <a:cubicBezTo>
                  <a:pt x="2895600" y="2286376"/>
                  <a:pt x="2895600" y="2286376"/>
                  <a:pt x="2895600" y="2286376"/>
                </a:cubicBezTo>
                <a:cubicBezTo>
                  <a:pt x="2895600" y="2381419"/>
                  <a:pt x="2829035" y="2495471"/>
                  <a:pt x="2748205" y="2542992"/>
                </a:cubicBezTo>
                <a:cubicBezTo>
                  <a:pt x="1595195" y="3208293"/>
                  <a:pt x="1595195" y="3208293"/>
                  <a:pt x="1595195" y="3208293"/>
                </a:cubicBezTo>
                <a:cubicBezTo>
                  <a:pt x="1514366" y="3255814"/>
                  <a:pt x="1381235" y="3255814"/>
                  <a:pt x="1300405" y="3208293"/>
                </a:cubicBezTo>
                <a:cubicBezTo>
                  <a:pt x="147395" y="2542992"/>
                  <a:pt x="147395" y="2542992"/>
                  <a:pt x="147395" y="2542992"/>
                </a:cubicBezTo>
                <a:cubicBezTo>
                  <a:pt x="66566" y="2495471"/>
                  <a:pt x="0" y="2381419"/>
                  <a:pt x="0" y="2286376"/>
                </a:cubicBezTo>
                <a:lnTo>
                  <a:pt x="0" y="955776"/>
                </a:lnTo>
                <a:cubicBezTo>
                  <a:pt x="0" y="863109"/>
                  <a:pt x="66566" y="746681"/>
                  <a:pt x="147395" y="699160"/>
                </a:cubicBezTo>
                <a:cubicBezTo>
                  <a:pt x="1300405" y="33860"/>
                  <a:pt x="1300405" y="33860"/>
                  <a:pt x="1300405" y="33860"/>
                </a:cubicBezTo>
                <a:cubicBezTo>
                  <a:pt x="1340820" y="11287"/>
                  <a:pt x="1394310" y="0"/>
                  <a:pt x="1447800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1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523FA6E-862C-4B7E-8483-ED3BCF28DD6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D041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352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99F303-4787-4EF1-9DB8-9BE444364A10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D041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46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5C44F5E-38B4-4DB6-A31C-23E4616CDC4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D041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54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C9B092-B497-4A25-9C37-A19388E56DED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D041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093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65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525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771650" y="1277272"/>
            <a:ext cx="2895600" cy="3243933"/>
          </a:xfrm>
          <a:custGeom>
            <a:avLst/>
            <a:gdLst>
              <a:gd name="connsiteX0" fmla="*/ 1447800 w 2895600"/>
              <a:gd name="connsiteY0" fmla="*/ 0 h 3243933"/>
              <a:gd name="connsiteX1" fmla="*/ 1595195 w 2895600"/>
              <a:gd name="connsiteY1" fmla="*/ 33860 h 3243933"/>
              <a:gd name="connsiteX2" fmla="*/ 2748205 w 2895600"/>
              <a:gd name="connsiteY2" fmla="*/ 699160 h 3243933"/>
              <a:gd name="connsiteX3" fmla="*/ 2895600 w 2895600"/>
              <a:gd name="connsiteY3" fmla="*/ 955776 h 3243933"/>
              <a:gd name="connsiteX4" fmla="*/ 2895600 w 2895600"/>
              <a:gd name="connsiteY4" fmla="*/ 2286376 h 3243933"/>
              <a:gd name="connsiteX5" fmla="*/ 2748205 w 2895600"/>
              <a:gd name="connsiteY5" fmla="*/ 2542992 h 3243933"/>
              <a:gd name="connsiteX6" fmla="*/ 1595195 w 2895600"/>
              <a:gd name="connsiteY6" fmla="*/ 3208293 h 3243933"/>
              <a:gd name="connsiteX7" fmla="*/ 1300405 w 2895600"/>
              <a:gd name="connsiteY7" fmla="*/ 3208293 h 3243933"/>
              <a:gd name="connsiteX8" fmla="*/ 147395 w 2895600"/>
              <a:gd name="connsiteY8" fmla="*/ 2542992 h 3243933"/>
              <a:gd name="connsiteX9" fmla="*/ 0 w 2895600"/>
              <a:gd name="connsiteY9" fmla="*/ 2286376 h 3243933"/>
              <a:gd name="connsiteX10" fmla="*/ 0 w 2895600"/>
              <a:gd name="connsiteY10" fmla="*/ 955776 h 3243933"/>
              <a:gd name="connsiteX11" fmla="*/ 147395 w 2895600"/>
              <a:gd name="connsiteY11" fmla="*/ 699160 h 3243933"/>
              <a:gd name="connsiteX12" fmla="*/ 1300405 w 2895600"/>
              <a:gd name="connsiteY12" fmla="*/ 33860 h 3243933"/>
              <a:gd name="connsiteX13" fmla="*/ 1447800 w 2895600"/>
              <a:gd name="connsiteY13" fmla="*/ 0 h 324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95600" h="3243933">
                <a:moveTo>
                  <a:pt x="1447800" y="0"/>
                </a:moveTo>
                <a:cubicBezTo>
                  <a:pt x="1501290" y="0"/>
                  <a:pt x="1554780" y="11287"/>
                  <a:pt x="1595195" y="33860"/>
                </a:cubicBezTo>
                <a:cubicBezTo>
                  <a:pt x="2748205" y="699160"/>
                  <a:pt x="2748205" y="699160"/>
                  <a:pt x="2748205" y="699160"/>
                </a:cubicBezTo>
                <a:cubicBezTo>
                  <a:pt x="2829035" y="746681"/>
                  <a:pt x="2895600" y="863109"/>
                  <a:pt x="2895600" y="955776"/>
                </a:cubicBezTo>
                <a:cubicBezTo>
                  <a:pt x="2895600" y="2286376"/>
                  <a:pt x="2895600" y="2286376"/>
                  <a:pt x="2895600" y="2286376"/>
                </a:cubicBezTo>
                <a:cubicBezTo>
                  <a:pt x="2895600" y="2381419"/>
                  <a:pt x="2829035" y="2495471"/>
                  <a:pt x="2748205" y="2542992"/>
                </a:cubicBezTo>
                <a:cubicBezTo>
                  <a:pt x="1595195" y="3208293"/>
                  <a:pt x="1595195" y="3208293"/>
                  <a:pt x="1595195" y="3208293"/>
                </a:cubicBezTo>
                <a:cubicBezTo>
                  <a:pt x="1514366" y="3255814"/>
                  <a:pt x="1381235" y="3255814"/>
                  <a:pt x="1300405" y="3208293"/>
                </a:cubicBezTo>
                <a:cubicBezTo>
                  <a:pt x="147395" y="2542992"/>
                  <a:pt x="147395" y="2542992"/>
                  <a:pt x="147395" y="2542992"/>
                </a:cubicBezTo>
                <a:cubicBezTo>
                  <a:pt x="66566" y="2495471"/>
                  <a:pt x="0" y="2381419"/>
                  <a:pt x="0" y="2286376"/>
                </a:cubicBezTo>
                <a:lnTo>
                  <a:pt x="0" y="955776"/>
                </a:lnTo>
                <a:cubicBezTo>
                  <a:pt x="0" y="863109"/>
                  <a:pt x="66566" y="746681"/>
                  <a:pt x="147395" y="699160"/>
                </a:cubicBezTo>
                <a:cubicBezTo>
                  <a:pt x="1300405" y="33860"/>
                  <a:pt x="1300405" y="33860"/>
                  <a:pt x="1300405" y="33860"/>
                </a:cubicBezTo>
                <a:cubicBezTo>
                  <a:pt x="1340820" y="11287"/>
                  <a:pt x="1394310" y="0"/>
                  <a:pt x="1447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19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30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23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75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75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8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CD34687A-D7A9-4BC9-A901-6389FF1EF8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540000" y="0"/>
            <a:ext cx="6477000" cy="6858000"/>
          </a:xfrm>
          <a:prstGeom prst="parallelogram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71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C8D7AB90-12B0-42FA-A13C-2B53A92746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481944" y="0"/>
            <a:ext cx="7895772" cy="6858000"/>
          </a:xfrm>
          <a:prstGeom prst="parallelogram">
            <a:avLst>
              <a:gd name="adj" fmla="val 30041"/>
            </a:avLst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C8D7AB90-12B0-42FA-A13C-2B53A92746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80000" y="0"/>
            <a:ext cx="9274628" cy="6858000"/>
          </a:xfrm>
          <a:prstGeom prst="parallelogram">
            <a:avLst>
              <a:gd name="adj" fmla="val 30041"/>
            </a:avLst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7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片占位符 5">
            <a:extLst>
              <a:ext uri="{FF2B5EF4-FFF2-40B4-BE49-F238E27FC236}">
                <a16:creationId xmlns:a16="http://schemas.microsoft.com/office/drawing/2014/main" xmlns="" id="{C8D7AB90-12B0-42FA-A13C-2B53A92746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80000" y="0"/>
            <a:ext cx="9274628" cy="6858000"/>
          </a:xfrm>
          <a:prstGeom prst="parallelogram">
            <a:avLst>
              <a:gd name="adj" fmla="val 30041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图片占位符 5">
            <a:extLst>
              <a:ext uri="{FF2B5EF4-FFF2-40B4-BE49-F238E27FC236}">
                <a16:creationId xmlns:a16="http://schemas.microsoft.com/office/drawing/2014/main" xmlns="" id="{4E26F6C6-7FCB-4D3E-BD5A-FA01712A1E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161902" y="0"/>
            <a:ext cx="9274628" cy="6858000"/>
          </a:xfrm>
          <a:prstGeom prst="parallelogram">
            <a:avLst>
              <a:gd name="adj" fmla="val 30041"/>
            </a:avLst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3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2B89C03F-8262-40D7-917F-3FA05FBCB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46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2B89C03F-8262-40D7-917F-3FA05FBCB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518" y="1562100"/>
            <a:ext cx="4612697" cy="4795097"/>
          </a:xfrm>
          <a:prstGeom prst="roundRect">
            <a:avLst>
              <a:gd name="adj" fmla="val 767"/>
            </a:avLst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5154C8-96F0-4167-BB2B-6DC4AEE41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97A02F-208B-4B1F-B4B2-2C8CF5FCEC8C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片占位符 4">
            <a:extLst>
              <a:ext uri="{FF2B5EF4-FFF2-40B4-BE49-F238E27FC236}">
                <a16:creationId xmlns:a16="http://schemas.microsoft.com/office/drawing/2014/main" xmlns="" id="{2E99C441-9D1E-414C-BC3D-381A7DBF54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09944" y="3074143"/>
            <a:ext cx="4733336" cy="2480554"/>
          </a:xfrm>
          <a:prstGeom prst="roundRect">
            <a:avLst>
              <a:gd name="adj" fmla="val 1791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4">
            <a:extLst>
              <a:ext uri="{FF2B5EF4-FFF2-40B4-BE49-F238E27FC236}">
                <a16:creationId xmlns:a16="http://schemas.microsoft.com/office/drawing/2014/main" xmlns="" id="{DE7529F0-9FD8-4044-8A5D-F50893C30E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8527" y="3074143"/>
            <a:ext cx="4733336" cy="2480554"/>
          </a:xfrm>
          <a:prstGeom prst="roundRect">
            <a:avLst>
              <a:gd name="adj" fmla="val 1791"/>
            </a:avLst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6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51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3" r:id="rId4"/>
    <p:sldLayoutId id="2147483655" r:id="rId5"/>
    <p:sldLayoutId id="2147483658" r:id="rId6"/>
    <p:sldLayoutId id="2147483654" r:id="rId7"/>
    <p:sldLayoutId id="2147483656" r:id="rId8"/>
    <p:sldLayoutId id="2147483659" r:id="rId9"/>
    <p:sldLayoutId id="2147483657" r:id="rId10"/>
    <p:sldLayoutId id="2147483650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E4E7C-442E-4252-8F73-431B51547955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74968-826C-4EDC-B75A-CA0618E1F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5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NULL" TargetMode="Externa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9.xml"/><Relationship Id="rId5" Type="http://schemas.openxmlformats.org/officeDocument/2006/relationships/tags" Target="../tags/tag5.xml"/><Relationship Id="rId10" Type="http://schemas.openxmlformats.org/officeDocument/2006/relationships/tags" Target="../tags/tag8.xml"/><Relationship Id="rId4" Type="http://schemas.openxmlformats.org/officeDocument/2006/relationships/tags" Target="../tags/tag4.xml"/><Relationship Id="rId9" Type="http://schemas.microsoft.com/office/2007/relationships/media" Target="../media/media1.mp3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microsoft.com/office/2007/relationships/hdphoto" Target="../media/hdphoto4.wdp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17" Type="http://schemas.openxmlformats.org/officeDocument/2006/relationships/image" Target="../media/image12.png"/><Relationship Id="rId2" Type="http://schemas.openxmlformats.org/officeDocument/2006/relationships/tags" Target="../tags/tag56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tags" Target="../tags/tag69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72.xml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17.jpeg"/><Relationship Id="rId4" Type="http://schemas.openxmlformats.org/officeDocument/2006/relationships/tags" Target="../tags/tag73.xml"/><Relationship Id="rId9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9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docer.com/works?userid=682883332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yehongze/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FA49DF2D-F705-4C16-88A0-A90870CC6725}"/>
              </a:ext>
            </a:extLst>
          </p:cNvPr>
          <p:cNvSpPr/>
          <p:nvPr/>
        </p:nvSpPr>
        <p:spPr>
          <a:xfrm>
            <a:off x="-3613355" y="-6280355"/>
            <a:ext cx="19418710" cy="19418710"/>
          </a:xfrm>
          <a:prstGeom prst="ellipse">
            <a:avLst/>
          </a:prstGeom>
          <a:gradFill flip="none" rotWithShape="1">
            <a:gsLst>
              <a:gs pos="80000">
                <a:srgbClr val="007E8B">
                  <a:alpha val="20000"/>
                </a:srgbClr>
              </a:gs>
              <a:gs pos="39000">
                <a:schemeClr val="accent1">
                  <a:alpha val="0"/>
                </a:schemeClr>
              </a:gs>
              <a:gs pos="100000">
                <a:schemeClr val="accent1">
                  <a:alpha val="4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E29F68BE-7371-4F0D-BA07-E9AB8549C701}"/>
              </a:ext>
            </a:extLst>
          </p:cNvPr>
          <p:cNvSpPr/>
          <p:nvPr/>
        </p:nvSpPr>
        <p:spPr>
          <a:xfrm>
            <a:off x="-2580968" y="-5247968"/>
            <a:ext cx="17353936" cy="17353936"/>
          </a:xfrm>
          <a:prstGeom prst="ellipse">
            <a:avLst/>
          </a:prstGeom>
          <a:gradFill flip="none" rotWithShape="1">
            <a:gsLst>
              <a:gs pos="80000">
                <a:srgbClr val="007E8B">
                  <a:alpha val="20000"/>
                </a:srgbClr>
              </a:gs>
              <a:gs pos="39000">
                <a:schemeClr val="accent1">
                  <a:alpha val="0"/>
                </a:schemeClr>
              </a:gs>
              <a:gs pos="100000">
                <a:schemeClr val="accent1">
                  <a:alpha val="4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C4522060-7280-4E6D-B735-4CF6E7BE1B70}"/>
              </a:ext>
            </a:extLst>
          </p:cNvPr>
          <p:cNvSpPr/>
          <p:nvPr/>
        </p:nvSpPr>
        <p:spPr>
          <a:xfrm>
            <a:off x="-1480457" y="-4147457"/>
            <a:ext cx="15152914" cy="15152914"/>
          </a:xfrm>
          <a:prstGeom prst="ellipse">
            <a:avLst/>
          </a:prstGeom>
          <a:gradFill flip="none" rotWithShape="1">
            <a:gsLst>
              <a:gs pos="80000">
                <a:srgbClr val="007E8B">
                  <a:alpha val="20000"/>
                </a:srgbClr>
              </a:gs>
              <a:gs pos="39000">
                <a:schemeClr val="accent1">
                  <a:alpha val="0"/>
                </a:schemeClr>
              </a:gs>
              <a:gs pos="100000">
                <a:schemeClr val="accent1">
                  <a:alpha val="4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C5849E50-612F-4B8A-88C7-7389CAA06D6C}"/>
              </a:ext>
            </a:extLst>
          </p:cNvPr>
          <p:cNvSpPr/>
          <p:nvPr/>
        </p:nvSpPr>
        <p:spPr>
          <a:xfrm>
            <a:off x="4245146" y="1103445"/>
            <a:ext cx="3701707" cy="4652570"/>
          </a:xfrm>
          <a:custGeom>
            <a:avLst/>
            <a:gdLst>
              <a:gd name="connsiteX0" fmla="*/ 3540822 w 3542434"/>
              <a:gd name="connsiteY0" fmla="*/ 1472186 h 4070786"/>
              <a:gd name="connsiteX1" fmla="*/ 3542423 w 3542434"/>
              <a:gd name="connsiteY1" fmla="*/ 2346459 h 4070786"/>
              <a:gd name="connsiteX2" fmla="*/ 3381910 w 3542434"/>
              <a:gd name="connsiteY2" fmla="*/ 2917054 h 4070786"/>
              <a:gd name="connsiteX3" fmla="*/ 2480870 w 3542434"/>
              <a:gd name="connsiteY3" fmla="*/ 3770021 h 4070786"/>
              <a:gd name="connsiteX4" fmla="*/ 2176720 w 3542434"/>
              <a:gd name="connsiteY4" fmla="*/ 3922504 h 4070786"/>
              <a:gd name="connsiteX5" fmla="*/ 3110323 w 3542434"/>
              <a:gd name="connsiteY5" fmla="*/ 261511 h 4070786"/>
              <a:gd name="connsiteX6" fmla="*/ 3541397 w 3542434"/>
              <a:gd name="connsiteY6" fmla="*/ 345242 h 4070786"/>
              <a:gd name="connsiteX7" fmla="*/ 3541397 w 3542434"/>
              <a:gd name="connsiteY7" fmla="*/ 442517 h 4070786"/>
              <a:gd name="connsiteX8" fmla="*/ 3541032 w 3542434"/>
              <a:gd name="connsiteY8" fmla="*/ 1062287 h 4070786"/>
              <a:gd name="connsiteX9" fmla="*/ 1875639 w 3542434"/>
              <a:gd name="connsiteY9" fmla="*/ 4053678 h 4070786"/>
              <a:gd name="connsiteX10" fmla="*/ 1837539 w 3542434"/>
              <a:gd name="connsiteY10" fmla="*/ 4070786 h 4070786"/>
              <a:gd name="connsiteX11" fmla="*/ 1772438 w 3542434"/>
              <a:gd name="connsiteY11" fmla="*/ 4070786 h 4070786"/>
              <a:gd name="connsiteX12" fmla="*/ 1603057 w 3542434"/>
              <a:gd name="connsiteY12" fmla="*/ 4017045 h 4070786"/>
              <a:gd name="connsiteX13" fmla="*/ 1140860 w 3542434"/>
              <a:gd name="connsiteY13" fmla="*/ 3799040 h 4070786"/>
              <a:gd name="connsiteX14" fmla="*/ 1739844 w 3542434"/>
              <a:gd name="connsiteY14" fmla="*/ 0 h 4070786"/>
              <a:gd name="connsiteX15" fmla="*/ 1804997 w 3542434"/>
              <a:gd name="connsiteY15" fmla="*/ 0 h 4070786"/>
              <a:gd name="connsiteX16" fmla="*/ 1841657 w 3542434"/>
              <a:gd name="connsiteY16" fmla="*/ 15455 h 4070786"/>
              <a:gd name="connsiteX17" fmla="*/ 2904468 w 3542434"/>
              <a:gd name="connsiteY17" fmla="*/ 221624 h 4070786"/>
              <a:gd name="connsiteX18" fmla="*/ 970821 w 3542434"/>
              <a:gd name="connsiteY18" fmla="*/ 3694892 h 4070786"/>
              <a:gd name="connsiteX19" fmla="*/ 285241 w 3542434"/>
              <a:gd name="connsiteY19" fmla="*/ 3081342 h 4070786"/>
              <a:gd name="connsiteX20" fmla="*/ 193 w 3542434"/>
              <a:gd name="connsiteY20" fmla="*/ 2289912 h 4070786"/>
              <a:gd name="connsiteX21" fmla="*/ 3316 w 3542434"/>
              <a:gd name="connsiteY21" fmla="*/ 442597 h 4070786"/>
              <a:gd name="connsiteX22" fmla="*/ 3316 w 3542434"/>
              <a:gd name="connsiteY22" fmla="*/ 351382 h 4070786"/>
              <a:gd name="connsiteX23" fmla="*/ 1202076 w 3542434"/>
              <a:gd name="connsiteY23" fmla="*/ 115089 h 4070786"/>
              <a:gd name="connsiteX24" fmla="*/ 1739844 w 3542434"/>
              <a:gd name="connsiteY24" fmla="*/ 0 h 407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42434" h="4070786">
                <a:moveTo>
                  <a:pt x="3540822" y="1472186"/>
                </a:moveTo>
                <a:cubicBezTo>
                  <a:pt x="3540698" y="1763612"/>
                  <a:pt x="3541232" y="2055037"/>
                  <a:pt x="3542423" y="2346459"/>
                </a:cubicBezTo>
                <a:cubicBezTo>
                  <a:pt x="3543339" y="2553626"/>
                  <a:pt x="3490177" y="2742504"/>
                  <a:pt x="3381910" y="2917054"/>
                </a:cubicBezTo>
                <a:cubicBezTo>
                  <a:pt x="3156636" y="3280402"/>
                  <a:pt x="2843354" y="3555505"/>
                  <a:pt x="2480870" y="3770021"/>
                </a:cubicBezTo>
                <a:cubicBezTo>
                  <a:pt x="2383467" y="3827643"/>
                  <a:pt x="2280868" y="3876373"/>
                  <a:pt x="2176720" y="3922504"/>
                </a:cubicBezTo>
                <a:close/>
                <a:moveTo>
                  <a:pt x="3110323" y="261511"/>
                </a:moveTo>
                <a:cubicBezTo>
                  <a:pt x="3318830" y="301974"/>
                  <a:pt x="3483668" y="333961"/>
                  <a:pt x="3541397" y="345242"/>
                </a:cubicBezTo>
                <a:lnTo>
                  <a:pt x="3541397" y="442517"/>
                </a:lnTo>
                <a:cubicBezTo>
                  <a:pt x="3541397" y="649106"/>
                  <a:pt x="3541214" y="855671"/>
                  <a:pt x="3541032" y="1062287"/>
                </a:cubicBezTo>
                <a:lnTo>
                  <a:pt x="1875639" y="4053678"/>
                </a:lnTo>
                <a:cubicBezTo>
                  <a:pt x="1862967" y="4059370"/>
                  <a:pt x="1850136" y="4064959"/>
                  <a:pt x="1837539" y="4070786"/>
                </a:cubicBezTo>
                <a:lnTo>
                  <a:pt x="1772438" y="4070786"/>
                </a:lnTo>
                <a:cubicBezTo>
                  <a:pt x="1715914" y="4052996"/>
                  <a:pt x="1658265" y="4038247"/>
                  <a:pt x="1603057" y="4017045"/>
                </a:cubicBezTo>
                <a:cubicBezTo>
                  <a:pt x="1443742" y="3956069"/>
                  <a:pt x="1289242" y="3883195"/>
                  <a:pt x="1140860" y="3799040"/>
                </a:cubicBezTo>
                <a:close/>
                <a:moveTo>
                  <a:pt x="1739844" y="0"/>
                </a:moveTo>
                <a:lnTo>
                  <a:pt x="1804997" y="0"/>
                </a:lnTo>
                <a:cubicBezTo>
                  <a:pt x="1817149" y="5248"/>
                  <a:pt x="1828930" y="12962"/>
                  <a:pt x="1841657" y="15455"/>
                </a:cubicBezTo>
                <a:cubicBezTo>
                  <a:pt x="2064094" y="58672"/>
                  <a:pt x="2518340" y="146684"/>
                  <a:pt x="2904468" y="221624"/>
                </a:cubicBezTo>
                <a:lnTo>
                  <a:pt x="970821" y="3694892"/>
                </a:lnTo>
                <a:cubicBezTo>
                  <a:pt x="712740" y="3526014"/>
                  <a:pt x="481612" y="3319171"/>
                  <a:pt x="285241" y="3081342"/>
                </a:cubicBezTo>
                <a:cubicBezTo>
                  <a:pt x="96180" y="2852948"/>
                  <a:pt x="-5031" y="2595766"/>
                  <a:pt x="193" y="2289912"/>
                </a:cubicBezTo>
                <a:cubicBezTo>
                  <a:pt x="10713" y="1674312"/>
                  <a:pt x="3316" y="1058427"/>
                  <a:pt x="3316" y="442597"/>
                </a:cubicBezTo>
                <a:lnTo>
                  <a:pt x="3316" y="351382"/>
                </a:lnTo>
                <a:cubicBezTo>
                  <a:pt x="410433" y="271274"/>
                  <a:pt x="806451" y="194337"/>
                  <a:pt x="1202076" y="115089"/>
                </a:cubicBezTo>
                <a:cubicBezTo>
                  <a:pt x="1381795" y="79089"/>
                  <a:pt x="1560621" y="38496"/>
                  <a:pt x="173984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4D5DDA03-B723-4F3D-B6F2-CB8AF8C0F7FA}"/>
              </a:ext>
            </a:extLst>
          </p:cNvPr>
          <p:cNvSpPr/>
          <p:nvPr/>
        </p:nvSpPr>
        <p:spPr>
          <a:xfrm flipH="1">
            <a:off x="3911600" y="736601"/>
            <a:ext cx="4368800" cy="5349292"/>
          </a:xfrm>
          <a:custGeom>
            <a:avLst/>
            <a:gdLst>
              <a:gd name="connsiteX0" fmla="*/ 1866900 w 3726656"/>
              <a:gd name="connsiteY0" fmla="*/ 0 h 4171950"/>
              <a:gd name="connsiteX1" fmla="*/ 1863328 w 3726656"/>
              <a:gd name="connsiteY1" fmla="*/ 711 h 4171950"/>
              <a:gd name="connsiteX2" fmla="*/ 1859756 w 3726656"/>
              <a:gd name="connsiteY2" fmla="*/ 0 h 4171950"/>
              <a:gd name="connsiteX3" fmla="*/ 1859753 w 3726656"/>
              <a:gd name="connsiteY3" fmla="*/ 1422 h 4171950"/>
              <a:gd name="connsiteX4" fmla="*/ 0 w 3726656"/>
              <a:gd name="connsiteY4" fmla="*/ 371475 h 4171950"/>
              <a:gd name="connsiteX5" fmla="*/ 0 w 3726656"/>
              <a:gd name="connsiteY5" fmla="*/ 2400300 h 4171950"/>
              <a:gd name="connsiteX6" fmla="*/ 1746277 w 3726656"/>
              <a:gd name="connsiteY6" fmla="*/ 4146194 h 4171950"/>
              <a:gd name="connsiteX7" fmla="*/ 1850243 w 3726656"/>
              <a:gd name="connsiteY7" fmla="*/ 4166769 h 4171950"/>
              <a:gd name="connsiteX8" fmla="*/ 1850231 w 3726656"/>
              <a:gd name="connsiteY8" fmla="*/ 4171950 h 4171950"/>
              <a:gd name="connsiteX9" fmla="*/ 1863328 w 3726656"/>
              <a:gd name="connsiteY9" fmla="*/ 4169358 h 4171950"/>
              <a:gd name="connsiteX10" fmla="*/ 1876425 w 3726656"/>
              <a:gd name="connsiteY10" fmla="*/ 4171950 h 4171950"/>
              <a:gd name="connsiteX11" fmla="*/ 1876413 w 3726656"/>
              <a:gd name="connsiteY11" fmla="*/ 4166769 h 4171950"/>
              <a:gd name="connsiteX12" fmla="*/ 1980379 w 3726656"/>
              <a:gd name="connsiteY12" fmla="*/ 4146194 h 4171950"/>
              <a:gd name="connsiteX13" fmla="*/ 3726656 w 3726656"/>
              <a:gd name="connsiteY13" fmla="*/ 2400300 h 4171950"/>
              <a:gd name="connsiteX14" fmla="*/ 3726656 w 3726656"/>
              <a:gd name="connsiteY14" fmla="*/ 371475 h 4171950"/>
              <a:gd name="connsiteX15" fmla="*/ 1866903 w 3726656"/>
              <a:gd name="connsiteY15" fmla="*/ 1422 h 41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6656" h="4171950">
                <a:moveTo>
                  <a:pt x="1866900" y="0"/>
                </a:moveTo>
                <a:lnTo>
                  <a:pt x="1863328" y="711"/>
                </a:lnTo>
                <a:lnTo>
                  <a:pt x="1859756" y="0"/>
                </a:lnTo>
                <a:lnTo>
                  <a:pt x="1859753" y="1422"/>
                </a:lnTo>
                <a:lnTo>
                  <a:pt x="0" y="371475"/>
                </a:lnTo>
                <a:lnTo>
                  <a:pt x="0" y="2400300"/>
                </a:lnTo>
                <a:cubicBezTo>
                  <a:pt x="23813" y="3239691"/>
                  <a:pt x="1068958" y="3978622"/>
                  <a:pt x="1746277" y="4146194"/>
                </a:cubicBezTo>
                <a:lnTo>
                  <a:pt x="1850243" y="4166769"/>
                </a:lnTo>
                <a:lnTo>
                  <a:pt x="1850231" y="4171950"/>
                </a:lnTo>
                <a:lnTo>
                  <a:pt x="1863328" y="4169358"/>
                </a:lnTo>
                <a:lnTo>
                  <a:pt x="1876425" y="4171950"/>
                </a:lnTo>
                <a:lnTo>
                  <a:pt x="1876413" y="4166769"/>
                </a:lnTo>
                <a:lnTo>
                  <a:pt x="1980379" y="4146194"/>
                </a:lnTo>
                <a:cubicBezTo>
                  <a:pt x="2657698" y="3978622"/>
                  <a:pt x="3702843" y="3239691"/>
                  <a:pt x="3726656" y="2400300"/>
                </a:cubicBezTo>
                <a:lnTo>
                  <a:pt x="3726656" y="371475"/>
                </a:lnTo>
                <a:lnTo>
                  <a:pt x="1866903" y="1422"/>
                </a:lnTo>
                <a:close/>
              </a:path>
            </a:pathLst>
          </a:custGeom>
          <a:noFill/>
          <a:ln w="254000">
            <a:gradFill>
              <a:gsLst>
                <a:gs pos="2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AE027A5F-B916-45C1-8C9E-DE408CDF0CF7}"/>
              </a:ext>
            </a:extLst>
          </p:cNvPr>
          <p:cNvSpPr/>
          <p:nvPr/>
        </p:nvSpPr>
        <p:spPr>
          <a:xfrm rot="1324074">
            <a:off x="1489762" y="2609553"/>
            <a:ext cx="9212476" cy="1638894"/>
          </a:xfrm>
          <a:prstGeom prst="ellipse">
            <a:avLst/>
          </a:prstGeom>
          <a:noFill/>
          <a:ln w="1016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900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55EE315-E481-483E-A402-F33D41585FD6}"/>
              </a:ext>
            </a:extLst>
          </p:cNvPr>
          <p:cNvSpPr/>
          <p:nvPr/>
        </p:nvSpPr>
        <p:spPr>
          <a:xfrm rot="1032436">
            <a:off x="1489762" y="2609553"/>
            <a:ext cx="9212476" cy="1638894"/>
          </a:xfrm>
          <a:prstGeom prst="ellipse">
            <a:avLst/>
          </a:prstGeom>
          <a:noFill/>
          <a:ln w="1016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900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7723AFA-A005-4C59-A002-620C508FBD87}"/>
              </a:ext>
            </a:extLst>
          </p:cNvPr>
          <p:cNvSpPr txBox="1"/>
          <p:nvPr/>
        </p:nvSpPr>
        <p:spPr>
          <a:xfrm>
            <a:off x="4514766" y="1707078"/>
            <a:ext cx="3162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22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从我做起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F34AB6E-B1B2-41FC-934C-A0316E83B7CB}"/>
              </a:ext>
            </a:extLst>
          </p:cNvPr>
          <p:cNvSpPr txBox="1"/>
          <p:nvPr/>
        </p:nvSpPr>
        <p:spPr>
          <a:xfrm>
            <a:off x="4514766" y="1707078"/>
            <a:ext cx="3162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2200" dirty="0">
                <a:solidFill>
                  <a:schemeClr val="accent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从我做起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088BD8A-6B2C-4D03-BA24-404CE18D6932}"/>
              </a:ext>
            </a:extLst>
          </p:cNvPr>
          <p:cNvGrpSpPr/>
          <p:nvPr/>
        </p:nvGrpSpPr>
        <p:grpSpPr>
          <a:xfrm>
            <a:off x="4710112" y="2336136"/>
            <a:ext cx="2771776" cy="2185728"/>
            <a:chOff x="12477537" y="-3533775"/>
            <a:chExt cx="3980070" cy="313854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B2F03412-6F03-4A63-988C-8073D824A09E}"/>
                </a:ext>
              </a:extLst>
            </p:cNvPr>
            <p:cNvSpPr/>
            <p:nvPr/>
          </p:nvSpPr>
          <p:spPr>
            <a:xfrm>
              <a:off x="12521352" y="-3502342"/>
              <a:ext cx="3936255" cy="3107116"/>
            </a:xfrm>
            <a:custGeom>
              <a:avLst/>
              <a:gdLst>
                <a:gd name="connsiteX0" fmla="*/ 1067013 w 3936255"/>
                <a:gd name="connsiteY0" fmla="*/ 360998 h 3107116"/>
                <a:gd name="connsiteX1" fmla="*/ 1067013 w 3936255"/>
                <a:gd name="connsiteY1" fmla="*/ 369570 h 3107116"/>
                <a:gd name="connsiteX2" fmla="*/ 1067013 w 3936255"/>
                <a:gd name="connsiteY2" fmla="*/ 383858 h 3107116"/>
                <a:gd name="connsiteX3" fmla="*/ 1052725 w 3936255"/>
                <a:gd name="connsiteY3" fmla="*/ 403860 h 3107116"/>
                <a:gd name="connsiteX4" fmla="*/ 996528 w 3936255"/>
                <a:gd name="connsiteY4" fmla="*/ 403860 h 3107116"/>
                <a:gd name="connsiteX5" fmla="*/ 979383 w 3936255"/>
                <a:gd name="connsiteY5" fmla="*/ 426720 h 3107116"/>
                <a:gd name="connsiteX6" fmla="*/ 970810 w 3936255"/>
                <a:gd name="connsiteY6" fmla="*/ 455295 h 3107116"/>
                <a:gd name="connsiteX7" fmla="*/ 970810 w 3936255"/>
                <a:gd name="connsiteY7" fmla="*/ 493395 h 3107116"/>
                <a:gd name="connsiteX8" fmla="*/ 961285 w 3936255"/>
                <a:gd name="connsiteY8" fmla="*/ 514350 h 3107116"/>
                <a:gd name="connsiteX9" fmla="*/ 961285 w 3936255"/>
                <a:gd name="connsiteY9" fmla="*/ 523875 h 3107116"/>
                <a:gd name="connsiteX10" fmla="*/ 946998 w 3936255"/>
                <a:gd name="connsiteY10" fmla="*/ 523875 h 3107116"/>
                <a:gd name="connsiteX11" fmla="*/ 929853 w 3936255"/>
                <a:gd name="connsiteY11" fmla="*/ 541020 h 3107116"/>
                <a:gd name="connsiteX12" fmla="*/ 911755 w 3936255"/>
                <a:gd name="connsiteY12" fmla="*/ 525780 h 3107116"/>
                <a:gd name="connsiteX13" fmla="*/ 890800 w 3936255"/>
                <a:gd name="connsiteY13" fmla="*/ 517208 h 3107116"/>
                <a:gd name="connsiteX14" fmla="*/ 870798 w 3936255"/>
                <a:gd name="connsiteY14" fmla="*/ 517208 h 3107116"/>
                <a:gd name="connsiteX15" fmla="*/ 838413 w 3936255"/>
                <a:gd name="connsiteY15" fmla="*/ 501968 h 3107116"/>
                <a:gd name="connsiteX16" fmla="*/ 817458 w 3936255"/>
                <a:gd name="connsiteY16" fmla="*/ 487680 h 3107116"/>
                <a:gd name="connsiteX17" fmla="*/ 804123 w 3936255"/>
                <a:gd name="connsiteY17" fmla="*/ 487680 h 3107116"/>
                <a:gd name="connsiteX18" fmla="*/ 788883 w 3936255"/>
                <a:gd name="connsiteY18" fmla="*/ 505778 h 3107116"/>
                <a:gd name="connsiteX19" fmla="*/ 770785 w 3936255"/>
                <a:gd name="connsiteY19" fmla="*/ 535305 h 3107116"/>
                <a:gd name="connsiteX20" fmla="*/ 756498 w 3936255"/>
                <a:gd name="connsiteY20" fmla="*/ 561975 h 3107116"/>
                <a:gd name="connsiteX21" fmla="*/ 741258 w 3936255"/>
                <a:gd name="connsiteY21" fmla="*/ 581978 h 3107116"/>
                <a:gd name="connsiteX22" fmla="*/ 731733 w 3936255"/>
                <a:gd name="connsiteY22" fmla="*/ 600075 h 3107116"/>
                <a:gd name="connsiteX23" fmla="*/ 731733 w 3936255"/>
                <a:gd name="connsiteY23" fmla="*/ 612458 h 3107116"/>
                <a:gd name="connsiteX24" fmla="*/ 741258 w 3936255"/>
                <a:gd name="connsiteY24" fmla="*/ 638175 h 3107116"/>
                <a:gd name="connsiteX25" fmla="*/ 731733 w 3936255"/>
                <a:gd name="connsiteY25" fmla="*/ 646748 h 3107116"/>
                <a:gd name="connsiteX26" fmla="*/ 705063 w 3936255"/>
                <a:gd name="connsiteY26" fmla="*/ 635318 h 3107116"/>
                <a:gd name="connsiteX27" fmla="*/ 687918 w 3936255"/>
                <a:gd name="connsiteY27" fmla="*/ 614363 h 3107116"/>
                <a:gd name="connsiteX28" fmla="*/ 567903 w 3936255"/>
                <a:gd name="connsiteY28" fmla="*/ 614363 h 3107116"/>
                <a:gd name="connsiteX29" fmla="*/ 567903 w 3936255"/>
                <a:gd name="connsiteY29" fmla="*/ 623888 h 3107116"/>
                <a:gd name="connsiteX30" fmla="*/ 577428 w 3936255"/>
                <a:gd name="connsiteY30" fmla="*/ 633413 h 3107116"/>
                <a:gd name="connsiteX31" fmla="*/ 586953 w 3936255"/>
                <a:gd name="connsiteY31" fmla="*/ 641985 h 3107116"/>
                <a:gd name="connsiteX32" fmla="*/ 586953 w 3936255"/>
                <a:gd name="connsiteY32" fmla="*/ 667703 h 3107116"/>
                <a:gd name="connsiteX33" fmla="*/ 586953 w 3936255"/>
                <a:gd name="connsiteY33" fmla="*/ 778193 h 3107116"/>
                <a:gd name="connsiteX34" fmla="*/ 575523 w 3936255"/>
                <a:gd name="connsiteY34" fmla="*/ 793433 h 3107116"/>
                <a:gd name="connsiteX35" fmla="*/ 566950 w 3936255"/>
                <a:gd name="connsiteY35" fmla="*/ 800100 h 3107116"/>
                <a:gd name="connsiteX36" fmla="*/ 557425 w 3936255"/>
                <a:gd name="connsiteY36" fmla="*/ 800100 h 3107116"/>
                <a:gd name="connsiteX37" fmla="*/ 539328 w 3936255"/>
                <a:gd name="connsiteY37" fmla="*/ 800100 h 3107116"/>
                <a:gd name="connsiteX38" fmla="*/ 539328 w 3936255"/>
                <a:gd name="connsiteY38" fmla="*/ 864870 h 3107116"/>
                <a:gd name="connsiteX39" fmla="*/ 527898 w 3936255"/>
                <a:gd name="connsiteY39" fmla="*/ 864870 h 3107116"/>
                <a:gd name="connsiteX40" fmla="*/ 464080 w 3936255"/>
                <a:gd name="connsiteY40" fmla="*/ 864870 h 3107116"/>
                <a:gd name="connsiteX41" fmla="*/ 413598 w 3936255"/>
                <a:gd name="connsiteY41" fmla="*/ 897255 h 3107116"/>
                <a:gd name="connsiteX42" fmla="*/ 365020 w 3936255"/>
                <a:gd name="connsiteY42" fmla="*/ 897255 h 3107116"/>
                <a:gd name="connsiteX43" fmla="*/ 350733 w 3936255"/>
                <a:gd name="connsiteY43" fmla="*/ 912495 h 3107116"/>
                <a:gd name="connsiteX44" fmla="*/ 330730 w 3936255"/>
                <a:gd name="connsiteY44" fmla="*/ 912495 h 3107116"/>
                <a:gd name="connsiteX45" fmla="*/ 312633 w 3936255"/>
                <a:gd name="connsiteY45" fmla="*/ 926783 h 3107116"/>
                <a:gd name="connsiteX46" fmla="*/ 271675 w 3936255"/>
                <a:gd name="connsiteY46" fmla="*/ 897255 h 3107116"/>
                <a:gd name="connsiteX47" fmla="*/ 225955 w 3936255"/>
                <a:gd name="connsiteY47" fmla="*/ 940118 h 3107116"/>
                <a:gd name="connsiteX48" fmla="*/ 170710 w 3936255"/>
                <a:gd name="connsiteY48" fmla="*/ 940118 h 3107116"/>
                <a:gd name="connsiteX49" fmla="*/ 170710 w 3936255"/>
                <a:gd name="connsiteY49" fmla="*/ 908685 h 3107116"/>
                <a:gd name="connsiteX50" fmla="*/ 119275 w 3936255"/>
                <a:gd name="connsiteY50" fmla="*/ 908685 h 3107116"/>
                <a:gd name="connsiteX51" fmla="*/ 110703 w 3936255"/>
                <a:gd name="connsiteY51" fmla="*/ 918210 h 3107116"/>
                <a:gd name="connsiteX52" fmla="*/ 102130 w 3936255"/>
                <a:gd name="connsiteY52" fmla="*/ 918210 h 3107116"/>
                <a:gd name="connsiteX53" fmla="*/ 90700 w 3936255"/>
                <a:gd name="connsiteY53" fmla="*/ 926783 h 3107116"/>
                <a:gd name="connsiteX54" fmla="*/ 46885 w 3936255"/>
                <a:gd name="connsiteY54" fmla="*/ 926783 h 3107116"/>
                <a:gd name="connsiteX55" fmla="*/ 46885 w 3936255"/>
                <a:gd name="connsiteY55" fmla="*/ 944880 h 3107116"/>
                <a:gd name="connsiteX56" fmla="*/ 34503 w 3936255"/>
                <a:gd name="connsiteY56" fmla="*/ 959168 h 3107116"/>
                <a:gd name="connsiteX57" fmla="*/ 34503 w 3936255"/>
                <a:gd name="connsiteY57" fmla="*/ 967740 h 3107116"/>
                <a:gd name="connsiteX58" fmla="*/ 12595 w 3936255"/>
                <a:gd name="connsiteY58" fmla="*/ 967740 h 3107116"/>
                <a:gd name="connsiteX59" fmla="*/ 12595 w 3936255"/>
                <a:gd name="connsiteY59" fmla="*/ 985838 h 3107116"/>
                <a:gd name="connsiteX60" fmla="*/ 12595 w 3936255"/>
                <a:gd name="connsiteY60" fmla="*/ 1009650 h 3107116"/>
                <a:gd name="connsiteX61" fmla="*/ 213 w 3936255"/>
                <a:gd name="connsiteY61" fmla="*/ 1029653 h 3107116"/>
                <a:gd name="connsiteX62" fmla="*/ 9738 w 3936255"/>
                <a:gd name="connsiteY62" fmla="*/ 1046798 h 3107116"/>
                <a:gd name="connsiteX63" fmla="*/ 47838 w 3936255"/>
                <a:gd name="connsiteY63" fmla="*/ 1046798 h 3107116"/>
                <a:gd name="connsiteX64" fmla="*/ 65935 w 3936255"/>
                <a:gd name="connsiteY64" fmla="*/ 1067753 h 3107116"/>
                <a:gd name="connsiteX65" fmla="*/ 56410 w 3936255"/>
                <a:gd name="connsiteY65" fmla="*/ 1085850 h 3107116"/>
                <a:gd name="connsiteX66" fmla="*/ 56410 w 3936255"/>
                <a:gd name="connsiteY66" fmla="*/ 1117283 h 3107116"/>
                <a:gd name="connsiteX67" fmla="*/ 42123 w 3936255"/>
                <a:gd name="connsiteY67" fmla="*/ 1140143 h 3107116"/>
                <a:gd name="connsiteX68" fmla="*/ 42123 w 3936255"/>
                <a:gd name="connsiteY68" fmla="*/ 1161098 h 3107116"/>
                <a:gd name="connsiteX69" fmla="*/ 42123 w 3936255"/>
                <a:gd name="connsiteY69" fmla="*/ 1175385 h 3107116"/>
                <a:gd name="connsiteX70" fmla="*/ 1165 w 3936255"/>
                <a:gd name="connsiteY70" fmla="*/ 1175385 h 3107116"/>
                <a:gd name="connsiteX71" fmla="*/ 1165 w 3936255"/>
                <a:gd name="connsiteY71" fmla="*/ 1189673 h 3107116"/>
                <a:gd name="connsiteX72" fmla="*/ 26883 w 3936255"/>
                <a:gd name="connsiteY72" fmla="*/ 1206818 h 3107116"/>
                <a:gd name="connsiteX73" fmla="*/ 44980 w 3936255"/>
                <a:gd name="connsiteY73" fmla="*/ 1222058 h 3107116"/>
                <a:gd name="connsiteX74" fmla="*/ 44980 w 3936255"/>
                <a:gd name="connsiteY74" fmla="*/ 1231583 h 3107116"/>
                <a:gd name="connsiteX75" fmla="*/ 59268 w 3936255"/>
                <a:gd name="connsiteY75" fmla="*/ 1238250 h 3107116"/>
                <a:gd name="connsiteX76" fmla="*/ 77365 w 3936255"/>
                <a:gd name="connsiteY76" fmla="*/ 1266825 h 3107116"/>
                <a:gd name="connsiteX77" fmla="*/ 68793 w 3936255"/>
                <a:gd name="connsiteY77" fmla="*/ 1290638 h 3107116"/>
                <a:gd name="connsiteX78" fmla="*/ 68793 w 3936255"/>
                <a:gd name="connsiteY78" fmla="*/ 1313498 h 3107116"/>
                <a:gd name="connsiteX79" fmla="*/ 81175 w 3936255"/>
                <a:gd name="connsiteY79" fmla="*/ 1324928 h 3107116"/>
                <a:gd name="connsiteX80" fmla="*/ 99273 w 3936255"/>
                <a:gd name="connsiteY80" fmla="*/ 1324928 h 3107116"/>
                <a:gd name="connsiteX81" fmla="*/ 99273 w 3936255"/>
                <a:gd name="connsiteY81" fmla="*/ 1347788 h 3107116"/>
                <a:gd name="connsiteX82" fmla="*/ 120228 w 3936255"/>
                <a:gd name="connsiteY82" fmla="*/ 1364933 h 3107116"/>
                <a:gd name="connsiteX83" fmla="*/ 149755 w 3936255"/>
                <a:gd name="connsiteY83" fmla="*/ 1380173 h 3107116"/>
                <a:gd name="connsiteX84" fmla="*/ 172615 w 3936255"/>
                <a:gd name="connsiteY84" fmla="*/ 1386840 h 3107116"/>
                <a:gd name="connsiteX85" fmla="*/ 184045 w 3936255"/>
                <a:gd name="connsiteY85" fmla="*/ 1386840 h 3107116"/>
                <a:gd name="connsiteX86" fmla="*/ 175473 w 3936255"/>
                <a:gd name="connsiteY86" fmla="*/ 1403985 h 3107116"/>
                <a:gd name="connsiteX87" fmla="*/ 175473 w 3936255"/>
                <a:gd name="connsiteY87" fmla="*/ 1418273 h 3107116"/>
                <a:gd name="connsiteX88" fmla="*/ 175473 w 3936255"/>
                <a:gd name="connsiteY88" fmla="*/ 1430655 h 3107116"/>
                <a:gd name="connsiteX89" fmla="*/ 175473 w 3936255"/>
                <a:gd name="connsiteY89" fmla="*/ 1450658 h 3107116"/>
                <a:gd name="connsiteX90" fmla="*/ 175473 w 3936255"/>
                <a:gd name="connsiteY90" fmla="*/ 1464945 h 3107116"/>
                <a:gd name="connsiteX91" fmla="*/ 190713 w 3936255"/>
                <a:gd name="connsiteY91" fmla="*/ 1483043 h 3107116"/>
                <a:gd name="connsiteX92" fmla="*/ 210715 w 3936255"/>
                <a:gd name="connsiteY92" fmla="*/ 1497330 h 3107116"/>
                <a:gd name="connsiteX93" fmla="*/ 210715 w 3936255"/>
                <a:gd name="connsiteY93" fmla="*/ 1506855 h 3107116"/>
                <a:gd name="connsiteX94" fmla="*/ 202143 w 3936255"/>
                <a:gd name="connsiteY94" fmla="*/ 1519238 h 3107116"/>
                <a:gd name="connsiteX95" fmla="*/ 184998 w 3936255"/>
                <a:gd name="connsiteY95" fmla="*/ 1519238 h 3107116"/>
                <a:gd name="connsiteX96" fmla="*/ 184998 w 3936255"/>
                <a:gd name="connsiteY96" fmla="*/ 1527810 h 3107116"/>
                <a:gd name="connsiteX97" fmla="*/ 184998 w 3936255"/>
                <a:gd name="connsiteY97" fmla="*/ 1545908 h 3107116"/>
                <a:gd name="connsiteX98" fmla="*/ 184998 w 3936255"/>
                <a:gd name="connsiteY98" fmla="*/ 1561148 h 3107116"/>
                <a:gd name="connsiteX99" fmla="*/ 184998 w 3936255"/>
                <a:gd name="connsiteY99" fmla="*/ 1578293 h 3107116"/>
                <a:gd name="connsiteX100" fmla="*/ 191665 w 3936255"/>
                <a:gd name="connsiteY100" fmla="*/ 1599248 h 3107116"/>
                <a:gd name="connsiteX101" fmla="*/ 191665 w 3936255"/>
                <a:gd name="connsiteY101" fmla="*/ 1611630 h 3107116"/>
                <a:gd name="connsiteX102" fmla="*/ 191665 w 3936255"/>
                <a:gd name="connsiteY102" fmla="*/ 1625918 h 3107116"/>
                <a:gd name="connsiteX103" fmla="*/ 191665 w 3936255"/>
                <a:gd name="connsiteY103" fmla="*/ 1649730 h 3107116"/>
                <a:gd name="connsiteX104" fmla="*/ 183093 w 3936255"/>
                <a:gd name="connsiteY104" fmla="*/ 1664970 h 3107116"/>
                <a:gd name="connsiteX105" fmla="*/ 170710 w 3936255"/>
                <a:gd name="connsiteY105" fmla="*/ 1671638 h 3107116"/>
                <a:gd name="connsiteX106" fmla="*/ 152613 w 3936255"/>
                <a:gd name="connsiteY106" fmla="*/ 1663065 h 3107116"/>
                <a:gd name="connsiteX107" fmla="*/ 152613 w 3936255"/>
                <a:gd name="connsiteY107" fmla="*/ 1651635 h 3107116"/>
                <a:gd name="connsiteX108" fmla="*/ 162138 w 3936255"/>
                <a:gd name="connsiteY108" fmla="*/ 1643063 h 3107116"/>
                <a:gd name="connsiteX109" fmla="*/ 153565 w 3936255"/>
                <a:gd name="connsiteY109" fmla="*/ 1643063 h 3107116"/>
                <a:gd name="connsiteX110" fmla="*/ 132610 w 3936255"/>
                <a:gd name="connsiteY110" fmla="*/ 1651635 h 3107116"/>
                <a:gd name="connsiteX111" fmla="*/ 132610 w 3936255"/>
                <a:gd name="connsiteY111" fmla="*/ 1674495 h 3107116"/>
                <a:gd name="connsiteX112" fmla="*/ 132610 w 3936255"/>
                <a:gd name="connsiteY112" fmla="*/ 1697355 h 3107116"/>
                <a:gd name="connsiteX113" fmla="*/ 141183 w 3936255"/>
                <a:gd name="connsiteY113" fmla="*/ 1712595 h 3107116"/>
                <a:gd name="connsiteX114" fmla="*/ 141183 w 3936255"/>
                <a:gd name="connsiteY114" fmla="*/ 1730693 h 3107116"/>
                <a:gd name="connsiteX115" fmla="*/ 147850 w 3936255"/>
                <a:gd name="connsiteY115" fmla="*/ 1740218 h 3107116"/>
                <a:gd name="connsiteX116" fmla="*/ 139278 w 3936255"/>
                <a:gd name="connsiteY116" fmla="*/ 1751648 h 3107116"/>
                <a:gd name="connsiteX117" fmla="*/ 139278 w 3936255"/>
                <a:gd name="connsiteY117" fmla="*/ 1766888 h 3107116"/>
                <a:gd name="connsiteX118" fmla="*/ 156423 w 3936255"/>
                <a:gd name="connsiteY118" fmla="*/ 1801178 h 3107116"/>
                <a:gd name="connsiteX119" fmla="*/ 177378 w 3936255"/>
                <a:gd name="connsiteY119" fmla="*/ 1801178 h 3107116"/>
                <a:gd name="connsiteX120" fmla="*/ 189760 w 3936255"/>
                <a:gd name="connsiteY120" fmla="*/ 1810703 h 3107116"/>
                <a:gd name="connsiteX121" fmla="*/ 209763 w 3936255"/>
                <a:gd name="connsiteY121" fmla="*/ 1810703 h 3107116"/>
                <a:gd name="connsiteX122" fmla="*/ 218335 w 3936255"/>
                <a:gd name="connsiteY122" fmla="*/ 1833563 h 3107116"/>
                <a:gd name="connsiteX123" fmla="*/ 244053 w 3936255"/>
                <a:gd name="connsiteY123" fmla="*/ 1862138 h 3107116"/>
                <a:gd name="connsiteX124" fmla="*/ 265008 w 3936255"/>
                <a:gd name="connsiteY124" fmla="*/ 1884998 h 3107116"/>
                <a:gd name="connsiteX125" fmla="*/ 294535 w 3936255"/>
                <a:gd name="connsiteY125" fmla="*/ 1914525 h 3107116"/>
                <a:gd name="connsiteX126" fmla="*/ 303108 w 3936255"/>
                <a:gd name="connsiteY126" fmla="*/ 1914525 h 3107116"/>
                <a:gd name="connsiteX127" fmla="*/ 314538 w 3936255"/>
                <a:gd name="connsiteY127" fmla="*/ 1897380 h 3107116"/>
                <a:gd name="connsiteX128" fmla="*/ 356448 w 3936255"/>
                <a:gd name="connsiteY128" fmla="*/ 1897380 h 3107116"/>
                <a:gd name="connsiteX129" fmla="*/ 367878 w 3936255"/>
                <a:gd name="connsiteY129" fmla="*/ 1909763 h 3107116"/>
                <a:gd name="connsiteX130" fmla="*/ 367878 w 3936255"/>
                <a:gd name="connsiteY130" fmla="*/ 1926908 h 3107116"/>
                <a:gd name="connsiteX131" fmla="*/ 390738 w 3936255"/>
                <a:gd name="connsiteY131" fmla="*/ 1942148 h 3107116"/>
                <a:gd name="connsiteX132" fmla="*/ 413598 w 3936255"/>
                <a:gd name="connsiteY132" fmla="*/ 1968818 h 3107116"/>
                <a:gd name="connsiteX133" fmla="*/ 428838 w 3936255"/>
                <a:gd name="connsiteY133" fmla="*/ 1986915 h 3107116"/>
                <a:gd name="connsiteX134" fmla="*/ 440268 w 3936255"/>
                <a:gd name="connsiteY134" fmla="*/ 2002155 h 3107116"/>
                <a:gd name="connsiteX135" fmla="*/ 448840 w 3936255"/>
                <a:gd name="connsiteY135" fmla="*/ 2025015 h 3107116"/>
                <a:gd name="connsiteX136" fmla="*/ 465985 w 3936255"/>
                <a:gd name="connsiteY136" fmla="*/ 2031683 h 3107116"/>
                <a:gd name="connsiteX137" fmla="*/ 488845 w 3936255"/>
                <a:gd name="connsiteY137" fmla="*/ 2031683 h 3107116"/>
                <a:gd name="connsiteX138" fmla="*/ 501228 w 3936255"/>
                <a:gd name="connsiteY138" fmla="*/ 2046923 h 3107116"/>
                <a:gd name="connsiteX139" fmla="*/ 501228 w 3936255"/>
                <a:gd name="connsiteY139" fmla="*/ 2067878 h 3107116"/>
                <a:gd name="connsiteX140" fmla="*/ 526945 w 3936255"/>
                <a:gd name="connsiteY140" fmla="*/ 2091690 h 3107116"/>
                <a:gd name="connsiteX141" fmla="*/ 546948 w 3936255"/>
                <a:gd name="connsiteY141" fmla="*/ 2105978 h 3107116"/>
                <a:gd name="connsiteX142" fmla="*/ 558378 w 3936255"/>
                <a:gd name="connsiteY142" fmla="*/ 2105978 h 3107116"/>
                <a:gd name="connsiteX143" fmla="*/ 558378 w 3936255"/>
                <a:gd name="connsiteY143" fmla="*/ 2118360 h 3107116"/>
                <a:gd name="connsiteX144" fmla="*/ 558378 w 3936255"/>
                <a:gd name="connsiteY144" fmla="*/ 2127885 h 3107116"/>
                <a:gd name="connsiteX145" fmla="*/ 594573 w 3936255"/>
                <a:gd name="connsiteY145" fmla="*/ 2127885 h 3107116"/>
                <a:gd name="connsiteX146" fmla="*/ 604098 w 3936255"/>
                <a:gd name="connsiteY146" fmla="*/ 2148840 h 3107116"/>
                <a:gd name="connsiteX147" fmla="*/ 604098 w 3936255"/>
                <a:gd name="connsiteY147" fmla="*/ 2163128 h 3107116"/>
                <a:gd name="connsiteX148" fmla="*/ 616480 w 3936255"/>
                <a:gd name="connsiteY148" fmla="*/ 2163128 h 3107116"/>
                <a:gd name="connsiteX149" fmla="*/ 616480 w 3936255"/>
                <a:gd name="connsiteY149" fmla="*/ 2154555 h 3107116"/>
                <a:gd name="connsiteX150" fmla="*/ 616480 w 3936255"/>
                <a:gd name="connsiteY150" fmla="*/ 2168843 h 3107116"/>
                <a:gd name="connsiteX151" fmla="*/ 625053 w 3936255"/>
                <a:gd name="connsiteY151" fmla="*/ 2175510 h 3107116"/>
                <a:gd name="connsiteX152" fmla="*/ 634578 w 3936255"/>
                <a:gd name="connsiteY152" fmla="*/ 2168843 h 3107116"/>
                <a:gd name="connsiteX153" fmla="*/ 643150 w 3936255"/>
                <a:gd name="connsiteY153" fmla="*/ 2168843 h 3107116"/>
                <a:gd name="connsiteX154" fmla="*/ 674583 w 3936255"/>
                <a:gd name="connsiteY154" fmla="*/ 2189798 h 3107116"/>
                <a:gd name="connsiteX155" fmla="*/ 695538 w 3936255"/>
                <a:gd name="connsiteY155" fmla="*/ 2199323 h 3107116"/>
                <a:gd name="connsiteX156" fmla="*/ 849843 w 3936255"/>
                <a:gd name="connsiteY156" fmla="*/ 2199323 h 3107116"/>
                <a:gd name="connsiteX157" fmla="*/ 867940 w 3936255"/>
                <a:gd name="connsiteY157" fmla="*/ 2210753 h 3107116"/>
                <a:gd name="connsiteX158" fmla="*/ 858415 w 3936255"/>
                <a:gd name="connsiteY158" fmla="*/ 2248853 h 3107116"/>
                <a:gd name="connsiteX159" fmla="*/ 858415 w 3936255"/>
                <a:gd name="connsiteY159" fmla="*/ 2266950 h 3107116"/>
                <a:gd name="connsiteX160" fmla="*/ 866988 w 3936255"/>
                <a:gd name="connsiteY160" fmla="*/ 2266950 h 3107116"/>
                <a:gd name="connsiteX161" fmla="*/ 878418 w 3936255"/>
                <a:gd name="connsiteY161" fmla="*/ 2249805 h 3107116"/>
                <a:gd name="connsiteX162" fmla="*/ 890800 w 3936255"/>
                <a:gd name="connsiteY162" fmla="*/ 2229803 h 3107116"/>
                <a:gd name="connsiteX163" fmla="*/ 916518 w 3936255"/>
                <a:gd name="connsiteY163" fmla="*/ 2206943 h 3107116"/>
                <a:gd name="connsiteX164" fmla="*/ 937473 w 3936255"/>
                <a:gd name="connsiteY164" fmla="*/ 2195513 h 3107116"/>
                <a:gd name="connsiteX165" fmla="*/ 960333 w 3936255"/>
                <a:gd name="connsiteY165" fmla="*/ 2195513 h 3107116"/>
                <a:gd name="connsiteX166" fmla="*/ 988908 w 3936255"/>
                <a:gd name="connsiteY166" fmla="*/ 2209800 h 3107116"/>
                <a:gd name="connsiteX167" fmla="*/ 1021293 w 3936255"/>
                <a:gd name="connsiteY167" fmla="*/ 2226945 h 3107116"/>
                <a:gd name="connsiteX168" fmla="*/ 1029865 w 3936255"/>
                <a:gd name="connsiteY168" fmla="*/ 2226945 h 3107116"/>
                <a:gd name="connsiteX169" fmla="*/ 1044153 w 3936255"/>
                <a:gd name="connsiteY169" fmla="*/ 2220278 h 3107116"/>
                <a:gd name="connsiteX170" fmla="*/ 1058440 w 3936255"/>
                <a:gd name="connsiteY170" fmla="*/ 2220278 h 3107116"/>
                <a:gd name="connsiteX171" fmla="*/ 1069870 w 3936255"/>
                <a:gd name="connsiteY171" fmla="*/ 2235518 h 3107116"/>
                <a:gd name="connsiteX172" fmla="*/ 1069870 w 3936255"/>
                <a:gd name="connsiteY172" fmla="*/ 2253615 h 3107116"/>
                <a:gd name="connsiteX173" fmla="*/ 1078443 w 3936255"/>
                <a:gd name="connsiteY173" fmla="*/ 2274570 h 3107116"/>
                <a:gd name="connsiteX174" fmla="*/ 1090825 w 3936255"/>
                <a:gd name="connsiteY174" fmla="*/ 2281238 h 3107116"/>
                <a:gd name="connsiteX175" fmla="*/ 1107970 w 3936255"/>
                <a:gd name="connsiteY175" fmla="*/ 2287905 h 3107116"/>
                <a:gd name="connsiteX176" fmla="*/ 1107970 w 3936255"/>
                <a:gd name="connsiteY176" fmla="*/ 2307908 h 3107116"/>
                <a:gd name="connsiteX177" fmla="*/ 1107970 w 3936255"/>
                <a:gd name="connsiteY177" fmla="*/ 2327910 h 3107116"/>
                <a:gd name="connsiteX178" fmla="*/ 1119400 w 3936255"/>
                <a:gd name="connsiteY178" fmla="*/ 2327910 h 3107116"/>
                <a:gd name="connsiteX179" fmla="*/ 1148928 w 3936255"/>
                <a:gd name="connsiteY179" fmla="*/ 2334578 h 3107116"/>
                <a:gd name="connsiteX180" fmla="*/ 1174645 w 3936255"/>
                <a:gd name="connsiteY180" fmla="*/ 2334578 h 3107116"/>
                <a:gd name="connsiteX181" fmla="*/ 1200363 w 3936255"/>
                <a:gd name="connsiteY181" fmla="*/ 2334578 h 3107116"/>
                <a:gd name="connsiteX182" fmla="*/ 1234653 w 3936255"/>
                <a:gd name="connsiteY182" fmla="*/ 2334578 h 3107116"/>
                <a:gd name="connsiteX183" fmla="*/ 1252751 w 3936255"/>
                <a:gd name="connsiteY183" fmla="*/ 2316480 h 3107116"/>
                <a:gd name="connsiteX184" fmla="*/ 1267038 w 3936255"/>
                <a:gd name="connsiteY184" fmla="*/ 2298383 h 3107116"/>
                <a:gd name="connsiteX185" fmla="*/ 1287040 w 3936255"/>
                <a:gd name="connsiteY185" fmla="*/ 2286000 h 3107116"/>
                <a:gd name="connsiteX186" fmla="*/ 1313710 w 3936255"/>
                <a:gd name="connsiteY186" fmla="*/ 2277428 h 3107116"/>
                <a:gd name="connsiteX187" fmla="*/ 1343238 w 3936255"/>
                <a:gd name="connsiteY187" fmla="*/ 2277428 h 3107116"/>
                <a:gd name="connsiteX188" fmla="*/ 1364193 w 3936255"/>
                <a:gd name="connsiteY188" fmla="*/ 2265045 h 3107116"/>
                <a:gd name="connsiteX189" fmla="*/ 1381338 w 3936255"/>
                <a:gd name="connsiteY189" fmla="*/ 2245043 h 3107116"/>
                <a:gd name="connsiteX190" fmla="*/ 1402293 w 3936255"/>
                <a:gd name="connsiteY190" fmla="*/ 2245043 h 3107116"/>
                <a:gd name="connsiteX191" fmla="*/ 1460395 w 3936255"/>
                <a:gd name="connsiteY191" fmla="*/ 2245043 h 3107116"/>
                <a:gd name="connsiteX192" fmla="*/ 1481351 w 3936255"/>
                <a:gd name="connsiteY192" fmla="*/ 2263140 h 3107116"/>
                <a:gd name="connsiteX193" fmla="*/ 1493733 w 3936255"/>
                <a:gd name="connsiteY193" fmla="*/ 2274570 h 3107116"/>
                <a:gd name="connsiteX194" fmla="*/ 1508973 w 3936255"/>
                <a:gd name="connsiteY194" fmla="*/ 2281238 h 3107116"/>
                <a:gd name="connsiteX195" fmla="*/ 1523260 w 3936255"/>
                <a:gd name="connsiteY195" fmla="*/ 2281238 h 3107116"/>
                <a:gd name="connsiteX196" fmla="*/ 1529928 w 3936255"/>
                <a:gd name="connsiteY196" fmla="*/ 2268855 h 3107116"/>
                <a:gd name="connsiteX197" fmla="*/ 1529928 w 3936255"/>
                <a:gd name="connsiteY197" fmla="*/ 2253615 h 3107116"/>
                <a:gd name="connsiteX198" fmla="*/ 1539453 w 3936255"/>
                <a:gd name="connsiteY198" fmla="*/ 2242185 h 3107116"/>
                <a:gd name="connsiteX199" fmla="*/ 1554693 w 3936255"/>
                <a:gd name="connsiteY199" fmla="*/ 2242185 h 3107116"/>
                <a:gd name="connsiteX200" fmla="*/ 1569933 w 3936255"/>
                <a:gd name="connsiteY200" fmla="*/ 2254568 h 3107116"/>
                <a:gd name="connsiteX201" fmla="*/ 1585173 w 3936255"/>
                <a:gd name="connsiteY201" fmla="*/ 2266950 h 3107116"/>
                <a:gd name="connsiteX202" fmla="*/ 1585173 w 3936255"/>
                <a:gd name="connsiteY202" fmla="*/ 2284095 h 3107116"/>
                <a:gd name="connsiteX203" fmla="*/ 1585173 w 3936255"/>
                <a:gd name="connsiteY203" fmla="*/ 2307908 h 3107116"/>
                <a:gd name="connsiteX204" fmla="*/ 1591840 w 3936255"/>
                <a:gd name="connsiteY204" fmla="*/ 2319338 h 3107116"/>
                <a:gd name="connsiteX205" fmla="*/ 1601365 w 3936255"/>
                <a:gd name="connsiteY205" fmla="*/ 2309813 h 3107116"/>
                <a:gd name="connsiteX206" fmla="*/ 1610890 w 3936255"/>
                <a:gd name="connsiteY206" fmla="*/ 2309813 h 3107116"/>
                <a:gd name="connsiteX207" fmla="*/ 1625178 w 3936255"/>
                <a:gd name="connsiteY207" fmla="*/ 2329815 h 3107116"/>
                <a:gd name="connsiteX208" fmla="*/ 1625178 w 3936255"/>
                <a:gd name="connsiteY208" fmla="*/ 2361248 h 3107116"/>
                <a:gd name="connsiteX209" fmla="*/ 1625178 w 3936255"/>
                <a:gd name="connsiteY209" fmla="*/ 2417445 h 3107116"/>
                <a:gd name="connsiteX210" fmla="*/ 1618510 w 3936255"/>
                <a:gd name="connsiteY210" fmla="*/ 2432685 h 3107116"/>
                <a:gd name="connsiteX211" fmla="*/ 1618510 w 3936255"/>
                <a:gd name="connsiteY211" fmla="*/ 2445068 h 3107116"/>
                <a:gd name="connsiteX212" fmla="*/ 1607080 w 3936255"/>
                <a:gd name="connsiteY212" fmla="*/ 2453640 h 3107116"/>
                <a:gd name="connsiteX213" fmla="*/ 1607080 w 3936255"/>
                <a:gd name="connsiteY213" fmla="*/ 2479358 h 3107116"/>
                <a:gd name="connsiteX214" fmla="*/ 1598508 w 3936255"/>
                <a:gd name="connsiteY214" fmla="*/ 2479358 h 3107116"/>
                <a:gd name="connsiteX215" fmla="*/ 1588983 w 3936255"/>
                <a:gd name="connsiteY215" fmla="*/ 2497455 h 3107116"/>
                <a:gd name="connsiteX216" fmla="*/ 1571838 w 3936255"/>
                <a:gd name="connsiteY216" fmla="*/ 2497455 h 3107116"/>
                <a:gd name="connsiteX217" fmla="*/ 1571838 w 3936255"/>
                <a:gd name="connsiteY217" fmla="*/ 2511743 h 3107116"/>
                <a:gd name="connsiteX218" fmla="*/ 1562313 w 3936255"/>
                <a:gd name="connsiteY218" fmla="*/ 2518410 h 3107116"/>
                <a:gd name="connsiteX219" fmla="*/ 1548026 w 3936255"/>
                <a:gd name="connsiteY219" fmla="*/ 2518410 h 3107116"/>
                <a:gd name="connsiteX220" fmla="*/ 1548026 w 3936255"/>
                <a:gd name="connsiteY220" fmla="*/ 2635568 h 3107116"/>
                <a:gd name="connsiteX221" fmla="*/ 1568980 w 3936255"/>
                <a:gd name="connsiteY221" fmla="*/ 2626995 h 3107116"/>
                <a:gd name="connsiteX222" fmla="*/ 1629940 w 3936255"/>
                <a:gd name="connsiteY222" fmla="*/ 2626995 h 3107116"/>
                <a:gd name="connsiteX223" fmla="*/ 1636608 w 3936255"/>
                <a:gd name="connsiteY223" fmla="*/ 2638425 h 3107116"/>
                <a:gd name="connsiteX224" fmla="*/ 1628035 w 3936255"/>
                <a:gd name="connsiteY224" fmla="*/ 2649855 h 3107116"/>
                <a:gd name="connsiteX225" fmla="*/ 1628035 w 3936255"/>
                <a:gd name="connsiteY225" fmla="*/ 2656523 h 3107116"/>
                <a:gd name="connsiteX226" fmla="*/ 1636608 w 3936255"/>
                <a:gd name="connsiteY226" fmla="*/ 2656523 h 3107116"/>
                <a:gd name="connsiteX227" fmla="*/ 1636608 w 3936255"/>
                <a:gd name="connsiteY227" fmla="*/ 2706053 h 3107116"/>
                <a:gd name="connsiteX228" fmla="*/ 1683280 w 3936255"/>
                <a:gd name="connsiteY228" fmla="*/ 2706053 h 3107116"/>
                <a:gd name="connsiteX229" fmla="*/ 1692805 w 3936255"/>
                <a:gd name="connsiteY229" fmla="*/ 2715578 h 3107116"/>
                <a:gd name="connsiteX230" fmla="*/ 1677565 w 3936255"/>
                <a:gd name="connsiteY230" fmla="*/ 2730818 h 3107116"/>
                <a:gd name="connsiteX231" fmla="*/ 1677565 w 3936255"/>
                <a:gd name="connsiteY231" fmla="*/ 2786063 h 3107116"/>
                <a:gd name="connsiteX232" fmla="*/ 1732810 w 3936255"/>
                <a:gd name="connsiteY232" fmla="*/ 2786063 h 3107116"/>
                <a:gd name="connsiteX233" fmla="*/ 1732810 w 3936255"/>
                <a:gd name="connsiteY233" fmla="*/ 2814638 h 3107116"/>
                <a:gd name="connsiteX234" fmla="*/ 1747098 w 3936255"/>
                <a:gd name="connsiteY234" fmla="*/ 2826068 h 3107116"/>
                <a:gd name="connsiteX235" fmla="*/ 1792818 w 3936255"/>
                <a:gd name="connsiteY235" fmla="*/ 2826068 h 3107116"/>
                <a:gd name="connsiteX236" fmla="*/ 1802343 w 3936255"/>
                <a:gd name="connsiteY236" fmla="*/ 2819400 h 3107116"/>
                <a:gd name="connsiteX237" fmla="*/ 1810915 w 3936255"/>
                <a:gd name="connsiteY237" fmla="*/ 2810828 h 3107116"/>
                <a:gd name="connsiteX238" fmla="*/ 1829013 w 3936255"/>
                <a:gd name="connsiteY238" fmla="*/ 2810828 h 3107116"/>
                <a:gd name="connsiteX239" fmla="*/ 1829013 w 3936255"/>
                <a:gd name="connsiteY239" fmla="*/ 2859405 h 3107116"/>
                <a:gd name="connsiteX240" fmla="*/ 1875685 w 3936255"/>
                <a:gd name="connsiteY240" fmla="*/ 2859405 h 3107116"/>
                <a:gd name="connsiteX241" fmla="*/ 1875685 w 3936255"/>
                <a:gd name="connsiteY241" fmla="*/ 2818448 h 3107116"/>
                <a:gd name="connsiteX242" fmla="*/ 1869018 w 3936255"/>
                <a:gd name="connsiteY242" fmla="*/ 2806065 h 3107116"/>
                <a:gd name="connsiteX243" fmla="*/ 1869018 w 3936255"/>
                <a:gd name="connsiteY243" fmla="*/ 2760345 h 3107116"/>
                <a:gd name="connsiteX244" fmla="*/ 1881401 w 3936255"/>
                <a:gd name="connsiteY244" fmla="*/ 2753678 h 3107116"/>
                <a:gd name="connsiteX245" fmla="*/ 1927120 w 3936255"/>
                <a:gd name="connsiteY245" fmla="*/ 2753678 h 3107116"/>
                <a:gd name="connsiteX246" fmla="*/ 1935693 w 3936255"/>
                <a:gd name="connsiteY246" fmla="*/ 2747010 h 3107116"/>
                <a:gd name="connsiteX247" fmla="*/ 1947123 w 3936255"/>
                <a:gd name="connsiteY247" fmla="*/ 2737485 h 3107116"/>
                <a:gd name="connsiteX248" fmla="*/ 1956648 w 3936255"/>
                <a:gd name="connsiteY248" fmla="*/ 2737485 h 3107116"/>
                <a:gd name="connsiteX249" fmla="*/ 1966173 w 3936255"/>
                <a:gd name="connsiteY249" fmla="*/ 2748915 h 3107116"/>
                <a:gd name="connsiteX250" fmla="*/ 1989033 w 3936255"/>
                <a:gd name="connsiteY250" fmla="*/ 2748915 h 3107116"/>
                <a:gd name="connsiteX251" fmla="*/ 1995701 w 3936255"/>
                <a:gd name="connsiteY251" fmla="*/ 2742248 h 3107116"/>
                <a:gd name="connsiteX252" fmla="*/ 2002368 w 3936255"/>
                <a:gd name="connsiteY252" fmla="*/ 2732723 h 3107116"/>
                <a:gd name="connsiteX253" fmla="*/ 2019513 w 3936255"/>
                <a:gd name="connsiteY253" fmla="*/ 2732723 h 3107116"/>
                <a:gd name="connsiteX254" fmla="*/ 2026180 w 3936255"/>
                <a:gd name="connsiteY254" fmla="*/ 2742248 h 3107116"/>
                <a:gd name="connsiteX255" fmla="*/ 2038563 w 3936255"/>
                <a:gd name="connsiteY255" fmla="*/ 2730818 h 3107116"/>
                <a:gd name="connsiteX256" fmla="*/ 2047135 w 3936255"/>
                <a:gd name="connsiteY256" fmla="*/ 2730818 h 3107116"/>
                <a:gd name="connsiteX257" fmla="*/ 2058565 w 3936255"/>
                <a:gd name="connsiteY257" fmla="*/ 2747963 h 3107116"/>
                <a:gd name="connsiteX258" fmla="*/ 2067138 w 3936255"/>
                <a:gd name="connsiteY258" fmla="*/ 2756535 h 3107116"/>
                <a:gd name="connsiteX259" fmla="*/ 2078568 w 3936255"/>
                <a:gd name="connsiteY259" fmla="*/ 2745105 h 3107116"/>
                <a:gd name="connsiteX260" fmla="*/ 2078568 w 3936255"/>
                <a:gd name="connsiteY260" fmla="*/ 2729865 h 3107116"/>
                <a:gd name="connsiteX261" fmla="*/ 2098570 w 3936255"/>
                <a:gd name="connsiteY261" fmla="*/ 2729865 h 3107116"/>
                <a:gd name="connsiteX262" fmla="*/ 2130956 w 3936255"/>
                <a:gd name="connsiteY262" fmla="*/ 2717483 h 3107116"/>
                <a:gd name="connsiteX263" fmla="*/ 2142386 w 3936255"/>
                <a:gd name="connsiteY263" fmla="*/ 2691765 h 3107116"/>
                <a:gd name="connsiteX264" fmla="*/ 2182390 w 3936255"/>
                <a:gd name="connsiteY264" fmla="*/ 2676525 h 3107116"/>
                <a:gd name="connsiteX265" fmla="*/ 2214776 w 3936255"/>
                <a:gd name="connsiteY265" fmla="*/ 2705100 h 3107116"/>
                <a:gd name="connsiteX266" fmla="*/ 2284308 w 3936255"/>
                <a:gd name="connsiteY266" fmla="*/ 2713673 h 3107116"/>
                <a:gd name="connsiteX267" fmla="*/ 2291928 w 3936255"/>
                <a:gd name="connsiteY267" fmla="*/ 2721293 h 3107116"/>
                <a:gd name="connsiteX268" fmla="*/ 2290976 w 3936255"/>
                <a:gd name="connsiteY268" fmla="*/ 2731770 h 3107116"/>
                <a:gd name="connsiteX269" fmla="*/ 2281451 w 3936255"/>
                <a:gd name="connsiteY269" fmla="*/ 2757488 h 3107116"/>
                <a:gd name="connsiteX270" fmla="*/ 2281451 w 3936255"/>
                <a:gd name="connsiteY270" fmla="*/ 2786063 h 3107116"/>
                <a:gd name="connsiteX271" fmla="*/ 2302406 w 3936255"/>
                <a:gd name="connsiteY271" fmla="*/ 2794635 h 3107116"/>
                <a:gd name="connsiteX272" fmla="*/ 2331933 w 3936255"/>
                <a:gd name="connsiteY272" fmla="*/ 2814638 h 3107116"/>
                <a:gd name="connsiteX273" fmla="*/ 2358603 w 3936255"/>
                <a:gd name="connsiteY273" fmla="*/ 2826068 h 3107116"/>
                <a:gd name="connsiteX274" fmla="*/ 2393845 w 3936255"/>
                <a:gd name="connsiteY274" fmla="*/ 2826068 h 3107116"/>
                <a:gd name="connsiteX275" fmla="*/ 2403370 w 3936255"/>
                <a:gd name="connsiteY275" fmla="*/ 2826068 h 3107116"/>
                <a:gd name="connsiteX276" fmla="*/ 2403370 w 3936255"/>
                <a:gd name="connsiteY276" fmla="*/ 2826068 h 3107116"/>
                <a:gd name="connsiteX277" fmla="*/ 2414801 w 3936255"/>
                <a:gd name="connsiteY277" fmla="*/ 2826068 h 3107116"/>
                <a:gd name="connsiteX278" fmla="*/ 2414801 w 3936255"/>
                <a:gd name="connsiteY278" fmla="*/ 2816543 h 3107116"/>
                <a:gd name="connsiteX279" fmla="*/ 2432898 w 3936255"/>
                <a:gd name="connsiteY279" fmla="*/ 2816543 h 3107116"/>
                <a:gd name="connsiteX280" fmla="*/ 2432898 w 3936255"/>
                <a:gd name="connsiteY280" fmla="*/ 2801303 h 3107116"/>
                <a:gd name="connsiteX281" fmla="*/ 2432898 w 3936255"/>
                <a:gd name="connsiteY281" fmla="*/ 2789873 h 3107116"/>
                <a:gd name="connsiteX282" fmla="*/ 2441470 w 3936255"/>
                <a:gd name="connsiteY282" fmla="*/ 2802255 h 3107116"/>
                <a:gd name="connsiteX283" fmla="*/ 2450043 w 3936255"/>
                <a:gd name="connsiteY283" fmla="*/ 2813685 h 3107116"/>
                <a:gd name="connsiteX284" fmla="*/ 2450043 w 3936255"/>
                <a:gd name="connsiteY284" fmla="*/ 2802255 h 3107116"/>
                <a:gd name="connsiteX285" fmla="*/ 2456711 w 3936255"/>
                <a:gd name="connsiteY285" fmla="*/ 2816543 h 3107116"/>
                <a:gd name="connsiteX286" fmla="*/ 2465283 w 3936255"/>
                <a:gd name="connsiteY286" fmla="*/ 2816543 h 3107116"/>
                <a:gd name="connsiteX287" fmla="*/ 2465283 w 3936255"/>
                <a:gd name="connsiteY287" fmla="*/ 2828925 h 3107116"/>
                <a:gd name="connsiteX288" fmla="*/ 2499573 w 3936255"/>
                <a:gd name="connsiteY288" fmla="*/ 2828925 h 3107116"/>
                <a:gd name="connsiteX289" fmla="*/ 2499573 w 3936255"/>
                <a:gd name="connsiteY289" fmla="*/ 2806065 h 3107116"/>
                <a:gd name="connsiteX290" fmla="*/ 2508145 w 3936255"/>
                <a:gd name="connsiteY290" fmla="*/ 2821305 h 3107116"/>
                <a:gd name="connsiteX291" fmla="*/ 2526243 w 3936255"/>
                <a:gd name="connsiteY291" fmla="*/ 2821305 h 3107116"/>
                <a:gd name="connsiteX292" fmla="*/ 2511003 w 3936255"/>
                <a:gd name="connsiteY292" fmla="*/ 2838450 h 3107116"/>
                <a:gd name="connsiteX293" fmla="*/ 2511003 w 3936255"/>
                <a:gd name="connsiteY293" fmla="*/ 2905125 h 3107116"/>
                <a:gd name="connsiteX294" fmla="*/ 2526243 w 3936255"/>
                <a:gd name="connsiteY294" fmla="*/ 2922270 h 3107116"/>
                <a:gd name="connsiteX295" fmla="*/ 2513861 w 3936255"/>
                <a:gd name="connsiteY295" fmla="*/ 2946083 h 3107116"/>
                <a:gd name="connsiteX296" fmla="*/ 2495763 w 3936255"/>
                <a:gd name="connsiteY296" fmla="*/ 2946083 h 3107116"/>
                <a:gd name="connsiteX297" fmla="*/ 2487191 w 3936255"/>
                <a:gd name="connsiteY297" fmla="*/ 2952750 h 3107116"/>
                <a:gd name="connsiteX298" fmla="*/ 2471951 w 3936255"/>
                <a:gd name="connsiteY298" fmla="*/ 2952750 h 3107116"/>
                <a:gd name="connsiteX299" fmla="*/ 2460520 w 3936255"/>
                <a:gd name="connsiteY299" fmla="*/ 2959418 h 3107116"/>
                <a:gd name="connsiteX300" fmla="*/ 2460520 w 3936255"/>
                <a:gd name="connsiteY300" fmla="*/ 2971800 h 3107116"/>
                <a:gd name="connsiteX301" fmla="*/ 2408133 w 3936255"/>
                <a:gd name="connsiteY301" fmla="*/ 3007043 h 3107116"/>
                <a:gd name="connsiteX302" fmla="*/ 2408133 w 3936255"/>
                <a:gd name="connsiteY302" fmla="*/ 3042285 h 3107116"/>
                <a:gd name="connsiteX303" fmla="*/ 2416705 w 3936255"/>
                <a:gd name="connsiteY303" fmla="*/ 3074670 h 3107116"/>
                <a:gd name="connsiteX304" fmla="*/ 2439566 w 3936255"/>
                <a:gd name="connsiteY304" fmla="*/ 3095625 h 3107116"/>
                <a:gd name="connsiteX305" fmla="*/ 2459568 w 3936255"/>
                <a:gd name="connsiteY305" fmla="*/ 3095625 h 3107116"/>
                <a:gd name="connsiteX306" fmla="*/ 2480523 w 3936255"/>
                <a:gd name="connsiteY306" fmla="*/ 3095625 h 3107116"/>
                <a:gd name="connsiteX307" fmla="*/ 2491953 w 3936255"/>
                <a:gd name="connsiteY307" fmla="*/ 3107055 h 3107116"/>
                <a:gd name="connsiteX308" fmla="*/ 2509098 w 3936255"/>
                <a:gd name="connsiteY308" fmla="*/ 3095625 h 3107116"/>
                <a:gd name="connsiteX309" fmla="*/ 2521480 w 3936255"/>
                <a:gd name="connsiteY309" fmla="*/ 3081338 h 3107116"/>
                <a:gd name="connsiteX310" fmla="*/ 2533863 w 3936255"/>
                <a:gd name="connsiteY310" fmla="*/ 3081338 h 3107116"/>
                <a:gd name="connsiteX311" fmla="*/ 2551008 w 3936255"/>
                <a:gd name="connsiteY311" fmla="*/ 3058478 h 3107116"/>
                <a:gd name="connsiteX312" fmla="*/ 2568153 w 3936255"/>
                <a:gd name="connsiteY312" fmla="*/ 3058478 h 3107116"/>
                <a:gd name="connsiteX313" fmla="*/ 2568153 w 3936255"/>
                <a:gd name="connsiteY313" fmla="*/ 3049905 h 3107116"/>
                <a:gd name="connsiteX314" fmla="*/ 2568153 w 3936255"/>
                <a:gd name="connsiteY314" fmla="*/ 3035618 h 3107116"/>
                <a:gd name="connsiteX315" fmla="*/ 2568153 w 3936255"/>
                <a:gd name="connsiteY315" fmla="*/ 3018473 h 3107116"/>
                <a:gd name="connsiteX316" fmla="*/ 2586251 w 3936255"/>
                <a:gd name="connsiteY316" fmla="*/ 2984183 h 3107116"/>
                <a:gd name="connsiteX317" fmla="*/ 2586251 w 3936255"/>
                <a:gd name="connsiteY317" fmla="*/ 2967038 h 3107116"/>
                <a:gd name="connsiteX318" fmla="*/ 2603395 w 3936255"/>
                <a:gd name="connsiteY318" fmla="*/ 2967038 h 3107116"/>
                <a:gd name="connsiteX319" fmla="*/ 2603395 w 3936255"/>
                <a:gd name="connsiteY319" fmla="*/ 2943225 h 3107116"/>
                <a:gd name="connsiteX320" fmla="*/ 2583393 w 3936255"/>
                <a:gd name="connsiteY320" fmla="*/ 2925128 h 3107116"/>
                <a:gd name="connsiteX321" fmla="*/ 2563391 w 3936255"/>
                <a:gd name="connsiteY321" fmla="*/ 2925128 h 3107116"/>
                <a:gd name="connsiteX322" fmla="*/ 2548151 w 3936255"/>
                <a:gd name="connsiteY322" fmla="*/ 2907983 h 3107116"/>
                <a:gd name="connsiteX323" fmla="*/ 2559580 w 3936255"/>
                <a:gd name="connsiteY323" fmla="*/ 2892743 h 3107116"/>
                <a:gd name="connsiteX324" fmla="*/ 2548151 w 3936255"/>
                <a:gd name="connsiteY324" fmla="*/ 2878455 h 3107116"/>
                <a:gd name="connsiteX325" fmla="*/ 2548151 w 3936255"/>
                <a:gd name="connsiteY325" fmla="*/ 2989898 h 3107116"/>
                <a:gd name="connsiteX326" fmla="*/ 2535768 w 3936255"/>
                <a:gd name="connsiteY326" fmla="*/ 2989898 h 3107116"/>
                <a:gd name="connsiteX327" fmla="*/ 2535768 w 3936255"/>
                <a:gd name="connsiteY327" fmla="*/ 2967038 h 3107116"/>
                <a:gd name="connsiteX328" fmla="*/ 2544341 w 3936255"/>
                <a:gd name="connsiteY328" fmla="*/ 2967038 h 3107116"/>
                <a:gd name="connsiteX329" fmla="*/ 2551008 w 3936255"/>
                <a:gd name="connsiteY329" fmla="*/ 2976563 h 3107116"/>
                <a:gd name="connsiteX330" fmla="*/ 2557676 w 3936255"/>
                <a:gd name="connsiteY330" fmla="*/ 2976563 h 3107116"/>
                <a:gd name="connsiteX331" fmla="*/ 2557676 w 3936255"/>
                <a:gd name="connsiteY331" fmla="*/ 2953703 h 3107116"/>
                <a:gd name="connsiteX332" fmla="*/ 2551008 w 3936255"/>
                <a:gd name="connsiteY332" fmla="*/ 2939415 h 3107116"/>
                <a:gd name="connsiteX333" fmla="*/ 2574820 w 3936255"/>
                <a:gd name="connsiteY333" fmla="*/ 2956560 h 3107116"/>
                <a:gd name="connsiteX334" fmla="*/ 2574820 w 3936255"/>
                <a:gd name="connsiteY334" fmla="*/ 2947035 h 3107116"/>
                <a:gd name="connsiteX335" fmla="*/ 2583393 w 3936255"/>
                <a:gd name="connsiteY335" fmla="*/ 2937510 h 3107116"/>
                <a:gd name="connsiteX336" fmla="*/ 2601491 w 3936255"/>
                <a:gd name="connsiteY336" fmla="*/ 2937510 h 3107116"/>
                <a:gd name="connsiteX337" fmla="*/ 2601491 w 3936255"/>
                <a:gd name="connsiteY337" fmla="*/ 2930843 h 3107116"/>
                <a:gd name="connsiteX338" fmla="*/ 2616730 w 3936255"/>
                <a:gd name="connsiteY338" fmla="*/ 2930843 h 3107116"/>
                <a:gd name="connsiteX339" fmla="*/ 2634828 w 3936255"/>
                <a:gd name="connsiteY339" fmla="*/ 2930843 h 3107116"/>
                <a:gd name="connsiteX340" fmla="*/ 2654830 w 3936255"/>
                <a:gd name="connsiteY340" fmla="*/ 2921318 h 3107116"/>
                <a:gd name="connsiteX341" fmla="*/ 2654830 w 3936255"/>
                <a:gd name="connsiteY341" fmla="*/ 2912745 h 3107116"/>
                <a:gd name="connsiteX342" fmla="*/ 2664355 w 3936255"/>
                <a:gd name="connsiteY342" fmla="*/ 2922270 h 3107116"/>
                <a:gd name="connsiteX343" fmla="*/ 2672928 w 3936255"/>
                <a:gd name="connsiteY343" fmla="*/ 2922270 h 3107116"/>
                <a:gd name="connsiteX344" fmla="*/ 2672928 w 3936255"/>
                <a:gd name="connsiteY344" fmla="*/ 2910840 h 3107116"/>
                <a:gd name="connsiteX345" fmla="*/ 2682453 w 3936255"/>
                <a:gd name="connsiteY345" fmla="*/ 2910840 h 3107116"/>
                <a:gd name="connsiteX346" fmla="*/ 2702455 w 3936255"/>
                <a:gd name="connsiteY346" fmla="*/ 2910840 h 3107116"/>
                <a:gd name="connsiteX347" fmla="*/ 2714838 w 3936255"/>
                <a:gd name="connsiteY347" fmla="*/ 2917508 h 3107116"/>
                <a:gd name="connsiteX348" fmla="*/ 2727220 w 3936255"/>
                <a:gd name="connsiteY348" fmla="*/ 2917508 h 3107116"/>
                <a:gd name="connsiteX349" fmla="*/ 2735793 w 3936255"/>
                <a:gd name="connsiteY349" fmla="*/ 2917508 h 3107116"/>
                <a:gd name="connsiteX350" fmla="*/ 2811993 w 3936255"/>
                <a:gd name="connsiteY350" fmla="*/ 2876550 h 3107116"/>
                <a:gd name="connsiteX351" fmla="*/ 2820566 w 3936255"/>
                <a:gd name="connsiteY351" fmla="*/ 2876550 h 3107116"/>
                <a:gd name="connsiteX352" fmla="*/ 2827233 w 3936255"/>
                <a:gd name="connsiteY352" fmla="*/ 2861310 h 3107116"/>
                <a:gd name="connsiteX353" fmla="*/ 2827233 w 3936255"/>
                <a:gd name="connsiteY353" fmla="*/ 2847023 h 3107116"/>
                <a:gd name="connsiteX354" fmla="*/ 2838663 w 3936255"/>
                <a:gd name="connsiteY354" fmla="*/ 2858453 h 3107116"/>
                <a:gd name="connsiteX355" fmla="*/ 2856761 w 3936255"/>
                <a:gd name="connsiteY355" fmla="*/ 2858453 h 3107116"/>
                <a:gd name="connsiteX356" fmla="*/ 2865333 w 3936255"/>
                <a:gd name="connsiteY356" fmla="*/ 2847023 h 3107116"/>
                <a:gd name="connsiteX357" fmla="*/ 2865333 w 3936255"/>
                <a:gd name="connsiteY357" fmla="*/ 2827020 h 3107116"/>
                <a:gd name="connsiteX358" fmla="*/ 2865333 w 3936255"/>
                <a:gd name="connsiteY358" fmla="*/ 2807018 h 3107116"/>
                <a:gd name="connsiteX359" fmla="*/ 2865333 w 3936255"/>
                <a:gd name="connsiteY359" fmla="*/ 2778443 h 3107116"/>
                <a:gd name="connsiteX360" fmla="*/ 2876763 w 3936255"/>
                <a:gd name="connsiteY360" fmla="*/ 2789873 h 3107116"/>
                <a:gd name="connsiteX361" fmla="*/ 2886288 w 3936255"/>
                <a:gd name="connsiteY361" fmla="*/ 2807018 h 3107116"/>
                <a:gd name="connsiteX362" fmla="*/ 2897718 w 3936255"/>
                <a:gd name="connsiteY362" fmla="*/ 2821305 h 3107116"/>
                <a:gd name="connsiteX363" fmla="*/ 2906291 w 3936255"/>
                <a:gd name="connsiteY363" fmla="*/ 2821305 h 3107116"/>
                <a:gd name="connsiteX364" fmla="*/ 2906291 w 3936255"/>
                <a:gd name="connsiteY364" fmla="*/ 2845118 h 3107116"/>
                <a:gd name="connsiteX365" fmla="*/ 2929151 w 3936255"/>
                <a:gd name="connsiteY365" fmla="*/ 2845118 h 3107116"/>
                <a:gd name="connsiteX366" fmla="*/ 2937723 w 3936255"/>
                <a:gd name="connsiteY366" fmla="*/ 2836545 h 3107116"/>
                <a:gd name="connsiteX367" fmla="*/ 2937723 w 3936255"/>
                <a:gd name="connsiteY367" fmla="*/ 2807970 h 3107116"/>
                <a:gd name="connsiteX368" fmla="*/ 2944391 w 3936255"/>
                <a:gd name="connsiteY368" fmla="*/ 2807970 h 3107116"/>
                <a:gd name="connsiteX369" fmla="*/ 2955820 w 3936255"/>
                <a:gd name="connsiteY369" fmla="*/ 2816543 h 3107116"/>
                <a:gd name="connsiteX370" fmla="*/ 2955820 w 3936255"/>
                <a:gd name="connsiteY370" fmla="*/ 2795588 h 3107116"/>
                <a:gd name="connsiteX371" fmla="*/ 2964393 w 3936255"/>
                <a:gd name="connsiteY371" fmla="*/ 2805113 h 3107116"/>
                <a:gd name="connsiteX372" fmla="*/ 2972966 w 3936255"/>
                <a:gd name="connsiteY372" fmla="*/ 2805113 h 3107116"/>
                <a:gd name="connsiteX373" fmla="*/ 2972966 w 3936255"/>
                <a:gd name="connsiteY373" fmla="*/ 2787968 h 3107116"/>
                <a:gd name="connsiteX374" fmla="*/ 2982491 w 3936255"/>
                <a:gd name="connsiteY374" fmla="*/ 2787968 h 3107116"/>
                <a:gd name="connsiteX375" fmla="*/ 2999636 w 3936255"/>
                <a:gd name="connsiteY375" fmla="*/ 2778443 h 3107116"/>
                <a:gd name="connsiteX376" fmla="*/ 2999636 w 3936255"/>
                <a:gd name="connsiteY376" fmla="*/ 2799398 h 3107116"/>
                <a:gd name="connsiteX377" fmla="*/ 3019638 w 3936255"/>
                <a:gd name="connsiteY377" fmla="*/ 2799398 h 3107116"/>
                <a:gd name="connsiteX378" fmla="*/ 3012970 w 3936255"/>
                <a:gd name="connsiteY378" fmla="*/ 2787015 h 3107116"/>
                <a:gd name="connsiteX379" fmla="*/ 3041545 w 3936255"/>
                <a:gd name="connsiteY379" fmla="*/ 2787015 h 3107116"/>
                <a:gd name="connsiteX380" fmla="*/ 3061548 w 3936255"/>
                <a:gd name="connsiteY380" fmla="*/ 2787015 h 3107116"/>
                <a:gd name="connsiteX381" fmla="*/ 3098695 w 3936255"/>
                <a:gd name="connsiteY381" fmla="*/ 2764155 h 3107116"/>
                <a:gd name="connsiteX382" fmla="*/ 3098695 w 3936255"/>
                <a:gd name="connsiteY382" fmla="*/ 2749868 h 3107116"/>
                <a:gd name="connsiteX383" fmla="*/ 3090123 w 3936255"/>
                <a:gd name="connsiteY383" fmla="*/ 2734628 h 3107116"/>
                <a:gd name="connsiteX384" fmla="*/ 3110126 w 3936255"/>
                <a:gd name="connsiteY384" fmla="*/ 2734628 h 3107116"/>
                <a:gd name="connsiteX385" fmla="*/ 3110126 w 3936255"/>
                <a:gd name="connsiteY385" fmla="*/ 2717483 h 3107116"/>
                <a:gd name="connsiteX386" fmla="*/ 3127270 w 3936255"/>
                <a:gd name="connsiteY386" fmla="*/ 2717483 h 3107116"/>
                <a:gd name="connsiteX387" fmla="*/ 3127270 w 3936255"/>
                <a:gd name="connsiteY387" fmla="*/ 2734628 h 3107116"/>
                <a:gd name="connsiteX388" fmla="*/ 3139653 w 3936255"/>
                <a:gd name="connsiteY388" fmla="*/ 2734628 h 3107116"/>
                <a:gd name="connsiteX389" fmla="*/ 3149178 w 3936255"/>
                <a:gd name="connsiteY389" fmla="*/ 2714625 h 3107116"/>
                <a:gd name="connsiteX390" fmla="*/ 3172991 w 3936255"/>
                <a:gd name="connsiteY390" fmla="*/ 2687955 h 3107116"/>
                <a:gd name="connsiteX391" fmla="*/ 3188230 w 3936255"/>
                <a:gd name="connsiteY391" fmla="*/ 2667953 h 3107116"/>
                <a:gd name="connsiteX392" fmla="*/ 3208233 w 3936255"/>
                <a:gd name="connsiteY392" fmla="*/ 2650808 h 3107116"/>
                <a:gd name="connsiteX393" fmla="*/ 3208233 w 3936255"/>
                <a:gd name="connsiteY393" fmla="*/ 2636520 h 3107116"/>
                <a:gd name="connsiteX394" fmla="*/ 3192993 w 3936255"/>
                <a:gd name="connsiteY394" fmla="*/ 2636520 h 3107116"/>
                <a:gd name="connsiteX395" fmla="*/ 3207280 w 3936255"/>
                <a:gd name="connsiteY395" fmla="*/ 2636520 h 3107116"/>
                <a:gd name="connsiteX396" fmla="*/ 3236808 w 3936255"/>
                <a:gd name="connsiteY396" fmla="*/ 2592705 h 3107116"/>
                <a:gd name="connsiteX397" fmla="*/ 3253953 w 3936255"/>
                <a:gd name="connsiteY397" fmla="*/ 2601278 h 3107116"/>
                <a:gd name="connsiteX398" fmla="*/ 3265383 w 3936255"/>
                <a:gd name="connsiteY398" fmla="*/ 2601278 h 3107116"/>
                <a:gd name="connsiteX399" fmla="*/ 3276813 w 3936255"/>
                <a:gd name="connsiteY399" fmla="*/ 2586038 h 3107116"/>
                <a:gd name="connsiteX400" fmla="*/ 3289195 w 3936255"/>
                <a:gd name="connsiteY400" fmla="*/ 2570798 h 3107116"/>
                <a:gd name="connsiteX401" fmla="*/ 3274908 w 3936255"/>
                <a:gd name="connsiteY401" fmla="*/ 2555558 h 3107116"/>
                <a:gd name="connsiteX402" fmla="*/ 3292053 w 3936255"/>
                <a:gd name="connsiteY402" fmla="*/ 2555558 h 3107116"/>
                <a:gd name="connsiteX403" fmla="*/ 3301578 w 3936255"/>
                <a:gd name="connsiteY403" fmla="*/ 2546033 h 3107116"/>
                <a:gd name="connsiteX404" fmla="*/ 3294911 w 3936255"/>
                <a:gd name="connsiteY404" fmla="*/ 2534603 h 3107116"/>
                <a:gd name="connsiteX405" fmla="*/ 3294911 w 3936255"/>
                <a:gd name="connsiteY405" fmla="*/ 2523173 h 3107116"/>
                <a:gd name="connsiteX406" fmla="*/ 3306341 w 3936255"/>
                <a:gd name="connsiteY406" fmla="*/ 2523173 h 3107116"/>
                <a:gd name="connsiteX407" fmla="*/ 3315866 w 3936255"/>
                <a:gd name="connsiteY407" fmla="*/ 2514600 h 3107116"/>
                <a:gd name="connsiteX408" fmla="*/ 3304436 w 3936255"/>
                <a:gd name="connsiteY408" fmla="*/ 2500313 h 3107116"/>
                <a:gd name="connsiteX409" fmla="*/ 3304436 w 3936255"/>
                <a:gd name="connsiteY409" fmla="*/ 2488883 h 3107116"/>
                <a:gd name="connsiteX410" fmla="*/ 3319676 w 3936255"/>
                <a:gd name="connsiteY410" fmla="*/ 2500313 h 3107116"/>
                <a:gd name="connsiteX411" fmla="*/ 3336820 w 3936255"/>
                <a:gd name="connsiteY411" fmla="*/ 2500313 h 3107116"/>
                <a:gd name="connsiteX412" fmla="*/ 3343488 w 3936255"/>
                <a:gd name="connsiteY412" fmla="*/ 2490788 h 3107116"/>
                <a:gd name="connsiteX413" fmla="*/ 3333963 w 3936255"/>
                <a:gd name="connsiteY413" fmla="*/ 2475548 h 3107116"/>
                <a:gd name="connsiteX414" fmla="*/ 3324438 w 3936255"/>
                <a:gd name="connsiteY414" fmla="*/ 2475548 h 3107116"/>
                <a:gd name="connsiteX415" fmla="*/ 3324438 w 3936255"/>
                <a:gd name="connsiteY415" fmla="*/ 2454593 h 3107116"/>
                <a:gd name="connsiteX416" fmla="*/ 3306341 w 3936255"/>
                <a:gd name="connsiteY416" fmla="*/ 2454593 h 3107116"/>
                <a:gd name="connsiteX417" fmla="*/ 3306341 w 3936255"/>
                <a:gd name="connsiteY417" fmla="*/ 2445068 h 3107116"/>
                <a:gd name="connsiteX418" fmla="*/ 3315866 w 3936255"/>
                <a:gd name="connsiteY418" fmla="*/ 2438400 h 3107116"/>
                <a:gd name="connsiteX419" fmla="*/ 3328248 w 3936255"/>
                <a:gd name="connsiteY419" fmla="*/ 2428875 h 3107116"/>
                <a:gd name="connsiteX420" fmla="*/ 3334916 w 3936255"/>
                <a:gd name="connsiteY420" fmla="*/ 2428875 h 3107116"/>
                <a:gd name="connsiteX421" fmla="*/ 3334916 w 3936255"/>
                <a:gd name="connsiteY421" fmla="*/ 2411730 h 3107116"/>
                <a:gd name="connsiteX422" fmla="*/ 3354918 w 3936255"/>
                <a:gd name="connsiteY422" fmla="*/ 2394585 h 3107116"/>
                <a:gd name="connsiteX423" fmla="*/ 3354918 w 3936255"/>
                <a:gd name="connsiteY423" fmla="*/ 2376488 h 3107116"/>
                <a:gd name="connsiteX424" fmla="*/ 3366348 w 3936255"/>
                <a:gd name="connsiteY424" fmla="*/ 2358390 h 3107116"/>
                <a:gd name="connsiteX425" fmla="*/ 3381588 w 3936255"/>
                <a:gd name="connsiteY425" fmla="*/ 2337435 h 3107116"/>
                <a:gd name="connsiteX426" fmla="*/ 3381588 w 3936255"/>
                <a:gd name="connsiteY426" fmla="*/ 2294573 h 3107116"/>
                <a:gd name="connsiteX427" fmla="*/ 3388255 w 3936255"/>
                <a:gd name="connsiteY427" fmla="*/ 2283143 h 3107116"/>
                <a:gd name="connsiteX428" fmla="*/ 3388255 w 3936255"/>
                <a:gd name="connsiteY428" fmla="*/ 2264093 h 3107116"/>
                <a:gd name="connsiteX429" fmla="*/ 3396828 w 3936255"/>
                <a:gd name="connsiteY429" fmla="*/ 2251710 h 3107116"/>
                <a:gd name="connsiteX430" fmla="*/ 3416830 w 3936255"/>
                <a:gd name="connsiteY430" fmla="*/ 2251710 h 3107116"/>
                <a:gd name="connsiteX431" fmla="*/ 3428261 w 3936255"/>
                <a:gd name="connsiteY431" fmla="*/ 2240280 h 3107116"/>
                <a:gd name="connsiteX432" fmla="*/ 3419688 w 3936255"/>
                <a:gd name="connsiteY432" fmla="*/ 2216468 h 3107116"/>
                <a:gd name="connsiteX433" fmla="*/ 3410163 w 3936255"/>
                <a:gd name="connsiteY433" fmla="*/ 2206943 h 3107116"/>
                <a:gd name="connsiteX434" fmla="*/ 3424451 w 3936255"/>
                <a:gd name="connsiteY434" fmla="*/ 2206943 h 3107116"/>
                <a:gd name="connsiteX435" fmla="*/ 3424451 w 3936255"/>
                <a:gd name="connsiteY435" fmla="*/ 2194560 h 3107116"/>
                <a:gd name="connsiteX436" fmla="*/ 3415878 w 3936255"/>
                <a:gd name="connsiteY436" fmla="*/ 2177415 h 3107116"/>
                <a:gd name="connsiteX437" fmla="*/ 3406353 w 3936255"/>
                <a:gd name="connsiteY437" fmla="*/ 2177415 h 3107116"/>
                <a:gd name="connsiteX438" fmla="*/ 3424451 w 3936255"/>
                <a:gd name="connsiteY438" fmla="*/ 2168843 h 3107116"/>
                <a:gd name="connsiteX439" fmla="*/ 3436833 w 3936255"/>
                <a:gd name="connsiteY439" fmla="*/ 2159318 h 3107116"/>
                <a:gd name="connsiteX440" fmla="*/ 3463503 w 3936255"/>
                <a:gd name="connsiteY440" fmla="*/ 2092643 h 3107116"/>
                <a:gd name="connsiteX441" fmla="*/ 3453978 w 3936255"/>
                <a:gd name="connsiteY441" fmla="*/ 2045970 h 3107116"/>
                <a:gd name="connsiteX442" fmla="*/ 3445405 w 3936255"/>
                <a:gd name="connsiteY442" fmla="*/ 2045970 h 3107116"/>
                <a:gd name="connsiteX443" fmla="*/ 3421593 w 3936255"/>
                <a:gd name="connsiteY443" fmla="*/ 2066925 h 3107116"/>
                <a:gd name="connsiteX444" fmla="*/ 3421593 w 3936255"/>
                <a:gd name="connsiteY444" fmla="*/ 2090738 h 3107116"/>
                <a:gd name="connsiteX445" fmla="*/ 3414926 w 3936255"/>
                <a:gd name="connsiteY445" fmla="*/ 2097405 h 3107116"/>
                <a:gd name="connsiteX446" fmla="*/ 3396828 w 3936255"/>
                <a:gd name="connsiteY446" fmla="*/ 2088833 h 3107116"/>
                <a:gd name="connsiteX447" fmla="*/ 3378730 w 3936255"/>
                <a:gd name="connsiteY447" fmla="*/ 2080260 h 3107116"/>
                <a:gd name="connsiteX448" fmla="*/ 3357776 w 3936255"/>
                <a:gd name="connsiteY448" fmla="*/ 2080260 h 3107116"/>
                <a:gd name="connsiteX449" fmla="*/ 3339678 w 3936255"/>
                <a:gd name="connsiteY449" fmla="*/ 2088833 h 3107116"/>
                <a:gd name="connsiteX450" fmla="*/ 3322533 w 3936255"/>
                <a:gd name="connsiteY450" fmla="*/ 2088833 h 3107116"/>
                <a:gd name="connsiteX451" fmla="*/ 3322533 w 3936255"/>
                <a:gd name="connsiteY451" fmla="*/ 2073593 h 3107116"/>
                <a:gd name="connsiteX452" fmla="*/ 3339678 w 3936255"/>
                <a:gd name="connsiteY452" fmla="*/ 2066925 h 3107116"/>
                <a:gd name="connsiteX453" fmla="*/ 3348251 w 3936255"/>
                <a:gd name="connsiteY453" fmla="*/ 2066925 h 3107116"/>
                <a:gd name="connsiteX454" fmla="*/ 3357776 w 3936255"/>
                <a:gd name="connsiteY454" fmla="*/ 2046923 h 3107116"/>
                <a:gd name="connsiteX455" fmla="*/ 3370158 w 3936255"/>
                <a:gd name="connsiteY455" fmla="*/ 2034540 h 3107116"/>
                <a:gd name="connsiteX456" fmla="*/ 3393018 w 3936255"/>
                <a:gd name="connsiteY456" fmla="*/ 2020253 h 3107116"/>
                <a:gd name="connsiteX457" fmla="*/ 3428261 w 3936255"/>
                <a:gd name="connsiteY457" fmla="*/ 2020253 h 3107116"/>
                <a:gd name="connsiteX458" fmla="*/ 3407305 w 3936255"/>
                <a:gd name="connsiteY458" fmla="*/ 2000250 h 3107116"/>
                <a:gd name="connsiteX459" fmla="*/ 3387303 w 3936255"/>
                <a:gd name="connsiteY459" fmla="*/ 1985963 h 3107116"/>
                <a:gd name="connsiteX460" fmla="*/ 3396828 w 3936255"/>
                <a:gd name="connsiteY460" fmla="*/ 1970723 h 3107116"/>
                <a:gd name="connsiteX461" fmla="*/ 3403495 w 3936255"/>
                <a:gd name="connsiteY461" fmla="*/ 1970723 h 3107116"/>
                <a:gd name="connsiteX462" fmla="*/ 3403495 w 3936255"/>
                <a:gd name="connsiteY462" fmla="*/ 1945005 h 3107116"/>
                <a:gd name="connsiteX463" fmla="*/ 3427308 w 3936255"/>
                <a:gd name="connsiteY463" fmla="*/ 1888808 h 3107116"/>
                <a:gd name="connsiteX464" fmla="*/ 3403495 w 3936255"/>
                <a:gd name="connsiteY464" fmla="*/ 1874520 h 3107116"/>
                <a:gd name="connsiteX465" fmla="*/ 3392066 w 3936255"/>
                <a:gd name="connsiteY465" fmla="*/ 1874520 h 3107116"/>
                <a:gd name="connsiteX466" fmla="*/ 3377778 w 3936255"/>
                <a:gd name="connsiteY466" fmla="*/ 1853565 h 3107116"/>
                <a:gd name="connsiteX467" fmla="*/ 3365395 w 3936255"/>
                <a:gd name="connsiteY467" fmla="*/ 1853565 h 3107116"/>
                <a:gd name="connsiteX468" fmla="*/ 3355870 w 3936255"/>
                <a:gd name="connsiteY468" fmla="*/ 1844993 h 3107116"/>
                <a:gd name="connsiteX469" fmla="*/ 3343488 w 3936255"/>
                <a:gd name="connsiteY469" fmla="*/ 1833563 h 3107116"/>
                <a:gd name="connsiteX470" fmla="*/ 3343488 w 3936255"/>
                <a:gd name="connsiteY470" fmla="*/ 1818323 h 3107116"/>
                <a:gd name="connsiteX471" fmla="*/ 3319676 w 3936255"/>
                <a:gd name="connsiteY471" fmla="*/ 1785938 h 3107116"/>
                <a:gd name="connsiteX472" fmla="*/ 3313008 w 3936255"/>
                <a:gd name="connsiteY472" fmla="*/ 1763078 h 3107116"/>
                <a:gd name="connsiteX473" fmla="*/ 3306341 w 3936255"/>
                <a:gd name="connsiteY473" fmla="*/ 1739265 h 3107116"/>
                <a:gd name="connsiteX474" fmla="*/ 3292053 w 3936255"/>
                <a:gd name="connsiteY474" fmla="*/ 1719263 h 3107116"/>
                <a:gd name="connsiteX475" fmla="*/ 3279670 w 3936255"/>
                <a:gd name="connsiteY475" fmla="*/ 1704023 h 3107116"/>
                <a:gd name="connsiteX476" fmla="*/ 3261573 w 3936255"/>
                <a:gd name="connsiteY476" fmla="*/ 1695450 h 3107116"/>
                <a:gd name="connsiteX477" fmla="*/ 3238713 w 3936255"/>
                <a:gd name="connsiteY477" fmla="*/ 1695450 h 3107116"/>
                <a:gd name="connsiteX478" fmla="*/ 3221568 w 3936255"/>
                <a:gd name="connsiteY478" fmla="*/ 1683068 h 3107116"/>
                <a:gd name="connsiteX479" fmla="*/ 3206328 w 3936255"/>
                <a:gd name="connsiteY479" fmla="*/ 1671638 h 3107116"/>
                <a:gd name="connsiteX480" fmla="*/ 3206328 w 3936255"/>
                <a:gd name="connsiteY480" fmla="*/ 1643063 h 3107116"/>
                <a:gd name="connsiteX481" fmla="*/ 3215853 w 3936255"/>
                <a:gd name="connsiteY481" fmla="*/ 1610678 h 3107116"/>
                <a:gd name="connsiteX482" fmla="*/ 3225378 w 3936255"/>
                <a:gd name="connsiteY482" fmla="*/ 1610678 h 3107116"/>
                <a:gd name="connsiteX483" fmla="*/ 3234903 w 3936255"/>
                <a:gd name="connsiteY483" fmla="*/ 1604010 h 3107116"/>
                <a:gd name="connsiteX484" fmla="*/ 3247286 w 3936255"/>
                <a:gd name="connsiteY484" fmla="*/ 1592580 h 3107116"/>
                <a:gd name="connsiteX485" fmla="*/ 3255858 w 3936255"/>
                <a:gd name="connsiteY485" fmla="*/ 1581150 h 3107116"/>
                <a:gd name="connsiteX486" fmla="*/ 3255858 w 3936255"/>
                <a:gd name="connsiteY486" fmla="*/ 1571625 h 3107116"/>
                <a:gd name="connsiteX487" fmla="*/ 3246333 w 3936255"/>
                <a:gd name="connsiteY487" fmla="*/ 1559243 h 3107116"/>
                <a:gd name="connsiteX488" fmla="*/ 3260620 w 3936255"/>
                <a:gd name="connsiteY488" fmla="*/ 1559243 h 3107116"/>
                <a:gd name="connsiteX489" fmla="*/ 3269193 w 3936255"/>
                <a:gd name="connsiteY489" fmla="*/ 1570673 h 3107116"/>
                <a:gd name="connsiteX490" fmla="*/ 3278718 w 3936255"/>
                <a:gd name="connsiteY490" fmla="*/ 1570673 h 3107116"/>
                <a:gd name="connsiteX491" fmla="*/ 3291101 w 3936255"/>
                <a:gd name="connsiteY491" fmla="*/ 1562100 h 3107116"/>
                <a:gd name="connsiteX492" fmla="*/ 3291101 w 3936255"/>
                <a:gd name="connsiteY492" fmla="*/ 1544955 h 3107116"/>
                <a:gd name="connsiteX493" fmla="*/ 3300626 w 3936255"/>
                <a:gd name="connsiteY493" fmla="*/ 1535430 h 3107116"/>
                <a:gd name="connsiteX494" fmla="*/ 3300626 w 3936255"/>
                <a:gd name="connsiteY494" fmla="*/ 1526858 h 3107116"/>
                <a:gd name="connsiteX495" fmla="*/ 3313008 w 3936255"/>
                <a:gd name="connsiteY495" fmla="*/ 1514475 h 3107116"/>
                <a:gd name="connsiteX496" fmla="*/ 3335868 w 3936255"/>
                <a:gd name="connsiteY496" fmla="*/ 1502093 h 3107116"/>
                <a:gd name="connsiteX497" fmla="*/ 3350155 w 3936255"/>
                <a:gd name="connsiteY497" fmla="*/ 1487805 h 3107116"/>
                <a:gd name="connsiteX498" fmla="*/ 3361586 w 3936255"/>
                <a:gd name="connsiteY498" fmla="*/ 1476375 h 3107116"/>
                <a:gd name="connsiteX499" fmla="*/ 3373016 w 3936255"/>
                <a:gd name="connsiteY499" fmla="*/ 1476375 h 3107116"/>
                <a:gd name="connsiteX500" fmla="*/ 3381588 w 3936255"/>
                <a:gd name="connsiteY500" fmla="*/ 1484948 h 3107116"/>
                <a:gd name="connsiteX501" fmla="*/ 3398733 w 3936255"/>
                <a:gd name="connsiteY501" fmla="*/ 1484948 h 3107116"/>
                <a:gd name="connsiteX502" fmla="*/ 3398733 w 3936255"/>
                <a:gd name="connsiteY502" fmla="*/ 1429703 h 3107116"/>
                <a:gd name="connsiteX503" fmla="*/ 3370158 w 3936255"/>
                <a:gd name="connsiteY503" fmla="*/ 1429703 h 3107116"/>
                <a:gd name="connsiteX504" fmla="*/ 3360633 w 3936255"/>
                <a:gd name="connsiteY504" fmla="*/ 1421130 h 3107116"/>
                <a:gd name="connsiteX505" fmla="*/ 3325391 w 3936255"/>
                <a:gd name="connsiteY505" fmla="*/ 1421130 h 3107116"/>
                <a:gd name="connsiteX506" fmla="*/ 3313961 w 3936255"/>
                <a:gd name="connsiteY506" fmla="*/ 1412558 h 3107116"/>
                <a:gd name="connsiteX507" fmla="*/ 3296816 w 3936255"/>
                <a:gd name="connsiteY507" fmla="*/ 1412558 h 3107116"/>
                <a:gd name="connsiteX508" fmla="*/ 3276813 w 3936255"/>
                <a:gd name="connsiteY508" fmla="*/ 1405890 h 3107116"/>
                <a:gd name="connsiteX509" fmla="*/ 3262526 w 3936255"/>
                <a:gd name="connsiteY509" fmla="*/ 1414463 h 3107116"/>
                <a:gd name="connsiteX510" fmla="*/ 3248238 w 3936255"/>
                <a:gd name="connsiteY510" fmla="*/ 1414463 h 3107116"/>
                <a:gd name="connsiteX511" fmla="*/ 3248238 w 3936255"/>
                <a:gd name="connsiteY511" fmla="*/ 1423035 h 3107116"/>
                <a:gd name="connsiteX512" fmla="*/ 3241570 w 3936255"/>
                <a:gd name="connsiteY512" fmla="*/ 1435418 h 3107116"/>
                <a:gd name="connsiteX513" fmla="*/ 3232045 w 3936255"/>
                <a:gd name="connsiteY513" fmla="*/ 1435418 h 3107116"/>
                <a:gd name="connsiteX514" fmla="*/ 3223473 w 3936255"/>
                <a:gd name="connsiteY514" fmla="*/ 1442085 h 3107116"/>
                <a:gd name="connsiteX515" fmla="*/ 3223473 w 3936255"/>
                <a:gd name="connsiteY515" fmla="*/ 1456373 h 3107116"/>
                <a:gd name="connsiteX516" fmla="*/ 3172038 w 3936255"/>
                <a:gd name="connsiteY516" fmla="*/ 1456373 h 3107116"/>
                <a:gd name="connsiteX517" fmla="*/ 3156798 w 3936255"/>
                <a:gd name="connsiteY517" fmla="*/ 1443990 h 3107116"/>
                <a:gd name="connsiteX518" fmla="*/ 3156798 w 3936255"/>
                <a:gd name="connsiteY518" fmla="*/ 1387793 h 3107116"/>
                <a:gd name="connsiteX519" fmla="*/ 3147273 w 3936255"/>
                <a:gd name="connsiteY519" fmla="*/ 1376363 h 3107116"/>
                <a:gd name="connsiteX520" fmla="*/ 3132033 w 3936255"/>
                <a:gd name="connsiteY520" fmla="*/ 1376363 h 3107116"/>
                <a:gd name="connsiteX521" fmla="*/ 3132033 w 3936255"/>
                <a:gd name="connsiteY521" fmla="*/ 1383030 h 3107116"/>
                <a:gd name="connsiteX522" fmla="*/ 3132033 w 3936255"/>
                <a:gd name="connsiteY522" fmla="*/ 1376363 h 3107116"/>
                <a:gd name="connsiteX523" fmla="*/ 3117745 w 3936255"/>
                <a:gd name="connsiteY523" fmla="*/ 1383030 h 3107116"/>
                <a:gd name="connsiteX524" fmla="*/ 3099648 w 3936255"/>
                <a:gd name="connsiteY524" fmla="*/ 1383030 h 3107116"/>
                <a:gd name="connsiteX525" fmla="*/ 3091076 w 3936255"/>
                <a:gd name="connsiteY525" fmla="*/ 1370648 h 3107116"/>
                <a:gd name="connsiteX526" fmla="*/ 3076788 w 3936255"/>
                <a:gd name="connsiteY526" fmla="*/ 1356360 h 3107116"/>
                <a:gd name="connsiteX527" fmla="*/ 3070120 w 3936255"/>
                <a:gd name="connsiteY527" fmla="*/ 1344930 h 3107116"/>
                <a:gd name="connsiteX528" fmla="*/ 3063453 w 3936255"/>
                <a:gd name="connsiteY528" fmla="*/ 1329690 h 3107116"/>
                <a:gd name="connsiteX529" fmla="*/ 3063453 w 3936255"/>
                <a:gd name="connsiteY529" fmla="*/ 1298258 h 3107116"/>
                <a:gd name="connsiteX530" fmla="*/ 3072978 w 3936255"/>
                <a:gd name="connsiteY530" fmla="*/ 1286828 h 3107116"/>
                <a:gd name="connsiteX531" fmla="*/ 3088218 w 3936255"/>
                <a:gd name="connsiteY531" fmla="*/ 1296353 h 3107116"/>
                <a:gd name="connsiteX532" fmla="*/ 3113936 w 3936255"/>
                <a:gd name="connsiteY532" fmla="*/ 1296353 h 3107116"/>
                <a:gd name="connsiteX533" fmla="*/ 3132033 w 3936255"/>
                <a:gd name="connsiteY533" fmla="*/ 1284923 h 3107116"/>
                <a:gd name="connsiteX534" fmla="*/ 3141558 w 3936255"/>
                <a:gd name="connsiteY534" fmla="*/ 1275398 h 3107116"/>
                <a:gd name="connsiteX535" fmla="*/ 3151083 w 3936255"/>
                <a:gd name="connsiteY535" fmla="*/ 1263968 h 3107116"/>
                <a:gd name="connsiteX536" fmla="*/ 3151083 w 3936255"/>
                <a:gd name="connsiteY536" fmla="*/ 1234440 h 3107116"/>
                <a:gd name="connsiteX537" fmla="*/ 3162513 w 3936255"/>
                <a:gd name="connsiteY537" fmla="*/ 1234440 h 3107116"/>
                <a:gd name="connsiteX538" fmla="*/ 3180611 w 3936255"/>
                <a:gd name="connsiteY538" fmla="*/ 1219200 h 3107116"/>
                <a:gd name="connsiteX539" fmla="*/ 3197755 w 3936255"/>
                <a:gd name="connsiteY539" fmla="*/ 1206818 h 3107116"/>
                <a:gd name="connsiteX540" fmla="*/ 3214901 w 3936255"/>
                <a:gd name="connsiteY540" fmla="*/ 1197293 h 3107116"/>
                <a:gd name="connsiteX541" fmla="*/ 3226330 w 3936255"/>
                <a:gd name="connsiteY541" fmla="*/ 1185863 h 3107116"/>
                <a:gd name="connsiteX542" fmla="*/ 3232998 w 3936255"/>
                <a:gd name="connsiteY542" fmla="*/ 1165860 h 3107116"/>
                <a:gd name="connsiteX543" fmla="*/ 3239666 w 3936255"/>
                <a:gd name="connsiteY543" fmla="*/ 1150620 h 3107116"/>
                <a:gd name="connsiteX544" fmla="*/ 3239666 w 3936255"/>
                <a:gd name="connsiteY544" fmla="*/ 1129665 h 3107116"/>
                <a:gd name="connsiteX545" fmla="*/ 3252048 w 3936255"/>
                <a:gd name="connsiteY545" fmla="*/ 1121093 h 3107116"/>
                <a:gd name="connsiteX546" fmla="*/ 3284433 w 3936255"/>
                <a:gd name="connsiteY546" fmla="*/ 1121093 h 3107116"/>
                <a:gd name="connsiteX547" fmla="*/ 3284433 w 3936255"/>
                <a:gd name="connsiteY547" fmla="*/ 1109663 h 3107116"/>
                <a:gd name="connsiteX548" fmla="*/ 3293958 w 3936255"/>
                <a:gd name="connsiteY548" fmla="*/ 1109663 h 3107116"/>
                <a:gd name="connsiteX549" fmla="*/ 3293958 w 3936255"/>
                <a:gd name="connsiteY549" fmla="*/ 1119188 h 3107116"/>
                <a:gd name="connsiteX550" fmla="*/ 3302530 w 3936255"/>
                <a:gd name="connsiteY550" fmla="*/ 1127760 h 3107116"/>
                <a:gd name="connsiteX551" fmla="*/ 3313961 w 3936255"/>
                <a:gd name="connsiteY551" fmla="*/ 1136333 h 3107116"/>
                <a:gd name="connsiteX552" fmla="*/ 3313961 w 3936255"/>
                <a:gd name="connsiteY552" fmla="*/ 1145858 h 3107116"/>
                <a:gd name="connsiteX553" fmla="*/ 3305388 w 3936255"/>
                <a:gd name="connsiteY553" fmla="*/ 1161098 h 3107116"/>
                <a:gd name="connsiteX554" fmla="*/ 3305388 w 3936255"/>
                <a:gd name="connsiteY554" fmla="*/ 1169670 h 3107116"/>
                <a:gd name="connsiteX555" fmla="*/ 3293958 w 3936255"/>
                <a:gd name="connsiteY555" fmla="*/ 1179195 h 3107116"/>
                <a:gd name="connsiteX556" fmla="*/ 3279670 w 3936255"/>
                <a:gd name="connsiteY556" fmla="*/ 1193483 h 3107116"/>
                <a:gd name="connsiteX557" fmla="*/ 3279670 w 3936255"/>
                <a:gd name="connsiteY557" fmla="*/ 1223010 h 3107116"/>
                <a:gd name="connsiteX558" fmla="*/ 3305388 w 3936255"/>
                <a:gd name="connsiteY558" fmla="*/ 1223010 h 3107116"/>
                <a:gd name="connsiteX559" fmla="*/ 3305388 w 3936255"/>
                <a:gd name="connsiteY559" fmla="*/ 1245870 h 3107116"/>
                <a:gd name="connsiteX560" fmla="*/ 3285386 w 3936255"/>
                <a:gd name="connsiteY560" fmla="*/ 1257300 h 3107116"/>
                <a:gd name="connsiteX561" fmla="*/ 3273955 w 3936255"/>
                <a:gd name="connsiteY561" fmla="*/ 1265873 h 3107116"/>
                <a:gd name="connsiteX562" fmla="*/ 3273955 w 3936255"/>
                <a:gd name="connsiteY562" fmla="*/ 1283018 h 3107116"/>
                <a:gd name="connsiteX563" fmla="*/ 3286338 w 3936255"/>
                <a:gd name="connsiteY563" fmla="*/ 1283018 h 3107116"/>
                <a:gd name="connsiteX564" fmla="*/ 3300626 w 3936255"/>
                <a:gd name="connsiteY564" fmla="*/ 1273493 h 3107116"/>
                <a:gd name="connsiteX565" fmla="*/ 3313008 w 3936255"/>
                <a:gd name="connsiteY565" fmla="*/ 1264920 h 3107116"/>
                <a:gd name="connsiteX566" fmla="*/ 3324438 w 3936255"/>
                <a:gd name="connsiteY566" fmla="*/ 1253490 h 3107116"/>
                <a:gd name="connsiteX567" fmla="*/ 3333963 w 3936255"/>
                <a:gd name="connsiteY567" fmla="*/ 1244918 h 3107116"/>
                <a:gd name="connsiteX568" fmla="*/ 3342536 w 3936255"/>
                <a:gd name="connsiteY568" fmla="*/ 1230630 h 3107116"/>
                <a:gd name="connsiteX569" fmla="*/ 3342536 w 3936255"/>
                <a:gd name="connsiteY569" fmla="*/ 1213485 h 3107116"/>
                <a:gd name="connsiteX570" fmla="*/ 3353966 w 3936255"/>
                <a:gd name="connsiteY570" fmla="*/ 1199198 h 3107116"/>
                <a:gd name="connsiteX571" fmla="*/ 3368253 w 3936255"/>
                <a:gd name="connsiteY571" fmla="*/ 1187768 h 3107116"/>
                <a:gd name="connsiteX572" fmla="*/ 3391113 w 3936255"/>
                <a:gd name="connsiteY572" fmla="*/ 1175385 h 3107116"/>
                <a:gd name="connsiteX573" fmla="*/ 3403495 w 3936255"/>
                <a:gd name="connsiteY573" fmla="*/ 1175385 h 3107116"/>
                <a:gd name="connsiteX574" fmla="*/ 3429213 w 3936255"/>
                <a:gd name="connsiteY574" fmla="*/ 1163003 h 3107116"/>
                <a:gd name="connsiteX575" fmla="*/ 3464455 w 3936255"/>
                <a:gd name="connsiteY575" fmla="*/ 1163003 h 3107116"/>
                <a:gd name="connsiteX576" fmla="*/ 3475886 w 3936255"/>
                <a:gd name="connsiteY576" fmla="*/ 1145858 h 3107116"/>
                <a:gd name="connsiteX577" fmla="*/ 3484458 w 3936255"/>
                <a:gd name="connsiteY577" fmla="*/ 1122045 h 3107116"/>
                <a:gd name="connsiteX578" fmla="*/ 3501603 w 3936255"/>
                <a:gd name="connsiteY578" fmla="*/ 1096328 h 3107116"/>
                <a:gd name="connsiteX579" fmla="*/ 3515891 w 3936255"/>
                <a:gd name="connsiteY579" fmla="*/ 1081088 h 3107116"/>
                <a:gd name="connsiteX580" fmla="*/ 3528273 w 3936255"/>
                <a:gd name="connsiteY580" fmla="*/ 1069658 h 3107116"/>
                <a:gd name="connsiteX581" fmla="*/ 3549228 w 3936255"/>
                <a:gd name="connsiteY581" fmla="*/ 1048703 h 3107116"/>
                <a:gd name="connsiteX582" fmla="*/ 3558753 w 3936255"/>
                <a:gd name="connsiteY582" fmla="*/ 1040130 h 3107116"/>
                <a:gd name="connsiteX583" fmla="*/ 3565420 w 3936255"/>
                <a:gd name="connsiteY583" fmla="*/ 1025843 h 3107116"/>
                <a:gd name="connsiteX584" fmla="*/ 3574945 w 3936255"/>
                <a:gd name="connsiteY584" fmla="*/ 1005840 h 3107116"/>
                <a:gd name="connsiteX585" fmla="*/ 3581613 w 3936255"/>
                <a:gd name="connsiteY585" fmla="*/ 982028 h 3107116"/>
                <a:gd name="connsiteX586" fmla="*/ 3581613 w 3936255"/>
                <a:gd name="connsiteY586" fmla="*/ 964883 h 3107116"/>
                <a:gd name="connsiteX587" fmla="*/ 3591138 w 3936255"/>
                <a:gd name="connsiteY587" fmla="*/ 953453 h 3107116"/>
                <a:gd name="connsiteX588" fmla="*/ 3608283 w 3936255"/>
                <a:gd name="connsiteY588" fmla="*/ 962978 h 3107116"/>
                <a:gd name="connsiteX589" fmla="*/ 3608283 w 3936255"/>
                <a:gd name="connsiteY589" fmla="*/ 969645 h 3107116"/>
                <a:gd name="connsiteX590" fmla="*/ 3675911 w 3936255"/>
                <a:gd name="connsiteY590" fmla="*/ 969645 h 3107116"/>
                <a:gd name="connsiteX591" fmla="*/ 3682578 w 3936255"/>
                <a:gd name="connsiteY591" fmla="*/ 962978 h 3107116"/>
                <a:gd name="connsiteX592" fmla="*/ 3682578 w 3936255"/>
                <a:gd name="connsiteY592" fmla="*/ 947738 h 3107116"/>
                <a:gd name="connsiteX593" fmla="*/ 3668291 w 3936255"/>
                <a:gd name="connsiteY593" fmla="*/ 935355 h 3107116"/>
                <a:gd name="connsiteX594" fmla="*/ 3661623 w 3936255"/>
                <a:gd name="connsiteY594" fmla="*/ 920115 h 3107116"/>
                <a:gd name="connsiteX595" fmla="*/ 3676863 w 3936255"/>
                <a:gd name="connsiteY595" fmla="*/ 911543 h 3107116"/>
                <a:gd name="connsiteX596" fmla="*/ 3706391 w 3936255"/>
                <a:gd name="connsiteY596" fmla="*/ 911543 h 3107116"/>
                <a:gd name="connsiteX597" fmla="*/ 3717820 w 3936255"/>
                <a:gd name="connsiteY597" fmla="*/ 900113 h 3107116"/>
                <a:gd name="connsiteX598" fmla="*/ 3726393 w 3936255"/>
                <a:gd name="connsiteY598" fmla="*/ 885825 h 3107116"/>
                <a:gd name="connsiteX599" fmla="*/ 3726393 w 3936255"/>
                <a:gd name="connsiteY599" fmla="*/ 871538 h 3107116"/>
                <a:gd name="connsiteX600" fmla="*/ 3734966 w 3936255"/>
                <a:gd name="connsiteY600" fmla="*/ 864870 h 3107116"/>
                <a:gd name="connsiteX601" fmla="*/ 3746395 w 3936255"/>
                <a:gd name="connsiteY601" fmla="*/ 864870 h 3107116"/>
                <a:gd name="connsiteX602" fmla="*/ 3746395 w 3936255"/>
                <a:gd name="connsiteY602" fmla="*/ 842010 h 3107116"/>
                <a:gd name="connsiteX603" fmla="*/ 3746395 w 3936255"/>
                <a:gd name="connsiteY603" fmla="*/ 818198 h 3107116"/>
                <a:gd name="connsiteX604" fmla="*/ 3746395 w 3936255"/>
                <a:gd name="connsiteY604" fmla="*/ 818198 h 3107116"/>
                <a:gd name="connsiteX605" fmla="*/ 3763541 w 3936255"/>
                <a:gd name="connsiteY605" fmla="*/ 830580 h 3107116"/>
                <a:gd name="connsiteX606" fmla="*/ 3773066 w 3936255"/>
                <a:gd name="connsiteY606" fmla="*/ 844868 h 3107116"/>
                <a:gd name="connsiteX607" fmla="*/ 3799736 w 3936255"/>
                <a:gd name="connsiteY607" fmla="*/ 844868 h 3107116"/>
                <a:gd name="connsiteX608" fmla="*/ 3791163 w 3936255"/>
                <a:gd name="connsiteY608" fmla="*/ 830580 h 3107116"/>
                <a:gd name="connsiteX609" fmla="*/ 3791163 w 3936255"/>
                <a:gd name="connsiteY609" fmla="*/ 819150 h 3107116"/>
                <a:gd name="connsiteX610" fmla="*/ 3803545 w 3936255"/>
                <a:gd name="connsiteY610" fmla="*/ 806768 h 3107116"/>
                <a:gd name="connsiteX611" fmla="*/ 3818786 w 3936255"/>
                <a:gd name="connsiteY611" fmla="*/ 791528 h 3107116"/>
                <a:gd name="connsiteX612" fmla="*/ 3818786 w 3936255"/>
                <a:gd name="connsiteY612" fmla="*/ 770573 h 3107116"/>
                <a:gd name="connsiteX613" fmla="*/ 3818786 w 3936255"/>
                <a:gd name="connsiteY613" fmla="*/ 747713 h 3107116"/>
                <a:gd name="connsiteX614" fmla="*/ 3812118 w 3936255"/>
                <a:gd name="connsiteY614" fmla="*/ 733425 h 3107116"/>
                <a:gd name="connsiteX615" fmla="*/ 3812118 w 3936255"/>
                <a:gd name="connsiteY615" fmla="*/ 674370 h 3107116"/>
                <a:gd name="connsiteX616" fmla="*/ 3803545 w 3936255"/>
                <a:gd name="connsiteY616" fmla="*/ 656273 h 3107116"/>
                <a:gd name="connsiteX617" fmla="*/ 3797830 w 3936255"/>
                <a:gd name="connsiteY617" fmla="*/ 626745 h 3107116"/>
                <a:gd name="connsiteX618" fmla="*/ 3797830 w 3936255"/>
                <a:gd name="connsiteY618" fmla="*/ 608648 h 3107116"/>
                <a:gd name="connsiteX619" fmla="*/ 3810213 w 3936255"/>
                <a:gd name="connsiteY619" fmla="*/ 608648 h 3107116"/>
                <a:gd name="connsiteX620" fmla="*/ 3825453 w 3936255"/>
                <a:gd name="connsiteY620" fmla="*/ 585788 h 3107116"/>
                <a:gd name="connsiteX621" fmla="*/ 3834026 w 3936255"/>
                <a:gd name="connsiteY621" fmla="*/ 570548 h 3107116"/>
                <a:gd name="connsiteX622" fmla="*/ 3849266 w 3936255"/>
                <a:gd name="connsiteY622" fmla="*/ 570548 h 3107116"/>
                <a:gd name="connsiteX623" fmla="*/ 3913083 w 3936255"/>
                <a:gd name="connsiteY623" fmla="*/ 570548 h 3107116"/>
                <a:gd name="connsiteX624" fmla="*/ 3913083 w 3936255"/>
                <a:gd name="connsiteY624" fmla="*/ 553403 h 3107116"/>
                <a:gd name="connsiteX625" fmla="*/ 3913083 w 3936255"/>
                <a:gd name="connsiteY625" fmla="*/ 532448 h 3107116"/>
                <a:gd name="connsiteX626" fmla="*/ 3919751 w 3936255"/>
                <a:gd name="connsiteY626" fmla="*/ 517208 h 3107116"/>
                <a:gd name="connsiteX627" fmla="*/ 3919751 w 3936255"/>
                <a:gd name="connsiteY627" fmla="*/ 505778 h 3107116"/>
                <a:gd name="connsiteX628" fmla="*/ 3919751 w 3936255"/>
                <a:gd name="connsiteY628" fmla="*/ 496253 h 3107116"/>
                <a:gd name="connsiteX629" fmla="*/ 3926418 w 3936255"/>
                <a:gd name="connsiteY629" fmla="*/ 484823 h 3107116"/>
                <a:gd name="connsiteX630" fmla="*/ 3926418 w 3936255"/>
                <a:gd name="connsiteY630" fmla="*/ 478155 h 3107116"/>
                <a:gd name="connsiteX631" fmla="*/ 3926418 w 3936255"/>
                <a:gd name="connsiteY631" fmla="*/ 463868 h 3107116"/>
                <a:gd name="connsiteX632" fmla="*/ 3926418 w 3936255"/>
                <a:gd name="connsiteY632" fmla="*/ 442913 h 3107116"/>
                <a:gd name="connsiteX633" fmla="*/ 3926418 w 3936255"/>
                <a:gd name="connsiteY633" fmla="*/ 433388 h 3107116"/>
                <a:gd name="connsiteX634" fmla="*/ 3919751 w 3936255"/>
                <a:gd name="connsiteY634" fmla="*/ 433388 h 3107116"/>
                <a:gd name="connsiteX635" fmla="*/ 3919751 w 3936255"/>
                <a:gd name="connsiteY635" fmla="*/ 409575 h 3107116"/>
                <a:gd name="connsiteX636" fmla="*/ 3919751 w 3936255"/>
                <a:gd name="connsiteY636" fmla="*/ 397193 h 3107116"/>
                <a:gd name="connsiteX637" fmla="*/ 3919751 w 3936255"/>
                <a:gd name="connsiteY637" fmla="*/ 378143 h 3107116"/>
                <a:gd name="connsiteX638" fmla="*/ 3919751 w 3936255"/>
                <a:gd name="connsiteY638" fmla="*/ 366713 h 3107116"/>
                <a:gd name="connsiteX639" fmla="*/ 3919751 w 3936255"/>
                <a:gd name="connsiteY639" fmla="*/ 352425 h 3107116"/>
                <a:gd name="connsiteX640" fmla="*/ 3919751 w 3936255"/>
                <a:gd name="connsiteY640" fmla="*/ 345758 h 3107116"/>
                <a:gd name="connsiteX641" fmla="*/ 3932133 w 3936255"/>
                <a:gd name="connsiteY641" fmla="*/ 331470 h 3107116"/>
                <a:gd name="connsiteX642" fmla="*/ 3932133 w 3936255"/>
                <a:gd name="connsiteY642" fmla="*/ 311468 h 3107116"/>
                <a:gd name="connsiteX643" fmla="*/ 3932133 w 3936255"/>
                <a:gd name="connsiteY643" fmla="*/ 297180 h 3107116"/>
                <a:gd name="connsiteX644" fmla="*/ 3916893 w 3936255"/>
                <a:gd name="connsiteY644" fmla="*/ 281940 h 3107116"/>
                <a:gd name="connsiteX645" fmla="*/ 3916893 w 3936255"/>
                <a:gd name="connsiteY645" fmla="*/ 269558 h 3107116"/>
                <a:gd name="connsiteX646" fmla="*/ 3923561 w 3936255"/>
                <a:gd name="connsiteY646" fmla="*/ 252413 h 3107116"/>
                <a:gd name="connsiteX647" fmla="*/ 3935943 w 3936255"/>
                <a:gd name="connsiteY647" fmla="*/ 240030 h 3107116"/>
                <a:gd name="connsiteX648" fmla="*/ 3929276 w 3936255"/>
                <a:gd name="connsiteY648" fmla="*/ 228600 h 3107116"/>
                <a:gd name="connsiteX649" fmla="*/ 3908320 w 3936255"/>
                <a:gd name="connsiteY649" fmla="*/ 240030 h 3107116"/>
                <a:gd name="connsiteX650" fmla="*/ 3901653 w 3936255"/>
                <a:gd name="connsiteY650" fmla="*/ 248603 h 3107116"/>
                <a:gd name="connsiteX651" fmla="*/ 3889270 w 3936255"/>
                <a:gd name="connsiteY651" fmla="*/ 248603 h 3107116"/>
                <a:gd name="connsiteX652" fmla="*/ 3871173 w 3936255"/>
                <a:gd name="connsiteY652" fmla="*/ 263843 h 3107116"/>
                <a:gd name="connsiteX653" fmla="*/ 3854028 w 3936255"/>
                <a:gd name="connsiteY653" fmla="*/ 275273 h 3107116"/>
                <a:gd name="connsiteX654" fmla="*/ 3845455 w 3936255"/>
                <a:gd name="connsiteY654" fmla="*/ 289560 h 3107116"/>
                <a:gd name="connsiteX655" fmla="*/ 3834026 w 3936255"/>
                <a:gd name="connsiteY655" fmla="*/ 289560 h 3107116"/>
                <a:gd name="connsiteX656" fmla="*/ 3821643 w 3936255"/>
                <a:gd name="connsiteY656" fmla="*/ 298133 h 3107116"/>
                <a:gd name="connsiteX657" fmla="*/ 3812118 w 3936255"/>
                <a:gd name="connsiteY657" fmla="*/ 318135 h 3107116"/>
                <a:gd name="connsiteX658" fmla="*/ 3812118 w 3936255"/>
                <a:gd name="connsiteY658" fmla="*/ 333375 h 3107116"/>
                <a:gd name="connsiteX659" fmla="*/ 3803545 w 3936255"/>
                <a:gd name="connsiteY659" fmla="*/ 333375 h 3107116"/>
                <a:gd name="connsiteX660" fmla="*/ 3792116 w 3936255"/>
                <a:gd name="connsiteY660" fmla="*/ 333375 h 3107116"/>
                <a:gd name="connsiteX661" fmla="*/ 3776876 w 3936255"/>
                <a:gd name="connsiteY661" fmla="*/ 347663 h 3107116"/>
                <a:gd name="connsiteX662" fmla="*/ 3756873 w 3936255"/>
                <a:gd name="connsiteY662" fmla="*/ 347663 h 3107116"/>
                <a:gd name="connsiteX663" fmla="*/ 3742586 w 3936255"/>
                <a:gd name="connsiteY663" fmla="*/ 356235 h 3107116"/>
                <a:gd name="connsiteX664" fmla="*/ 3730203 w 3936255"/>
                <a:gd name="connsiteY664" fmla="*/ 356235 h 3107116"/>
                <a:gd name="connsiteX665" fmla="*/ 3714963 w 3936255"/>
                <a:gd name="connsiteY665" fmla="*/ 340995 h 3107116"/>
                <a:gd name="connsiteX666" fmla="*/ 3708295 w 3936255"/>
                <a:gd name="connsiteY666" fmla="*/ 320040 h 3107116"/>
                <a:gd name="connsiteX667" fmla="*/ 3708295 w 3936255"/>
                <a:gd name="connsiteY667" fmla="*/ 301943 h 3107116"/>
                <a:gd name="connsiteX668" fmla="*/ 3693055 w 3936255"/>
                <a:gd name="connsiteY668" fmla="*/ 289560 h 3107116"/>
                <a:gd name="connsiteX669" fmla="*/ 3683530 w 3936255"/>
                <a:gd name="connsiteY669" fmla="*/ 280035 h 3107116"/>
                <a:gd name="connsiteX670" fmla="*/ 3683530 w 3936255"/>
                <a:gd name="connsiteY670" fmla="*/ 268605 h 3107116"/>
                <a:gd name="connsiteX671" fmla="*/ 3666386 w 3936255"/>
                <a:gd name="connsiteY671" fmla="*/ 268605 h 3107116"/>
                <a:gd name="connsiteX672" fmla="*/ 3652098 w 3936255"/>
                <a:gd name="connsiteY672" fmla="*/ 268605 h 3107116"/>
                <a:gd name="connsiteX673" fmla="*/ 3640668 w 3936255"/>
                <a:gd name="connsiteY673" fmla="*/ 253365 h 3107116"/>
                <a:gd name="connsiteX674" fmla="*/ 3625428 w 3936255"/>
                <a:gd name="connsiteY674" fmla="*/ 243840 h 3107116"/>
                <a:gd name="connsiteX675" fmla="*/ 3613998 w 3936255"/>
                <a:gd name="connsiteY675" fmla="*/ 235268 h 3107116"/>
                <a:gd name="connsiteX676" fmla="*/ 3604473 w 3936255"/>
                <a:gd name="connsiteY676" fmla="*/ 235268 h 3107116"/>
                <a:gd name="connsiteX677" fmla="*/ 3594948 w 3936255"/>
                <a:gd name="connsiteY677" fmla="*/ 243840 h 3107116"/>
                <a:gd name="connsiteX678" fmla="*/ 3582566 w 3936255"/>
                <a:gd name="connsiteY678" fmla="*/ 243840 h 3107116"/>
                <a:gd name="connsiteX679" fmla="*/ 3559705 w 3936255"/>
                <a:gd name="connsiteY679" fmla="*/ 235268 h 3107116"/>
                <a:gd name="connsiteX680" fmla="*/ 3531130 w 3936255"/>
                <a:gd name="connsiteY680" fmla="*/ 235268 h 3107116"/>
                <a:gd name="connsiteX681" fmla="*/ 3515891 w 3936255"/>
                <a:gd name="connsiteY681" fmla="*/ 235268 h 3107116"/>
                <a:gd name="connsiteX682" fmla="*/ 3497793 w 3936255"/>
                <a:gd name="connsiteY682" fmla="*/ 220980 h 3107116"/>
                <a:gd name="connsiteX683" fmla="*/ 3488268 w 3936255"/>
                <a:gd name="connsiteY683" fmla="*/ 206693 h 3107116"/>
                <a:gd name="connsiteX684" fmla="*/ 3488268 w 3936255"/>
                <a:gd name="connsiteY684" fmla="*/ 192405 h 3107116"/>
                <a:gd name="connsiteX685" fmla="*/ 3481601 w 3936255"/>
                <a:gd name="connsiteY685" fmla="*/ 182880 h 3107116"/>
                <a:gd name="connsiteX686" fmla="*/ 3469218 w 3936255"/>
                <a:gd name="connsiteY686" fmla="*/ 182880 h 3107116"/>
                <a:gd name="connsiteX687" fmla="*/ 3469218 w 3936255"/>
                <a:gd name="connsiteY687" fmla="*/ 167640 h 3107116"/>
                <a:gd name="connsiteX688" fmla="*/ 3469218 w 3936255"/>
                <a:gd name="connsiteY688" fmla="*/ 141923 h 3107116"/>
                <a:gd name="connsiteX689" fmla="*/ 3457788 w 3936255"/>
                <a:gd name="connsiteY689" fmla="*/ 141923 h 3107116"/>
                <a:gd name="connsiteX690" fmla="*/ 3445405 w 3936255"/>
                <a:gd name="connsiteY690" fmla="*/ 126683 h 3107116"/>
                <a:gd name="connsiteX691" fmla="*/ 3436833 w 3936255"/>
                <a:gd name="connsiteY691" fmla="*/ 112395 h 3107116"/>
                <a:gd name="connsiteX692" fmla="*/ 3430166 w 3936255"/>
                <a:gd name="connsiteY692" fmla="*/ 102870 h 3107116"/>
                <a:gd name="connsiteX693" fmla="*/ 3421593 w 3936255"/>
                <a:gd name="connsiteY693" fmla="*/ 91440 h 3107116"/>
                <a:gd name="connsiteX694" fmla="*/ 3390161 w 3936255"/>
                <a:gd name="connsiteY694" fmla="*/ 92393 h 3107116"/>
                <a:gd name="connsiteX695" fmla="*/ 3390161 w 3936255"/>
                <a:gd name="connsiteY695" fmla="*/ 82868 h 3107116"/>
                <a:gd name="connsiteX696" fmla="*/ 3374920 w 3936255"/>
                <a:gd name="connsiteY696" fmla="*/ 71438 h 3107116"/>
                <a:gd name="connsiteX697" fmla="*/ 3374920 w 3936255"/>
                <a:gd name="connsiteY697" fmla="*/ 57150 h 3107116"/>
                <a:gd name="connsiteX698" fmla="*/ 3366348 w 3936255"/>
                <a:gd name="connsiteY698" fmla="*/ 45720 h 3107116"/>
                <a:gd name="connsiteX699" fmla="*/ 3366348 w 3936255"/>
                <a:gd name="connsiteY699" fmla="*/ 34290 h 3107116"/>
                <a:gd name="connsiteX700" fmla="*/ 3339678 w 3936255"/>
                <a:gd name="connsiteY700" fmla="*/ 34290 h 3107116"/>
                <a:gd name="connsiteX701" fmla="*/ 3339678 w 3936255"/>
                <a:gd name="connsiteY701" fmla="*/ 22860 h 3107116"/>
                <a:gd name="connsiteX702" fmla="*/ 3330153 w 3936255"/>
                <a:gd name="connsiteY702" fmla="*/ 14288 h 3107116"/>
                <a:gd name="connsiteX703" fmla="*/ 3317770 w 3936255"/>
                <a:gd name="connsiteY703" fmla="*/ 14288 h 3107116"/>
                <a:gd name="connsiteX704" fmla="*/ 3300626 w 3936255"/>
                <a:gd name="connsiteY704" fmla="*/ 4763 h 3107116"/>
                <a:gd name="connsiteX705" fmla="*/ 3269193 w 3936255"/>
                <a:gd name="connsiteY705" fmla="*/ 4763 h 3107116"/>
                <a:gd name="connsiteX706" fmla="*/ 3269193 w 3936255"/>
                <a:gd name="connsiteY706" fmla="*/ 11430 h 3107116"/>
                <a:gd name="connsiteX707" fmla="*/ 3257763 w 3936255"/>
                <a:gd name="connsiteY707" fmla="*/ 11430 h 3107116"/>
                <a:gd name="connsiteX708" fmla="*/ 3233951 w 3936255"/>
                <a:gd name="connsiteY708" fmla="*/ 0 h 3107116"/>
                <a:gd name="connsiteX709" fmla="*/ 3117745 w 3936255"/>
                <a:gd name="connsiteY709" fmla="*/ 0 h 3107116"/>
                <a:gd name="connsiteX710" fmla="*/ 3100601 w 3936255"/>
                <a:gd name="connsiteY710" fmla="*/ 12383 h 3107116"/>
                <a:gd name="connsiteX711" fmla="*/ 3083455 w 3936255"/>
                <a:gd name="connsiteY711" fmla="*/ 23813 h 3107116"/>
                <a:gd name="connsiteX712" fmla="*/ 3068216 w 3936255"/>
                <a:gd name="connsiteY712" fmla="*/ 23813 h 3107116"/>
                <a:gd name="connsiteX713" fmla="*/ 3055833 w 3936255"/>
                <a:gd name="connsiteY713" fmla="*/ 30480 h 3107116"/>
                <a:gd name="connsiteX714" fmla="*/ 3043451 w 3936255"/>
                <a:gd name="connsiteY714" fmla="*/ 47625 h 3107116"/>
                <a:gd name="connsiteX715" fmla="*/ 3034878 w 3936255"/>
                <a:gd name="connsiteY715" fmla="*/ 62865 h 3107116"/>
                <a:gd name="connsiteX716" fmla="*/ 3025353 w 3936255"/>
                <a:gd name="connsiteY716" fmla="*/ 77153 h 3107116"/>
                <a:gd name="connsiteX717" fmla="*/ 3025353 w 3936255"/>
                <a:gd name="connsiteY717" fmla="*/ 92393 h 3107116"/>
                <a:gd name="connsiteX718" fmla="*/ 3039641 w 3936255"/>
                <a:gd name="connsiteY718" fmla="*/ 92393 h 3107116"/>
                <a:gd name="connsiteX719" fmla="*/ 3052023 w 3936255"/>
                <a:gd name="connsiteY719" fmla="*/ 92393 h 3107116"/>
                <a:gd name="connsiteX720" fmla="*/ 3061548 w 3936255"/>
                <a:gd name="connsiteY720" fmla="*/ 106680 h 3107116"/>
                <a:gd name="connsiteX721" fmla="*/ 3061548 w 3936255"/>
                <a:gd name="connsiteY721" fmla="*/ 115253 h 3107116"/>
                <a:gd name="connsiteX722" fmla="*/ 3071073 w 3936255"/>
                <a:gd name="connsiteY722" fmla="*/ 115253 h 3107116"/>
                <a:gd name="connsiteX723" fmla="*/ 3071073 w 3936255"/>
                <a:gd name="connsiteY723" fmla="*/ 136208 h 3107116"/>
                <a:gd name="connsiteX724" fmla="*/ 3059643 w 3936255"/>
                <a:gd name="connsiteY724" fmla="*/ 153353 h 3107116"/>
                <a:gd name="connsiteX725" fmla="*/ 3044403 w 3936255"/>
                <a:gd name="connsiteY725" fmla="*/ 179070 h 3107116"/>
                <a:gd name="connsiteX726" fmla="*/ 3037736 w 3936255"/>
                <a:gd name="connsiteY726" fmla="*/ 204788 h 3107116"/>
                <a:gd name="connsiteX727" fmla="*/ 3037736 w 3936255"/>
                <a:gd name="connsiteY727" fmla="*/ 225743 h 3107116"/>
                <a:gd name="connsiteX728" fmla="*/ 3037736 w 3936255"/>
                <a:gd name="connsiteY728" fmla="*/ 243840 h 3107116"/>
                <a:gd name="connsiteX729" fmla="*/ 3031068 w 3936255"/>
                <a:gd name="connsiteY729" fmla="*/ 263843 h 3107116"/>
                <a:gd name="connsiteX730" fmla="*/ 3031068 w 3936255"/>
                <a:gd name="connsiteY730" fmla="*/ 287655 h 3107116"/>
                <a:gd name="connsiteX731" fmla="*/ 3037736 w 3936255"/>
                <a:gd name="connsiteY731" fmla="*/ 305753 h 3107116"/>
                <a:gd name="connsiteX732" fmla="*/ 3028211 w 3936255"/>
                <a:gd name="connsiteY732" fmla="*/ 323850 h 3107116"/>
                <a:gd name="connsiteX733" fmla="*/ 3010113 w 3936255"/>
                <a:gd name="connsiteY733" fmla="*/ 332423 h 3107116"/>
                <a:gd name="connsiteX734" fmla="*/ 2998683 w 3936255"/>
                <a:gd name="connsiteY734" fmla="*/ 343853 h 3107116"/>
                <a:gd name="connsiteX735" fmla="*/ 2984395 w 3936255"/>
                <a:gd name="connsiteY735" fmla="*/ 356235 h 3107116"/>
                <a:gd name="connsiteX736" fmla="*/ 2972013 w 3936255"/>
                <a:gd name="connsiteY736" fmla="*/ 367665 h 3107116"/>
                <a:gd name="connsiteX737" fmla="*/ 2956773 w 3936255"/>
                <a:gd name="connsiteY737" fmla="*/ 367665 h 3107116"/>
                <a:gd name="connsiteX738" fmla="*/ 2889145 w 3936255"/>
                <a:gd name="connsiteY738" fmla="*/ 367665 h 3107116"/>
                <a:gd name="connsiteX739" fmla="*/ 2877716 w 3936255"/>
                <a:gd name="connsiteY739" fmla="*/ 396240 h 3107116"/>
                <a:gd name="connsiteX740" fmla="*/ 2869143 w 3936255"/>
                <a:gd name="connsiteY740" fmla="*/ 431483 h 3107116"/>
                <a:gd name="connsiteX741" fmla="*/ 2859618 w 3936255"/>
                <a:gd name="connsiteY741" fmla="*/ 466725 h 3107116"/>
                <a:gd name="connsiteX742" fmla="*/ 2859618 w 3936255"/>
                <a:gd name="connsiteY742" fmla="*/ 496253 h 3107116"/>
                <a:gd name="connsiteX743" fmla="*/ 2847236 w 3936255"/>
                <a:gd name="connsiteY743" fmla="*/ 516255 h 3107116"/>
                <a:gd name="connsiteX744" fmla="*/ 2853903 w 3936255"/>
                <a:gd name="connsiteY744" fmla="*/ 539115 h 3107116"/>
                <a:gd name="connsiteX745" fmla="*/ 2873905 w 3936255"/>
                <a:gd name="connsiteY745" fmla="*/ 556260 h 3107116"/>
                <a:gd name="connsiteX746" fmla="*/ 2886288 w 3936255"/>
                <a:gd name="connsiteY746" fmla="*/ 547688 h 3107116"/>
                <a:gd name="connsiteX747" fmla="*/ 2900576 w 3936255"/>
                <a:gd name="connsiteY747" fmla="*/ 547688 h 3107116"/>
                <a:gd name="connsiteX748" fmla="*/ 2914863 w 3936255"/>
                <a:gd name="connsiteY748" fmla="*/ 541020 h 3107116"/>
                <a:gd name="connsiteX749" fmla="*/ 2940580 w 3936255"/>
                <a:gd name="connsiteY749" fmla="*/ 541020 h 3107116"/>
                <a:gd name="connsiteX750" fmla="*/ 2963441 w 3936255"/>
                <a:gd name="connsiteY750" fmla="*/ 549593 h 3107116"/>
                <a:gd name="connsiteX751" fmla="*/ 2977728 w 3936255"/>
                <a:gd name="connsiteY751" fmla="*/ 540068 h 3107116"/>
                <a:gd name="connsiteX752" fmla="*/ 2989158 w 3936255"/>
                <a:gd name="connsiteY752" fmla="*/ 522923 h 3107116"/>
                <a:gd name="connsiteX753" fmla="*/ 2969155 w 3936255"/>
                <a:gd name="connsiteY753" fmla="*/ 510540 h 3107116"/>
                <a:gd name="connsiteX754" fmla="*/ 2984395 w 3936255"/>
                <a:gd name="connsiteY754" fmla="*/ 510540 h 3107116"/>
                <a:gd name="connsiteX755" fmla="*/ 3005351 w 3936255"/>
                <a:gd name="connsiteY755" fmla="*/ 527685 h 3107116"/>
                <a:gd name="connsiteX756" fmla="*/ 3026305 w 3936255"/>
                <a:gd name="connsiteY756" fmla="*/ 540068 h 3107116"/>
                <a:gd name="connsiteX757" fmla="*/ 3034878 w 3936255"/>
                <a:gd name="connsiteY757" fmla="*/ 551498 h 3107116"/>
                <a:gd name="connsiteX758" fmla="*/ 3055833 w 3936255"/>
                <a:gd name="connsiteY758" fmla="*/ 551498 h 3107116"/>
                <a:gd name="connsiteX759" fmla="*/ 3072978 w 3936255"/>
                <a:gd name="connsiteY759" fmla="*/ 562928 h 3107116"/>
                <a:gd name="connsiteX760" fmla="*/ 3084408 w 3936255"/>
                <a:gd name="connsiteY760" fmla="*/ 585788 h 3107116"/>
                <a:gd name="connsiteX761" fmla="*/ 3084408 w 3936255"/>
                <a:gd name="connsiteY761" fmla="*/ 608648 h 3107116"/>
                <a:gd name="connsiteX762" fmla="*/ 3074883 w 3936255"/>
                <a:gd name="connsiteY762" fmla="*/ 623888 h 3107116"/>
                <a:gd name="connsiteX763" fmla="*/ 3060595 w 3936255"/>
                <a:gd name="connsiteY763" fmla="*/ 623888 h 3107116"/>
                <a:gd name="connsiteX764" fmla="*/ 3039641 w 3936255"/>
                <a:gd name="connsiteY764" fmla="*/ 623888 h 3107116"/>
                <a:gd name="connsiteX765" fmla="*/ 3024401 w 3936255"/>
                <a:gd name="connsiteY765" fmla="*/ 623888 h 3107116"/>
                <a:gd name="connsiteX766" fmla="*/ 3001541 w 3936255"/>
                <a:gd name="connsiteY766" fmla="*/ 623888 h 3107116"/>
                <a:gd name="connsiteX767" fmla="*/ 2987253 w 3936255"/>
                <a:gd name="connsiteY767" fmla="*/ 623888 h 3107116"/>
                <a:gd name="connsiteX768" fmla="*/ 2975823 w 3936255"/>
                <a:gd name="connsiteY768" fmla="*/ 630555 h 3107116"/>
                <a:gd name="connsiteX769" fmla="*/ 2966298 w 3936255"/>
                <a:gd name="connsiteY769" fmla="*/ 637223 h 3107116"/>
                <a:gd name="connsiteX770" fmla="*/ 2948201 w 3936255"/>
                <a:gd name="connsiteY770" fmla="*/ 637223 h 3107116"/>
                <a:gd name="connsiteX771" fmla="*/ 2941533 w 3936255"/>
                <a:gd name="connsiteY771" fmla="*/ 654368 h 3107116"/>
                <a:gd name="connsiteX772" fmla="*/ 2930103 w 3936255"/>
                <a:gd name="connsiteY772" fmla="*/ 663893 h 3107116"/>
                <a:gd name="connsiteX773" fmla="*/ 2910101 w 3936255"/>
                <a:gd name="connsiteY773" fmla="*/ 663893 h 3107116"/>
                <a:gd name="connsiteX774" fmla="*/ 2894861 w 3936255"/>
                <a:gd name="connsiteY774" fmla="*/ 679133 h 3107116"/>
                <a:gd name="connsiteX775" fmla="*/ 2885336 w 3936255"/>
                <a:gd name="connsiteY775" fmla="*/ 694373 h 3107116"/>
                <a:gd name="connsiteX776" fmla="*/ 2885336 w 3936255"/>
                <a:gd name="connsiteY776" fmla="*/ 714375 h 3107116"/>
                <a:gd name="connsiteX777" fmla="*/ 2873905 w 3936255"/>
                <a:gd name="connsiteY777" fmla="*/ 731520 h 3107116"/>
                <a:gd name="connsiteX778" fmla="*/ 2858666 w 3936255"/>
                <a:gd name="connsiteY778" fmla="*/ 745808 h 3107116"/>
                <a:gd name="connsiteX779" fmla="*/ 2838663 w 3936255"/>
                <a:gd name="connsiteY779" fmla="*/ 755333 h 3107116"/>
                <a:gd name="connsiteX780" fmla="*/ 2818661 w 3936255"/>
                <a:gd name="connsiteY780" fmla="*/ 755333 h 3107116"/>
                <a:gd name="connsiteX781" fmla="*/ 2794848 w 3936255"/>
                <a:gd name="connsiteY781" fmla="*/ 755333 h 3107116"/>
                <a:gd name="connsiteX782" fmla="*/ 2771988 w 3936255"/>
                <a:gd name="connsiteY782" fmla="*/ 776288 h 3107116"/>
                <a:gd name="connsiteX783" fmla="*/ 2760558 w 3936255"/>
                <a:gd name="connsiteY783" fmla="*/ 794385 h 3107116"/>
                <a:gd name="connsiteX784" fmla="*/ 2743413 w 3936255"/>
                <a:gd name="connsiteY784" fmla="*/ 809625 h 3107116"/>
                <a:gd name="connsiteX785" fmla="*/ 2725316 w 3936255"/>
                <a:gd name="connsiteY785" fmla="*/ 819150 h 3107116"/>
                <a:gd name="connsiteX786" fmla="*/ 2698645 w 3936255"/>
                <a:gd name="connsiteY786" fmla="*/ 819150 h 3107116"/>
                <a:gd name="connsiteX787" fmla="*/ 2651973 w 3936255"/>
                <a:gd name="connsiteY787" fmla="*/ 819150 h 3107116"/>
                <a:gd name="connsiteX788" fmla="*/ 2634828 w 3936255"/>
                <a:gd name="connsiteY788" fmla="*/ 812483 h 3107116"/>
                <a:gd name="connsiteX789" fmla="*/ 2614826 w 3936255"/>
                <a:gd name="connsiteY789" fmla="*/ 812483 h 3107116"/>
                <a:gd name="connsiteX790" fmla="*/ 2597680 w 3936255"/>
                <a:gd name="connsiteY790" fmla="*/ 847725 h 3107116"/>
                <a:gd name="connsiteX791" fmla="*/ 2597680 w 3936255"/>
                <a:gd name="connsiteY791" fmla="*/ 868680 h 3107116"/>
                <a:gd name="connsiteX792" fmla="*/ 2597680 w 3936255"/>
                <a:gd name="connsiteY792" fmla="*/ 892493 h 3107116"/>
                <a:gd name="connsiteX793" fmla="*/ 2624351 w 3936255"/>
                <a:gd name="connsiteY793" fmla="*/ 909638 h 3107116"/>
                <a:gd name="connsiteX794" fmla="*/ 2624351 w 3936255"/>
                <a:gd name="connsiteY794" fmla="*/ 938213 h 3107116"/>
                <a:gd name="connsiteX795" fmla="*/ 2601491 w 3936255"/>
                <a:gd name="connsiteY795" fmla="*/ 955358 h 3107116"/>
                <a:gd name="connsiteX796" fmla="*/ 2590061 w 3936255"/>
                <a:gd name="connsiteY796" fmla="*/ 955358 h 3107116"/>
                <a:gd name="connsiteX797" fmla="*/ 2571963 w 3936255"/>
                <a:gd name="connsiteY797" fmla="*/ 963930 h 3107116"/>
                <a:gd name="connsiteX798" fmla="*/ 2557676 w 3936255"/>
                <a:gd name="connsiteY798" fmla="*/ 979170 h 3107116"/>
                <a:gd name="connsiteX799" fmla="*/ 2557676 w 3936255"/>
                <a:gd name="connsiteY799" fmla="*/ 996315 h 3107116"/>
                <a:gd name="connsiteX800" fmla="*/ 2539578 w 3936255"/>
                <a:gd name="connsiteY800" fmla="*/ 1022033 h 3107116"/>
                <a:gd name="connsiteX801" fmla="*/ 2515766 w 3936255"/>
                <a:gd name="connsiteY801" fmla="*/ 1028700 h 3107116"/>
                <a:gd name="connsiteX802" fmla="*/ 2500526 w 3936255"/>
                <a:gd name="connsiteY802" fmla="*/ 1038225 h 3107116"/>
                <a:gd name="connsiteX803" fmla="*/ 2488143 w 3936255"/>
                <a:gd name="connsiteY803" fmla="*/ 1038225 h 3107116"/>
                <a:gd name="connsiteX804" fmla="*/ 2452901 w 3936255"/>
                <a:gd name="connsiteY804" fmla="*/ 1046798 h 3107116"/>
                <a:gd name="connsiteX805" fmla="*/ 2336695 w 3936255"/>
                <a:gd name="connsiteY805" fmla="*/ 1046798 h 3107116"/>
                <a:gd name="connsiteX806" fmla="*/ 2288118 w 3936255"/>
                <a:gd name="connsiteY806" fmla="*/ 1069658 h 3107116"/>
                <a:gd name="connsiteX807" fmla="*/ 2256686 w 3936255"/>
                <a:gd name="connsiteY807" fmla="*/ 1079183 h 3107116"/>
                <a:gd name="connsiteX808" fmla="*/ 2225253 w 3936255"/>
                <a:gd name="connsiteY808" fmla="*/ 1093470 h 3107116"/>
                <a:gd name="connsiteX809" fmla="*/ 2199536 w 3936255"/>
                <a:gd name="connsiteY809" fmla="*/ 1104900 h 3107116"/>
                <a:gd name="connsiteX810" fmla="*/ 2179533 w 3936255"/>
                <a:gd name="connsiteY810" fmla="*/ 1116330 h 3107116"/>
                <a:gd name="connsiteX811" fmla="*/ 2170008 w 3936255"/>
                <a:gd name="connsiteY811" fmla="*/ 1116330 h 3107116"/>
                <a:gd name="connsiteX812" fmla="*/ 2157626 w 3936255"/>
                <a:gd name="connsiteY812" fmla="*/ 1116330 h 3107116"/>
                <a:gd name="connsiteX813" fmla="*/ 2140481 w 3936255"/>
                <a:gd name="connsiteY813" fmla="*/ 1107758 h 3107116"/>
                <a:gd name="connsiteX814" fmla="*/ 2140481 w 3936255"/>
                <a:gd name="connsiteY814" fmla="*/ 1098233 h 3107116"/>
                <a:gd name="connsiteX815" fmla="*/ 2087140 w 3936255"/>
                <a:gd name="connsiteY815" fmla="*/ 1098233 h 3107116"/>
                <a:gd name="connsiteX816" fmla="*/ 2038563 w 3936255"/>
                <a:gd name="connsiteY816" fmla="*/ 1077278 h 3107116"/>
                <a:gd name="connsiteX817" fmla="*/ 2026180 w 3936255"/>
                <a:gd name="connsiteY817" fmla="*/ 1070610 h 3107116"/>
                <a:gd name="connsiteX818" fmla="*/ 2008083 w 3936255"/>
                <a:gd name="connsiteY818" fmla="*/ 1070610 h 3107116"/>
                <a:gd name="connsiteX819" fmla="*/ 1989985 w 3936255"/>
                <a:gd name="connsiteY819" fmla="*/ 1070610 h 3107116"/>
                <a:gd name="connsiteX820" fmla="*/ 1971888 w 3936255"/>
                <a:gd name="connsiteY820" fmla="*/ 1055370 h 3107116"/>
                <a:gd name="connsiteX821" fmla="*/ 1960458 w 3936255"/>
                <a:gd name="connsiteY821" fmla="*/ 1043940 h 3107116"/>
                <a:gd name="connsiteX822" fmla="*/ 1922358 w 3936255"/>
                <a:gd name="connsiteY822" fmla="*/ 1043940 h 3107116"/>
                <a:gd name="connsiteX823" fmla="*/ 1888068 w 3936255"/>
                <a:gd name="connsiteY823" fmla="*/ 1038225 h 3107116"/>
                <a:gd name="connsiteX824" fmla="*/ 1751860 w 3936255"/>
                <a:gd name="connsiteY824" fmla="*/ 1038225 h 3107116"/>
                <a:gd name="connsiteX825" fmla="*/ 1682328 w 3936255"/>
                <a:gd name="connsiteY825" fmla="*/ 1025843 h 3107116"/>
                <a:gd name="connsiteX826" fmla="*/ 1659468 w 3936255"/>
                <a:gd name="connsiteY826" fmla="*/ 1019175 h 3107116"/>
                <a:gd name="connsiteX827" fmla="*/ 1627083 w 3936255"/>
                <a:gd name="connsiteY827" fmla="*/ 1019175 h 3107116"/>
                <a:gd name="connsiteX828" fmla="*/ 1597555 w 3936255"/>
                <a:gd name="connsiteY828" fmla="*/ 1019175 h 3107116"/>
                <a:gd name="connsiteX829" fmla="*/ 1582315 w 3936255"/>
                <a:gd name="connsiteY829" fmla="*/ 1004888 h 3107116"/>
                <a:gd name="connsiteX830" fmla="*/ 1582315 w 3936255"/>
                <a:gd name="connsiteY830" fmla="*/ 992505 h 3107116"/>
                <a:gd name="connsiteX831" fmla="*/ 1572790 w 3936255"/>
                <a:gd name="connsiteY831" fmla="*/ 980123 h 3107116"/>
                <a:gd name="connsiteX832" fmla="*/ 1572790 w 3936255"/>
                <a:gd name="connsiteY832" fmla="*/ 931545 h 3107116"/>
                <a:gd name="connsiteX833" fmla="*/ 1554693 w 3936255"/>
                <a:gd name="connsiteY833" fmla="*/ 899160 h 3107116"/>
                <a:gd name="connsiteX834" fmla="*/ 1554693 w 3936255"/>
                <a:gd name="connsiteY834" fmla="*/ 881063 h 3107116"/>
                <a:gd name="connsiteX835" fmla="*/ 1548026 w 3936255"/>
                <a:gd name="connsiteY835" fmla="*/ 871538 h 3107116"/>
                <a:gd name="connsiteX836" fmla="*/ 1530880 w 3936255"/>
                <a:gd name="connsiteY836" fmla="*/ 871538 h 3107116"/>
                <a:gd name="connsiteX837" fmla="*/ 1521355 w 3936255"/>
                <a:gd name="connsiteY837" fmla="*/ 860108 h 3107116"/>
                <a:gd name="connsiteX838" fmla="*/ 1504210 w 3936255"/>
                <a:gd name="connsiteY838" fmla="*/ 848678 h 3107116"/>
                <a:gd name="connsiteX839" fmla="*/ 1489923 w 3936255"/>
                <a:gd name="connsiteY839" fmla="*/ 831533 h 3107116"/>
                <a:gd name="connsiteX840" fmla="*/ 1469920 w 3936255"/>
                <a:gd name="connsiteY840" fmla="*/ 816293 h 3107116"/>
                <a:gd name="connsiteX841" fmla="*/ 1451823 w 3936255"/>
                <a:gd name="connsiteY841" fmla="*/ 803910 h 3107116"/>
                <a:gd name="connsiteX842" fmla="*/ 1414676 w 3936255"/>
                <a:gd name="connsiteY842" fmla="*/ 788670 h 3107116"/>
                <a:gd name="connsiteX843" fmla="*/ 1393720 w 3936255"/>
                <a:gd name="connsiteY843" fmla="*/ 788670 h 3107116"/>
                <a:gd name="connsiteX844" fmla="*/ 1381338 w 3936255"/>
                <a:gd name="connsiteY844" fmla="*/ 788670 h 3107116"/>
                <a:gd name="connsiteX845" fmla="*/ 1357526 w 3936255"/>
                <a:gd name="connsiteY845" fmla="*/ 776288 h 3107116"/>
                <a:gd name="connsiteX846" fmla="*/ 1320378 w 3936255"/>
                <a:gd name="connsiteY846" fmla="*/ 776288 h 3107116"/>
                <a:gd name="connsiteX847" fmla="*/ 1290851 w 3936255"/>
                <a:gd name="connsiteY847" fmla="*/ 767715 h 3107116"/>
                <a:gd name="connsiteX848" fmla="*/ 1273705 w 3936255"/>
                <a:gd name="connsiteY848" fmla="*/ 758190 h 3107116"/>
                <a:gd name="connsiteX849" fmla="*/ 1267038 w 3936255"/>
                <a:gd name="connsiteY849" fmla="*/ 748665 h 3107116"/>
                <a:gd name="connsiteX850" fmla="*/ 1260370 w 3936255"/>
                <a:gd name="connsiteY850" fmla="*/ 733425 h 3107116"/>
                <a:gd name="connsiteX851" fmla="*/ 1260370 w 3936255"/>
                <a:gd name="connsiteY851" fmla="*/ 721043 h 3107116"/>
                <a:gd name="connsiteX852" fmla="*/ 1269895 w 3936255"/>
                <a:gd name="connsiteY852" fmla="*/ 706755 h 3107116"/>
                <a:gd name="connsiteX853" fmla="*/ 1273705 w 3936255"/>
                <a:gd name="connsiteY853" fmla="*/ 683895 h 3107116"/>
                <a:gd name="connsiteX854" fmla="*/ 1273705 w 3936255"/>
                <a:gd name="connsiteY854" fmla="*/ 655320 h 3107116"/>
                <a:gd name="connsiteX855" fmla="*/ 1273705 w 3936255"/>
                <a:gd name="connsiteY855" fmla="*/ 637223 h 3107116"/>
                <a:gd name="connsiteX856" fmla="*/ 1273705 w 3936255"/>
                <a:gd name="connsiteY856" fmla="*/ 619125 h 3107116"/>
                <a:gd name="connsiteX857" fmla="*/ 1265133 w 3936255"/>
                <a:gd name="connsiteY857" fmla="*/ 599123 h 3107116"/>
                <a:gd name="connsiteX858" fmla="*/ 1273705 w 3936255"/>
                <a:gd name="connsiteY858" fmla="*/ 564833 h 3107116"/>
                <a:gd name="connsiteX859" fmla="*/ 1273705 w 3936255"/>
                <a:gd name="connsiteY859" fmla="*/ 547688 h 3107116"/>
                <a:gd name="connsiteX860" fmla="*/ 1273705 w 3936255"/>
                <a:gd name="connsiteY860" fmla="*/ 532448 h 3107116"/>
                <a:gd name="connsiteX861" fmla="*/ 1273705 w 3936255"/>
                <a:gd name="connsiteY861" fmla="*/ 517208 h 3107116"/>
                <a:gd name="connsiteX862" fmla="*/ 1265133 w 3936255"/>
                <a:gd name="connsiteY862" fmla="*/ 505778 h 3107116"/>
                <a:gd name="connsiteX863" fmla="*/ 1253703 w 3936255"/>
                <a:gd name="connsiteY863" fmla="*/ 514350 h 3107116"/>
                <a:gd name="connsiteX864" fmla="*/ 1239415 w 3936255"/>
                <a:gd name="connsiteY864" fmla="*/ 501968 h 3107116"/>
                <a:gd name="connsiteX865" fmla="*/ 1225128 w 3936255"/>
                <a:gd name="connsiteY865" fmla="*/ 489585 h 3107116"/>
                <a:gd name="connsiteX866" fmla="*/ 1205126 w 3936255"/>
                <a:gd name="connsiteY866" fmla="*/ 489585 h 3107116"/>
                <a:gd name="connsiteX867" fmla="*/ 1189885 w 3936255"/>
                <a:gd name="connsiteY867" fmla="*/ 475298 h 3107116"/>
                <a:gd name="connsiteX868" fmla="*/ 1180360 w 3936255"/>
                <a:gd name="connsiteY868" fmla="*/ 460058 h 3107116"/>
                <a:gd name="connsiteX869" fmla="*/ 1180360 w 3936255"/>
                <a:gd name="connsiteY869" fmla="*/ 451485 h 3107116"/>
                <a:gd name="connsiteX870" fmla="*/ 1162263 w 3936255"/>
                <a:gd name="connsiteY870" fmla="*/ 439103 h 3107116"/>
                <a:gd name="connsiteX871" fmla="*/ 1162263 w 3936255"/>
                <a:gd name="connsiteY871" fmla="*/ 429578 h 3107116"/>
                <a:gd name="connsiteX872" fmla="*/ 1162263 w 3936255"/>
                <a:gd name="connsiteY872" fmla="*/ 418148 h 3107116"/>
                <a:gd name="connsiteX873" fmla="*/ 1155595 w 3936255"/>
                <a:gd name="connsiteY873" fmla="*/ 408623 h 3107116"/>
                <a:gd name="connsiteX874" fmla="*/ 1155595 w 3936255"/>
                <a:gd name="connsiteY874" fmla="*/ 396240 h 3107116"/>
                <a:gd name="connsiteX875" fmla="*/ 1155595 w 3936255"/>
                <a:gd name="connsiteY875" fmla="*/ 378143 h 3107116"/>
                <a:gd name="connsiteX876" fmla="*/ 1087968 w 3936255"/>
                <a:gd name="connsiteY876" fmla="*/ 378143 h 3107116"/>
                <a:gd name="connsiteX877" fmla="*/ 1067013 w 3936255"/>
                <a:gd name="connsiteY877" fmla="*/ 360998 h 3107116"/>
                <a:gd name="connsiteX878" fmla="*/ 3496841 w 3936255"/>
                <a:gd name="connsiteY878" fmla="*/ 2500313 h 3107116"/>
                <a:gd name="connsiteX879" fmla="*/ 3481601 w 3936255"/>
                <a:gd name="connsiteY879" fmla="*/ 2515553 h 3107116"/>
                <a:gd name="connsiteX880" fmla="*/ 3458741 w 3936255"/>
                <a:gd name="connsiteY880" fmla="*/ 2530793 h 3107116"/>
                <a:gd name="connsiteX881" fmla="*/ 3458741 w 3936255"/>
                <a:gd name="connsiteY881" fmla="*/ 2548890 h 3107116"/>
                <a:gd name="connsiteX882" fmla="*/ 3443501 w 3936255"/>
                <a:gd name="connsiteY882" fmla="*/ 2578418 h 3107116"/>
                <a:gd name="connsiteX883" fmla="*/ 3420641 w 3936255"/>
                <a:gd name="connsiteY883" fmla="*/ 2630805 h 3107116"/>
                <a:gd name="connsiteX884" fmla="*/ 3402543 w 3936255"/>
                <a:gd name="connsiteY884" fmla="*/ 2684145 h 3107116"/>
                <a:gd name="connsiteX885" fmla="*/ 3402543 w 3936255"/>
                <a:gd name="connsiteY885" fmla="*/ 2725103 h 3107116"/>
                <a:gd name="connsiteX886" fmla="*/ 3425403 w 3936255"/>
                <a:gd name="connsiteY886" fmla="*/ 2767965 h 3107116"/>
                <a:gd name="connsiteX887" fmla="*/ 3446358 w 3936255"/>
                <a:gd name="connsiteY887" fmla="*/ 2783205 h 3107116"/>
                <a:gd name="connsiteX888" fmla="*/ 3461598 w 3936255"/>
                <a:gd name="connsiteY888" fmla="*/ 2803208 h 3107116"/>
                <a:gd name="connsiteX889" fmla="*/ 3475886 w 3936255"/>
                <a:gd name="connsiteY889" fmla="*/ 2824163 h 3107116"/>
                <a:gd name="connsiteX890" fmla="*/ 3484458 w 3936255"/>
                <a:gd name="connsiteY890" fmla="*/ 2803208 h 3107116"/>
                <a:gd name="connsiteX891" fmla="*/ 3493030 w 3936255"/>
                <a:gd name="connsiteY891" fmla="*/ 2757488 h 3107116"/>
                <a:gd name="connsiteX892" fmla="*/ 3502555 w 3936255"/>
                <a:gd name="connsiteY892" fmla="*/ 2734628 h 3107116"/>
                <a:gd name="connsiteX893" fmla="*/ 3519701 w 3936255"/>
                <a:gd name="connsiteY893" fmla="*/ 2708910 h 3107116"/>
                <a:gd name="connsiteX894" fmla="*/ 3519701 w 3936255"/>
                <a:gd name="connsiteY894" fmla="*/ 2680335 h 3107116"/>
                <a:gd name="connsiteX895" fmla="*/ 3519701 w 3936255"/>
                <a:gd name="connsiteY895" fmla="*/ 2642235 h 3107116"/>
                <a:gd name="connsiteX896" fmla="*/ 3519701 w 3936255"/>
                <a:gd name="connsiteY896" fmla="*/ 2609850 h 3107116"/>
                <a:gd name="connsiteX897" fmla="*/ 3537798 w 3936255"/>
                <a:gd name="connsiteY897" fmla="*/ 2577465 h 3107116"/>
                <a:gd name="connsiteX898" fmla="*/ 3537798 w 3936255"/>
                <a:gd name="connsiteY898" fmla="*/ 2559368 h 3107116"/>
                <a:gd name="connsiteX899" fmla="*/ 3537798 w 3936255"/>
                <a:gd name="connsiteY899" fmla="*/ 2536508 h 3107116"/>
                <a:gd name="connsiteX900" fmla="*/ 3546370 w 3936255"/>
                <a:gd name="connsiteY900" fmla="*/ 2526983 h 3107116"/>
                <a:gd name="connsiteX901" fmla="*/ 3546370 w 3936255"/>
                <a:gd name="connsiteY901" fmla="*/ 2512695 h 3107116"/>
                <a:gd name="connsiteX902" fmla="*/ 3531130 w 3936255"/>
                <a:gd name="connsiteY902" fmla="*/ 2512695 h 3107116"/>
                <a:gd name="connsiteX903" fmla="*/ 3496841 w 3936255"/>
                <a:gd name="connsiteY903" fmla="*/ 2500313 h 310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</a:cxnLst>
              <a:rect l="l" t="t" r="r" b="b"/>
              <a:pathLst>
                <a:path w="3936255" h="3107116">
                  <a:moveTo>
                    <a:pt x="1067013" y="360998"/>
                  </a:moveTo>
                  <a:lnTo>
                    <a:pt x="1067013" y="369570"/>
                  </a:lnTo>
                  <a:cubicBezTo>
                    <a:pt x="1067013" y="374333"/>
                    <a:pt x="1067013" y="379095"/>
                    <a:pt x="1067013" y="383858"/>
                  </a:cubicBezTo>
                  <a:cubicBezTo>
                    <a:pt x="1067013" y="388620"/>
                    <a:pt x="1057488" y="403860"/>
                    <a:pt x="1052725" y="403860"/>
                  </a:cubicBezTo>
                  <a:lnTo>
                    <a:pt x="996528" y="403860"/>
                  </a:lnTo>
                  <a:lnTo>
                    <a:pt x="979383" y="426720"/>
                  </a:lnTo>
                  <a:cubicBezTo>
                    <a:pt x="975573" y="435293"/>
                    <a:pt x="972715" y="444818"/>
                    <a:pt x="970810" y="455295"/>
                  </a:cubicBezTo>
                  <a:lnTo>
                    <a:pt x="970810" y="493395"/>
                  </a:lnTo>
                  <a:cubicBezTo>
                    <a:pt x="968905" y="501015"/>
                    <a:pt x="966048" y="508635"/>
                    <a:pt x="961285" y="514350"/>
                  </a:cubicBezTo>
                  <a:lnTo>
                    <a:pt x="961285" y="523875"/>
                  </a:lnTo>
                  <a:lnTo>
                    <a:pt x="946998" y="523875"/>
                  </a:lnTo>
                  <a:lnTo>
                    <a:pt x="929853" y="541020"/>
                  </a:lnTo>
                  <a:cubicBezTo>
                    <a:pt x="929853" y="541020"/>
                    <a:pt x="911755" y="528638"/>
                    <a:pt x="911755" y="525780"/>
                  </a:cubicBezTo>
                  <a:cubicBezTo>
                    <a:pt x="911755" y="522923"/>
                    <a:pt x="893658" y="517208"/>
                    <a:pt x="890800" y="517208"/>
                  </a:cubicBezTo>
                  <a:cubicBezTo>
                    <a:pt x="884133" y="519113"/>
                    <a:pt x="877465" y="519113"/>
                    <a:pt x="870798" y="517208"/>
                  </a:cubicBezTo>
                  <a:lnTo>
                    <a:pt x="838413" y="501968"/>
                  </a:lnTo>
                  <a:lnTo>
                    <a:pt x="817458" y="487680"/>
                  </a:lnTo>
                  <a:lnTo>
                    <a:pt x="804123" y="487680"/>
                  </a:lnTo>
                  <a:cubicBezTo>
                    <a:pt x="801265" y="487680"/>
                    <a:pt x="788883" y="505778"/>
                    <a:pt x="788883" y="505778"/>
                  </a:cubicBezTo>
                  <a:lnTo>
                    <a:pt x="770785" y="535305"/>
                  </a:lnTo>
                  <a:lnTo>
                    <a:pt x="756498" y="561975"/>
                  </a:lnTo>
                  <a:lnTo>
                    <a:pt x="741258" y="581978"/>
                  </a:lnTo>
                  <a:lnTo>
                    <a:pt x="731733" y="600075"/>
                  </a:lnTo>
                  <a:lnTo>
                    <a:pt x="731733" y="612458"/>
                  </a:lnTo>
                  <a:lnTo>
                    <a:pt x="741258" y="638175"/>
                  </a:lnTo>
                  <a:lnTo>
                    <a:pt x="731733" y="646748"/>
                  </a:lnTo>
                  <a:lnTo>
                    <a:pt x="705063" y="635318"/>
                  </a:lnTo>
                  <a:cubicBezTo>
                    <a:pt x="705063" y="635318"/>
                    <a:pt x="696490" y="614363"/>
                    <a:pt x="687918" y="614363"/>
                  </a:cubicBezTo>
                  <a:lnTo>
                    <a:pt x="567903" y="614363"/>
                  </a:lnTo>
                  <a:lnTo>
                    <a:pt x="567903" y="623888"/>
                  </a:lnTo>
                  <a:cubicBezTo>
                    <a:pt x="567903" y="633413"/>
                    <a:pt x="577428" y="633413"/>
                    <a:pt x="577428" y="633413"/>
                  </a:cubicBezTo>
                  <a:cubicBezTo>
                    <a:pt x="577428" y="633413"/>
                    <a:pt x="586953" y="633413"/>
                    <a:pt x="586953" y="641985"/>
                  </a:cubicBezTo>
                  <a:cubicBezTo>
                    <a:pt x="587905" y="650558"/>
                    <a:pt x="587905" y="659130"/>
                    <a:pt x="586953" y="667703"/>
                  </a:cubicBezTo>
                  <a:lnTo>
                    <a:pt x="586953" y="778193"/>
                  </a:lnTo>
                  <a:cubicBezTo>
                    <a:pt x="586953" y="781050"/>
                    <a:pt x="586953" y="790575"/>
                    <a:pt x="575523" y="793433"/>
                  </a:cubicBezTo>
                  <a:cubicBezTo>
                    <a:pt x="571713" y="795338"/>
                    <a:pt x="568855" y="797243"/>
                    <a:pt x="566950" y="800100"/>
                  </a:cubicBezTo>
                  <a:cubicBezTo>
                    <a:pt x="564093" y="802005"/>
                    <a:pt x="560283" y="802005"/>
                    <a:pt x="557425" y="800100"/>
                  </a:cubicBezTo>
                  <a:cubicBezTo>
                    <a:pt x="551710" y="798195"/>
                    <a:pt x="545043" y="798195"/>
                    <a:pt x="539328" y="800100"/>
                  </a:cubicBezTo>
                  <a:lnTo>
                    <a:pt x="539328" y="864870"/>
                  </a:lnTo>
                  <a:cubicBezTo>
                    <a:pt x="535518" y="863918"/>
                    <a:pt x="531708" y="863918"/>
                    <a:pt x="527898" y="864870"/>
                  </a:cubicBezTo>
                  <a:lnTo>
                    <a:pt x="464080" y="864870"/>
                  </a:lnTo>
                  <a:lnTo>
                    <a:pt x="413598" y="897255"/>
                  </a:lnTo>
                  <a:lnTo>
                    <a:pt x="365020" y="897255"/>
                  </a:lnTo>
                  <a:cubicBezTo>
                    <a:pt x="361210" y="902970"/>
                    <a:pt x="356448" y="908685"/>
                    <a:pt x="350733" y="912495"/>
                  </a:cubicBezTo>
                  <a:lnTo>
                    <a:pt x="330730" y="912495"/>
                  </a:lnTo>
                  <a:cubicBezTo>
                    <a:pt x="330730" y="912495"/>
                    <a:pt x="316443" y="926783"/>
                    <a:pt x="312633" y="926783"/>
                  </a:cubicBezTo>
                  <a:cubicBezTo>
                    <a:pt x="308823" y="926783"/>
                    <a:pt x="271675" y="897255"/>
                    <a:pt x="271675" y="897255"/>
                  </a:cubicBezTo>
                  <a:cubicBezTo>
                    <a:pt x="255483" y="910590"/>
                    <a:pt x="240243" y="924878"/>
                    <a:pt x="225955" y="940118"/>
                  </a:cubicBezTo>
                  <a:lnTo>
                    <a:pt x="170710" y="940118"/>
                  </a:lnTo>
                  <a:lnTo>
                    <a:pt x="170710" y="908685"/>
                  </a:lnTo>
                  <a:lnTo>
                    <a:pt x="119275" y="908685"/>
                  </a:lnTo>
                  <a:lnTo>
                    <a:pt x="110703" y="918210"/>
                  </a:lnTo>
                  <a:lnTo>
                    <a:pt x="102130" y="918210"/>
                  </a:lnTo>
                  <a:lnTo>
                    <a:pt x="90700" y="926783"/>
                  </a:lnTo>
                  <a:lnTo>
                    <a:pt x="46885" y="926783"/>
                  </a:lnTo>
                  <a:lnTo>
                    <a:pt x="46885" y="944880"/>
                  </a:lnTo>
                  <a:lnTo>
                    <a:pt x="34503" y="959168"/>
                  </a:lnTo>
                  <a:cubicBezTo>
                    <a:pt x="35455" y="962025"/>
                    <a:pt x="35455" y="964883"/>
                    <a:pt x="34503" y="967740"/>
                  </a:cubicBezTo>
                  <a:lnTo>
                    <a:pt x="12595" y="967740"/>
                  </a:lnTo>
                  <a:cubicBezTo>
                    <a:pt x="7833" y="973455"/>
                    <a:pt x="7833" y="981075"/>
                    <a:pt x="12595" y="985838"/>
                  </a:cubicBezTo>
                  <a:cubicBezTo>
                    <a:pt x="15453" y="993458"/>
                    <a:pt x="15453" y="1002030"/>
                    <a:pt x="12595" y="1009650"/>
                  </a:cubicBezTo>
                  <a:cubicBezTo>
                    <a:pt x="9738" y="1017270"/>
                    <a:pt x="-1692" y="1023938"/>
                    <a:pt x="213" y="1029653"/>
                  </a:cubicBezTo>
                  <a:cubicBezTo>
                    <a:pt x="1165" y="1035368"/>
                    <a:pt x="213" y="1046798"/>
                    <a:pt x="9738" y="1046798"/>
                  </a:cubicBezTo>
                  <a:cubicBezTo>
                    <a:pt x="22120" y="1045845"/>
                    <a:pt x="35455" y="1045845"/>
                    <a:pt x="47838" y="1046798"/>
                  </a:cubicBezTo>
                  <a:cubicBezTo>
                    <a:pt x="60220" y="1047750"/>
                    <a:pt x="68793" y="1062038"/>
                    <a:pt x="65935" y="1067753"/>
                  </a:cubicBezTo>
                  <a:cubicBezTo>
                    <a:pt x="63078" y="1073468"/>
                    <a:pt x="56410" y="1076325"/>
                    <a:pt x="56410" y="1085850"/>
                  </a:cubicBezTo>
                  <a:lnTo>
                    <a:pt x="56410" y="1117283"/>
                  </a:lnTo>
                  <a:cubicBezTo>
                    <a:pt x="56410" y="1122998"/>
                    <a:pt x="44028" y="1138238"/>
                    <a:pt x="42123" y="1140143"/>
                  </a:cubicBezTo>
                  <a:cubicBezTo>
                    <a:pt x="41170" y="1141095"/>
                    <a:pt x="42123" y="1157288"/>
                    <a:pt x="42123" y="1161098"/>
                  </a:cubicBezTo>
                  <a:lnTo>
                    <a:pt x="42123" y="1175385"/>
                  </a:lnTo>
                  <a:cubicBezTo>
                    <a:pt x="42123" y="1176338"/>
                    <a:pt x="1165" y="1175385"/>
                    <a:pt x="1165" y="1175385"/>
                  </a:cubicBezTo>
                  <a:lnTo>
                    <a:pt x="1165" y="1189673"/>
                  </a:lnTo>
                  <a:cubicBezTo>
                    <a:pt x="8785" y="1196340"/>
                    <a:pt x="17358" y="1202055"/>
                    <a:pt x="26883" y="1206818"/>
                  </a:cubicBezTo>
                  <a:lnTo>
                    <a:pt x="44980" y="1222058"/>
                  </a:lnTo>
                  <a:lnTo>
                    <a:pt x="44980" y="1231583"/>
                  </a:lnTo>
                  <a:cubicBezTo>
                    <a:pt x="44980" y="1231583"/>
                    <a:pt x="54505" y="1231583"/>
                    <a:pt x="59268" y="1238250"/>
                  </a:cubicBezTo>
                  <a:cubicBezTo>
                    <a:pt x="63078" y="1244918"/>
                    <a:pt x="79270" y="1259205"/>
                    <a:pt x="77365" y="1266825"/>
                  </a:cubicBezTo>
                  <a:cubicBezTo>
                    <a:pt x="76413" y="1273493"/>
                    <a:pt x="68793" y="1284923"/>
                    <a:pt x="68793" y="1290638"/>
                  </a:cubicBezTo>
                  <a:lnTo>
                    <a:pt x="68793" y="1313498"/>
                  </a:lnTo>
                  <a:cubicBezTo>
                    <a:pt x="68793" y="1317308"/>
                    <a:pt x="68793" y="1322070"/>
                    <a:pt x="81175" y="1324928"/>
                  </a:cubicBezTo>
                  <a:cubicBezTo>
                    <a:pt x="93558" y="1327785"/>
                    <a:pt x="98320" y="1324928"/>
                    <a:pt x="99273" y="1324928"/>
                  </a:cubicBezTo>
                  <a:cubicBezTo>
                    <a:pt x="97368" y="1332548"/>
                    <a:pt x="97368" y="1340168"/>
                    <a:pt x="99273" y="1347788"/>
                  </a:cubicBezTo>
                  <a:cubicBezTo>
                    <a:pt x="108798" y="1356360"/>
                    <a:pt x="110703" y="1360170"/>
                    <a:pt x="120228" y="1364933"/>
                  </a:cubicBezTo>
                  <a:cubicBezTo>
                    <a:pt x="129753" y="1370648"/>
                    <a:pt x="139278" y="1376363"/>
                    <a:pt x="149755" y="1380173"/>
                  </a:cubicBezTo>
                  <a:lnTo>
                    <a:pt x="172615" y="1386840"/>
                  </a:lnTo>
                  <a:lnTo>
                    <a:pt x="184045" y="1386840"/>
                  </a:lnTo>
                  <a:cubicBezTo>
                    <a:pt x="184998" y="1386840"/>
                    <a:pt x="175473" y="1401128"/>
                    <a:pt x="175473" y="1403985"/>
                  </a:cubicBezTo>
                  <a:lnTo>
                    <a:pt x="175473" y="1418273"/>
                  </a:lnTo>
                  <a:cubicBezTo>
                    <a:pt x="177378" y="1422083"/>
                    <a:pt x="177378" y="1426845"/>
                    <a:pt x="175473" y="1430655"/>
                  </a:cubicBezTo>
                  <a:cubicBezTo>
                    <a:pt x="176425" y="1437323"/>
                    <a:pt x="176425" y="1443990"/>
                    <a:pt x="175473" y="1450658"/>
                  </a:cubicBezTo>
                  <a:cubicBezTo>
                    <a:pt x="174520" y="1455420"/>
                    <a:pt x="174520" y="1460183"/>
                    <a:pt x="175473" y="1464945"/>
                  </a:cubicBezTo>
                  <a:cubicBezTo>
                    <a:pt x="180235" y="1471613"/>
                    <a:pt x="184998" y="1477328"/>
                    <a:pt x="190713" y="1483043"/>
                  </a:cubicBezTo>
                  <a:cubicBezTo>
                    <a:pt x="197380" y="1486853"/>
                    <a:pt x="204048" y="1491615"/>
                    <a:pt x="210715" y="1497330"/>
                  </a:cubicBezTo>
                  <a:lnTo>
                    <a:pt x="210715" y="1506855"/>
                  </a:lnTo>
                  <a:cubicBezTo>
                    <a:pt x="210715" y="1516380"/>
                    <a:pt x="210715" y="1518285"/>
                    <a:pt x="202143" y="1519238"/>
                  </a:cubicBezTo>
                  <a:lnTo>
                    <a:pt x="184998" y="1519238"/>
                  </a:lnTo>
                  <a:lnTo>
                    <a:pt x="184998" y="1527810"/>
                  </a:lnTo>
                  <a:cubicBezTo>
                    <a:pt x="184998" y="1533525"/>
                    <a:pt x="184998" y="1540193"/>
                    <a:pt x="184998" y="1545908"/>
                  </a:cubicBezTo>
                  <a:cubicBezTo>
                    <a:pt x="184998" y="1550670"/>
                    <a:pt x="184998" y="1556385"/>
                    <a:pt x="184998" y="1561148"/>
                  </a:cubicBezTo>
                  <a:cubicBezTo>
                    <a:pt x="183093" y="1566863"/>
                    <a:pt x="183093" y="1572578"/>
                    <a:pt x="184998" y="1578293"/>
                  </a:cubicBezTo>
                  <a:cubicBezTo>
                    <a:pt x="186903" y="1585913"/>
                    <a:pt x="188808" y="1592580"/>
                    <a:pt x="191665" y="1599248"/>
                  </a:cubicBezTo>
                  <a:lnTo>
                    <a:pt x="191665" y="1611630"/>
                  </a:lnTo>
                  <a:cubicBezTo>
                    <a:pt x="190713" y="1616393"/>
                    <a:pt x="190713" y="1621155"/>
                    <a:pt x="191665" y="1625918"/>
                  </a:cubicBezTo>
                  <a:cubicBezTo>
                    <a:pt x="192618" y="1633538"/>
                    <a:pt x="192618" y="1642110"/>
                    <a:pt x="191665" y="1649730"/>
                  </a:cubicBezTo>
                  <a:cubicBezTo>
                    <a:pt x="190713" y="1655445"/>
                    <a:pt x="186903" y="1661160"/>
                    <a:pt x="183093" y="1664970"/>
                  </a:cubicBezTo>
                  <a:cubicBezTo>
                    <a:pt x="179283" y="1669733"/>
                    <a:pt x="174520" y="1671638"/>
                    <a:pt x="170710" y="1671638"/>
                  </a:cubicBezTo>
                  <a:cubicBezTo>
                    <a:pt x="164043" y="1670685"/>
                    <a:pt x="157375" y="1667828"/>
                    <a:pt x="152613" y="1663065"/>
                  </a:cubicBezTo>
                  <a:cubicBezTo>
                    <a:pt x="150708" y="1659255"/>
                    <a:pt x="150708" y="1655445"/>
                    <a:pt x="152613" y="1651635"/>
                  </a:cubicBezTo>
                  <a:lnTo>
                    <a:pt x="162138" y="1643063"/>
                  </a:lnTo>
                  <a:lnTo>
                    <a:pt x="153565" y="1643063"/>
                  </a:lnTo>
                  <a:cubicBezTo>
                    <a:pt x="145945" y="1644968"/>
                    <a:pt x="139278" y="1647825"/>
                    <a:pt x="132610" y="1651635"/>
                  </a:cubicBezTo>
                  <a:cubicBezTo>
                    <a:pt x="131658" y="1659255"/>
                    <a:pt x="131658" y="1666875"/>
                    <a:pt x="132610" y="1674495"/>
                  </a:cubicBezTo>
                  <a:lnTo>
                    <a:pt x="132610" y="1697355"/>
                  </a:lnTo>
                  <a:lnTo>
                    <a:pt x="141183" y="1712595"/>
                  </a:lnTo>
                  <a:lnTo>
                    <a:pt x="141183" y="1730693"/>
                  </a:lnTo>
                  <a:lnTo>
                    <a:pt x="147850" y="1740218"/>
                  </a:lnTo>
                  <a:lnTo>
                    <a:pt x="139278" y="1751648"/>
                  </a:lnTo>
                  <a:cubicBezTo>
                    <a:pt x="138325" y="1756410"/>
                    <a:pt x="138325" y="1762125"/>
                    <a:pt x="139278" y="1766888"/>
                  </a:cubicBezTo>
                  <a:cubicBezTo>
                    <a:pt x="140230" y="1771650"/>
                    <a:pt x="147850" y="1796415"/>
                    <a:pt x="156423" y="1801178"/>
                  </a:cubicBezTo>
                  <a:cubicBezTo>
                    <a:pt x="164995" y="1804988"/>
                    <a:pt x="174520" y="1801178"/>
                    <a:pt x="177378" y="1801178"/>
                  </a:cubicBezTo>
                  <a:cubicBezTo>
                    <a:pt x="180235" y="1801178"/>
                    <a:pt x="185950" y="1801178"/>
                    <a:pt x="189760" y="1810703"/>
                  </a:cubicBezTo>
                  <a:cubicBezTo>
                    <a:pt x="193570" y="1820228"/>
                    <a:pt x="209763" y="1810703"/>
                    <a:pt x="209763" y="1810703"/>
                  </a:cubicBezTo>
                  <a:cubicBezTo>
                    <a:pt x="210715" y="1818323"/>
                    <a:pt x="213573" y="1825943"/>
                    <a:pt x="218335" y="1833563"/>
                  </a:cubicBezTo>
                  <a:lnTo>
                    <a:pt x="244053" y="1862138"/>
                  </a:lnTo>
                  <a:lnTo>
                    <a:pt x="265008" y="1884998"/>
                  </a:lnTo>
                  <a:lnTo>
                    <a:pt x="294535" y="1914525"/>
                  </a:lnTo>
                  <a:lnTo>
                    <a:pt x="303108" y="1914525"/>
                  </a:lnTo>
                  <a:lnTo>
                    <a:pt x="314538" y="1897380"/>
                  </a:lnTo>
                  <a:lnTo>
                    <a:pt x="356448" y="1897380"/>
                  </a:lnTo>
                  <a:cubicBezTo>
                    <a:pt x="356448" y="1897380"/>
                    <a:pt x="367878" y="1905953"/>
                    <a:pt x="367878" y="1909763"/>
                  </a:cubicBezTo>
                  <a:cubicBezTo>
                    <a:pt x="366925" y="1915478"/>
                    <a:pt x="366925" y="1921193"/>
                    <a:pt x="367878" y="1926908"/>
                  </a:cubicBezTo>
                  <a:cubicBezTo>
                    <a:pt x="374545" y="1932623"/>
                    <a:pt x="382165" y="1938338"/>
                    <a:pt x="390738" y="1942148"/>
                  </a:cubicBezTo>
                  <a:lnTo>
                    <a:pt x="413598" y="1968818"/>
                  </a:lnTo>
                  <a:lnTo>
                    <a:pt x="428838" y="1986915"/>
                  </a:lnTo>
                  <a:cubicBezTo>
                    <a:pt x="433600" y="1990725"/>
                    <a:pt x="438363" y="1996440"/>
                    <a:pt x="440268" y="2002155"/>
                  </a:cubicBezTo>
                  <a:cubicBezTo>
                    <a:pt x="440268" y="2008823"/>
                    <a:pt x="440268" y="2020253"/>
                    <a:pt x="448840" y="2025015"/>
                  </a:cubicBezTo>
                  <a:cubicBezTo>
                    <a:pt x="457413" y="2028825"/>
                    <a:pt x="460270" y="2033588"/>
                    <a:pt x="465985" y="2031683"/>
                  </a:cubicBezTo>
                  <a:cubicBezTo>
                    <a:pt x="471700" y="2030730"/>
                    <a:pt x="483130" y="2025015"/>
                    <a:pt x="488845" y="2031683"/>
                  </a:cubicBezTo>
                  <a:cubicBezTo>
                    <a:pt x="496465" y="2033588"/>
                    <a:pt x="501228" y="2040255"/>
                    <a:pt x="501228" y="2046923"/>
                  </a:cubicBezTo>
                  <a:lnTo>
                    <a:pt x="501228" y="2067878"/>
                  </a:lnTo>
                  <a:cubicBezTo>
                    <a:pt x="501228" y="2070735"/>
                    <a:pt x="526945" y="2091690"/>
                    <a:pt x="526945" y="2091690"/>
                  </a:cubicBezTo>
                  <a:lnTo>
                    <a:pt x="546948" y="2105978"/>
                  </a:lnTo>
                  <a:lnTo>
                    <a:pt x="558378" y="2105978"/>
                  </a:lnTo>
                  <a:cubicBezTo>
                    <a:pt x="562188" y="2105978"/>
                    <a:pt x="565045" y="2115503"/>
                    <a:pt x="558378" y="2118360"/>
                  </a:cubicBezTo>
                  <a:cubicBezTo>
                    <a:pt x="551710" y="2121218"/>
                    <a:pt x="558378" y="2126933"/>
                    <a:pt x="558378" y="2127885"/>
                  </a:cubicBezTo>
                  <a:lnTo>
                    <a:pt x="594573" y="2127885"/>
                  </a:lnTo>
                  <a:cubicBezTo>
                    <a:pt x="598383" y="2134553"/>
                    <a:pt x="601240" y="2142173"/>
                    <a:pt x="604098" y="2148840"/>
                  </a:cubicBezTo>
                  <a:cubicBezTo>
                    <a:pt x="603145" y="2153603"/>
                    <a:pt x="603145" y="2158365"/>
                    <a:pt x="604098" y="2163128"/>
                  </a:cubicBezTo>
                  <a:lnTo>
                    <a:pt x="616480" y="2163128"/>
                  </a:lnTo>
                  <a:lnTo>
                    <a:pt x="616480" y="2154555"/>
                  </a:lnTo>
                  <a:lnTo>
                    <a:pt x="616480" y="2168843"/>
                  </a:lnTo>
                  <a:lnTo>
                    <a:pt x="625053" y="2175510"/>
                  </a:lnTo>
                  <a:lnTo>
                    <a:pt x="634578" y="2168843"/>
                  </a:lnTo>
                  <a:lnTo>
                    <a:pt x="643150" y="2168843"/>
                  </a:lnTo>
                  <a:lnTo>
                    <a:pt x="674583" y="2189798"/>
                  </a:lnTo>
                  <a:lnTo>
                    <a:pt x="695538" y="2199323"/>
                  </a:lnTo>
                  <a:lnTo>
                    <a:pt x="849843" y="2199323"/>
                  </a:lnTo>
                  <a:cubicBezTo>
                    <a:pt x="849843" y="2199323"/>
                    <a:pt x="866988" y="2199323"/>
                    <a:pt x="867940" y="2210753"/>
                  </a:cubicBezTo>
                  <a:cubicBezTo>
                    <a:pt x="868893" y="2222183"/>
                    <a:pt x="858415" y="2243138"/>
                    <a:pt x="858415" y="2248853"/>
                  </a:cubicBezTo>
                  <a:cubicBezTo>
                    <a:pt x="856510" y="2254568"/>
                    <a:pt x="856510" y="2261235"/>
                    <a:pt x="858415" y="2266950"/>
                  </a:cubicBezTo>
                  <a:cubicBezTo>
                    <a:pt x="860320" y="2272665"/>
                    <a:pt x="858415" y="2275523"/>
                    <a:pt x="866988" y="2266950"/>
                  </a:cubicBezTo>
                  <a:cubicBezTo>
                    <a:pt x="875560" y="2258378"/>
                    <a:pt x="873655" y="2266950"/>
                    <a:pt x="878418" y="2249805"/>
                  </a:cubicBezTo>
                  <a:cubicBezTo>
                    <a:pt x="880323" y="2242185"/>
                    <a:pt x="885085" y="2235518"/>
                    <a:pt x="890800" y="2229803"/>
                  </a:cubicBezTo>
                  <a:lnTo>
                    <a:pt x="916518" y="2206943"/>
                  </a:lnTo>
                  <a:cubicBezTo>
                    <a:pt x="923185" y="2206943"/>
                    <a:pt x="928900" y="2195513"/>
                    <a:pt x="937473" y="2195513"/>
                  </a:cubicBezTo>
                  <a:lnTo>
                    <a:pt x="960333" y="2195513"/>
                  </a:lnTo>
                  <a:cubicBezTo>
                    <a:pt x="969858" y="2199323"/>
                    <a:pt x="979383" y="2204085"/>
                    <a:pt x="988908" y="2209800"/>
                  </a:cubicBezTo>
                  <a:lnTo>
                    <a:pt x="1021293" y="2226945"/>
                  </a:lnTo>
                  <a:lnTo>
                    <a:pt x="1029865" y="2226945"/>
                  </a:lnTo>
                  <a:cubicBezTo>
                    <a:pt x="1038438" y="2226945"/>
                    <a:pt x="1041295" y="2226945"/>
                    <a:pt x="1044153" y="2220278"/>
                  </a:cubicBezTo>
                  <a:cubicBezTo>
                    <a:pt x="1047010" y="2213610"/>
                    <a:pt x="1050820" y="2213610"/>
                    <a:pt x="1058440" y="2220278"/>
                  </a:cubicBezTo>
                  <a:cubicBezTo>
                    <a:pt x="1065108" y="2226945"/>
                    <a:pt x="1069870" y="2231708"/>
                    <a:pt x="1069870" y="2235518"/>
                  </a:cubicBezTo>
                  <a:cubicBezTo>
                    <a:pt x="1067965" y="2241233"/>
                    <a:pt x="1067965" y="2247900"/>
                    <a:pt x="1069870" y="2253615"/>
                  </a:cubicBezTo>
                  <a:cubicBezTo>
                    <a:pt x="1071775" y="2259330"/>
                    <a:pt x="1076538" y="2273618"/>
                    <a:pt x="1078443" y="2274570"/>
                  </a:cubicBezTo>
                  <a:cubicBezTo>
                    <a:pt x="1079395" y="2275523"/>
                    <a:pt x="1087968" y="2274570"/>
                    <a:pt x="1090825" y="2281238"/>
                  </a:cubicBezTo>
                  <a:cubicBezTo>
                    <a:pt x="1093683" y="2287905"/>
                    <a:pt x="1105113" y="2281238"/>
                    <a:pt x="1107970" y="2287905"/>
                  </a:cubicBezTo>
                  <a:cubicBezTo>
                    <a:pt x="1108923" y="2294573"/>
                    <a:pt x="1108923" y="2301240"/>
                    <a:pt x="1107970" y="2307908"/>
                  </a:cubicBezTo>
                  <a:lnTo>
                    <a:pt x="1107970" y="2327910"/>
                  </a:lnTo>
                  <a:cubicBezTo>
                    <a:pt x="1111780" y="2328863"/>
                    <a:pt x="1115590" y="2328863"/>
                    <a:pt x="1119400" y="2327910"/>
                  </a:cubicBezTo>
                  <a:cubicBezTo>
                    <a:pt x="1128925" y="2330768"/>
                    <a:pt x="1139403" y="2333625"/>
                    <a:pt x="1148928" y="2334578"/>
                  </a:cubicBezTo>
                  <a:lnTo>
                    <a:pt x="1174645" y="2334578"/>
                  </a:lnTo>
                  <a:cubicBezTo>
                    <a:pt x="1183218" y="2336483"/>
                    <a:pt x="1191790" y="2336483"/>
                    <a:pt x="1200363" y="2334578"/>
                  </a:cubicBezTo>
                  <a:cubicBezTo>
                    <a:pt x="1211793" y="2335530"/>
                    <a:pt x="1223223" y="2335530"/>
                    <a:pt x="1234653" y="2334578"/>
                  </a:cubicBezTo>
                  <a:cubicBezTo>
                    <a:pt x="1246083" y="2333625"/>
                    <a:pt x="1249893" y="2320290"/>
                    <a:pt x="1252751" y="2316480"/>
                  </a:cubicBezTo>
                  <a:cubicBezTo>
                    <a:pt x="1256560" y="2309813"/>
                    <a:pt x="1261323" y="2303145"/>
                    <a:pt x="1267038" y="2298383"/>
                  </a:cubicBezTo>
                  <a:cubicBezTo>
                    <a:pt x="1272753" y="2292668"/>
                    <a:pt x="1279420" y="2287905"/>
                    <a:pt x="1287040" y="2286000"/>
                  </a:cubicBezTo>
                  <a:cubicBezTo>
                    <a:pt x="1296565" y="2286000"/>
                    <a:pt x="1302280" y="2277428"/>
                    <a:pt x="1313710" y="2277428"/>
                  </a:cubicBezTo>
                  <a:cubicBezTo>
                    <a:pt x="1323235" y="2278380"/>
                    <a:pt x="1333713" y="2278380"/>
                    <a:pt x="1343238" y="2277428"/>
                  </a:cubicBezTo>
                  <a:lnTo>
                    <a:pt x="1364193" y="2265045"/>
                  </a:lnTo>
                  <a:cubicBezTo>
                    <a:pt x="1364193" y="2265045"/>
                    <a:pt x="1376576" y="2246948"/>
                    <a:pt x="1381338" y="2245043"/>
                  </a:cubicBezTo>
                  <a:cubicBezTo>
                    <a:pt x="1388005" y="2244090"/>
                    <a:pt x="1395626" y="2244090"/>
                    <a:pt x="1402293" y="2245043"/>
                  </a:cubicBezTo>
                  <a:lnTo>
                    <a:pt x="1460395" y="2245043"/>
                  </a:lnTo>
                  <a:cubicBezTo>
                    <a:pt x="1468015" y="2249805"/>
                    <a:pt x="1475635" y="2256473"/>
                    <a:pt x="1481351" y="2263140"/>
                  </a:cubicBezTo>
                  <a:cubicBezTo>
                    <a:pt x="1488018" y="2269808"/>
                    <a:pt x="1489923" y="2272665"/>
                    <a:pt x="1493733" y="2274570"/>
                  </a:cubicBezTo>
                  <a:cubicBezTo>
                    <a:pt x="1498495" y="2278380"/>
                    <a:pt x="1503258" y="2281238"/>
                    <a:pt x="1508973" y="2281238"/>
                  </a:cubicBezTo>
                  <a:lnTo>
                    <a:pt x="1523260" y="2281238"/>
                  </a:lnTo>
                  <a:cubicBezTo>
                    <a:pt x="1527070" y="2277428"/>
                    <a:pt x="1528976" y="2273618"/>
                    <a:pt x="1529928" y="2268855"/>
                  </a:cubicBezTo>
                  <a:cubicBezTo>
                    <a:pt x="1530880" y="2264093"/>
                    <a:pt x="1530880" y="2258378"/>
                    <a:pt x="1529928" y="2253615"/>
                  </a:cubicBezTo>
                  <a:lnTo>
                    <a:pt x="1539453" y="2242185"/>
                  </a:lnTo>
                  <a:cubicBezTo>
                    <a:pt x="1539453" y="2242185"/>
                    <a:pt x="1548978" y="2235518"/>
                    <a:pt x="1554693" y="2242185"/>
                  </a:cubicBezTo>
                  <a:lnTo>
                    <a:pt x="1569933" y="2254568"/>
                  </a:lnTo>
                  <a:cubicBezTo>
                    <a:pt x="1569933" y="2254568"/>
                    <a:pt x="1584220" y="2264093"/>
                    <a:pt x="1585173" y="2266950"/>
                  </a:cubicBezTo>
                  <a:cubicBezTo>
                    <a:pt x="1586126" y="2269808"/>
                    <a:pt x="1585173" y="2278380"/>
                    <a:pt x="1585173" y="2284095"/>
                  </a:cubicBezTo>
                  <a:lnTo>
                    <a:pt x="1585173" y="2307908"/>
                  </a:lnTo>
                  <a:cubicBezTo>
                    <a:pt x="1585173" y="2311718"/>
                    <a:pt x="1585173" y="2319338"/>
                    <a:pt x="1591840" y="2319338"/>
                  </a:cubicBezTo>
                  <a:cubicBezTo>
                    <a:pt x="1598508" y="2319338"/>
                    <a:pt x="1601365" y="2309813"/>
                    <a:pt x="1601365" y="2309813"/>
                  </a:cubicBezTo>
                  <a:lnTo>
                    <a:pt x="1610890" y="2309813"/>
                  </a:lnTo>
                  <a:cubicBezTo>
                    <a:pt x="1620415" y="2309813"/>
                    <a:pt x="1625178" y="2325053"/>
                    <a:pt x="1625178" y="2329815"/>
                  </a:cubicBezTo>
                  <a:cubicBezTo>
                    <a:pt x="1624226" y="2340293"/>
                    <a:pt x="1624226" y="2350770"/>
                    <a:pt x="1625178" y="2361248"/>
                  </a:cubicBezTo>
                  <a:lnTo>
                    <a:pt x="1625178" y="2417445"/>
                  </a:lnTo>
                  <a:cubicBezTo>
                    <a:pt x="1622320" y="2422208"/>
                    <a:pt x="1619463" y="2427923"/>
                    <a:pt x="1618510" y="2432685"/>
                  </a:cubicBezTo>
                  <a:lnTo>
                    <a:pt x="1618510" y="2445068"/>
                  </a:lnTo>
                  <a:lnTo>
                    <a:pt x="1607080" y="2453640"/>
                  </a:lnTo>
                  <a:lnTo>
                    <a:pt x="1607080" y="2479358"/>
                  </a:lnTo>
                  <a:lnTo>
                    <a:pt x="1598508" y="2479358"/>
                  </a:lnTo>
                  <a:lnTo>
                    <a:pt x="1588983" y="2497455"/>
                  </a:lnTo>
                  <a:cubicBezTo>
                    <a:pt x="1588983" y="2497455"/>
                    <a:pt x="1576601" y="2488883"/>
                    <a:pt x="1571838" y="2497455"/>
                  </a:cubicBezTo>
                  <a:lnTo>
                    <a:pt x="1571838" y="2511743"/>
                  </a:lnTo>
                  <a:lnTo>
                    <a:pt x="1562313" y="2518410"/>
                  </a:lnTo>
                  <a:cubicBezTo>
                    <a:pt x="1557551" y="2519363"/>
                    <a:pt x="1552788" y="2519363"/>
                    <a:pt x="1548026" y="2518410"/>
                  </a:cubicBezTo>
                  <a:lnTo>
                    <a:pt x="1548026" y="2635568"/>
                  </a:lnTo>
                  <a:lnTo>
                    <a:pt x="1568980" y="2626995"/>
                  </a:lnTo>
                  <a:lnTo>
                    <a:pt x="1629940" y="2626995"/>
                  </a:lnTo>
                  <a:cubicBezTo>
                    <a:pt x="1629940" y="2626995"/>
                    <a:pt x="1642323" y="2626995"/>
                    <a:pt x="1636608" y="2638425"/>
                  </a:cubicBezTo>
                  <a:cubicBezTo>
                    <a:pt x="1634703" y="2643188"/>
                    <a:pt x="1631845" y="2646998"/>
                    <a:pt x="1628035" y="2649855"/>
                  </a:cubicBezTo>
                  <a:lnTo>
                    <a:pt x="1628035" y="2656523"/>
                  </a:lnTo>
                  <a:lnTo>
                    <a:pt x="1636608" y="2656523"/>
                  </a:lnTo>
                  <a:lnTo>
                    <a:pt x="1636608" y="2706053"/>
                  </a:lnTo>
                  <a:lnTo>
                    <a:pt x="1683280" y="2706053"/>
                  </a:lnTo>
                  <a:cubicBezTo>
                    <a:pt x="1683280" y="2706053"/>
                    <a:pt x="1700426" y="2706053"/>
                    <a:pt x="1692805" y="2715578"/>
                  </a:cubicBezTo>
                  <a:lnTo>
                    <a:pt x="1677565" y="2730818"/>
                  </a:lnTo>
                  <a:lnTo>
                    <a:pt x="1677565" y="2786063"/>
                  </a:lnTo>
                  <a:lnTo>
                    <a:pt x="1732810" y="2786063"/>
                  </a:lnTo>
                  <a:lnTo>
                    <a:pt x="1732810" y="2814638"/>
                  </a:lnTo>
                  <a:cubicBezTo>
                    <a:pt x="1737573" y="2818448"/>
                    <a:pt x="1742335" y="2822258"/>
                    <a:pt x="1747098" y="2826068"/>
                  </a:cubicBezTo>
                  <a:lnTo>
                    <a:pt x="1792818" y="2826068"/>
                  </a:lnTo>
                  <a:lnTo>
                    <a:pt x="1802343" y="2819400"/>
                  </a:lnTo>
                  <a:lnTo>
                    <a:pt x="1810915" y="2810828"/>
                  </a:lnTo>
                  <a:lnTo>
                    <a:pt x="1829013" y="2810828"/>
                  </a:lnTo>
                  <a:lnTo>
                    <a:pt x="1829013" y="2859405"/>
                  </a:lnTo>
                  <a:lnTo>
                    <a:pt x="1875685" y="2859405"/>
                  </a:lnTo>
                  <a:lnTo>
                    <a:pt x="1875685" y="2818448"/>
                  </a:lnTo>
                  <a:lnTo>
                    <a:pt x="1869018" y="2806065"/>
                  </a:lnTo>
                  <a:lnTo>
                    <a:pt x="1869018" y="2760345"/>
                  </a:lnTo>
                  <a:cubicBezTo>
                    <a:pt x="1869018" y="2760345"/>
                    <a:pt x="1877590" y="2753678"/>
                    <a:pt x="1881401" y="2753678"/>
                  </a:cubicBezTo>
                  <a:lnTo>
                    <a:pt x="1927120" y="2753678"/>
                  </a:lnTo>
                  <a:cubicBezTo>
                    <a:pt x="1929026" y="2750820"/>
                    <a:pt x="1932835" y="2747963"/>
                    <a:pt x="1935693" y="2747010"/>
                  </a:cubicBezTo>
                  <a:lnTo>
                    <a:pt x="1947123" y="2737485"/>
                  </a:lnTo>
                  <a:lnTo>
                    <a:pt x="1956648" y="2737485"/>
                  </a:lnTo>
                  <a:cubicBezTo>
                    <a:pt x="1966173" y="2737485"/>
                    <a:pt x="1966173" y="2748915"/>
                    <a:pt x="1966173" y="2748915"/>
                  </a:cubicBezTo>
                  <a:lnTo>
                    <a:pt x="1989033" y="2748915"/>
                  </a:lnTo>
                  <a:lnTo>
                    <a:pt x="1995701" y="2742248"/>
                  </a:lnTo>
                  <a:lnTo>
                    <a:pt x="2002368" y="2732723"/>
                  </a:lnTo>
                  <a:lnTo>
                    <a:pt x="2019513" y="2732723"/>
                  </a:lnTo>
                  <a:lnTo>
                    <a:pt x="2026180" y="2742248"/>
                  </a:lnTo>
                  <a:lnTo>
                    <a:pt x="2038563" y="2730818"/>
                  </a:lnTo>
                  <a:lnTo>
                    <a:pt x="2047135" y="2730818"/>
                  </a:lnTo>
                  <a:lnTo>
                    <a:pt x="2058565" y="2747963"/>
                  </a:lnTo>
                  <a:cubicBezTo>
                    <a:pt x="2058565" y="2747963"/>
                    <a:pt x="2058565" y="2756535"/>
                    <a:pt x="2067138" y="2756535"/>
                  </a:cubicBezTo>
                  <a:cubicBezTo>
                    <a:pt x="2075710" y="2756535"/>
                    <a:pt x="2078568" y="2745105"/>
                    <a:pt x="2078568" y="2745105"/>
                  </a:cubicBezTo>
                  <a:lnTo>
                    <a:pt x="2078568" y="2729865"/>
                  </a:lnTo>
                  <a:lnTo>
                    <a:pt x="2098570" y="2729865"/>
                  </a:lnTo>
                  <a:cubicBezTo>
                    <a:pt x="2110001" y="2726055"/>
                    <a:pt x="2120478" y="2722245"/>
                    <a:pt x="2130956" y="2717483"/>
                  </a:cubicBezTo>
                  <a:cubicBezTo>
                    <a:pt x="2141433" y="2712720"/>
                    <a:pt x="2139528" y="2693670"/>
                    <a:pt x="2142386" y="2691765"/>
                  </a:cubicBezTo>
                  <a:cubicBezTo>
                    <a:pt x="2145243" y="2690813"/>
                    <a:pt x="2176676" y="2673668"/>
                    <a:pt x="2182390" y="2676525"/>
                  </a:cubicBezTo>
                  <a:cubicBezTo>
                    <a:pt x="2188106" y="2679383"/>
                    <a:pt x="2211918" y="2703195"/>
                    <a:pt x="2214776" y="2705100"/>
                  </a:cubicBezTo>
                  <a:cubicBezTo>
                    <a:pt x="2237636" y="2707005"/>
                    <a:pt x="2261448" y="2709863"/>
                    <a:pt x="2284308" y="2713673"/>
                  </a:cubicBezTo>
                  <a:cubicBezTo>
                    <a:pt x="2288118" y="2714625"/>
                    <a:pt x="2290976" y="2717483"/>
                    <a:pt x="2291928" y="2721293"/>
                  </a:cubicBezTo>
                  <a:cubicBezTo>
                    <a:pt x="2292881" y="2725103"/>
                    <a:pt x="2292881" y="2728913"/>
                    <a:pt x="2290976" y="2731770"/>
                  </a:cubicBezTo>
                  <a:cubicBezTo>
                    <a:pt x="2285261" y="2739390"/>
                    <a:pt x="2282403" y="2747963"/>
                    <a:pt x="2281451" y="2757488"/>
                  </a:cubicBezTo>
                  <a:lnTo>
                    <a:pt x="2281451" y="2786063"/>
                  </a:lnTo>
                  <a:cubicBezTo>
                    <a:pt x="2281451" y="2788920"/>
                    <a:pt x="2295738" y="2786063"/>
                    <a:pt x="2302406" y="2794635"/>
                  </a:cubicBezTo>
                  <a:lnTo>
                    <a:pt x="2331933" y="2814638"/>
                  </a:lnTo>
                  <a:cubicBezTo>
                    <a:pt x="2340506" y="2820353"/>
                    <a:pt x="2349078" y="2824163"/>
                    <a:pt x="2358603" y="2826068"/>
                  </a:cubicBezTo>
                  <a:lnTo>
                    <a:pt x="2393845" y="2826068"/>
                  </a:lnTo>
                  <a:cubicBezTo>
                    <a:pt x="2396703" y="2827973"/>
                    <a:pt x="2400513" y="2827973"/>
                    <a:pt x="2403370" y="2826068"/>
                  </a:cubicBezTo>
                  <a:lnTo>
                    <a:pt x="2403370" y="2826068"/>
                  </a:lnTo>
                  <a:lnTo>
                    <a:pt x="2414801" y="2826068"/>
                  </a:lnTo>
                  <a:lnTo>
                    <a:pt x="2414801" y="2816543"/>
                  </a:lnTo>
                  <a:lnTo>
                    <a:pt x="2432898" y="2816543"/>
                  </a:lnTo>
                  <a:cubicBezTo>
                    <a:pt x="2432898" y="2811780"/>
                    <a:pt x="2432898" y="2806065"/>
                    <a:pt x="2432898" y="2801303"/>
                  </a:cubicBezTo>
                  <a:cubicBezTo>
                    <a:pt x="2431945" y="2797493"/>
                    <a:pt x="2431945" y="2793683"/>
                    <a:pt x="2432898" y="2789873"/>
                  </a:cubicBezTo>
                  <a:lnTo>
                    <a:pt x="2441470" y="2802255"/>
                  </a:lnTo>
                  <a:lnTo>
                    <a:pt x="2450043" y="2813685"/>
                  </a:lnTo>
                  <a:lnTo>
                    <a:pt x="2450043" y="2802255"/>
                  </a:lnTo>
                  <a:lnTo>
                    <a:pt x="2456711" y="2816543"/>
                  </a:lnTo>
                  <a:lnTo>
                    <a:pt x="2465283" y="2816543"/>
                  </a:lnTo>
                  <a:lnTo>
                    <a:pt x="2465283" y="2828925"/>
                  </a:lnTo>
                  <a:lnTo>
                    <a:pt x="2499573" y="2828925"/>
                  </a:lnTo>
                  <a:lnTo>
                    <a:pt x="2499573" y="2806065"/>
                  </a:lnTo>
                  <a:lnTo>
                    <a:pt x="2508145" y="2821305"/>
                  </a:lnTo>
                  <a:lnTo>
                    <a:pt x="2526243" y="2821305"/>
                  </a:lnTo>
                  <a:lnTo>
                    <a:pt x="2511003" y="2838450"/>
                  </a:lnTo>
                  <a:lnTo>
                    <a:pt x="2511003" y="2905125"/>
                  </a:lnTo>
                  <a:lnTo>
                    <a:pt x="2526243" y="2922270"/>
                  </a:lnTo>
                  <a:cubicBezTo>
                    <a:pt x="2526243" y="2922270"/>
                    <a:pt x="2526243" y="2943225"/>
                    <a:pt x="2513861" y="2946083"/>
                  </a:cubicBezTo>
                  <a:lnTo>
                    <a:pt x="2495763" y="2946083"/>
                  </a:lnTo>
                  <a:cubicBezTo>
                    <a:pt x="2495763" y="2946083"/>
                    <a:pt x="2495763" y="2952750"/>
                    <a:pt x="2487191" y="2952750"/>
                  </a:cubicBezTo>
                  <a:lnTo>
                    <a:pt x="2471951" y="2952750"/>
                  </a:lnTo>
                  <a:cubicBezTo>
                    <a:pt x="2471951" y="2952750"/>
                    <a:pt x="2457663" y="2952750"/>
                    <a:pt x="2460520" y="2959418"/>
                  </a:cubicBezTo>
                  <a:cubicBezTo>
                    <a:pt x="2460520" y="2963228"/>
                    <a:pt x="2460520" y="2967990"/>
                    <a:pt x="2460520" y="2971800"/>
                  </a:cubicBezTo>
                  <a:lnTo>
                    <a:pt x="2408133" y="3007043"/>
                  </a:lnTo>
                  <a:cubicBezTo>
                    <a:pt x="2407180" y="3018473"/>
                    <a:pt x="2407180" y="3030855"/>
                    <a:pt x="2408133" y="3042285"/>
                  </a:cubicBezTo>
                  <a:cubicBezTo>
                    <a:pt x="2410038" y="3053715"/>
                    <a:pt x="2412895" y="3064193"/>
                    <a:pt x="2416705" y="3074670"/>
                  </a:cubicBezTo>
                  <a:cubicBezTo>
                    <a:pt x="2420516" y="3085148"/>
                    <a:pt x="2434803" y="3095625"/>
                    <a:pt x="2439566" y="3095625"/>
                  </a:cubicBezTo>
                  <a:cubicBezTo>
                    <a:pt x="2446233" y="3096578"/>
                    <a:pt x="2452901" y="3096578"/>
                    <a:pt x="2459568" y="3095625"/>
                  </a:cubicBezTo>
                  <a:cubicBezTo>
                    <a:pt x="2466236" y="3093720"/>
                    <a:pt x="2473855" y="3093720"/>
                    <a:pt x="2480523" y="3095625"/>
                  </a:cubicBezTo>
                  <a:cubicBezTo>
                    <a:pt x="2487191" y="3097530"/>
                    <a:pt x="2490048" y="3108008"/>
                    <a:pt x="2491953" y="3107055"/>
                  </a:cubicBezTo>
                  <a:cubicBezTo>
                    <a:pt x="2498620" y="3105150"/>
                    <a:pt x="2504336" y="3101340"/>
                    <a:pt x="2509098" y="3095625"/>
                  </a:cubicBezTo>
                  <a:cubicBezTo>
                    <a:pt x="2509098" y="3088958"/>
                    <a:pt x="2509098" y="3081338"/>
                    <a:pt x="2521480" y="3081338"/>
                  </a:cubicBezTo>
                  <a:lnTo>
                    <a:pt x="2533863" y="3081338"/>
                  </a:lnTo>
                  <a:cubicBezTo>
                    <a:pt x="2534816" y="3081338"/>
                    <a:pt x="2546245" y="3060383"/>
                    <a:pt x="2551008" y="3058478"/>
                  </a:cubicBezTo>
                  <a:lnTo>
                    <a:pt x="2568153" y="3058478"/>
                  </a:lnTo>
                  <a:lnTo>
                    <a:pt x="2568153" y="3049905"/>
                  </a:lnTo>
                  <a:cubicBezTo>
                    <a:pt x="2569105" y="3045143"/>
                    <a:pt x="2569105" y="3040380"/>
                    <a:pt x="2568153" y="3035618"/>
                  </a:cubicBezTo>
                  <a:lnTo>
                    <a:pt x="2568153" y="3018473"/>
                  </a:lnTo>
                  <a:lnTo>
                    <a:pt x="2586251" y="2984183"/>
                  </a:lnTo>
                  <a:lnTo>
                    <a:pt x="2586251" y="2967038"/>
                  </a:lnTo>
                  <a:lnTo>
                    <a:pt x="2603395" y="2967038"/>
                  </a:lnTo>
                  <a:cubicBezTo>
                    <a:pt x="2604348" y="2959418"/>
                    <a:pt x="2604348" y="2950845"/>
                    <a:pt x="2603395" y="2943225"/>
                  </a:cubicBezTo>
                  <a:cubicBezTo>
                    <a:pt x="2602443" y="2935605"/>
                    <a:pt x="2589108" y="2925128"/>
                    <a:pt x="2583393" y="2925128"/>
                  </a:cubicBezTo>
                  <a:lnTo>
                    <a:pt x="2563391" y="2925128"/>
                  </a:lnTo>
                  <a:cubicBezTo>
                    <a:pt x="2563391" y="2925128"/>
                    <a:pt x="2545293" y="2913698"/>
                    <a:pt x="2548151" y="2907983"/>
                  </a:cubicBezTo>
                  <a:cubicBezTo>
                    <a:pt x="2551961" y="2903220"/>
                    <a:pt x="2555770" y="2897505"/>
                    <a:pt x="2559580" y="2892743"/>
                  </a:cubicBezTo>
                  <a:lnTo>
                    <a:pt x="2548151" y="2878455"/>
                  </a:lnTo>
                  <a:lnTo>
                    <a:pt x="2548151" y="2989898"/>
                  </a:lnTo>
                  <a:lnTo>
                    <a:pt x="2535768" y="2989898"/>
                  </a:lnTo>
                  <a:cubicBezTo>
                    <a:pt x="2534816" y="2982278"/>
                    <a:pt x="2534816" y="2974658"/>
                    <a:pt x="2535768" y="2967038"/>
                  </a:cubicBezTo>
                  <a:lnTo>
                    <a:pt x="2544341" y="2967038"/>
                  </a:lnTo>
                  <a:lnTo>
                    <a:pt x="2551008" y="2976563"/>
                  </a:lnTo>
                  <a:lnTo>
                    <a:pt x="2557676" y="2976563"/>
                  </a:lnTo>
                  <a:lnTo>
                    <a:pt x="2557676" y="2953703"/>
                  </a:lnTo>
                  <a:lnTo>
                    <a:pt x="2551008" y="2939415"/>
                  </a:lnTo>
                  <a:lnTo>
                    <a:pt x="2574820" y="2956560"/>
                  </a:lnTo>
                  <a:lnTo>
                    <a:pt x="2574820" y="2947035"/>
                  </a:lnTo>
                  <a:lnTo>
                    <a:pt x="2583393" y="2937510"/>
                  </a:lnTo>
                  <a:lnTo>
                    <a:pt x="2601491" y="2937510"/>
                  </a:lnTo>
                  <a:lnTo>
                    <a:pt x="2601491" y="2930843"/>
                  </a:lnTo>
                  <a:cubicBezTo>
                    <a:pt x="2606253" y="2931795"/>
                    <a:pt x="2611968" y="2931795"/>
                    <a:pt x="2616730" y="2930843"/>
                  </a:cubicBezTo>
                  <a:lnTo>
                    <a:pt x="2634828" y="2930843"/>
                  </a:lnTo>
                  <a:lnTo>
                    <a:pt x="2654830" y="2921318"/>
                  </a:lnTo>
                  <a:lnTo>
                    <a:pt x="2654830" y="2912745"/>
                  </a:lnTo>
                  <a:cubicBezTo>
                    <a:pt x="2654830" y="2918460"/>
                    <a:pt x="2654830" y="2922270"/>
                    <a:pt x="2664355" y="2922270"/>
                  </a:cubicBezTo>
                  <a:lnTo>
                    <a:pt x="2672928" y="2922270"/>
                  </a:lnTo>
                  <a:lnTo>
                    <a:pt x="2672928" y="2910840"/>
                  </a:lnTo>
                  <a:cubicBezTo>
                    <a:pt x="2675786" y="2908935"/>
                    <a:pt x="2679595" y="2908935"/>
                    <a:pt x="2682453" y="2910840"/>
                  </a:cubicBezTo>
                  <a:lnTo>
                    <a:pt x="2702455" y="2910840"/>
                  </a:lnTo>
                  <a:cubicBezTo>
                    <a:pt x="2706266" y="2913698"/>
                    <a:pt x="2711028" y="2916555"/>
                    <a:pt x="2714838" y="2917508"/>
                  </a:cubicBezTo>
                  <a:cubicBezTo>
                    <a:pt x="2718648" y="2918460"/>
                    <a:pt x="2723411" y="2918460"/>
                    <a:pt x="2727220" y="2917508"/>
                  </a:cubicBezTo>
                  <a:cubicBezTo>
                    <a:pt x="2730078" y="2918460"/>
                    <a:pt x="2732936" y="2918460"/>
                    <a:pt x="2735793" y="2917508"/>
                  </a:cubicBezTo>
                  <a:cubicBezTo>
                    <a:pt x="2766273" y="2917508"/>
                    <a:pt x="2795801" y="2902268"/>
                    <a:pt x="2811993" y="2876550"/>
                  </a:cubicBezTo>
                  <a:lnTo>
                    <a:pt x="2820566" y="2876550"/>
                  </a:lnTo>
                  <a:cubicBezTo>
                    <a:pt x="2820566" y="2876550"/>
                    <a:pt x="2829138" y="2867025"/>
                    <a:pt x="2827233" y="2861310"/>
                  </a:cubicBezTo>
                  <a:cubicBezTo>
                    <a:pt x="2826280" y="2856548"/>
                    <a:pt x="2826280" y="2851785"/>
                    <a:pt x="2827233" y="2847023"/>
                  </a:cubicBezTo>
                  <a:lnTo>
                    <a:pt x="2838663" y="2858453"/>
                  </a:lnTo>
                  <a:lnTo>
                    <a:pt x="2856761" y="2858453"/>
                  </a:lnTo>
                  <a:cubicBezTo>
                    <a:pt x="2856761" y="2858453"/>
                    <a:pt x="2865333" y="2858453"/>
                    <a:pt x="2865333" y="2847023"/>
                  </a:cubicBezTo>
                  <a:lnTo>
                    <a:pt x="2865333" y="2827020"/>
                  </a:lnTo>
                  <a:cubicBezTo>
                    <a:pt x="2866286" y="2820353"/>
                    <a:pt x="2866286" y="2813685"/>
                    <a:pt x="2865333" y="2807018"/>
                  </a:cubicBezTo>
                  <a:cubicBezTo>
                    <a:pt x="2866286" y="2797493"/>
                    <a:pt x="2866286" y="2787968"/>
                    <a:pt x="2865333" y="2778443"/>
                  </a:cubicBezTo>
                  <a:lnTo>
                    <a:pt x="2876763" y="2789873"/>
                  </a:lnTo>
                  <a:lnTo>
                    <a:pt x="2886288" y="2807018"/>
                  </a:lnTo>
                  <a:lnTo>
                    <a:pt x="2897718" y="2821305"/>
                  </a:lnTo>
                  <a:lnTo>
                    <a:pt x="2906291" y="2821305"/>
                  </a:lnTo>
                  <a:lnTo>
                    <a:pt x="2906291" y="2845118"/>
                  </a:lnTo>
                  <a:lnTo>
                    <a:pt x="2929151" y="2845118"/>
                  </a:lnTo>
                  <a:lnTo>
                    <a:pt x="2937723" y="2836545"/>
                  </a:lnTo>
                  <a:lnTo>
                    <a:pt x="2937723" y="2807970"/>
                  </a:lnTo>
                  <a:lnTo>
                    <a:pt x="2944391" y="2807970"/>
                  </a:lnTo>
                  <a:lnTo>
                    <a:pt x="2955820" y="2816543"/>
                  </a:lnTo>
                  <a:lnTo>
                    <a:pt x="2955820" y="2795588"/>
                  </a:lnTo>
                  <a:lnTo>
                    <a:pt x="2964393" y="2805113"/>
                  </a:lnTo>
                  <a:lnTo>
                    <a:pt x="2972966" y="2805113"/>
                  </a:lnTo>
                  <a:lnTo>
                    <a:pt x="2972966" y="2787968"/>
                  </a:lnTo>
                  <a:lnTo>
                    <a:pt x="2982491" y="2787968"/>
                  </a:lnTo>
                  <a:lnTo>
                    <a:pt x="2999636" y="2778443"/>
                  </a:lnTo>
                  <a:lnTo>
                    <a:pt x="2999636" y="2799398"/>
                  </a:lnTo>
                  <a:lnTo>
                    <a:pt x="3019638" y="2799398"/>
                  </a:lnTo>
                  <a:lnTo>
                    <a:pt x="3012970" y="2787015"/>
                  </a:lnTo>
                  <a:lnTo>
                    <a:pt x="3041545" y="2787015"/>
                  </a:lnTo>
                  <a:cubicBezTo>
                    <a:pt x="3048213" y="2787968"/>
                    <a:pt x="3054880" y="2787968"/>
                    <a:pt x="3061548" y="2787015"/>
                  </a:cubicBezTo>
                  <a:cubicBezTo>
                    <a:pt x="3068216" y="2786063"/>
                    <a:pt x="3095838" y="2772728"/>
                    <a:pt x="3098695" y="2764155"/>
                  </a:cubicBezTo>
                  <a:cubicBezTo>
                    <a:pt x="3101553" y="2755583"/>
                    <a:pt x="3105363" y="2764155"/>
                    <a:pt x="3098695" y="2749868"/>
                  </a:cubicBezTo>
                  <a:cubicBezTo>
                    <a:pt x="3097743" y="2744153"/>
                    <a:pt x="3093933" y="2738438"/>
                    <a:pt x="3090123" y="2734628"/>
                  </a:cubicBezTo>
                  <a:lnTo>
                    <a:pt x="3110126" y="2734628"/>
                  </a:lnTo>
                  <a:cubicBezTo>
                    <a:pt x="3111078" y="2728913"/>
                    <a:pt x="3111078" y="2723198"/>
                    <a:pt x="3110126" y="2717483"/>
                  </a:cubicBezTo>
                  <a:lnTo>
                    <a:pt x="3127270" y="2717483"/>
                  </a:lnTo>
                  <a:lnTo>
                    <a:pt x="3127270" y="2734628"/>
                  </a:lnTo>
                  <a:lnTo>
                    <a:pt x="3139653" y="2734628"/>
                  </a:lnTo>
                  <a:lnTo>
                    <a:pt x="3149178" y="2714625"/>
                  </a:lnTo>
                  <a:lnTo>
                    <a:pt x="3172991" y="2687955"/>
                  </a:lnTo>
                  <a:lnTo>
                    <a:pt x="3188230" y="2667953"/>
                  </a:lnTo>
                  <a:lnTo>
                    <a:pt x="3208233" y="2650808"/>
                  </a:lnTo>
                  <a:lnTo>
                    <a:pt x="3208233" y="2636520"/>
                  </a:lnTo>
                  <a:lnTo>
                    <a:pt x="3192993" y="2636520"/>
                  </a:lnTo>
                  <a:lnTo>
                    <a:pt x="3207280" y="2636520"/>
                  </a:lnTo>
                  <a:lnTo>
                    <a:pt x="3236808" y="2592705"/>
                  </a:lnTo>
                  <a:lnTo>
                    <a:pt x="3253953" y="2601278"/>
                  </a:lnTo>
                  <a:lnTo>
                    <a:pt x="3265383" y="2601278"/>
                  </a:lnTo>
                  <a:lnTo>
                    <a:pt x="3276813" y="2586038"/>
                  </a:lnTo>
                  <a:lnTo>
                    <a:pt x="3289195" y="2570798"/>
                  </a:lnTo>
                  <a:lnTo>
                    <a:pt x="3274908" y="2555558"/>
                  </a:lnTo>
                  <a:lnTo>
                    <a:pt x="3292053" y="2555558"/>
                  </a:lnTo>
                  <a:lnTo>
                    <a:pt x="3301578" y="2546033"/>
                  </a:lnTo>
                  <a:lnTo>
                    <a:pt x="3294911" y="2534603"/>
                  </a:lnTo>
                  <a:lnTo>
                    <a:pt x="3294911" y="2523173"/>
                  </a:lnTo>
                  <a:lnTo>
                    <a:pt x="3306341" y="2523173"/>
                  </a:lnTo>
                  <a:lnTo>
                    <a:pt x="3315866" y="2514600"/>
                  </a:lnTo>
                  <a:lnTo>
                    <a:pt x="3304436" y="2500313"/>
                  </a:lnTo>
                  <a:lnTo>
                    <a:pt x="3304436" y="2488883"/>
                  </a:lnTo>
                  <a:lnTo>
                    <a:pt x="3319676" y="2500313"/>
                  </a:lnTo>
                  <a:lnTo>
                    <a:pt x="3336820" y="2500313"/>
                  </a:lnTo>
                  <a:lnTo>
                    <a:pt x="3343488" y="2490788"/>
                  </a:lnTo>
                  <a:lnTo>
                    <a:pt x="3333963" y="2475548"/>
                  </a:lnTo>
                  <a:lnTo>
                    <a:pt x="3324438" y="2475548"/>
                  </a:lnTo>
                  <a:lnTo>
                    <a:pt x="3324438" y="2454593"/>
                  </a:lnTo>
                  <a:lnTo>
                    <a:pt x="3306341" y="2454593"/>
                  </a:lnTo>
                  <a:lnTo>
                    <a:pt x="3306341" y="2445068"/>
                  </a:lnTo>
                  <a:lnTo>
                    <a:pt x="3315866" y="2438400"/>
                  </a:lnTo>
                  <a:lnTo>
                    <a:pt x="3328248" y="2428875"/>
                  </a:lnTo>
                  <a:lnTo>
                    <a:pt x="3334916" y="2428875"/>
                  </a:lnTo>
                  <a:lnTo>
                    <a:pt x="3334916" y="2411730"/>
                  </a:lnTo>
                  <a:lnTo>
                    <a:pt x="3354918" y="2394585"/>
                  </a:lnTo>
                  <a:lnTo>
                    <a:pt x="3354918" y="2376488"/>
                  </a:lnTo>
                  <a:lnTo>
                    <a:pt x="3366348" y="2358390"/>
                  </a:lnTo>
                  <a:lnTo>
                    <a:pt x="3381588" y="2337435"/>
                  </a:lnTo>
                  <a:lnTo>
                    <a:pt x="3381588" y="2294573"/>
                  </a:lnTo>
                  <a:lnTo>
                    <a:pt x="3388255" y="2283143"/>
                  </a:lnTo>
                  <a:lnTo>
                    <a:pt x="3388255" y="2264093"/>
                  </a:lnTo>
                  <a:lnTo>
                    <a:pt x="3396828" y="2251710"/>
                  </a:lnTo>
                  <a:lnTo>
                    <a:pt x="3416830" y="2251710"/>
                  </a:lnTo>
                  <a:lnTo>
                    <a:pt x="3428261" y="2240280"/>
                  </a:lnTo>
                  <a:cubicBezTo>
                    <a:pt x="3428261" y="2233613"/>
                    <a:pt x="3419688" y="2216468"/>
                    <a:pt x="3419688" y="2216468"/>
                  </a:cubicBezTo>
                  <a:lnTo>
                    <a:pt x="3410163" y="2206943"/>
                  </a:lnTo>
                  <a:lnTo>
                    <a:pt x="3424451" y="2206943"/>
                  </a:lnTo>
                  <a:lnTo>
                    <a:pt x="3424451" y="2194560"/>
                  </a:lnTo>
                  <a:lnTo>
                    <a:pt x="3415878" y="2177415"/>
                  </a:lnTo>
                  <a:lnTo>
                    <a:pt x="3406353" y="2177415"/>
                  </a:lnTo>
                  <a:lnTo>
                    <a:pt x="3424451" y="2168843"/>
                  </a:lnTo>
                  <a:lnTo>
                    <a:pt x="3436833" y="2159318"/>
                  </a:lnTo>
                  <a:lnTo>
                    <a:pt x="3463503" y="2092643"/>
                  </a:lnTo>
                  <a:lnTo>
                    <a:pt x="3453978" y="2045970"/>
                  </a:lnTo>
                  <a:lnTo>
                    <a:pt x="3445405" y="2045970"/>
                  </a:lnTo>
                  <a:lnTo>
                    <a:pt x="3421593" y="2066925"/>
                  </a:lnTo>
                  <a:lnTo>
                    <a:pt x="3421593" y="2090738"/>
                  </a:lnTo>
                  <a:lnTo>
                    <a:pt x="3414926" y="2097405"/>
                  </a:lnTo>
                  <a:lnTo>
                    <a:pt x="3396828" y="2088833"/>
                  </a:lnTo>
                  <a:lnTo>
                    <a:pt x="3378730" y="2080260"/>
                  </a:lnTo>
                  <a:lnTo>
                    <a:pt x="3357776" y="2080260"/>
                  </a:lnTo>
                  <a:lnTo>
                    <a:pt x="3339678" y="2088833"/>
                  </a:lnTo>
                  <a:lnTo>
                    <a:pt x="3322533" y="2088833"/>
                  </a:lnTo>
                  <a:lnTo>
                    <a:pt x="3322533" y="2073593"/>
                  </a:lnTo>
                  <a:lnTo>
                    <a:pt x="3339678" y="2066925"/>
                  </a:lnTo>
                  <a:lnTo>
                    <a:pt x="3348251" y="2066925"/>
                  </a:lnTo>
                  <a:lnTo>
                    <a:pt x="3357776" y="2046923"/>
                  </a:lnTo>
                  <a:lnTo>
                    <a:pt x="3370158" y="2034540"/>
                  </a:lnTo>
                  <a:lnTo>
                    <a:pt x="3393018" y="2020253"/>
                  </a:lnTo>
                  <a:lnTo>
                    <a:pt x="3428261" y="2020253"/>
                  </a:lnTo>
                  <a:lnTo>
                    <a:pt x="3407305" y="2000250"/>
                  </a:lnTo>
                  <a:lnTo>
                    <a:pt x="3387303" y="1985963"/>
                  </a:lnTo>
                  <a:lnTo>
                    <a:pt x="3396828" y="1970723"/>
                  </a:lnTo>
                  <a:lnTo>
                    <a:pt x="3403495" y="1970723"/>
                  </a:lnTo>
                  <a:lnTo>
                    <a:pt x="3403495" y="1945005"/>
                  </a:lnTo>
                  <a:lnTo>
                    <a:pt x="3427308" y="1888808"/>
                  </a:lnTo>
                  <a:lnTo>
                    <a:pt x="3403495" y="1874520"/>
                  </a:lnTo>
                  <a:lnTo>
                    <a:pt x="3392066" y="1874520"/>
                  </a:lnTo>
                  <a:lnTo>
                    <a:pt x="3377778" y="1853565"/>
                  </a:lnTo>
                  <a:lnTo>
                    <a:pt x="3365395" y="1853565"/>
                  </a:lnTo>
                  <a:lnTo>
                    <a:pt x="3355870" y="1844993"/>
                  </a:lnTo>
                  <a:lnTo>
                    <a:pt x="3343488" y="1833563"/>
                  </a:lnTo>
                  <a:lnTo>
                    <a:pt x="3343488" y="1818323"/>
                  </a:lnTo>
                  <a:lnTo>
                    <a:pt x="3319676" y="1785938"/>
                  </a:lnTo>
                  <a:lnTo>
                    <a:pt x="3313008" y="1763078"/>
                  </a:lnTo>
                  <a:lnTo>
                    <a:pt x="3306341" y="1739265"/>
                  </a:lnTo>
                  <a:lnTo>
                    <a:pt x="3292053" y="1719263"/>
                  </a:lnTo>
                  <a:lnTo>
                    <a:pt x="3279670" y="1704023"/>
                  </a:lnTo>
                  <a:lnTo>
                    <a:pt x="3261573" y="1695450"/>
                  </a:lnTo>
                  <a:lnTo>
                    <a:pt x="3238713" y="1695450"/>
                  </a:lnTo>
                  <a:lnTo>
                    <a:pt x="3221568" y="1683068"/>
                  </a:lnTo>
                  <a:lnTo>
                    <a:pt x="3206328" y="1671638"/>
                  </a:lnTo>
                  <a:lnTo>
                    <a:pt x="3206328" y="1643063"/>
                  </a:lnTo>
                  <a:lnTo>
                    <a:pt x="3215853" y="1610678"/>
                  </a:lnTo>
                  <a:lnTo>
                    <a:pt x="3225378" y="1610678"/>
                  </a:lnTo>
                  <a:lnTo>
                    <a:pt x="3234903" y="1604010"/>
                  </a:lnTo>
                  <a:lnTo>
                    <a:pt x="3247286" y="1592580"/>
                  </a:lnTo>
                  <a:lnTo>
                    <a:pt x="3255858" y="1581150"/>
                  </a:lnTo>
                  <a:lnTo>
                    <a:pt x="3255858" y="1571625"/>
                  </a:lnTo>
                  <a:lnTo>
                    <a:pt x="3246333" y="1559243"/>
                  </a:lnTo>
                  <a:lnTo>
                    <a:pt x="3260620" y="1559243"/>
                  </a:lnTo>
                  <a:lnTo>
                    <a:pt x="3269193" y="1570673"/>
                  </a:lnTo>
                  <a:lnTo>
                    <a:pt x="3278718" y="1570673"/>
                  </a:lnTo>
                  <a:lnTo>
                    <a:pt x="3291101" y="1562100"/>
                  </a:lnTo>
                  <a:lnTo>
                    <a:pt x="3291101" y="1544955"/>
                  </a:lnTo>
                  <a:lnTo>
                    <a:pt x="3300626" y="1535430"/>
                  </a:lnTo>
                  <a:lnTo>
                    <a:pt x="3300626" y="1526858"/>
                  </a:lnTo>
                  <a:lnTo>
                    <a:pt x="3313008" y="1514475"/>
                  </a:lnTo>
                  <a:lnTo>
                    <a:pt x="3335868" y="1502093"/>
                  </a:lnTo>
                  <a:lnTo>
                    <a:pt x="3350155" y="1487805"/>
                  </a:lnTo>
                  <a:lnTo>
                    <a:pt x="3361586" y="1476375"/>
                  </a:lnTo>
                  <a:lnTo>
                    <a:pt x="3373016" y="1476375"/>
                  </a:lnTo>
                  <a:lnTo>
                    <a:pt x="3381588" y="1484948"/>
                  </a:lnTo>
                  <a:lnTo>
                    <a:pt x="3398733" y="1484948"/>
                  </a:lnTo>
                  <a:lnTo>
                    <a:pt x="3398733" y="1429703"/>
                  </a:lnTo>
                  <a:lnTo>
                    <a:pt x="3370158" y="1429703"/>
                  </a:lnTo>
                  <a:lnTo>
                    <a:pt x="3360633" y="1421130"/>
                  </a:lnTo>
                  <a:lnTo>
                    <a:pt x="3325391" y="1421130"/>
                  </a:lnTo>
                  <a:lnTo>
                    <a:pt x="3313961" y="1412558"/>
                  </a:lnTo>
                  <a:lnTo>
                    <a:pt x="3296816" y="1412558"/>
                  </a:lnTo>
                  <a:lnTo>
                    <a:pt x="3276813" y="1405890"/>
                  </a:lnTo>
                  <a:lnTo>
                    <a:pt x="3262526" y="1414463"/>
                  </a:lnTo>
                  <a:lnTo>
                    <a:pt x="3248238" y="1414463"/>
                  </a:lnTo>
                  <a:lnTo>
                    <a:pt x="3248238" y="1423035"/>
                  </a:lnTo>
                  <a:lnTo>
                    <a:pt x="3241570" y="1435418"/>
                  </a:lnTo>
                  <a:lnTo>
                    <a:pt x="3232045" y="1435418"/>
                  </a:lnTo>
                  <a:lnTo>
                    <a:pt x="3223473" y="1442085"/>
                  </a:lnTo>
                  <a:lnTo>
                    <a:pt x="3223473" y="1456373"/>
                  </a:lnTo>
                  <a:lnTo>
                    <a:pt x="3172038" y="1456373"/>
                  </a:lnTo>
                  <a:lnTo>
                    <a:pt x="3156798" y="1443990"/>
                  </a:lnTo>
                  <a:lnTo>
                    <a:pt x="3156798" y="1387793"/>
                  </a:lnTo>
                  <a:lnTo>
                    <a:pt x="3147273" y="1376363"/>
                  </a:lnTo>
                  <a:lnTo>
                    <a:pt x="3132033" y="1376363"/>
                  </a:lnTo>
                  <a:lnTo>
                    <a:pt x="3132033" y="1383030"/>
                  </a:lnTo>
                  <a:lnTo>
                    <a:pt x="3132033" y="1376363"/>
                  </a:lnTo>
                  <a:lnTo>
                    <a:pt x="3117745" y="1383030"/>
                  </a:lnTo>
                  <a:lnTo>
                    <a:pt x="3099648" y="1383030"/>
                  </a:lnTo>
                  <a:lnTo>
                    <a:pt x="3091076" y="1370648"/>
                  </a:lnTo>
                  <a:lnTo>
                    <a:pt x="3076788" y="1356360"/>
                  </a:lnTo>
                  <a:lnTo>
                    <a:pt x="3070120" y="1344930"/>
                  </a:lnTo>
                  <a:lnTo>
                    <a:pt x="3063453" y="1329690"/>
                  </a:lnTo>
                  <a:lnTo>
                    <a:pt x="3063453" y="1298258"/>
                  </a:lnTo>
                  <a:lnTo>
                    <a:pt x="3072978" y="1286828"/>
                  </a:lnTo>
                  <a:lnTo>
                    <a:pt x="3088218" y="1296353"/>
                  </a:lnTo>
                  <a:lnTo>
                    <a:pt x="3113936" y="1296353"/>
                  </a:lnTo>
                  <a:lnTo>
                    <a:pt x="3132033" y="1284923"/>
                  </a:lnTo>
                  <a:lnTo>
                    <a:pt x="3141558" y="1275398"/>
                  </a:lnTo>
                  <a:lnTo>
                    <a:pt x="3151083" y="1263968"/>
                  </a:lnTo>
                  <a:lnTo>
                    <a:pt x="3151083" y="1234440"/>
                  </a:lnTo>
                  <a:lnTo>
                    <a:pt x="3162513" y="1234440"/>
                  </a:lnTo>
                  <a:lnTo>
                    <a:pt x="3180611" y="1219200"/>
                  </a:lnTo>
                  <a:lnTo>
                    <a:pt x="3197755" y="1206818"/>
                  </a:lnTo>
                  <a:lnTo>
                    <a:pt x="3214901" y="1197293"/>
                  </a:lnTo>
                  <a:lnTo>
                    <a:pt x="3226330" y="1185863"/>
                  </a:lnTo>
                  <a:lnTo>
                    <a:pt x="3232998" y="1165860"/>
                  </a:lnTo>
                  <a:lnTo>
                    <a:pt x="3239666" y="1150620"/>
                  </a:lnTo>
                  <a:lnTo>
                    <a:pt x="3239666" y="1129665"/>
                  </a:lnTo>
                  <a:lnTo>
                    <a:pt x="3252048" y="1121093"/>
                  </a:lnTo>
                  <a:lnTo>
                    <a:pt x="3284433" y="1121093"/>
                  </a:lnTo>
                  <a:lnTo>
                    <a:pt x="3284433" y="1109663"/>
                  </a:lnTo>
                  <a:lnTo>
                    <a:pt x="3293958" y="1109663"/>
                  </a:lnTo>
                  <a:lnTo>
                    <a:pt x="3293958" y="1119188"/>
                  </a:lnTo>
                  <a:lnTo>
                    <a:pt x="3302530" y="1127760"/>
                  </a:lnTo>
                  <a:lnTo>
                    <a:pt x="3313961" y="1136333"/>
                  </a:lnTo>
                  <a:lnTo>
                    <a:pt x="3313961" y="1145858"/>
                  </a:lnTo>
                  <a:lnTo>
                    <a:pt x="3305388" y="1161098"/>
                  </a:lnTo>
                  <a:lnTo>
                    <a:pt x="3305388" y="1169670"/>
                  </a:lnTo>
                  <a:lnTo>
                    <a:pt x="3293958" y="1179195"/>
                  </a:lnTo>
                  <a:lnTo>
                    <a:pt x="3279670" y="1193483"/>
                  </a:lnTo>
                  <a:lnTo>
                    <a:pt x="3279670" y="1223010"/>
                  </a:lnTo>
                  <a:lnTo>
                    <a:pt x="3305388" y="1223010"/>
                  </a:lnTo>
                  <a:lnTo>
                    <a:pt x="3305388" y="1245870"/>
                  </a:lnTo>
                  <a:lnTo>
                    <a:pt x="3285386" y="1257300"/>
                  </a:lnTo>
                  <a:lnTo>
                    <a:pt x="3273955" y="1265873"/>
                  </a:lnTo>
                  <a:lnTo>
                    <a:pt x="3273955" y="1283018"/>
                  </a:lnTo>
                  <a:lnTo>
                    <a:pt x="3286338" y="1283018"/>
                  </a:lnTo>
                  <a:lnTo>
                    <a:pt x="3300626" y="1273493"/>
                  </a:lnTo>
                  <a:lnTo>
                    <a:pt x="3313008" y="1264920"/>
                  </a:lnTo>
                  <a:lnTo>
                    <a:pt x="3324438" y="1253490"/>
                  </a:lnTo>
                  <a:lnTo>
                    <a:pt x="3333963" y="1244918"/>
                  </a:lnTo>
                  <a:lnTo>
                    <a:pt x="3342536" y="1230630"/>
                  </a:lnTo>
                  <a:lnTo>
                    <a:pt x="3342536" y="1213485"/>
                  </a:lnTo>
                  <a:lnTo>
                    <a:pt x="3353966" y="1199198"/>
                  </a:lnTo>
                  <a:lnTo>
                    <a:pt x="3368253" y="1187768"/>
                  </a:lnTo>
                  <a:lnTo>
                    <a:pt x="3391113" y="1175385"/>
                  </a:lnTo>
                  <a:lnTo>
                    <a:pt x="3403495" y="1175385"/>
                  </a:lnTo>
                  <a:lnTo>
                    <a:pt x="3429213" y="1163003"/>
                  </a:lnTo>
                  <a:lnTo>
                    <a:pt x="3464455" y="1163003"/>
                  </a:lnTo>
                  <a:lnTo>
                    <a:pt x="3475886" y="1145858"/>
                  </a:lnTo>
                  <a:lnTo>
                    <a:pt x="3484458" y="1122045"/>
                  </a:lnTo>
                  <a:lnTo>
                    <a:pt x="3501603" y="1096328"/>
                  </a:lnTo>
                  <a:lnTo>
                    <a:pt x="3515891" y="1081088"/>
                  </a:lnTo>
                  <a:lnTo>
                    <a:pt x="3528273" y="1069658"/>
                  </a:lnTo>
                  <a:lnTo>
                    <a:pt x="3549228" y="1048703"/>
                  </a:lnTo>
                  <a:lnTo>
                    <a:pt x="3558753" y="1040130"/>
                  </a:lnTo>
                  <a:lnTo>
                    <a:pt x="3565420" y="1025843"/>
                  </a:lnTo>
                  <a:lnTo>
                    <a:pt x="3574945" y="1005840"/>
                  </a:lnTo>
                  <a:lnTo>
                    <a:pt x="3581613" y="982028"/>
                  </a:lnTo>
                  <a:lnTo>
                    <a:pt x="3581613" y="964883"/>
                  </a:lnTo>
                  <a:cubicBezTo>
                    <a:pt x="3581613" y="964883"/>
                    <a:pt x="3581613" y="953453"/>
                    <a:pt x="3591138" y="953453"/>
                  </a:cubicBezTo>
                  <a:cubicBezTo>
                    <a:pt x="3600663" y="953453"/>
                    <a:pt x="3608283" y="962978"/>
                    <a:pt x="3608283" y="962978"/>
                  </a:cubicBezTo>
                  <a:lnTo>
                    <a:pt x="3608283" y="969645"/>
                  </a:lnTo>
                  <a:lnTo>
                    <a:pt x="3675911" y="969645"/>
                  </a:lnTo>
                  <a:cubicBezTo>
                    <a:pt x="3675911" y="969645"/>
                    <a:pt x="3682578" y="969645"/>
                    <a:pt x="3682578" y="962978"/>
                  </a:cubicBezTo>
                  <a:lnTo>
                    <a:pt x="3682578" y="947738"/>
                  </a:lnTo>
                  <a:lnTo>
                    <a:pt x="3668291" y="935355"/>
                  </a:lnTo>
                  <a:cubicBezTo>
                    <a:pt x="3668291" y="935355"/>
                    <a:pt x="3659718" y="923925"/>
                    <a:pt x="3661623" y="920115"/>
                  </a:cubicBezTo>
                  <a:cubicBezTo>
                    <a:pt x="3662576" y="916305"/>
                    <a:pt x="3676863" y="911543"/>
                    <a:pt x="3676863" y="911543"/>
                  </a:cubicBezTo>
                  <a:lnTo>
                    <a:pt x="3706391" y="911543"/>
                  </a:lnTo>
                  <a:cubicBezTo>
                    <a:pt x="3710201" y="907733"/>
                    <a:pt x="3714011" y="903923"/>
                    <a:pt x="3717820" y="900113"/>
                  </a:cubicBezTo>
                  <a:cubicBezTo>
                    <a:pt x="3722583" y="896303"/>
                    <a:pt x="3725441" y="891540"/>
                    <a:pt x="3726393" y="885825"/>
                  </a:cubicBezTo>
                  <a:lnTo>
                    <a:pt x="3726393" y="871538"/>
                  </a:lnTo>
                  <a:cubicBezTo>
                    <a:pt x="3726393" y="867728"/>
                    <a:pt x="3726393" y="871538"/>
                    <a:pt x="3734966" y="864870"/>
                  </a:cubicBezTo>
                  <a:cubicBezTo>
                    <a:pt x="3743538" y="858203"/>
                    <a:pt x="3741633" y="864870"/>
                    <a:pt x="3746395" y="864870"/>
                  </a:cubicBezTo>
                  <a:cubicBezTo>
                    <a:pt x="3748301" y="857250"/>
                    <a:pt x="3748301" y="849630"/>
                    <a:pt x="3746395" y="842010"/>
                  </a:cubicBezTo>
                  <a:cubicBezTo>
                    <a:pt x="3745443" y="834390"/>
                    <a:pt x="3745443" y="825818"/>
                    <a:pt x="3746395" y="818198"/>
                  </a:cubicBezTo>
                  <a:cubicBezTo>
                    <a:pt x="3747348" y="810578"/>
                    <a:pt x="3746395" y="808673"/>
                    <a:pt x="3746395" y="818198"/>
                  </a:cubicBezTo>
                  <a:cubicBezTo>
                    <a:pt x="3746395" y="827723"/>
                    <a:pt x="3761636" y="826770"/>
                    <a:pt x="3763541" y="830580"/>
                  </a:cubicBezTo>
                  <a:cubicBezTo>
                    <a:pt x="3764493" y="834390"/>
                    <a:pt x="3773066" y="842010"/>
                    <a:pt x="3773066" y="844868"/>
                  </a:cubicBezTo>
                  <a:lnTo>
                    <a:pt x="3799736" y="844868"/>
                  </a:lnTo>
                  <a:lnTo>
                    <a:pt x="3791163" y="830580"/>
                  </a:lnTo>
                  <a:lnTo>
                    <a:pt x="3791163" y="819150"/>
                  </a:lnTo>
                  <a:cubicBezTo>
                    <a:pt x="3791163" y="807720"/>
                    <a:pt x="3791163" y="807720"/>
                    <a:pt x="3803545" y="806768"/>
                  </a:cubicBezTo>
                  <a:cubicBezTo>
                    <a:pt x="3810213" y="803910"/>
                    <a:pt x="3815928" y="798195"/>
                    <a:pt x="3818786" y="791528"/>
                  </a:cubicBezTo>
                  <a:cubicBezTo>
                    <a:pt x="3818786" y="784860"/>
                    <a:pt x="3818786" y="777240"/>
                    <a:pt x="3818786" y="770573"/>
                  </a:cubicBezTo>
                  <a:cubicBezTo>
                    <a:pt x="3819738" y="762953"/>
                    <a:pt x="3819738" y="755333"/>
                    <a:pt x="3818786" y="747713"/>
                  </a:cubicBezTo>
                  <a:lnTo>
                    <a:pt x="3812118" y="733425"/>
                  </a:lnTo>
                  <a:lnTo>
                    <a:pt x="3812118" y="674370"/>
                  </a:lnTo>
                  <a:lnTo>
                    <a:pt x="3803545" y="656273"/>
                  </a:lnTo>
                  <a:lnTo>
                    <a:pt x="3797830" y="626745"/>
                  </a:lnTo>
                  <a:lnTo>
                    <a:pt x="3797830" y="608648"/>
                  </a:lnTo>
                  <a:lnTo>
                    <a:pt x="3810213" y="608648"/>
                  </a:lnTo>
                  <a:cubicBezTo>
                    <a:pt x="3816880" y="601980"/>
                    <a:pt x="3822595" y="594360"/>
                    <a:pt x="3825453" y="585788"/>
                  </a:cubicBezTo>
                  <a:lnTo>
                    <a:pt x="3834026" y="570548"/>
                  </a:lnTo>
                  <a:cubicBezTo>
                    <a:pt x="3838788" y="568643"/>
                    <a:pt x="3844503" y="568643"/>
                    <a:pt x="3849266" y="570548"/>
                  </a:cubicBezTo>
                  <a:lnTo>
                    <a:pt x="3913083" y="570548"/>
                  </a:lnTo>
                  <a:cubicBezTo>
                    <a:pt x="3914036" y="564833"/>
                    <a:pt x="3914036" y="559118"/>
                    <a:pt x="3913083" y="553403"/>
                  </a:cubicBezTo>
                  <a:cubicBezTo>
                    <a:pt x="3913083" y="546735"/>
                    <a:pt x="3913083" y="539115"/>
                    <a:pt x="3913083" y="532448"/>
                  </a:cubicBezTo>
                  <a:cubicBezTo>
                    <a:pt x="3914988" y="526733"/>
                    <a:pt x="3916893" y="521970"/>
                    <a:pt x="3919751" y="517208"/>
                  </a:cubicBezTo>
                  <a:cubicBezTo>
                    <a:pt x="3921655" y="513398"/>
                    <a:pt x="3921655" y="509588"/>
                    <a:pt x="3919751" y="505778"/>
                  </a:cubicBezTo>
                  <a:lnTo>
                    <a:pt x="3919751" y="496253"/>
                  </a:lnTo>
                  <a:lnTo>
                    <a:pt x="3926418" y="484823"/>
                  </a:lnTo>
                  <a:lnTo>
                    <a:pt x="3926418" y="478155"/>
                  </a:lnTo>
                  <a:cubicBezTo>
                    <a:pt x="3927370" y="473393"/>
                    <a:pt x="3927370" y="468630"/>
                    <a:pt x="3926418" y="463868"/>
                  </a:cubicBezTo>
                  <a:lnTo>
                    <a:pt x="3926418" y="442913"/>
                  </a:lnTo>
                  <a:cubicBezTo>
                    <a:pt x="3926418" y="440055"/>
                    <a:pt x="3926418" y="436245"/>
                    <a:pt x="3926418" y="433388"/>
                  </a:cubicBezTo>
                  <a:lnTo>
                    <a:pt x="3919751" y="433388"/>
                  </a:lnTo>
                  <a:lnTo>
                    <a:pt x="3919751" y="409575"/>
                  </a:lnTo>
                  <a:cubicBezTo>
                    <a:pt x="3919751" y="405765"/>
                    <a:pt x="3919751" y="401003"/>
                    <a:pt x="3919751" y="397193"/>
                  </a:cubicBezTo>
                  <a:lnTo>
                    <a:pt x="3919751" y="378143"/>
                  </a:lnTo>
                  <a:cubicBezTo>
                    <a:pt x="3920703" y="374333"/>
                    <a:pt x="3920703" y="370523"/>
                    <a:pt x="3919751" y="366713"/>
                  </a:cubicBezTo>
                  <a:cubicBezTo>
                    <a:pt x="3921655" y="361950"/>
                    <a:pt x="3921655" y="357188"/>
                    <a:pt x="3919751" y="352425"/>
                  </a:cubicBezTo>
                  <a:lnTo>
                    <a:pt x="3919751" y="345758"/>
                  </a:lnTo>
                  <a:cubicBezTo>
                    <a:pt x="3919751" y="339090"/>
                    <a:pt x="3929276" y="345758"/>
                    <a:pt x="3932133" y="331470"/>
                  </a:cubicBezTo>
                  <a:cubicBezTo>
                    <a:pt x="3931180" y="324803"/>
                    <a:pt x="3931180" y="318135"/>
                    <a:pt x="3932133" y="311468"/>
                  </a:cubicBezTo>
                  <a:lnTo>
                    <a:pt x="3932133" y="297180"/>
                  </a:lnTo>
                  <a:cubicBezTo>
                    <a:pt x="3932133" y="290513"/>
                    <a:pt x="3916893" y="297180"/>
                    <a:pt x="3916893" y="281940"/>
                  </a:cubicBezTo>
                  <a:lnTo>
                    <a:pt x="3916893" y="269558"/>
                  </a:lnTo>
                  <a:cubicBezTo>
                    <a:pt x="3916893" y="257175"/>
                    <a:pt x="3916893" y="258128"/>
                    <a:pt x="3923561" y="252413"/>
                  </a:cubicBezTo>
                  <a:cubicBezTo>
                    <a:pt x="3930228" y="246698"/>
                    <a:pt x="3934991" y="245745"/>
                    <a:pt x="3935943" y="240030"/>
                  </a:cubicBezTo>
                  <a:cubicBezTo>
                    <a:pt x="3936895" y="234315"/>
                    <a:pt x="3935943" y="227648"/>
                    <a:pt x="3929276" y="228600"/>
                  </a:cubicBezTo>
                  <a:lnTo>
                    <a:pt x="3908320" y="240030"/>
                  </a:lnTo>
                  <a:lnTo>
                    <a:pt x="3901653" y="248603"/>
                  </a:lnTo>
                  <a:cubicBezTo>
                    <a:pt x="3897843" y="247650"/>
                    <a:pt x="3893080" y="247650"/>
                    <a:pt x="3889270" y="248603"/>
                  </a:cubicBezTo>
                  <a:lnTo>
                    <a:pt x="3871173" y="263843"/>
                  </a:lnTo>
                  <a:cubicBezTo>
                    <a:pt x="3871173" y="263843"/>
                    <a:pt x="3855933" y="272415"/>
                    <a:pt x="3854028" y="275273"/>
                  </a:cubicBezTo>
                  <a:lnTo>
                    <a:pt x="3845455" y="289560"/>
                  </a:lnTo>
                  <a:lnTo>
                    <a:pt x="3834026" y="289560"/>
                  </a:lnTo>
                  <a:cubicBezTo>
                    <a:pt x="3834026" y="289560"/>
                    <a:pt x="3824501" y="289560"/>
                    <a:pt x="3821643" y="298133"/>
                  </a:cubicBezTo>
                  <a:cubicBezTo>
                    <a:pt x="3818786" y="306705"/>
                    <a:pt x="3813070" y="310515"/>
                    <a:pt x="3812118" y="318135"/>
                  </a:cubicBezTo>
                  <a:cubicBezTo>
                    <a:pt x="3811166" y="324803"/>
                    <a:pt x="3812118" y="332423"/>
                    <a:pt x="3812118" y="333375"/>
                  </a:cubicBezTo>
                  <a:cubicBezTo>
                    <a:pt x="3812118" y="334328"/>
                    <a:pt x="3812118" y="333375"/>
                    <a:pt x="3803545" y="333375"/>
                  </a:cubicBezTo>
                  <a:lnTo>
                    <a:pt x="3792116" y="333375"/>
                  </a:lnTo>
                  <a:cubicBezTo>
                    <a:pt x="3787353" y="339090"/>
                    <a:pt x="3782591" y="343853"/>
                    <a:pt x="3776876" y="347663"/>
                  </a:cubicBezTo>
                  <a:lnTo>
                    <a:pt x="3756873" y="347663"/>
                  </a:lnTo>
                  <a:lnTo>
                    <a:pt x="3742586" y="356235"/>
                  </a:lnTo>
                  <a:lnTo>
                    <a:pt x="3730203" y="356235"/>
                  </a:lnTo>
                  <a:cubicBezTo>
                    <a:pt x="3726393" y="356235"/>
                    <a:pt x="3714963" y="344805"/>
                    <a:pt x="3714963" y="340995"/>
                  </a:cubicBezTo>
                  <a:cubicBezTo>
                    <a:pt x="3714963" y="337185"/>
                    <a:pt x="3706391" y="323850"/>
                    <a:pt x="3708295" y="320040"/>
                  </a:cubicBezTo>
                  <a:cubicBezTo>
                    <a:pt x="3711153" y="314325"/>
                    <a:pt x="3711153" y="307658"/>
                    <a:pt x="3708295" y="301943"/>
                  </a:cubicBezTo>
                  <a:lnTo>
                    <a:pt x="3693055" y="289560"/>
                  </a:lnTo>
                  <a:cubicBezTo>
                    <a:pt x="3686388" y="289560"/>
                    <a:pt x="3683530" y="282893"/>
                    <a:pt x="3683530" y="280035"/>
                  </a:cubicBezTo>
                  <a:lnTo>
                    <a:pt x="3683530" y="268605"/>
                  </a:lnTo>
                  <a:cubicBezTo>
                    <a:pt x="3683530" y="257175"/>
                    <a:pt x="3674005" y="268605"/>
                    <a:pt x="3666386" y="268605"/>
                  </a:cubicBezTo>
                  <a:lnTo>
                    <a:pt x="3652098" y="268605"/>
                  </a:lnTo>
                  <a:cubicBezTo>
                    <a:pt x="3645430" y="265748"/>
                    <a:pt x="3641620" y="260033"/>
                    <a:pt x="3640668" y="253365"/>
                  </a:cubicBezTo>
                  <a:lnTo>
                    <a:pt x="3625428" y="243840"/>
                  </a:lnTo>
                  <a:cubicBezTo>
                    <a:pt x="3610188" y="234315"/>
                    <a:pt x="3616855" y="243840"/>
                    <a:pt x="3613998" y="235268"/>
                  </a:cubicBezTo>
                  <a:cubicBezTo>
                    <a:pt x="3611141" y="226695"/>
                    <a:pt x="3613998" y="235268"/>
                    <a:pt x="3604473" y="235268"/>
                  </a:cubicBezTo>
                  <a:cubicBezTo>
                    <a:pt x="3594948" y="235268"/>
                    <a:pt x="3604473" y="235268"/>
                    <a:pt x="3594948" y="243840"/>
                  </a:cubicBezTo>
                  <a:cubicBezTo>
                    <a:pt x="3585423" y="252413"/>
                    <a:pt x="3594948" y="243840"/>
                    <a:pt x="3582566" y="243840"/>
                  </a:cubicBezTo>
                  <a:lnTo>
                    <a:pt x="3559705" y="235268"/>
                  </a:lnTo>
                  <a:lnTo>
                    <a:pt x="3531130" y="235268"/>
                  </a:lnTo>
                  <a:cubicBezTo>
                    <a:pt x="3526368" y="236220"/>
                    <a:pt x="3520653" y="236220"/>
                    <a:pt x="3515891" y="235268"/>
                  </a:cubicBezTo>
                  <a:lnTo>
                    <a:pt x="3497793" y="220980"/>
                  </a:lnTo>
                  <a:lnTo>
                    <a:pt x="3488268" y="206693"/>
                  </a:lnTo>
                  <a:cubicBezTo>
                    <a:pt x="3489220" y="201930"/>
                    <a:pt x="3489220" y="197168"/>
                    <a:pt x="3488268" y="192405"/>
                  </a:cubicBezTo>
                  <a:lnTo>
                    <a:pt x="3481601" y="182880"/>
                  </a:lnTo>
                  <a:cubicBezTo>
                    <a:pt x="3477791" y="180023"/>
                    <a:pt x="3473028" y="180023"/>
                    <a:pt x="3469218" y="182880"/>
                  </a:cubicBezTo>
                  <a:cubicBezTo>
                    <a:pt x="3468266" y="178118"/>
                    <a:pt x="3468266" y="172403"/>
                    <a:pt x="3469218" y="167640"/>
                  </a:cubicBezTo>
                  <a:lnTo>
                    <a:pt x="3469218" y="141923"/>
                  </a:lnTo>
                  <a:lnTo>
                    <a:pt x="3457788" y="141923"/>
                  </a:lnTo>
                  <a:cubicBezTo>
                    <a:pt x="3446358" y="133350"/>
                    <a:pt x="3448263" y="132398"/>
                    <a:pt x="3445405" y="126683"/>
                  </a:cubicBezTo>
                  <a:cubicBezTo>
                    <a:pt x="3441595" y="122873"/>
                    <a:pt x="3438738" y="118110"/>
                    <a:pt x="3436833" y="112395"/>
                  </a:cubicBezTo>
                  <a:lnTo>
                    <a:pt x="3430166" y="102870"/>
                  </a:lnTo>
                  <a:cubicBezTo>
                    <a:pt x="3427308" y="99060"/>
                    <a:pt x="3424451" y="95250"/>
                    <a:pt x="3421593" y="91440"/>
                  </a:cubicBezTo>
                  <a:lnTo>
                    <a:pt x="3390161" y="92393"/>
                  </a:lnTo>
                  <a:cubicBezTo>
                    <a:pt x="3390161" y="92393"/>
                    <a:pt x="3402543" y="92393"/>
                    <a:pt x="3390161" y="82868"/>
                  </a:cubicBezTo>
                  <a:cubicBezTo>
                    <a:pt x="3377778" y="73343"/>
                    <a:pt x="3375873" y="82868"/>
                    <a:pt x="3374920" y="71438"/>
                  </a:cubicBezTo>
                  <a:cubicBezTo>
                    <a:pt x="3375873" y="66675"/>
                    <a:pt x="3375873" y="61913"/>
                    <a:pt x="3374920" y="57150"/>
                  </a:cubicBezTo>
                  <a:lnTo>
                    <a:pt x="3366348" y="45720"/>
                  </a:lnTo>
                  <a:cubicBezTo>
                    <a:pt x="3365395" y="41910"/>
                    <a:pt x="3365395" y="38100"/>
                    <a:pt x="3366348" y="34290"/>
                  </a:cubicBezTo>
                  <a:lnTo>
                    <a:pt x="3339678" y="34290"/>
                  </a:lnTo>
                  <a:cubicBezTo>
                    <a:pt x="3340630" y="30480"/>
                    <a:pt x="3340630" y="26670"/>
                    <a:pt x="3339678" y="22860"/>
                  </a:cubicBezTo>
                  <a:lnTo>
                    <a:pt x="3330153" y="14288"/>
                  </a:lnTo>
                  <a:cubicBezTo>
                    <a:pt x="3320628" y="5715"/>
                    <a:pt x="3330153" y="14288"/>
                    <a:pt x="3317770" y="14288"/>
                  </a:cubicBezTo>
                  <a:cubicBezTo>
                    <a:pt x="3305388" y="14288"/>
                    <a:pt x="3311103" y="5715"/>
                    <a:pt x="3300626" y="4763"/>
                  </a:cubicBezTo>
                  <a:lnTo>
                    <a:pt x="3269193" y="4763"/>
                  </a:lnTo>
                  <a:cubicBezTo>
                    <a:pt x="3266336" y="4763"/>
                    <a:pt x="3269193" y="11430"/>
                    <a:pt x="3269193" y="11430"/>
                  </a:cubicBezTo>
                  <a:lnTo>
                    <a:pt x="3257763" y="11430"/>
                  </a:lnTo>
                  <a:cubicBezTo>
                    <a:pt x="3257763" y="11430"/>
                    <a:pt x="3237761" y="0"/>
                    <a:pt x="3233951" y="0"/>
                  </a:cubicBezTo>
                  <a:lnTo>
                    <a:pt x="3117745" y="0"/>
                  </a:lnTo>
                  <a:cubicBezTo>
                    <a:pt x="3112983" y="5715"/>
                    <a:pt x="3107268" y="9525"/>
                    <a:pt x="3100601" y="12383"/>
                  </a:cubicBezTo>
                  <a:cubicBezTo>
                    <a:pt x="3092028" y="12383"/>
                    <a:pt x="3089170" y="23813"/>
                    <a:pt x="3083455" y="23813"/>
                  </a:cubicBezTo>
                  <a:lnTo>
                    <a:pt x="3068216" y="23813"/>
                  </a:lnTo>
                  <a:lnTo>
                    <a:pt x="3055833" y="30480"/>
                  </a:lnTo>
                  <a:cubicBezTo>
                    <a:pt x="3051070" y="35243"/>
                    <a:pt x="3046308" y="40958"/>
                    <a:pt x="3043451" y="47625"/>
                  </a:cubicBezTo>
                  <a:cubicBezTo>
                    <a:pt x="3039641" y="53340"/>
                    <a:pt x="3034878" y="60008"/>
                    <a:pt x="3034878" y="62865"/>
                  </a:cubicBezTo>
                  <a:cubicBezTo>
                    <a:pt x="3034878" y="65723"/>
                    <a:pt x="3025353" y="62865"/>
                    <a:pt x="3025353" y="77153"/>
                  </a:cubicBezTo>
                  <a:lnTo>
                    <a:pt x="3025353" y="92393"/>
                  </a:lnTo>
                  <a:cubicBezTo>
                    <a:pt x="3025353" y="95250"/>
                    <a:pt x="3034878" y="92393"/>
                    <a:pt x="3039641" y="92393"/>
                  </a:cubicBezTo>
                  <a:lnTo>
                    <a:pt x="3052023" y="92393"/>
                  </a:lnTo>
                  <a:cubicBezTo>
                    <a:pt x="3055833" y="92393"/>
                    <a:pt x="3063453" y="103823"/>
                    <a:pt x="3061548" y="106680"/>
                  </a:cubicBezTo>
                  <a:cubicBezTo>
                    <a:pt x="3060595" y="109538"/>
                    <a:pt x="3061548" y="106680"/>
                    <a:pt x="3061548" y="115253"/>
                  </a:cubicBezTo>
                  <a:cubicBezTo>
                    <a:pt x="3061548" y="123825"/>
                    <a:pt x="3071073" y="115253"/>
                    <a:pt x="3071073" y="115253"/>
                  </a:cubicBezTo>
                  <a:cubicBezTo>
                    <a:pt x="3072026" y="121920"/>
                    <a:pt x="3072026" y="129540"/>
                    <a:pt x="3071073" y="136208"/>
                  </a:cubicBezTo>
                  <a:cubicBezTo>
                    <a:pt x="3069168" y="142875"/>
                    <a:pt x="3064405" y="148590"/>
                    <a:pt x="3059643" y="153353"/>
                  </a:cubicBezTo>
                  <a:cubicBezTo>
                    <a:pt x="3053928" y="160973"/>
                    <a:pt x="3048213" y="169545"/>
                    <a:pt x="3044403" y="179070"/>
                  </a:cubicBezTo>
                  <a:cubicBezTo>
                    <a:pt x="3041545" y="187643"/>
                    <a:pt x="3039641" y="196215"/>
                    <a:pt x="3037736" y="204788"/>
                  </a:cubicBezTo>
                  <a:cubicBezTo>
                    <a:pt x="3038688" y="211455"/>
                    <a:pt x="3038688" y="219075"/>
                    <a:pt x="3037736" y="225743"/>
                  </a:cubicBezTo>
                  <a:cubicBezTo>
                    <a:pt x="3038688" y="231458"/>
                    <a:pt x="3038688" y="238125"/>
                    <a:pt x="3037736" y="243840"/>
                  </a:cubicBezTo>
                  <a:cubicBezTo>
                    <a:pt x="3037736" y="253365"/>
                    <a:pt x="3031068" y="256223"/>
                    <a:pt x="3031068" y="263843"/>
                  </a:cubicBezTo>
                  <a:cubicBezTo>
                    <a:pt x="3032020" y="271463"/>
                    <a:pt x="3032020" y="280035"/>
                    <a:pt x="3031068" y="287655"/>
                  </a:cubicBezTo>
                  <a:cubicBezTo>
                    <a:pt x="3031068" y="296228"/>
                    <a:pt x="3031068" y="300038"/>
                    <a:pt x="3037736" y="305753"/>
                  </a:cubicBezTo>
                  <a:cubicBezTo>
                    <a:pt x="3037736" y="313373"/>
                    <a:pt x="3033926" y="320040"/>
                    <a:pt x="3028211" y="323850"/>
                  </a:cubicBezTo>
                  <a:cubicBezTo>
                    <a:pt x="3021543" y="325755"/>
                    <a:pt x="3015828" y="328613"/>
                    <a:pt x="3010113" y="332423"/>
                  </a:cubicBezTo>
                  <a:cubicBezTo>
                    <a:pt x="3007255" y="337185"/>
                    <a:pt x="3003445" y="340995"/>
                    <a:pt x="2998683" y="343853"/>
                  </a:cubicBezTo>
                  <a:lnTo>
                    <a:pt x="2984395" y="356235"/>
                  </a:lnTo>
                  <a:lnTo>
                    <a:pt x="2972013" y="367665"/>
                  </a:lnTo>
                  <a:cubicBezTo>
                    <a:pt x="2959630" y="379095"/>
                    <a:pt x="2965345" y="367665"/>
                    <a:pt x="2956773" y="367665"/>
                  </a:cubicBezTo>
                  <a:lnTo>
                    <a:pt x="2889145" y="367665"/>
                  </a:lnTo>
                  <a:cubicBezTo>
                    <a:pt x="2884383" y="376238"/>
                    <a:pt x="2880573" y="385763"/>
                    <a:pt x="2877716" y="396240"/>
                  </a:cubicBezTo>
                  <a:cubicBezTo>
                    <a:pt x="2876763" y="408623"/>
                    <a:pt x="2873905" y="420053"/>
                    <a:pt x="2869143" y="431483"/>
                  </a:cubicBezTo>
                  <a:cubicBezTo>
                    <a:pt x="2864380" y="442913"/>
                    <a:pt x="2860570" y="454343"/>
                    <a:pt x="2859618" y="466725"/>
                  </a:cubicBezTo>
                  <a:cubicBezTo>
                    <a:pt x="2860570" y="476250"/>
                    <a:pt x="2860570" y="486728"/>
                    <a:pt x="2859618" y="496253"/>
                  </a:cubicBezTo>
                  <a:cubicBezTo>
                    <a:pt x="2855808" y="502920"/>
                    <a:pt x="2851998" y="509588"/>
                    <a:pt x="2847236" y="516255"/>
                  </a:cubicBezTo>
                  <a:cubicBezTo>
                    <a:pt x="2845330" y="524828"/>
                    <a:pt x="2848188" y="533400"/>
                    <a:pt x="2853903" y="539115"/>
                  </a:cubicBezTo>
                  <a:cubicBezTo>
                    <a:pt x="2862476" y="547688"/>
                    <a:pt x="2866286" y="556260"/>
                    <a:pt x="2873905" y="556260"/>
                  </a:cubicBezTo>
                  <a:cubicBezTo>
                    <a:pt x="2881526" y="556260"/>
                    <a:pt x="2880573" y="549593"/>
                    <a:pt x="2886288" y="547688"/>
                  </a:cubicBezTo>
                  <a:lnTo>
                    <a:pt x="2900576" y="547688"/>
                  </a:lnTo>
                  <a:cubicBezTo>
                    <a:pt x="2900576" y="547688"/>
                    <a:pt x="2912005" y="547688"/>
                    <a:pt x="2914863" y="541020"/>
                  </a:cubicBezTo>
                  <a:cubicBezTo>
                    <a:pt x="2923436" y="539115"/>
                    <a:pt x="2932008" y="539115"/>
                    <a:pt x="2940580" y="541020"/>
                  </a:cubicBezTo>
                  <a:lnTo>
                    <a:pt x="2963441" y="549593"/>
                  </a:lnTo>
                  <a:cubicBezTo>
                    <a:pt x="2963441" y="549593"/>
                    <a:pt x="2972966" y="549593"/>
                    <a:pt x="2977728" y="540068"/>
                  </a:cubicBezTo>
                  <a:lnTo>
                    <a:pt x="2989158" y="522923"/>
                  </a:lnTo>
                  <a:cubicBezTo>
                    <a:pt x="2981538" y="520065"/>
                    <a:pt x="2974870" y="515303"/>
                    <a:pt x="2969155" y="510540"/>
                  </a:cubicBezTo>
                  <a:cubicBezTo>
                    <a:pt x="2973918" y="506730"/>
                    <a:pt x="2980586" y="506730"/>
                    <a:pt x="2984395" y="510540"/>
                  </a:cubicBezTo>
                  <a:cubicBezTo>
                    <a:pt x="2989158" y="514350"/>
                    <a:pt x="2996778" y="524828"/>
                    <a:pt x="3005351" y="527685"/>
                  </a:cubicBezTo>
                  <a:cubicBezTo>
                    <a:pt x="3013923" y="529590"/>
                    <a:pt x="3021543" y="534353"/>
                    <a:pt x="3026305" y="540068"/>
                  </a:cubicBezTo>
                  <a:cubicBezTo>
                    <a:pt x="3032020" y="546735"/>
                    <a:pt x="3026305" y="549593"/>
                    <a:pt x="3034878" y="551498"/>
                  </a:cubicBezTo>
                  <a:lnTo>
                    <a:pt x="3055833" y="551498"/>
                  </a:lnTo>
                  <a:cubicBezTo>
                    <a:pt x="3062501" y="553403"/>
                    <a:pt x="3068216" y="557213"/>
                    <a:pt x="3072978" y="562928"/>
                  </a:cubicBezTo>
                  <a:cubicBezTo>
                    <a:pt x="3077741" y="570548"/>
                    <a:pt x="3081551" y="578168"/>
                    <a:pt x="3084408" y="585788"/>
                  </a:cubicBezTo>
                  <a:cubicBezTo>
                    <a:pt x="3086313" y="593408"/>
                    <a:pt x="3086313" y="601028"/>
                    <a:pt x="3084408" y="608648"/>
                  </a:cubicBezTo>
                  <a:cubicBezTo>
                    <a:pt x="3082503" y="616268"/>
                    <a:pt x="3084408" y="622935"/>
                    <a:pt x="3074883" y="623888"/>
                  </a:cubicBezTo>
                  <a:lnTo>
                    <a:pt x="3060595" y="623888"/>
                  </a:lnTo>
                  <a:cubicBezTo>
                    <a:pt x="3053928" y="624840"/>
                    <a:pt x="3046308" y="624840"/>
                    <a:pt x="3039641" y="623888"/>
                  </a:cubicBezTo>
                  <a:lnTo>
                    <a:pt x="3024401" y="623888"/>
                  </a:lnTo>
                  <a:cubicBezTo>
                    <a:pt x="3016780" y="622935"/>
                    <a:pt x="3009161" y="622935"/>
                    <a:pt x="3001541" y="623888"/>
                  </a:cubicBezTo>
                  <a:lnTo>
                    <a:pt x="2987253" y="623888"/>
                  </a:lnTo>
                  <a:lnTo>
                    <a:pt x="2975823" y="630555"/>
                  </a:lnTo>
                  <a:cubicBezTo>
                    <a:pt x="2975823" y="630555"/>
                    <a:pt x="2969155" y="637223"/>
                    <a:pt x="2966298" y="637223"/>
                  </a:cubicBezTo>
                  <a:lnTo>
                    <a:pt x="2948201" y="637223"/>
                  </a:lnTo>
                  <a:lnTo>
                    <a:pt x="2941533" y="654368"/>
                  </a:lnTo>
                  <a:cubicBezTo>
                    <a:pt x="2940580" y="660083"/>
                    <a:pt x="2935818" y="663893"/>
                    <a:pt x="2930103" y="663893"/>
                  </a:cubicBezTo>
                  <a:lnTo>
                    <a:pt x="2910101" y="663893"/>
                  </a:lnTo>
                  <a:cubicBezTo>
                    <a:pt x="2910101" y="663893"/>
                    <a:pt x="2897718" y="678180"/>
                    <a:pt x="2894861" y="679133"/>
                  </a:cubicBezTo>
                  <a:cubicBezTo>
                    <a:pt x="2891051" y="683895"/>
                    <a:pt x="2888193" y="689610"/>
                    <a:pt x="2885336" y="694373"/>
                  </a:cubicBezTo>
                  <a:lnTo>
                    <a:pt x="2885336" y="714375"/>
                  </a:lnTo>
                  <a:cubicBezTo>
                    <a:pt x="2882478" y="720090"/>
                    <a:pt x="2878668" y="725805"/>
                    <a:pt x="2873905" y="731520"/>
                  </a:cubicBezTo>
                  <a:lnTo>
                    <a:pt x="2858666" y="745808"/>
                  </a:lnTo>
                  <a:cubicBezTo>
                    <a:pt x="2852951" y="750570"/>
                    <a:pt x="2846283" y="753428"/>
                    <a:pt x="2838663" y="755333"/>
                  </a:cubicBezTo>
                  <a:cubicBezTo>
                    <a:pt x="2831995" y="756285"/>
                    <a:pt x="2825328" y="756285"/>
                    <a:pt x="2818661" y="755333"/>
                  </a:cubicBezTo>
                  <a:lnTo>
                    <a:pt x="2794848" y="755333"/>
                  </a:lnTo>
                  <a:cubicBezTo>
                    <a:pt x="2788180" y="755333"/>
                    <a:pt x="2779608" y="766763"/>
                    <a:pt x="2771988" y="776288"/>
                  </a:cubicBezTo>
                  <a:cubicBezTo>
                    <a:pt x="2769130" y="782955"/>
                    <a:pt x="2765320" y="789623"/>
                    <a:pt x="2760558" y="794385"/>
                  </a:cubicBezTo>
                  <a:lnTo>
                    <a:pt x="2743413" y="809625"/>
                  </a:lnTo>
                  <a:cubicBezTo>
                    <a:pt x="2743413" y="809625"/>
                    <a:pt x="2743413" y="818198"/>
                    <a:pt x="2725316" y="819150"/>
                  </a:cubicBezTo>
                  <a:cubicBezTo>
                    <a:pt x="2716743" y="820103"/>
                    <a:pt x="2707218" y="820103"/>
                    <a:pt x="2698645" y="819150"/>
                  </a:cubicBezTo>
                  <a:lnTo>
                    <a:pt x="2651973" y="819150"/>
                  </a:lnTo>
                  <a:lnTo>
                    <a:pt x="2634828" y="812483"/>
                  </a:lnTo>
                  <a:lnTo>
                    <a:pt x="2614826" y="812483"/>
                  </a:lnTo>
                  <a:cubicBezTo>
                    <a:pt x="2608158" y="823913"/>
                    <a:pt x="2602443" y="835343"/>
                    <a:pt x="2597680" y="847725"/>
                  </a:cubicBezTo>
                  <a:cubicBezTo>
                    <a:pt x="2597680" y="854393"/>
                    <a:pt x="2597680" y="862013"/>
                    <a:pt x="2597680" y="868680"/>
                  </a:cubicBezTo>
                  <a:lnTo>
                    <a:pt x="2597680" y="892493"/>
                  </a:lnTo>
                  <a:cubicBezTo>
                    <a:pt x="2607205" y="897255"/>
                    <a:pt x="2615778" y="902970"/>
                    <a:pt x="2624351" y="909638"/>
                  </a:cubicBezTo>
                  <a:cubicBezTo>
                    <a:pt x="2632923" y="916305"/>
                    <a:pt x="2636733" y="932498"/>
                    <a:pt x="2624351" y="938213"/>
                  </a:cubicBezTo>
                  <a:cubicBezTo>
                    <a:pt x="2615778" y="942975"/>
                    <a:pt x="2608158" y="948690"/>
                    <a:pt x="2601491" y="955358"/>
                  </a:cubicBezTo>
                  <a:cubicBezTo>
                    <a:pt x="2597680" y="956310"/>
                    <a:pt x="2593870" y="956310"/>
                    <a:pt x="2590061" y="955358"/>
                  </a:cubicBezTo>
                  <a:cubicBezTo>
                    <a:pt x="2583393" y="956310"/>
                    <a:pt x="2576726" y="959168"/>
                    <a:pt x="2571963" y="963930"/>
                  </a:cubicBezTo>
                  <a:cubicBezTo>
                    <a:pt x="2566248" y="968693"/>
                    <a:pt x="2561486" y="973455"/>
                    <a:pt x="2557676" y="979170"/>
                  </a:cubicBezTo>
                  <a:lnTo>
                    <a:pt x="2557676" y="996315"/>
                  </a:lnTo>
                  <a:cubicBezTo>
                    <a:pt x="2557676" y="996315"/>
                    <a:pt x="2545293" y="1020128"/>
                    <a:pt x="2539578" y="1022033"/>
                  </a:cubicBezTo>
                  <a:cubicBezTo>
                    <a:pt x="2531005" y="1022033"/>
                    <a:pt x="2522433" y="1024890"/>
                    <a:pt x="2515766" y="1028700"/>
                  </a:cubicBezTo>
                  <a:lnTo>
                    <a:pt x="2500526" y="1038225"/>
                  </a:lnTo>
                  <a:cubicBezTo>
                    <a:pt x="2496716" y="1039178"/>
                    <a:pt x="2491953" y="1039178"/>
                    <a:pt x="2488143" y="1038225"/>
                  </a:cubicBezTo>
                  <a:lnTo>
                    <a:pt x="2452901" y="1046798"/>
                  </a:lnTo>
                  <a:lnTo>
                    <a:pt x="2336695" y="1046798"/>
                  </a:lnTo>
                  <a:lnTo>
                    <a:pt x="2288118" y="1069658"/>
                  </a:lnTo>
                  <a:lnTo>
                    <a:pt x="2256686" y="1079183"/>
                  </a:lnTo>
                  <a:lnTo>
                    <a:pt x="2225253" y="1093470"/>
                  </a:lnTo>
                  <a:cubicBezTo>
                    <a:pt x="2217633" y="1098233"/>
                    <a:pt x="2209061" y="1102043"/>
                    <a:pt x="2199536" y="1104900"/>
                  </a:cubicBezTo>
                  <a:cubicBezTo>
                    <a:pt x="2191915" y="1106805"/>
                    <a:pt x="2185248" y="1110615"/>
                    <a:pt x="2179533" y="1116330"/>
                  </a:cubicBezTo>
                  <a:cubicBezTo>
                    <a:pt x="2176676" y="1118235"/>
                    <a:pt x="2172865" y="1118235"/>
                    <a:pt x="2170008" y="1116330"/>
                  </a:cubicBezTo>
                  <a:lnTo>
                    <a:pt x="2157626" y="1116330"/>
                  </a:lnTo>
                  <a:cubicBezTo>
                    <a:pt x="2145243" y="1116330"/>
                    <a:pt x="2139528" y="1116330"/>
                    <a:pt x="2140481" y="1107758"/>
                  </a:cubicBezTo>
                  <a:cubicBezTo>
                    <a:pt x="2141433" y="1099185"/>
                    <a:pt x="2140481" y="1096328"/>
                    <a:pt x="2140481" y="1098233"/>
                  </a:cubicBezTo>
                  <a:lnTo>
                    <a:pt x="2087140" y="1098233"/>
                  </a:lnTo>
                  <a:lnTo>
                    <a:pt x="2038563" y="1077278"/>
                  </a:lnTo>
                  <a:cubicBezTo>
                    <a:pt x="2035705" y="1072515"/>
                    <a:pt x="2030943" y="1070610"/>
                    <a:pt x="2026180" y="1070610"/>
                  </a:cubicBezTo>
                  <a:lnTo>
                    <a:pt x="2008083" y="1070610"/>
                  </a:lnTo>
                  <a:cubicBezTo>
                    <a:pt x="2002368" y="1071563"/>
                    <a:pt x="1995701" y="1071563"/>
                    <a:pt x="1989985" y="1070610"/>
                  </a:cubicBezTo>
                  <a:cubicBezTo>
                    <a:pt x="1984270" y="1069658"/>
                    <a:pt x="1972840" y="1059180"/>
                    <a:pt x="1971888" y="1055370"/>
                  </a:cubicBezTo>
                  <a:cubicBezTo>
                    <a:pt x="1970935" y="1049655"/>
                    <a:pt x="1966173" y="1045845"/>
                    <a:pt x="1960458" y="1043940"/>
                  </a:cubicBezTo>
                  <a:lnTo>
                    <a:pt x="1922358" y="1043940"/>
                  </a:lnTo>
                  <a:lnTo>
                    <a:pt x="1888068" y="1038225"/>
                  </a:lnTo>
                  <a:lnTo>
                    <a:pt x="1751860" y="1038225"/>
                  </a:lnTo>
                  <a:lnTo>
                    <a:pt x="1682328" y="1025843"/>
                  </a:lnTo>
                  <a:lnTo>
                    <a:pt x="1659468" y="1019175"/>
                  </a:lnTo>
                  <a:lnTo>
                    <a:pt x="1627083" y="1019175"/>
                  </a:lnTo>
                  <a:cubicBezTo>
                    <a:pt x="1617558" y="1020128"/>
                    <a:pt x="1607080" y="1020128"/>
                    <a:pt x="1597555" y="1019175"/>
                  </a:cubicBezTo>
                  <a:cubicBezTo>
                    <a:pt x="1588030" y="1018223"/>
                    <a:pt x="1582315" y="1009650"/>
                    <a:pt x="1582315" y="1004888"/>
                  </a:cubicBezTo>
                  <a:lnTo>
                    <a:pt x="1582315" y="992505"/>
                  </a:lnTo>
                  <a:lnTo>
                    <a:pt x="1572790" y="980123"/>
                  </a:lnTo>
                  <a:lnTo>
                    <a:pt x="1572790" y="931545"/>
                  </a:lnTo>
                  <a:cubicBezTo>
                    <a:pt x="1572790" y="928688"/>
                    <a:pt x="1558503" y="902970"/>
                    <a:pt x="1554693" y="899160"/>
                  </a:cubicBezTo>
                  <a:cubicBezTo>
                    <a:pt x="1552788" y="893445"/>
                    <a:pt x="1552788" y="886778"/>
                    <a:pt x="1554693" y="881063"/>
                  </a:cubicBezTo>
                  <a:cubicBezTo>
                    <a:pt x="1556598" y="875348"/>
                    <a:pt x="1554693" y="871538"/>
                    <a:pt x="1548026" y="871538"/>
                  </a:cubicBezTo>
                  <a:lnTo>
                    <a:pt x="1530880" y="871538"/>
                  </a:lnTo>
                  <a:lnTo>
                    <a:pt x="1521355" y="860108"/>
                  </a:lnTo>
                  <a:cubicBezTo>
                    <a:pt x="1514688" y="858203"/>
                    <a:pt x="1508973" y="854393"/>
                    <a:pt x="1504210" y="848678"/>
                  </a:cubicBezTo>
                  <a:lnTo>
                    <a:pt x="1489923" y="831533"/>
                  </a:lnTo>
                  <a:cubicBezTo>
                    <a:pt x="1484208" y="825818"/>
                    <a:pt x="1477540" y="820103"/>
                    <a:pt x="1469920" y="816293"/>
                  </a:cubicBezTo>
                  <a:lnTo>
                    <a:pt x="1451823" y="803910"/>
                  </a:lnTo>
                  <a:lnTo>
                    <a:pt x="1414676" y="788670"/>
                  </a:lnTo>
                  <a:cubicBezTo>
                    <a:pt x="1408008" y="787718"/>
                    <a:pt x="1400388" y="787718"/>
                    <a:pt x="1393720" y="788670"/>
                  </a:cubicBezTo>
                  <a:cubicBezTo>
                    <a:pt x="1389910" y="789623"/>
                    <a:pt x="1385148" y="789623"/>
                    <a:pt x="1381338" y="788670"/>
                  </a:cubicBezTo>
                  <a:cubicBezTo>
                    <a:pt x="1372765" y="785813"/>
                    <a:pt x="1364193" y="782003"/>
                    <a:pt x="1357526" y="776288"/>
                  </a:cubicBezTo>
                  <a:lnTo>
                    <a:pt x="1320378" y="776288"/>
                  </a:lnTo>
                  <a:cubicBezTo>
                    <a:pt x="1310853" y="771525"/>
                    <a:pt x="1301328" y="768668"/>
                    <a:pt x="1290851" y="767715"/>
                  </a:cubicBezTo>
                  <a:lnTo>
                    <a:pt x="1273705" y="758190"/>
                  </a:lnTo>
                  <a:cubicBezTo>
                    <a:pt x="1273705" y="758190"/>
                    <a:pt x="1267038" y="758190"/>
                    <a:pt x="1267038" y="748665"/>
                  </a:cubicBezTo>
                  <a:cubicBezTo>
                    <a:pt x="1267038" y="739140"/>
                    <a:pt x="1260370" y="739140"/>
                    <a:pt x="1260370" y="733425"/>
                  </a:cubicBezTo>
                  <a:lnTo>
                    <a:pt x="1260370" y="721043"/>
                  </a:lnTo>
                  <a:lnTo>
                    <a:pt x="1269895" y="706755"/>
                  </a:lnTo>
                  <a:lnTo>
                    <a:pt x="1273705" y="683895"/>
                  </a:lnTo>
                  <a:lnTo>
                    <a:pt x="1273705" y="655320"/>
                  </a:lnTo>
                  <a:cubicBezTo>
                    <a:pt x="1271801" y="649605"/>
                    <a:pt x="1271801" y="642938"/>
                    <a:pt x="1273705" y="637223"/>
                  </a:cubicBezTo>
                  <a:cubicBezTo>
                    <a:pt x="1275610" y="631508"/>
                    <a:pt x="1282278" y="624840"/>
                    <a:pt x="1273705" y="619125"/>
                  </a:cubicBezTo>
                  <a:cubicBezTo>
                    <a:pt x="1265133" y="613410"/>
                    <a:pt x="1267038" y="607695"/>
                    <a:pt x="1265133" y="599123"/>
                  </a:cubicBezTo>
                  <a:lnTo>
                    <a:pt x="1273705" y="564833"/>
                  </a:lnTo>
                  <a:cubicBezTo>
                    <a:pt x="1272753" y="559118"/>
                    <a:pt x="1272753" y="553403"/>
                    <a:pt x="1273705" y="547688"/>
                  </a:cubicBezTo>
                  <a:cubicBezTo>
                    <a:pt x="1274658" y="542925"/>
                    <a:pt x="1274658" y="537210"/>
                    <a:pt x="1273705" y="532448"/>
                  </a:cubicBezTo>
                  <a:lnTo>
                    <a:pt x="1273705" y="517208"/>
                  </a:lnTo>
                  <a:cubicBezTo>
                    <a:pt x="1273705" y="514350"/>
                    <a:pt x="1273705" y="508635"/>
                    <a:pt x="1265133" y="505778"/>
                  </a:cubicBezTo>
                  <a:cubicBezTo>
                    <a:pt x="1256560" y="502920"/>
                    <a:pt x="1258465" y="505778"/>
                    <a:pt x="1253703" y="514350"/>
                  </a:cubicBezTo>
                  <a:cubicBezTo>
                    <a:pt x="1249893" y="522923"/>
                    <a:pt x="1241320" y="514350"/>
                    <a:pt x="1239415" y="501968"/>
                  </a:cubicBezTo>
                  <a:cubicBezTo>
                    <a:pt x="1238463" y="489585"/>
                    <a:pt x="1239415" y="490538"/>
                    <a:pt x="1225128" y="489585"/>
                  </a:cubicBezTo>
                  <a:cubicBezTo>
                    <a:pt x="1218460" y="490538"/>
                    <a:pt x="1211793" y="490538"/>
                    <a:pt x="1205126" y="489585"/>
                  </a:cubicBezTo>
                  <a:cubicBezTo>
                    <a:pt x="1198458" y="486728"/>
                    <a:pt x="1192743" y="481965"/>
                    <a:pt x="1189885" y="475298"/>
                  </a:cubicBezTo>
                  <a:cubicBezTo>
                    <a:pt x="1183218" y="475298"/>
                    <a:pt x="1178455" y="466725"/>
                    <a:pt x="1180360" y="460058"/>
                  </a:cubicBezTo>
                  <a:cubicBezTo>
                    <a:pt x="1180360" y="457200"/>
                    <a:pt x="1180360" y="454343"/>
                    <a:pt x="1180360" y="451485"/>
                  </a:cubicBezTo>
                  <a:cubicBezTo>
                    <a:pt x="1180360" y="448628"/>
                    <a:pt x="1165120" y="441960"/>
                    <a:pt x="1162263" y="439103"/>
                  </a:cubicBezTo>
                  <a:cubicBezTo>
                    <a:pt x="1161310" y="436245"/>
                    <a:pt x="1161310" y="432435"/>
                    <a:pt x="1162263" y="429578"/>
                  </a:cubicBezTo>
                  <a:cubicBezTo>
                    <a:pt x="1163215" y="425768"/>
                    <a:pt x="1163215" y="421958"/>
                    <a:pt x="1162263" y="418148"/>
                  </a:cubicBezTo>
                  <a:cubicBezTo>
                    <a:pt x="1161310" y="414338"/>
                    <a:pt x="1153690" y="418148"/>
                    <a:pt x="1155595" y="408623"/>
                  </a:cubicBezTo>
                  <a:cubicBezTo>
                    <a:pt x="1156548" y="399098"/>
                    <a:pt x="1155595" y="396240"/>
                    <a:pt x="1155595" y="396240"/>
                  </a:cubicBezTo>
                  <a:lnTo>
                    <a:pt x="1155595" y="378143"/>
                  </a:lnTo>
                  <a:lnTo>
                    <a:pt x="1087968" y="378143"/>
                  </a:lnTo>
                  <a:lnTo>
                    <a:pt x="1067013" y="360998"/>
                  </a:lnTo>
                  <a:close/>
                  <a:moveTo>
                    <a:pt x="3496841" y="2500313"/>
                  </a:moveTo>
                  <a:lnTo>
                    <a:pt x="3481601" y="2515553"/>
                  </a:lnTo>
                  <a:lnTo>
                    <a:pt x="3458741" y="2530793"/>
                  </a:lnTo>
                  <a:lnTo>
                    <a:pt x="3458741" y="2548890"/>
                  </a:lnTo>
                  <a:cubicBezTo>
                    <a:pt x="3453978" y="2559368"/>
                    <a:pt x="3449216" y="2568893"/>
                    <a:pt x="3443501" y="2578418"/>
                  </a:cubicBezTo>
                  <a:cubicBezTo>
                    <a:pt x="3434928" y="2595563"/>
                    <a:pt x="3427308" y="2612708"/>
                    <a:pt x="3420641" y="2630805"/>
                  </a:cubicBezTo>
                  <a:cubicBezTo>
                    <a:pt x="3413973" y="2648903"/>
                    <a:pt x="3402543" y="2679383"/>
                    <a:pt x="3402543" y="2684145"/>
                  </a:cubicBezTo>
                  <a:cubicBezTo>
                    <a:pt x="3401591" y="2697480"/>
                    <a:pt x="3401591" y="2711768"/>
                    <a:pt x="3402543" y="2725103"/>
                  </a:cubicBezTo>
                  <a:cubicBezTo>
                    <a:pt x="3411116" y="2738438"/>
                    <a:pt x="3418736" y="2752725"/>
                    <a:pt x="3425403" y="2767965"/>
                  </a:cubicBezTo>
                  <a:cubicBezTo>
                    <a:pt x="3431118" y="2783205"/>
                    <a:pt x="3442548" y="2780348"/>
                    <a:pt x="3446358" y="2783205"/>
                  </a:cubicBezTo>
                  <a:cubicBezTo>
                    <a:pt x="3453978" y="2787968"/>
                    <a:pt x="3459693" y="2794635"/>
                    <a:pt x="3461598" y="2803208"/>
                  </a:cubicBezTo>
                  <a:cubicBezTo>
                    <a:pt x="3462551" y="2811780"/>
                    <a:pt x="3468266" y="2819400"/>
                    <a:pt x="3475886" y="2824163"/>
                  </a:cubicBezTo>
                  <a:cubicBezTo>
                    <a:pt x="3484458" y="2824163"/>
                    <a:pt x="3484458" y="2809875"/>
                    <a:pt x="3484458" y="2803208"/>
                  </a:cubicBezTo>
                  <a:cubicBezTo>
                    <a:pt x="3484458" y="2796540"/>
                    <a:pt x="3491126" y="2766060"/>
                    <a:pt x="3493030" y="2757488"/>
                  </a:cubicBezTo>
                  <a:cubicBezTo>
                    <a:pt x="3493983" y="2748915"/>
                    <a:pt x="3497793" y="2741295"/>
                    <a:pt x="3502555" y="2734628"/>
                  </a:cubicBezTo>
                  <a:cubicBezTo>
                    <a:pt x="3508270" y="2726055"/>
                    <a:pt x="3513986" y="2717483"/>
                    <a:pt x="3519701" y="2708910"/>
                  </a:cubicBezTo>
                  <a:cubicBezTo>
                    <a:pt x="3516843" y="2699385"/>
                    <a:pt x="3516843" y="2689860"/>
                    <a:pt x="3519701" y="2680335"/>
                  </a:cubicBezTo>
                  <a:lnTo>
                    <a:pt x="3519701" y="2642235"/>
                  </a:lnTo>
                  <a:cubicBezTo>
                    <a:pt x="3519701" y="2627948"/>
                    <a:pt x="3511128" y="2618423"/>
                    <a:pt x="3519701" y="2609850"/>
                  </a:cubicBezTo>
                  <a:cubicBezTo>
                    <a:pt x="3528273" y="2600325"/>
                    <a:pt x="3534941" y="2589848"/>
                    <a:pt x="3537798" y="2577465"/>
                  </a:cubicBezTo>
                  <a:lnTo>
                    <a:pt x="3537798" y="2559368"/>
                  </a:lnTo>
                  <a:cubicBezTo>
                    <a:pt x="3534941" y="2551748"/>
                    <a:pt x="3534941" y="2544128"/>
                    <a:pt x="3537798" y="2536508"/>
                  </a:cubicBezTo>
                  <a:lnTo>
                    <a:pt x="3546370" y="2526983"/>
                  </a:lnTo>
                  <a:lnTo>
                    <a:pt x="3546370" y="2512695"/>
                  </a:lnTo>
                  <a:lnTo>
                    <a:pt x="3531130" y="2512695"/>
                  </a:lnTo>
                  <a:lnTo>
                    <a:pt x="3496841" y="25003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ED4149D-0D36-4D43-A867-4D68B5D734EE}"/>
                </a:ext>
              </a:extLst>
            </p:cNvPr>
            <p:cNvSpPr/>
            <p:nvPr/>
          </p:nvSpPr>
          <p:spPr>
            <a:xfrm>
              <a:off x="12477537" y="-3533775"/>
              <a:ext cx="3950543" cy="3109973"/>
            </a:xfrm>
            <a:custGeom>
              <a:avLst/>
              <a:gdLst>
                <a:gd name="connsiteX0" fmla="*/ 1067965 w 3950543"/>
                <a:gd name="connsiteY0" fmla="*/ 363855 h 3109973"/>
                <a:gd name="connsiteX1" fmla="*/ 1067965 w 3950543"/>
                <a:gd name="connsiteY1" fmla="*/ 372428 h 3109973"/>
                <a:gd name="connsiteX2" fmla="*/ 1067965 w 3950543"/>
                <a:gd name="connsiteY2" fmla="*/ 386715 h 3109973"/>
                <a:gd name="connsiteX3" fmla="*/ 1053678 w 3950543"/>
                <a:gd name="connsiteY3" fmla="*/ 406718 h 3109973"/>
                <a:gd name="connsiteX4" fmla="*/ 997480 w 3950543"/>
                <a:gd name="connsiteY4" fmla="*/ 406718 h 3109973"/>
                <a:gd name="connsiteX5" fmla="*/ 980335 w 3950543"/>
                <a:gd name="connsiteY5" fmla="*/ 429578 h 3109973"/>
                <a:gd name="connsiteX6" fmla="*/ 971763 w 3950543"/>
                <a:gd name="connsiteY6" fmla="*/ 458153 h 3109973"/>
                <a:gd name="connsiteX7" fmla="*/ 971763 w 3950543"/>
                <a:gd name="connsiteY7" fmla="*/ 496253 h 3109973"/>
                <a:gd name="connsiteX8" fmla="*/ 962238 w 3950543"/>
                <a:gd name="connsiteY8" fmla="*/ 517208 h 3109973"/>
                <a:gd name="connsiteX9" fmla="*/ 962238 w 3950543"/>
                <a:gd name="connsiteY9" fmla="*/ 526733 h 3109973"/>
                <a:gd name="connsiteX10" fmla="*/ 947950 w 3950543"/>
                <a:gd name="connsiteY10" fmla="*/ 526733 h 3109973"/>
                <a:gd name="connsiteX11" fmla="*/ 930805 w 3950543"/>
                <a:gd name="connsiteY11" fmla="*/ 543878 h 3109973"/>
                <a:gd name="connsiteX12" fmla="*/ 912708 w 3950543"/>
                <a:gd name="connsiteY12" fmla="*/ 528638 h 3109973"/>
                <a:gd name="connsiteX13" fmla="*/ 891753 w 3950543"/>
                <a:gd name="connsiteY13" fmla="*/ 520065 h 3109973"/>
                <a:gd name="connsiteX14" fmla="*/ 871750 w 3950543"/>
                <a:gd name="connsiteY14" fmla="*/ 520065 h 3109973"/>
                <a:gd name="connsiteX15" fmla="*/ 838413 w 3950543"/>
                <a:gd name="connsiteY15" fmla="*/ 503873 h 3109973"/>
                <a:gd name="connsiteX16" fmla="*/ 817458 w 3950543"/>
                <a:gd name="connsiteY16" fmla="*/ 489585 h 3109973"/>
                <a:gd name="connsiteX17" fmla="*/ 805075 w 3950543"/>
                <a:gd name="connsiteY17" fmla="*/ 489585 h 3109973"/>
                <a:gd name="connsiteX18" fmla="*/ 789835 w 3950543"/>
                <a:gd name="connsiteY18" fmla="*/ 507683 h 3109973"/>
                <a:gd name="connsiteX19" fmla="*/ 771738 w 3950543"/>
                <a:gd name="connsiteY19" fmla="*/ 537210 h 3109973"/>
                <a:gd name="connsiteX20" fmla="*/ 757450 w 3950543"/>
                <a:gd name="connsiteY20" fmla="*/ 563880 h 3109973"/>
                <a:gd name="connsiteX21" fmla="*/ 742210 w 3950543"/>
                <a:gd name="connsiteY21" fmla="*/ 583883 h 3109973"/>
                <a:gd name="connsiteX22" fmla="*/ 732685 w 3950543"/>
                <a:gd name="connsiteY22" fmla="*/ 601980 h 3109973"/>
                <a:gd name="connsiteX23" fmla="*/ 732685 w 3950543"/>
                <a:gd name="connsiteY23" fmla="*/ 614363 h 3109973"/>
                <a:gd name="connsiteX24" fmla="*/ 742210 w 3950543"/>
                <a:gd name="connsiteY24" fmla="*/ 640080 h 3109973"/>
                <a:gd name="connsiteX25" fmla="*/ 732685 w 3950543"/>
                <a:gd name="connsiteY25" fmla="*/ 648653 h 3109973"/>
                <a:gd name="connsiteX26" fmla="*/ 705063 w 3950543"/>
                <a:gd name="connsiteY26" fmla="*/ 638175 h 3109973"/>
                <a:gd name="connsiteX27" fmla="*/ 687918 w 3950543"/>
                <a:gd name="connsiteY27" fmla="*/ 617220 h 3109973"/>
                <a:gd name="connsiteX28" fmla="*/ 567903 w 3950543"/>
                <a:gd name="connsiteY28" fmla="*/ 617220 h 3109973"/>
                <a:gd name="connsiteX29" fmla="*/ 567903 w 3950543"/>
                <a:gd name="connsiteY29" fmla="*/ 626745 h 3109973"/>
                <a:gd name="connsiteX30" fmla="*/ 577428 w 3950543"/>
                <a:gd name="connsiteY30" fmla="*/ 636270 h 3109973"/>
                <a:gd name="connsiteX31" fmla="*/ 586953 w 3950543"/>
                <a:gd name="connsiteY31" fmla="*/ 644843 h 3109973"/>
                <a:gd name="connsiteX32" fmla="*/ 586953 w 3950543"/>
                <a:gd name="connsiteY32" fmla="*/ 670560 h 3109973"/>
                <a:gd name="connsiteX33" fmla="*/ 586953 w 3950543"/>
                <a:gd name="connsiteY33" fmla="*/ 781050 h 3109973"/>
                <a:gd name="connsiteX34" fmla="*/ 575523 w 3950543"/>
                <a:gd name="connsiteY34" fmla="*/ 796290 h 3109973"/>
                <a:gd name="connsiteX35" fmla="*/ 566950 w 3950543"/>
                <a:gd name="connsiteY35" fmla="*/ 802958 h 3109973"/>
                <a:gd name="connsiteX36" fmla="*/ 557425 w 3950543"/>
                <a:gd name="connsiteY36" fmla="*/ 802958 h 3109973"/>
                <a:gd name="connsiteX37" fmla="*/ 539328 w 3950543"/>
                <a:gd name="connsiteY37" fmla="*/ 802958 h 3109973"/>
                <a:gd name="connsiteX38" fmla="*/ 539328 w 3950543"/>
                <a:gd name="connsiteY38" fmla="*/ 867728 h 3109973"/>
                <a:gd name="connsiteX39" fmla="*/ 527898 w 3950543"/>
                <a:gd name="connsiteY39" fmla="*/ 867728 h 3109973"/>
                <a:gd name="connsiteX40" fmla="*/ 464080 w 3950543"/>
                <a:gd name="connsiteY40" fmla="*/ 867728 h 3109973"/>
                <a:gd name="connsiteX41" fmla="*/ 413598 w 3950543"/>
                <a:gd name="connsiteY41" fmla="*/ 899160 h 3109973"/>
                <a:gd name="connsiteX42" fmla="*/ 365020 w 3950543"/>
                <a:gd name="connsiteY42" fmla="*/ 899160 h 3109973"/>
                <a:gd name="connsiteX43" fmla="*/ 350733 w 3950543"/>
                <a:gd name="connsiteY43" fmla="*/ 914400 h 3109973"/>
                <a:gd name="connsiteX44" fmla="*/ 330730 w 3950543"/>
                <a:gd name="connsiteY44" fmla="*/ 914400 h 3109973"/>
                <a:gd name="connsiteX45" fmla="*/ 312633 w 3950543"/>
                <a:gd name="connsiteY45" fmla="*/ 928688 h 3109973"/>
                <a:gd name="connsiteX46" fmla="*/ 271675 w 3950543"/>
                <a:gd name="connsiteY46" fmla="*/ 899160 h 3109973"/>
                <a:gd name="connsiteX47" fmla="*/ 225955 w 3950543"/>
                <a:gd name="connsiteY47" fmla="*/ 942023 h 3109973"/>
                <a:gd name="connsiteX48" fmla="*/ 171663 w 3950543"/>
                <a:gd name="connsiteY48" fmla="*/ 942023 h 3109973"/>
                <a:gd name="connsiteX49" fmla="*/ 171663 w 3950543"/>
                <a:gd name="connsiteY49" fmla="*/ 910590 h 3109973"/>
                <a:gd name="connsiteX50" fmla="*/ 120228 w 3950543"/>
                <a:gd name="connsiteY50" fmla="*/ 910590 h 3109973"/>
                <a:gd name="connsiteX51" fmla="*/ 111655 w 3950543"/>
                <a:gd name="connsiteY51" fmla="*/ 920115 h 3109973"/>
                <a:gd name="connsiteX52" fmla="*/ 103083 w 3950543"/>
                <a:gd name="connsiteY52" fmla="*/ 920115 h 3109973"/>
                <a:gd name="connsiteX53" fmla="*/ 91653 w 3950543"/>
                <a:gd name="connsiteY53" fmla="*/ 928688 h 3109973"/>
                <a:gd name="connsiteX54" fmla="*/ 46885 w 3950543"/>
                <a:gd name="connsiteY54" fmla="*/ 928688 h 3109973"/>
                <a:gd name="connsiteX55" fmla="*/ 46885 w 3950543"/>
                <a:gd name="connsiteY55" fmla="*/ 946785 h 3109973"/>
                <a:gd name="connsiteX56" fmla="*/ 34503 w 3950543"/>
                <a:gd name="connsiteY56" fmla="*/ 961073 h 3109973"/>
                <a:gd name="connsiteX57" fmla="*/ 34503 w 3950543"/>
                <a:gd name="connsiteY57" fmla="*/ 969645 h 3109973"/>
                <a:gd name="connsiteX58" fmla="*/ 12595 w 3950543"/>
                <a:gd name="connsiteY58" fmla="*/ 969645 h 3109973"/>
                <a:gd name="connsiteX59" fmla="*/ 12595 w 3950543"/>
                <a:gd name="connsiteY59" fmla="*/ 987743 h 3109973"/>
                <a:gd name="connsiteX60" fmla="*/ 12595 w 3950543"/>
                <a:gd name="connsiteY60" fmla="*/ 1011555 h 3109973"/>
                <a:gd name="connsiteX61" fmla="*/ 213 w 3950543"/>
                <a:gd name="connsiteY61" fmla="*/ 1031558 h 3109973"/>
                <a:gd name="connsiteX62" fmla="*/ 9738 w 3950543"/>
                <a:gd name="connsiteY62" fmla="*/ 1048703 h 3109973"/>
                <a:gd name="connsiteX63" fmla="*/ 47838 w 3950543"/>
                <a:gd name="connsiteY63" fmla="*/ 1048703 h 3109973"/>
                <a:gd name="connsiteX64" fmla="*/ 65935 w 3950543"/>
                <a:gd name="connsiteY64" fmla="*/ 1069658 h 3109973"/>
                <a:gd name="connsiteX65" fmla="*/ 56410 w 3950543"/>
                <a:gd name="connsiteY65" fmla="*/ 1087755 h 3109973"/>
                <a:gd name="connsiteX66" fmla="*/ 56410 w 3950543"/>
                <a:gd name="connsiteY66" fmla="*/ 1119188 h 3109973"/>
                <a:gd name="connsiteX67" fmla="*/ 42123 w 3950543"/>
                <a:gd name="connsiteY67" fmla="*/ 1142048 h 3109973"/>
                <a:gd name="connsiteX68" fmla="*/ 42123 w 3950543"/>
                <a:gd name="connsiteY68" fmla="*/ 1163003 h 3109973"/>
                <a:gd name="connsiteX69" fmla="*/ 42123 w 3950543"/>
                <a:gd name="connsiteY69" fmla="*/ 1177290 h 3109973"/>
                <a:gd name="connsiteX70" fmla="*/ 1165 w 3950543"/>
                <a:gd name="connsiteY70" fmla="*/ 1177290 h 3109973"/>
                <a:gd name="connsiteX71" fmla="*/ 1165 w 3950543"/>
                <a:gd name="connsiteY71" fmla="*/ 1191578 h 3109973"/>
                <a:gd name="connsiteX72" fmla="*/ 26883 w 3950543"/>
                <a:gd name="connsiteY72" fmla="*/ 1208723 h 3109973"/>
                <a:gd name="connsiteX73" fmla="*/ 44980 w 3950543"/>
                <a:gd name="connsiteY73" fmla="*/ 1223963 h 3109973"/>
                <a:gd name="connsiteX74" fmla="*/ 44980 w 3950543"/>
                <a:gd name="connsiteY74" fmla="*/ 1233488 h 3109973"/>
                <a:gd name="connsiteX75" fmla="*/ 59268 w 3950543"/>
                <a:gd name="connsiteY75" fmla="*/ 1240155 h 3109973"/>
                <a:gd name="connsiteX76" fmla="*/ 77365 w 3950543"/>
                <a:gd name="connsiteY76" fmla="*/ 1268730 h 3109973"/>
                <a:gd name="connsiteX77" fmla="*/ 68793 w 3950543"/>
                <a:gd name="connsiteY77" fmla="*/ 1292543 h 3109973"/>
                <a:gd name="connsiteX78" fmla="*/ 68793 w 3950543"/>
                <a:gd name="connsiteY78" fmla="*/ 1315403 h 3109973"/>
                <a:gd name="connsiteX79" fmla="*/ 81175 w 3950543"/>
                <a:gd name="connsiteY79" fmla="*/ 1326833 h 3109973"/>
                <a:gd name="connsiteX80" fmla="*/ 99273 w 3950543"/>
                <a:gd name="connsiteY80" fmla="*/ 1326833 h 3109973"/>
                <a:gd name="connsiteX81" fmla="*/ 99273 w 3950543"/>
                <a:gd name="connsiteY81" fmla="*/ 1349693 h 3109973"/>
                <a:gd name="connsiteX82" fmla="*/ 120228 w 3950543"/>
                <a:gd name="connsiteY82" fmla="*/ 1366838 h 3109973"/>
                <a:gd name="connsiteX83" fmla="*/ 149755 w 3950543"/>
                <a:gd name="connsiteY83" fmla="*/ 1382078 h 3109973"/>
                <a:gd name="connsiteX84" fmla="*/ 172615 w 3950543"/>
                <a:gd name="connsiteY84" fmla="*/ 1388745 h 3109973"/>
                <a:gd name="connsiteX85" fmla="*/ 184045 w 3950543"/>
                <a:gd name="connsiteY85" fmla="*/ 1388745 h 3109973"/>
                <a:gd name="connsiteX86" fmla="*/ 175473 w 3950543"/>
                <a:gd name="connsiteY86" fmla="*/ 1405890 h 3109973"/>
                <a:gd name="connsiteX87" fmla="*/ 175473 w 3950543"/>
                <a:gd name="connsiteY87" fmla="*/ 1420178 h 3109973"/>
                <a:gd name="connsiteX88" fmla="*/ 175473 w 3950543"/>
                <a:gd name="connsiteY88" fmla="*/ 1432560 h 3109973"/>
                <a:gd name="connsiteX89" fmla="*/ 175473 w 3950543"/>
                <a:gd name="connsiteY89" fmla="*/ 1452563 h 3109973"/>
                <a:gd name="connsiteX90" fmla="*/ 175473 w 3950543"/>
                <a:gd name="connsiteY90" fmla="*/ 1466850 h 3109973"/>
                <a:gd name="connsiteX91" fmla="*/ 190713 w 3950543"/>
                <a:gd name="connsiteY91" fmla="*/ 1484948 h 3109973"/>
                <a:gd name="connsiteX92" fmla="*/ 210715 w 3950543"/>
                <a:gd name="connsiteY92" fmla="*/ 1499235 h 3109973"/>
                <a:gd name="connsiteX93" fmla="*/ 210715 w 3950543"/>
                <a:gd name="connsiteY93" fmla="*/ 1508760 h 3109973"/>
                <a:gd name="connsiteX94" fmla="*/ 202143 w 3950543"/>
                <a:gd name="connsiteY94" fmla="*/ 1521143 h 3109973"/>
                <a:gd name="connsiteX95" fmla="*/ 184998 w 3950543"/>
                <a:gd name="connsiteY95" fmla="*/ 1521143 h 3109973"/>
                <a:gd name="connsiteX96" fmla="*/ 184998 w 3950543"/>
                <a:gd name="connsiteY96" fmla="*/ 1529715 h 3109973"/>
                <a:gd name="connsiteX97" fmla="*/ 184998 w 3950543"/>
                <a:gd name="connsiteY97" fmla="*/ 1547813 h 3109973"/>
                <a:gd name="connsiteX98" fmla="*/ 184998 w 3950543"/>
                <a:gd name="connsiteY98" fmla="*/ 1563053 h 3109973"/>
                <a:gd name="connsiteX99" fmla="*/ 184998 w 3950543"/>
                <a:gd name="connsiteY99" fmla="*/ 1580198 h 3109973"/>
                <a:gd name="connsiteX100" fmla="*/ 191665 w 3950543"/>
                <a:gd name="connsiteY100" fmla="*/ 1601153 h 3109973"/>
                <a:gd name="connsiteX101" fmla="*/ 191665 w 3950543"/>
                <a:gd name="connsiteY101" fmla="*/ 1613535 h 3109973"/>
                <a:gd name="connsiteX102" fmla="*/ 191665 w 3950543"/>
                <a:gd name="connsiteY102" fmla="*/ 1627823 h 3109973"/>
                <a:gd name="connsiteX103" fmla="*/ 191665 w 3950543"/>
                <a:gd name="connsiteY103" fmla="*/ 1651635 h 3109973"/>
                <a:gd name="connsiteX104" fmla="*/ 183093 w 3950543"/>
                <a:gd name="connsiteY104" fmla="*/ 1666875 h 3109973"/>
                <a:gd name="connsiteX105" fmla="*/ 170710 w 3950543"/>
                <a:gd name="connsiteY105" fmla="*/ 1673543 h 3109973"/>
                <a:gd name="connsiteX106" fmla="*/ 152613 w 3950543"/>
                <a:gd name="connsiteY106" fmla="*/ 1664970 h 3109973"/>
                <a:gd name="connsiteX107" fmla="*/ 152613 w 3950543"/>
                <a:gd name="connsiteY107" fmla="*/ 1653540 h 3109973"/>
                <a:gd name="connsiteX108" fmla="*/ 162138 w 3950543"/>
                <a:gd name="connsiteY108" fmla="*/ 1644968 h 3109973"/>
                <a:gd name="connsiteX109" fmla="*/ 153565 w 3950543"/>
                <a:gd name="connsiteY109" fmla="*/ 1644968 h 3109973"/>
                <a:gd name="connsiteX110" fmla="*/ 132610 w 3950543"/>
                <a:gd name="connsiteY110" fmla="*/ 1653540 h 3109973"/>
                <a:gd name="connsiteX111" fmla="*/ 132610 w 3950543"/>
                <a:gd name="connsiteY111" fmla="*/ 1676400 h 3109973"/>
                <a:gd name="connsiteX112" fmla="*/ 132610 w 3950543"/>
                <a:gd name="connsiteY112" fmla="*/ 1699260 h 3109973"/>
                <a:gd name="connsiteX113" fmla="*/ 141183 w 3950543"/>
                <a:gd name="connsiteY113" fmla="*/ 1714500 h 3109973"/>
                <a:gd name="connsiteX114" fmla="*/ 141183 w 3950543"/>
                <a:gd name="connsiteY114" fmla="*/ 1732598 h 3109973"/>
                <a:gd name="connsiteX115" fmla="*/ 147850 w 3950543"/>
                <a:gd name="connsiteY115" fmla="*/ 1742123 h 3109973"/>
                <a:gd name="connsiteX116" fmla="*/ 139278 w 3950543"/>
                <a:gd name="connsiteY116" fmla="*/ 1753553 h 3109973"/>
                <a:gd name="connsiteX117" fmla="*/ 139278 w 3950543"/>
                <a:gd name="connsiteY117" fmla="*/ 1768793 h 3109973"/>
                <a:gd name="connsiteX118" fmla="*/ 156423 w 3950543"/>
                <a:gd name="connsiteY118" fmla="*/ 1803083 h 3109973"/>
                <a:gd name="connsiteX119" fmla="*/ 177378 w 3950543"/>
                <a:gd name="connsiteY119" fmla="*/ 1803083 h 3109973"/>
                <a:gd name="connsiteX120" fmla="*/ 189760 w 3950543"/>
                <a:gd name="connsiteY120" fmla="*/ 1812608 h 3109973"/>
                <a:gd name="connsiteX121" fmla="*/ 209763 w 3950543"/>
                <a:gd name="connsiteY121" fmla="*/ 1812608 h 3109973"/>
                <a:gd name="connsiteX122" fmla="*/ 218335 w 3950543"/>
                <a:gd name="connsiteY122" fmla="*/ 1835468 h 3109973"/>
                <a:gd name="connsiteX123" fmla="*/ 244053 w 3950543"/>
                <a:gd name="connsiteY123" fmla="*/ 1864043 h 3109973"/>
                <a:gd name="connsiteX124" fmla="*/ 265008 w 3950543"/>
                <a:gd name="connsiteY124" fmla="*/ 1886903 h 3109973"/>
                <a:gd name="connsiteX125" fmla="*/ 294535 w 3950543"/>
                <a:gd name="connsiteY125" fmla="*/ 1916430 h 3109973"/>
                <a:gd name="connsiteX126" fmla="*/ 303108 w 3950543"/>
                <a:gd name="connsiteY126" fmla="*/ 1916430 h 3109973"/>
                <a:gd name="connsiteX127" fmla="*/ 314538 w 3950543"/>
                <a:gd name="connsiteY127" fmla="*/ 1899285 h 3109973"/>
                <a:gd name="connsiteX128" fmla="*/ 354543 w 3950543"/>
                <a:gd name="connsiteY128" fmla="*/ 1899285 h 3109973"/>
                <a:gd name="connsiteX129" fmla="*/ 365973 w 3950543"/>
                <a:gd name="connsiteY129" fmla="*/ 1911668 h 3109973"/>
                <a:gd name="connsiteX130" fmla="*/ 365973 w 3950543"/>
                <a:gd name="connsiteY130" fmla="*/ 1928813 h 3109973"/>
                <a:gd name="connsiteX131" fmla="*/ 388833 w 3950543"/>
                <a:gd name="connsiteY131" fmla="*/ 1944053 h 3109973"/>
                <a:gd name="connsiteX132" fmla="*/ 411693 w 3950543"/>
                <a:gd name="connsiteY132" fmla="*/ 1970723 h 3109973"/>
                <a:gd name="connsiteX133" fmla="*/ 426933 w 3950543"/>
                <a:gd name="connsiteY133" fmla="*/ 1988820 h 3109973"/>
                <a:gd name="connsiteX134" fmla="*/ 438363 w 3950543"/>
                <a:gd name="connsiteY134" fmla="*/ 2004060 h 3109973"/>
                <a:gd name="connsiteX135" fmla="*/ 446935 w 3950543"/>
                <a:gd name="connsiteY135" fmla="*/ 2026920 h 3109973"/>
                <a:gd name="connsiteX136" fmla="*/ 464080 w 3950543"/>
                <a:gd name="connsiteY136" fmla="*/ 2033588 h 3109973"/>
                <a:gd name="connsiteX137" fmla="*/ 486940 w 3950543"/>
                <a:gd name="connsiteY137" fmla="*/ 2033588 h 3109973"/>
                <a:gd name="connsiteX138" fmla="*/ 499323 w 3950543"/>
                <a:gd name="connsiteY138" fmla="*/ 2048828 h 3109973"/>
                <a:gd name="connsiteX139" fmla="*/ 499323 w 3950543"/>
                <a:gd name="connsiteY139" fmla="*/ 2069783 h 3109973"/>
                <a:gd name="connsiteX140" fmla="*/ 525040 w 3950543"/>
                <a:gd name="connsiteY140" fmla="*/ 2093595 h 3109973"/>
                <a:gd name="connsiteX141" fmla="*/ 545043 w 3950543"/>
                <a:gd name="connsiteY141" fmla="*/ 2107883 h 3109973"/>
                <a:gd name="connsiteX142" fmla="*/ 556473 w 3950543"/>
                <a:gd name="connsiteY142" fmla="*/ 2107883 h 3109973"/>
                <a:gd name="connsiteX143" fmla="*/ 556473 w 3950543"/>
                <a:gd name="connsiteY143" fmla="*/ 2120265 h 3109973"/>
                <a:gd name="connsiteX144" fmla="*/ 556473 w 3950543"/>
                <a:gd name="connsiteY144" fmla="*/ 2129790 h 3109973"/>
                <a:gd name="connsiteX145" fmla="*/ 593620 w 3950543"/>
                <a:gd name="connsiteY145" fmla="*/ 2129790 h 3109973"/>
                <a:gd name="connsiteX146" fmla="*/ 603145 w 3950543"/>
                <a:gd name="connsiteY146" fmla="*/ 2150745 h 3109973"/>
                <a:gd name="connsiteX147" fmla="*/ 603145 w 3950543"/>
                <a:gd name="connsiteY147" fmla="*/ 2165033 h 3109973"/>
                <a:gd name="connsiteX148" fmla="*/ 615528 w 3950543"/>
                <a:gd name="connsiteY148" fmla="*/ 2165033 h 3109973"/>
                <a:gd name="connsiteX149" fmla="*/ 615528 w 3950543"/>
                <a:gd name="connsiteY149" fmla="*/ 2156460 h 3109973"/>
                <a:gd name="connsiteX150" fmla="*/ 615528 w 3950543"/>
                <a:gd name="connsiteY150" fmla="*/ 2170748 h 3109973"/>
                <a:gd name="connsiteX151" fmla="*/ 624100 w 3950543"/>
                <a:gd name="connsiteY151" fmla="*/ 2177415 h 3109973"/>
                <a:gd name="connsiteX152" fmla="*/ 633625 w 3950543"/>
                <a:gd name="connsiteY152" fmla="*/ 2170748 h 3109973"/>
                <a:gd name="connsiteX153" fmla="*/ 642198 w 3950543"/>
                <a:gd name="connsiteY153" fmla="*/ 2170748 h 3109973"/>
                <a:gd name="connsiteX154" fmla="*/ 673630 w 3950543"/>
                <a:gd name="connsiteY154" fmla="*/ 2191703 h 3109973"/>
                <a:gd name="connsiteX155" fmla="*/ 694585 w 3950543"/>
                <a:gd name="connsiteY155" fmla="*/ 2201228 h 3109973"/>
                <a:gd name="connsiteX156" fmla="*/ 848890 w 3950543"/>
                <a:gd name="connsiteY156" fmla="*/ 2201228 h 3109973"/>
                <a:gd name="connsiteX157" fmla="*/ 866988 w 3950543"/>
                <a:gd name="connsiteY157" fmla="*/ 2212658 h 3109973"/>
                <a:gd name="connsiteX158" fmla="*/ 857463 w 3950543"/>
                <a:gd name="connsiteY158" fmla="*/ 2250758 h 3109973"/>
                <a:gd name="connsiteX159" fmla="*/ 857463 w 3950543"/>
                <a:gd name="connsiteY159" fmla="*/ 2268855 h 3109973"/>
                <a:gd name="connsiteX160" fmla="*/ 866035 w 3950543"/>
                <a:gd name="connsiteY160" fmla="*/ 2268855 h 3109973"/>
                <a:gd name="connsiteX161" fmla="*/ 877465 w 3950543"/>
                <a:gd name="connsiteY161" fmla="*/ 2251710 h 3109973"/>
                <a:gd name="connsiteX162" fmla="*/ 889848 w 3950543"/>
                <a:gd name="connsiteY162" fmla="*/ 2231708 h 3109973"/>
                <a:gd name="connsiteX163" fmla="*/ 915565 w 3950543"/>
                <a:gd name="connsiteY163" fmla="*/ 2208848 h 3109973"/>
                <a:gd name="connsiteX164" fmla="*/ 936520 w 3950543"/>
                <a:gd name="connsiteY164" fmla="*/ 2197418 h 3109973"/>
                <a:gd name="connsiteX165" fmla="*/ 959380 w 3950543"/>
                <a:gd name="connsiteY165" fmla="*/ 2197418 h 3109973"/>
                <a:gd name="connsiteX166" fmla="*/ 987955 w 3950543"/>
                <a:gd name="connsiteY166" fmla="*/ 2211705 h 3109973"/>
                <a:gd name="connsiteX167" fmla="*/ 1020340 w 3950543"/>
                <a:gd name="connsiteY167" fmla="*/ 2228850 h 3109973"/>
                <a:gd name="connsiteX168" fmla="*/ 1028913 w 3950543"/>
                <a:gd name="connsiteY168" fmla="*/ 2228850 h 3109973"/>
                <a:gd name="connsiteX169" fmla="*/ 1043200 w 3950543"/>
                <a:gd name="connsiteY169" fmla="*/ 2222183 h 3109973"/>
                <a:gd name="connsiteX170" fmla="*/ 1057488 w 3950543"/>
                <a:gd name="connsiteY170" fmla="*/ 2222183 h 3109973"/>
                <a:gd name="connsiteX171" fmla="*/ 1068918 w 3950543"/>
                <a:gd name="connsiteY171" fmla="*/ 2237423 h 3109973"/>
                <a:gd name="connsiteX172" fmla="*/ 1068918 w 3950543"/>
                <a:gd name="connsiteY172" fmla="*/ 2255520 h 3109973"/>
                <a:gd name="connsiteX173" fmla="*/ 1077490 w 3950543"/>
                <a:gd name="connsiteY173" fmla="*/ 2276475 h 3109973"/>
                <a:gd name="connsiteX174" fmla="*/ 1089873 w 3950543"/>
                <a:gd name="connsiteY174" fmla="*/ 2283143 h 3109973"/>
                <a:gd name="connsiteX175" fmla="*/ 1107018 w 3950543"/>
                <a:gd name="connsiteY175" fmla="*/ 2289810 h 3109973"/>
                <a:gd name="connsiteX176" fmla="*/ 1107018 w 3950543"/>
                <a:gd name="connsiteY176" fmla="*/ 2309813 h 3109973"/>
                <a:gd name="connsiteX177" fmla="*/ 1107018 w 3950543"/>
                <a:gd name="connsiteY177" fmla="*/ 2329815 h 3109973"/>
                <a:gd name="connsiteX178" fmla="*/ 1118448 w 3950543"/>
                <a:gd name="connsiteY178" fmla="*/ 2329815 h 3109973"/>
                <a:gd name="connsiteX179" fmla="*/ 1147975 w 3950543"/>
                <a:gd name="connsiteY179" fmla="*/ 2336483 h 3109973"/>
                <a:gd name="connsiteX180" fmla="*/ 1173693 w 3950543"/>
                <a:gd name="connsiteY180" fmla="*/ 2336483 h 3109973"/>
                <a:gd name="connsiteX181" fmla="*/ 1199410 w 3950543"/>
                <a:gd name="connsiteY181" fmla="*/ 2336483 h 3109973"/>
                <a:gd name="connsiteX182" fmla="*/ 1233700 w 3950543"/>
                <a:gd name="connsiteY182" fmla="*/ 2336483 h 3109973"/>
                <a:gd name="connsiteX183" fmla="*/ 1251798 w 3950543"/>
                <a:gd name="connsiteY183" fmla="*/ 2318385 h 3109973"/>
                <a:gd name="connsiteX184" fmla="*/ 1266085 w 3950543"/>
                <a:gd name="connsiteY184" fmla="*/ 2300288 h 3109973"/>
                <a:gd name="connsiteX185" fmla="*/ 1286088 w 3950543"/>
                <a:gd name="connsiteY185" fmla="*/ 2287905 h 3109973"/>
                <a:gd name="connsiteX186" fmla="*/ 1312758 w 3950543"/>
                <a:gd name="connsiteY186" fmla="*/ 2279333 h 3109973"/>
                <a:gd name="connsiteX187" fmla="*/ 1342285 w 3950543"/>
                <a:gd name="connsiteY187" fmla="*/ 2279333 h 3109973"/>
                <a:gd name="connsiteX188" fmla="*/ 1363241 w 3950543"/>
                <a:gd name="connsiteY188" fmla="*/ 2266950 h 3109973"/>
                <a:gd name="connsiteX189" fmla="*/ 1380385 w 3950543"/>
                <a:gd name="connsiteY189" fmla="*/ 2246948 h 3109973"/>
                <a:gd name="connsiteX190" fmla="*/ 1401341 w 3950543"/>
                <a:gd name="connsiteY190" fmla="*/ 2246948 h 3109973"/>
                <a:gd name="connsiteX191" fmla="*/ 1459443 w 3950543"/>
                <a:gd name="connsiteY191" fmla="*/ 2246948 h 3109973"/>
                <a:gd name="connsiteX192" fmla="*/ 1480398 w 3950543"/>
                <a:gd name="connsiteY192" fmla="*/ 2265045 h 3109973"/>
                <a:gd name="connsiteX193" fmla="*/ 1492780 w 3950543"/>
                <a:gd name="connsiteY193" fmla="*/ 2276475 h 3109973"/>
                <a:gd name="connsiteX194" fmla="*/ 1508020 w 3950543"/>
                <a:gd name="connsiteY194" fmla="*/ 2283143 h 3109973"/>
                <a:gd name="connsiteX195" fmla="*/ 1522308 w 3950543"/>
                <a:gd name="connsiteY195" fmla="*/ 2283143 h 3109973"/>
                <a:gd name="connsiteX196" fmla="*/ 1528975 w 3950543"/>
                <a:gd name="connsiteY196" fmla="*/ 2270760 h 3109973"/>
                <a:gd name="connsiteX197" fmla="*/ 1528975 w 3950543"/>
                <a:gd name="connsiteY197" fmla="*/ 2255520 h 3109973"/>
                <a:gd name="connsiteX198" fmla="*/ 1538500 w 3950543"/>
                <a:gd name="connsiteY198" fmla="*/ 2244090 h 3109973"/>
                <a:gd name="connsiteX199" fmla="*/ 1553741 w 3950543"/>
                <a:gd name="connsiteY199" fmla="*/ 2244090 h 3109973"/>
                <a:gd name="connsiteX200" fmla="*/ 1568980 w 3950543"/>
                <a:gd name="connsiteY200" fmla="*/ 2256473 h 3109973"/>
                <a:gd name="connsiteX201" fmla="*/ 1584220 w 3950543"/>
                <a:gd name="connsiteY201" fmla="*/ 2268855 h 3109973"/>
                <a:gd name="connsiteX202" fmla="*/ 1584220 w 3950543"/>
                <a:gd name="connsiteY202" fmla="*/ 2286000 h 3109973"/>
                <a:gd name="connsiteX203" fmla="*/ 1584220 w 3950543"/>
                <a:gd name="connsiteY203" fmla="*/ 2309813 h 3109973"/>
                <a:gd name="connsiteX204" fmla="*/ 1590888 w 3950543"/>
                <a:gd name="connsiteY204" fmla="*/ 2321243 h 3109973"/>
                <a:gd name="connsiteX205" fmla="*/ 1600413 w 3950543"/>
                <a:gd name="connsiteY205" fmla="*/ 2311718 h 3109973"/>
                <a:gd name="connsiteX206" fmla="*/ 1609938 w 3950543"/>
                <a:gd name="connsiteY206" fmla="*/ 2311718 h 3109973"/>
                <a:gd name="connsiteX207" fmla="*/ 1624225 w 3950543"/>
                <a:gd name="connsiteY207" fmla="*/ 2331720 h 3109973"/>
                <a:gd name="connsiteX208" fmla="*/ 1624225 w 3950543"/>
                <a:gd name="connsiteY208" fmla="*/ 2363153 h 3109973"/>
                <a:gd name="connsiteX209" fmla="*/ 1624225 w 3950543"/>
                <a:gd name="connsiteY209" fmla="*/ 2419350 h 3109973"/>
                <a:gd name="connsiteX210" fmla="*/ 1617558 w 3950543"/>
                <a:gd name="connsiteY210" fmla="*/ 2434590 h 3109973"/>
                <a:gd name="connsiteX211" fmla="*/ 1617558 w 3950543"/>
                <a:gd name="connsiteY211" fmla="*/ 2446973 h 3109973"/>
                <a:gd name="connsiteX212" fmla="*/ 1606128 w 3950543"/>
                <a:gd name="connsiteY212" fmla="*/ 2455545 h 3109973"/>
                <a:gd name="connsiteX213" fmla="*/ 1606128 w 3950543"/>
                <a:gd name="connsiteY213" fmla="*/ 2481263 h 3109973"/>
                <a:gd name="connsiteX214" fmla="*/ 1597555 w 3950543"/>
                <a:gd name="connsiteY214" fmla="*/ 2481263 h 3109973"/>
                <a:gd name="connsiteX215" fmla="*/ 1588030 w 3950543"/>
                <a:gd name="connsiteY215" fmla="*/ 2499360 h 3109973"/>
                <a:gd name="connsiteX216" fmla="*/ 1570885 w 3950543"/>
                <a:gd name="connsiteY216" fmla="*/ 2499360 h 3109973"/>
                <a:gd name="connsiteX217" fmla="*/ 1570885 w 3950543"/>
                <a:gd name="connsiteY217" fmla="*/ 2513648 h 3109973"/>
                <a:gd name="connsiteX218" fmla="*/ 1561360 w 3950543"/>
                <a:gd name="connsiteY218" fmla="*/ 2520315 h 3109973"/>
                <a:gd name="connsiteX219" fmla="*/ 1547073 w 3950543"/>
                <a:gd name="connsiteY219" fmla="*/ 2520315 h 3109973"/>
                <a:gd name="connsiteX220" fmla="*/ 1547073 w 3950543"/>
                <a:gd name="connsiteY220" fmla="*/ 2637473 h 3109973"/>
                <a:gd name="connsiteX221" fmla="*/ 1568028 w 3950543"/>
                <a:gd name="connsiteY221" fmla="*/ 2628900 h 3109973"/>
                <a:gd name="connsiteX222" fmla="*/ 1628988 w 3950543"/>
                <a:gd name="connsiteY222" fmla="*/ 2628900 h 3109973"/>
                <a:gd name="connsiteX223" fmla="*/ 1635655 w 3950543"/>
                <a:gd name="connsiteY223" fmla="*/ 2640330 h 3109973"/>
                <a:gd name="connsiteX224" fmla="*/ 1627083 w 3950543"/>
                <a:gd name="connsiteY224" fmla="*/ 2651760 h 3109973"/>
                <a:gd name="connsiteX225" fmla="*/ 1627083 w 3950543"/>
                <a:gd name="connsiteY225" fmla="*/ 2658428 h 3109973"/>
                <a:gd name="connsiteX226" fmla="*/ 1635655 w 3950543"/>
                <a:gd name="connsiteY226" fmla="*/ 2658428 h 3109973"/>
                <a:gd name="connsiteX227" fmla="*/ 1635655 w 3950543"/>
                <a:gd name="connsiteY227" fmla="*/ 2707958 h 3109973"/>
                <a:gd name="connsiteX228" fmla="*/ 1682328 w 3950543"/>
                <a:gd name="connsiteY228" fmla="*/ 2707958 h 3109973"/>
                <a:gd name="connsiteX229" fmla="*/ 1691853 w 3950543"/>
                <a:gd name="connsiteY229" fmla="*/ 2717483 h 3109973"/>
                <a:gd name="connsiteX230" fmla="*/ 1676613 w 3950543"/>
                <a:gd name="connsiteY230" fmla="*/ 2732723 h 3109973"/>
                <a:gd name="connsiteX231" fmla="*/ 1676613 w 3950543"/>
                <a:gd name="connsiteY231" fmla="*/ 2787968 h 3109973"/>
                <a:gd name="connsiteX232" fmla="*/ 1731858 w 3950543"/>
                <a:gd name="connsiteY232" fmla="*/ 2787968 h 3109973"/>
                <a:gd name="connsiteX233" fmla="*/ 1731858 w 3950543"/>
                <a:gd name="connsiteY233" fmla="*/ 2816543 h 3109973"/>
                <a:gd name="connsiteX234" fmla="*/ 1746145 w 3950543"/>
                <a:gd name="connsiteY234" fmla="*/ 2827973 h 3109973"/>
                <a:gd name="connsiteX235" fmla="*/ 1791866 w 3950543"/>
                <a:gd name="connsiteY235" fmla="*/ 2827973 h 3109973"/>
                <a:gd name="connsiteX236" fmla="*/ 1801391 w 3950543"/>
                <a:gd name="connsiteY236" fmla="*/ 2821305 h 3109973"/>
                <a:gd name="connsiteX237" fmla="*/ 1809963 w 3950543"/>
                <a:gd name="connsiteY237" fmla="*/ 2812733 h 3109973"/>
                <a:gd name="connsiteX238" fmla="*/ 1828060 w 3950543"/>
                <a:gd name="connsiteY238" fmla="*/ 2812733 h 3109973"/>
                <a:gd name="connsiteX239" fmla="*/ 1828060 w 3950543"/>
                <a:gd name="connsiteY239" fmla="*/ 2861310 h 3109973"/>
                <a:gd name="connsiteX240" fmla="*/ 1874733 w 3950543"/>
                <a:gd name="connsiteY240" fmla="*/ 2861310 h 3109973"/>
                <a:gd name="connsiteX241" fmla="*/ 1874733 w 3950543"/>
                <a:gd name="connsiteY241" fmla="*/ 2820353 h 3109973"/>
                <a:gd name="connsiteX242" fmla="*/ 1868066 w 3950543"/>
                <a:gd name="connsiteY242" fmla="*/ 2807970 h 3109973"/>
                <a:gd name="connsiteX243" fmla="*/ 1868066 w 3950543"/>
                <a:gd name="connsiteY243" fmla="*/ 2762250 h 3109973"/>
                <a:gd name="connsiteX244" fmla="*/ 1880448 w 3950543"/>
                <a:gd name="connsiteY244" fmla="*/ 2755583 h 3109973"/>
                <a:gd name="connsiteX245" fmla="*/ 1926168 w 3950543"/>
                <a:gd name="connsiteY245" fmla="*/ 2755583 h 3109973"/>
                <a:gd name="connsiteX246" fmla="*/ 1934741 w 3950543"/>
                <a:gd name="connsiteY246" fmla="*/ 2748915 h 3109973"/>
                <a:gd name="connsiteX247" fmla="*/ 1946170 w 3950543"/>
                <a:gd name="connsiteY247" fmla="*/ 2739390 h 3109973"/>
                <a:gd name="connsiteX248" fmla="*/ 1955695 w 3950543"/>
                <a:gd name="connsiteY248" fmla="*/ 2739390 h 3109973"/>
                <a:gd name="connsiteX249" fmla="*/ 1965220 w 3950543"/>
                <a:gd name="connsiteY249" fmla="*/ 2750820 h 3109973"/>
                <a:gd name="connsiteX250" fmla="*/ 1988080 w 3950543"/>
                <a:gd name="connsiteY250" fmla="*/ 2750820 h 3109973"/>
                <a:gd name="connsiteX251" fmla="*/ 1994748 w 3950543"/>
                <a:gd name="connsiteY251" fmla="*/ 2744153 h 3109973"/>
                <a:gd name="connsiteX252" fmla="*/ 2001416 w 3950543"/>
                <a:gd name="connsiteY252" fmla="*/ 2734628 h 3109973"/>
                <a:gd name="connsiteX253" fmla="*/ 2018560 w 3950543"/>
                <a:gd name="connsiteY253" fmla="*/ 2734628 h 3109973"/>
                <a:gd name="connsiteX254" fmla="*/ 2025228 w 3950543"/>
                <a:gd name="connsiteY254" fmla="*/ 2744153 h 3109973"/>
                <a:gd name="connsiteX255" fmla="*/ 2037610 w 3950543"/>
                <a:gd name="connsiteY255" fmla="*/ 2732723 h 3109973"/>
                <a:gd name="connsiteX256" fmla="*/ 2046183 w 3950543"/>
                <a:gd name="connsiteY256" fmla="*/ 2732723 h 3109973"/>
                <a:gd name="connsiteX257" fmla="*/ 2057613 w 3950543"/>
                <a:gd name="connsiteY257" fmla="*/ 2749868 h 3109973"/>
                <a:gd name="connsiteX258" fmla="*/ 2066185 w 3950543"/>
                <a:gd name="connsiteY258" fmla="*/ 2758440 h 3109973"/>
                <a:gd name="connsiteX259" fmla="*/ 2077616 w 3950543"/>
                <a:gd name="connsiteY259" fmla="*/ 2747010 h 3109973"/>
                <a:gd name="connsiteX260" fmla="*/ 2077616 w 3950543"/>
                <a:gd name="connsiteY260" fmla="*/ 2731770 h 3109973"/>
                <a:gd name="connsiteX261" fmla="*/ 2097618 w 3950543"/>
                <a:gd name="connsiteY261" fmla="*/ 2731770 h 3109973"/>
                <a:gd name="connsiteX262" fmla="*/ 2130003 w 3950543"/>
                <a:gd name="connsiteY262" fmla="*/ 2719388 h 3109973"/>
                <a:gd name="connsiteX263" fmla="*/ 2141433 w 3950543"/>
                <a:gd name="connsiteY263" fmla="*/ 2693670 h 3109973"/>
                <a:gd name="connsiteX264" fmla="*/ 2181438 w 3950543"/>
                <a:gd name="connsiteY264" fmla="*/ 2678430 h 3109973"/>
                <a:gd name="connsiteX265" fmla="*/ 2213823 w 3950543"/>
                <a:gd name="connsiteY265" fmla="*/ 2707005 h 3109973"/>
                <a:gd name="connsiteX266" fmla="*/ 2283355 w 3950543"/>
                <a:gd name="connsiteY266" fmla="*/ 2715578 h 3109973"/>
                <a:gd name="connsiteX267" fmla="*/ 2290976 w 3950543"/>
                <a:gd name="connsiteY267" fmla="*/ 2723198 h 3109973"/>
                <a:gd name="connsiteX268" fmla="*/ 2290023 w 3950543"/>
                <a:gd name="connsiteY268" fmla="*/ 2733675 h 3109973"/>
                <a:gd name="connsiteX269" fmla="*/ 2280498 w 3950543"/>
                <a:gd name="connsiteY269" fmla="*/ 2759393 h 3109973"/>
                <a:gd name="connsiteX270" fmla="*/ 2280498 w 3950543"/>
                <a:gd name="connsiteY270" fmla="*/ 2787968 h 3109973"/>
                <a:gd name="connsiteX271" fmla="*/ 2301453 w 3950543"/>
                <a:gd name="connsiteY271" fmla="*/ 2796540 h 3109973"/>
                <a:gd name="connsiteX272" fmla="*/ 2330980 w 3950543"/>
                <a:gd name="connsiteY272" fmla="*/ 2816543 h 3109973"/>
                <a:gd name="connsiteX273" fmla="*/ 2357651 w 3950543"/>
                <a:gd name="connsiteY273" fmla="*/ 2827973 h 3109973"/>
                <a:gd name="connsiteX274" fmla="*/ 2392893 w 3950543"/>
                <a:gd name="connsiteY274" fmla="*/ 2827973 h 3109973"/>
                <a:gd name="connsiteX275" fmla="*/ 2402418 w 3950543"/>
                <a:gd name="connsiteY275" fmla="*/ 2827973 h 3109973"/>
                <a:gd name="connsiteX276" fmla="*/ 2402418 w 3950543"/>
                <a:gd name="connsiteY276" fmla="*/ 2828925 h 3109973"/>
                <a:gd name="connsiteX277" fmla="*/ 2413848 w 3950543"/>
                <a:gd name="connsiteY277" fmla="*/ 2828925 h 3109973"/>
                <a:gd name="connsiteX278" fmla="*/ 2413848 w 3950543"/>
                <a:gd name="connsiteY278" fmla="*/ 2819400 h 3109973"/>
                <a:gd name="connsiteX279" fmla="*/ 2431946 w 3950543"/>
                <a:gd name="connsiteY279" fmla="*/ 2819400 h 3109973"/>
                <a:gd name="connsiteX280" fmla="*/ 2431946 w 3950543"/>
                <a:gd name="connsiteY280" fmla="*/ 2804160 h 3109973"/>
                <a:gd name="connsiteX281" fmla="*/ 2431946 w 3950543"/>
                <a:gd name="connsiteY281" fmla="*/ 2792730 h 3109973"/>
                <a:gd name="connsiteX282" fmla="*/ 2440518 w 3950543"/>
                <a:gd name="connsiteY282" fmla="*/ 2805113 h 3109973"/>
                <a:gd name="connsiteX283" fmla="*/ 2449091 w 3950543"/>
                <a:gd name="connsiteY283" fmla="*/ 2816543 h 3109973"/>
                <a:gd name="connsiteX284" fmla="*/ 2449091 w 3950543"/>
                <a:gd name="connsiteY284" fmla="*/ 2805113 h 3109973"/>
                <a:gd name="connsiteX285" fmla="*/ 2455758 w 3950543"/>
                <a:gd name="connsiteY285" fmla="*/ 2819400 h 3109973"/>
                <a:gd name="connsiteX286" fmla="*/ 2464331 w 3950543"/>
                <a:gd name="connsiteY286" fmla="*/ 2819400 h 3109973"/>
                <a:gd name="connsiteX287" fmla="*/ 2464331 w 3950543"/>
                <a:gd name="connsiteY287" fmla="*/ 2831783 h 3109973"/>
                <a:gd name="connsiteX288" fmla="*/ 2498620 w 3950543"/>
                <a:gd name="connsiteY288" fmla="*/ 2831783 h 3109973"/>
                <a:gd name="connsiteX289" fmla="*/ 2498620 w 3950543"/>
                <a:gd name="connsiteY289" fmla="*/ 2808923 h 3109973"/>
                <a:gd name="connsiteX290" fmla="*/ 2507193 w 3950543"/>
                <a:gd name="connsiteY290" fmla="*/ 2824163 h 3109973"/>
                <a:gd name="connsiteX291" fmla="*/ 2525291 w 3950543"/>
                <a:gd name="connsiteY291" fmla="*/ 2824163 h 3109973"/>
                <a:gd name="connsiteX292" fmla="*/ 2510051 w 3950543"/>
                <a:gd name="connsiteY292" fmla="*/ 2841308 h 3109973"/>
                <a:gd name="connsiteX293" fmla="*/ 2510051 w 3950543"/>
                <a:gd name="connsiteY293" fmla="*/ 2907983 h 3109973"/>
                <a:gd name="connsiteX294" fmla="*/ 2525291 w 3950543"/>
                <a:gd name="connsiteY294" fmla="*/ 2925128 h 3109973"/>
                <a:gd name="connsiteX295" fmla="*/ 2512908 w 3950543"/>
                <a:gd name="connsiteY295" fmla="*/ 2948940 h 3109973"/>
                <a:gd name="connsiteX296" fmla="*/ 2494810 w 3950543"/>
                <a:gd name="connsiteY296" fmla="*/ 2948940 h 3109973"/>
                <a:gd name="connsiteX297" fmla="*/ 2486238 w 3950543"/>
                <a:gd name="connsiteY297" fmla="*/ 2955608 h 3109973"/>
                <a:gd name="connsiteX298" fmla="*/ 2470998 w 3950543"/>
                <a:gd name="connsiteY298" fmla="*/ 2955608 h 3109973"/>
                <a:gd name="connsiteX299" fmla="*/ 2459568 w 3950543"/>
                <a:gd name="connsiteY299" fmla="*/ 2962275 h 3109973"/>
                <a:gd name="connsiteX300" fmla="*/ 2459568 w 3950543"/>
                <a:gd name="connsiteY300" fmla="*/ 2974658 h 3109973"/>
                <a:gd name="connsiteX301" fmla="*/ 2407180 w 3950543"/>
                <a:gd name="connsiteY301" fmla="*/ 3009900 h 3109973"/>
                <a:gd name="connsiteX302" fmla="*/ 2407180 w 3950543"/>
                <a:gd name="connsiteY302" fmla="*/ 3045143 h 3109973"/>
                <a:gd name="connsiteX303" fmla="*/ 2415753 w 3950543"/>
                <a:gd name="connsiteY303" fmla="*/ 3077528 h 3109973"/>
                <a:gd name="connsiteX304" fmla="*/ 2438613 w 3950543"/>
                <a:gd name="connsiteY304" fmla="*/ 3098483 h 3109973"/>
                <a:gd name="connsiteX305" fmla="*/ 2458616 w 3950543"/>
                <a:gd name="connsiteY305" fmla="*/ 3098483 h 3109973"/>
                <a:gd name="connsiteX306" fmla="*/ 2479570 w 3950543"/>
                <a:gd name="connsiteY306" fmla="*/ 3098483 h 3109973"/>
                <a:gd name="connsiteX307" fmla="*/ 2491001 w 3950543"/>
                <a:gd name="connsiteY307" fmla="*/ 3109913 h 3109973"/>
                <a:gd name="connsiteX308" fmla="*/ 2508145 w 3950543"/>
                <a:gd name="connsiteY308" fmla="*/ 3098483 h 3109973"/>
                <a:gd name="connsiteX309" fmla="*/ 2520528 w 3950543"/>
                <a:gd name="connsiteY309" fmla="*/ 3084195 h 3109973"/>
                <a:gd name="connsiteX310" fmla="*/ 2532910 w 3950543"/>
                <a:gd name="connsiteY310" fmla="*/ 3084195 h 3109973"/>
                <a:gd name="connsiteX311" fmla="*/ 2550056 w 3950543"/>
                <a:gd name="connsiteY311" fmla="*/ 3061335 h 3109973"/>
                <a:gd name="connsiteX312" fmla="*/ 2567201 w 3950543"/>
                <a:gd name="connsiteY312" fmla="*/ 3061335 h 3109973"/>
                <a:gd name="connsiteX313" fmla="*/ 2567201 w 3950543"/>
                <a:gd name="connsiteY313" fmla="*/ 3052763 h 3109973"/>
                <a:gd name="connsiteX314" fmla="*/ 2567201 w 3950543"/>
                <a:gd name="connsiteY314" fmla="*/ 3038475 h 3109973"/>
                <a:gd name="connsiteX315" fmla="*/ 2567201 w 3950543"/>
                <a:gd name="connsiteY315" fmla="*/ 3021330 h 3109973"/>
                <a:gd name="connsiteX316" fmla="*/ 2585298 w 3950543"/>
                <a:gd name="connsiteY316" fmla="*/ 2987040 h 3109973"/>
                <a:gd name="connsiteX317" fmla="*/ 2585298 w 3950543"/>
                <a:gd name="connsiteY317" fmla="*/ 2969895 h 3109973"/>
                <a:gd name="connsiteX318" fmla="*/ 2602443 w 3950543"/>
                <a:gd name="connsiteY318" fmla="*/ 2969895 h 3109973"/>
                <a:gd name="connsiteX319" fmla="*/ 2602443 w 3950543"/>
                <a:gd name="connsiteY319" fmla="*/ 2946083 h 3109973"/>
                <a:gd name="connsiteX320" fmla="*/ 2582441 w 3950543"/>
                <a:gd name="connsiteY320" fmla="*/ 2927985 h 3109973"/>
                <a:gd name="connsiteX321" fmla="*/ 2562438 w 3950543"/>
                <a:gd name="connsiteY321" fmla="*/ 2927985 h 3109973"/>
                <a:gd name="connsiteX322" fmla="*/ 2547198 w 3950543"/>
                <a:gd name="connsiteY322" fmla="*/ 2910840 h 3109973"/>
                <a:gd name="connsiteX323" fmla="*/ 2558628 w 3950543"/>
                <a:gd name="connsiteY323" fmla="*/ 2895600 h 3109973"/>
                <a:gd name="connsiteX324" fmla="*/ 2547198 w 3950543"/>
                <a:gd name="connsiteY324" fmla="*/ 2881313 h 3109973"/>
                <a:gd name="connsiteX325" fmla="*/ 2547198 w 3950543"/>
                <a:gd name="connsiteY325" fmla="*/ 2992755 h 3109973"/>
                <a:gd name="connsiteX326" fmla="*/ 2534816 w 3950543"/>
                <a:gd name="connsiteY326" fmla="*/ 2992755 h 3109973"/>
                <a:gd name="connsiteX327" fmla="*/ 2534816 w 3950543"/>
                <a:gd name="connsiteY327" fmla="*/ 2969895 h 3109973"/>
                <a:gd name="connsiteX328" fmla="*/ 2543388 w 3950543"/>
                <a:gd name="connsiteY328" fmla="*/ 2969895 h 3109973"/>
                <a:gd name="connsiteX329" fmla="*/ 2550056 w 3950543"/>
                <a:gd name="connsiteY329" fmla="*/ 2979420 h 3109973"/>
                <a:gd name="connsiteX330" fmla="*/ 2556723 w 3950543"/>
                <a:gd name="connsiteY330" fmla="*/ 2979420 h 3109973"/>
                <a:gd name="connsiteX331" fmla="*/ 2556723 w 3950543"/>
                <a:gd name="connsiteY331" fmla="*/ 2956560 h 3109973"/>
                <a:gd name="connsiteX332" fmla="*/ 2550056 w 3950543"/>
                <a:gd name="connsiteY332" fmla="*/ 2942273 h 3109973"/>
                <a:gd name="connsiteX333" fmla="*/ 2573868 w 3950543"/>
                <a:gd name="connsiteY333" fmla="*/ 2959418 h 3109973"/>
                <a:gd name="connsiteX334" fmla="*/ 2573868 w 3950543"/>
                <a:gd name="connsiteY334" fmla="*/ 2949893 h 3109973"/>
                <a:gd name="connsiteX335" fmla="*/ 2582441 w 3950543"/>
                <a:gd name="connsiteY335" fmla="*/ 2940368 h 3109973"/>
                <a:gd name="connsiteX336" fmla="*/ 2600538 w 3950543"/>
                <a:gd name="connsiteY336" fmla="*/ 2940368 h 3109973"/>
                <a:gd name="connsiteX337" fmla="*/ 2600538 w 3950543"/>
                <a:gd name="connsiteY337" fmla="*/ 2933700 h 3109973"/>
                <a:gd name="connsiteX338" fmla="*/ 2615778 w 3950543"/>
                <a:gd name="connsiteY338" fmla="*/ 2933700 h 3109973"/>
                <a:gd name="connsiteX339" fmla="*/ 2633876 w 3950543"/>
                <a:gd name="connsiteY339" fmla="*/ 2933700 h 3109973"/>
                <a:gd name="connsiteX340" fmla="*/ 2653878 w 3950543"/>
                <a:gd name="connsiteY340" fmla="*/ 2924175 h 3109973"/>
                <a:gd name="connsiteX341" fmla="*/ 2653878 w 3950543"/>
                <a:gd name="connsiteY341" fmla="*/ 2915603 h 3109973"/>
                <a:gd name="connsiteX342" fmla="*/ 2663403 w 3950543"/>
                <a:gd name="connsiteY342" fmla="*/ 2925128 h 3109973"/>
                <a:gd name="connsiteX343" fmla="*/ 2671976 w 3950543"/>
                <a:gd name="connsiteY343" fmla="*/ 2925128 h 3109973"/>
                <a:gd name="connsiteX344" fmla="*/ 2671976 w 3950543"/>
                <a:gd name="connsiteY344" fmla="*/ 2913698 h 3109973"/>
                <a:gd name="connsiteX345" fmla="*/ 2681501 w 3950543"/>
                <a:gd name="connsiteY345" fmla="*/ 2913698 h 3109973"/>
                <a:gd name="connsiteX346" fmla="*/ 2701503 w 3950543"/>
                <a:gd name="connsiteY346" fmla="*/ 2913698 h 3109973"/>
                <a:gd name="connsiteX347" fmla="*/ 2713885 w 3950543"/>
                <a:gd name="connsiteY347" fmla="*/ 2920365 h 3109973"/>
                <a:gd name="connsiteX348" fmla="*/ 2726268 w 3950543"/>
                <a:gd name="connsiteY348" fmla="*/ 2920365 h 3109973"/>
                <a:gd name="connsiteX349" fmla="*/ 2734841 w 3950543"/>
                <a:gd name="connsiteY349" fmla="*/ 2920365 h 3109973"/>
                <a:gd name="connsiteX350" fmla="*/ 2811041 w 3950543"/>
                <a:gd name="connsiteY350" fmla="*/ 2879408 h 3109973"/>
                <a:gd name="connsiteX351" fmla="*/ 2819613 w 3950543"/>
                <a:gd name="connsiteY351" fmla="*/ 2879408 h 3109973"/>
                <a:gd name="connsiteX352" fmla="*/ 2826281 w 3950543"/>
                <a:gd name="connsiteY352" fmla="*/ 2864168 h 3109973"/>
                <a:gd name="connsiteX353" fmla="*/ 2826281 w 3950543"/>
                <a:gd name="connsiteY353" fmla="*/ 2849880 h 3109973"/>
                <a:gd name="connsiteX354" fmla="*/ 2837710 w 3950543"/>
                <a:gd name="connsiteY354" fmla="*/ 2861310 h 3109973"/>
                <a:gd name="connsiteX355" fmla="*/ 2855808 w 3950543"/>
                <a:gd name="connsiteY355" fmla="*/ 2861310 h 3109973"/>
                <a:gd name="connsiteX356" fmla="*/ 2864381 w 3950543"/>
                <a:gd name="connsiteY356" fmla="*/ 2849880 h 3109973"/>
                <a:gd name="connsiteX357" fmla="*/ 2864381 w 3950543"/>
                <a:gd name="connsiteY357" fmla="*/ 2829878 h 3109973"/>
                <a:gd name="connsiteX358" fmla="*/ 2864381 w 3950543"/>
                <a:gd name="connsiteY358" fmla="*/ 2809875 h 3109973"/>
                <a:gd name="connsiteX359" fmla="*/ 2864381 w 3950543"/>
                <a:gd name="connsiteY359" fmla="*/ 2781300 h 3109973"/>
                <a:gd name="connsiteX360" fmla="*/ 2875810 w 3950543"/>
                <a:gd name="connsiteY360" fmla="*/ 2792730 h 3109973"/>
                <a:gd name="connsiteX361" fmla="*/ 2885335 w 3950543"/>
                <a:gd name="connsiteY361" fmla="*/ 2809875 h 3109973"/>
                <a:gd name="connsiteX362" fmla="*/ 2896766 w 3950543"/>
                <a:gd name="connsiteY362" fmla="*/ 2824163 h 3109973"/>
                <a:gd name="connsiteX363" fmla="*/ 2905338 w 3950543"/>
                <a:gd name="connsiteY363" fmla="*/ 2824163 h 3109973"/>
                <a:gd name="connsiteX364" fmla="*/ 2905338 w 3950543"/>
                <a:gd name="connsiteY364" fmla="*/ 2847975 h 3109973"/>
                <a:gd name="connsiteX365" fmla="*/ 2928198 w 3950543"/>
                <a:gd name="connsiteY365" fmla="*/ 2847975 h 3109973"/>
                <a:gd name="connsiteX366" fmla="*/ 2936770 w 3950543"/>
                <a:gd name="connsiteY366" fmla="*/ 2839403 h 3109973"/>
                <a:gd name="connsiteX367" fmla="*/ 2936770 w 3950543"/>
                <a:gd name="connsiteY367" fmla="*/ 2810828 h 3109973"/>
                <a:gd name="connsiteX368" fmla="*/ 2943438 w 3950543"/>
                <a:gd name="connsiteY368" fmla="*/ 2810828 h 3109973"/>
                <a:gd name="connsiteX369" fmla="*/ 2954868 w 3950543"/>
                <a:gd name="connsiteY369" fmla="*/ 2819400 h 3109973"/>
                <a:gd name="connsiteX370" fmla="*/ 2954868 w 3950543"/>
                <a:gd name="connsiteY370" fmla="*/ 2798445 h 3109973"/>
                <a:gd name="connsiteX371" fmla="*/ 2963441 w 3950543"/>
                <a:gd name="connsiteY371" fmla="*/ 2807970 h 3109973"/>
                <a:gd name="connsiteX372" fmla="*/ 2972013 w 3950543"/>
                <a:gd name="connsiteY372" fmla="*/ 2807970 h 3109973"/>
                <a:gd name="connsiteX373" fmla="*/ 2972013 w 3950543"/>
                <a:gd name="connsiteY373" fmla="*/ 2790825 h 3109973"/>
                <a:gd name="connsiteX374" fmla="*/ 2981538 w 3950543"/>
                <a:gd name="connsiteY374" fmla="*/ 2790825 h 3109973"/>
                <a:gd name="connsiteX375" fmla="*/ 2998683 w 3950543"/>
                <a:gd name="connsiteY375" fmla="*/ 2781300 h 3109973"/>
                <a:gd name="connsiteX376" fmla="*/ 2998683 w 3950543"/>
                <a:gd name="connsiteY376" fmla="*/ 2802255 h 3109973"/>
                <a:gd name="connsiteX377" fmla="*/ 3018685 w 3950543"/>
                <a:gd name="connsiteY377" fmla="*/ 2802255 h 3109973"/>
                <a:gd name="connsiteX378" fmla="*/ 3012018 w 3950543"/>
                <a:gd name="connsiteY378" fmla="*/ 2789873 h 3109973"/>
                <a:gd name="connsiteX379" fmla="*/ 3040593 w 3950543"/>
                <a:gd name="connsiteY379" fmla="*/ 2789873 h 3109973"/>
                <a:gd name="connsiteX380" fmla="*/ 3060595 w 3950543"/>
                <a:gd name="connsiteY380" fmla="*/ 2789873 h 3109973"/>
                <a:gd name="connsiteX381" fmla="*/ 3097743 w 3950543"/>
                <a:gd name="connsiteY381" fmla="*/ 2767013 h 3109973"/>
                <a:gd name="connsiteX382" fmla="*/ 3097743 w 3950543"/>
                <a:gd name="connsiteY382" fmla="*/ 2752725 h 3109973"/>
                <a:gd name="connsiteX383" fmla="*/ 3089170 w 3950543"/>
                <a:gd name="connsiteY383" fmla="*/ 2737485 h 3109973"/>
                <a:gd name="connsiteX384" fmla="*/ 3109173 w 3950543"/>
                <a:gd name="connsiteY384" fmla="*/ 2737485 h 3109973"/>
                <a:gd name="connsiteX385" fmla="*/ 3109173 w 3950543"/>
                <a:gd name="connsiteY385" fmla="*/ 2720340 h 3109973"/>
                <a:gd name="connsiteX386" fmla="*/ 3126318 w 3950543"/>
                <a:gd name="connsiteY386" fmla="*/ 2720340 h 3109973"/>
                <a:gd name="connsiteX387" fmla="*/ 3126318 w 3950543"/>
                <a:gd name="connsiteY387" fmla="*/ 2737485 h 3109973"/>
                <a:gd name="connsiteX388" fmla="*/ 3138701 w 3950543"/>
                <a:gd name="connsiteY388" fmla="*/ 2737485 h 3109973"/>
                <a:gd name="connsiteX389" fmla="*/ 3148226 w 3950543"/>
                <a:gd name="connsiteY389" fmla="*/ 2717483 h 3109973"/>
                <a:gd name="connsiteX390" fmla="*/ 3172038 w 3950543"/>
                <a:gd name="connsiteY390" fmla="*/ 2690813 h 3109973"/>
                <a:gd name="connsiteX391" fmla="*/ 3187278 w 3950543"/>
                <a:gd name="connsiteY391" fmla="*/ 2670810 h 3109973"/>
                <a:gd name="connsiteX392" fmla="*/ 3207281 w 3950543"/>
                <a:gd name="connsiteY392" fmla="*/ 2653665 h 3109973"/>
                <a:gd name="connsiteX393" fmla="*/ 3207281 w 3950543"/>
                <a:gd name="connsiteY393" fmla="*/ 2639378 h 3109973"/>
                <a:gd name="connsiteX394" fmla="*/ 3192041 w 3950543"/>
                <a:gd name="connsiteY394" fmla="*/ 2639378 h 3109973"/>
                <a:gd name="connsiteX395" fmla="*/ 3206328 w 3950543"/>
                <a:gd name="connsiteY395" fmla="*/ 2639378 h 3109973"/>
                <a:gd name="connsiteX396" fmla="*/ 3235856 w 3950543"/>
                <a:gd name="connsiteY396" fmla="*/ 2595563 h 3109973"/>
                <a:gd name="connsiteX397" fmla="*/ 3253001 w 3950543"/>
                <a:gd name="connsiteY397" fmla="*/ 2604135 h 3109973"/>
                <a:gd name="connsiteX398" fmla="*/ 3264431 w 3950543"/>
                <a:gd name="connsiteY398" fmla="*/ 2604135 h 3109973"/>
                <a:gd name="connsiteX399" fmla="*/ 3275860 w 3950543"/>
                <a:gd name="connsiteY399" fmla="*/ 2588895 h 3109973"/>
                <a:gd name="connsiteX400" fmla="*/ 3288243 w 3950543"/>
                <a:gd name="connsiteY400" fmla="*/ 2573655 h 3109973"/>
                <a:gd name="connsiteX401" fmla="*/ 3273956 w 3950543"/>
                <a:gd name="connsiteY401" fmla="*/ 2558415 h 3109973"/>
                <a:gd name="connsiteX402" fmla="*/ 3291101 w 3950543"/>
                <a:gd name="connsiteY402" fmla="*/ 2558415 h 3109973"/>
                <a:gd name="connsiteX403" fmla="*/ 3300626 w 3950543"/>
                <a:gd name="connsiteY403" fmla="*/ 2548890 h 3109973"/>
                <a:gd name="connsiteX404" fmla="*/ 3293958 w 3950543"/>
                <a:gd name="connsiteY404" fmla="*/ 2537460 h 3109973"/>
                <a:gd name="connsiteX405" fmla="*/ 3293958 w 3950543"/>
                <a:gd name="connsiteY405" fmla="*/ 2526030 h 3109973"/>
                <a:gd name="connsiteX406" fmla="*/ 3305388 w 3950543"/>
                <a:gd name="connsiteY406" fmla="*/ 2526030 h 3109973"/>
                <a:gd name="connsiteX407" fmla="*/ 3314913 w 3950543"/>
                <a:gd name="connsiteY407" fmla="*/ 2517458 h 3109973"/>
                <a:gd name="connsiteX408" fmla="*/ 3303483 w 3950543"/>
                <a:gd name="connsiteY408" fmla="*/ 2503170 h 3109973"/>
                <a:gd name="connsiteX409" fmla="*/ 3303483 w 3950543"/>
                <a:gd name="connsiteY409" fmla="*/ 2491740 h 3109973"/>
                <a:gd name="connsiteX410" fmla="*/ 3318723 w 3950543"/>
                <a:gd name="connsiteY410" fmla="*/ 2503170 h 3109973"/>
                <a:gd name="connsiteX411" fmla="*/ 3335868 w 3950543"/>
                <a:gd name="connsiteY411" fmla="*/ 2503170 h 3109973"/>
                <a:gd name="connsiteX412" fmla="*/ 3342535 w 3950543"/>
                <a:gd name="connsiteY412" fmla="*/ 2493645 h 3109973"/>
                <a:gd name="connsiteX413" fmla="*/ 3333010 w 3950543"/>
                <a:gd name="connsiteY413" fmla="*/ 2478405 h 3109973"/>
                <a:gd name="connsiteX414" fmla="*/ 3323485 w 3950543"/>
                <a:gd name="connsiteY414" fmla="*/ 2478405 h 3109973"/>
                <a:gd name="connsiteX415" fmla="*/ 3323485 w 3950543"/>
                <a:gd name="connsiteY415" fmla="*/ 2457450 h 3109973"/>
                <a:gd name="connsiteX416" fmla="*/ 3305388 w 3950543"/>
                <a:gd name="connsiteY416" fmla="*/ 2457450 h 3109973"/>
                <a:gd name="connsiteX417" fmla="*/ 3305388 w 3950543"/>
                <a:gd name="connsiteY417" fmla="*/ 2447925 h 3109973"/>
                <a:gd name="connsiteX418" fmla="*/ 3314913 w 3950543"/>
                <a:gd name="connsiteY418" fmla="*/ 2441258 h 3109973"/>
                <a:gd name="connsiteX419" fmla="*/ 3327295 w 3950543"/>
                <a:gd name="connsiteY419" fmla="*/ 2431733 h 3109973"/>
                <a:gd name="connsiteX420" fmla="*/ 3333963 w 3950543"/>
                <a:gd name="connsiteY420" fmla="*/ 2431733 h 3109973"/>
                <a:gd name="connsiteX421" fmla="*/ 3333963 w 3950543"/>
                <a:gd name="connsiteY421" fmla="*/ 2414588 h 3109973"/>
                <a:gd name="connsiteX422" fmla="*/ 3353966 w 3950543"/>
                <a:gd name="connsiteY422" fmla="*/ 2397443 h 3109973"/>
                <a:gd name="connsiteX423" fmla="*/ 3353966 w 3950543"/>
                <a:gd name="connsiteY423" fmla="*/ 2379345 h 3109973"/>
                <a:gd name="connsiteX424" fmla="*/ 3365395 w 3950543"/>
                <a:gd name="connsiteY424" fmla="*/ 2361248 h 3109973"/>
                <a:gd name="connsiteX425" fmla="*/ 3380635 w 3950543"/>
                <a:gd name="connsiteY425" fmla="*/ 2340293 h 3109973"/>
                <a:gd name="connsiteX426" fmla="*/ 3380635 w 3950543"/>
                <a:gd name="connsiteY426" fmla="*/ 2297430 h 3109973"/>
                <a:gd name="connsiteX427" fmla="*/ 3387303 w 3950543"/>
                <a:gd name="connsiteY427" fmla="*/ 2286000 h 3109973"/>
                <a:gd name="connsiteX428" fmla="*/ 3387303 w 3950543"/>
                <a:gd name="connsiteY428" fmla="*/ 2266950 h 3109973"/>
                <a:gd name="connsiteX429" fmla="*/ 3395876 w 3950543"/>
                <a:gd name="connsiteY429" fmla="*/ 2254568 h 3109973"/>
                <a:gd name="connsiteX430" fmla="*/ 3415878 w 3950543"/>
                <a:gd name="connsiteY430" fmla="*/ 2254568 h 3109973"/>
                <a:gd name="connsiteX431" fmla="*/ 3427308 w 3950543"/>
                <a:gd name="connsiteY431" fmla="*/ 2243138 h 3109973"/>
                <a:gd name="connsiteX432" fmla="*/ 3418735 w 3950543"/>
                <a:gd name="connsiteY432" fmla="*/ 2219325 h 3109973"/>
                <a:gd name="connsiteX433" fmla="*/ 3409210 w 3950543"/>
                <a:gd name="connsiteY433" fmla="*/ 2209800 h 3109973"/>
                <a:gd name="connsiteX434" fmla="*/ 3423498 w 3950543"/>
                <a:gd name="connsiteY434" fmla="*/ 2209800 h 3109973"/>
                <a:gd name="connsiteX435" fmla="*/ 3423498 w 3950543"/>
                <a:gd name="connsiteY435" fmla="*/ 2197418 h 3109973"/>
                <a:gd name="connsiteX436" fmla="*/ 3414926 w 3950543"/>
                <a:gd name="connsiteY436" fmla="*/ 2180273 h 3109973"/>
                <a:gd name="connsiteX437" fmla="*/ 3405401 w 3950543"/>
                <a:gd name="connsiteY437" fmla="*/ 2180273 h 3109973"/>
                <a:gd name="connsiteX438" fmla="*/ 3423498 w 3950543"/>
                <a:gd name="connsiteY438" fmla="*/ 2171700 h 3109973"/>
                <a:gd name="connsiteX439" fmla="*/ 3435881 w 3950543"/>
                <a:gd name="connsiteY439" fmla="*/ 2162175 h 3109973"/>
                <a:gd name="connsiteX440" fmla="*/ 3462551 w 3950543"/>
                <a:gd name="connsiteY440" fmla="*/ 2095500 h 3109973"/>
                <a:gd name="connsiteX441" fmla="*/ 3453026 w 3950543"/>
                <a:gd name="connsiteY441" fmla="*/ 2048828 h 3109973"/>
                <a:gd name="connsiteX442" fmla="*/ 3444453 w 3950543"/>
                <a:gd name="connsiteY442" fmla="*/ 2048828 h 3109973"/>
                <a:gd name="connsiteX443" fmla="*/ 3420641 w 3950543"/>
                <a:gd name="connsiteY443" fmla="*/ 2069783 h 3109973"/>
                <a:gd name="connsiteX444" fmla="*/ 3420641 w 3950543"/>
                <a:gd name="connsiteY444" fmla="*/ 2093595 h 3109973"/>
                <a:gd name="connsiteX445" fmla="*/ 3413973 w 3950543"/>
                <a:gd name="connsiteY445" fmla="*/ 2100263 h 3109973"/>
                <a:gd name="connsiteX446" fmla="*/ 3395876 w 3950543"/>
                <a:gd name="connsiteY446" fmla="*/ 2091690 h 3109973"/>
                <a:gd name="connsiteX447" fmla="*/ 3377778 w 3950543"/>
                <a:gd name="connsiteY447" fmla="*/ 2083118 h 3109973"/>
                <a:gd name="connsiteX448" fmla="*/ 3356823 w 3950543"/>
                <a:gd name="connsiteY448" fmla="*/ 2083118 h 3109973"/>
                <a:gd name="connsiteX449" fmla="*/ 3338726 w 3950543"/>
                <a:gd name="connsiteY449" fmla="*/ 2091690 h 3109973"/>
                <a:gd name="connsiteX450" fmla="*/ 3321581 w 3950543"/>
                <a:gd name="connsiteY450" fmla="*/ 2091690 h 3109973"/>
                <a:gd name="connsiteX451" fmla="*/ 3321581 w 3950543"/>
                <a:gd name="connsiteY451" fmla="*/ 2076450 h 3109973"/>
                <a:gd name="connsiteX452" fmla="*/ 3338726 w 3950543"/>
                <a:gd name="connsiteY452" fmla="*/ 2069783 h 3109973"/>
                <a:gd name="connsiteX453" fmla="*/ 3347298 w 3950543"/>
                <a:gd name="connsiteY453" fmla="*/ 2069783 h 3109973"/>
                <a:gd name="connsiteX454" fmla="*/ 3356823 w 3950543"/>
                <a:gd name="connsiteY454" fmla="*/ 2049780 h 3109973"/>
                <a:gd name="connsiteX455" fmla="*/ 3369206 w 3950543"/>
                <a:gd name="connsiteY455" fmla="*/ 2037398 h 3109973"/>
                <a:gd name="connsiteX456" fmla="*/ 3392066 w 3950543"/>
                <a:gd name="connsiteY456" fmla="*/ 2023110 h 3109973"/>
                <a:gd name="connsiteX457" fmla="*/ 3427308 w 3950543"/>
                <a:gd name="connsiteY457" fmla="*/ 2023110 h 3109973"/>
                <a:gd name="connsiteX458" fmla="*/ 3406353 w 3950543"/>
                <a:gd name="connsiteY458" fmla="*/ 2003108 h 3109973"/>
                <a:gd name="connsiteX459" fmla="*/ 3386351 w 3950543"/>
                <a:gd name="connsiteY459" fmla="*/ 1988820 h 3109973"/>
                <a:gd name="connsiteX460" fmla="*/ 3395876 w 3950543"/>
                <a:gd name="connsiteY460" fmla="*/ 1973580 h 3109973"/>
                <a:gd name="connsiteX461" fmla="*/ 3402543 w 3950543"/>
                <a:gd name="connsiteY461" fmla="*/ 1973580 h 3109973"/>
                <a:gd name="connsiteX462" fmla="*/ 3402543 w 3950543"/>
                <a:gd name="connsiteY462" fmla="*/ 1947863 h 3109973"/>
                <a:gd name="connsiteX463" fmla="*/ 3426356 w 3950543"/>
                <a:gd name="connsiteY463" fmla="*/ 1891665 h 3109973"/>
                <a:gd name="connsiteX464" fmla="*/ 3402543 w 3950543"/>
                <a:gd name="connsiteY464" fmla="*/ 1877378 h 3109973"/>
                <a:gd name="connsiteX465" fmla="*/ 3400638 w 3950543"/>
                <a:gd name="connsiteY465" fmla="*/ 1877378 h 3109973"/>
                <a:gd name="connsiteX466" fmla="*/ 3386351 w 3950543"/>
                <a:gd name="connsiteY466" fmla="*/ 1856423 h 3109973"/>
                <a:gd name="connsiteX467" fmla="*/ 3373968 w 3950543"/>
                <a:gd name="connsiteY467" fmla="*/ 1856423 h 3109973"/>
                <a:gd name="connsiteX468" fmla="*/ 3364443 w 3950543"/>
                <a:gd name="connsiteY468" fmla="*/ 1847850 h 3109973"/>
                <a:gd name="connsiteX469" fmla="*/ 3352060 w 3950543"/>
                <a:gd name="connsiteY469" fmla="*/ 1836420 h 3109973"/>
                <a:gd name="connsiteX470" fmla="*/ 3352060 w 3950543"/>
                <a:gd name="connsiteY470" fmla="*/ 1821180 h 3109973"/>
                <a:gd name="connsiteX471" fmla="*/ 3328248 w 3950543"/>
                <a:gd name="connsiteY471" fmla="*/ 1788795 h 3109973"/>
                <a:gd name="connsiteX472" fmla="*/ 3321581 w 3950543"/>
                <a:gd name="connsiteY472" fmla="*/ 1765935 h 3109973"/>
                <a:gd name="connsiteX473" fmla="*/ 3314913 w 3950543"/>
                <a:gd name="connsiteY473" fmla="*/ 1742123 h 3109973"/>
                <a:gd name="connsiteX474" fmla="*/ 3300626 w 3950543"/>
                <a:gd name="connsiteY474" fmla="*/ 1722120 h 3109973"/>
                <a:gd name="connsiteX475" fmla="*/ 3288243 w 3950543"/>
                <a:gd name="connsiteY475" fmla="*/ 1706880 h 3109973"/>
                <a:gd name="connsiteX476" fmla="*/ 3270145 w 3950543"/>
                <a:gd name="connsiteY476" fmla="*/ 1698308 h 3109973"/>
                <a:gd name="connsiteX477" fmla="*/ 3247285 w 3950543"/>
                <a:gd name="connsiteY477" fmla="*/ 1698308 h 3109973"/>
                <a:gd name="connsiteX478" fmla="*/ 3230141 w 3950543"/>
                <a:gd name="connsiteY478" fmla="*/ 1685925 h 3109973"/>
                <a:gd name="connsiteX479" fmla="*/ 3214901 w 3950543"/>
                <a:gd name="connsiteY479" fmla="*/ 1674495 h 3109973"/>
                <a:gd name="connsiteX480" fmla="*/ 3214901 w 3950543"/>
                <a:gd name="connsiteY480" fmla="*/ 1645920 h 3109973"/>
                <a:gd name="connsiteX481" fmla="*/ 3224426 w 3950543"/>
                <a:gd name="connsiteY481" fmla="*/ 1613535 h 3109973"/>
                <a:gd name="connsiteX482" fmla="*/ 3233951 w 3950543"/>
                <a:gd name="connsiteY482" fmla="*/ 1613535 h 3109973"/>
                <a:gd name="connsiteX483" fmla="*/ 3243476 w 3950543"/>
                <a:gd name="connsiteY483" fmla="*/ 1606868 h 3109973"/>
                <a:gd name="connsiteX484" fmla="*/ 3255858 w 3950543"/>
                <a:gd name="connsiteY484" fmla="*/ 1595438 h 3109973"/>
                <a:gd name="connsiteX485" fmla="*/ 3264431 w 3950543"/>
                <a:gd name="connsiteY485" fmla="*/ 1584008 h 3109973"/>
                <a:gd name="connsiteX486" fmla="*/ 3264431 w 3950543"/>
                <a:gd name="connsiteY486" fmla="*/ 1574483 h 3109973"/>
                <a:gd name="connsiteX487" fmla="*/ 3254906 w 3950543"/>
                <a:gd name="connsiteY487" fmla="*/ 1562100 h 3109973"/>
                <a:gd name="connsiteX488" fmla="*/ 3269193 w 3950543"/>
                <a:gd name="connsiteY488" fmla="*/ 1562100 h 3109973"/>
                <a:gd name="connsiteX489" fmla="*/ 3277766 w 3950543"/>
                <a:gd name="connsiteY489" fmla="*/ 1573530 h 3109973"/>
                <a:gd name="connsiteX490" fmla="*/ 3287291 w 3950543"/>
                <a:gd name="connsiteY490" fmla="*/ 1573530 h 3109973"/>
                <a:gd name="connsiteX491" fmla="*/ 3299673 w 3950543"/>
                <a:gd name="connsiteY491" fmla="*/ 1564958 h 3109973"/>
                <a:gd name="connsiteX492" fmla="*/ 3299673 w 3950543"/>
                <a:gd name="connsiteY492" fmla="*/ 1547813 h 3109973"/>
                <a:gd name="connsiteX493" fmla="*/ 3309198 w 3950543"/>
                <a:gd name="connsiteY493" fmla="*/ 1538288 h 3109973"/>
                <a:gd name="connsiteX494" fmla="*/ 3309198 w 3950543"/>
                <a:gd name="connsiteY494" fmla="*/ 1529715 h 3109973"/>
                <a:gd name="connsiteX495" fmla="*/ 3321581 w 3950543"/>
                <a:gd name="connsiteY495" fmla="*/ 1517333 h 3109973"/>
                <a:gd name="connsiteX496" fmla="*/ 3344441 w 3950543"/>
                <a:gd name="connsiteY496" fmla="*/ 1504950 h 3109973"/>
                <a:gd name="connsiteX497" fmla="*/ 3358728 w 3950543"/>
                <a:gd name="connsiteY497" fmla="*/ 1490663 h 3109973"/>
                <a:gd name="connsiteX498" fmla="*/ 3370158 w 3950543"/>
                <a:gd name="connsiteY498" fmla="*/ 1479233 h 3109973"/>
                <a:gd name="connsiteX499" fmla="*/ 3381588 w 3950543"/>
                <a:gd name="connsiteY499" fmla="*/ 1479233 h 3109973"/>
                <a:gd name="connsiteX500" fmla="*/ 3390160 w 3950543"/>
                <a:gd name="connsiteY500" fmla="*/ 1487805 h 3109973"/>
                <a:gd name="connsiteX501" fmla="*/ 3407306 w 3950543"/>
                <a:gd name="connsiteY501" fmla="*/ 1487805 h 3109973"/>
                <a:gd name="connsiteX502" fmla="*/ 3407306 w 3950543"/>
                <a:gd name="connsiteY502" fmla="*/ 1432560 h 3109973"/>
                <a:gd name="connsiteX503" fmla="*/ 3378731 w 3950543"/>
                <a:gd name="connsiteY503" fmla="*/ 1432560 h 3109973"/>
                <a:gd name="connsiteX504" fmla="*/ 3369206 w 3950543"/>
                <a:gd name="connsiteY504" fmla="*/ 1423988 h 3109973"/>
                <a:gd name="connsiteX505" fmla="*/ 3333963 w 3950543"/>
                <a:gd name="connsiteY505" fmla="*/ 1423988 h 3109973"/>
                <a:gd name="connsiteX506" fmla="*/ 3322533 w 3950543"/>
                <a:gd name="connsiteY506" fmla="*/ 1415415 h 3109973"/>
                <a:gd name="connsiteX507" fmla="*/ 3305388 w 3950543"/>
                <a:gd name="connsiteY507" fmla="*/ 1415415 h 3109973"/>
                <a:gd name="connsiteX508" fmla="*/ 3285385 w 3950543"/>
                <a:gd name="connsiteY508" fmla="*/ 1408748 h 3109973"/>
                <a:gd name="connsiteX509" fmla="*/ 3271098 w 3950543"/>
                <a:gd name="connsiteY509" fmla="*/ 1417320 h 3109973"/>
                <a:gd name="connsiteX510" fmla="*/ 3256810 w 3950543"/>
                <a:gd name="connsiteY510" fmla="*/ 1417320 h 3109973"/>
                <a:gd name="connsiteX511" fmla="*/ 3256810 w 3950543"/>
                <a:gd name="connsiteY511" fmla="*/ 1425893 h 3109973"/>
                <a:gd name="connsiteX512" fmla="*/ 3250143 w 3950543"/>
                <a:gd name="connsiteY512" fmla="*/ 1438275 h 3109973"/>
                <a:gd name="connsiteX513" fmla="*/ 3240618 w 3950543"/>
                <a:gd name="connsiteY513" fmla="*/ 1438275 h 3109973"/>
                <a:gd name="connsiteX514" fmla="*/ 3232045 w 3950543"/>
                <a:gd name="connsiteY514" fmla="*/ 1444943 h 3109973"/>
                <a:gd name="connsiteX515" fmla="*/ 3232045 w 3950543"/>
                <a:gd name="connsiteY515" fmla="*/ 1459230 h 3109973"/>
                <a:gd name="connsiteX516" fmla="*/ 3180610 w 3950543"/>
                <a:gd name="connsiteY516" fmla="*/ 1459230 h 3109973"/>
                <a:gd name="connsiteX517" fmla="*/ 3165370 w 3950543"/>
                <a:gd name="connsiteY517" fmla="*/ 1446848 h 3109973"/>
                <a:gd name="connsiteX518" fmla="*/ 3165370 w 3950543"/>
                <a:gd name="connsiteY518" fmla="*/ 1390650 h 3109973"/>
                <a:gd name="connsiteX519" fmla="*/ 3155845 w 3950543"/>
                <a:gd name="connsiteY519" fmla="*/ 1379220 h 3109973"/>
                <a:gd name="connsiteX520" fmla="*/ 3140606 w 3950543"/>
                <a:gd name="connsiteY520" fmla="*/ 1379220 h 3109973"/>
                <a:gd name="connsiteX521" fmla="*/ 3140606 w 3950543"/>
                <a:gd name="connsiteY521" fmla="*/ 1385888 h 3109973"/>
                <a:gd name="connsiteX522" fmla="*/ 3140606 w 3950543"/>
                <a:gd name="connsiteY522" fmla="*/ 1379220 h 3109973"/>
                <a:gd name="connsiteX523" fmla="*/ 3126318 w 3950543"/>
                <a:gd name="connsiteY523" fmla="*/ 1385888 h 3109973"/>
                <a:gd name="connsiteX524" fmla="*/ 3108220 w 3950543"/>
                <a:gd name="connsiteY524" fmla="*/ 1385888 h 3109973"/>
                <a:gd name="connsiteX525" fmla="*/ 3099648 w 3950543"/>
                <a:gd name="connsiteY525" fmla="*/ 1373505 h 3109973"/>
                <a:gd name="connsiteX526" fmla="*/ 3085360 w 3950543"/>
                <a:gd name="connsiteY526" fmla="*/ 1359218 h 3109973"/>
                <a:gd name="connsiteX527" fmla="*/ 3078693 w 3950543"/>
                <a:gd name="connsiteY527" fmla="*/ 1347788 h 3109973"/>
                <a:gd name="connsiteX528" fmla="*/ 3072026 w 3950543"/>
                <a:gd name="connsiteY528" fmla="*/ 1332548 h 3109973"/>
                <a:gd name="connsiteX529" fmla="*/ 3072026 w 3950543"/>
                <a:gd name="connsiteY529" fmla="*/ 1301115 h 3109973"/>
                <a:gd name="connsiteX530" fmla="*/ 3081551 w 3950543"/>
                <a:gd name="connsiteY530" fmla="*/ 1289685 h 3109973"/>
                <a:gd name="connsiteX531" fmla="*/ 3096791 w 3950543"/>
                <a:gd name="connsiteY531" fmla="*/ 1299210 h 3109973"/>
                <a:gd name="connsiteX532" fmla="*/ 3122508 w 3950543"/>
                <a:gd name="connsiteY532" fmla="*/ 1299210 h 3109973"/>
                <a:gd name="connsiteX533" fmla="*/ 3140606 w 3950543"/>
                <a:gd name="connsiteY533" fmla="*/ 1287780 h 3109973"/>
                <a:gd name="connsiteX534" fmla="*/ 3150131 w 3950543"/>
                <a:gd name="connsiteY534" fmla="*/ 1278255 h 3109973"/>
                <a:gd name="connsiteX535" fmla="*/ 3159656 w 3950543"/>
                <a:gd name="connsiteY535" fmla="*/ 1266825 h 3109973"/>
                <a:gd name="connsiteX536" fmla="*/ 3159656 w 3950543"/>
                <a:gd name="connsiteY536" fmla="*/ 1237298 h 3109973"/>
                <a:gd name="connsiteX537" fmla="*/ 3171085 w 3950543"/>
                <a:gd name="connsiteY537" fmla="*/ 1237298 h 3109973"/>
                <a:gd name="connsiteX538" fmla="*/ 3189183 w 3950543"/>
                <a:gd name="connsiteY538" fmla="*/ 1222058 h 3109973"/>
                <a:gd name="connsiteX539" fmla="*/ 3206328 w 3950543"/>
                <a:gd name="connsiteY539" fmla="*/ 1209675 h 3109973"/>
                <a:gd name="connsiteX540" fmla="*/ 3223473 w 3950543"/>
                <a:gd name="connsiteY540" fmla="*/ 1200150 h 3109973"/>
                <a:gd name="connsiteX541" fmla="*/ 3234903 w 3950543"/>
                <a:gd name="connsiteY541" fmla="*/ 1188720 h 3109973"/>
                <a:gd name="connsiteX542" fmla="*/ 3241570 w 3950543"/>
                <a:gd name="connsiteY542" fmla="*/ 1168718 h 3109973"/>
                <a:gd name="connsiteX543" fmla="*/ 3248238 w 3950543"/>
                <a:gd name="connsiteY543" fmla="*/ 1153478 h 3109973"/>
                <a:gd name="connsiteX544" fmla="*/ 3248238 w 3950543"/>
                <a:gd name="connsiteY544" fmla="*/ 1132523 h 3109973"/>
                <a:gd name="connsiteX545" fmla="*/ 3260620 w 3950543"/>
                <a:gd name="connsiteY545" fmla="*/ 1123950 h 3109973"/>
                <a:gd name="connsiteX546" fmla="*/ 3293006 w 3950543"/>
                <a:gd name="connsiteY546" fmla="*/ 1123950 h 3109973"/>
                <a:gd name="connsiteX547" fmla="*/ 3293006 w 3950543"/>
                <a:gd name="connsiteY547" fmla="*/ 1112520 h 3109973"/>
                <a:gd name="connsiteX548" fmla="*/ 3302531 w 3950543"/>
                <a:gd name="connsiteY548" fmla="*/ 1112520 h 3109973"/>
                <a:gd name="connsiteX549" fmla="*/ 3302531 w 3950543"/>
                <a:gd name="connsiteY549" fmla="*/ 1122045 h 3109973"/>
                <a:gd name="connsiteX550" fmla="*/ 3311103 w 3950543"/>
                <a:gd name="connsiteY550" fmla="*/ 1130618 h 3109973"/>
                <a:gd name="connsiteX551" fmla="*/ 3322533 w 3950543"/>
                <a:gd name="connsiteY551" fmla="*/ 1139190 h 3109973"/>
                <a:gd name="connsiteX552" fmla="*/ 3322533 w 3950543"/>
                <a:gd name="connsiteY552" fmla="*/ 1148715 h 3109973"/>
                <a:gd name="connsiteX553" fmla="*/ 3313960 w 3950543"/>
                <a:gd name="connsiteY553" fmla="*/ 1163955 h 3109973"/>
                <a:gd name="connsiteX554" fmla="*/ 3313960 w 3950543"/>
                <a:gd name="connsiteY554" fmla="*/ 1172528 h 3109973"/>
                <a:gd name="connsiteX555" fmla="*/ 3302531 w 3950543"/>
                <a:gd name="connsiteY555" fmla="*/ 1182053 h 3109973"/>
                <a:gd name="connsiteX556" fmla="*/ 3288243 w 3950543"/>
                <a:gd name="connsiteY556" fmla="*/ 1196340 h 3109973"/>
                <a:gd name="connsiteX557" fmla="*/ 3288243 w 3950543"/>
                <a:gd name="connsiteY557" fmla="*/ 1225868 h 3109973"/>
                <a:gd name="connsiteX558" fmla="*/ 3313960 w 3950543"/>
                <a:gd name="connsiteY558" fmla="*/ 1225868 h 3109973"/>
                <a:gd name="connsiteX559" fmla="*/ 3313960 w 3950543"/>
                <a:gd name="connsiteY559" fmla="*/ 1248728 h 3109973"/>
                <a:gd name="connsiteX560" fmla="*/ 3293958 w 3950543"/>
                <a:gd name="connsiteY560" fmla="*/ 1260158 h 3109973"/>
                <a:gd name="connsiteX561" fmla="*/ 3282528 w 3950543"/>
                <a:gd name="connsiteY561" fmla="*/ 1268730 h 3109973"/>
                <a:gd name="connsiteX562" fmla="*/ 3282528 w 3950543"/>
                <a:gd name="connsiteY562" fmla="*/ 1285875 h 3109973"/>
                <a:gd name="connsiteX563" fmla="*/ 3294910 w 3950543"/>
                <a:gd name="connsiteY563" fmla="*/ 1285875 h 3109973"/>
                <a:gd name="connsiteX564" fmla="*/ 3309198 w 3950543"/>
                <a:gd name="connsiteY564" fmla="*/ 1276350 h 3109973"/>
                <a:gd name="connsiteX565" fmla="*/ 3321581 w 3950543"/>
                <a:gd name="connsiteY565" fmla="*/ 1267778 h 3109973"/>
                <a:gd name="connsiteX566" fmla="*/ 3333010 w 3950543"/>
                <a:gd name="connsiteY566" fmla="*/ 1256348 h 3109973"/>
                <a:gd name="connsiteX567" fmla="*/ 3342535 w 3950543"/>
                <a:gd name="connsiteY567" fmla="*/ 1247775 h 3109973"/>
                <a:gd name="connsiteX568" fmla="*/ 3351108 w 3950543"/>
                <a:gd name="connsiteY568" fmla="*/ 1233488 h 3109973"/>
                <a:gd name="connsiteX569" fmla="*/ 3351108 w 3950543"/>
                <a:gd name="connsiteY569" fmla="*/ 1216343 h 3109973"/>
                <a:gd name="connsiteX570" fmla="*/ 3362538 w 3950543"/>
                <a:gd name="connsiteY570" fmla="*/ 1202055 h 3109973"/>
                <a:gd name="connsiteX571" fmla="*/ 3376826 w 3950543"/>
                <a:gd name="connsiteY571" fmla="*/ 1190625 h 3109973"/>
                <a:gd name="connsiteX572" fmla="*/ 3399685 w 3950543"/>
                <a:gd name="connsiteY572" fmla="*/ 1178243 h 3109973"/>
                <a:gd name="connsiteX573" fmla="*/ 3412068 w 3950543"/>
                <a:gd name="connsiteY573" fmla="*/ 1178243 h 3109973"/>
                <a:gd name="connsiteX574" fmla="*/ 3437785 w 3950543"/>
                <a:gd name="connsiteY574" fmla="*/ 1165860 h 3109973"/>
                <a:gd name="connsiteX575" fmla="*/ 3473028 w 3950543"/>
                <a:gd name="connsiteY575" fmla="*/ 1165860 h 3109973"/>
                <a:gd name="connsiteX576" fmla="*/ 3484458 w 3950543"/>
                <a:gd name="connsiteY576" fmla="*/ 1148715 h 3109973"/>
                <a:gd name="connsiteX577" fmla="*/ 3493031 w 3950543"/>
                <a:gd name="connsiteY577" fmla="*/ 1124903 h 3109973"/>
                <a:gd name="connsiteX578" fmla="*/ 3510176 w 3950543"/>
                <a:gd name="connsiteY578" fmla="*/ 1099185 h 3109973"/>
                <a:gd name="connsiteX579" fmla="*/ 3524463 w 3950543"/>
                <a:gd name="connsiteY579" fmla="*/ 1083945 h 3109973"/>
                <a:gd name="connsiteX580" fmla="*/ 3536845 w 3950543"/>
                <a:gd name="connsiteY580" fmla="*/ 1072515 h 3109973"/>
                <a:gd name="connsiteX581" fmla="*/ 3557801 w 3950543"/>
                <a:gd name="connsiteY581" fmla="*/ 1051560 h 3109973"/>
                <a:gd name="connsiteX582" fmla="*/ 3567326 w 3950543"/>
                <a:gd name="connsiteY582" fmla="*/ 1042988 h 3109973"/>
                <a:gd name="connsiteX583" fmla="*/ 3573993 w 3950543"/>
                <a:gd name="connsiteY583" fmla="*/ 1028700 h 3109973"/>
                <a:gd name="connsiteX584" fmla="*/ 3583518 w 3950543"/>
                <a:gd name="connsiteY584" fmla="*/ 1008698 h 3109973"/>
                <a:gd name="connsiteX585" fmla="*/ 3590185 w 3950543"/>
                <a:gd name="connsiteY585" fmla="*/ 984885 h 3109973"/>
                <a:gd name="connsiteX586" fmla="*/ 3590185 w 3950543"/>
                <a:gd name="connsiteY586" fmla="*/ 967740 h 3109973"/>
                <a:gd name="connsiteX587" fmla="*/ 3599710 w 3950543"/>
                <a:gd name="connsiteY587" fmla="*/ 956310 h 3109973"/>
                <a:gd name="connsiteX588" fmla="*/ 3616856 w 3950543"/>
                <a:gd name="connsiteY588" fmla="*/ 965835 h 3109973"/>
                <a:gd name="connsiteX589" fmla="*/ 3616856 w 3950543"/>
                <a:gd name="connsiteY589" fmla="*/ 972503 h 3109973"/>
                <a:gd name="connsiteX590" fmla="*/ 3684483 w 3950543"/>
                <a:gd name="connsiteY590" fmla="*/ 972503 h 3109973"/>
                <a:gd name="connsiteX591" fmla="*/ 3691151 w 3950543"/>
                <a:gd name="connsiteY591" fmla="*/ 965835 h 3109973"/>
                <a:gd name="connsiteX592" fmla="*/ 3691151 w 3950543"/>
                <a:gd name="connsiteY592" fmla="*/ 950595 h 3109973"/>
                <a:gd name="connsiteX593" fmla="*/ 3676863 w 3950543"/>
                <a:gd name="connsiteY593" fmla="*/ 938213 h 3109973"/>
                <a:gd name="connsiteX594" fmla="*/ 3670195 w 3950543"/>
                <a:gd name="connsiteY594" fmla="*/ 922973 h 3109973"/>
                <a:gd name="connsiteX595" fmla="*/ 3685435 w 3950543"/>
                <a:gd name="connsiteY595" fmla="*/ 914400 h 3109973"/>
                <a:gd name="connsiteX596" fmla="*/ 3714963 w 3950543"/>
                <a:gd name="connsiteY596" fmla="*/ 914400 h 3109973"/>
                <a:gd name="connsiteX597" fmla="*/ 3726393 w 3950543"/>
                <a:gd name="connsiteY597" fmla="*/ 902970 h 3109973"/>
                <a:gd name="connsiteX598" fmla="*/ 3734966 w 3950543"/>
                <a:gd name="connsiteY598" fmla="*/ 888683 h 3109973"/>
                <a:gd name="connsiteX599" fmla="*/ 3734966 w 3950543"/>
                <a:gd name="connsiteY599" fmla="*/ 874395 h 3109973"/>
                <a:gd name="connsiteX600" fmla="*/ 3743538 w 3950543"/>
                <a:gd name="connsiteY600" fmla="*/ 867728 h 3109973"/>
                <a:gd name="connsiteX601" fmla="*/ 3754968 w 3950543"/>
                <a:gd name="connsiteY601" fmla="*/ 867728 h 3109973"/>
                <a:gd name="connsiteX602" fmla="*/ 3754968 w 3950543"/>
                <a:gd name="connsiteY602" fmla="*/ 844868 h 3109973"/>
                <a:gd name="connsiteX603" fmla="*/ 3754968 w 3950543"/>
                <a:gd name="connsiteY603" fmla="*/ 821055 h 3109973"/>
                <a:gd name="connsiteX604" fmla="*/ 3754968 w 3950543"/>
                <a:gd name="connsiteY604" fmla="*/ 821055 h 3109973"/>
                <a:gd name="connsiteX605" fmla="*/ 3772113 w 3950543"/>
                <a:gd name="connsiteY605" fmla="*/ 833438 h 3109973"/>
                <a:gd name="connsiteX606" fmla="*/ 3781638 w 3950543"/>
                <a:gd name="connsiteY606" fmla="*/ 847725 h 3109973"/>
                <a:gd name="connsiteX607" fmla="*/ 3808308 w 3950543"/>
                <a:gd name="connsiteY607" fmla="*/ 847725 h 3109973"/>
                <a:gd name="connsiteX608" fmla="*/ 3799735 w 3950543"/>
                <a:gd name="connsiteY608" fmla="*/ 833438 h 3109973"/>
                <a:gd name="connsiteX609" fmla="*/ 3799735 w 3950543"/>
                <a:gd name="connsiteY609" fmla="*/ 822008 h 3109973"/>
                <a:gd name="connsiteX610" fmla="*/ 3812118 w 3950543"/>
                <a:gd name="connsiteY610" fmla="*/ 809625 h 3109973"/>
                <a:gd name="connsiteX611" fmla="*/ 3827358 w 3950543"/>
                <a:gd name="connsiteY611" fmla="*/ 794385 h 3109973"/>
                <a:gd name="connsiteX612" fmla="*/ 3827358 w 3950543"/>
                <a:gd name="connsiteY612" fmla="*/ 773430 h 3109973"/>
                <a:gd name="connsiteX613" fmla="*/ 3827358 w 3950543"/>
                <a:gd name="connsiteY613" fmla="*/ 750570 h 3109973"/>
                <a:gd name="connsiteX614" fmla="*/ 3820691 w 3950543"/>
                <a:gd name="connsiteY614" fmla="*/ 736283 h 3109973"/>
                <a:gd name="connsiteX615" fmla="*/ 3820691 w 3950543"/>
                <a:gd name="connsiteY615" fmla="*/ 677228 h 3109973"/>
                <a:gd name="connsiteX616" fmla="*/ 3812118 w 3950543"/>
                <a:gd name="connsiteY616" fmla="*/ 659130 h 3109973"/>
                <a:gd name="connsiteX617" fmla="*/ 3806403 w 3950543"/>
                <a:gd name="connsiteY617" fmla="*/ 629603 h 3109973"/>
                <a:gd name="connsiteX618" fmla="*/ 3806403 w 3950543"/>
                <a:gd name="connsiteY618" fmla="*/ 611505 h 3109973"/>
                <a:gd name="connsiteX619" fmla="*/ 3818785 w 3950543"/>
                <a:gd name="connsiteY619" fmla="*/ 611505 h 3109973"/>
                <a:gd name="connsiteX620" fmla="*/ 3834026 w 3950543"/>
                <a:gd name="connsiteY620" fmla="*/ 588645 h 3109973"/>
                <a:gd name="connsiteX621" fmla="*/ 3842598 w 3950543"/>
                <a:gd name="connsiteY621" fmla="*/ 573405 h 3109973"/>
                <a:gd name="connsiteX622" fmla="*/ 3857838 w 3950543"/>
                <a:gd name="connsiteY622" fmla="*/ 573405 h 3109973"/>
                <a:gd name="connsiteX623" fmla="*/ 3921656 w 3950543"/>
                <a:gd name="connsiteY623" fmla="*/ 573405 h 3109973"/>
                <a:gd name="connsiteX624" fmla="*/ 3921656 w 3950543"/>
                <a:gd name="connsiteY624" fmla="*/ 556260 h 3109973"/>
                <a:gd name="connsiteX625" fmla="*/ 3921656 w 3950543"/>
                <a:gd name="connsiteY625" fmla="*/ 535305 h 3109973"/>
                <a:gd name="connsiteX626" fmla="*/ 3928323 w 3950543"/>
                <a:gd name="connsiteY626" fmla="*/ 520065 h 3109973"/>
                <a:gd name="connsiteX627" fmla="*/ 3928323 w 3950543"/>
                <a:gd name="connsiteY627" fmla="*/ 508635 h 3109973"/>
                <a:gd name="connsiteX628" fmla="*/ 3928323 w 3950543"/>
                <a:gd name="connsiteY628" fmla="*/ 499110 h 3109973"/>
                <a:gd name="connsiteX629" fmla="*/ 3934991 w 3950543"/>
                <a:gd name="connsiteY629" fmla="*/ 487680 h 3109973"/>
                <a:gd name="connsiteX630" fmla="*/ 3934991 w 3950543"/>
                <a:gd name="connsiteY630" fmla="*/ 481013 h 3109973"/>
                <a:gd name="connsiteX631" fmla="*/ 3934991 w 3950543"/>
                <a:gd name="connsiteY631" fmla="*/ 466725 h 3109973"/>
                <a:gd name="connsiteX632" fmla="*/ 3934991 w 3950543"/>
                <a:gd name="connsiteY632" fmla="*/ 445770 h 3109973"/>
                <a:gd name="connsiteX633" fmla="*/ 3934991 w 3950543"/>
                <a:gd name="connsiteY633" fmla="*/ 436245 h 3109973"/>
                <a:gd name="connsiteX634" fmla="*/ 3934038 w 3950543"/>
                <a:gd name="connsiteY634" fmla="*/ 436245 h 3109973"/>
                <a:gd name="connsiteX635" fmla="*/ 3934038 w 3950543"/>
                <a:gd name="connsiteY635" fmla="*/ 412433 h 3109973"/>
                <a:gd name="connsiteX636" fmla="*/ 3934038 w 3950543"/>
                <a:gd name="connsiteY636" fmla="*/ 400050 h 3109973"/>
                <a:gd name="connsiteX637" fmla="*/ 3934038 w 3950543"/>
                <a:gd name="connsiteY637" fmla="*/ 381000 h 3109973"/>
                <a:gd name="connsiteX638" fmla="*/ 3934038 w 3950543"/>
                <a:gd name="connsiteY638" fmla="*/ 369570 h 3109973"/>
                <a:gd name="connsiteX639" fmla="*/ 3934038 w 3950543"/>
                <a:gd name="connsiteY639" fmla="*/ 355283 h 3109973"/>
                <a:gd name="connsiteX640" fmla="*/ 3934038 w 3950543"/>
                <a:gd name="connsiteY640" fmla="*/ 348615 h 3109973"/>
                <a:gd name="connsiteX641" fmla="*/ 3946420 w 3950543"/>
                <a:gd name="connsiteY641" fmla="*/ 334328 h 3109973"/>
                <a:gd name="connsiteX642" fmla="*/ 3946420 w 3950543"/>
                <a:gd name="connsiteY642" fmla="*/ 314325 h 3109973"/>
                <a:gd name="connsiteX643" fmla="*/ 3946420 w 3950543"/>
                <a:gd name="connsiteY643" fmla="*/ 300038 h 3109973"/>
                <a:gd name="connsiteX644" fmla="*/ 3931181 w 3950543"/>
                <a:gd name="connsiteY644" fmla="*/ 284798 h 3109973"/>
                <a:gd name="connsiteX645" fmla="*/ 3931181 w 3950543"/>
                <a:gd name="connsiteY645" fmla="*/ 272415 h 3109973"/>
                <a:gd name="connsiteX646" fmla="*/ 3937848 w 3950543"/>
                <a:gd name="connsiteY646" fmla="*/ 255270 h 3109973"/>
                <a:gd name="connsiteX647" fmla="*/ 3950231 w 3950543"/>
                <a:gd name="connsiteY647" fmla="*/ 242888 h 3109973"/>
                <a:gd name="connsiteX648" fmla="*/ 3943563 w 3950543"/>
                <a:gd name="connsiteY648" fmla="*/ 231458 h 3109973"/>
                <a:gd name="connsiteX649" fmla="*/ 3922608 w 3950543"/>
                <a:gd name="connsiteY649" fmla="*/ 242888 h 3109973"/>
                <a:gd name="connsiteX650" fmla="*/ 3915941 w 3950543"/>
                <a:gd name="connsiteY650" fmla="*/ 251460 h 3109973"/>
                <a:gd name="connsiteX651" fmla="*/ 3903558 w 3950543"/>
                <a:gd name="connsiteY651" fmla="*/ 251460 h 3109973"/>
                <a:gd name="connsiteX652" fmla="*/ 3885460 w 3950543"/>
                <a:gd name="connsiteY652" fmla="*/ 266700 h 3109973"/>
                <a:gd name="connsiteX653" fmla="*/ 3868316 w 3950543"/>
                <a:gd name="connsiteY653" fmla="*/ 278130 h 3109973"/>
                <a:gd name="connsiteX654" fmla="*/ 3859743 w 3950543"/>
                <a:gd name="connsiteY654" fmla="*/ 292418 h 3109973"/>
                <a:gd name="connsiteX655" fmla="*/ 3848313 w 3950543"/>
                <a:gd name="connsiteY655" fmla="*/ 292418 h 3109973"/>
                <a:gd name="connsiteX656" fmla="*/ 3835931 w 3950543"/>
                <a:gd name="connsiteY656" fmla="*/ 300990 h 3109973"/>
                <a:gd name="connsiteX657" fmla="*/ 3826406 w 3950543"/>
                <a:gd name="connsiteY657" fmla="*/ 320993 h 3109973"/>
                <a:gd name="connsiteX658" fmla="*/ 3826406 w 3950543"/>
                <a:gd name="connsiteY658" fmla="*/ 336233 h 3109973"/>
                <a:gd name="connsiteX659" fmla="*/ 3817833 w 3950543"/>
                <a:gd name="connsiteY659" fmla="*/ 336233 h 3109973"/>
                <a:gd name="connsiteX660" fmla="*/ 3806403 w 3950543"/>
                <a:gd name="connsiteY660" fmla="*/ 336233 h 3109973"/>
                <a:gd name="connsiteX661" fmla="*/ 3791163 w 3950543"/>
                <a:gd name="connsiteY661" fmla="*/ 350520 h 3109973"/>
                <a:gd name="connsiteX662" fmla="*/ 3758778 w 3950543"/>
                <a:gd name="connsiteY662" fmla="*/ 350520 h 3109973"/>
                <a:gd name="connsiteX663" fmla="*/ 3744491 w 3950543"/>
                <a:gd name="connsiteY663" fmla="*/ 359093 h 3109973"/>
                <a:gd name="connsiteX664" fmla="*/ 3732108 w 3950543"/>
                <a:gd name="connsiteY664" fmla="*/ 359093 h 3109973"/>
                <a:gd name="connsiteX665" fmla="*/ 3716868 w 3950543"/>
                <a:gd name="connsiteY665" fmla="*/ 343853 h 3109973"/>
                <a:gd name="connsiteX666" fmla="*/ 3710201 w 3950543"/>
                <a:gd name="connsiteY666" fmla="*/ 322898 h 3109973"/>
                <a:gd name="connsiteX667" fmla="*/ 3710201 w 3950543"/>
                <a:gd name="connsiteY667" fmla="*/ 304800 h 3109973"/>
                <a:gd name="connsiteX668" fmla="*/ 3694960 w 3950543"/>
                <a:gd name="connsiteY668" fmla="*/ 292418 h 3109973"/>
                <a:gd name="connsiteX669" fmla="*/ 3685435 w 3950543"/>
                <a:gd name="connsiteY669" fmla="*/ 282893 h 3109973"/>
                <a:gd name="connsiteX670" fmla="*/ 3685435 w 3950543"/>
                <a:gd name="connsiteY670" fmla="*/ 271463 h 3109973"/>
                <a:gd name="connsiteX671" fmla="*/ 3668291 w 3950543"/>
                <a:gd name="connsiteY671" fmla="*/ 271463 h 3109973"/>
                <a:gd name="connsiteX672" fmla="*/ 3654003 w 3950543"/>
                <a:gd name="connsiteY672" fmla="*/ 271463 h 3109973"/>
                <a:gd name="connsiteX673" fmla="*/ 3642573 w 3950543"/>
                <a:gd name="connsiteY673" fmla="*/ 256223 h 3109973"/>
                <a:gd name="connsiteX674" fmla="*/ 3627333 w 3950543"/>
                <a:gd name="connsiteY674" fmla="*/ 246698 h 3109973"/>
                <a:gd name="connsiteX675" fmla="*/ 3615903 w 3950543"/>
                <a:gd name="connsiteY675" fmla="*/ 238125 h 3109973"/>
                <a:gd name="connsiteX676" fmla="*/ 3606378 w 3950543"/>
                <a:gd name="connsiteY676" fmla="*/ 238125 h 3109973"/>
                <a:gd name="connsiteX677" fmla="*/ 3596853 w 3950543"/>
                <a:gd name="connsiteY677" fmla="*/ 246698 h 3109973"/>
                <a:gd name="connsiteX678" fmla="*/ 3584470 w 3950543"/>
                <a:gd name="connsiteY678" fmla="*/ 246698 h 3109973"/>
                <a:gd name="connsiteX679" fmla="*/ 3561610 w 3950543"/>
                <a:gd name="connsiteY679" fmla="*/ 238125 h 3109973"/>
                <a:gd name="connsiteX680" fmla="*/ 3533035 w 3950543"/>
                <a:gd name="connsiteY680" fmla="*/ 238125 h 3109973"/>
                <a:gd name="connsiteX681" fmla="*/ 3517795 w 3950543"/>
                <a:gd name="connsiteY681" fmla="*/ 238125 h 3109973"/>
                <a:gd name="connsiteX682" fmla="*/ 3499698 w 3950543"/>
                <a:gd name="connsiteY682" fmla="*/ 223838 h 3109973"/>
                <a:gd name="connsiteX683" fmla="*/ 3490173 w 3950543"/>
                <a:gd name="connsiteY683" fmla="*/ 209550 h 3109973"/>
                <a:gd name="connsiteX684" fmla="*/ 3490173 w 3950543"/>
                <a:gd name="connsiteY684" fmla="*/ 195263 h 3109973"/>
                <a:gd name="connsiteX685" fmla="*/ 3483506 w 3950543"/>
                <a:gd name="connsiteY685" fmla="*/ 185738 h 3109973"/>
                <a:gd name="connsiteX686" fmla="*/ 3471123 w 3950543"/>
                <a:gd name="connsiteY686" fmla="*/ 185738 h 3109973"/>
                <a:gd name="connsiteX687" fmla="*/ 3471123 w 3950543"/>
                <a:gd name="connsiteY687" fmla="*/ 170498 h 3109973"/>
                <a:gd name="connsiteX688" fmla="*/ 3471123 w 3950543"/>
                <a:gd name="connsiteY688" fmla="*/ 144780 h 3109973"/>
                <a:gd name="connsiteX689" fmla="*/ 3459693 w 3950543"/>
                <a:gd name="connsiteY689" fmla="*/ 144780 h 3109973"/>
                <a:gd name="connsiteX690" fmla="*/ 3447310 w 3950543"/>
                <a:gd name="connsiteY690" fmla="*/ 129540 h 3109973"/>
                <a:gd name="connsiteX691" fmla="*/ 3438738 w 3950543"/>
                <a:gd name="connsiteY691" fmla="*/ 115253 h 3109973"/>
                <a:gd name="connsiteX692" fmla="*/ 3432070 w 3950543"/>
                <a:gd name="connsiteY692" fmla="*/ 105728 h 3109973"/>
                <a:gd name="connsiteX693" fmla="*/ 3423498 w 3950543"/>
                <a:gd name="connsiteY693" fmla="*/ 94298 h 3109973"/>
                <a:gd name="connsiteX694" fmla="*/ 3392066 w 3950543"/>
                <a:gd name="connsiteY694" fmla="*/ 95250 h 3109973"/>
                <a:gd name="connsiteX695" fmla="*/ 3392066 w 3950543"/>
                <a:gd name="connsiteY695" fmla="*/ 85725 h 3109973"/>
                <a:gd name="connsiteX696" fmla="*/ 3376826 w 3950543"/>
                <a:gd name="connsiteY696" fmla="*/ 74295 h 3109973"/>
                <a:gd name="connsiteX697" fmla="*/ 3376826 w 3950543"/>
                <a:gd name="connsiteY697" fmla="*/ 60008 h 3109973"/>
                <a:gd name="connsiteX698" fmla="*/ 3362538 w 3950543"/>
                <a:gd name="connsiteY698" fmla="*/ 45720 h 3109973"/>
                <a:gd name="connsiteX699" fmla="*/ 3362538 w 3950543"/>
                <a:gd name="connsiteY699" fmla="*/ 34290 h 3109973"/>
                <a:gd name="connsiteX700" fmla="*/ 3335868 w 3950543"/>
                <a:gd name="connsiteY700" fmla="*/ 34290 h 3109973"/>
                <a:gd name="connsiteX701" fmla="*/ 3335868 w 3950543"/>
                <a:gd name="connsiteY701" fmla="*/ 22860 h 3109973"/>
                <a:gd name="connsiteX702" fmla="*/ 3326343 w 3950543"/>
                <a:gd name="connsiteY702" fmla="*/ 14288 h 3109973"/>
                <a:gd name="connsiteX703" fmla="*/ 3313960 w 3950543"/>
                <a:gd name="connsiteY703" fmla="*/ 14288 h 3109973"/>
                <a:gd name="connsiteX704" fmla="*/ 3296816 w 3950543"/>
                <a:gd name="connsiteY704" fmla="*/ 4763 h 3109973"/>
                <a:gd name="connsiteX705" fmla="*/ 3265383 w 3950543"/>
                <a:gd name="connsiteY705" fmla="*/ 4763 h 3109973"/>
                <a:gd name="connsiteX706" fmla="*/ 3265383 w 3950543"/>
                <a:gd name="connsiteY706" fmla="*/ 11430 h 3109973"/>
                <a:gd name="connsiteX707" fmla="*/ 3253953 w 3950543"/>
                <a:gd name="connsiteY707" fmla="*/ 11430 h 3109973"/>
                <a:gd name="connsiteX708" fmla="*/ 3230141 w 3950543"/>
                <a:gd name="connsiteY708" fmla="*/ 0 h 3109973"/>
                <a:gd name="connsiteX709" fmla="*/ 3113935 w 3950543"/>
                <a:gd name="connsiteY709" fmla="*/ 0 h 3109973"/>
                <a:gd name="connsiteX710" fmla="*/ 3096791 w 3950543"/>
                <a:gd name="connsiteY710" fmla="*/ 12383 h 3109973"/>
                <a:gd name="connsiteX711" fmla="*/ 3079645 w 3950543"/>
                <a:gd name="connsiteY711" fmla="*/ 23813 h 3109973"/>
                <a:gd name="connsiteX712" fmla="*/ 3064406 w 3950543"/>
                <a:gd name="connsiteY712" fmla="*/ 23813 h 3109973"/>
                <a:gd name="connsiteX713" fmla="*/ 3052023 w 3950543"/>
                <a:gd name="connsiteY713" fmla="*/ 30480 h 3109973"/>
                <a:gd name="connsiteX714" fmla="*/ 3039641 w 3950543"/>
                <a:gd name="connsiteY714" fmla="*/ 47625 h 3109973"/>
                <a:gd name="connsiteX715" fmla="*/ 3031068 w 3950543"/>
                <a:gd name="connsiteY715" fmla="*/ 62865 h 3109973"/>
                <a:gd name="connsiteX716" fmla="*/ 3021543 w 3950543"/>
                <a:gd name="connsiteY716" fmla="*/ 77153 h 3109973"/>
                <a:gd name="connsiteX717" fmla="*/ 3021543 w 3950543"/>
                <a:gd name="connsiteY717" fmla="*/ 95250 h 3109973"/>
                <a:gd name="connsiteX718" fmla="*/ 3035831 w 3950543"/>
                <a:gd name="connsiteY718" fmla="*/ 95250 h 3109973"/>
                <a:gd name="connsiteX719" fmla="*/ 3048213 w 3950543"/>
                <a:gd name="connsiteY719" fmla="*/ 95250 h 3109973"/>
                <a:gd name="connsiteX720" fmla="*/ 3057738 w 3950543"/>
                <a:gd name="connsiteY720" fmla="*/ 109538 h 3109973"/>
                <a:gd name="connsiteX721" fmla="*/ 3057738 w 3950543"/>
                <a:gd name="connsiteY721" fmla="*/ 118110 h 3109973"/>
                <a:gd name="connsiteX722" fmla="*/ 3067263 w 3950543"/>
                <a:gd name="connsiteY722" fmla="*/ 118110 h 3109973"/>
                <a:gd name="connsiteX723" fmla="*/ 3067263 w 3950543"/>
                <a:gd name="connsiteY723" fmla="*/ 139065 h 3109973"/>
                <a:gd name="connsiteX724" fmla="*/ 3055833 w 3950543"/>
                <a:gd name="connsiteY724" fmla="*/ 156210 h 3109973"/>
                <a:gd name="connsiteX725" fmla="*/ 3040593 w 3950543"/>
                <a:gd name="connsiteY725" fmla="*/ 181928 h 3109973"/>
                <a:gd name="connsiteX726" fmla="*/ 3033926 w 3950543"/>
                <a:gd name="connsiteY726" fmla="*/ 207645 h 3109973"/>
                <a:gd name="connsiteX727" fmla="*/ 3033926 w 3950543"/>
                <a:gd name="connsiteY727" fmla="*/ 228600 h 3109973"/>
                <a:gd name="connsiteX728" fmla="*/ 3033926 w 3950543"/>
                <a:gd name="connsiteY728" fmla="*/ 246698 h 3109973"/>
                <a:gd name="connsiteX729" fmla="*/ 3027258 w 3950543"/>
                <a:gd name="connsiteY729" fmla="*/ 266700 h 3109973"/>
                <a:gd name="connsiteX730" fmla="*/ 3027258 w 3950543"/>
                <a:gd name="connsiteY730" fmla="*/ 290513 h 3109973"/>
                <a:gd name="connsiteX731" fmla="*/ 3033926 w 3950543"/>
                <a:gd name="connsiteY731" fmla="*/ 308610 h 3109973"/>
                <a:gd name="connsiteX732" fmla="*/ 3024401 w 3950543"/>
                <a:gd name="connsiteY732" fmla="*/ 326708 h 3109973"/>
                <a:gd name="connsiteX733" fmla="*/ 3006303 w 3950543"/>
                <a:gd name="connsiteY733" fmla="*/ 335280 h 3109973"/>
                <a:gd name="connsiteX734" fmla="*/ 2994873 w 3950543"/>
                <a:gd name="connsiteY734" fmla="*/ 346710 h 3109973"/>
                <a:gd name="connsiteX735" fmla="*/ 2980585 w 3950543"/>
                <a:gd name="connsiteY735" fmla="*/ 359093 h 3109973"/>
                <a:gd name="connsiteX736" fmla="*/ 2968203 w 3950543"/>
                <a:gd name="connsiteY736" fmla="*/ 370523 h 3109973"/>
                <a:gd name="connsiteX737" fmla="*/ 2952963 w 3950543"/>
                <a:gd name="connsiteY737" fmla="*/ 370523 h 3109973"/>
                <a:gd name="connsiteX738" fmla="*/ 2885335 w 3950543"/>
                <a:gd name="connsiteY738" fmla="*/ 370523 h 3109973"/>
                <a:gd name="connsiteX739" fmla="*/ 2873906 w 3950543"/>
                <a:gd name="connsiteY739" fmla="*/ 399098 h 3109973"/>
                <a:gd name="connsiteX740" fmla="*/ 2865333 w 3950543"/>
                <a:gd name="connsiteY740" fmla="*/ 434340 h 3109973"/>
                <a:gd name="connsiteX741" fmla="*/ 2855808 w 3950543"/>
                <a:gd name="connsiteY741" fmla="*/ 469583 h 3109973"/>
                <a:gd name="connsiteX742" fmla="*/ 2855808 w 3950543"/>
                <a:gd name="connsiteY742" fmla="*/ 499110 h 3109973"/>
                <a:gd name="connsiteX743" fmla="*/ 2843426 w 3950543"/>
                <a:gd name="connsiteY743" fmla="*/ 519113 h 3109973"/>
                <a:gd name="connsiteX744" fmla="*/ 2850093 w 3950543"/>
                <a:gd name="connsiteY744" fmla="*/ 541973 h 3109973"/>
                <a:gd name="connsiteX745" fmla="*/ 2870095 w 3950543"/>
                <a:gd name="connsiteY745" fmla="*/ 559118 h 3109973"/>
                <a:gd name="connsiteX746" fmla="*/ 2882478 w 3950543"/>
                <a:gd name="connsiteY746" fmla="*/ 550545 h 3109973"/>
                <a:gd name="connsiteX747" fmla="*/ 2896766 w 3950543"/>
                <a:gd name="connsiteY747" fmla="*/ 550545 h 3109973"/>
                <a:gd name="connsiteX748" fmla="*/ 2911053 w 3950543"/>
                <a:gd name="connsiteY748" fmla="*/ 543878 h 3109973"/>
                <a:gd name="connsiteX749" fmla="*/ 2936770 w 3950543"/>
                <a:gd name="connsiteY749" fmla="*/ 543878 h 3109973"/>
                <a:gd name="connsiteX750" fmla="*/ 2959631 w 3950543"/>
                <a:gd name="connsiteY750" fmla="*/ 552450 h 3109973"/>
                <a:gd name="connsiteX751" fmla="*/ 2973918 w 3950543"/>
                <a:gd name="connsiteY751" fmla="*/ 542925 h 3109973"/>
                <a:gd name="connsiteX752" fmla="*/ 2985348 w 3950543"/>
                <a:gd name="connsiteY752" fmla="*/ 525780 h 3109973"/>
                <a:gd name="connsiteX753" fmla="*/ 2965345 w 3950543"/>
                <a:gd name="connsiteY753" fmla="*/ 513398 h 3109973"/>
                <a:gd name="connsiteX754" fmla="*/ 2980585 w 3950543"/>
                <a:gd name="connsiteY754" fmla="*/ 513398 h 3109973"/>
                <a:gd name="connsiteX755" fmla="*/ 3001541 w 3950543"/>
                <a:gd name="connsiteY755" fmla="*/ 530543 h 3109973"/>
                <a:gd name="connsiteX756" fmla="*/ 3022495 w 3950543"/>
                <a:gd name="connsiteY756" fmla="*/ 542925 h 3109973"/>
                <a:gd name="connsiteX757" fmla="*/ 3031068 w 3950543"/>
                <a:gd name="connsiteY757" fmla="*/ 554355 h 3109973"/>
                <a:gd name="connsiteX758" fmla="*/ 3052023 w 3950543"/>
                <a:gd name="connsiteY758" fmla="*/ 554355 h 3109973"/>
                <a:gd name="connsiteX759" fmla="*/ 3069168 w 3950543"/>
                <a:gd name="connsiteY759" fmla="*/ 565785 h 3109973"/>
                <a:gd name="connsiteX760" fmla="*/ 3080598 w 3950543"/>
                <a:gd name="connsiteY760" fmla="*/ 588645 h 3109973"/>
                <a:gd name="connsiteX761" fmla="*/ 3080598 w 3950543"/>
                <a:gd name="connsiteY761" fmla="*/ 611505 h 3109973"/>
                <a:gd name="connsiteX762" fmla="*/ 3071073 w 3950543"/>
                <a:gd name="connsiteY762" fmla="*/ 626745 h 3109973"/>
                <a:gd name="connsiteX763" fmla="*/ 3056785 w 3950543"/>
                <a:gd name="connsiteY763" fmla="*/ 626745 h 3109973"/>
                <a:gd name="connsiteX764" fmla="*/ 3035831 w 3950543"/>
                <a:gd name="connsiteY764" fmla="*/ 626745 h 3109973"/>
                <a:gd name="connsiteX765" fmla="*/ 3020591 w 3950543"/>
                <a:gd name="connsiteY765" fmla="*/ 626745 h 3109973"/>
                <a:gd name="connsiteX766" fmla="*/ 2997731 w 3950543"/>
                <a:gd name="connsiteY766" fmla="*/ 626745 h 3109973"/>
                <a:gd name="connsiteX767" fmla="*/ 2983443 w 3950543"/>
                <a:gd name="connsiteY767" fmla="*/ 626745 h 3109973"/>
                <a:gd name="connsiteX768" fmla="*/ 2972013 w 3950543"/>
                <a:gd name="connsiteY768" fmla="*/ 633413 h 3109973"/>
                <a:gd name="connsiteX769" fmla="*/ 2962488 w 3950543"/>
                <a:gd name="connsiteY769" fmla="*/ 640080 h 3109973"/>
                <a:gd name="connsiteX770" fmla="*/ 2944391 w 3950543"/>
                <a:gd name="connsiteY770" fmla="*/ 640080 h 3109973"/>
                <a:gd name="connsiteX771" fmla="*/ 2933913 w 3950543"/>
                <a:gd name="connsiteY771" fmla="*/ 657225 h 3109973"/>
                <a:gd name="connsiteX772" fmla="*/ 2922483 w 3950543"/>
                <a:gd name="connsiteY772" fmla="*/ 666750 h 3109973"/>
                <a:gd name="connsiteX773" fmla="*/ 2902481 w 3950543"/>
                <a:gd name="connsiteY773" fmla="*/ 666750 h 3109973"/>
                <a:gd name="connsiteX774" fmla="*/ 2887241 w 3950543"/>
                <a:gd name="connsiteY774" fmla="*/ 681990 h 3109973"/>
                <a:gd name="connsiteX775" fmla="*/ 2877716 w 3950543"/>
                <a:gd name="connsiteY775" fmla="*/ 697230 h 3109973"/>
                <a:gd name="connsiteX776" fmla="*/ 2877716 w 3950543"/>
                <a:gd name="connsiteY776" fmla="*/ 717233 h 3109973"/>
                <a:gd name="connsiteX777" fmla="*/ 2866285 w 3950543"/>
                <a:gd name="connsiteY777" fmla="*/ 734378 h 3109973"/>
                <a:gd name="connsiteX778" fmla="*/ 2851045 w 3950543"/>
                <a:gd name="connsiteY778" fmla="*/ 748665 h 3109973"/>
                <a:gd name="connsiteX779" fmla="*/ 2831043 w 3950543"/>
                <a:gd name="connsiteY779" fmla="*/ 758190 h 3109973"/>
                <a:gd name="connsiteX780" fmla="*/ 2811041 w 3950543"/>
                <a:gd name="connsiteY780" fmla="*/ 758190 h 3109973"/>
                <a:gd name="connsiteX781" fmla="*/ 2787228 w 3950543"/>
                <a:gd name="connsiteY781" fmla="*/ 758190 h 3109973"/>
                <a:gd name="connsiteX782" fmla="*/ 2764368 w 3950543"/>
                <a:gd name="connsiteY782" fmla="*/ 779145 h 3109973"/>
                <a:gd name="connsiteX783" fmla="*/ 2752938 w 3950543"/>
                <a:gd name="connsiteY783" fmla="*/ 797243 h 3109973"/>
                <a:gd name="connsiteX784" fmla="*/ 2735793 w 3950543"/>
                <a:gd name="connsiteY784" fmla="*/ 812483 h 3109973"/>
                <a:gd name="connsiteX785" fmla="*/ 2717695 w 3950543"/>
                <a:gd name="connsiteY785" fmla="*/ 822008 h 3109973"/>
                <a:gd name="connsiteX786" fmla="*/ 2691026 w 3950543"/>
                <a:gd name="connsiteY786" fmla="*/ 822008 h 3109973"/>
                <a:gd name="connsiteX787" fmla="*/ 2644353 w 3950543"/>
                <a:gd name="connsiteY787" fmla="*/ 822008 h 3109973"/>
                <a:gd name="connsiteX788" fmla="*/ 2627208 w 3950543"/>
                <a:gd name="connsiteY788" fmla="*/ 815340 h 3109973"/>
                <a:gd name="connsiteX789" fmla="*/ 2607206 w 3950543"/>
                <a:gd name="connsiteY789" fmla="*/ 815340 h 3109973"/>
                <a:gd name="connsiteX790" fmla="*/ 2590060 w 3950543"/>
                <a:gd name="connsiteY790" fmla="*/ 850583 h 3109973"/>
                <a:gd name="connsiteX791" fmla="*/ 2590060 w 3950543"/>
                <a:gd name="connsiteY791" fmla="*/ 871538 h 3109973"/>
                <a:gd name="connsiteX792" fmla="*/ 2590060 w 3950543"/>
                <a:gd name="connsiteY792" fmla="*/ 895350 h 3109973"/>
                <a:gd name="connsiteX793" fmla="*/ 2616731 w 3950543"/>
                <a:gd name="connsiteY793" fmla="*/ 912495 h 3109973"/>
                <a:gd name="connsiteX794" fmla="*/ 2616731 w 3950543"/>
                <a:gd name="connsiteY794" fmla="*/ 941070 h 3109973"/>
                <a:gd name="connsiteX795" fmla="*/ 2593870 w 3950543"/>
                <a:gd name="connsiteY795" fmla="*/ 958215 h 3109973"/>
                <a:gd name="connsiteX796" fmla="*/ 2582441 w 3950543"/>
                <a:gd name="connsiteY796" fmla="*/ 958215 h 3109973"/>
                <a:gd name="connsiteX797" fmla="*/ 2564343 w 3950543"/>
                <a:gd name="connsiteY797" fmla="*/ 966788 h 3109973"/>
                <a:gd name="connsiteX798" fmla="*/ 2550056 w 3950543"/>
                <a:gd name="connsiteY798" fmla="*/ 982028 h 3109973"/>
                <a:gd name="connsiteX799" fmla="*/ 2550056 w 3950543"/>
                <a:gd name="connsiteY799" fmla="*/ 999173 h 3109973"/>
                <a:gd name="connsiteX800" fmla="*/ 2531958 w 3950543"/>
                <a:gd name="connsiteY800" fmla="*/ 1024890 h 3109973"/>
                <a:gd name="connsiteX801" fmla="*/ 2508145 w 3950543"/>
                <a:gd name="connsiteY801" fmla="*/ 1031558 h 3109973"/>
                <a:gd name="connsiteX802" fmla="*/ 2492906 w 3950543"/>
                <a:gd name="connsiteY802" fmla="*/ 1041083 h 3109973"/>
                <a:gd name="connsiteX803" fmla="*/ 2480523 w 3950543"/>
                <a:gd name="connsiteY803" fmla="*/ 1041083 h 3109973"/>
                <a:gd name="connsiteX804" fmla="*/ 2445281 w 3950543"/>
                <a:gd name="connsiteY804" fmla="*/ 1049655 h 3109973"/>
                <a:gd name="connsiteX805" fmla="*/ 2329076 w 3950543"/>
                <a:gd name="connsiteY805" fmla="*/ 1049655 h 3109973"/>
                <a:gd name="connsiteX806" fmla="*/ 2280498 w 3950543"/>
                <a:gd name="connsiteY806" fmla="*/ 1072515 h 3109973"/>
                <a:gd name="connsiteX807" fmla="*/ 2249066 w 3950543"/>
                <a:gd name="connsiteY807" fmla="*/ 1082040 h 3109973"/>
                <a:gd name="connsiteX808" fmla="*/ 2217633 w 3950543"/>
                <a:gd name="connsiteY808" fmla="*/ 1096328 h 3109973"/>
                <a:gd name="connsiteX809" fmla="*/ 2191916 w 3950543"/>
                <a:gd name="connsiteY809" fmla="*/ 1107758 h 3109973"/>
                <a:gd name="connsiteX810" fmla="*/ 2171913 w 3950543"/>
                <a:gd name="connsiteY810" fmla="*/ 1119188 h 3109973"/>
                <a:gd name="connsiteX811" fmla="*/ 2162388 w 3950543"/>
                <a:gd name="connsiteY811" fmla="*/ 1119188 h 3109973"/>
                <a:gd name="connsiteX812" fmla="*/ 2150005 w 3950543"/>
                <a:gd name="connsiteY812" fmla="*/ 1119188 h 3109973"/>
                <a:gd name="connsiteX813" fmla="*/ 2132860 w 3950543"/>
                <a:gd name="connsiteY813" fmla="*/ 1110615 h 3109973"/>
                <a:gd name="connsiteX814" fmla="*/ 2132860 w 3950543"/>
                <a:gd name="connsiteY814" fmla="*/ 1101090 h 3109973"/>
                <a:gd name="connsiteX815" fmla="*/ 2079520 w 3950543"/>
                <a:gd name="connsiteY815" fmla="*/ 1101090 h 3109973"/>
                <a:gd name="connsiteX816" fmla="*/ 2030943 w 3950543"/>
                <a:gd name="connsiteY816" fmla="*/ 1080135 h 3109973"/>
                <a:gd name="connsiteX817" fmla="*/ 2018560 w 3950543"/>
                <a:gd name="connsiteY817" fmla="*/ 1073468 h 3109973"/>
                <a:gd name="connsiteX818" fmla="*/ 2000463 w 3950543"/>
                <a:gd name="connsiteY818" fmla="*/ 1073468 h 3109973"/>
                <a:gd name="connsiteX819" fmla="*/ 1982366 w 3950543"/>
                <a:gd name="connsiteY819" fmla="*/ 1073468 h 3109973"/>
                <a:gd name="connsiteX820" fmla="*/ 1964268 w 3950543"/>
                <a:gd name="connsiteY820" fmla="*/ 1058228 h 3109973"/>
                <a:gd name="connsiteX821" fmla="*/ 1952838 w 3950543"/>
                <a:gd name="connsiteY821" fmla="*/ 1046798 h 3109973"/>
                <a:gd name="connsiteX822" fmla="*/ 1914738 w 3950543"/>
                <a:gd name="connsiteY822" fmla="*/ 1046798 h 3109973"/>
                <a:gd name="connsiteX823" fmla="*/ 1880448 w 3950543"/>
                <a:gd name="connsiteY823" fmla="*/ 1041083 h 3109973"/>
                <a:gd name="connsiteX824" fmla="*/ 1743288 w 3950543"/>
                <a:gd name="connsiteY824" fmla="*/ 1041083 h 3109973"/>
                <a:gd name="connsiteX825" fmla="*/ 1673755 w 3950543"/>
                <a:gd name="connsiteY825" fmla="*/ 1028700 h 3109973"/>
                <a:gd name="connsiteX826" fmla="*/ 1650895 w 3950543"/>
                <a:gd name="connsiteY826" fmla="*/ 1022033 h 3109973"/>
                <a:gd name="connsiteX827" fmla="*/ 1618510 w 3950543"/>
                <a:gd name="connsiteY827" fmla="*/ 1022033 h 3109973"/>
                <a:gd name="connsiteX828" fmla="*/ 1588983 w 3950543"/>
                <a:gd name="connsiteY828" fmla="*/ 1022033 h 3109973"/>
                <a:gd name="connsiteX829" fmla="*/ 1573743 w 3950543"/>
                <a:gd name="connsiteY829" fmla="*/ 1007745 h 3109973"/>
                <a:gd name="connsiteX830" fmla="*/ 1573743 w 3950543"/>
                <a:gd name="connsiteY830" fmla="*/ 995363 h 3109973"/>
                <a:gd name="connsiteX831" fmla="*/ 1564218 w 3950543"/>
                <a:gd name="connsiteY831" fmla="*/ 982980 h 3109973"/>
                <a:gd name="connsiteX832" fmla="*/ 1564218 w 3950543"/>
                <a:gd name="connsiteY832" fmla="*/ 934403 h 3109973"/>
                <a:gd name="connsiteX833" fmla="*/ 1546120 w 3950543"/>
                <a:gd name="connsiteY833" fmla="*/ 902018 h 3109973"/>
                <a:gd name="connsiteX834" fmla="*/ 1546120 w 3950543"/>
                <a:gd name="connsiteY834" fmla="*/ 883920 h 3109973"/>
                <a:gd name="connsiteX835" fmla="*/ 1539453 w 3950543"/>
                <a:gd name="connsiteY835" fmla="*/ 874395 h 3109973"/>
                <a:gd name="connsiteX836" fmla="*/ 1522308 w 3950543"/>
                <a:gd name="connsiteY836" fmla="*/ 874395 h 3109973"/>
                <a:gd name="connsiteX837" fmla="*/ 1512783 w 3950543"/>
                <a:gd name="connsiteY837" fmla="*/ 862965 h 3109973"/>
                <a:gd name="connsiteX838" fmla="*/ 1495638 w 3950543"/>
                <a:gd name="connsiteY838" fmla="*/ 851535 h 3109973"/>
                <a:gd name="connsiteX839" fmla="*/ 1481350 w 3950543"/>
                <a:gd name="connsiteY839" fmla="*/ 834390 h 3109973"/>
                <a:gd name="connsiteX840" fmla="*/ 1461348 w 3950543"/>
                <a:gd name="connsiteY840" fmla="*/ 819150 h 3109973"/>
                <a:gd name="connsiteX841" fmla="*/ 1443250 w 3950543"/>
                <a:gd name="connsiteY841" fmla="*/ 806768 h 3109973"/>
                <a:gd name="connsiteX842" fmla="*/ 1406103 w 3950543"/>
                <a:gd name="connsiteY842" fmla="*/ 791528 h 3109973"/>
                <a:gd name="connsiteX843" fmla="*/ 1385148 w 3950543"/>
                <a:gd name="connsiteY843" fmla="*/ 791528 h 3109973"/>
                <a:gd name="connsiteX844" fmla="*/ 1372766 w 3950543"/>
                <a:gd name="connsiteY844" fmla="*/ 791528 h 3109973"/>
                <a:gd name="connsiteX845" fmla="*/ 1348953 w 3950543"/>
                <a:gd name="connsiteY845" fmla="*/ 779145 h 3109973"/>
                <a:gd name="connsiteX846" fmla="*/ 1311805 w 3950543"/>
                <a:gd name="connsiteY846" fmla="*/ 779145 h 3109973"/>
                <a:gd name="connsiteX847" fmla="*/ 1282278 w 3950543"/>
                <a:gd name="connsiteY847" fmla="*/ 770573 h 3109973"/>
                <a:gd name="connsiteX848" fmla="*/ 1265133 w 3950543"/>
                <a:gd name="connsiteY848" fmla="*/ 761048 h 3109973"/>
                <a:gd name="connsiteX849" fmla="*/ 1258466 w 3950543"/>
                <a:gd name="connsiteY849" fmla="*/ 751523 h 3109973"/>
                <a:gd name="connsiteX850" fmla="*/ 1251798 w 3950543"/>
                <a:gd name="connsiteY850" fmla="*/ 736283 h 3109973"/>
                <a:gd name="connsiteX851" fmla="*/ 1251798 w 3950543"/>
                <a:gd name="connsiteY851" fmla="*/ 723900 h 3109973"/>
                <a:gd name="connsiteX852" fmla="*/ 1261323 w 3950543"/>
                <a:gd name="connsiteY852" fmla="*/ 709613 h 3109973"/>
                <a:gd name="connsiteX853" fmla="*/ 1265133 w 3950543"/>
                <a:gd name="connsiteY853" fmla="*/ 686753 h 3109973"/>
                <a:gd name="connsiteX854" fmla="*/ 1265133 w 3950543"/>
                <a:gd name="connsiteY854" fmla="*/ 658178 h 3109973"/>
                <a:gd name="connsiteX855" fmla="*/ 1265133 w 3950543"/>
                <a:gd name="connsiteY855" fmla="*/ 640080 h 3109973"/>
                <a:gd name="connsiteX856" fmla="*/ 1265133 w 3950543"/>
                <a:gd name="connsiteY856" fmla="*/ 621983 h 3109973"/>
                <a:gd name="connsiteX857" fmla="*/ 1256560 w 3950543"/>
                <a:gd name="connsiteY857" fmla="*/ 601980 h 3109973"/>
                <a:gd name="connsiteX858" fmla="*/ 1265133 w 3950543"/>
                <a:gd name="connsiteY858" fmla="*/ 567690 h 3109973"/>
                <a:gd name="connsiteX859" fmla="*/ 1265133 w 3950543"/>
                <a:gd name="connsiteY859" fmla="*/ 550545 h 3109973"/>
                <a:gd name="connsiteX860" fmla="*/ 1265133 w 3950543"/>
                <a:gd name="connsiteY860" fmla="*/ 535305 h 3109973"/>
                <a:gd name="connsiteX861" fmla="*/ 1265133 w 3950543"/>
                <a:gd name="connsiteY861" fmla="*/ 520065 h 3109973"/>
                <a:gd name="connsiteX862" fmla="*/ 1256560 w 3950543"/>
                <a:gd name="connsiteY862" fmla="*/ 508635 h 3109973"/>
                <a:gd name="connsiteX863" fmla="*/ 1245130 w 3950543"/>
                <a:gd name="connsiteY863" fmla="*/ 517208 h 3109973"/>
                <a:gd name="connsiteX864" fmla="*/ 1230843 w 3950543"/>
                <a:gd name="connsiteY864" fmla="*/ 504825 h 3109973"/>
                <a:gd name="connsiteX865" fmla="*/ 1216555 w 3950543"/>
                <a:gd name="connsiteY865" fmla="*/ 492443 h 3109973"/>
                <a:gd name="connsiteX866" fmla="*/ 1196553 w 3950543"/>
                <a:gd name="connsiteY866" fmla="*/ 492443 h 3109973"/>
                <a:gd name="connsiteX867" fmla="*/ 1181313 w 3950543"/>
                <a:gd name="connsiteY867" fmla="*/ 478155 h 3109973"/>
                <a:gd name="connsiteX868" fmla="*/ 1171788 w 3950543"/>
                <a:gd name="connsiteY868" fmla="*/ 462915 h 3109973"/>
                <a:gd name="connsiteX869" fmla="*/ 1171788 w 3950543"/>
                <a:gd name="connsiteY869" fmla="*/ 454343 h 3109973"/>
                <a:gd name="connsiteX870" fmla="*/ 1153690 w 3950543"/>
                <a:gd name="connsiteY870" fmla="*/ 441960 h 3109973"/>
                <a:gd name="connsiteX871" fmla="*/ 1153690 w 3950543"/>
                <a:gd name="connsiteY871" fmla="*/ 432435 h 3109973"/>
                <a:gd name="connsiteX872" fmla="*/ 1153690 w 3950543"/>
                <a:gd name="connsiteY872" fmla="*/ 421005 h 3109973"/>
                <a:gd name="connsiteX873" fmla="*/ 1147023 w 3950543"/>
                <a:gd name="connsiteY873" fmla="*/ 411480 h 3109973"/>
                <a:gd name="connsiteX874" fmla="*/ 1147023 w 3950543"/>
                <a:gd name="connsiteY874" fmla="*/ 399098 h 3109973"/>
                <a:gd name="connsiteX875" fmla="*/ 1147023 w 3950543"/>
                <a:gd name="connsiteY875" fmla="*/ 381000 h 3109973"/>
                <a:gd name="connsiteX876" fmla="*/ 1076538 w 3950543"/>
                <a:gd name="connsiteY876" fmla="*/ 381000 h 3109973"/>
                <a:gd name="connsiteX877" fmla="*/ 1067965 w 3950543"/>
                <a:gd name="connsiteY877" fmla="*/ 363855 h 3109973"/>
                <a:gd name="connsiteX878" fmla="*/ 3496841 w 3950543"/>
                <a:gd name="connsiteY878" fmla="*/ 2503170 h 3109973"/>
                <a:gd name="connsiteX879" fmla="*/ 3481601 w 3950543"/>
                <a:gd name="connsiteY879" fmla="*/ 2518410 h 3109973"/>
                <a:gd name="connsiteX880" fmla="*/ 3458741 w 3950543"/>
                <a:gd name="connsiteY880" fmla="*/ 2533650 h 3109973"/>
                <a:gd name="connsiteX881" fmla="*/ 3458741 w 3950543"/>
                <a:gd name="connsiteY881" fmla="*/ 2551748 h 3109973"/>
                <a:gd name="connsiteX882" fmla="*/ 3443501 w 3950543"/>
                <a:gd name="connsiteY882" fmla="*/ 2581275 h 3109973"/>
                <a:gd name="connsiteX883" fmla="*/ 3420641 w 3950543"/>
                <a:gd name="connsiteY883" fmla="*/ 2633663 h 3109973"/>
                <a:gd name="connsiteX884" fmla="*/ 3402543 w 3950543"/>
                <a:gd name="connsiteY884" fmla="*/ 2687003 h 3109973"/>
                <a:gd name="connsiteX885" fmla="*/ 3402543 w 3950543"/>
                <a:gd name="connsiteY885" fmla="*/ 2727960 h 3109973"/>
                <a:gd name="connsiteX886" fmla="*/ 3425403 w 3950543"/>
                <a:gd name="connsiteY886" fmla="*/ 2770823 h 3109973"/>
                <a:gd name="connsiteX887" fmla="*/ 3446358 w 3950543"/>
                <a:gd name="connsiteY887" fmla="*/ 2786063 h 3109973"/>
                <a:gd name="connsiteX888" fmla="*/ 3461598 w 3950543"/>
                <a:gd name="connsiteY888" fmla="*/ 2806065 h 3109973"/>
                <a:gd name="connsiteX889" fmla="*/ 3475885 w 3950543"/>
                <a:gd name="connsiteY889" fmla="*/ 2827020 h 3109973"/>
                <a:gd name="connsiteX890" fmla="*/ 3484458 w 3950543"/>
                <a:gd name="connsiteY890" fmla="*/ 2806065 h 3109973"/>
                <a:gd name="connsiteX891" fmla="*/ 3493031 w 3950543"/>
                <a:gd name="connsiteY891" fmla="*/ 2760345 h 3109973"/>
                <a:gd name="connsiteX892" fmla="*/ 3502556 w 3950543"/>
                <a:gd name="connsiteY892" fmla="*/ 2737485 h 3109973"/>
                <a:gd name="connsiteX893" fmla="*/ 3519701 w 3950543"/>
                <a:gd name="connsiteY893" fmla="*/ 2711768 h 3109973"/>
                <a:gd name="connsiteX894" fmla="*/ 3519701 w 3950543"/>
                <a:gd name="connsiteY894" fmla="*/ 2683193 h 3109973"/>
                <a:gd name="connsiteX895" fmla="*/ 3519701 w 3950543"/>
                <a:gd name="connsiteY895" fmla="*/ 2645093 h 3109973"/>
                <a:gd name="connsiteX896" fmla="*/ 3519701 w 3950543"/>
                <a:gd name="connsiteY896" fmla="*/ 2612708 h 3109973"/>
                <a:gd name="connsiteX897" fmla="*/ 3537798 w 3950543"/>
                <a:gd name="connsiteY897" fmla="*/ 2580323 h 3109973"/>
                <a:gd name="connsiteX898" fmla="*/ 3537798 w 3950543"/>
                <a:gd name="connsiteY898" fmla="*/ 2562225 h 3109973"/>
                <a:gd name="connsiteX899" fmla="*/ 3537798 w 3950543"/>
                <a:gd name="connsiteY899" fmla="*/ 2539365 h 3109973"/>
                <a:gd name="connsiteX900" fmla="*/ 3546370 w 3950543"/>
                <a:gd name="connsiteY900" fmla="*/ 2529840 h 3109973"/>
                <a:gd name="connsiteX901" fmla="*/ 3546370 w 3950543"/>
                <a:gd name="connsiteY901" fmla="*/ 2515553 h 3109973"/>
                <a:gd name="connsiteX902" fmla="*/ 3531131 w 3950543"/>
                <a:gd name="connsiteY902" fmla="*/ 2515553 h 3109973"/>
                <a:gd name="connsiteX903" fmla="*/ 3496841 w 3950543"/>
                <a:gd name="connsiteY903" fmla="*/ 2503170 h 310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</a:cxnLst>
              <a:rect l="l" t="t" r="r" b="b"/>
              <a:pathLst>
                <a:path w="3950543" h="3109973">
                  <a:moveTo>
                    <a:pt x="1067965" y="363855"/>
                  </a:moveTo>
                  <a:lnTo>
                    <a:pt x="1067965" y="372428"/>
                  </a:lnTo>
                  <a:cubicBezTo>
                    <a:pt x="1067965" y="377190"/>
                    <a:pt x="1067965" y="381953"/>
                    <a:pt x="1067965" y="386715"/>
                  </a:cubicBezTo>
                  <a:cubicBezTo>
                    <a:pt x="1067965" y="391478"/>
                    <a:pt x="1058440" y="406718"/>
                    <a:pt x="1053678" y="406718"/>
                  </a:cubicBezTo>
                  <a:lnTo>
                    <a:pt x="997480" y="406718"/>
                  </a:lnTo>
                  <a:lnTo>
                    <a:pt x="980335" y="429578"/>
                  </a:lnTo>
                  <a:cubicBezTo>
                    <a:pt x="976525" y="438150"/>
                    <a:pt x="973668" y="447675"/>
                    <a:pt x="971763" y="458153"/>
                  </a:cubicBezTo>
                  <a:lnTo>
                    <a:pt x="971763" y="496253"/>
                  </a:lnTo>
                  <a:cubicBezTo>
                    <a:pt x="969858" y="503873"/>
                    <a:pt x="967000" y="511493"/>
                    <a:pt x="962238" y="517208"/>
                  </a:cubicBezTo>
                  <a:lnTo>
                    <a:pt x="962238" y="526733"/>
                  </a:lnTo>
                  <a:lnTo>
                    <a:pt x="947950" y="526733"/>
                  </a:lnTo>
                  <a:lnTo>
                    <a:pt x="930805" y="543878"/>
                  </a:lnTo>
                  <a:cubicBezTo>
                    <a:pt x="930805" y="543878"/>
                    <a:pt x="912708" y="531495"/>
                    <a:pt x="912708" y="528638"/>
                  </a:cubicBezTo>
                  <a:cubicBezTo>
                    <a:pt x="912708" y="525780"/>
                    <a:pt x="894610" y="520065"/>
                    <a:pt x="891753" y="520065"/>
                  </a:cubicBezTo>
                  <a:cubicBezTo>
                    <a:pt x="885085" y="521970"/>
                    <a:pt x="878418" y="521970"/>
                    <a:pt x="871750" y="520065"/>
                  </a:cubicBezTo>
                  <a:lnTo>
                    <a:pt x="838413" y="503873"/>
                  </a:lnTo>
                  <a:lnTo>
                    <a:pt x="817458" y="489585"/>
                  </a:lnTo>
                  <a:lnTo>
                    <a:pt x="805075" y="489585"/>
                  </a:lnTo>
                  <a:cubicBezTo>
                    <a:pt x="802218" y="489585"/>
                    <a:pt x="789835" y="507683"/>
                    <a:pt x="789835" y="507683"/>
                  </a:cubicBezTo>
                  <a:lnTo>
                    <a:pt x="771738" y="537210"/>
                  </a:lnTo>
                  <a:lnTo>
                    <a:pt x="757450" y="563880"/>
                  </a:lnTo>
                  <a:lnTo>
                    <a:pt x="742210" y="583883"/>
                  </a:lnTo>
                  <a:lnTo>
                    <a:pt x="732685" y="601980"/>
                  </a:lnTo>
                  <a:lnTo>
                    <a:pt x="732685" y="614363"/>
                  </a:lnTo>
                  <a:lnTo>
                    <a:pt x="742210" y="640080"/>
                  </a:lnTo>
                  <a:lnTo>
                    <a:pt x="732685" y="648653"/>
                  </a:lnTo>
                  <a:lnTo>
                    <a:pt x="705063" y="638175"/>
                  </a:lnTo>
                  <a:cubicBezTo>
                    <a:pt x="705063" y="638175"/>
                    <a:pt x="696490" y="617220"/>
                    <a:pt x="687918" y="617220"/>
                  </a:cubicBezTo>
                  <a:lnTo>
                    <a:pt x="567903" y="617220"/>
                  </a:lnTo>
                  <a:lnTo>
                    <a:pt x="567903" y="626745"/>
                  </a:lnTo>
                  <a:cubicBezTo>
                    <a:pt x="567903" y="636270"/>
                    <a:pt x="577428" y="636270"/>
                    <a:pt x="577428" y="636270"/>
                  </a:cubicBezTo>
                  <a:cubicBezTo>
                    <a:pt x="577428" y="636270"/>
                    <a:pt x="586953" y="636270"/>
                    <a:pt x="586953" y="644843"/>
                  </a:cubicBezTo>
                  <a:cubicBezTo>
                    <a:pt x="587905" y="653415"/>
                    <a:pt x="587905" y="661988"/>
                    <a:pt x="586953" y="670560"/>
                  </a:cubicBezTo>
                  <a:lnTo>
                    <a:pt x="586953" y="781050"/>
                  </a:lnTo>
                  <a:cubicBezTo>
                    <a:pt x="586953" y="783908"/>
                    <a:pt x="586953" y="793433"/>
                    <a:pt x="575523" y="796290"/>
                  </a:cubicBezTo>
                  <a:cubicBezTo>
                    <a:pt x="571713" y="798195"/>
                    <a:pt x="568855" y="800100"/>
                    <a:pt x="566950" y="802958"/>
                  </a:cubicBezTo>
                  <a:cubicBezTo>
                    <a:pt x="564093" y="804863"/>
                    <a:pt x="560283" y="804863"/>
                    <a:pt x="557425" y="802958"/>
                  </a:cubicBezTo>
                  <a:cubicBezTo>
                    <a:pt x="551710" y="801053"/>
                    <a:pt x="545043" y="801053"/>
                    <a:pt x="539328" y="802958"/>
                  </a:cubicBezTo>
                  <a:lnTo>
                    <a:pt x="539328" y="867728"/>
                  </a:lnTo>
                  <a:cubicBezTo>
                    <a:pt x="535518" y="866775"/>
                    <a:pt x="531708" y="866775"/>
                    <a:pt x="527898" y="867728"/>
                  </a:cubicBezTo>
                  <a:lnTo>
                    <a:pt x="464080" y="867728"/>
                  </a:lnTo>
                  <a:lnTo>
                    <a:pt x="413598" y="899160"/>
                  </a:lnTo>
                  <a:lnTo>
                    <a:pt x="365020" y="899160"/>
                  </a:lnTo>
                  <a:cubicBezTo>
                    <a:pt x="361210" y="904875"/>
                    <a:pt x="356448" y="910590"/>
                    <a:pt x="350733" y="914400"/>
                  </a:cubicBezTo>
                  <a:lnTo>
                    <a:pt x="330730" y="914400"/>
                  </a:lnTo>
                  <a:cubicBezTo>
                    <a:pt x="330730" y="914400"/>
                    <a:pt x="316443" y="928688"/>
                    <a:pt x="312633" y="928688"/>
                  </a:cubicBezTo>
                  <a:cubicBezTo>
                    <a:pt x="308823" y="928688"/>
                    <a:pt x="271675" y="899160"/>
                    <a:pt x="271675" y="899160"/>
                  </a:cubicBezTo>
                  <a:cubicBezTo>
                    <a:pt x="255483" y="912495"/>
                    <a:pt x="240243" y="926783"/>
                    <a:pt x="225955" y="942023"/>
                  </a:cubicBezTo>
                  <a:lnTo>
                    <a:pt x="171663" y="942023"/>
                  </a:lnTo>
                  <a:lnTo>
                    <a:pt x="171663" y="910590"/>
                  </a:lnTo>
                  <a:lnTo>
                    <a:pt x="120228" y="910590"/>
                  </a:lnTo>
                  <a:lnTo>
                    <a:pt x="111655" y="920115"/>
                  </a:lnTo>
                  <a:lnTo>
                    <a:pt x="103083" y="920115"/>
                  </a:lnTo>
                  <a:lnTo>
                    <a:pt x="91653" y="928688"/>
                  </a:lnTo>
                  <a:lnTo>
                    <a:pt x="46885" y="928688"/>
                  </a:lnTo>
                  <a:lnTo>
                    <a:pt x="46885" y="946785"/>
                  </a:lnTo>
                  <a:lnTo>
                    <a:pt x="34503" y="961073"/>
                  </a:lnTo>
                  <a:cubicBezTo>
                    <a:pt x="35455" y="963930"/>
                    <a:pt x="35455" y="966788"/>
                    <a:pt x="34503" y="969645"/>
                  </a:cubicBezTo>
                  <a:lnTo>
                    <a:pt x="12595" y="969645"/>
                  </a:lnTo>
                  <a:cubicBezTo>
                    <a:pt x="7833" y="975360"/>
                    <a:pt x="7833" y="982980"/>
                    <a:pt x="12595" y="987743"/>
                  </a:cubicBezTo>
                  <a:cubicBezTo>
                    <a:pt x="15453" y="995363"/>
                    <a:pt x="15453" y="1003935"/>
                    <a:pt x="12595" y="1011555"/>
                  </a:cubicBezTo>
                  <a:cubicBezTo>
                    <a:pt x="9738" y="1019175"/>
                    <a:pt x="-1692" y="1025843"/>
                    <a:pt x="213" y="1031558"/>
                  </a:cubicBezTo>
                  <a:cubicBezTo>
                    <a:pt x="1165" y="1037273"/>
                    <a:pt x="213" y="1048703"/>
                    <a:pt x="9738" y="1048703"/>
                  </a:cubicBezTo>
                  <a:cubicBezTo>
                    <a:pt x="22120" y="1047750"/>
                    <a:pt x="35455" y="1047750"/>
                    <a:pt x="47838" y="1048703"/>
                  </a:cubicBezTo>
                  <a:cubicBezTo>
                    <a:pt x="60220" y="1049655"/>
                    <a:pt x="68793" y="1063943"/>
                    <a:pt x="65935" y="1069658"/>
                  </a:cubicBezTo>
                  <a:cubicBezTo>
                    <a:pt x="63078" y="1075373"/>
                    <a:pt x="56410" y="1078230"/>
                    <a:pt x="56410" y="1087755"/>
                  </a:cubicBezTo>
                  <a:lnTo>
                    <a:pt x="56410" y="1119188"/>
                  </a:lnTo>
                  <a:cubicBezTo>
                    <a:pt x="56410" y="1124903"/>
                    <a:pt x="44028" y="1140143"/>
                    <a:pt x="42123" y="1142048"/>
                  </a:cubicBezTo>
                  <a:cubicBezTo>
                    <a:pt x="41170" y="1143000"/>
                    <a:pt x="42123" y="1159193"/>
                    <a:pt x="42123" y="1163003"/>
                  </a:cubicBezTo>
                  <a:lnTo>
                    <a:pt x="42123" y="1177290"/>
                  </a:lnTo>
                  <a:cubicBezTo>
                    <a:pt x="42123" y="1178243"/>
                    <a:pt x="1165" y="1177290"/>
                    <a:pt x="1165" y="1177290"/>
                  </a:cubicBezTo>
                  <a:lnTo>
                    <a:pt x="1165" y="1191578"/>
                  </a:lnTo>
                  <a:cubicBezTo>
                    <a:pt x="8785" y="1198245"/>
                    <a:pt x="17358" y="1203960"/>
                    <a:pt x="26883" y="1208723"/>
                  </a:cubicBezTo>
                  <a:lnTo>
                    <a:pt x="44980" y="1223963"/>
                  </a:lnTo>
                  <a:lnTo>
                    <a:pt x="44980" y="1233488"/>
                  </a:lnTo>
                  <a:cubicBezTo>
                    <a:pt x="44980" y="1233488"/>
                    <a:pt x="54505" y="1233488"/>
                    <a:pt x="59268" y="1240155"/>
                  </a:cubicBezTo>
                  <a:cubicBezTo>
                    <a:pt x="63078" y="1246823"/>
                    <a:pt x="79270" y="1261110"/>
                    <a:pt x="77365" y="1268730"/>
                  </a:cubicBezTo>
                  <a:cubicBezTo>
                    <a:pt x="76413" y="1275398"/>
                    <a:pt x="68793" y="1286828"/>
                    <a:pt x="68793" y="1292543"/>
                  </a:cubicBezTo>
                  <a:lnTo>
                    <a:pt x="68793" y="1315403"/>
                  </a:lnTo>
                  <a:cubicBezTo>
                    <a:pt x="68793" y="1319213"/>
                    <a:pt x="68793" y="1323975"/>
                    <a:pt x="81175" y="1326833"/>
                  </a:cubicBezTo>
                  <a:cubicBezTo>
                    <a:pt x="93558" y="1329690"/>
                    <a:pt x="98320" y="1326833"/>
                    <a:pt x="99273" y="1326833"/>
                  </a:cubicBezTo>
                  <a:cubicBezTo>
                    <a:pt x="97368" y="1334453"/>
                    <a:pt x="97368" y="1342073"/>
                    <a:pt x="99273" y="1349693"/>
                  </a:cubicBezTo>
                  <a:cubicBezTo>
                    <a:pt x="108798" y="1358265"/>
                    <a:pt x="110703" y="1362075"/>
                    <a:pt x="120228" y="1366838"/>
                  </a:cubicBezTo>
                  <a:cubicBezTo>
                    <a:pt x="129753" y="1372553"/>
                    <a:pt x="139278" y="1378268"/>
                    <a:pt x="149755" y="1382078"/>
                  </a:cubicBezTo>
                  <a:lnTo>
                    <a:pt x="172615" y="1388745"/>
                  </a:lnTo>
                  <a:lnTo>
                    <a:pt x="184045" y="1388745"/>
                  </a:lnTo>
                  <a:cubicBezTo>
                    <a:pt x="184998" y="1388745"/>
                    <a:pt x="175473" y="1403033"/>
                    <a:pt x="175473" y="1405890"/>
                  </a:cubicBezTo>
                  <a:lnTo>
                    <a:pt x="175473" y="1420178"/>
                  </a:lnTo>
                  <a:cubicBezTo>
                    <a:pt x="177378" y="1423988"/>
                    <a:pt x="177378" y="1428750"/>
                    <a:pt x="175473" y="1432560"/>
                  </a:cubicBezTo>
                  <a:cubicBezTo>
                    <a:pt x="176425" y="1439228"/>
                    <a:pt x="176425" y="1445895"/>
                    <a:pt x="175473" y="1452563"/>
                  </a:cubicBezTo>
                  <a:cubicBezTo>
                    <a:pt x="174520" y="1457325"/>
                    <a:pt x="174520" y="1462088"/>
                    <a:pt x="175473" y="1466850"/>
                  </a:cubicBezTo>
                  <a:cubicBezTo>
                    <a:pt x="180235" y="1473518"/>
                    <a:pt x="184998" y="1479233"/>
                    <a:pt x="190713" y="1484948"/>
                  </a:cubicBezTo>
                  <a:cubicBezTo>
                    <a:pt x="197380" y="1488758"/>
                    <a:pt x="204048" y="1493520"/>
                    <a:pt x="210715" y="1499235"/>
                  </a:cubicBezTo>
                  <a:lnTo>
                    <a:pt x="210715" y="1508760"/>
                  </a:lnTo>
                  <a:cubicBezTo>
                    <a:pt x="210715" y="1518285"/>
                    <a:pt x="210715" y="1520190"/>
                    <a:pt x="202143" y="1521143"/>
                  </a:cubicBezTo>
                  <a:lnTo>
                    <a:pt x="184998" y="1521143"/>
                  </a:lnTo>
                  <a:lnTo>
                    <a:pt x="184998" y="1529715"/>
                  </a:lnTo>
                  <a:cubicBezTo>
                    <a:pt x="184998" y="1535430"/>
                    <a:pt x="184998" y="1542098"/>
                    <a:pt x="184998" y="1547813"/>
                  </a:cubicBezTo>
                  <a:cubicBezTo>
                    <a:pt x="184998" y="1552575"/>
                    <a:pt x="184998" y="1558290"/>
                    <a:pt x="184998" y="1563053"/>
                  </a:cubicBezTo>
                  <a:cubicBezTo>
                    <a:pt x="183093" y="1568768"/>
                    <a:pt x="183093" y="1574483"/>
                    <a:pt x="184998" y="1580198"/>
                  </a:cubicBezTo>
                  <a:cubicBezTo>
                    <a:pt x="186903" y="1587818"/>
                    <a:pt x="188808" y="1594485"/>
                    <a:pt x="191665" y="1601153"/>
                  </a:cubicBezTo>
                  <a:lnTo>
                    <a:pt x="191665" y="1613535"/>
                  </a:lnTo>
                  <a:cubicBezTo>
                    <a:pt x="190713" y="1618298"/>
                    <a:pt x="190713" y="1623060"/>
                    <a:pt x="191665" y="1627823"/>
                  </a:cubicBezTo>
                  <a:cubicBezTo>
                    <a:pt x="192618" y="1635443"/>
                    <a:pt x="192618" y="1644015"/>
                    <a:pt x="191665" y="1651635"/>
                  </a:cubicBezTo>
                  <a:cubicBezTo>
                    <a:pt x="190713" y="1657350"/>
                    <a:pt x="186903" y="1663065"/>
                    <a:pt x="183093" y="1666875"/>
                  </a:cubicBezTo>
                  <a:cubicBezTo>
                    <a:pt x="179283" y="1671638"/>
                    <a:pt x="174520" y="1673543"/>
                    <a:pt x="170710" y="1673543"/>
                  </a:cubicBezTo>
                  <a:cubicBezTo>
                    <a:pt x="164043" y="1672590"/>
                    <a:pt x="157375" y="1669733"/>
                    <a:pt x="152613" y="1664970"/>
                  </a:cubicBezTo>
                  <a:cubicBezTo>
                    <a:pt x="150708" y="1661160"/>
                    <a:pt x="150708" y="1657350"/>
                    <a:pt x="152613" y="1653540"/>
                  </a:cubicBezTo>
                  <a:lnTo>
                    <a:pt x="162138" y="1644968"/>
                  </a:lnTo>
                  <a:lnTo>
                    <a:pt x="153565" y="1644968"/>
                  </a:lnTo>
                  <a:cubicBezTo>
                    <a:pt x="145945" y="1646873"/>
                    <a:pt x="139278" y="1649730"/>
                    <a:pt x="132610" y="1653540"/>
                  </a:cubicBezTo>
                  <a:cubicBezTo>
                    <a:pt x="131658" y="1661160"/>
                    <a:pt x="131658" y="1668780"/>
                    <a:pt x="132610" y="1676400"/>
                  </a:cubicBezTo>
                  <a:lnTo>
                    <a:pt x="132610" y="1699260"/>
                  </a:lnTo>
                  <a:lnTo>
                    <a:pt x="141183" y="1714500"/>
                  </a:lnTo>
                  <a:lnTo>
                    <a:pt x="141183" y="1732598"/>
                  </a:lnTo>
                  <a:lnTo>
                    <a:pt x="147850" y="1742123"/>
                  </a:lnTo>
                  <a:lnTo>
                    <a:pt x="139278" y="1753553"/>
                  </a:lnTo>
                  <a:cubicBezTo>
                    <a:pt x="138325" y="1758315"/>
                    <a:pt x="138325" y="1764030"/>
                    <a:pt x="139278" y="1768793"/>
                  </a:cubicBezTo>
                  <a:cubicBezTo>
                    <a:pt x="140230" y="1773555"/>
                    <a:pt x="147850" y="1798320"/>
                    <a:pt x="156423" y="1803083"/>
                  </a:cubicBezTo>
                  <a:cubicBezTo>
                    <a:pt x="164995" y="1806893"/>
                    <a:pt x="174520" y="1803083"/>
                    <a:pt x="177378" y="1803083"/>
                  </a:cubicBezTo>
                  <a:cubicBezTo>
                    <a:pt x="180235" y="1803083"/>
                    <a:pt x="185950" y="1803083"/>
                    <a:pt x="189760" y="1812608"/>
                  </a:cubicBezTo>
                  <a:cubicBezTo>
                    <a:pt x="193570" y="1822133"/>
                    <a:pt x="209763" y="1812608"/>
                    <a:pt x="209763" y="1812608"/>
                  </a:cubicBezTo>
                  <a:cubicBezTo>
                    <a:pt x="210715" y="1820228"/>
                    <a:pt x="213573" y="1827848"/>
                    <a:pt x="218335" y="1835468"/>
                  </a:cubicBezTo>
                  <a:lnTo>
                    <a:pt x="244053" y="1864043"/>
                  </a:lnTo>
                  <a:lnTo>
                    <a:pt x="265008" y="1886903"/>
                  </a:lnTo>
                  <a:lnTo>
                    <a:pt x="294535" y="1916430"/>
                  </a:lnTo>
                  <a:lnTo>
                    <a:pt x="303108" y="1916430"/>
                  </a:lnTo>
                  <a:lnTo>
                    <a:pt x="314538" y="1899285"/>
                  </a:lnTo>
                  <a:lnTo>
                    <a:pt x="354543" y="1899285"/>
                  </a:lnTo>
                  <a:cubicBezTo>
                    <a:pt x="354543" y="1899285"/>
                    <a:pt x="365973" y="1907858"/>
                    <a:pt x="365973" y="1911668"/>
                  </a:cubicBezTo>
                  <a:cubicBezTo>
                    <a:pt x="365020" y="1917383"/>
                    <a:pt x="365020" y="1923098"/>
                    <a:pt x="365973" y="1928813"/>
                  </a:cubicBezTo>
                  <a:cubicBezTo>
                    <a:pt x="372640" y="1934528"/>
                    <a:pt x="380260" y="1940243"/>
                    <a:pt x="388833" y="1944053"/>
                  </a:cubicBezTo>
                  <a:lnTo>
                    <a:pt x="411693" y="1970723"/>
                  </a:lnTo>
                  <a:lnTo>
                    <a:pt x="426933" y="1988820"/>
                  </a:lnTo>
                  <a:cubicBezTo>
                    <a:pt x="431695" y="1992630"/>
                    <a:pt x="436458" y="1998345"/>
                    <a:pt x="438363" y="2004060"/>
                  </a:cubicBezTo>
                  <a:cubicBezTo>
                    <a:pt x="438363" y="2010728"/>
                    <a:pt x="438363" y="2022158"/>
                    <a:pt x="446935" y="2026920"/>
                  </a:cubicBezTo>
                  <a:cubicBezTo>
                    <a:pt x="455508" y="2030730"/>
                    <a:pt x="458365" y="2035493"/>
                    <a:pt x="464080" y="2033588"/>
                  </a:cubicBezTo>
                  <a:cubicBezTo>
                    <a:pt x="469795" y="2032635"/>
                    <a:pt x="481225" y="2026920"/>
                    <a:pt x="486940" y="2033588"/>
                  </a:cubicBezTo>
                  <a:cubicBezTo>
                    <a:pt x="494560" y="2035493"/>
                    <a:pt x="499323" y="2042160"/>
                    <a:pt x="499323" y="2048828"/>
                  </a:cubicBezTo>
                  <a:lnTo>
                    <a:pt x="499323" y="2069783"/>
                  </a:lnTo>
                  <a:cubicBezTo>
                    <a:pt x="499323" y="2072640"/>
                    <a:pt x="525040" y="2093595"/>
                    <a:pt x="525040" y="2093595"/>
                  </a:cubicBezTo>
                  <a:lnTo>
                    <a:pt x="545043" y="2107883"/>
                  </a:lnTo>
                  <a:lnTo>
                    <a:pt x="556473" y="2107883"/>
                  </a:lnTo>
                  <a:cubicBezTo>
                    <a:pt x="560283" y="2107883"/>
                    <a:pt x="563140" y="2117408"/>
                    <a:pt x="556473" y="2120265"/>
                  </a:cubicBezTo>
                  <a:cubicBezTo>
                    <a:pt x="549805" y="2123123"/>
                    <a:pt x="556473" y="2128838"/>
                    <a:pt x="556473" y="2129790"/>
                  </a:cubicBezTo>
                  <a:lnTo>
                    <a:pt x="593620" y="2129790"/>
                  </a:lnTo>
                  <a:cubicBezTo>
                    <a:pt x="597430" y="2136458"/>
                    <a:pt x="600288" y="2144078"/>
                    <a:pt x="603145" y="2150745"/>
                  </a:cubicBezTo>
                  <a:cubicBezTo>
                    <a:pt x="602193" y="2155508"/>
                    <a:pt x="602193" y="2160270"/>
                    <a:pt x="603145" y="2165033"/>
                  </a:cubicBezTo>
                  <a:lnTo>
                    <a:pt x="615528" y="2165033"/>
                  </a:lnTo>
                  <a:lnTo>
                    <a:pt x="615528" y="2156460"/>
                  </a:lnTo>
                  <a:lnTo>
                    <a:pt x="615528" y="2170748"/>
                  </a:lnTo>
                  <a:lnTo>
                    <a:pt x="624100" y="2177415"/>
                  </a:lnTo>
                  <a:lnTo>
                    <a:pt x="633625" y="2170748"/>
                  </a:lnTo>
                  <a:lnTo>
                    <a:pt x="642198" y="2170748"/>
                  </a:lnTo>
                  <a:lnTo>
                    <a:pt x="673630" y="2191703"/>
                  </a:lnTo>
                  <a:lnTo>
                    <a:pt x="694585" y="2201228"/>
                  </a:lnTo>
                  <a:lnTo>
                    <a:pt x="848890" y="2201228"/>
                  </a:lnTo>
                  <a:cubicBezTo>
                    <a:pt x="848890" y="2201228"/>
                    <a:pt x="866035" y="2201228"/>
                    <a:pt x="866988" y="2212658"/>
                  </a:cubicBezTo>
                  <a:cubicBezTo>
                    <a:pt x="867940" y="2224088"/>
                    <a:pt x="857463" y="2245043"/>
                    <a:pt x="857463" y="2250758"/>
                  </a:cubicBezTo>
                  <a:cubicBezTo>
                    <a:pt x="855558" y="2256473"/>
                    <a:pt x="855558" y="2263140"/>
                    <a:pt x="857463" y="2268855"/>
                  </a:cubicBezTo>
                  <a:cubicBezTo>
                    <a:pt x="859368" y="2274570"/>
                    <a:pt x="857463" y="2277428"/>
                    <a:pt x="866035" y="2268855"/>
                  </a:cubicBezTo>
                  <a:cubicBezTo>
                    <a:pt x="874608" y="2260283"/>
                    <a:pt x="872703" y="2268855"/>
                    <a:pt x="877465" y="2251710"/>
                  </a:cubicBezTo>
                  <a:cubicBezTo>
                    <a:pt x="879370" y="2244090"/>
                    <a:pt x="884133" y="2237423"/>
                    <a:pt x="889848" y="2231708"/>
                  </a:cubicBezTo>
                  <a:lnTo>
                    <a:pt x="915565" y="2208848"/>
                  </a:lnTo>
                  <a:cubicBezTo>
                    <a:pt x="922233" y="2208848"/>
                    <a:pt x="927948" y="2197418"/>
                    <a:pt x="936520" y="2197418"/>
                  </a:cubicBezTo>
                  <a:lnTo>
                    <a:pt x="959380" y="2197418"/>
                  </a:lnTo>
                  <a:cubicBezTo>
                    <a:pt x="968905" y="2201228"/>
                    <a:pt x="978430" y="2205990"/>
                    <a:pt x="987955" y="2211705"/>
                  </a:cubicBezTo>
                  <a:lnTo>
                    <a:pt x="1020340" y="2228850"/>
                  </a:lnTo>
                  <a:lnTo>
                    <a:pt x="1028913" y="2228850"/>
                  </a:lnTo>
                  <a:cubicBezTo>
                    <a:pt x="1037485" y="2228850"/>
                    <a:pt x="1040343" y="2228850"/>
                    <a:pt x="1043200" y="2222183"/>
                  </a:cubicBezTo>
                  <a:cubicBezTo>
                    <a:pt x="1046058" y="2215515"/>
                    <a:pt x="1049868" y="2215515"/>
                    <a:pt x="1057488" y="2222183"/>
                  </a:cubicBezTo>
                  <a:cubicBezTo>
                    <a:pt x="1064155" y="2228850"/>
                    <a:pt x="1068918" y="2233613"/>
                    <a:pt x="1068918" y="2237423"/>
                  </a:cubicBezTo>
                  <a:cubicBezTo>
                    <a:pt x="1067013" y="2243138"/>
                    <a:pt x="1067013" y="2249805"/>
                    <a:pt x="1068918" y="2255520"/>
                  </a:cubicBezTo>
                  <a:cubicBezTo>
                    <a:pt x="1070823" y="2261235"/>
                    <a:pt x="1075585" y="2275523"/>
                    <a:pt x="1077490" y="2276475"/>
                  </a:cubicBezTo>
                  <a:cubicBezTo>
                    <a:pt x="1078443" y="2277428"/>
                    <a:pt x="1087015" y="2276475"/>
                    <a:pt x="1089873" y="2283143"/>
                  </a:cubicBezTo>
                  <a:cubicBezTo>
                    <a:pt x="1092730" y="2289810"/>
                    <a:pt x="1104160" y="2283143"/>
                    <a:pt x="1107018" y="2289810"/>
                  </a:cubicBezTo>
                  <a:cubicBezTo>
                    <a:pt x="1107970" y="2296478"/>
                    <a:pt x="1107970" y="2303145"/>
                    <a:pt x="1107018" y="2309813"/>
                  </a:cubicBezTo>
                  <a:lnTo>
                    <a:pt x="1107018" y="2329815"/>
                  </a:lnTo>
                  <a:cubicBezTo>
                    <a:pt x="1110828" y="2330768"/>
                    <a:pt x="1114638" y="2330768"/>
                    <a:pt x="1118448" y="2329815"/>
                  </a:cubicBezTo>
                  <a:cubicBezTo>
                    <a:pt x="1127973" y="2332673"/>
                    <a:pt x="1138450" y="2335530"/>
                    <a:pt x="1147975" y="2336483"/>
                  </a:cubicBezTo>
                  <a:lnTo>
                    <a:pt x="1173693" y="2336483"/>
                  </a:lnTo>
                  <a:cubicBezTo>
                    <a:pt x="1182265" y="2338388"/>
                    <a:pt x="1190838" y="2338388"/>
                    <a:pt x="1199410" y="2336483"/>
                  </a:cubicBezTo>
                  <a:cubicBezTo>
                    <a:pt x="1210840" y="2337435"/>
                    <a:pt x="1222270" y="2337435"/>
                    <a:pt x="1233700" y="2336483"/>
                  </a:cubicBezTo>
                  <a:cubicBezTo>
                    <a:pt x="1245130" y="2335530"/>
                    <a:pt x="1248941" y="2322195"/>
                    <a:pt x="1251798" y="2318385"/>
                  </a:cubicBezTo>
                  <a:cubicBezTo>
                    <a:pt x="1255608" y="2311718"/>
                    <a:pt x="1260370" y="2305050"/>
                    <a:pt x="1266085" y="2300288"/>
                  </a:cubicBezTo>
                  <a:cubicBezTo>
                    <a:pt x="1271800" y="2294573"/>
                    <a:pt x="1278468" y="2289810"/>
                    <a:pt x="1286088" y="2287905"/>
                  </a:cubicBezTo>
                  <a:cubicBezTo>
                    <a:pt x="1295613" y="2287905"/>
                    <a:pt x="1301328" y="2279333"/>
                    <a:pt x="1312758" y="2279333"/>
                  </a:cubicBezTo>
                  <a:cubicBezTo>
                    <a:pt x="1322283" y="2280285"/>
                    <a:pt x="1332760" y="2280285"/>
                    <a:pt x="1342285" y="2279333"/>
                  </a:cubicBezTo>
                  <a:lnTo>
                    <a:pt x="1363241" y="2266950"/>
                  </a:lnTo>
                  <a:cubicBezTo>
                    <a:pt x="1363241" y="2266950"/>
                    <a:pt x="1375623" y="2248853"/>
                    <a:pt x="1380385" y="2246948"/>
                  </a:cubicBezTo>
                  <a:cubicBezTo>
                    <a:pt x="1387053" y="2245995"/>
                    <a:pt x="1394673" y="2245995"/>
                    <a:pt x="1401341" y="2246948"/>
                  </a:cubicBezTo>
                  <a:lnTo>
                    <a:pt x="1459443" y="2246948"/>
                  </a:lnTo>
                  <a:cubicBezTo>
                    <a:pt x="1467063" y="2251710"/>
                    <a:pt x="1474683" y="2258378"/>
                    <a:pt x="1480398" y="2265045"/>
                  </a:cubicBezTo>
                  <a:cubicBezTo>
                    <a:pt x="1487066" y="2271713"/>
                    <a:pt x="1488970" y="2274570"/>
                    <a:pt x="1492780" y="2276475"/>
                  </a:cubicBezTo>
                  <a:cubicBezTo>
                    <a:pt x="1497543" y="2280285"/>
                    <a:pt x="1502305" y="2283143"/>
                    <a:pt x="1508020" y="2283143"/>
                  </a:cubicBezTo>
                  <a:lnTo>
                    <a:pt x="1522308" y="2283143"/>
                  </a:lnTo>
                  <a:cubicBezTo>
                    <a:pt x="1526118" y="2279333"/>
                    <a:pt x="1528023" y="2275523"/>
                    <a:pt x="1528975" y="2270760"/>
                  </a:cubicBezTo>
                  <a:cubicBezTo>
                    <a:pt x="1529928" y="2265998"/>
                    <a:pt x="1529928" y="2260283"/>
                    <a:pt x="1528975" y="2255520"/>
                  </a:cubicBezTo>
                  <a:lnTo>
                    <a:pt x="1538500" y="2244090"/>
                  </a:lnTo>
                  <a:cubicBezTo>
                    <a:pt x="1538500" y="2244090"/>
                    <a:pt x="1548025" y="2237423"/>
                    <a:pt x="1553741" y="2244090"/>
                  </a:cubicBezTo>
                  <a:lnTo>
                    <a:pt x="1568980" y="2256473"/>
                  </a:lnTo>
                  <a:cubicBezTo>
                    <a:pt x="1568980" y="2256473"/>
                    <a:pt x="1583268" y="2265998"/>
                    <a:pt x="1584220" y="2268855"/>
                  </a:cubicBezTo>
                  <a:cubicBezTo>
                    <a:pt x="1585173" y="2271713"/>
                    <a:pt x="1584220" y="2280285"/>
                    <a:pt x="1584220" y="2286000"/>
                  </a:cubicBezTo>
                  <a:lnTo>
                    <a:pt x="1584220" y="2309813"/>
                  </a:lnTo>
                  <a:cubicBezTo>
                    <a:pt x="1584220" y="2313623"/>
                    <a:pt x="1584220" y="2321243"/>
                    <a:pt x="1590888" y="2321243"/>
                  </a:cubicBezTo>
                  <a:cubicBezTo>
                    <a:pt x="1597555" y="2321243"/>
                    <a:pt x="1600413" y="2311718"/>
                    <a:pt x="1600413" y="2311718"/>
                  </a:cubicBezTo>
                  <a:lnTo>
                    <a:pt x="1609938" y="2311718"/>
                  </a:lnTo>
                  <a:cubicBezTo>
                    <a:pt x="1619463" y="2311718"/>
                    <a:pt x="1624225" y="2326958"/>
                    <a:pt x="1624225" y="2331720"/>
                  </a:cubicBezTo>
                  <a:cubicBezTo>
                    <a:pt x="1623273" y="2342198"/>
                    <a:pt x="1623273" y="2352675"/>
                    <a:pt x="1624225" y="2363153"/>
                  </a:cubicBezTo>
                  <a:lnTo>
                    <a:pt x="1624225" y="2419350"/>
                  </a:lnTo>
                  <a:cubicBezTo>
                    <a:pt x="1621368" y="2424113"/>
                    <a:pt x="1618510" y="2429828"/>
                    <a:pt x="1617558" y="2434590"/>
                  </a:cubicBezTo>
                  <a:lnTo>
                    <a:pt x="1617558" y="2446973"/>
                  </a:lnTo>
                  <a:lnTo>
                    <a:pt x="1606128" y="2455545"/>
                  </a:lnTo>
                  <a:lnTo>
                    <a:pt x="1606128" y="2481263"/>
                  </a:lnTo>
                  <a:lnTo>
                    <a:pt x="1597555" y="2481263"/>
                  </a:lnTo>
                  <a:lnTo>
                    <a:pt x="1588030" y="2499360"/>
                  </a:lnTo>
                  <a:cubicBezTo>
                    <a:pt x="1588030" y="2499360"/>
                    <a:pt x="1575648" y="2490788"/>
                    <a:pt x="1570885" y="2499360"/>
                  </a:cubicBezTo>
                  <a:lnTo>
                    <a:pt x="1570885" y="2513648"/>
                  </a:lnTo>
                  <a:lnTo>
                    <a:pt x="1561360" y="2520315"/>
                  </a:lnTo>
                  <a:cubicBezTo>
                    <a:pt x="1556598" y="2521268"/>
                    <a:pt x="1551835" y="2521268"/>
                    <a:pt x="1547073" y="2520315"/>
                  </a:cubicBezTo>
                  <a:lnTo>
                    <a:pt x="1547073" y="2637473"/>
                  </a:lnTo>
                  <a:lnTo>
                    <a:pt x="1568028" y="2628900"/>
                  </a:lnTo>
                  <a:lnTo>
                    <a:pt x="1628988" y="2628900"/>
                  </a:lnTo>
                  <a:cubicBezTo>
                    <a:pt x="1628988" y="2628900"/>
                    <a:pt x="1641370" y="2628900"/>
                    <a:pt x="1635655" y="2640330"/>
                  </a:cubicBezTo>
                  <a:cubicBezTo>
                    <a:pt x="1633750" y="2645093"/>
                    <a:pt x="1630893" y="2648903"/>
                    <a:pt x="1627083" y="2651760"/>
                  </a:cubicBezTo>
                  <a:lnTo>
                    <a:pt x="1627083" y="2658428"/>
                  </a:lnTo>
                  <a:lnTo>
                    <a:pt x="1635655" y="2658428"/>
                  </a:lnTo>
                  <a:lnTo>
                    <a:pt x="1635655" y="2707958"/>
                  </a:lnTo>
                  <a:lnTo>
                    <a:pt x="1682328" y="2707958"/>
                  </a:lnTo>
                  <a:cubicBezTo>
                    <a:pt x="1682328" y="2707958"/>
                    <a:pt x="1699473" y="2707958"/>
                    <a:pt x="1691853" y="2717483"/>
                  </a:cubicBezTo>
                  <a:lnTo>
                    <a:pt x="1676613" y="2732723"/>
                  </a:lnTo>
                  <a:lnTo>
                    <a:pt x="1676613" y="2787968"/>
                  </a:lnTo>
                  <a:lnTo>
                    <a:pt x="1731858" y="2787968"/>
                  </a:lnTo>
                  <a:lnTo>
                    <a:pt x="1731858" y="2816543"/>
                  </a:lnTo>
                  <a:cubicBezTo>
                    <a:pt x="1736620" y="2820353"/>
                    <a:pt x="1741383" y="2824163"/>
                    <a:pt x="1746145" y="2827973"/>
                  </a:cubicBezTo>
                  <a:lnTo>
                    <a:pt x="1791866" y="2827973"/>
                  </a:lnTo>
                  <a:lnTo>
                    <a:pt x="1801391" y="2821305"/>
                  </a:lnTo>
                  <a:lnTo>
                    <a:pt x="1809963" y="2812733"/>
                  </a:lnTo>
                  <a:lnTo>
                    <a:pt x="1828060" y="2812733"/>
                  </a:lnTo>
                  <a:lnTo>
                    <a:pt x="1828060" y="2861310"/>
                  </a:lnTo>
                  <a:lnTo>
                    <a:pt x="1874733" y="2861310"/>
                  </a:lnTo>
                  <a:lnTo>
                    <a:pt x="1874733" y="2820353"/>
                  </a:lnTo>
                  <a:lnTo>
                    <a:pt x="1868066" y="2807970"/>
                  </a:lnTo>
                  <a:lnTo>
                    <a:pt x="1868066" y="2762250"/>
                  </a:lnTo>
                  <a:cubicBezTo>
                    <a:pt x="1868066" y="2762250"/>
                    <a:pt x="1876638" y="2755583"/>
                    <a:pt x="1880448" y="2755583"/>
                  </a:cubicBezTo>
                  <a:lnTo>
                    <a:pt x="1926168" y="2755583"/>
                  </a:lnTo>
                  <a:cubicBezTo>
                    <a:pt x="1928073" y="2752725"/>
                    <a:pt x="1931883" y="2749868"/>
                    <a:pt x="1934741" y="2748915"/>
                  </a:cubicBezTo>
                  <a:lnTo>
                    <a:pt x="1946170" y="2739390"/>
                  </a:lnTo>
                  <a:lnTo>
                    <a:pt x="1955695" y="2739390"/>
                  </a:lnTo>
                  <a:cubicBezTo>
                    <a:pt x="1965220" y="2739390"/>
                    <a:pt x="1965220" y="2750820"/>
                    <a:pt x="1965220" y="2750820"/>
                  </a:cubicBezTo>
                  <a:lnTo>
                    <a:pt x="1988080" y="2750820"/>
                  </a:lnTo>
                  <a:lnTo>
                    <a:pt x="1994748" y="2744153"/>
                  </a:lnTo>
                  <a:lnTo>
                    <a:pt x="2001416" y="2734628"/>
                  </a:lnTo>
                  <a:lnTo>
                    <a:pt x="2018560" y="2734628"/>
                  </a:lnTo>
                  <a:lnTo>
                    <a:pt x="2025228" y="2744153"/>
                  </a:lnTo>
                  <a:lnTo>
                    <a:pt x="2037610" y="2732723"/>
                  </a:lnTo>
                  <a:lnTo>
                    <a:pt x="2046183" y="2732723"/>
                  </a:lnTo>
                  <a:lnTo>
                    <a:pt x="2057613" y="2749868"/>
                  </a:lnTo>
                  <a:cubicBezTo>
                    <a:pt x="2057613" y="2749868"/>
                    <a:pt x="2057613" y="2758440"/>
                    <a:pt x="2066185" y="2758440"/>
                  </a:cubicBezTo>
                  <a:cubicBezTo>
                    <a:pt x="2074758" y="2758440"/>
                    <a:pt x="2077616" y="2747010"/>
                    <a:pt x="2077616" y="2747010"/>
                  </a:cubicBezTo>
                  <a:lnTo>
                    <a:pt x="2077616" y="2731770"/>
                  </a:lnTo>
                  <a:lnTo>
                    <a:pt x="2097618" y="2731770"/>
                  </a:lnTo>
                  <a:cubicBezTo>
                    <a:pt x="2109048" y="2727960"/>
                    <a:pt x="2119526" y="2724150"/>
                    <a:pt x="2130003" y="2719388"/>
                  </a:cubicBezTo>
                  <a:cubicBezTo>
                    <a:pt x="2140480" y="2714625"/>
                    <a:pt x="2138576" y="2695575"/>
                    <a:pt x="2141433" y="2693670"/>
                  </a:cubicBezTo>
                  <a:cubicBezTo>
                    <a:pt x="2144291" y="2692718"/>
                    <a:pt x="2175723" y="2675573"/>
                    <a:pt x="2181438" y="2678430"/>
                  </a:cubicBezTo>
                  <a:cubicBezTo>
                    <a:pt x="2187153" y="2681288"/>
                    <a:pt x="2210966" y="2705100"/>
                    <a:pt x="2213823" y="2707005"/>
                  </a:cubicBezTo>
                  <a:cubicBezTo>
                    <a:pt x="2236683" y="2708910"/>
                    <a:pt x="2260496" y="2711768"/>
                    <a:pt x="2283355" y="2715578"/>
                  </a:cubicBezTo>
                  <a:cubicBezTo>
                    <a:pt x="2287166" y="2716530"/>
                    <a:pt x="2290023" y="2719388"/>
                    <a:pt x="2290976" y="2723198"/>
                  </a:cubicBezTo>
                  <a:cubicBezTo>
                    <a:pt x="2291928" y="2727008"/>
                    <a:pt x="2291928" y="2730818"/>
                    <a:pt x="2290023" y="2733675"/>
                  </a:cubicBezTo>
                  <a:cubicBezTo>
                    <a:pt x="2284308" y="2741295"/>
                    <a:pt x="2281451" y="2749868"/>
                    <a:pt x="2280498" y="2759393"/>
                  </a:cubicBezTo>
                  <a:lnTo>
                    <a:pt x="2280498" y="2787968"/>
                  </a:lnTo>
                  <a:cubicBezTo>
                    <a:pt x="2280498" y="2790825"/>
                    <a:pt x="2294785" y="2787968"/>
                    <a:pt x="2301453" y="2796540"/>
                  </a:cubicBezTo>
                  <a:lnTo>
                    <a:pt x="2330980" y="2816543"/>
                  </a:lnTo>
                  <a:cubicBezTo>
                    <a:pt x="2339553" y="2822258"/>
                    <a:pt x="2348126" y="2826068"/>
                    <a:pt x="2357651" y="2827973"/>
                  </a:cubicBezTo>
                  <a:lnTo>
                    <a:pt x="2392893" y="2827973"/>
                  </a:lnTo>
                  <a:cubicBezTo>
                    <a:pt x="2395751" y="2829878"/>
                    <a:pt x="2399560" y="2829878"/>
                    <a:pt x="2402418" y="2827973"/>
                  </a:cubicBezTo>
                  <a:lnTo>
                    <a:pt x="2402418" y="2828925"/>
                  </a:lnTo>
                  <a:lnTo>
                    <a:pt x="2413848" y="2828925"/>
                  </a:lnTo>
                  <a:lnTo>
                    <a:pt x="2413848" y="2819400"/>
                  </a:lnTo>
                  <a:lnTo>
                    <a:pt x="2431946" y="2819400"/>
                  </a:lnTo>
                  <a:cubicBezTo>
                    <a:pt x="2431946" y="2814638"/>
                    <a:pt x="2431946" y="2808923"/>
                    <a:pt x="2431946" y="2804160"/>
                  </a:cubicBezTo>
                  <a:cubicBezTo>
                    <a:pt x="2430993" y="2800350"/>
                    <a:pt x="2430993" y="2796540"/>
                    <a:pt x="2431946" y="2792730"/>
                  </a:cubicBezTo>
                  <a:lnTo>
                    <a:pt x="2440518" y="2805113"/>
                  </a:lnTo>
                  <a:lnTo>
                    <a:pt x="2449091" y="2816543"/>
                  </a:lnTo>
                  <a:lnTo>
                    <a:pt x="2449091" y="2805113"/>
                  </a:lnTo>
                  <a:lnTo>
                    <a:pt x="2455758" y="2819400"/>
                  </a:lnTo>
                  <a:lnTo>
                    <a:pt x="2464331" y="2819400"/>
                  </a:lnTo>
                  <a:lnTo>
                    <a:pt x="2464331" y="2831783"/>
                  </a:lnTo>
                  <a:lnTo>
                    <a:pt x="2498620" y="2831783"/>
                  </a:lnTo>
                  <a:lnTo>
                    <a:pt x="2498620" y="2808923"/>
                  </a:lnTo>
                  <a:lnTo>
                    <a:pt x="2507193" y="2824163"/>
                  </a:lnTo>
                  <a:lnTo>
                    <a:pt x="2525291" y="2824163"/>
                  </a:lnTo>
                  <a:lnTo>
                    <a:pt x="2510051" y="2841308"/>
                  </a:lnTo>
                  <a:lnTo>
                    <a:pt x="2510051" y="2907983"/>
                  </a:lnTo>
                  <a:lnTo>
                    <a:pt x="2525291" y="2925128"/>
                  </a:lnTo>
                  <a:cubicBezTo>
                    <a:pt x="2525291" y="2925128"/>
                    <a:pt x="2525291" y="2946083"/>
                    <a:pt x="2512908" y="2948940"/>
                  </a:cubicBezTo>
                  <a:lnTo>
                    <a:pt x="2494810" y="2948940"/>
                  </a:lnTo>
                  <a:cubicBezTo>
                    <a:pt x="2494810" y="2948940"/>
                    <a:pt x="2494810" y="2955608"/>
                    <a:pt x="2486238" y="2955608"/>
                  </a:cubicBezTo>
                  <a:lnTo>
                    <a:pt x="2470998" y="2955608"/>
                  </a:lnTo>
                  <a:cubicBezTo>
                    <a:pt x="2470998" y="2955608"/>
                    <a:pt x="2456710" y="2955608"/>
                    <a:pt x="2459568" y="2962275"/>
                  </a:cubicBezTo>
                  <a:cubicBezTo>
                    <a:pt x="2459568" y="2966085"/>
                    <a:pt x="2459568" y="2970848"/>
                    <a:pt x="2459568" y="2974658"/>
                  </a:cubicBezTo>
                  <a:lnTo>
                    <a:pt x="2407180" y="3009900"/>
                  </a:lnTo>
                  <a:cubicBezTo>
                    <a:pt x="2406228" y="3021330"/>
                    <a:pt x="2406228" y="3033713"/>
                    <a:pt x="2407180" y="3045143"/>
                  </a:cubicBezTo>
                  <a:cubicBezTo>
                    <a:pt x="2409085" y="3056573"/>
                    <a:pt x="2411943" y="3067050"/>
                    <a:pt x="2415753" y="3077528"/>
                  </a:cubicBezTo>
                  <a:cubicBezTo>
                    <a:pt x="2419563" y="3088005"/>
                    <a:pt x="2433851" y="3098483"/>
                    <a:pt x="2438613" y="3098483"/>
                  </a:cubicBezTo>
                  <a:cubicBezTo>
                    <a:pt x="2445281" y="3099435"/>
                    <a:pt x="2451948" y="3099435"/>
                    <a:pt x="2458616" y="3098483"/>
                  </a:cubicBezTo>
                  <a:cubicBezTo>
                    <a:pt x="2465283" y="3096578"/>
                    <a:pt x="2472903" y="3096578"/>
                    <a:pt x="2479570" y="3098483"/>
                  </a:cubicBezTo>
                  <a:cubicBezTo>
                    <a:pt x="2486238" y="3100388"/>
                    <a:pt x="2489095" y="3110865"/>
                    <a:pt x="2491001" y="3109913"/>
                  </a:cubicBezTo>
                  <a:cubicBezTo>
                    <a:pt x="2497668" y="3108008"/>
                    <a:pt x="2503383" y="3104198"/>
                    <a:pt x="2508145" y="3098483"/>
                  </a:cubicBezTo>
                  <a:cubicBezTo>
                    <a:pt x="2508145" y="3091815"/>
                    <a:pt x="2508145" y="3084195"/>
                    <a:pt x="2520528" y="3084195"/>
                  </a:cubicBezTo>
                  <a:lnTo>
                    <a:pt x="2532910" y="3084195"/>
                  </a:lnTo>
                  <a:cubicBezTo>
                    <a:pt x="2533863" y="3084195"/>
                    <a:pt x="2545293" y="3063240"/>
                    <a:pt x="2550056" y="3061335"/>
                  </a:cubicBezTo>
                  <a:lnTo>
                    <a:pt x="2567201" y="3061335"/>
                  </a:lnTo>
                  <a:lnTo>
                    <a:pt x="2567201" y="3052763"/>
                  </a:lnTo>
                  <a:cubicBezTo>
                    <a:pt x="2568153" y="3048000"/>
                    <a:pt x="2568153" y="3043238"/>
                    <a:pt x="2567201" y="3038475"/>
                  </a:cubicBezTo>
                  <a:lnTo>
                    <a:pt x="2567201" y="3021330"/>
                  </a:lnTo>
                  <a:lnTo>
                    <a:pt x="2585298" y="2987040"/>
                  </a:lnTo>
                  <a:lnTo>
                    <a:pt x="2585298" y="2969895"/>
                  </a:lnTo>
                  <a:lnTo>
                    <a:pt x="2602443" y="2969895"/>
                  </a:lnTo>
                  <a:cubicBezTo>
                    <a:pt x="2603395" y="2962275"/>
                    <a:pt x="2603395" y="2953703"/>
                    <a:pt x="2602443" y="2946083"/>
                  </a:cubicBezTo>
                  <a:cubicBezTo>
                    <a:pt x="2601491" y="2938463"/>
                    <a:pt x="2588156" y="2927985"/>
                    <a:pt x="2582441" y="2927985"/>
                  </a:cubicBezTo>
                  <a:lnTo>
                    <a:pt x="2562438" y="2927985"/>
                  </a:lnTo>
                  <a:cubicBezTo>
                    <a:pt x="2562438" y="2927985"/>
                    <a:pt x="2544341" y="2916555"/>
                    <a:pt x="2547198" y="2910840"/>
                  </a:cubicBezTo>
                  <a:cubicBezTo>
                    <a:pt x="2551008" y="2906078"/>
                    <a:pt x="2554818" y="2900363"/>
                    <a:pt x="2558628" y="2895600"/>
                  </a:cubicBezTo>
                  <a:lnTo>
                    <a:pt x="2547198" y="2881313"/>
                  </a:lnTo>
                  <a:lnTo>
                    <a:pt x="2547198" y="2992755"/>
                  </a:lnTo>
                  <a:lnTo>
                    <a:pt x="2534816" y="2992755"/>
                  </a:lnTo>
                  <a:cubicBezTo>
                    <a:pt x="2533863" y="2985135"/>
                    <a:pt x="2533863" y="2977515"/>
                    <a:pt x="2534816" y="2969895"/>
                  </a:cubicBezTo>
                  <a:lnTo>
                    <a:pt x="2543388" y="2969895"/>
                  </a:lnTo>
                  <a:lnTo>
                    <a:pt x="2550056" y="2979420"/>
                  </a:lnTo>
                  <a:lnTo>
                    <a:pt x="2556723" y="2979420"/>
                  </a:lnTo>
                  <a:lnTo>
                    <a:pt x="2556723" y="2956560"/>
                  </a:lnTo>
                  <a:lnTo>
                    <a:pt x="2550056" y="2942273"/>
                  </a:lnTo>
                  <a:lnTo>
                    <a:pt x="2573868" y="2959418"/>
                  </a:lnTo>
                  <a:lnTo>
                    <a:pt x="2573868" y="2949893"/>
                  </a:lnTo>
                  <a:lnTo>
                    <a:pt x="2582441" y="2940368"/>
                  </a:lnTo>
                  <a:lnTo>
                    <a:pt x="2600538" y="2940368"/>
                  </a:lnTo>
                  <a:lnTo>
                    <a:pt x="2600538" y="2933700"/>
                  </a:lnTo>
                  <a:cubicBezTo>
                    <a:pt x="2605301" y="2934653"/>
                    <a:pt x="2611016" y="2934653"/>
                    <a:pt x="2615778" y="2933700"/>
                  </a:cubicBezTo>
                  <a:lnTo>
                    <a:pt x="2633876" y="2933700"/>
                  </a:lnTo>
                  <a:lnTo>
                    <a:pt x="2653878" y="2924175"/>
                  </a:lnTo>
                  <a:lnTo>
                    <a:pt x="2653878" y="2915603"/>
                  </a:lnTo>
                  <a:cubicBezTo>
                    <a:pt x="2653878" y="2921318"/>
                    <a:pt x="2653878" y="2925128"/>
                    <a:pt x="2663403" y="2925128"/>
                  </a:cubicBezTo>
                  <a:lnTo>
                    <a:pt x="2671976" y="2925128"/>
                  </a:lnTo>
                  <a:lnTo>
                    <a:pt x="2671976" y="2913698"/>
                  </a:lnTo>
                  <a:cubicBezTo>
                    <a:pt x="2674833" y="2911793"/>
                    <a:pt x="2678643" y="2911793"/>
                    <a:pt x="2681501" y="2913698"/>
                  </a:cubicBezTo>
                  <a:lnTo>
                    <a:pt x="2701503" y="2913698"/>
                  </a:lnTo>
                  <a:cubicBezTo>
                    <a:pt x="2705313" y="2916555"/>
                    <a:pt x="2710076" y="2919413"/>
                    <a:pt x="2713885" y="2920365"/>
                  </a:cubicBezTo>
                  <a:cubicBezTo>
                    <a:pt x="2717695" y="2921318"/>
                    <a:pt x="2722458" y="2921318"/>
                    <a:pt x="2726268" y="2920365"/>
                  </a:cubicBezTo>
                  <a:cubicBezTo>
                    <a:pt x="2729126" y="2921318"/>
                    <a:pt x="2731983" y="2921318"/>
                    <a:pt x="2734841" y="2920365"/>
                  </a:cubicBezTo>
                  <a:cubicBezTo>
                    <a:pt x="2765320" y="2920365"/>
                    <a:pt x="2794848" y="2905125"/>
                    <a:pt x="2811041" y="2879408"/>
                  </a:cubicBezTo>
                  <a:lnTo>
                    <a:pt x="2819613" y="2879408"/>
                  </a:lnTo>
                  <a:cubicBezTo>
                    <a:pt x="2819613" y="2879408"/>
                    <a:pt x="2828185" y="2869883"/>
                    <a:pt x="2826281" y="2864168"/>
                  </a:cubicBezTo>
                  <a:cubicBezTo>
                    <a:pt x="2825328" y="2859405"/>
                    <a:pt x="2825328" y="2854643"/>
                    <a:pt x="2826281" y="2849880"/>
                  </a:cubicBezTo>
                  <a:lnTo>
                    <a:pt x="2837710" y="2861310"/>
                  </a:lnTo>
                  <a:lnTo>
                    <a:pt x="2855808" y="2861310"/>
                  </a:lnTo>
                  <a:cubicBezTo>
                    <a:pt x="2855808" y="2861310"/>
                    <a:pt x="2864381" y="2861310"/>
                    <a:pt x="2864381" y="2849880"/>
                  </a:cubicBezTo>
                  <a:lnTo>
                    <a:pt x="2864381" y="2829878"/>
                  </a:lnTo>
                  <a:cubicBezTo>
                    <a:pt x="2865333" y="2823210"/>
                    <a:pt x="2865333" y="2816543"/>
                    <a:pt x="2864381" y="2809875"/>
                  </a:cubicBezTo>
                  <a:cubicBezTo>
                    <a:pt x="2865333" y="2800350"/>
                    <a:pt x="2865333" y="2790825"/>
                    <a:pt x="2864381" y="2781300"/>
                  </a:cubicBezTo>
                  <a:lnTo>
                    <a:pt x="2875810" y="2792730"/>
                  </a:lnTo>
                  <a:lnTo>
                    <a:pt x="2885335" y="2809875"/>
                  </a:lnTo>
                  <a:lnTo>
                    <a:pt x="2896766" y="2824163"/>
                  </a:lnTo>
                  <a:lnTo>
                    <a:pt x="2905338" y="2824163"/>
                  </a:lnTo>
                  <a:lnTo>
                    <a:pt x="2905338" y="2847975"/>
                  </a:lnTo>
                  <a:lnTo>
                    <a:pt x="2928198" y="2847975"/>
                  </a:lnTo>
                  <a:lnTo>
                    <a:pt x="2936770" y="2839403"/>
                  </a:lnTo>
                  <a:lnTo>
                    <a:pt x="2936770" y="2810828"/>
                  </a:lnTo>
                  <a:lnTo>
                    <a:pt x="2943438" y="2810828"/>
                  </a:lnTo>
                  <a:lnTo>
                    <a:pt x="2954868" y="2819400"/>
                  </a:lnTo>
                  <a:lnTo>
                    <a:pt x="2954868" y="2798445"/>
                  </a:lnTo>
                  <a:lnTo>
                    <a:pt x="2963441" y="2807970"/>
                  </a:lnTo>
                  <a:lnTo>
                    <a:pt x="2972013" y="2807970"/>
                  </a:lnTo>
                  <a:lnTo>
                    <a:pt x="2972013" y="2790825"/>
                  </a:lnTo>
                  <a:lnTo>
                    <a:pt x="2981538" y="2790825"/>
                  </a:lnTo>
                  <a:lnTo>
                    <a:pt x="2998683" y="2781300"/>
                  </a:lnTo>
                  <a:lnTo>
                    <a:pt x="2998683" y="2802255"/>
                  </a:lnTo>
                  <a:lnTo>
                    <a:pt x="3018685" y="2802255"/>
                  </a:lnTo>
                  <a:lnTo>
                    <a:pt x="3012018" y="2789873"/>
                  </a:lnTo>
                  <a:lnTo>
                    <a:pt x="3040593" y="2789873"/>
                  </a:lnTo>
                  <a:cubicBezTo>
                    <a:pt x="3047260" y="2790825"/>
                    <a:pt x="3053928" y="2790825"/>
                    <a:pt x="3060595" y="2789873"/>
                  </a:cubicBezTo>
                  <a:cubicBezTo>
                    <a:pt x="3067263" y="2788920"/>
                    <a:pt x="3094885" y="2775585"/>
                    <a:pt x="3097743" y="2767013"/>
                  </a:cubicBezTo>
                  <a:cubicBezTo>
                    <a:pt x="3100601" y="2758440"/>
                    <a:pt x="3104410" y="2767013"/>
                    <a:pt x="3097743" y="2752725"/>
                  </a:cubicBezTo>
                  <a:cubicBezTo>
                    <a:pt x="3096791" y="2747010"/>
                    <a:pt x="3092981" y="2741295"/>
                    <a:pt x="3089170" y="2737485"/>
                  </a:cubicBezTo>
                  <a:lnTo>
                    <a:pt x="3109173" y="2737485"/>
                  </a:lnTo>
                  <a:cubicBezTo>
                    <a:pt x="3110126" y="2731770"/>
                    <a:pt x="3110126" y="2726055"/>
                    <a:pt x="3109173" y="2720340"/>
                  </a:cubicBezTo>
                  <a:lnTo>
                    <a:pt x="3126318" y="2720340"/>
                  </a:lnTo>
                  <a:lnTo>
                    <a:pt x="3126318" y="2737485"/>
                  </a:lnTo>
                  <a:lnTo>
                    <a:pt x="3138701" y="2737485"/>
                  </a:lnTo>
                  <a:lnTo>
                    <a:pt x="3148226" y="2717483"/>
                  </a:lnTo>
                  <a:lnTo>
                    <a:pt x="3172038" y="2690813"/>
                  </a:lnTo>
                  <a:lnTo>
                    <a:pt x="3187278" y="2670810"/>
                  </a:lnTo>
                  <a:lnTo>
                    <a:pt x="3207281" y="2653665"/>
                  </a:lnTo>
                  <a:lnTo>
                    <a:pt x="3207281" y="2639378"/>
                  </a:lnTo>
                  <a:lnTo>
                    <a:pt x="3192041" y="2639378"/>
                  </a:lnTo>
                  <a:lnTo>
                    <a:pt x="3206328" y="2639378"/>
                  </a:lnTo>
                  <a:lnTo>
                    <a:pt x="3235856" y="2595563"/>
                  </a:lnTo>
                  <a:lnTo>
                    <a:pt x="3253001" y="2604135"/>
                  </a:lnTo>
                  <a:lnTo>
                    <a:pt x="3264431" y="2604135"/>
                  </a:lnTo>
                  <a:lnTo>
                    <a:pt x="3275860" y="2588895"/>
                  </a:lnTo>
                  <a:lnTo>
                    <a:pt x="3288243" y="2573655"/>
                  </a:lnTo>
                  <a:lnTo>
                    <a:pt x="3273956" y="2558415"/>
                  </a:lnTo>
                  <a:lnTo>
                    <a:pt x="3291101" y="2558415"/>
                  </a:lnTo>
                  <a:lnTo>
                    <a:pt x="3300626" y="2548890"/>
                  </a:lnTo>
                  <a:lnTo>
                    <a:pt x="3293958" y="2537460"/>
                  </a:lnTo>
                  <a:lnTo>
                    <a:pt x="3293958" y="2526030"/>
                  </a:lnTo>
                  <a:lnTo>
                    <a:pt x="3305388" y="2526030"/>
                  </a:lnTo>
                  <a:lnTo>
                    <a:pt x="3314913" y="2517458"/>
                  </a:lnTo>
                  <a:lnTo>
                    <a:pt x="3303483" y="2503170"/>
                  </a:lnTo>
                  <a:lnTo>
                    <a:pt x="3303483" y="2491740"/>
                  </a:lnTo>
                  <a:lnTo>
                    <a:pt x="3318723" y="2503170"/>
                  </a:lnTo>
                  <a:lnTo>
                    <a:pt x="3335868" y="2503170"/>
                  </a:lnTo>
                  <a:lnTo>
                    <a:pt x="3342535" y="2493645"/>
                  </a:lnTo>
                  <a:lnTo>
                    <a:pt x="3333010" y="2478405"/>
                  </a:lnTo>
                  <a:lnTo>
                    <a:pt x="3323485" y="2478405"/>
                  </a:lnTo>
                  <a:lnTo>
                    <a:pt x="3323485" y="2457450"/>
                  </a:lnTo>
                  <a:lnTo>
                    <a:pt x="3305388" y="2457450"/>
                  </a:lnTo>
                  <a:lnTo>
                    <a:pt x="3305388" y="2447925"/>
                  </a:lnTo>
                  <a:lnTo>
                    <a:pt x="3314913" y="2441258"/>
                  </a:lnTo>
                  <a:lnTo>
                    <a:pt x="3327295" y="2431733"/>
                  </a:lnTo>
                  <a:lnTo>
                    <a:pt x="3333963" y="2431733"/>
                  </a:lnTo>
                  <a:lnTo>
                    <a:pt x="3333963" y="2414588"/>
                  </a:lnTo>
                  <a:lnTo>
                    <a:pt x="3353966" y="2397443"/>
                  </a:lnTo>
                  <a:lnTo>
                    <a:pt x="3353966" y="2379345"/>
                  </a:lnTo>
                  <a:lnTo>
                    <a:pt x="3365395" y="2361248"/>
                  </a:lnTo>
                  <a:lnTo>
                    <a:pt x="3380635" y="2340293"/>
                  </a:lnTo>
                  <a:lnTo>
                    <a:pt x="3380635" y="2297430"/>
                  </a:lnTo>
                  <a:lnTo>
                    <a:pt x="3387303" y="2286000"/>
                  </a:lnTo>
                  <a:lnTo>
                    <a:pt x="3387303" y="2266950"/>
                  </a:lnTo>
                  <a:lnTo>
                    <a:pt x="3395876" y="2254568"/>
                  </a:lnTo>
                  <a:lnTo>
                    <a:pt x="3415878" y="2254568"/>
                  </a:lnTo>
                  <a:lnTo>
                    <a:pt x="3427308" y="2243138"/>
                  </a:lnTo>
                  <a:cubicBezTo>
                    <a:pt x="3427308" y="2236470"/>
                    <a:pt x="3418735" y="2219325"/>
                    <a:pt x="3418735" y="2219325"/>
                  </a:cubicBezTo>
                  <a:lnTo>
                    <a:pt x="3409210" y="2209800"/>
                  </a:lnTo>
                  <a:lnTo>
                    <a:pt x="3423498" y="2209800"/>
                  </a:lnTo>
                  <a:lnTo>
                    <a:pt x="3423498" y="2197418"/>
                  </a:lnTo>
                  <a:lnTo>
                    <a:pt x="3414926" y="2180273"/>
                  </a:lnTo>
                  <a:lnTo>
                    <a:pt x="3405401" y="2180273"/>
                  </a:lnTo>
                  <a:lnTo>
                    <a:pt x="3423498" y="2171700"/>
                  </a:lnTo>
                  <a:lnTo>
                    <a:pt x="3435881" y="2162175"/>
                  </a:lnTo>
                  <a:lnTo>
                    <a:pt x="3462551" y="2095500"/>
                  </a:lnTo>
                  <a:lnTo>
                    <a:pt x="3453026" y="2048828"/>
                  </a:lnTo>
                  <a:lnTo>
                    <a:pt x="3444453" y="2048828"/>
                  </a:lnTo>
                  <a:lnTo>
                    <a:pt x="3420641" y="2069783"/>
                  </a:lnTo>
                  <a:lnTo>
                    <a:pt x="3420641" y="2093595"/>
                  </a:lnTo>
                  <a:lnTo>
                    <a:pt x="3413973" y="2100263"/>
                  </a:lnTo>
                  <a:lnTo>
                    <a:pt x="3395876" y="2091690"/>
                  </a:lnTo>
                  <a:lnTo>
                    <a:pt x="3377778" y="2083118"/>
                  </a:lnTo>
                  <a:lnTo>
                    <a:pt x="3356823" y="2083118"/>
                  </a:lnTo>
                  <a:lnTo>
                    <a:pt x="3338726" y="2091690"/>
                  </a:lnTo>
                  <a:lnTo>
                    <a:pt x="3321581" y="2091690"/>
                  </a:lnTo>
                  <a:lnTo>
                    <a:pt x="3321581" y="2076450"/>
                  </a:lnTo>
                  <a:lnTo>
                    <a:pt x="3338726" y="2069783"/>
                  </a:lnTo>
                  <a:lnTo>
                    <a:pt x="3347298" y="2069783"/>
                  </a:lnTo>
                  <a:lnTo>
                    <a:pt x="3356823" y="2049780"/>
                  </a:lnTo>
                  <a:lnTo>
                    <a:pt x="3369206" y="2037398"/>
                  </a:lnTo>
                  <a:lnTo>
                    <a:pt x="3392066" y="2023110"/>
                  </a:lnTo>
                  <a:lnTo>
                    <a:pt x="3427308" y="2023110"/>
                  </a:lnTo>
                  <a:lnTo>
                    <a:pt x="3406353" y="2003108"/>
                  </a:lnTo>
                  <a:lnTo>
                    <a:pt x="3386351" y="1988820"/>
                  </a:lnTo>
                  <a:lnTo>
                    <a:pt x="3395876" y="1973580"/>
                  </a:lnTo>
                  <a:lnTo>
                    <a:pt x="3402543" y="1973580"/>
                  </a:lnTo>
                  <a:lnTo>
                    <a:pt x="3402543" y="1947863"/>
                  </a:lnTo>
                  <a:lnTo>
                    <a:pt x="3426356" y="1891665"/>
                  </a:lnTo>
                  <a:lnTo>
                    <a:pt x="3402543" y="1877378"/>
                  </a:lnTo>
                  <a:lnTo>
                    <a:pt x="3400638" y="1877378"/>
                  </a:lnTo>
                  <a:lnTo>
                    <a:pt x="3386351" y="1856423"/>
                  </a:lnTo>
                  <a:lnTo>
                    <a:pt x="3373968" y="1856423"/>
                  </a:lnTo>
                  <a:lnTo>
                    <a:pt x="3364443" y="1847850"/>
                  </a:lnTo>
                  <a:lnTo>
                    <a:pt x="3352060" y="1836420"/>
                  </a:lnTo>
                  <a:lnTo>
                    <a:pt x="3352060" y="1821180"/>
                  </a:lnTo>
                  <a:lnTo>
                    <a:pt x="3328248" y="1788795"/>
                  </a:lnTo>
                  <a:lnTo>
                    <a:pt x="3321581" y="1765935"/>
                  </a:lnTo>
                  <a:lnTo>
                    <a:pt x="3314913" y="1742123"/>
                  </a:lnTo>
                  <a:lnTo>
                    <a:pt x="3300626" y="1722120"/>
                  </a:lnTo>
                  <a:lnTo>
                    <a:pt x="3288243" y="1706880"/>
                  </a:lnTo>
                  <a:lnTo>
                    <a:pt x="3270145" y="1698308"/>
                  </a:lnTo>
                  <a:lnTo>
                    <a:pt x="3247285" y="1698308"/>
                  </a:lnTo>
                  <a:lnTo>
                    <a:pt x="3230141" y="1685925"/>
                  </a:lnTo>
                  <a:lnTo>
                    <a:pt x="3214901" y="1674495"/>
                  </a:lnTo>
                  <a:lnTo>
                    <a:pt x="3214901" y="1645920"/>
                  </a:lnTo>
                  <a:lnTo>
                    <a:pt x="3224426" y="1613535"/>
                  </a:lnTo>
                  <a:lnTo>
                    <a:pt x="3233951" y="1613535"/>
                  </a:lnTo>
                  <a:lnTo>
                    <a:pt x="3243476" y="1606868"/>
                  </a:lnTo>
                  <a:lnTo>
                    <a:pt x="3255858" y="1595438"/>
                  </a:lnTo>
                  <a:lnTo>
                    <a:pt x="3264431" y="1584008"/>
                  </a:lnTo>
                  <a:lnTo>
                    <a:pt x="3264431" y="1574483"/>
                  </a:lnTo>
                  <a:lnTo>
                    <a:pt x="3254906" y="1562100"/>
                  </a:lnTo>
                  <a:lnTo>
                    <a:pt x="3269193" y="1562100"/>
                  </a:lnTo>
                  <a:lnTo>
                    <a:pt x="3277766" y="1573530"/>
                  </a:lnTo>
                  <a:lnTo>
                    <a:pt x="3287291" y="1573530"/>
                  </a:lnTo>
                  <a:lnTo>
                    <a:pt x="3299673" y="1564958"/>
                  </a:lnTo>
                  <a:lnTo>
                    <a:pt x="3299673" y="1547813"/>
                  </a:lnTo>
                  <a:lnTo>
                    <a:pt x="3309198" y="1538288"/>
                  </a:lnTo>
                  <a:lnTo>
                    <a:pt x="3309198" y="1529715"/>
                  </a:lnTo>
                  <a:lnTo>
                    <a:pt x="3321581" y="1517333"/>
                  </a:lnTo>
                  <a:lnTo>
                    <a:pt x="3344441" y="1504950"/>
                  </a:lnTo>
                  <a:lnTo>
                    <a:pt x="3358728" y="1490663"/>
                  </a:lnTo>
                  <a:lnTo>
                    <a:pt x="3370158" y="1479233"/>
                  </a:lnTo>
                  <a:lnTo>
                    <a:pt x="3381588" y="1479233"/>
                  </a:lnTo>
                  <a:lnTo>
                    <a:pt x="3390160" y="1487805"/>
                  </a:lnTo>
                  <a:lnTo>
                    <a:pt x="3407306" y="1487805"/>
                  </a:lnTo>
                  <a:lnTo>
                    <a:pt x="3407306" y="1432560"/>
                  </a:lnTo>
                  <a:lnTo>
                    <a:pt x="3378731" y="1432560"/>
                  </a:lnTo>
                  <a:lnTo>
                    <a:pt x="3369206" y="1423988"/>
                  </a:lnTo>
                  <a:lnTo>
                    <a:pt x="3333963" y="1423988"/>
                  </a:lnTo>
                  <a:lnTo>
                    <a:pt x="3322533" y="1415415"/>
                  </a:lnTo>
                  <a:lnTo>
                    <a:pt x="3305388" y="1415415"/>
                  </a:lnTo>
                  <a:lnTo>
                    <a:pt x="3285385" y="1408748"/>
                  </a:lnTo>
                  <a:lnTo>
                    <a:pt x="3271098" y="1417320"/>
                  </a:lnTo>
                  <a:lnTo>
                    <a:pt x="3256810" y="1417320"/>
                  </a:lnTo>
                  <a:lnTo>
                    <a:pt x="3256810" y="1425893"/>
                  </a:lnTo>
                  <a:lnTo>
                    <a:pt x="3250143" y="1438275"/>
                  </a:lnTo>
                  <a:lnTo>
                    <a:pt x="3240618" y="1438275"/>
                  </a:lnTo>
                  <a:lnTo>
                    <a:pt x="3232045" y="1444943"/>
                  </a:lnTo>
                  <a:lnTo>
                    <a:pt x="3232045" y="1459230"/>
                  </a:lnTo>
                  <a:lnTo>
                    <a:pt x="3180610" y="1459230"/>
                  </a:lnTo>
                  <a:lnTo>
                    <a:pt x="3165370" y="1446848"/>
                  </a:lnTo>
                  <a:lnTo>
                    <a:pt x="3165370" y="1390650"/>
                  </a:lnTo>
                  <a:lnTo>
                    <a:pt x="3155845" y="1379220"/>
                  </a:lnTo>
                  <a:lnTo>
                    <a:pt x="3140606" y="1379220"/>
                  </a:lnTo>
                  <a:lnTo>
                    <a:pt x="3140606" y="1385888"/>
                  </a:lnTo>
                  <a:lnTo>
                    <a:pt x="3140606" y="1379220"/>
                  </a:lnTo>
                  <a:lnTo>
                    <a:pt x="3126318" y="1385888"/>
                  </a:lnTo>
                  <a:lnTo>
                    <a:pt x="3108220" y="1385888"/>
                  </a:lnTo>
                  <a:lnTo>
                    <a:pt x="3099648" y="1373505"/>
                  </a:lnTo>
                  <a:lnTo>
                    <a:pt x="3085360" y="1359218"/>
                  </a:lnTo>
                  <a:lnTo>
                    <a:pt x="3078693" y="1347788"/>
                  </a:lnTo>
                  <a:lnTo>
                    <a:pt x="3072026" y="1332548"/>
                  </a:lnTo>
                  <a:lnTo>
                    <a:pt x="3072026" y="1301115"/>
                  </a:lnTo>
                  <a:lnTo>
                    <a:pt x="3081551" y="1289685"/>
                  </a:lnTo>
                  <a:lnTo>
                    <a:pt x="3096791" y="1299210"/>
                  </a:lnTo>
                  <a:lnTo>
                    <a:pt x="3122508" y="1299210"/>
                  </a:lnTo>
                  <a:lnTo>
                    <a:pt x="3140606" y="1287780"/>
                  </a:lnTo>
                  <a:lnTo>
                    <a:pt x="3150131" y="1278255"/>
                  </a:lnTo>
                  <a:lnTo>
                    <a:pt x="3159656" y="1266825"/>
                  </a:lnTo>
                  <a:lnTo>
                    <a:pt x="3159656" y="1237298"/>
                  </a:lnTo>
                  <a:lnTo>
                    <a:pt x="3171085" y="1237298"/>
                  </a:lnTo>
                  <a:lnTo>
                    <a:pt x="3189183" y="1222058"/>
                  </a:lnTo>
                  <a:lnTo>
                    <a:pt x="3206328" y="1209675"/>
                  </a:lnTo>
                  <a:lnTo>
                    <a:pt x="3223473" y="1200150"/>
                  </a:lnTo>
                  <a:lnTo>
                    <a:pt x="3234903" y="1188720"/>
                  </a:lnTo>
                  <a:lnTo>
                    <a:pt x="3241570" y="1168718"/>
                  </a:lnTo>
                  <a:lnTo>
                    <a:pt x="3248238" y="1153478"/>
                  </a:lnTo>
                  <a:lnTo>
                    <a:pt x="3248238" y="1132523"/>
                  </a:lnTo>
                  <a:lnTo>
                    <a:pt x="3260620" y="1123950"/>
                  </a:lnTo>
                  <a:lnTo>
                    <a:pt x="3293006" y="1123950"/>
                  </a:lnTo>
                  <a:lnTo>
                    <a:pt x="3293006" y="1112520"/>
                  </a:lnTo>
                  <a:lnTo>
                    <a:pt x="3302531" y="1112520"/>
                  </a:lnTo>
                  <a:lnTo>
                    <a:pt x="3302531" y="1122045"/>
                  </a:lnTo>
                  <a:lnTo>
                    <a:pt x="3311103" y="1130618"/>
                  </a:lnTo>
                  <a:lnTo>
                    <a:pt x="3322533" y="1139190"/>
                  </a:lnTo>
                  <a:lnTo>
                    <a:pt x="3322533" y="1148715"/>
                  </a:lnTo>
                  <a:lnTo>
                    <a:pt x="3313960" y="1163955"/>
                  </a:lnTo>
                  <a:lnTo>
                    <a:pt x="3313960" y="1172528"/>
                  </a:lnTo>
                  <a:lnTo>
                    <a:pt x="3302531" y="1182053"/>
                  </a:lnTo>
                  <a:lnTo>
                    <a:pt x="3288243" y="1196340"/>
                  </a:lnTo>
                  <a:lnTo>
                    <a:pt x="3288243" y="1225868"/>
                  </a:lnTo>
                  <a:lnTo>
                    <a:pt x="3313960" y="1225868"/>
                  </a:lnTo>
                  <a:lnTo>
                    <a:pt x="3313960" y="1248728"/>
                  </a:lnTo>
                  <a:lnTo>
                    <a:pt x="3293958" y="1260158"/>
                  </a:lnTo>
                  <a:lnTo>
                    <a:pt x="3282528" y="1268730"/>
                  </a:lnTo>
                  <a:lnTo>
                    <a:pt x="3282528" y="1285875"/>
                  </a:lnTo>
                  <a:lnTo>
                    <a:pt x="3294910" y="1285875"/>
                  </a:lnTo>
                  <a:lnTo>
                    <a:pt x="3309198" y="1276350"/>
                  </a:lnTo>
                  <a:lnTo>
                    <a:pt x="3321581" y="1267778"/>
                  </a:lnTo>
                  <a:lnTo>
                    <a:pt x="3333010" y="1256348"/>
                  </a:lnTo>
                  <a:lnTo>
                    <a:pt x="3342535" y="1247775"/>
                  </a:lnTo>
                  <a:lnTo>
                    <a:pt x="3351108" y="1233488"/>
                  </a:lnTo>
                  <a:lnTo>
                    <a:pt x="3351108" y="1216343"/>
                  </a:lnTo>
                  <a:lnTo>
                    <a:pt x="3362538" y="1202055"/>
                  </a:lnTo>
                  <a:lnTo>
                    <a:pt x="3376826" y="1190625"/>
                  </a:lnTo>
                  <a:lnTo>
                    <a:pt x="3399685" y="1178243"/>
                  </a:lnTo>
                  <a:lnTo>
                    <a:pt x="3412068" y="1178243"/>
                  </a:lnTo>
                  <a:lnTo>
                    <a:pt x="3437785" y="1165860"/>
                  </a:lnTo>
                  <a:lnTo>
                    <a:pt x="3473028" y="1165860"/>
                  </a:lnTo>
                  <a:lnTo>
                    <a:pt x="3484458" y="1148715"/>
                  </a:lnTo>
                  <a:lnTo>
                    <a:pt x="3493031" y="1124903"/>
                  </a:lnTo>
                  <a:lnTo>
                    <a:pt x="3510176" y="1099185"/>
                  </a:lnTo>
                  <a:lnTo>
                    <a:pt x="3524463" y="1083945"/>
                  </a:lnTo>
                  <a:lnTo>
                    <a:pt x="3536845" y="1072515"/>
                  </a:lnTo>
                  <a:lnTo>
                    <a:pt x="3557801" y="1051560"/>
                  </a:lnTo>
                  <a:lnTo>
                    <a:pt x="3567326" y="1042988"/>
                  </a:lnTo>
                  <a:lnTo>
                    <a:pt x="3573993" y="1028700"/>
                  </a:lnTo>
                  <a:lnTo>
                    <a:pt x="3583518" y="1008698"/>
                  </a:lnTo>
                  <a:lnTo>
                    <a:pt x="3590185" y="984885"/>
                  </a:lnTo>
                  <a:lnTo>
                    <a:pt x="3590185" y="967740"/>
                  </a:lnTo>
                  <a:cubicBezTo>
                    <a:pt x="3590185" y="967740"/>
                    <a:pt x="3590185" y="956310"/>
                    <a:pt x="3599710" y="956310"/>
                  </a:cubicBezTo>
                  <a:cubicBezTo>
                    <a:pt x="3609235" y="956310"/>
                    <a:pt x="3616856" y="965835"/>
                    <a:pt x="3616856" y="965835"/>
                  </a:cubicBezTo>
                  <a:lnTo>
                    <a:pt x="3616856" y="972503"/>
                  </a:lnTo>
                  <a:lnTo>
                    <a:pt x="3684483" y="972503"/>
                  </a:lnTo>
                  <a:cubicBezTo>
                    <a:pt x="3684483" y="972503"/>
                    <a:pt x="3691151" y="972503"/>
                    <a:pt x="3691151" y="965835"/>
                  </a:cubicBezTo>
                  <a:lnTo>
                    <a:pt x="3691151" y="950595"/>
                  </a:lnTo>
                  <a:lnTo>
                    <a:pt x="3676863" y="938213"/>
                  </a:lnTo>
                  <a:cubicBezTo>
                    <a:pt x="3676863" y="938213"/>
                    <a:pt x="3668291" y="926783"/>
                    <a:pt x="3670195" y="922973"/>
                  </a:cubicBezTo>
                  <a:cubicBezTo>
                    <a:pt x="3671148" y="919163"/>
                    <a:pt x="3685435" y="914400"/>
                    <a:pt x="3685435" y="914400"/>
                  </a:cubicBezTo>
                  <a:lnTo>
                    <a:pt x="3714963" y="914400"/>
                  </a:lnTo>
                  <a:cubicBezTo>
                    <a:pt x="3718773" y="910590"/>
                    <a:pt x="3722583" y="906780"/>
                    <a:pt x="3726393" y="902970"/>
                  </a:cubicBezTo>
                  <a:cubicBezTo>
                    <a:pt x="3731156" y="899160"/>
                    <a:pt x="3734013" y="894398"/>
                    <a:pt x="3734966" y="888683"/>
                  </a:cubicBezTo>
                  <a:lnTo>
                    <a:pt x="3734966" y="874395"/>
                  </a:lnTo>
                  <a:cubicBezTo>
                    <a:pt x="3734966" y="870585"/>
                    <a:pt x="3734966" y="874395"/>
                    <a:pt x="3743538" y="867728"/>
                  </a:cubicBezTo>
                  <a:cubicBezTo>
                    <a:pt x="3752110" y="861060"/>
                    <a:pt x="3750206" y="867728"/>
                    <a:pt x="3754968" y="867728"/>
                  </a:cubicBezTo>
                  <a:cubicBezTo>
                    <a:pt x="3756873" y="860108"/>
                    <a:pt x="3756873" y="852488"/>
                    <a:pt x="3754968" y="844868"/>
                  </a:cubicBezTo>
                  <a:cubicBezTo>
                    <a:pt x="3754016" y="837248"/>
                    <a:pt x="3754016" y="828675"/>
                    <a:pt x="3754968" y="821055"/>
                  </a:cubicBezTo>
                  <a:cubicBezTo>
                    <a:pt x="3755920" y="813435"/>
                    <a:pt x="3754968" y="811530"/>
                    <a:pt x="3754968" y="821055"/>
                  </a:cubicBezTo>
                  <a:cubicBezTo>
                    <a:pt x="3754968" y="830580"/>
                    <a:pt x="3770208" y="829628"/>
                    <a:pt x="3772113" y="833438"/>
                  </a:cubicBezTo>
                  <a:cubicBezTo>
                    <a:pt x="3773066" y="837248"/>
                    <a:pt x="3781638" y="844868"/>
                    <a:pt x="3781638" y="847725"/>
                  </a:cubicBezTo>
                  <a:lnTo>
                    <a:pt x="3808308" y="847725"/>
                  </a:lnTo>
                  <a:lnTo>
                    <a:pt x="3799735" y="833438"/>
                  </a:lnTo>
                  <a:lnTo>
                    <a:pt x="3799735" y="822008"/>
                  </a:lnTo>
                  <a:cubicBezTo>
                    <a:pt x="3799735" y="810578"/>
                    <a:pt x="3799735" y="810578"/>
                    <a:pt x="3812118" y="809625"/>
                  </a:cubicBezTo>
                  <a:cubicBezTo>
                    <a:pt x="3818785" y="806768"/>
                    <a:pt x="3824501" y="801053"/>
                    <a:pt x="3827358" y="794385"/>
                  </a:cubicBezTo>
                  <a:cubicBezTo>
                    <a:pt x="3827358" y="787718"/>
                    <a:pt x="3827358" y="780098"/>
                    <a:pt x="3827358" y="773430"/>
                  </a:cubicBezTo>
                  <a:cubicBezTo>
                    <a:pt x="3828310" y="765810"/>
                    <a:pt x="3828310" y="758190"/>
                    <a:pt x="3827358" y="750570"/>
                  </a:cubicBezTo>
                  <a:lnTo>
                    <a:pt x="3820691" y="736283"/>
                  </a:lnTo>
                  <a:lnTo>
                    <a:pt x="3820691" y="677228"/>
                  </a:lnTo>
                  <a:lnTo>
                    <a:pt x="3812118" y="659130"/>
                  </a:lnTo>
                  <a:lnTo>
                    <a:pt x="3806403" y="629603"/>
                  </a:lnTo>
                  <a:lnTo>
                    <a:pt x="3806403" y="611505"/>
                  </a:lnTo>
                  <a:lnTo>
                    <a:pt x="3818785" y="611505"/>
                  </a:lnTo>
                  <a:cubicBezTo>
                    <a:pt x="3825453" y="604838"/>
                    <a:pt x="3831168" y="597218"/>
                    <a:pt x="3834026" y="588645"/>
                  </a:cubicBezTo>
                  <a:lnTo>
                    <a:pt x="3842598" y="573405"/>
                  </a:lnTo>
                  <a:cubicBezTo>
                    <a:pt x="3847360" y="571500"/>
                    <a:pt x="3853076" y="571500"/>
                    <a:pt x="3857838" y="573405"/>
                  </a:cubicBezTo>
                  <a:lnTo>
                    <a:pt x="3921656" y="573405"/>
                  </a:lnTo>
                  <a:cubicBezTo>
                    <a:pt x="3922608" y="567690"/>
                    <a:pt x="3922608" y="561975"/>
                    <a:pt x="3921656" y="556260"/>
                  </a:cubicBezTo>
                  <a:cubicBezTo>
                    <a:pt x="3921656" y="549593"/>
                    <a:pt x="3921656" y="541973"/>
                    <a:pt x="3921656" y="535305"/>
                  </a:cubicBezTo>
                  <a:cubicBezTo>
                    <a:pt x="3923560" y="529590"/>
                    <a:pt x="3925466" y="524828"/>
                    <a:pt x="3928323" y="520065"/>
                  </a:cubicBezTo>
                  <a:cubicBezTo>
                    <a:pt x="3930228" y="516255"/>
                    <a:pt x="3930228" y="512445"/>
                    <a:pt x="3928323" y="508635"/>
                  </a:cubicBezTo>
                  <a:lnTo>
                    <a:pt x="3928323" y="499110"/>
                  </a:lnTo>
                  <a:lnTo>
                    <a:pt x="3934991" y="487680"/>
                  </a:lnTo>
                  <a:lnTo>
                    <a:pt x="3934991" y="481013"/>
                  </a:lnTo>
                  <a:cubicBezTo>
                    <a:pt x="3935943" y="476250"/>
                    <a:pt x="3935943" y="471488"/>
                    <a:pt x="3934991" y="466725"/>
                  </a:cubicBezTo>
                  <a:lnTo>
                    <a:pt x="3934991" y="445770"/>
                  </a:lnTo>
                  <a:cubicBezTo>
                    <a:pt x="3934991" y="442913"/>
                    <a:pt x="3934991" y="439103"/>
                    <a:pt x="3934991" y="436245"/>
                  </a:cubicBezTo>
                  <a:lnTo>
                    <a:pt x="3934038" y="436245"/>
                  </a:lnTo>
                  <a:lnTo>
                    <a:pt x="3934038" y="412433"/>
                  </a:lnTo>
                  <a:cubicBezTo>
                    <a:pt x="3934038" y="408623"/>
                    <a:pt x="3934038" y="403860"/>
                    <a:pt x="3934038" y="400050"/>
                  </a:cubicBezTo>
                  <a:lnTo>
                    <a:pt x="3934038" y="381000"/>
                  </a:lnTo>
                  <a:cubicBezTo>
                    <a:pt x="3934991" y="377190"/>
                    <a:pt x="3934991" y="373380"/>
                    <a:pt x="3934038" y="369570"/>
                  </a:cubicBezTo>
                  <a:cubicBezTo>
                    <a:pt x="3935943" y="364808"/>
                    <a:pt x="3935943" y="360045"/>
                    <a:pt x="3934038" y="355283"/>
                  </a:cubicBezTo>
                  <a:lnTo>
                    <a:pt x="3934038" y="348615"/>
                  </a:lnTo>
                  <a:cubicBezTo>
                    <a:pt x="3934038" y="341948"/>
                    <a:pt x="3943563" y="348615"/>
                    <a:pt x="3946420" y="334328"/>
                  </a:cubicBezTo>
                  <a:cubicBezTo>
                    <a:pt x="3945468" y="327660"/>
                    <a:pt x="3945468" y="320993"/>
                    <a:pt x="3946420" y="314325"/>
                  </a:cubicBezTo>
                  <a:lnTo>
                    <a:pt x="3946420" y="300038"/>
                  </a:lnTo>
                  <a:cubicBezTo>
                    <a:pt x="3946420" y="293370"/>
                    <a:pt x="3931181" y="300038"/>
                    <a:pt x="3931181" y="284798"/>
                  </a:cubicBezTo>
                  <a:lnTo>
                    <a:pt x="3931181" y="272415"/>
                  </a:lnTo>
                  <a:cubicBezTo>
                    <a:pt x="3931181" y="260033"/>
                    <a:pt x="3931181" y="260985"/>
                    <a:pt x="3937848" y="255270"/>
                  </a:cubicBezTo>
                  <a:cubicBezTo>
                    <a:pt x="3944516" y="249555"/>
                    <a:pt x="3949278" y="248603"/>
                    <a:pt x="3950231" y="242888"/>
                  </a:cubicBezTo>
                  <a:cubicBezTo>
                    <a:pt x="3951183" y="237173"/>
                    <a:pt x="3950231" y="230505"/>
                    <a:pt x="3943563" y="231458"/>
                  </a:cubicBezTo>
                  <a:lnTo>
                    <a:pt x="3922608" y="242888"/>
                  </a:lnTo>
                  <a:lnTo>
                    <a:pt x="3915941" y="251460"/>
                  </a:lnTo>
                  <a:cubicBezTo>
                    <a:pt x="3912131" y="250508"/>
                    <a:pt x="3907368" y="250508"/>
                    <a:pt x="3903558" y="251460"/>
                  </a:cubicBezTo>
                  <a:lnTo>
                    <a:pt x="3885460" y="266700"/>
                  </a:lnTo>
                  <a:cubicBezTo>
                    <a:pt x="3885460" y="266700"/>
                    <a:pt x="3870220" y="275273"/>
                    <a:pt x="3868316" y="278130"/>
                  </a:cubicBezTo>
                  <a:lnTo>
                    <a:pt x="3859743" y="292418"/>
                  </a:lnTo>
                  <a:lnTo>
                    <a:pt x="3848313" y="292418"/>
                  </a:lnTo>
                  <a:cubicBezTo>
                    <a:pt x="3848313" y="292418"/>
                    <a:pt x="3838788" y="292418"/>
                    <a:pt x="3835931" y="300990"/>
                  </a:cubicBezTo>
                  <a:cubicBezTo>
                    <a:pt x="3833073" y="309563"/>
                    <a:pt x="3827358" y="313373"/>
                    <a:pt x="3826406" y="320993"/>
                  </a:cubicBezTo>
                  <a:cubicBezTo>
                    <a:pt x="3825453" y="327660"/>
                    <a:pt x="3826406" y="335280"/>
                    <a:pt x="3826406" y="336233"/>
                  </a:cubicBezTo>
                  <a:cubicBezTo>
                    <a:pt x="3826406" y="337185"/>
                    <a:pt x="3826406" y="336233"/>
                    <a:pt x="3817833" y="336233"/>
                  </a:cubicBezTo>
                  <a:lnTo>
                    <a:pt x="3806403" y="336233"/>
                  </a:lnTo>
                  <a:cubicBezTo>
                    <a:pt x="3801641" y="341948"/>
                    <a:pt x="3796878" y="346710"/>
                    <a:pt x="3791163" y="350520"/>
                  </a:cubicBezTo>
                  <a:lnTo>
                    <a:pt x="3758778" y="350520"/>
                  </a:lnTo>
                  <a:lnTo>
                    <a:pt x="3744491" y="359093"/>
                  </a:lnTo>
                  <a:lnTo>
                    <a:pt x="3732108" y="359093"/>
                  </a:lnTo>
                  <a:cubicBezTo>
                    <a:pt x="3728298" y="359093"/>
                    <a:pt x="3716868" y="347663"/>
                    <a:pt x="3716868" y="343853"/>
                  </a:cubicBezTo>
                  <a:cubicBezTo>
                    <a:pt x="3716868" y="340043"/>
                    <a:pt x="3708295" y="326708"/>
                    <a:pt x="3710201" y="322898"/>
                  </a:cubicBezTo>
                  <a:cubicBezTo>
                    <a:pt x="3713058" y="317183"/>
                    <a:pt x="3713058" y="310515"/>
                    <a:pt x="3710201" y="304800"/>
                  </a:cubicBezTo>
                  <a:lnTo>
                    <a:pt x="3694960" y="292418"/>
                  </a:lnTo>
                  <a:cubicBezTo>
                    <a:pt x="3688293" y="292418"/>
                    <a:pt x="3685435" y="285750"/>
                    <a:pt x="3685435" y="282893"/>
                  </a:cubicBezTo>
                  <a:lnTo>
                    <a:pt x="3685435" y="271463"/>
                  </a:lnTo>
                  <a:cubicBezTo>
                    <a:pt x="3685435" y="260033"/>
                    <a:pt x="3675910" y="271463"/>
                    <a:pt x="3668291" y="271463"/>
                  </a:cubicBezTo>
                  <a:lnTo>
                    <a:pt x="3654003" y="271463"/>
                  </a:lnTo>
                  <a:cubicBezTo>
                    <a:pt x="3647335" y="268605"/>
                    <a:pt x="3643526" y="262890"/>
                    <a:pt x="3642573" y="256223"/>
                  </a:cubicBezTo>
                  <a:lnTo>
                    <a:pt x="3627333" y="246698"/>
                  </a:lnTo>
                  <a:cubicBezTo>
                    <a:pt x="3612093" y="237173"/>
                    <a:pt x="3618760" y="246698"/>
                    <a:pt x="3615903" y="238125"/>
                  </a:cubicBezTo>
                  <a:cubicBezTo>
                    <a:pt x="3613045" y="229553"/>
                    <a:pt x="3615903" y="238125"/>
                    <a:pt x="3606378" y="238125"/>
                  </a:cubicBezTo>
                  <a:cubicBezTo>
                    <a:pt x="3596853" y="238125"/>
                    <a:pt x="3606378" y="238125"/>
                    <a:pt x="3596853" y="246698"/>
                  </a:cubicBezTo>
                  <a:cubicBezTo>
                    <a:pt x="3587328" y="255270"/>
                    <a:pt x="3596853" y="246698"/>
                    <a:pt x="3584470" y="246698"/>
                  </a:cubicBezTo>
                  <a:lnTo>
                    <a:pt x="3561610" y="238125"/>
                  </a:lnTo>
                  <a:lnTo>
                    <a:pt x="3533035" y="238125"/>
                  </a:lnTo>
                  <a:cubicBezTo>
                    <a:pt x="3528273" y="239078"/>
                    <a:pt x="3522558" y="239078"/>
                    <a:pt x="3517795" y="238125"/>
                  </a:cubicBezTo>
                  <a:lnTo>
                    <a:pt x="3499698" y="223838"/>
                  </a:lnTo>
                  <a:lnTo>
                    <a:pt x="3490173" y="209550"/>
                  </a:lnTo>
                  <a:cubicBezTo>
                    <a:pt x="3491126" y="204788"/>
                    <a:pt x="3491126" y="200025"/>
                    <a:pt x="3490173" y="195263"/>
                  </a:cubicBezTo>
                  <a:lnTo>
                    <a:pt x="3483506" y="185738"/>
                  </a:lnTo>
                  <a:cubicBezTo>
                    <a:pt x="3479695" y="182880"/>
                    <a:pt x="3474933" y="182880"/>
                    <a:pt x="3471123" y="185738"/>
                  </a:cubicBezTo>
                  <a:cubicBezTo>
                    <a:pt x="3470170" y="180975"/>
                    <a:pt x="3470170" y="175260"/>
                    <a:pt x="3471123" y="170498"/>
                  </a:cubicBezTo>
                  <a:lnTo>
                    <a:pt x="3471123" y="144780"/>
                  </a:lnTo>
                  <a:lnTo>
                    <a:pt x="3459693" y="144780"/>
                  </a:lnTo>
                  <a:cubicBezTo>
                    <a:pt x="3448263" y="136208"/>
                    <a:pt x="3450168" y="135255"/>
                    <a:pt x="3447310" y="129540"/>
                  </a:cubicBezTo>
                  <a:cubicBezTo>
                    <a:pt x="3443501" y="125730"/>
                    <a:pt x="3440643" y="120968"/>
                    <a:pt x="3438738" y="115253"/>
                  </a:cubicBezTo>
                  <a:lnTo>
                    <a:pt x="3432070" y="105728"/>
                  </a:lnTo>
                  <a:cubicBezTo>
                    <a:pt x="3429213" y="101918"/>
                    <a:pt x="3426356" y="98108"/>
                    <a:pt x="3423498" y="94298"/>
                  </a:cubicBezTo>
                  <a:lnTo>
                    <a:pt x="3392066" y="95250"/>
                  </a:lnTo>
                  <a:cubicBezTo>
                    <a:pt x="3392066" y="95250"/>
                    <a:pt x="3404448" y="95250"/>
                    <a:pt x="3392066" y="85725"/>
                  </a:cubicBezTo>
                  <a:cubicBezTo>
                    <a:pt x="3379683" y="76200"/>
                    <a:pt x="3377778" y="85725"/>
                    <a:pt x="3376826" y="74295"/>
                  </a:cubicBezTo>
                  <a:cubicBezTo>
                    <a:pt x="3377778" y="69533"/>
                    <a:pt x="3377778" y="64770"/>
                    <a:pt x="3376826" y="60008"/>
                  </a:cubicBezTo>
                  <a:lnTo>
                    <a:pt x="3362538" y="45720"/>
                  </a:lnTo>
                  <a:cubicBezTo>
                    <a:pt x="3361585" y="41910"/>
                    <a:pt x="3361585" y="38100"/>
                    <a:pt x="3362538" y="34290"/>
                  </a:cubicBezTo>
                  <a:lnTo>
                    <a:pt x="3335868" y="34290"/>
                  </a:lnTo>
                  <a:cubicBezTo>
                    <a:pt x="3336820" y="30480"/>
                    <a:pt x="3336820" y="26670"/>
                    <a:pt x="3335868" y="22860"/>
                  </a:cubicBezTo>
                  <a:lnTo>
                    <a:pt x="3326343" y="14288"/>
                  </a:lnTo>
                  <a:cubicBezTo>
                    <a:pt x="3316818" y="5715"/>
                    <a:pt x="3326343" y="14288"/>
                    <a:pt x="3313960" y="14288"/>
                  </a:cubicBezTo>
                  <a:cubicBezTo>
                    <a:pt x="3301578" y="14288"/>
                    <a:pt x="3307293" y="5715"/>
                    <a:pt x="3296816" y="4763"/>
                  </a:cubicBezTo>
                  <a:lnTo>
                    <a:pt x="3265383" y="4763"/>
                  </a:lnTo>
                  <a:cubicBezTo>
                    <a:pt x="3262526" y="4763"/>
                    <a:pt x="3265383" y="11430"/>
                    <a:pt x="3265383" y="11430"/>
                  </a:cubicBezTo>
                  <a:lnTo>
                    <a:pt x="3253953" y="11430"/>
                  </a:lnTo>
                  <a:cubicBezTo>
                    <a:pt x="3253953" y="11430"/>
                    <a:pt x="3233951" y="0"/>
                    <a:pt x="3230141" y="0"/>
                  </a:cubicBezTo>
                  <a:lnTo>
                    <a:pt x="3113935" y="0"/>
                  </a:lnTo>
                  <a:cubicBezTo>
                    <a:pt x="3109173" y="5715"/>
                    <a:pt x="3103458" y="9525"/>
                    <a:pt x="3096791" y="12383"/>
                  </a:cubicBezTo>
                  <a:cubicBezTo>
                    <a:pt x="3088218" y="12383"/>
                    <a:pt x="3085360" y="23813"/>
                    <a:pt x="3079645" y="23813"/>
                  </a:cubicBezTo>
                  <a:lnTo>
                    <a:pt x="3064406" y="23813"/>
                  </a:lnTo>
                  <a:lnTo>
                    <a:pt x="3052023" y="30480"/>
                  </a:lnTo>
                  <a:cubicBezTo>
                    <a:pt x="3047260" y="35243"/>
                    <a:pt x="3042498" y="40958"/>
                    <a:pt x="3039641" y="47625"/>
                  </a:cubicBezTo>
                  <a:cubicBezTo>
                    <a:pt x="3035831" y="53340"/>
                    <a:pt x="3031068" y="60008"/>
                    <a:pt x="3031068" y="62865"/>
                  </a:cubicBezTo>
                  <a:cubicBezTo>
                    <a:pt x="3031068" y="65723"/>
                    <a:pt x="3021543" y="62865"/>
                    <a:pt x="3021543" y="77153"/>
                  </a:cubicBezTo>
                  <a:lnTo>
                    <a:pt x="3021543" y="95250"/>
                  </a:lnTo>
                  <a:cubicBezTo>
                    <a:pt x="3021543" y="98108"/>
                    <a:pt x="3031068" y="95250"/>
                    <a:pt x="3035831" y="95250"/>
                  </a:cubicBezTo>
                  <a:lnTo>
                    <a:pt x="3048213" y="95250"/>
                  </a:lnTo>
                  <a:cubicBezTo>
                    <a:pt x="3052023" y="95250"/>
                    <a:pt x="3059643" y="106680"/>
                    <a:pt x="3057738" y="109538"/>
                  </a:cubicBezTo>
                  <a:cubicBezTo>
                    <a:pt x="3056785" y="112395"/>
                    <a:pt x="3057738" y="109538"/>
                    <a:pt x="3057738" y="118110"/>
                  </a:cubicBezTo>
                  <a:cubicBezTo>
                    <a:pt x="3057738" y="126683"/>
                    <a:pt x="3067263" y="118110"/>
                    <a:pt x="3067263" y="118110"/>
                  </a:cubicBezTo>
                  <a:cubicBezTo>
                    <a:pt x="3068216" y="124778"/>
                    <a:pt x="3068216" y="132398"/>
                    <a:pt x="3067263" y="139065"/>
                  </a:cubicBezTo>
                  <a:cubicBezTo>
                    <a:pt x="3065358" y="145733"/>
                    <a:pt x="3060595" y="151448"/>
                    <a:pt x="3055833" y="156210"/>
                  </a:cubicBezTo>
                  <a:cubicBezTo>
                    <a:pt x="3050118" y="163830"/>
                    <a:pt x="3044403" y="172403"/>
                    <a:pt x="3040593" y="181928"/>
                  </a:cubicBezTo>
                  <a:cubicBezTo>
                    <a:pt x="3037735" y="190500"/>
                    <a:pt x="3035831" y="199073"/>
                    <a:pt x="3033926" y="207645"/>
                  </a:cubicBezTo>
                  <a:cubicBezTo>
                    <a:pt x="3034878" y="214313"/>
                    <a:pt x="3034878" y="221933"/>
                    <a:pt x="3033926" y="228600"/>
                  </a:cubicBezTo>
                  <a:cubicBezTo>
                    <a:pt x="3034878" y="234315"/>
                    <a:pt x="3034878" y="240983"/>
                    <a:pt x="3033926" y="246698"/>
                  </a:cubicBezTo>
                  <a:cubicBezTo>
                    <a:pt x="3033926" y="256223"/>
                    <a:pt x="3027258" y="259080"/>
                    <a:pt x="3027258" y="266700"/>
                  </a:cubicBezTo>
                  <a:cubicBezTo>
                    <a:pt x="3028210" y="274320"/>
                    <a:pt x="3028210" y="282893"/>
                    <a:pt x="3027258" y="290513"/>
                  </a:cubicBezTo>
                  <a:cubicBezTo>
                    <a:pt x="3027258" y="299085"/>
                    <a:pt x="3027258" y="302895"/>
                    <a:pt x="3033926" y="308610"/>
                  </a:cubicBezTo>
                  <a:cubicBezTo>
                    <a:pt x="3033926" y="316230"/>
                    <a:pt x="3030116" y="322898"/>
                    <a:pt x="3024401" y="326708"/>
                  </a:cubicBezTo>
                  <a:cubicBezTo>
                    <a:pt x="3017733" y="328613"/>
                    <a:pt x="3012018" y="331470"/>
                    <a:pt x="3006303" y="335280"/>
                  </a:cubicBezTo>
                  <a:cubicBezTo>
                    <a:pt x="3003445" y="340043"/>
                    <a:pt x="2999635" y="343853"/>
                    <a:pt x="2994873" y="346710"/>
                  </a:cubicBezTo>
                  <a:lnTo>
                    <a:pt x="2980585" y="359093"/>
                  </a:lnTo>
                  <a:lnTo>
                    <a:pt x="2968203" y="370523"/>
                  </a:lnTo>
                  <a:cubicBezTo>
                    <a:pt x="2955820" y="381953"/>
                    <a:pt x="2961535" y="370523"/>
                    <a:pt x="2952963" y="370523"/>
                  </a:cubicBezTo>
                  <a:lnTo>
                    <a:pt x="2885335" y="370523"/>
                  </a:lnTo>
                  <a:cubicBezTo>
                    <a:pt x="2880573" y="379095"/>
                    <a:pt x="2876763" y="388620"/>
                    <a:pt x="2873906" y="399098"/>
                  </a:cubicBezTo>
                  <a:cubicBezTo>
                    <a:pt x="2872953" y="411480"/>
                    <a:pt x="2870095" y="422910"/>
                    <a:pt x="2865333" y="434340"/>
                  </a:cubicBezTo>
                  <a:cubicBezTo>
                    <a:pt x="2860570" y="445770"/>
                    <a:pt x="2856760" y="457200"/>
                    <a:pt x="2855808" y="469583"/>
                  </a:cubicBezTo>
                  <a:cubicBezTo>
                    <a:pt x="2856760" y="479108"/>
                    <a:pt x="2856760" y="489585"/>
                    <a:pt x="2855808" y="499110"/>
                  </a:cubicBezTo>
                  <a:cubicBezTo>
                    <a:pt x="2851998" y="505778"/>
                    <a:pt x="2848188" y="512445"/>
                    <a:pt x="2843426" y="519113"/>
                  </a:cubicBezTo>
                  <a:cubicBezTo>
                    <a:pt x="2841520" y="527685"/>
                    <a:pt x="2844378" y="536258"/>
                    <a:pt x="2850093" y="541973"/>
                  </a:cubicBezTo>
                  <a:cubicBezTo>
                    <a:pt x="2858666" y="550545"/>
                    <a:pt x="2862476" y="559118"/>
                    <a:pt x="2870095" y="559118"/>
                  </a:cubicBezTo>
                  <a:cubicBezTo>
                    <a:pt x="2876763" y="559118"/>
                    <a:pt x="2876763" y="552450"/>
                    <a:pt x="2882478" y="550545"/>
                  </a:cubicBezTo>
                  <a:lnTo>
                    <a:pt x="2896766" y="550545"/>
                  </a:lnTo>
                  <a:cubicBezTo>
                    <a:pt x="2896766" y="550545"/>
                    <a:pt x="2908195" y="550545"/>
                    <a:pt x="2911053" y="543878"/>
                  </a:cubicBezTo>
                  <a:cubicBezTo>
                    <a:pt x="2919626" y="541973"/>
                    <a:pt x="2928198" y="541973"/>
                    <a:pt x="2936770" y="543878"/>
                  </a:cubicBezTo>
                  <a:lnTo>
                    <a:pt x="2959631" y="552450"/>
                  </a:lnTo>
                  <a:cubicBezTo>
                    <a:pt x="2959631" y="552450"/>
                    <a:pt x="2969156" y="552450"/>
                    <a:pt x="2973918" y="542925"/>
                  </a:cubicBezTo>
                  <a:lnTo>
                    <a:pt x="2985348" y="525780"/>
                  </a:lnTo>
                  <a:cubicBezTo>
                    <a:pt x="2977728" y="522923"/>
                    <a:pt x="2971060" y="518160"/>
                    <a:pt x="2965345" y="513398"/>
                  </a:cubicBezTo>
                  <a:cubicBezTo>
                    <a:pt x="2970108" y="509588"/>
                    <a:pt x="2976776" y="509588"/>
                    <a:pt x="2980585" y="513398"/>
                  </a:cubicBezTo>
                  <a:cubicBezTo>
                    <a:pt x="2985348" y="517208"/>
                    <a:pt x="2992968" y="527685"/>
                    <a:pt x="3001541" y="530543"/>
                  </a:cubicBezTo>
                  <a:cubicBezTo>
                    <a:pt x="3010113" y="532448"/>
                    <a:pt x="3017733" y="537210"/>
                    <a:pt x="3022495" y="542925"/>
                  </a:cubicBezTo>
                  <a:cubicBezTo>
                    <a:pt x="3028210" y="549593"/>
                    <a:pt x="3022495" y="552450"/>
                    <a:pt x="3031068" y="554355"/>
                  </a:cubicBezTo>
                  <a:lnTo>
                    <a:pt x="3052023" y="554355"/>
                  </a:lnTo>
                  <a:cubicBezTo>
                    <a:pt x="3058691" y="556260"/>
                    <a:pt x="3064406" y="560070"/>
                    <a:pt x="3069168" y="565785"/>
                  </a:cubicBezTo>
                  <a:cubicBezTo>
                    <a:pt x="3073931" y="573405"/>
                    <a:pt x="3077741" y="581025"/>
                    <a:pt x="3080598" y="588645"/>
                  </a:cubicBezTo>
                  <a:cubicBezTo>
                    <a:pt x="3082503" y="596265"/>
                    <a:pt x="3082503" y="603885"/>
                    <a:pt x="3080598" y="611505"/>
                  </a:cubicBezTo>
                  <a:cubicBezTo>
                    <a:pt x="3078693" y="619125"/>
                    <a:pt x="3080598" y="625793"/>
                    <a:pt x="3071073" y="626745"/>
                  </a:cubicBezTo>
                  <a:lnTo>
                    <a:pt x="3056785" y="626745"/>
                  </a:lnTo>
                  <a:cubicBezTo>
                    <a:pt x="3050118" y="627698"/>
                    <a:pt x="3042498" y="627698"/>
                    <a:pt x="3035831" y="626745"/>
                  </a:cubicBezTo>
                  <a:lnTo>
                    <a:pt x="3020591" y="626745"/>
                  </a:lnTo>
                  <a:cubicBezTo>
                    <a:pt x="3012970" y="625793"/>
                    <a:pt x="3005351" y="625793"/>
                    <a:pt x="2997731" y="626745"/>
                  </a:cubicBezTo>
                  <a:lnTo>
                    <a:pt x="2983443" y="626745"/>
                  </a:lnTo>
                  <a:lnTo>
                    <a:pt x="2972013" y="633413"/>
                  </a:lnTo>
                  <a:cubicBezTo>
                    <a:pt x="2972013" y="633413"/>
                    <a:pt x="2965345" y="640080"/>
                    <a:pt x="2962488" y="640080"/>
                  </a:cubicBezTo>
                  <a:lnTo>
                    <a:pt x="2944391" y="640080"/>
                  </a:lnTo>
                  <a:lnTo>
                    <a:pt x="2933913" y="657225"/>
                  </a:lnTo>
                  <a:cubicBezTo>
                    <a:pt x="2932960" y="662940"/>
                    <a:pt x="2928198" y="666750"/>
                    <a:pt x="2922483" y="666750"/>
                  </a:cubicBezTo>
                  <a:lnTo>
                    <a:pt x="2902481" y="666750"/>
                  </a:lnTo>
                  <a:cubicBezTo>
                    <a:pt x="2902481" y="666750"/>
                    <a:pt x="2890098" y="681038"/>
                    <a:pt x="2887241" y="681990"/>
                  </a:cubicBezTo>
                  <a:cubicBezTo>
                    <a:pt x="2883431" y="686753"/>
                    <a:pt x="2880573" y="692468"/>
                    <a:pt x="2877716" y="697230"/>
                  </a:cubicBezTo>
                  <a:lnTo>
                    <a:pt x="2877716" y="717233"/>
                  </a:lnTo>
                  <a:cubicBezTo>
                    <a:pt x="2874858" y="722948"/>
                    <a:pt x="2871048" y="728663"/>
                    <a:pt x="2866285" y="734378"/>
                  </a:cubicBezTo>
                  <a:lnTo>
                    <a:pt x="2851045" y="748665"/>
                  </a:lnTo>
                  <a:cubicBezTo>
                    <a:pt x="2845331" y="753428"/>
                    <a:pt x="2838663" y="756285"/>
                    <a:pt x="2831043" y="758190"/>
                  </a:cubicBezTo>
                  <a:cubicBezTo>
                    <a:pt x="2824376" y="759143"/>
                    <a:pt x="2817708" y="759143"/>
                    <a:pt x="2811041" y="758190"/>
                  </a:cubicBezTo>
                  <a:lnTo>
                    <a:pt x="2787228" y="758190"/>
                  </a:lnTo>
                  <a:cubicBezTo>
                    <a:pt x="2780560" y="758190"/>
                    <a:pt x="2771988" y="769620"/>
                    <a:pt x="2764368" y="779145"/>
                  </a:cubicBezTo>
                  <a:cubicBezTo>
                    <a:pt x="2761510" y="785813"/>
                    <a:pt x="2757701" y="792480"/>
                    <a:pt x="2752938" y="797243"/>
                  </a:cubicBezTo>
                  <a:lnTo>
                    <a:pt x="2735793" y="812483"/>
                  </a:lnTo>
                  <a:cubicBezTo>
                    <a:pt x="2735793" y="812483"/>
                    <a:pt x="2735793" y="821055"/>
                    <a:pt x="2717695" y="822008"/>
                  </a:cubicBezTo>
                  <a:cubicBezTo>
                    <a:pt x="2709123" y="822960"/>
                    <a:pt x="2699598" y="822960"/>
                    <a:pt x="2691026" y="822008"/>
                  </a:cubicBezTo>
                  <a:lnTo>
                    <a:pt x="2644353" y="822008"/>
                  </a:lnTo>
                  <a:lnTo>
                    <a:pt x="2627208" y="815340"/>
                  </a:lnTo>
                  <a:lnTo>
                    <a:pt x="2607206" y="815340"/>
                  </a:lnTo>
                  <a:cubicBezTo>
                    <a:pt x="2600538" y="826770"/>
                    <a:pt x="2594823" y="838200"/>
                    <a:pt x="2590060" y="850583"/>
                  </a:cubicBezTo>
                  <a:cubicBezTo>
                    <a:pt x="2590060" y="857250"/>
                    <a:pt x="2590060" y="864870"/>
                    <a:pt x="2590060" y="871538"/>
                  </a:cubicBezTo>
                  <a:lnTo>
                    <a:pt x="2590060" y="895350"/>
                  </a:lnTo>
                  <a:cubicBezTo>
                    <a:pt x="2599585" y="900113"/>
                    <a:pt x="2608158" y="905828"/>
                    <a:pt x="2616731" y="912495"/>
                  </a:cubicBezTo>
                  <a:cubicBezTo>
                    <a:pt x="2625303" y="919163"/>
                    <a:pt x="2629113" y="935355"/>
                    <a:pt x="2616731" y="941070"/>
                  </a:cubicBezTo>
                  <a:cubicBezTo>
                    <a:pt x="2608158" y="945833"/>
                    <a:pt x="2600538" y="951548"/>
                    <a:pt x="2593870" y="958215"/>
                  </a:cubicBezTo>
                  <a:cubicBezTo>
                    <a:pt x="2590060" y="959168"/>
                    <a:pt x="2586251" y="959168"/>
                    <a:pt x="2582441" y="958215"/>
                  </a:cubicBezTo>
                  <a:cubicBezTo>
                    <a:pt x="2575773" y="959168"/>
                    <a:pt x="2569106" y="962025"/>
                    <a:pt x="2564343" y="966788"/>
                  </a:cubicBezTo>
                  <a:cubicBezTo>
                    <a:pt x="2558628" y="971550"/>
                    <a:pt x="2553866" y="976313"/>
                    <a:pt x="2550056" y="982028"/>
                  </a:cubicBezTo>
                  <a:lnTo>
                    <a:pt x="2550056" y="999173"/>
                  </a:lnTo>
                  <a:cubicBezTo>
                    <a:pt x="2550056" y="999173"/>
                    <a:pt x="2537673" y="1022985"/>
                    <a:pt x="2531958" y="1024890"/>
                  </a:cubicBezTo>
                  <a:cubicBezTo>
                    <a:pt x="2523385" y="1024890"/>
                    <a:pt x="2514813" y="1027748"/>
                    <a:pt x="2508145" y="1031558"/>
                  </a:cubicBezTo>
                  <a:lnTo>
                    <a:pt x="2492906" y="1041083"/>
                  </a:lnTo>
                  <a:cubicBezTo>
                    <a:pt x="2489095" y="1042035"/>
                    <a:pt x="2484333" y="1042035"/>
                    <a:pt x="2480523" y="1041083"/>
                  </a:cubicBezTo>
                  <a:lnTo>
                    <a:pt x="2445281" y="1049655"/>
                  </a:lnTo>
                  <a:lnTo>
                    <a:pt x="2329076" y="1049655"/>
                  </a:lnTo>
                  <a:lnTo>
                    <a:pt x="2280498" y="1072515"/>
                  </a:lnTo>
                  <a:lnTo>
                    <a:pt x="2249066" y="1082040"/>
                  </a:lnTo>
                  <a:lnTo>
                    <a:pt x="2217633" y="1096328"/>
                  </a:lnTo>
                  <a:cubicBezTo>
                    <a:pt x="2210013" y="1101090"/>
                    <a:pt x="2201441" y="1104900"/>
                    <a:pt x="2191916" y="1107758"/>
                  </a:cubicBezTo>
                  <a:cubicBezTo>
                    <a:pt x="2184296" y="1109663"/>
                    <a:pt x="2177628" y="1113473"/>
                    <a:pt x="2171913" y="1119188"/>
                  </a:cubicBezTo>
                  <a:cubicBezTo>
                    <a:pt x="2169055" y="1121093"/>
                    <a:pt x="2165246" y="1121093"/>
                    <a:pt x="2162388" y="1119188"/>
                  </a:cubicBezTo>
                  <a:lnTo>
                    <a:pt x="2150005" y="1119188"/>
                  </a:lnTo>
                  <a:cubicBezTo>
                    <a:pt x="2137623" y="1119188"/>
                    <a:pt x="2131908" y="1119188"/>
                    <a:pt x="2132860" y="1110615"/>
                  </a:cubicBezTo>
                  <a:cubicBezTo>
                    <a:pt x="2133813" y="1102043"/>
                    <a:pt x="2132860" y="1099185"/>
                    <a:pt x="2132860" y="1101090"/>
                  </a:cubicBezTo>
                  <a:lnTo>
                    <a:pt x="2079520" y="1101090"/>
                  </a:lnTo>
                  <a:lnTo>
                    <a:pt x="2030943" y="1080135"/>
                  </a:lnTo>
                  <a:cubicBezTo>
                    <a:pt x="2028085" y="1075373"/>
                    <a:pt x="2023323" y="1073468"/>
                    <a:pt x="2018560" y="1073468"/>
                  </a:cubicBezTo>
                  <a:lnTo>
                    <a:pt x="2000463" y="1073468"/>
                  </a:lnTo>
                  <a:cubicBezTo>
                    <a:pt x="1994748" y="1074420"/>
                    <a:pt x="1988080" y="1074420"/>
                    <a:pt x="1982366" y="1073468"/>
                  </a:cubicBezTo>
                  <a:cubicBezTo>
                    <a:pt x="1976650" y="1072515"/>
                    <a:pt x="1965220" y="1062038"/>
                    <a:pt x="1964268" y="1058228"/>
                  </a:cubicBezTo>
                  <a:cubicBezTo>
                    <a:pt x="1963316" y="1052513"/>
                    <a:pt x="1958553" y="1048703"/>
                    <a:pt x="1952838" y="1046798"/>
                  </a:cubicBezTo>
                  <a:lnTo>
                    <a:pt x="1914738" y="1046798"/>
                  </a:lnTo>
                  <a:lnTo>
                    <a:pt x="1880448" y="1041083"/>
                  </a:lnTo>
                  <a:lnTo>
                    <a:pt x="1743288" y="1041083"/>
                  </a:lnTo>
                  <a:lnTo>
                    <a:pt x="1673755" y="1028700"/>
                  </a:lnTo>
                  <a:lnTo>
                    <a:pt x="1650895" y="1022033"/>
                  </a:lnTo>
                  <a:lnTo>
                    <a:pt x="1618510" y="1022033"/>
                  </a:lnTo>
                  <a:cubicBezTo>
                    <a:pt x="1608985" y="1022985"/>
                    <a:pt x="1598508" y="1022985"/>
                    <a:pt x="1588983" y="1022033"/>
                  </a:cubicBezTo>
                  <a:cubicBezTo>
                    <a:pt x="1579458" y="1021080"/>
                    <a:pt x="1573743" y="1012508"/>
                    <a:pt x="1573743" y="1007745"/>
                  </a:cubicBezTo>
                  <a:lnTo>
                    <a:pt x="1573743" y="995363"/>
                  </a:lnTo>
                  <a:lnTo>
                    <a:pt x="1564218" y="982980"/>
                  </a:lnTo>
                  <a:lnTo>
                    <a:pt x="1564218" y="934403"/>
                  </a:lnTo>
                  <a:cubicBezTo>
                    <a:pt x="1564218" y="931545"/>
                    <a:pt x="1549930" y="905828"/>
                    <a:pt x="1546120" y="902018"/>
                  </a:cubicBezTo>
                  <a:cubicBezTo>
                    <a:pt x="1544216" y="896303"/>
                    <a:pt x="1544216" y="889635"/>
                    <a:pt x="1546120" y="883920"/>
                  </a:cubicBezTo>
                  <a:cubicBezTo>
                    <a:pt x="1548025" y="878205"/>
                    <a:pt x="1546120" y="874395"/>
                    <a:pt x="1539453" y="874395"/>
                  </a:cubicBezTo>
                  <a:lnTo>
                    <a:pt x="1522308" y="874395"/>
                  </a:lnTo>
                  <a:lnTo>
                    <a:pt x="1512783" y="862965"/>
                  </a:lnTo>
                  <a:cubicBezTo>
                    <a:pt x="1506116" y="861060"/>
                    <a:pt x="1500400" y="857250"/>
                    <a:pt x="1495638" y="851535"/>
                  </a:cubicBezTo>
                  <a:lnTo>
                    <a:pt x="1481350" y="834390"/>
                  </a:lnTo>
                  <a:cubicBezTo>
                    <a:pt x="1475635" y="828675"/>
                    <a:pt x="1468968" y="822960"/>
                    <a:pt x="1461348" y="819150"/>
                  </a:cubicBezTo>
                  <a:lnTo>
                    <a:pt x="1443250" y="806768"/>
                  </a:lnTo>
                  <a:lnTo>
                    <a:pt x="1406103" y="791528"/>
                  </a:lnTo>
                  <a:cubicBezTo>
                    <a:pt x="1399435" y="790575"/>
                    <a:pt x="1391816" y="790575"/>
                    <a:pt x="1385148" y="791528"/>
                  </a:cubicBezTo>
                  <a:cubicBezTo>
                    <a:pt x="1381338" y="792480"/>
                    <a:pt x="1376575" y="792480"/>
                    <a:pt x="1372766" y="791528"/>
                  </a:cubicBezTo>
                  <a:cubicBezTo>
                    <a:pt x="1364193" y="788670"/>
                    <a:pt x="1355620" y="784860"/>
                    <a:pt x="1348953" y="779145"/>
                  </a:cubicBezTo>
                  <a:lnTo>
                    <a:pt x="1311805" y="779145"/>
                  </a:lnTo>
                  <a:cubicBezTo>
                    <a:pt x="1302280" y="774383"/>
                    <a:pt x="1292755" y="771525"/>
                    <a:pt x="1282278" y="770573"/>
                  </a:cubicBezTo>
                  <a:lnTo>
                    <a:pt x="1265133" y="761048"/>
                  </a:lnTo>
                  <a:cubicBezTo>
                    <a:pt x="1265133" y="761048"/>
                    <a:pt x="1258466" y="761048"/>
                    <a:pt x="1258466" y="751523"/>
                  </a:cubicBezTo>
                  <a:cubicBezTo>
                    <a:pt x="1258466" y="741998"/>
                    <a:pt x="1251798" y="741998"/>
                    <a:pt x="1251798" y="736283"/>
                  </a:cubicBezTo>
                  <a:lnTo>
                    <a:pt x="1251798" y="723900"/>
                  </a:lnTo>
                  <a:lnTo>
                    <a:pt x="1261323" y="709613"/>
                  </a:lnTo>
                  <a:lnTo>
                    <a:pt x="1265133" y="686753"/>
                  </a:lnTo>
                  <a:lnTo>
                    <a:pt x="1265133" y="658178"/>
                  </a:lnTo>
                  <a:cubicBezTo>
                    <a:pt x="1263228" y="652463"/>
                    <a:pt x="1263228" y="645795"/>
                    <a:pt x="1265133" y="640080"/>
                  </a:cubicBezTo>
                  <a:cubicBezTo>
                    <a:pt x="1267038" y="634365"/>
                    <a:pt x="1273705" y="627698"/>
                    <a:pt x="1265133" y="621983"/>
                  </a:cubicBezTo>
                  <a:cubicBezTo>
                    <a:pt x="1256560" y="616268"/>
                    <a:pt x="1258466" y="610553"/>
                    <a:pt x="1256560" y="601980"/>
                  </a:cubicBezTo>
                  <a:lnTo>
                    <a:pt x="1265133" y="567690"/>
                  </a:lnTo>
                  <a:cubicBezTo>
                    <a:pt x="1264180" y="561975"/>
                    <a:pt x="1264180" y="556260"/>
                    <a:pt x="1265133" y="550545"/>
                  </a:cubicBezTo>
                  <a:cubicBezTo>
                    <a:pt x="1266085" y="545783"/>
                    <a:pt x="1266085" y="540068"/>
                    <a:pt x="1265133" y="535305"/>
                  </a:cubicBezTo>
                  <a:lnTo>
                    <a:pt x="1265133" y="520065"/>
                  </a:lnTo>
                  <a:cubicBezTo>
                    <a:pt x="1265133" y="517208"/>
                    <a:pt x="1265133" y="511493"/>
                    <a:pt x="1256560" y="508635"/>
                  </a:cubicBezTo>
                  <a:cubicBezTo>
                    <a:pt x="1247988" y="505778"/>
                    <a:pt x="1249893" y="508635"/>
                    <a:pt x="1245130" y="517208"/>
                  </a:cubicBezTo>
                  <a:cubicBezTo>
                    <a:pt x="1241320" y="525780"/>
                    <a:pt x="1232748" y="517208"/>
                    <a:pt x="1230843" y="504825"/>
                  </a:cubicBezTo>
                  <a:cubicBezTo>
                    <a:pt x="1229891" y="492443"/>
                    <a:pt x="1230843" y="493395"/>
                    <a:pt x="1216555" y="492443"/>
                  </a:cubicBezTo>
                  <a:cubicBezTo>
                    <a:pt x="1209888" y="493395"/>
                    <a:pt x="1203220" y="493395"/>
                    <a:pt x="1196553" y="492443"/>
                  </a:cubicBezTo>
                  <a:cubicBezTo>
                    <a:pt x="1189885" y="489585"/>
                    <a:pt x="1184170" y="484823"/>
                    <a:pt x="1181313" y="478155"/>
                  </a:cubicBezTo>
                  <a:cubicBezTo>
                    <a:pt x="1174645" y="478155"/>
                    <a:pt x="1169883" y="469583"/>
                    <a:pt x="1171788" y="462915"/>
                  </a:cubicBezTo>
                  <a:cubicBezTo>
                    <a:pt x="1171788" y="460058"/>
                    <a:pt x="1171788" y="457200"/>
                    <a:pt x="1171788" y="454343"/>
                  </a:cubicBezTo>
                  <a:cubicBezTo>
                    <a:pt x="1171788" y="451485"/>
                    <a:pt x="1156548" y="444818"/>
                    <a:pt x="1153690" y="441960"/>
                  </a:cubicBezTo>
                  <a:cubicBezTo>
                    <a:pt x="1152738" y="439103"/>
                    <a:pt x="1152738" y="435293"/>
                    <a:pt x="1153690" y="432435"/>
                  </a:cubicBezTo>
                  <a:cubicBezTo>
                    <a:pt x="1154643" y="428625"/>
                    <a:pt x="1154643" y="424815"/>
                    <a:pt x="1153690" y="421005"/>
                  </a:cubicBezTo>
                  <a:cubicBezTo>
                    <a:pt x="1152738" y="417195"/>
                    <a:pt x="1145118" y="421005"/>
                    <a:pt x="1147023" y="411480"/>
                  </a:cubicBezTo>
                  <a:cubicBezTo>
                    <a:pt x="1147975" y="401955"/>
                    <a:pt x="1147023" y="399098"/>
                    <a:pt x="1147023" y="399098"/>
                  </a:cubicBezTo>
                  <a:lnTo>
                    <a:pt x="1147023" y="381000"/>
                  </a:lnTo>
                  <a:lnTo>
                    <a:pt x="1076538" y="381000"/>
                  </a:lnTo>
                  <a:lnTo>
                    <a:pt x="1067965" y="363855"/>
                  </a:lnTo>
                  <a:close/>
                  <a:moveTo>
                    <a:pt x="3496841" y="2503170"/>
                  </a:moveTo>
                  <a:lnTo>
                    <a:pt x="3481601" y="2518410"/>
                  </a:lnTo>
                  <a:lnTo>
                    <a:pt x="3458741" y="2533650"/>
                  </a:lnTo>
                  <a:lnTo>
                    <a:pt x="3458741" y="2551748"/>
                  </a:lnTo>
                  <a:cubicBezTo>
                    <a:pt x="3453978" y="2562225"/>
                    <a:pt x="3449216" y="2571750"/>
                    <a:pt x="3443501" y="2581275"/>
                  </a:cubicBezTo>
                  <a:cubicBezTo>
                    <a:pt x="3434928" y="2598420"/>
                    <a:pt x="3427308" y="2615565"/>
                    <a:pt x="3420641" y="2633663"/>
                  </a:cubicBezTo>
                  <a:cubicBezTo>
                    <a:pt x="3413973" y="2651760"/>
                    <a:pt x="3402543" y="2682240"/>
                    <a:pt x="3402543" y="2687003"/>
                  </a:cubicBezTo>
                  <a:cubicBezTo>
                    <a:pt x="3401591" y="2700338"/>
                    <a:pt x="3401591" y="2714625"/>
                    <a:pt x="3402543" y="2727960"/>
                  </a:cubicBezTo>
                  <a:cubicBezTo>
                    <a:pt x="3411116" y="2741295"/>
                    <a:pt x="3418735" y="2755583"/>
                    <a:pt x="3425403" y="2770823"/>
                  </a:cubicBezTo>
                  <a:cubicBezTo>
                    <a:pt x="3431118" y="2786063"/>
                    <a:pt x="3442548" y="2783205"/>
                    <a:pt x="3446358" y="2786063"/>
                  </a:cubicBezTo>
                  <a:cubicBezTo>
                    <a:pt x="3453978" y="2790825"/>
                    <a:pt x="3459693" y="2797493"/>
                    <a:pt x="3461598" y="2806065"/>
                  </a:cubicBezTo>
                  <a:cubicBezTo>
                    <a:pt x="3462551" y="2814638"/>
                    <a:pt x="3468266" y="2822258"/>
                    <a:pt x="3475885" y="2827020"/>
                  </a:cubicBezTo>
                  <a:cubicBezTo>
                    <a:pt x="3484458" y="2827020"/>
                    <a:pt x="3484458" y="2812733"/>
                    <a:pt x="3484458" y="2806065"/>
                  </a:cubicBezTo>
                  <a:cubicBezTo>
                    <a:pt x="3484458" y="2799398"/>
                    <a:pt x="3491126" y="2768918"/>
                    <a:pt x="3493031" y="2760345"/>
                  </a:cubicBezTo>
                  <a:cubicBezTo>
                    <a:pt x="3493983" y="2751773"/>
                    <a:pt x="3497793" y="2744153"/>
                    <a:pt x="3502556" y="2737485"/>
                  </a:cubicBezTo>
                  <a:cubicBezTo>
                    <a:pt x="3508270" y="2728913"/>
                    <a:pt x="3513985" y="2720340"/>
                    <a:pt x="3519701" y="2711768"/>
                  </a:cubicBezTo>
                  <a:cubicBezTo>
                    <a:pt x="3516843" y="2702243"/>
                    <a:pt x="3516843" y="2692718"/>
                    <a:pt x="3519701" y="2683193"/>
                  </a:cubicBezTo>
                  <a:lnTo>
                    <a:pt x="3519701" y="2645093"/>
                  </a:lnTo>
                  <a:cubicBezTo>
                    <a:pt x="3519701" y="2630805"/>
                    <a:pt x="3511128" y="2621280"/>
                    <a:pt x="3519701" y="2612708"/>
                  </a:cubicBezTo>
                  <a:cubicBezTo>
                    <a:pt x="3528273" y="2603183"/>
                    <a:pt x="3534941" y="2592705"/>
                    <a:pt x="3537798" y="2580323"/>
                  </a:cubicBezTo>
                  <a:lnTo>
                    <a:pt x="3537798" y="2562225"/>
                  </a:lnTo>
                  <a:cubicBezTo>
                    <a:pt x="3534941" y="2554605"/>
                    <a:pt x="3534941" y="2546985"/>
                    <a:pt x="3537798" y="2539365"/>
                  </a:cubicBezTo>
                  <a:lnTo>
                    <a:pt x="3546370" y="2529840"/>
                  </a:lnTo>
                  <a:lnTo>
                    <a:pt x="3546370" y="2515553"/>
                  </a:lnTo>
                  <a:lnTo>
                    <a:pt x="3531131" y="2515553"/>
                  </a:lnTo>
                  <a:lnTo>
                    <a:pt x="3496841" y="25031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B93E2E32-E1B1-481E-B5AF-7503FD8825E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581" y="4911045"/>
            <a:ext cx="604838" cy="524122"/>
          </a:xfrm>
          <a:prstGeom prst="rect">
            <a:avLst/>
          </a:prstGeom>
        </p:spPr>
      </p:pic>
      <p:sp>
        <p:nvSpPr>
          <p:cNvPr id="43" name="PA-文本框 28">
            <a:extLst>
              <a:ext uri="{FF2B5EF4-FFF2-40B4-BE49-F238E27FC236}">
                <a16:creationId xmlns:a16="http://schemas.microsoft.com/office/drawing/2014/main" xmlns="" id="{B1089DB3-CF35-4890-AD97-53BE082986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29187" y="3514357"/>
            <a:ext cx="23336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PREVENTION AND CONTROL OF NEW CORONAVIRUS INFECTION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46" name="PA-文本框 27">
            <a:extLst>
              <a:ext uri="{FF2B5EF4-FFF2-40B4-BE49-F238E27FC236}">
                <a16:creationId xmlns:a16="http://schemas.microsoft.com/office/drawing/2014/main" xmlns="" id="{DDD5165A-3D2F-4BAA-ACE4-1BED41DB9F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5227" y="2097253"/>
            <a:ext cx="8321547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ctr"/>
            <a:r>
              <a:rPr lang="zh-CN" altLang="en-US" sz="4400" kern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防控新型</a:t>
            </a:r>
            <a:r>
              <a:rPr lang="zh-CN" altLang="en-US" sz="4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冠状</a:t>
            </a:r>
            <a:endParaRPr lang="en-US" altLang="zh-CN" sz="4400" kern="22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7" name="PA-文本框 27">
            <a:extLst>
              <a:ext uri="{FF2B5EF4-FFF2-40B4-BE49-F238E27FC236}">
                <a16:creationId xmlns:a16="http://schemas.microsoft.com/office/drawing/2014/main" xmlns="" id="{53687D62-E54D-422C-973D-82325B1D3C9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35227" y="2774362"/>
            <a:ext cx="8321547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ctr"/>
            <a:r>
              <a:rPr lang="zh-CN" altLang="en-US" sz="4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病毒</a:t>
            </a:r>
            <a:r>
              <a:rPr lang="zh-CN" altLang="en-US" sz="4400" kern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感染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6307B1B1-DD9C-483D-BFBC-3DA1553B5201}"/>
              </a:ext>
            </a:extLst>
          </p:cNvPr>
          <p:cNvSpPr/>
          <p:nvPr/>
        </p:nvSpPr>
        <p:spPr>
          <a:xfrm rot="3215891">
            <a:off x="13129388" y="2877245"/>
            <a:ext cx="245267" cy="24137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18D7EC8-BCD0-45A7-9B6E-EDB53C14CFDF}"/>
              </a:ext>
            </a:extLst>
          </p:cNvPr>
          <p:cNvSpPr/>
          <p:nvPr/>
        </p:nvSpPr>
        <p:spPr>
          <a:xfrm rot="3215891">
            <a:off x="12625578" y="1358618"/>
            <a:ext cx="262937" cy="25876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07CBF274-BB59-499F-A618-5E6D0F906F67}"/>
              </a:ext>
            </a:extLst>
          </p:cNvPr>
          <p:cNvSpPr/>
          <p:nvPr/>
        </p:nvSpPr>
        <p:spPr>
          <a:xfrm rot="3215891">
            <a:off x="-1054460" y="5274108"/>
            <a:ext cx="280608" cy="27615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0122CCB-5E94-4E36-8D15-408772E646DA}"/>
              </a:ext>
            </a:extLst>
          </p:cNvPr>
          <p:cNvSpPr/>
          <p:nvPr/>
        </p:nvSpPr>
        <p:spPr>
          <a:xfrm rot="3215891">
            <a:off x="986884" y="-855555"/>
            <a:ext cx="187217" cy="184246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C734F4A-A8C6-4E5B-99F0-D0E1B233F4D0}"/>
              </a:ext>
            </a:extLst>
          </p:cNvPr>
          <p:cNvSpPr/>
          <p:nvPr/>
        </p:nvSpPr>
        <p:spPr>
          <a:xfrm rot="3215891">
            <a:off x="-1233300" y="6452096"/>
            <a:ext cx="315948" cy="31093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8CFF2F7-E229-47AB-8EC7-90458F957EC9}"/>
              </a:ext>
            </a:extLst>
          </p:cNvPr>
          <p:cNvSpPr/>
          <p:nvPr/>
        </p:nvSpPr>
        <p:spPr>
          <a:xfrm rot="3215891">
            <a:off x="-1576274" y="3863500"/>
            <a:ext cx="351289" cy="34571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C840C2D-67E1-4AF1-B129-B2C6024C0526}"/>
              </a:ext>
            </a:extLst>
          </p:cNvPr>
          <p:cNvSpPr/>
          <p:nvPr/>
        </p:nvSpPr>
        <p:spPr>
          <a:xfrm rot="3215891">
            <a:off x="12803667" y="4322040"/>
            <a:ext cx="231581" cy="22790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E3CA49F-6196-42F5-A0AA-3ECC5A2597DA}"/>
              </a:ext>
            </a:extLst>
          </p:cNvPr>
          <p:cNvSpPr/>
          <p:nvPr/>
        </p:nvSpPr>
        <p:spPr>
          <a:xfrm rot="3215891">
            <a:off x="-1221484" y="1924251"/>
            <a:ext cx="404300" cy="397883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307A290-7C90-44CB-88C0-C3BD6E2C7670}"/>
              </a:ext>
            </a:extLst>
          </p:cNvPr>
          <p:cNvSpPr/>
          <p:nvPr/>
        </p:nvSpPr>
        <p:spPr>
          <a:xfrm rot="3215891">
            <a:off x="13458428" y="6111468"/>
            <a:ext cx="342491" cy="33705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319FB0A8-9D48-4A50-A1B8-734434989AAB}"/>
              </a:ext>
            </a:extLst>
          </p:cNvPr>
          <p:cNvSpPr/>
          <p:nvPr/>
        </p:nvSpPr>
        <p:spPr>
          <a:xfrm rot="3215891">
            <a:off x="12883185" y="-689950"/>
            <a:ext cx="353582" cy="347970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A46BB20-EAF6-49DF-BC37-9ED59D66436E}"/>
              </a:ext>
            </a:extLst>
          </p:cNvPr>
          <p:cNvSpPr/>
          <p:nvPr/>
        </p:nvSpPr>
        <p:spPr>
          <a:xfrm rot="3215891">
            <a:off x="-1415841" y="-1135253"/>
            <a:ext cx="364673" cy="35888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5E0AD079-BD82-4E54-8D83-F2F151A6C02D}"/>
              </a:ext>
            </a:extLst>
          </p:cNvPr>
          <p:cNvSpPr/>
          <p:nvPr/>
        </p:nvSpPr>
        <p:spPr>
          <a:xfrm>
            <a:off x="8790338" y="2097253"/>
            <a:ext cx="621967" cy="62195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96036692-A578-4B43-9F59-93023F379B89}"/>
              </a:ext>
            </a:extLst>
          </p:cNvPr>
          <p:cNvSpPr/>
          <p:nvPr/>
        </p:nvSpPr>
        <p:spPr>
          <a:xfrm rot="3667468">
            <a:off x="10000512" y="803124"/>
            <a:ext cx="379256" cy="37924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51304F2B-3E77-4562-8839-381883DA8EF7}"/>
              </a:ext>
            </a:extLst>
          </p:cNvPr>
          <p:cNvSpPr/>
          <p:nvPr/>
        </p:nvSpPr>
        <p:spPr>
          <a:xfrm rot="11468393">
            <a:off x="11470348" y="2300099"/>
            <a:ext cx="520440" cy="52042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010BAC5-2A4B-42BE-A075-9BC49AA80ABF}"/>
              </a:ext>
            </a:extLst>
          </p:cNvPr>
          <p:cNvSpPr/>
          <p:nvPr/>
        </p:nvSpPr>
        <p:spPr>
          <a:xfrm rot="18389171">
            <a:off x="10753286" y="3543803"/>
            <a:ext cx="716271" cy="716256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9DFCF1BB-E788-4B07-A60B-D1231FF6589D}"/>
              </a:ext>
            </a:extLst>
          </p:cNvPr>
          <p:cNvSpPr/>
          <p:nvPr/>
        </p:nvSpPr>
        <p:spPr>
          <a:xfrm>
            <a:off x="1055156" y="3943850"/>
            <a:ext cx="621967" cy="62195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91CDDA52-EF17-4A94-A7BF-9D55C227AFEE}"/>
              </a:ext>
            </a:extLst>
          </p:cNvPr>
          <p:cNvSpPr/>
          <p:nvPr/>
        </p:nvSpPr>
        <p:spPr>
          <a:xfrm rot="3215891">
            <a:off x="2622081" y="3762295"/>
            <a:ext cx="368966" cy="363110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6E881F4-1F7A-4C67-8D01-B4C86A0A3BF3}"/>
              </a:ext>
            </a:extLst>
          </p:cNvPr>
          <p:cNvSpPr/>
          <p:nvPr/>
        </p:nvSpPr>
        <p:spPr>
          <a:xfrm rot="3285613">
            <a:off x="314179" y="2905372"/>
            <a:ext cx="376923" cy="37691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71004F9E-90A7-4D98-85A5-F95F6E06EBDB}"/>
              </a:ext>
            </a:extLst>
          </p:cNvPr>
          <p:cNvSpPr/>
          <p:nvPr/>
        </p:nvSpPr>
        <p:spPr>
          <a:xfrm rot="5400000">
            <a:off x="565487" y="494669"/>
            <a:ext cx="727833" cy="7278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8" name="PA-椭圆 10">
            <a:extLst>
              <a:ext uri="{FF2B5EF4-FFF2-40B4-BE49-F238E27FC236}">
                <a16:creationId xmlns:a16="http://schemas.microsoft.com/office/drawing/2014/main" xmlns="" id="{09AE2039-2E89-48A9-B264-2FE0CB2253B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1212" y="6375411"/>
            <a:ext cx="292463" cy="292463"/>
          </a:xfrm>
          <a:prstGeom prst="ellipse">
            <a:avLst/>
          </a:prstGeom>
          <a:solidFill>
            <a:srgbClr val="007E8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CBAB8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7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阿里巴巴普惠体 Light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D84989D-D77A-4B38-B62A-E73AA5AA919E}"/>
              </a:ext>
            </a:extLst>
          </p:cNvPr>
          <p:cNvGrpSpPr/>
          <p:nvPr/>
        </p:nvGrpSpPr>
        <p:grpSpPr>
          <a:xfrm>
            <a:off x="280797" y="6439252"/>
            <a:ext cx="133781" cy="152080"/>
            <a:chOff x="860980" y="3583766"/>
            <a:chExt cx="100336" cy="114060"/>
          </a:xfrm>
        </p:grpSpPr>
        <p:sp>
          <p:nvSpPr>
            <p:cNvPr id="50" name="PA-任意多边形 12">
              <a:extLst>
                <a:ext uri="{FF2B5EF4-FFF2-40B4-BE49-F238E27FC236}">
                  <a16:creationId xmlns:a16="http://schemas.microsoft.com/office/drawing/2014/main" xmlns="" id="{00CDFAAB-F012-4CE6-94C7-E9E522597462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3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Light"/>
                <a:ea typeface="阿里巴巴普惠体 Light"/>
                <a:cs typeface="阿里巴巴普惠体 Light"/>
                <a:sym typeface="+mn-lt"/>
              </a:endParaRPr>
            </a:p>
          </p:txBody>
        </p:sp>
        <p:sp>
          <p:nvSpPr>
            <p:cNvPr id="51" name="PA-任意多边形 13">
              <a:extLst>
                <a:ext uri="{FF2B5EF4-FFF2-40B4-BE49-F238E27FC236}">
                  <a16:creationId xmlns:a16="http://schemas.microsoft.com/office/drawing/2014/main" xmlns="" id="{DCCAB0B1-2118-413F-A177-C44826666AA2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3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Light"/>
                <a:ea typeface="阿里巴巴普惠体 Light"/>
                <a:cs typeface="阿里巴巴普惠体 Light"/>
                <a:sym typeface="+mn-lt"/>
              </a:endParaRPr>
            </a:p>
          </p:txBody>
        </p:sp>
      </p:grpSp>
      <p:sp>
        <p:nvSpPr>
          <p:cNvPr id="52" name="PA-102219">
            <a:extLst>
              <a:ext uri="{FF2B5EF4-FFF2-40B4-BE49-F238E27FC236}">
                <a16:creationId xmlns:a16="http://schemas.microsoft.com/office/drawing/2014/main" xmlns="" id="{6D2E54B7-0008-4D9C-86CF-D2DC83CDFE1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3838" y="6380204"/>
            <a:ext cx="12618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ight"/>
                <a:sym typeface="+mn-lt"/>
              </a:rPr>
              <a:t>防控防治指挥部</a:t>
            </a:r>
          </a:p>
        </p:txBody>
      </p:sp>
      <p:sp>
        <p:nvSpPr>
          <p:cNvPr id="53" name="PA-椭圆 10">
            <a:extLst>
              <a:ext uri="{FF2B5EF4-FFF2-40B4-BE49-F238E27FC236}">
                <a16:creationId xmlns:a16="http://schemas.microsoft.com/office/drawing/2014/main" xmlns="" id="{70167FD1-A999-4E70-A9C1-B2B5E35C461D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300862" y="6375411"/>
            <a:ext cx="292463" cy="292463"/>
          </a:xfrm>
          <a:prstGeom prst="ellipse">
            <a:avLst/>
          </a:prstGeom>
          <a:solidFill>
            <a:srgbClr val="007E8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CBAB8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7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阿里巴巴普惠体 Light"/>
              <a:sym typeface="+mn-lt"/>
            </a:endParaRPr>
          </a:p>
        </p:txBody>
      </p:sp>
      <p:sp>
        <p:nvSpPr>
          <p:cNvPr id="54" name="PA-任意多边形 13">
            <a:extLst>
              <a:ext uri="{FF2B5EF4-FFF2-40B4-BE49-F238E27FC236}">
                <a16:creationId xmlns:a16="http://schemas.microsoft.com/office/drawing/2014/main" xmlns="" id="{E1E1B3C9-9A8E-4742-94CE-5CDC4B01AE70}"/>
              </a:ext>
            </a:extLst>
          </p:cNvPr>
          <p:cNvSpPr>
            <a:spLocks/>
          </p:cNvSpPr>
          <p:nvPr/>
        </p:nvSpPr>
        <p:spPr bwMode="auto">
          <a:xfrm>
            <a:off x="10366125" y="6435193"/>
            <a:ext cx="162428" cy="162182"/>
          </a:xfrm>
          <a:custGeom>
            <a:avLst/>
            <a:gdLst>
              <a:gd name="connsiteX0" fmla="*/ 497263 w 607639"/>
              <a:gd name="connsiteY0" fmla="*/ 328623 h 606722"/>
              <a:gd name="connsiteX1" fmla="*/ 544974 w 607639"/>
              <a:gd name="connsiteY1" fmla="*/ 350843 h 606722"/>
              <a:gd name="connsiteX2" fmla="*/ 543639 w 607639"/>
              <a:gd name="connsiteY2" fmla="*/ 393860 h 606722"/>
              <a:gd name="connsiteX3" fmla="*/ 541324 w 607639"/>
              <a:gd name="connsiteY3" fmla="*/ 396170 h 606722"/>
              <a:gd name="connsiteX4" fmla="*/ 540612 w 607639"/>
              <a:gd name="connsiteY4" fmla="*/ 409591 h 606722"/>
              <a:gd name="connsiteX5" fmla="*/ 545241 w 607639"/>
              <a:gd name="connsiteY5" fmla="*/ 413679 h 606722"/>
              <a:gd name="connsiteX6" fmla="*/ 550938 w 607639"/>
              <a:gd name="connsiteY6" fmla="*/ 432077 h 606722"/>
              <a:gd name="connsiteX7" fmla="*/ 548178 w 607639"/>
              <a:gd name="connsiteY7" fmla="*/ 454119 h 606722"/>
              <a:gd name="connsiteX8" fmla="*/ 535538 w 607639"/>
              <a:gd name="connsiteY8" fmla="*/ 472161 h 606722"/>
              <a:gd name="connsiteX9" fmla="*/ 515688 w 607639"/>
              <a:gd name="connsiteY9" fmla="*/ 511356 h 606722"/>
              <a:gd name="connsiteX10" fmla="*/ 517291 w 607639"/>
              <a:gd name="connsiteY10" fmla="*/ 517667 h 606722"/>
              <a:gd name="connsiteX11" fmla="*/ 555299 w 607639"/>
              <a:gd name="connsiteY11" fmla="*/ 527177 h 606722"/>
              <a:gd name="connsiteX12" fmla="*/ 607639 w 607639"/>
              <a:gd name="connsiteY12" fmla="*/ 594013 h 606722"/>
              <a:gd name="connsiteX13" fmla="*/ 594910 w 607639"/>
              <a:gd name="connsiteY13" fmla="*/ 606722 h 606722"/>
              <a:gd name="connsiteX14" fmla="*/ 341757 w 607639"/>
              <a:gd name="connsiteY14" fmla="*/ 606722 h 606722"/>
              <a:gd name="connsiteX15" fmla="*/ 329117 w 607639"/>
              <a:gd name="connsiteY15" fmla="*/ 594013 h 606722"/>
              <a:gd name="connsiteX16" fmla="*/ 381368 w 607639"/>
              <a:gd name="connsiteY16" fmla="*/ 527177 h 606722"/>
              <a:gd name="connsiteX17" fmla="*/ 419376 w 607639"/>
              <a:gd name="connsiteY17" fmla="*/ 517667 h 606722"/>
              <a:gd name="connsiteX18" fmla="*/ 421246 w 607639"/>
              <a:gd name="connsiteY18" fmla="*/ 510290 h 606722"/>
              <a:gd name="connsiteX19" fmla="*/ 402553 w 607639"/>
              <a:gd name="connsiteY19" fmla="*/ 472517 h 606722"/>
              <a:gd name="connsiteX20" fmla="*/ 388489 w 607639"/>
              <a:gd name="connsiteY20" fmla="*/ 454030 h 606722"/>
              <a:gd name="connsiteX21" fmla="*/ 385729 w 607639"/>
              <a:gd name="connsiteY21" fmla="*/ 432077 h 606722"/>
              <a:gd name="connsiteX22" fmla="*/ 391515 w 607639"/>
              <a:gd name="connsiteY22" fmla="*/ 413502 h 606722"/>
              <a:gd name="connsiteX23" fmla="*/ 396589 w 607639"/>
              <a:gd name="connsiteY23" fmla="*/ 409236 h 606722"/>
              <a:gd name="connsiteX24" fmla="*/ 395165 w 607639"/>
              <a:gd name="connsiteY24" fmla="*/ 390660 h 606722"/>
              <a:gd name="connsiteX25" fmla="*/ 453379 w 607639"/>
              <a:gd name="connsiteY25" fmla="*/ 339644 h 606722"/>
              <a:gd name="connsiteX26" fmla="*/ 497263 w 607639"/>
              <a:gd name="connsiteY26" fmla="*/ 328623 h 606722"/>
              <a:gd name="connsiteX27" fmla="*/ 346615 w 607639"/>
              <a:gd name="connsiteY27" fmla="*/ 177945 h 606722"/>
              <a:gd name="connsiteX28" fmla="*/ 354451 w 607639"/>
              <a:gd name="connsiteY28" fmla="*/ 189587 h 606722"/>
              <a:gd name="connsiteX29" fmla="*/ 354451 w 607639"/>
              <a:gd name="connsiteY29" fmla="*/ 391861 h 606722"/>
              <a:gd name="connsiteX30" fmla="*/ 341807 w 607639"/>
              <a:gd name="connsiteY30" fmla="*/ 404481 h 606722"/>
              <a:gd name="connsiteX31" fmla="*/ 329074 w 607639"/>
              <a:gd name="connsiteY31" fmla="*/ 391861 h 606722"/>
              <a:gd name="connsiteX32" fmla="*/ 329074 w 607639"/>
              <a:gd name="connsiteY32" fmla="*/ 220159 h 606722"/>
              <a:gd name="connsiteX33" fmla="*/ 300136 w 607639"/>
              <a:gd name="connsiteY33" fmla="*/ 249132 h 606722"/>
              <a:gd name="connsiteX34" fmla="*/ 282149 w 607639"/>
              <a:gd name="connsiteY34" fmla="*/ 249132 h 606722"/>
              <a:gd name="connsiteX35" fmla="*/ 282149 w 607639"/>
              <a:gd name="connsiteY35" fmla="*/ 231268 h 606722"/>
              <a:gd name="connsiteX36" fmla="*/ 332814 w 607639"/>
              <a:gd name="connsiteY36" fmla="*/ 180700 h 606722"/>
              <a:gd name="connsiteX37" fmla="*/ 346615 w 607639"/>
              <a:gd name="connsiteY37" fmla="*/ 177945 h 606722"/>
              <a:gd name="connsiteX38" fmla="*/ 189856 w 607639"/>
              <a:gd name="connsiteY38" fmla="*/ 176978 h 606722"/>
              <a:gd name="connsiteX39" fmla="*/ 253118 w 607639"/>
              <a:gd name="connsiteY39" fmla="*/ 240163 h 606722"/>
              <a:gd name="connsiteX40" fmla="*/ 227849 w 607639"/>
              <a:gd name="connsiteY40" fmla="*/ 290729 h 606722"/>
              <a:gd name="connsiteX41" fmla="*/ 253118 w 607639"/>
              <a:gd name="connsiteY41" fmla="*/ 341296 h 606722"/>
              <a:gd name="connsiteX42" fmla="*/ 189856 w 607639"/>
              <a:gd name="connsiteY42" fmla="*/ 404481 h 606722"/>
              <a:gd name="connsiteX43" fmla="*/ 126594 w 607639"/>
              <a:gd name="connsiteY43" fmla="*/ 341296 h 606722"/>
              <a:gd name="connsiteX44" fmla="*/ 139229 w 607639"/>
              <a:gd name="connsiteY44" fmla="*/ 328677 h 606722"/>
              <a:gd name="connsiteX45" fmla="*/ 151952 w 607639"/>
              <a:gd name="connsiteY45" fmla="*/ 341296 h 606722"/>
              <a:gd name="connsiteX46" fmla="*/ 189856 w 607639"/>
              <a:gd name="connsiteY46" fmla="*/ 379243 h 606722"/>
              <a:gd name="connsiteX47" fmla="*/ 227849 w 607639"/>
              <a:gd name="connsiteY47" fmla="*/ 341296 h 606722"/>
              <a:gd name="connsiteX48" fmla="*/ 189856 w 607639"/>
              <a:gd name="connsiteY48" fmla="*/ 303349 h 606722"/>
              <a:gd name="connsiteX49" fmla="*/ 164587 w 607639"/>
              <a:gd name="connsiteY49" fmla="*/ 303349 h 606722"/>
              <a:gd name="connsiteX50" fmla="*/ 151952 w 607639"/>
              <a:gd name="connsiteY50" fmla="*/ 290729 h 606722"/>
              <a:gd name="connsiteX51" fmla="*/ 164587 w 607639"/>
              <a:gd name="connsiteY51" fmla="*/ 278110 h 606722"/>
              <a:gd name="connsiteX52" fmla="*/ 189856 w 607639"/>
              <a:gd name="connsiteY52" fmla="*/ 278110 h 606722"/>
              <a:gd name="connsiteX53" fmla="*/ 227849 w 607639"/>
              <a:gd name="connsiteY53" fmla="*/ 240163 h 606722"/>
              <a:gd name="connsiteX54" fmla="*/ 189856 w 607639"/>
              <a:gd name="connsiteY54" fmla="*/ 202305 h 606722"/>
              <a:gd name="connsiteX55" fmla="*/ 151952 w 607639"/>
              <a:gd name="connsiteY55" fmla="*/ 240163 h 606722"/>
              <a:gd name="connsiteX56" fmla="*/ 139229 w 607639"/>
              <a:gd name="connsiteY56" fmla="*/ 252782 h 606722"/>
              <a:gd name="connsiteX57" fmla="*/ 126594 w 607639"/>
              <a:gd name="connsiteY57" fmla="*/ 240163 h 606722"/>
              <a:gd name="connsiteX58" fmla="*/ 189856 w 607639"/>
              <a:gd name="connsiteY58" fmla="*/ 176978 h 606722"/>
              <a:gd name="connsiteX59" fmla="*/ 139201 w 607639"/>
              <a:gd name="connsiteY59" fmla="*/ 0 h 606722"/>
              <a:gd name="connsiteX60" fmla="*/ 151929 w 607639"/>
              <a:gd name="connsiteY60" fmla="*/ 12620 h 606722"/>
              <a:gd name="connsiteX61" fmla="*/ 151929 w 607639"/>
              <a:gd name="connsiteY61" fmla="*/ 63188 h 606722"/>
              <a:gd name="connsiteX62" fmla="*/ 164567 w 607639"/>
              <a:gd name="connsiteY62" fmla="*/ 75808 h 606722"/>
              <a:gd name="connsiteX63" fmla="*/ 177206 w 607639"/>
              <a:gd name="connsiteY63" fmla="*/ 63188 h 606722"/>
              <a:gd name="connsiteX64" fmla="*/ 177206 w 607639"/>
              <a:gd name="connsiteY64" fmla="*/ 25240 h 606722"/>
              <a:gd name="connsiteX65" fmla="*/ 329134 w 607639"/>
              <a:gd name="connsiteY65" fmla="*/ 25240 h 606722"/>
              <a:gd name="connsiteX66" fmla="*/ 329134 w 607639"/>
              <a:gd name="connsiteY66" fmla="*/ 12620 h 606722"/>
              <a:gd name="connsiteX67" fmla="*/ 341773 w 607639"/>
              <a:gd name="connsiteY67" fmla="*/ 0 h 606722"/>
              <a:gd name="connsiteX68" fmla="*/ 354411 w 607639"/>
              <a:gd name="connsiteY68" fmla="*/ 12620 h 606722"/>
              <a:gd name="connsiteX69" fmla="*/ 354411 w 607639"/>
              <a:gd name="connsiteY69" fmla="*/ 63188 h 606722"/>
              <a:gd name="connsiteX70" fmla="*/ 367050 w 607639"/>
              <a:gd name="connsiteY70" fmla="*/ 75808 h 606722"/>
              <a:gd name="connsiteX71" fmla="*/ 379777 w 607639"/>
              <a:gd name="connsiteY71" fmla="*/ 63188 h 606722"/>
              <a:gd name="connsiteX72" fmla="*/ 379777 w 607639"/>
              <a:gd name="connsiteY72" fmla="*/ 25240 h 606722"/>
              <a:gd name="connsiteX73" fmla="*/ 392416 w 607639"/>
              <a:gd name="connsiteY73" fmla="*/ 25240 h 606722"/>
              <a:gd name="connsiteX74" fmla="*/ 480974 w 607639"/>
              <a:gd name="connsiteY74" fmla="*/ 113757 h 606722"/>
              <a:gd name="connsiteX75" fmla="*/ 480974 w 607639"/>
              <a:gd name="connsiteY75" fmla="*/ 290703 h 606722"/>
              <a:gd name="connsiteX76" fmla="*/ 468336 w 607639"/>
              <a:gd name="connsiteY76" fmla="*/ 303323 h 606722"/>
              <a:gd name="connsiteX77" fmla="*/ 455697 w 607639"/>
              <a:gd name="connsiteY77" fmla="*/ 290703 h 606722"/>
              <a:gd name="connsiteX78" fmla="*/ 455697 w 607639"/>
              <a:gd name="connsiteY78" fmla="*/ 126377 h 606722"/>
              <a:gd name="connsiteX79" fmla="*/ 25277 w 607639"/>
              <a:gd name="connsiteY79" fmla="*/ 126377 h 606722"/>
              <a:gd name="connsiteX80" fmla="*/ 25277 w 607639"/>
              <a:gd name="connsiteY80" fmla="*/ 391841 h 606722"/>
              <a:gd name="connsiteX81" fmla="*/ 88647 w 607639"/>
              <a:gd name="connsiteY81" fmla="*/ 455029 h 606722"/>
              <a:gd name="connsiteX82" fmla="*/ 341773 w 607639"/>
              <a:gd name="connsiteY82" fmla="*/ 455029 h 606722"/>
              <a:gd name="connsiteX83" fmla="*/ 354411 w 607639"/>
              <a:gd name="connsiteY83" fmla="*/ 467649 h 606722"/>
              <a:gd name="connsiteX84" fmla="*/ 341773 w 607639"/>
              <a:gd name="connsiteY84" fmla="*/ 480269 h 606722"/>
              <a:gd name="connsiteX85" fmla="*/ 88647 w 607639"/>
              <a:gd name="connsiteY85" fmla="*/ 480269 h 606722"/>
              <a:gd name="connsiteX86" fmla="*/ 0 w 607639"/>
              <a:gd name="connsiteY86" fmla="*/ 391841 h 606722"/>
              <a:gd name="connsiteX87" fmla="*/ 0 w 607639"/>
              <a:gd name="connsiteY87" fmla="*/ 113757 h 606722"/>
              <a:gd name="connsiteX88" fmla="*/ 88647 w 607639"/>
              <a:gd name="connsiteY88" fmla="*/ 25240 h 606722"/>
              <a:gd name="connsiteX89" fmla="*/ 126563 w 607639"/>
              <a:gd name="connsiteY89" fmla="*/ 25240 h 606722"/>
              <a:gd name="connsiteX90" fmla="*/ 126563 w 607639"/>
              <a:gd name="connsiteY90" fmla="*/ 12620 h 606722"/>
              <a:gd name="connsiteX91" fmla="*/ 139201 w 607639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7639" h="606722">
                <a:moveTo>
                  <a:pt x="497263" y="328623"/>
                </a:moveTo>
                <a:cubicBezTo>
                  <a:pt x="524679" y="328623"/>
                  <a:pt x="538298" y="340711"/>
                  <a:pt x="544974" y="350843"/>
                </a:cubicBezTo>
                <a:cubicBezTo>
                  <a:pt x="558949" y="372173"/>
                  <a:pt x="550137" y="386927"/>
                  <a:pt x="543639" y="393860"/>
                </a:cubicBezTo>
                <a:lnTo>
                  <a:pt x="541324" y="396170"/>
                </a:lnTo>
                <a:lnTo>
                  <a:pt x="540612" y="409591"/>
                </a:lnTo>
                <a:cubicBezTo>
                  <a:pt x="542303" y="410746"/>
                  <a:pt x="543906" y="412080"/>
                  <a:pt x="545241" y="413679"/>
                </a:cubicBezTo>
                <a:cubicBezTo>
                  <a:pt x="549692" y="418745"/>
                  <a:pt x="551739" y="425411"/>
                  <a:pt x="550938" y="432077"/>
                </a:cubicBezTo>
                <a:lnTo>
                  <a:pt x="548178" y="454119"/>
                </a:lnTo>
                <a:cubicBezTo>
                  <a:pt x="547199" y="462029"/>
                  <a:pt x="542303" y="468695"/>
                  <a:pt x="535538" y="472161"/>
                </a:cubicBezTo>
                <a:cubicBezTo>
                  <a:pt x="532601" y="486559"/>
                  <a:pt x="525569" y="500424"/>
                  <a:pt x="515688" y="511356"/>
                </a:cubicBezTo>
                <a:lnTo>
                  <a:pt x="517291" y="517667"/>
                </a:lnTo>
                <a:lnTo>
                  <a:pt x="555299" y="527177"/>
                </a:lnTo>
                <a:cubicBezTo>
                  <a:pt x="586098" y="534820"/>
                  <a:pt x="607639" y="562372"/>
                  <a:pt x="607639" y="594013"/>
                </a:cubicBezTo>
                <a:cubicBezTo>
                  <a:pt x="607639" y="601034"/>
                  <a:pt x="601942" y="606722"/>
                  <a:pt x="594910" y="606722"/>
                </a:cubicBezTo>
                <a:lnTo>
                  <a:pt x="341757" y="606722"/>
                </a:lnTo>
                <a:cubicBezTo>
                  <a:pt x="334814" y="606722"/>
                  <a:pt x="329117" y="601034"/>
                  <a:pt x="329117" y="594013"/>
                </a:cubicBezTo>
                <a:cubicBezTo>
                  <a:pt x="329117" y="562372"/>
                  <a:pt x="350569" y="534820"/>
                  <a:pt x="381368" y="527177"/>
                </a:cubicBezTo>
                <a:lnTo>
                  <a:pt x="419376" y="517667"/>
                </a:lnTo>
                <a:lnTo>
                  <a:pt x="421246" y="510290"/>
                </a:lnTo>
                <a:cubicBezTo>
                  <a:pt x="411988" y="499624"/>
                  <a:pt x="405401" y="486293"/>
                  <a:pt x="402553" y="472517"/>
                </a:cubicBezTo>
                <a:cubicBezTo>
                  <a:pt x="394809" y="469139"/>
                  <a:pt x="389557" y="462296"/>
                  <a:pt x="388489" y="454030"/>
                </a:cubicBezTo>
                <a:lnTo>
                  <a:pt x="385729" y="432077"/>
                </a:lnTo>
                <a:cubicBezTo>
                  <a:pt x="384928" y="425411"/>
                  <a:pt x="387065" y="418568"/>
                  <a:pt x="391515" y="413502"/>
                </a:cubicBezTo>
                <a:cubicBezTo>
                  <a:pt x="393028" y="411813"/>
                  <a:pt x="394720" y="410391"/>
                  <a:pt x="396589" y="409236"/>
                </a:cubicBezTo>
                <a:cubicBezTo>
                  <a:pt x="395877" y="402659"/>
                  <a:pt x="395165" y="394837"/>
                  <a:pt x="395165" y="390660"/>
                </a:cubicBezTo>
                <a:cubicBezTo>
                  <a:pt x="395165" y="369507"/>
                  <a:pt x="401218" y="341511"/>
                  <a:pt x="453379" y="339644"/>
                </a:cubicBezTo>
                <a:cubicBezTo>
                  <a:pt x="471004" y="328623"/>
                  <a:pt x="489252" y="328623"/>
                  <a:pt x="497263" y="328623"/>
                </a:cubicBezTo>
                <a:close/>
                <a:moveTo>
                  <a:pt x="346615" y="177945"/>
                </a:moveTo>
                <a:cubicBezTo>
                  <a:pt x="351424" y="179900"/>
                  <a:pt x="354451" y="184522"/>
                  <a:pt x="354451" y="189587"/>
                </a:cubicBezTo>
                <a:lnTo>
                  <a:pt x="354451" y="391861"/>
                </a:lnTo>
                <a:cubicBezTo>
                  <a:pt x="354451" y="398793"/>
                  <a:pt x="348841" y="404481"/>
                  <a:pt x="341807" y="404481"/>
                </a:cubicBezTo>
                <a:cubicBezTo>
                  <a:pt x="334773" y="404481"/>
                  <a:pt x="329163" y="398793"/>
                  <a:pt x="329074" y="391861"/>
                </a:cubicBezTo>
                <a:lnTo>
                  <a:pt x="329074" y="220159"/>
                </a:lnTo>
                <a:lnTo>
                  <a:pt x="300136" y="249132"/>
                </a:lnTo>
                <a:cubicBezTo>
                  <a:pt x="295149" y="254020"/>
                  <a:pt x="287136" y="254020"/>
                  <a:pt x="282149" y="249132"/>
                </a:cubicBezTo>
                <a:cubicBezTo>
                  <a:pt x="277252" y="244155"/>
                  <a:pt x="277252" y="236156"/>
                  <a:pt x="282149" y="231268"/>
                </a:cubicBezTo>
                <a:lnTo>
                  <a:pt x="332814" y="180700"/>
                </a:lnTo>
                <a:cubicBezTo>
                  <a:pt x="336465" y="177056"/>
                  <a:pt x="341896" y="175990"/>
                  <a:pt x="346615" y="177945"/>
                </a:cubicBezTo>
                <a:close/>
                <a:moveTo>
                  <a:pt x="189856" y="176978"/>
                </a:moveTo>
                <a:cubicBezTo>
                  <a:pt x="224735" y="176978"/>
                  <a:pt x="253118" y="205327"/>
                  <a:pt x="253118" y="240163"/>
                </a:cubicBezTo>
                <a:cubicBezTo>
                  <a:pt x="253118" y="260781"/>
                  <a:pt x="243153" y="279176"/>
                  <a:pt x="227849" y="290729"/>
                </a:cubicBezTo>
                <a:cubicBezTo>
                  <a:pt x="243153" y="302282"/>
                  <a:pt x="253118" y="320678"/>
                  <a:pt x="253118" y="341296"/>
                </a:cubicBezTo>
                <a:cubicBezTo>
                  <a:pt x="253118" y="376132"/>
                  <a:pt x="224735" y="404481"/>
                  <a:pt x="189856" y="404481"/>
                </a:cubicBezTo>
                <a:cubicBezTo>
                  <a:pt x="154977" y="404481"/>
                  <a:pt x="126594" y="376132"/>
                  <a:pt x="126594" y="341296"/>
                </a:cubicBezTo>
                <a:cubicBezTo>
                  <a:pt x="126594" y="334275"/>
                  <a:pt x="132289" y="328677"/>
                  <a:pt x="139229" y="328677"/>
                </a:cubicBezTo>
                <a:cubicBezTo>
                  <a:pt x="146258" y="328677"/>
                  <a:pt x="151952" y="334275"/>
                  <a:pt x="151952" y="341296"/>
                </a:cubicBezTo>
                <a:cubicBezTo>
                  <a:pt x="151952" y="362180"/>
                  <a:pt x="168947" y="379243"/>
                  <a:pt x="189856" y="379243"/>
                </a:cubicBezTo>
                <a:cubicBezTo>
                  <a:pt x="210854" y="379243"/>
                  <a:pt x="227849" y="362180"/>
                  <a:pt x="227849" y="341296"/>
                </a:cubicBezTo>
                <a:cubicBezTo>
                  <a:pt x="227849" y="320411"/>
                  <a:pt x="210854" y="303349"/>
                  <a:pt x="189856" y="303349"/>
                </a:cubicBezTo>
                <a:lnTo>
                  <a:pt x="164587" y="303349"/>
                </a:lnTo>
                <a:cubicBezTo>
                  <a:pt x="157558" y="303349"/>
                  <a:pt x="151952" y="297750"/>
                  <a:pt x="151952" y="290729"/>
                </a:cubicBezTo>
                <a:cubicBezTo>
                  <a:pt x="151952" y="283798"/>
                  <a:pt x="157558" y="278110"/>
                  <a:pt x="164587" y="278110"/>
                </a:cubicBezTo>
                <a:lnTo>
                  <a:pt x="189856" y="278110"/>
                </a:lnTo>
                <a:cubicBezTo>
                  <a:pt x="210854" y="278110"/>
                  <a:pt x="227849" y="261047"/>
                  <a:pt x="227849" y="240163"/>
                </a:cubicBezTo>
                <a:cubicBezTo>
                  <a:pt x="227849" y="219279"/>
                  <a:pt x="210854" y="202305"/>
                  <a:pt x="189856" y="202305"/>
                </a:cubicBezTo>
                <a:cubicBezTo>
                  <a:pt x="168947" y="202305"/>
                  <a:pt x="151952" y="219279"/>
                  <a:pt x="151952" y="240163"/>
                </a:cubicBezTo>
                <a:cubicBezTo>
                  <a:pt x="151952" y="247184"/>
                  <a:pt x="146258" y="252782"/>
                  <a:pt x="139229" y="252782"/>
                </a:cubicBezTo>
                <a:cubicBezTo>
                  <a:pt x="132289" y="252782"/>
                  <a:pt x="126594" y="247184"/>
                  <a:pt x="126594" y="240163"/>
                </a:cubicBezTo>
                <a:cubicBezTo>
                  <a:pt x="126594" y="205327"/>
                  <a:pt x="154977" y="176978"/>
                  <a:pt x="189856" y="176978"/>
                </a:cubicBezTo>
                <a:close/>
                <a:moveTo>
                  <a:pt x="139201" y="0"/>
                </a:moveTo>
                <a:cubicBezTo>
                  <a:pt x="146232" y="0"/>
                  <a:pt x="151929" y="5688"/>
                  <a:pt x="151929" y="12620"/>
                </a:cubicBezTo>
                <a:lnTo>
                  <a:pt x="151929" y="63188"/>
                </a:lnTo>
                <a:cubicBezTo>
                  <a:pt x="151929" y="70209"/>
                  <a:pt x="157536" y="75808"/>
                  <a:pt x="164567" y="75808"/>
                </a:cubicBezTo>
                <a:cubicBezTo>
                  <a:pt x="171509" y="75808"/>
                  <a:pt x="177206" y="70209"/>
                  <a:pt x="177206" y="63188"/>
                </a:cubicBezTo>
                <a:lnTo>
                  <a:pt x="177206" y="25240"/>
                </a:lnTo>
                <a:lnTo>
                  <a:pt x="329134" y="25240"/>
                </a:lnTo>
                <a:lnTo>
                  <a:pt x="329134" y="12620"/>
                </a:lnTo>
                <a:cubicBezTo>
                  <a:pt x="329134" y="5688"/>
                  <a:pt x="334742" y="0"/>
                  <a:pt x="341773" y="0"/>
                </a:cubicBezTo>
                <a:cubicBezTo>
                  <a:pt x="348804" y="0"/>
                  <a:pt x="354411" y="5688"/>
                  <a:pt x="354411" y="12620"/>
                </a:cubicBezTo>
                <a:lnTo>
                  <a:pt x="354411" y="63188"/>
                </a:lnTo>
                <a:cubicBezTo>
                  <a:pt x="354411" y="70209"/>
                  <a:pt x="360107" y="75808"/>
                  <a:pt x="367050" y="75808"/>
                </a:cubicBezTo>
                <a:cubicBezTo>
                  <a:pt x="374081" y="75808"/>
                  <a:pt x="379777" y="70209"/>
                  <a:pt x="379777" y="63188"/>
                </a:cubicBezTo>
                <a:lnTo>
                  <a:pt x="379777" y="25240"/>
                </a:lnTo>
                <a:lnTo>
                  <a:pt x="392416" y="25240"/>
                </a:lnTo>
                <a:cubicBezTo>
                  <a:pt x="441279" y="25240"/>
                  <a:pt x="480974" y="64966"/>
                  <a:pt x="480974" y="113757"/>
                </a:cubicBezTo>
                <a:lnTo>
                  <a:pt x="480974" y="290703"/>
                </a:lnTo>
                <a:cubicBezTo>
                  <a:pt x="480974" y="297724"/>
                  <a:pt x="475367" y="303323"/>
                  <a:pt x="468336" y="303323"/>
                </a:cubicBezTo>
                <a:cubicBezTo>
                  <a:pt x="461393" y="303323"/>
                  <a:pt x="455697" y="297724"/>
                  <a:pt x="455697" y="290703"/>
                </a:cubicBezTo>
                <a:lnTo>
                  <a:pt x="455697" y="126377"/>
                </a:lnTo>
                <a:lnTo>
                  <a:pt x="25277" y="126377"/>
                </a:lnTo>
                <a:lnTo>
                  <a:pt x="25277" y="391841"/>
                </a:lnTo>
                <a:cubicBezTo>
                  <a:pt x="25277" y="426679"/>
                  <a:pt x="53758" y="455029"/>
                  <a:pt x="88647" y="455029"/>
                </a:cubicBezTo>
                <a:lnTo>
                  <a:pt x="341773" y="455029"/>
                </a:lnTo>
                <a:cubicBezTo>
                  <a:pt x="348804" y="455029"/>
                  <a:pt x="354411" y="460717"/>
                  <a:pt x="354411" y="467649"/>
                </a:cubicBezTo>
                <a:cubicBezTo>
                  <a:pt x="354411" y="474670"/>
                  <a:pt x="348804" y="480269"/>
                  <a:pt x="341773" y="480269"/>
                </a:cubicBezTo>
                <a:lnTo>
                  <a:pt x="88647" y="480269"/>
                </a:lnTo>
                <a:cubicBezTo>
                  <a:pt x="39785" y="480269"/>
                  <a:pt x="0" y="440632"/>
                  <a:pt x="0" y="391841"/>
                </a:cubicBezTo>
                <a:lnTo>
                  <a:pt x="0" y="113757"/>
                </a:lnTo>
                <a:cubicBezTo>
                  <a:pt x="0" y="64966"/>
                  <a:pt x="39785" y="25240"/>
                  <a:pt x="88647" y="25240"/>
                </a:cubicBezTo>
                <a:lnTo>
                  <a:pt x="126563" y="25240"/>
                </a:lnTo>
                <a:lnTo>
                  <a:pt x="126563" y="12620"/>
                </a:lnTo>
                <a:cubicBezTo>
                  <a:pt x="126563" y="5688"/>
                  <a:pt x="132259" y="0"/>
                  <a:pt x="139201" y="0"/>
                </a:cubicBezTo>
                <a:close/>
              </a:path>
            </a:pathLst>
          </a:cu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阿里巴巴普惠体 Light"/>
              <a:ea typeface="阿里巴巴普惠体 Light"/>
              <a:cs typeface="阿里巴巴普惠体 Light"/>
              <a:sym typeface="+mn-lt"/>
            </a:endParaRPr>
          </a:p>
        </p:txBody>
      </p:sp>
      <p:sp>
        <p:nvSpPr>
          <p:cNvPr id="55" name="PA-102219">
            <a:extLst>
              <a:ext uri="{FF2B5EF4-FFF2-40B4-BE49-F238E27FC236}">
                <a16:creationId xmlns:a16="http://schemas.microsoft.com/office/drawing/2014/main" xmlns="" id="{CEB326AC-AC41-4835-86D7-FF46D172A41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613488" y="6380204"/>
            <a:ext cx="1377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ight"/>
                <a:sym typeface="+mn-lt"/>
              </a:rPr>
              <a:t>日期</a:t>
            </a:r>
            <a:r>
              <a:rPr lang="zh-CN" altLang="en-US" sz="1200" ker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ight"/>
                <a:sym typeface="+mn-lt"/>
              </a:rPr>
              <a:t>：</a:t>
            </a:r>
            <a:r>
              <a:rPr lang="en-US" altLang="zh-CN" sz="1200" ker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ight"/>
                <a:sym typeface="+mn-lt"/>
              </a:rPr>
              <a:t>2020.02.14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ight"/>
              <a:sym typeface="+mn-lt"/>
            </a:endParaRPr>
          </a:p>
        </p:txBody>
      </p:sp>
      <p:pic>
        <p:nvPicPr>
          <p:cNvPr id="3" name="她的微笑">
            <a:hlinkClick r:id="" action="ppaction://media"/>
            <a:extLst>
              <a:ext uri="{FF2B5EF4-FFF2-40B4-BE49-F238E27FC236}">
                <a16:creationId xmlns:a16="http://schemas.microsoft.com/office/drawing/2014/main" xmlns="" id="{A761CA27-7139-4F1B-9E51-0F113DCF02B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trim st="416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209062" y="-8207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5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13"/>
    </mc:Choice>
    <mc:Fallback xmlns="">
      <p:transition spd="slow" advTm="13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C 0.06888 0.0743 0.13607 0.30324 0.21549 0.36366 C 0.37552 0.48657 0.40351 0.3287 0.55351 0.56921 " pathEditMode="relative" rAng="0" ptsTypes="AAA">
                                      <p:cBhvr>
                                        <p:cTn id="1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69" y="2844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7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2.59259E-6 C 0.06862 0.0743 0.19336 0.14259 0.24167 0.25509 C 0.29323 0.37615 0.42826 0.42569 0.41641 0.6243 " pathEditMode="relative" rAng="0" ptsTypes="AAA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59" y="3120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7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75E-6 -7.40741E-7 C 0.06888 0.07407 0.13593 0.1632 0.21523 0.22361 C 0.37539 0.34653 0.42721 -0.02708 0.57734 0.21343 " pathEditMode="relative" rAng="0" ptsTypes="AAA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67" y="1245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7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0.00024 C 0.06888 0.07407 0.15963 0.00023 0.23919 0.06064 C 0.39922 0.18379 0.4069 -0.26436 0.55716 -0.02362 " pathEditMode="relative" rAng="0" ptsTypes="AAA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52" y="-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37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-0.00116 C 0.06914 0.07292 0.08841 -0.05139 0.24167 -0.02245 C 0.29688 -0.01181 0.51497 -0.12523 0.56667 -0.20972 " pathEditMode="relative" rAng="0" ptsTypes="AAA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-923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37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-0.00024 C 0.06914 0.07407 0.10417 -0.02431 0.22604 -0.02547 C 0.45638 -0.02755 0.60963 -0.34144 0.61289 -0.38079 " pathEditMode="relative" rAng="0" ptsTypes="AAA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38" y="-1763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7" presetClass="path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45833E-6 -7.40741E-7 C -0.06953 -0.04143 -0.22396 -0.07222 -0.30404 -0.10555 C -0.4655 -0.17407 -0.40729 -0.18241 -0.55846 -0.31551 " pathEditMode="relative" rAng="0" ptsTypes="AAA">
                                      <p:cBhvr>
                                        <p:cTn id="3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30" y="-1578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7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58333E-6 -0.00023 C -0.06211 -0.0125 -0.12904 0.04051 -0.20066 0.03055 C -0.34467 0.01018 -0.36368 -0.0544 -0.4987 -0.09375 " pathEditMode="relative" rAng="0" ptsTypes="AAA">
                                      <p:cBhvr>
                                        <p:cTn id="4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5" y="-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7" presetClass="path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04167E-6 2.96296E-6 C -0.06745 0.00926 -0.1332 0.03796 -0.21094 0.0456 C -0.36745 0.06111 -0.39479 0.0412 -0.54154 0.07152 " pathEditMode="relative" rAng="0" ptsTypes="AAA">
                                      <p:cBhvr>
                                        <p:cTn id="4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35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7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C -0.06184 0.03194 -0.12213 0.13055 -0.19336 0.15648 C -0.33684 0.20949 -0.36184 0.14143 -0.49635 0.24514 " pathEditMode="relative" rAng="0" ptsTypes="AAA">
                                      <p:cBhvr>
                                        <p:cTn id="4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1224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C -0.06237 0.06389 -0.12278 0.25949 -0.19453 0.31134 C -0.3388 0.41667 -0.36406 0.28148 -0.49921 0.4875 " pathEditMode="relative" rAng="0" ptsTypes="AAA">
                                      <p:cBhvr>
                                        <p:cTn id="5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61" y="2437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00"/>
                            </p:stCondLst>
                            <p:childTnLst>
                              <p:par>
                                <p:cTn id="57" presetID="29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26 -0.00023 -0.00052 -0.00069 -0.00078 -0.00116 C -0.00143 -0.00278 -0.00169 -0.00417 -0.00117 -0.0044 C -0.00065 -0.00463 0.00039 -0.0037 0.00104 -0.00208 C 0.00143 -0.00139 0.00169 -0.00069 0.00182 0 C 0.00182 0.00046 0.00195 0.00093 0.00195 0.00139 C 0.00195 0.00301 0.00143 0.00463 0.00091 0.00463 C 0.00026 0.00463 -0.00013 0.00301 -0.00013 0.00139 C -0.00013 0.00069 -0.00013 -0.00023 0.00013 -0.00069 C 0.00026 -0.00116 0.00039 -0.00162 0.00065 -0.00208 C 0.0013 -0.0037 0.00234 -0.00463 0.00286 -0.0044 C 0.00339 -0.00417 0.00326 -0.00278 0.00247 -0.00116 C 0.00221 -0.00046 0.00182 0 0.0013 0.00046 C 0.00104 0.00093 0.00078 0.00139 0.00026 0.00162 C -0.00104 0.00255 -0.00247 0.00324 -0.00286 0.00278 C -0.00312 0.00231 -0.00234 0.00093 -0.00104 0 C -0.00052 -0.00046 0.00013 -0.00093 0.00065 -0.00116 C 0.00104 -0.00139 0.00156 -0.00139 0.00221 -0.00162 C 0.00391 -0.00185 0.00534 -0.00185 0.00547 -0.00116 C 0.0056 -0.00069 0.0043 0 0.0026 0.00046 C 0.00195 0.00069 0.00117 0.00069 0.00065 0.00069 C 0.00013 0.00069 -0.00039 0.00069 -0.00091 0.00046 C -0.0026 0 -0.00378 -0.00069 -0.00365 -0.00139 C -0.00352 -0.00185 -0.00208 -0.00185 -0.00052 -0.00162 C 0.00026 -0.00139 0.00104 -0.00116 0.00156 -0.00093 C 0.00195 -0.00069 0.00234 -0.00046 0.00273 0 C 0.00417 0.00116 0.00482 0.00231 0.00456 0.00278 C 0.00417 0.00324 0.00273 0.00255 0.00143 0.00162 C 0.00078 0.00116 0.00026 0.00069 0 0 Z " pathEditMode="relative" rAng="0" ptsTypes="AAAAAAAAAAAAAAAAAAAAAAAAAAAAA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xit" presetSubtype="9" decel="10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9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8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8" decel="10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2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2" decel="10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6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6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3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3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6" presetClass="emph" presetSubtype="0" decel="10000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6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3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7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3" presetClass="exit" presetSubtype="16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2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105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5" dur="8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04375 " pathEditMode="relative" rAng="0" ptsTypes="AA">
                                      <p:cBhvr>
                                        <p:cTn id="200" dur="8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85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 animBg="1"/>
      <p:bldP spid="29" grpId="1" animBg="1"/>
      <p:bldP spid="28" grpId="0" animBg="1"/>
      <p:bldP spid="28" grpId="1" animBg="1"/>
      <p:bldP spid="27" grpId="0" animBg="1"/>
      <p:bldP spid="27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44" grpId="0"/>
      <p:bldP spid="45" grpId="0"/>
      <p:bldP spid="45" grpId="1"/>
      <p:bldP spid="45" grpId="2"/>
      <p:bldP spid="43" grpId="0"/>
      <p:bldP spid="46" grpId="0"/>
      <p:bldP spid="46" grpId="1"/>
      <p:bldP spid="47" grpId="0"/>
      <p:bldP spid="47" grpId="1"/>
      <p:bldP spid="2" grpId="0" animBg="1"/>
      <p:bldP spid="2" grpId="1" animBg="1"/>
      <p:bldP spid="2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3" grpId="0" animBg="1"/>
      <p:bldP spid="13" grpId="1" animBg="1"/>
      <p:bldP spid="13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52" grpId="0"/>
      <p:bldP spid="53" grpId="0" animBg="1"/>
      <p:bldP spid="54" grpId="0" animBg="1"/>
      <p:bldP spid="55" grpId="0"/>
    </p:bldLst>
  </p:timing>
  <p:extLst>
    <p:ext uri="{E180D4A7-C9FB-4DFB-919C-405C955672EB}">
      <p14:showEvtLst xmlns:p14="http://schemas.microsoft.com/office/powerpoint/2010/main">
        <p14:playEvt time="37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14A24F8-AEFA-444C-A27F-606E11AF81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疫情防控工作</a:t>
            </a:r>
            <a:endParaRPr lang="zh-CN" altLang="en-US" sz="2800" dirty="0"/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6ED22FB6-BBA8-4426-9F99-97E2CAE0432F}"/>
              </a:ext>
            </a:extLst>
          </p:cNvPr>
          <p:cNvSpPr txBox="1"/>
          <p:nvPr/>
        </p:nvSpPr>
        <p:spPr>
          <a:xfrm>
            <a:off x="1377900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TWO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3084F4D-9BC1-49F0-AD5A-2B58EC4FF998}"/>
              </a:ext>
            </a:extLst>
          </p:cNvPr>
          <p:cNvGrpSpPr/>
          <p:nvPr/>
        </p:nvGrpSpPr>
        <p:grpSpPr>
          <a:xfrm>
            <a:off x="8259353" y="1492611"/>
            <a:ext cx="2752340" cy="4710735"/>
            <a:chOff x="8259353" y="1492611"/>
            <a:chExt cx="2752340" cy="4710735"/>
          </a:xfrm>
        </p:grpSpPr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7B4B4C47-E068-47B3-B1C0-79DB512C2F52}"/>
                </a:ext>
              </a:extLst>
            </p:cNvPr>
            <p:cNvSpPr/>
            <p:nvPr/>
          </p:nvSpPr>
          <p:spPr>
            <a:xfrm>
              <a:off x="8435511" y="1778761"/>
              <a:ext cx="2383485" cy="4163244"/>
            </a:xfrm>
            <a:custGeom>
              <a:avLst/>
              <a:gdLst>
                <a:gd name="connsiteX0" fmla="*/ 1372553 w 1372552"/>
                <a:gd name="connsiteY0" fmla="*/ 372428 h 2397442"/>
                <a:gd name="connsiteX1" fmla="*/ 1372553 w 1372552"/>
                <a:gd name="connsiteY1" fmla="*/ 162878 h 2397442"/>
                <a:gd name="connsiteX2" fmla="*/ 1212533 w 1372552"/>
                <a:gd name="connsiteY2" fmla="*/ 0 h 2397442"/>
                <a:gd name="connsiteX3" fmla="*/ 177165 w 1372552"/>
                <a:gd name="connsiteY3" fmla="*/ 0 h 2397442"/>
                <a:gd name="connsiteX4" fmla="*/ 17145 w 1372552"/>
                <a:gd name="connsiteY4" fmla="*/ 162878 h 2397442"/>
                <a:gd name="connsiteX5" fmla="*/ 17145 w 1372552"/>
                <a:gd name="connsiteY5" fmla="*/ 372428 h 2397442"/>
                <a:gd name="connsiteX6" fmla="*/ 454342 w 1372552"/>
                <a:gd name="connsiteY6" fmla="*/ 1013460 h 2397442"/>
                <a:gd name="connsiteX7" fmla="*/ 543878 w 1372552"/>
                <a:gd name="connsiteY7" fmla="*/ 1099185 h 2397442"/>
                <a:gd name="connsiteX8" fmla="*/ 567690 w 1372552"/>
                <a:gd name="connsiteY8" fmla="*/ 1223010 h 2397442"/>
                <a:gd name="connsiteX9" fmla="*/ 566738 w 1372552"/>
                <a:gd name="connsiteY9" fmla="*/ 1239203 h 2397442"/>
                <a:gd name="connsiteX10" fmla="*/ 458153 w 1372552"/>
                <a:gd name="connsiteY10" fmla="*/ 1376363 h 2397442"/>
                <a:gd name="connsiteX11" fmla="*/ 0 w 1372552"/>
                <a:gd name="connsiteY11" fmla="*/ 2025015 h 2397442"/>
                <a:gd name="connsiteX12" fmla="*/ 0 w 1372552"/>
                <a:gd name="connsiteY12" fmla="*/ 2234565 h 2397442"/>
                <a:gd name="connsiteX13" fmla="*/ 160020 w 1372552"/>
                <a:gd name="connsiteY13" fmla="*/ 2397443 h 2397442"/>
                <a:gd name="connsiteX14" fmla="*/ 1195388 w 1372552"/>
                <a:gd name="connsiteY14" fmla="*/ 2397443 h 2397442"/>
                <a:gd name="connsiteX15" fmla="*/ 1355408 w 1372552"/>
                <a:gd name="connsiteY15" fmla="*/ 2234565 h 2397442"/>
                <a:gd name="connsiteX16" fmla="*/ 1355408 w 1372552"/>
                <a:gd name="connsiteY16" fmla="*/ 2025015 h 2397442"/>
                <a:gd name="connsiteX17" fmla="*/ 902018 w 1372552"/>
                <a:gd name="connsiteY17" fmla="*/ 1377315 h 2397442"/>
                <a:gd name="connsiteX18" fmla="*/ 798195 w 1372552"/>
                <a:gd name="connsiteY18" fmla="*/ 1254443 h 2397442"/>
                <a:gd name="connsiteX19" fmla="*/ 798195 w 1372552"/>
                <a:gd name="connsiteY19" fmla="*/ 1253490 h 2397442"/>
                <a:gd name="connsiteX20" fmla="*/ 830580 w 1372552"/>
                <a:gd name="connsiteY20" fmla="*/ 1090613 h 2397442"/>
                <a:gd name="connsiteX21" fmla="*/ 916305 w 1372552"/>
                <a:gd name="connsiteY21" fmla="*/ 1019175 h 2397442"/>
                <a:gd name="connsiteX22" fmla="*/ 1372553 w 1372552"/>
                <a:gd name="connsiteY22" fmla="*/ 372428 h 239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2552" h="2397442">
                  <a:moveTo>
                    <a:pt x="1372553" y="372428"/>
                  </a:moveTo>
                  <a:lnTo>
                    <a:pt x="1372553" y="162878"/>
                  </a:lnTo>
                  <a:cubicBezTo>
                    <a:pt x="1372553" y="73343"/>
                    <a:pt x="1301115" y="0"/>
                    <a:pt x="1212533" y="0"/>
                  </a:cubicBezTo>
                  <a:lnTo>
                    <a:pt x="177165" y="0"/>
                  </a:lnTo>
                  <a:cubicBezTo>
                    <a:pt x="88582" y="0"/>
                    <a:pt x="17145" y="72390"/>
                    <a:pt x="17145" y="162878"/>
                  </a:cubicBezTo>
                  <a:lnTo>
                    <a:pt x="17145" y="372428"/>
                  </a:lnTo>
                  <a:cubicBezTo>
                    <a:pt x="17145" y="663893"/>
                    <a:pt x="199073" y="914400"/>
                    <a:pt x="454342" y="1013460"/>
                  </a:cubicBezTo>
                  <a:cubicBezTo>
                    <a:pt x="494348" y="1028700"/>
                    <a:pt x="527685" y="1059180"/>
                    <a:pt x="543878" y="1099185"/>
                  </a:cubicBezTo>
                  <a:cubicBezTo>
                    <a:pt x="559118" y="1134428"/>
                    <a:pt x="568643" y="1176338"/>
                    <a:pt x="567690" y="1223010"/>
                  </a:cubicBezTo>
                  <a:cubicBezTo>
                    <a:pt x="567690" y="1228725"/>
                    <a:pt x="567690" y="1234440"/>
                    <a:pt x="566738" y="1239203"/>
                  </a:cubicBezTo>
                  <a:cubicBezTo>
                    <a:pt x="561023" y="1303020"/>
                    <a:pt x="518160" y="1355408"/>
                    <a:pt x="458153" y="1376363"/>
                  </a:cubicBezTo>
                  <a:cubicBezTo>
                    <a:pt x="192405" y="1469708"/>
                    <a:pt x="0" y="1725930"/>
                    <a:pt x="0" y="2025015"/>
                  </a:cubicBezTo>
                  <a:lnTo>
                    <a:pt x="0" y="2234565"/>
                  </a:lnTo>
                  <a:cubicBezTo>
                    <a:pt x="0" y="2324100"/>
                    <a:pt x="71438" y="2397443"/>
                    <a:pt x="160020" y="2397443"/>
                  </a:cubicBezTo>
                  <a:lnTo>
                    <a:pt x="1195388" y="2397443"/>
                  </a:lnTo>
                  <a:cubicBezTo>
                    <a:pt x="1283970" y="2397443"/>
                    <a:pt x="1355408" y="2325053"/>
                    <a:pt x="1355408" y="2234565"/>
                  </a:cubicBezTo>
                  <a:lnTo>
                    <a:pt x="1355408" y="2025015"/>
                  </a:lnTo>
                  <a:cubicBezTo>
                    <a:pt x="1355408" y="1726883"/>
                    <a:pt x="1164908" y="1471613"/>
                    <a:pt x="902018" y="1377315"/>
                  </a:cubicBezTo>
                  <a:cubicBezTo>
                    <a:pt x="847725" y="1358265"/>
                    <a:pt x="807720" y="1310640"/>
                    <a:pt x="798195" y="1254443"/>
                  </a:cubicBezTo>
                  <a:cubicBezTo>
                    <a:pt x="798195" y="1254443"/>
                    <a:pt x="798195" y="1253490"/>
                    <a:pt x="798195" y="1253490"/>
                  </a:cubicBezTo>
                  <a:cubicBezTo>
                    <a:pt x="787718" y="1189673"/>
                    <a:pt x="805815" y="1134428"/>
                    <a:pt x="830580" y="1090613"/>
                  </a:cubicBezTo>
                  <a:cubicBezTo>
                    <a:pt x="849630" y="1057275"/>
                    <a:pt x="880110" y="1032510"/>
                    <a:pt x="916305" y="1019175"/>
                  </a:cubicBezTo>
                  <a:cubicBezTo>
                    <a:pt x="1181100" y="927735"/>
                    <a:pt x="1372553" y="671513"/>
                    <a:pt x="1372553" y="372428"/>
                  </a:cubicBez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xmlns="" id="{AB0F9149-21A8-4547-A456-203F8FCB6E5E}"/>
                </a:ext>
              </a:extLst>
            </p:cNvPr>
            <p:cNvSpPr/>
            <p:nvPr/>
          </p:nvSpPr>
          <p:spPr>
            <a:xfrm>
              <a:off x="8635649" y="2375736"/>
              <a:ext cx="1955089" cy="3567926"/>
            </a:xfrm>
            <a:custGeom>
              <a:avLst/>
              <a:gdLst>
                <a:gd name="connsiteX0" fmla="*/ 587694 w 1129057"/>
                <a:gd name="connsiteY0" fmla="*/ 1425971 h 2054622"/>
                <a:gd name="connsiteX1" fmla="*/ 857251 w 1129057"/>
                <a:gd name="connsiteY1" fmla="*/ 1607899 h 2054622"/>
                <a:gd name="connsiteX2" fmla="*/ 1115785 w 1129057"/>
                <a:gd name="connsiteY2" fmla="*/ 1638269 h 2054622"/>
                <a:gd name="connsiteX3" fmla="*/ 1129057 w 1129057"/>
                <a:gd name="connsiteY3" fmla="*/ 1649542 h 2054622"/>
                <a:gd name="connsiteX4" fmla="*/ 1126808 w 1129057"/>
                <a:gd name="connsiteY4" fmla="*/ 1673622 h 2054622"/>
                <a:gd name="connsiteX5" fmla="*/ 1125855 w 1129057"/>
                <a:gd name="connsiteY5" fmla="*/ 1692672 h 2054622"/>
                <a:gd name="connsiteX6" fmla="*/ 1125855 w 1129057"/>
                <a:gd name="connsiteY6" fmla="*/ 1878410 h 2054622"/>
                <a:gd name="connsiteX7" fmla="*/ 1019771 w 1129057"/>
                <a:gd name="connsiteY7" fmla="*/ 2040752 h 2054622"/>
                <a:gd name="connsiteX8" fmla="*/ 963171 w 1129057"/>
                <a:gd name="connsiteY8" fmla="*/ 2052422 h 2054622"/>
                <a:gd name="connsiteX9" fmla="*/ 884315 w 1129057"/>
                <a:gd name="connsiteY9" fmla="*/ 2054622 h 2054622"/>
                <a:gd name="connsiteX10" fmla="*/ 186690 w 1129057"/>
                <a:gd name="connsiteY10" fmla="*/ 2054622 h 2054622"/>
                <a:gd name="connsiteX11" fmla="*/ 26894 w 1129057"/>
                <a:gd name="connsiteY11" fmla="*/ 1946931 h 2054622"/>
                <a:gd name="connsiteX12" fmla="*/ 18718 w 1129057"/>
                <a:gd name="connsiteY12" fmla="*/ 1905611 h 2054622"/>
                <a:gd name="connsiteX13" fmla="*/ 25644 w 1129057"/>
                <a:gd name="connsiteY13" fmla="*/ 1889541 h 2054622"/>
                <a:gd name="connsiteX14" fmla="*/ 260986 w 1129057"/>
                <a:gd name="connsiteY14" fmla="*/ 1690766 h 2054622"/>
                <a:gd name="connsiteX15" fmla="*/ 587694 w 1129057"/>
                <a:gd name="connsiteY15" fmla="*/ 1425971 h 2054622"/>
                <a:gd name="connsiteX16" fmla="*/ 0 w 1129057"/>
                <a:gd name="connsiteY16" fmla="*/ 0 h 2054622"/>
                <a:gd name="connsiteX17" fmla="*/ 18263 w 1129057"/>
                <a:gd name="connsiteY17" fmla="*/ 11545 h 2054622"/>
                <a:gd name="connsiteX18" fmla="*/ 212408 w 1129057"/>
                <a:gd name="connsiteY18" fmla="*/ 86756 h 2054622"/>
                <a:gd name="connsiteX19" fmla="*/ 522923 w 1129057"/>
                <a:gd name="connsiteY19" fmla="*/ 70563 h 2054622"/>
                <a:gd name="connsiteX20" fmla="*/ 842011 w 1129057"/>
                <a:gd name="connsiteY20" fmla="*/ 99138 h 2054622"/>
                <a:gd name="connsiteX21" fmla="*/ 980123 w 1129057"/>
                <a:gd name="connsiteY21" fmla="*/ 86756 h 2054622"/>
                <a:gd name="connsiteX22" fmla="*/ 1081922 w 1129057"/>
                <a:gd name="connsiteY22" fmla="*/ 61768 h 2054622"/>
                <a:gd name="connsiteX23" fmla="*/ 1111088 w 1129057"/>
                <a:gd name="connsiteY23" fmla="*/ 51610 h 2054622"/>
                <a:gd name="connsiteX24" fmla="*/ 1105942 w 1129057"/>
                <a:gd name="connsiteY24" fmla="*/ 134089 h 2054622"/>
                <a:gd name="connsiteX25" fmla="*/ 838320 w 1129057"/>
                <a:gd name="connsiteY25" fmla="*/ 619171 h 2054622"/>
                <a:gd name="connsiteX26" fmla="*/ 771269 w 1129057"/>
                <a:gd name="connsiteY26" fmla="*/ 660062 h 2054622"/>
                <a:gd name="connsiteX27" fmla="*/ 726758 w 1129057"/>
                <a:gd name="connsiteY27" fmla="*/ 668733 h 2054622"/>
                <a:gd name="connsiteX28" fmla="*/ 669608 w 1129057"/>
                <a:gd name="connsiteY28" fmla="*/ 767793 h 2054622"/>
                <a:gd name="connsiteX29" fmla="*/ 632461 w 1129057"/>
                <a:gd name="connsiteY29" fmla="*/ 1028778 h 2054622"/>
                <a:gd name="connsiteX30" fmla="*/ 604838 w 1129057"/>
                <a:gd name="connsiteY30" fmla="*/ 1180226 h 2054622"/>
                <a:gd name="connsiteX31" fmla="*/ 555308 w 1129057"/>
                <a:gd name="connsiteY31" fmla="*/ 1173559 h 2054622"/>
                <a:gd name="connsiteX32" fmla="*/ 506731 w 1129057"/>
                <a:gd name="connsiteY32" fmla="*/ 1069736 h 2054622"/>
                <a:gd name="connsiteX33" fmla="*/ 481966 w 1129057"/>
                <a:gd name="connsiteY33" fmla="*/ 928766 h 2054622"/>
                <a:gd name="connsiteX34" fmla="*/ 461963 w 1129057"/>
                <a:gd name="connsiteY34" fmla="*/ 750648 h 2054622"/>
                <a:gd name="connsiteX35" fmla="*/ 421006 w 1129057"/>
                <a:gd name="connsiteY35" fmla="*/ 709691 h 2054622"/>
                <a:gd name="connsiteX36" fmla="*/ 405409 w 1129057"/>
                <a:gd name="connsiteY36" fmla="*/ 698380 h 2054622"/>
                <a:gd name="connsiteX37" fmla="*/ 372544 w 1129057"/>
                <a:gd name="connsiteY37" fmla="*/ 679200 h 2054622"/>
                <a:gd name="connsiteX38" fmla="*/ 357188 w 1129057"/>
                <a:gd name="connsiteY38" fmla="*/ 667782 h 2054622"/>
                <a:gd name="connsiteX39" fmla="*/ 0 w 1129057"/>
                <a:gd name="connsiteY39" fmla="*/ 28655 h 2054622"/>
                <a:gd name="connsiteX0" fmla="*/ 587694 w 1126808"/>
                <a:gd name="connsiteY0" fmla="*/ 1425971 h 2054622"/>
                <a:gd name="connsiteX1" fmla="*/ 857251 w 1126808"/>
                <a:gd name="connsiteY1" fmla="*/ 1607899 h 2054622"/>
                <a:gd name="connsiteX2" fmla="*/ 1115785 w 1126808"/>
                <a:gd name="connsiteY2" fmla="*/ 1638269 h 2054622"/>
                <a:gd name="connsiteX3" fmla="*/ 1126808 w 1126808"/>
                <a:gd name="connsiteY3" fmla="*/ 1673622 h 2054622"/>
                <a:gd name="connsiteX4" fmla="*/ 1125855 w 1126808"/>
                <a:gd name="connsiteY4" fmla="*/ 1692672 h 2054622"/>
                <a:gd name="connsiteX5" fmla="*/ 1125855 w 1126808"/>
                <a:gd name="connsiteY5" fmla="*/ 1878410 h 2054622"/>
                <a:gd name="connsiteX6" fmla="*/ 1019771 w 1126808"/>
                <a:gd name="connsiteY6" fmla="*/ 2040752 h 2054622"/>
                <a:gd name="connsiteX7" fmla="*/ 963171 w 1126808"/>
                <a:gd name="connsiteY7" fmla="*/ 2052422 h 2054622"/>
                <a:gd name="connsiteX8" fmla="*/ 884315 w 1126808"/>
                <a:gd name="connsiteY8" fmla="*/ 2054622 h 2054622"/>
                <a:gd name="connsiteX9" fmla="*/ 186690 w 1126808"/>
                <a:gd name="connsiteY9" fmla="*/ 2054622 h 2054622"/>
                <a:gd name="connsiteX10" fmla="*/ 26894 w 1126808"/>
                <a:gd name="connsiteY10" fmla="*/ 1946931 h 2054622"/>
                <a:gd name="connsiteX11" fmla="*/ 18718 w 1126808"/>
                <a:gd name="connsiteY11" fmla="*/ 1905611 h 2054622"/>
                <a:gd name="connsiteX12" fmla="*/ 25644 w 1126808"/>
                <a:gd name="connsiteY12" fmla="*/ 1889541 h 2054622"/>
                <a:gd name="connsiteX13" fmla="*/ 260986 w 1126808"/>
                <a:gd name="connsiteY13" fmla="*/ 1690766 h 2054622"/>
                <a:gd name="connsiteX14" fmla="*/ 587694 w 1126808"/>
                <a:gd name="connsiteY14" fmla="*/ 1425971 h 2054622"/>
                <a:gd name="connsiteX15" fmla="*/ 0 w 1126808"/>
                <a:gd name="connsiteY15" fmla="*/ 0 h 2054622"/>
                <a:gd name="connsiteX16" fmla="*/ 18263 w 1126808"/>
                <a:gd name="connsiteY16" fmla="*/ 11545 h 2054622"/>
                <a:gd name="connsiteX17" fmla="*/ 212408 w 1126808"/>
                <a:gd name="connsiteY17" fmla="*/ 86756 h 2054622"/>
                <a:gd name="connsiteX18" fmla="*/ 522923 w 1126808"/>
                <a:gd name="connsiteY18" fmla="*/ 70563 h 2054622"/>
                <a:gd name="connsiteX19" fmla="*/ 842011 w 1126808"/>
                <a:gd name="connsiteY19" fmla="*/ 99138 h 2054622"/>
                <a:gd name="connsiteX20" fmla="*/ 980123 w 1126808"/>
                <a:gd name="connsiteY20" fmla="*/ 86756 h 2054622"/>
                <a:gd name="connsiteX21" fmla="*/ 1081922 w 1126808"/>
                <a:gd name="connsiteY21" fmla="*/ 61768 h 2054622"/>
                <a:gd name="connsiteX22" fmla="*/ 1111088 w 1126808"/>
                <a:gd name="connsiteY22" fmla="*/ 51610 h 2054622"/>
                <a:gd name="connsiteX23" fmla="*/ 1105942 w 1126808"/>
                <a:gd name="connsiteY23" fmla="*/ 134089 h 2054622"/>
                <a:gd name="connsiteX24" fmla="*/ 838320 w 1126808"/>
                <a:gd name="connsiteY24" fmla="*/ 619171 h 2054622"/>
                <a:gd name="connsiteX25" fmla="*/ 771269 w 1126808"/>
                <a:gd name="connsiteY25" fmla="*/ 660062 h 2054622"/>
                <a:gd name="connsiteX26" fmla="*/ 726758 w 1126808"/>
                <a:gd name="connsiteY26" fmla="*/ 668733 h 2054622"/>
                <a:gd name="connsiteX27" fmla="*/ 669608 w 1126808"/>
                <a:gd name="connsiteY27" fmla="*/ 767793 h 2054622"/>
                <a:gd name="connsiteX28" fmla="*/ 632461 w 1126808"/>
                <a:gd name="connsiteY28" fmla="*/ 1028778 h 2054622"/>
                <a:gd name="connsiteX29" fmla="*/ 604838 w 1126808"/>
                <a:gd name="connsiteY29" fmla="*/ 1180226 h 2054622"/>
                <a:gd name="connsiteX30" fmla="*/ 555308 w 1126808"/>
                <a:gd name="connsiteY30" fmla="*/ 1173559 h 2054622"/>
                <a:gd name="connsiteX31" fmla="*/ 506731 w 1126808"/>
                <a:gd name="connsiteY31" fmla="*/ 1069736 h 2054622"/>
                <a:gd name="connsiteX32" fmla="*/ 481966 w 1126808"/>
                <a:gd name="connsiteY32" fmla="*/ 928766 h 2054622"/>
                <a:gd name="connsiteX33" fmla="*/ 461963 w 1126808"/>
                <a:gd name="connsiteY33" fmla="*/ 750648 h 2054622"/>
                <a:gd name="connsiteX34" fmla="*/ 421006 w 1126808"/>
                <a:gd name="connsiteY34" fmla="*/ 709691 h 2054622"/>
                <a:gd name="connsiteX35" fmla="*/ 405409 w 1126808"/>
                <a:gd name="connsiteY35" fmla="*/ 698380 h 2054622"/>
                <a:gd name="connsiteX36" fmla="*/ 372544 w 1126808"/>
                <a:gd name="connsiteY36" fmla="*/ 679200 h 2054622"/>
                <a:gd name="connsiteX37" fmla="*/ 357188 w 1126808"/>
                <a:gd name="connsiteY37" fmla="*/ 667782 h 2054622"/>
                <a:gd name="connsiteX38" fmla="*/ 0 w 1126808"/>
                <a:gd name="connsiteY38" fmla="*/ 28655 h 2054622"/>
                <a:gd name="connsiteX39" fmla="*/ 0 w 1126808"/>
                <a:gd name="connsiteY39" fmla="*/ 0 h 2054622"/>
                <a:gd name="connsiteX0" fmla="*/ 587694 w 1126808"/>
                <a:gd name="connsiteY0" fmla="*/ 1425971 h 2054622"/>
                <a:gd name="connsiteX1" fmla="*/ 857251 w 1126808"/>
                <a:gd name="connsiteY1" fmla="*/ 1607899 h 2054622"/>
                <a:gd name="connsiteX2" fmla="*/ 1126808 w 1126808"/>
                <a:gd name="connsiteY2" fmla="*/ 1673622 h 2054622"/>
                <a:gd name="connsiteX3" fmla="*/ 1125855 w 1126808"/>
                <a:gd name="connsiteY3" fmla="*/ 1692672 h 2054622"/>
                <a:gd name="connsiteX4" fmla="*/ 1125855 w 1126808"/>
                <a:gd name="connsiteY4" fmla="*/ 1878410 h 2054622"/>
                <a:gd name="connsiteX5" fmla="*/ 1019771 w 1126808"/>
                <a:gd name="connsiteY5" fmla="*/ 2040752 h 2054622"/>
                <a:gd name="connsiteX6" fmla="*/ 963171 w 1126808"/>
                <a:gd name="connsiteY6" fmla="*/ 2052422 h 2054622"/>
                <a:gd name="connsiteX7" fmla="*/ 884315 w 1126808"/>
                <a:gd name="connsiteY7" fmla="*/ 2054622 h 2054622"/>
                <a:gd name="connsiteX8" fmla="*/ 186690 w 1126808"/>
                <a:gd name="connsiteY8" fmla="*/ 2054622 h 2054622"/>
                <a:gd name="connsiteX9" fmla="*/ 26894 w 1126808"/>
                <a:gd name="connsiteY9" fmla="*/ 1946931 h 2054622"/>
                <a:gd name="connsiteX10" fmla="*/ 18718 w 1126808"/>
                <a:gd name="connsiteY10" fmla="*/ 1905611 h 2054622"/>
                <a:gd name="connsiteX11" fmla="*/ 25644 w 1126808"/>
                <a:gd name="connsiteY11" fmla="*/ 1889541 h 2054622"/>
                <a:gd name="connsiteX12" fmla="*/ 260986 w 1126808"/>
                <a:gd name="connsiteY12" fmla="*/ 1690766 h 2054622"/>
                <a:gd name="connsiteX13" fmla="*/ 587694 w 1126808"/>
                <a:gd name="connsiteY13" fmla="*/ 1425971 h 2054622"/>
                <a:gd name="connsiteX14" fmla="*/ 0 w 1126808"/>
                <a:gd name="connsiteY14" fmla="*/ 0 h 2054622"/>
                <a:gd name="connsiteX15" fmla="*/ 18263 w 1126808"/>
                <a:gd name="connsiteY15" fmla="*/ 11545 h 2054622"/>
                <a:gd name="connsiteX16" fmla="*/ 212408 w 1126808"/>
                <a:gd name="connsiteY16" fmla="*/ 86756 h 2054622"/>
                <a:gd name="connsiteX17" fmla="*/ 522923 w 1126808"/>
                <a:gd name="connsiteY17" fmla="*/ 70563 h 2054622"/>
                <a:gd name="connsiteX18" fmla="*/ 842011 w 1126808"/>
                <a:gd name="connsiteY18" fmla="*/ 99138 h 2054622"/>
                <a:gd name="connsiteX19" fmla="*/ 980123 w 1126808"/>
                <a:gd name="connsiteY19" fmla="*/ 86756 h 2054622"/>
                <a:gd name="connsiteX20" fmla="*/ 1081922 w 1126808"/>
                <a:gd name="connsiteY20" fmla="*/ 61768 h 2054622"/>
                <a:gd name="connsiteX21" fmla="*/ 1111088 w 1126808"/>
                <a:gd name="connsiteY21" fmla="*/ 51610 h 2054622"/>
                <a:gd name="connsiteX22" fmla="*/ 1105942 w 1126808"/>
                <a:gd name="connsiteY22" fmla="*/ 134089 h 2054622"/>
                <a:gd name="connsiteX23" fmla="*/ 838320 w 1126808"/>
                <a:gd name="connsiteY23" fmla="*/ 619171 h 2054622"/>
                <a:gd name="connsiteX24" fmla="*/ 771269 w 1126808"/>
                <a:gd name="connsiteY24" fmla="*/ 660062 h 2054622"/>
                <a:gd name="connsiteX25" fmla="*/ 726758 w 1126808"/>
                <a:gd name="connsiteY25" fmla="*/ 668733 h 2054622"/>
                <a:gd name="connsiteX26" fmla="*/ 669608 w 1126808"/>
                <a:gd name="connsiteY26" fmla="*/ 767793 h 2054622"/>
                <a:gd name="connsiteX27" fmla="*/ 632461 w 1126808"/>
                <a:gd name="connsiteY27" fmla="*/ 1028778 h 2054622"/>
                <a:gd name="connsiteX28" fmla="*/ 604838 w 1126808"/>
                <a:gd name="connsiteY28" fmla="*/ 1180226 h 2054622"/>
                <a:gd name="connsiteX29" fmla="*/ 555308 w 1126808"/>
                <a:gd name="connsiteY29" fmla="*/ 1173559 h 2054622"/>
                <a:gd name="connsiteX30" fmla="*/ 506731 w 1126808"/>
                <a:gd name="connsiteY30" fmla="*/ 1069736 h 2054622"/>
                <a:gd name="connsiteX31" fmla="*/ 481966 w 1126808"/>
                <a:gd name="connsiteY31" fmla="*/ 928766 h 2054622"/>
                <a:gd name="connsiteX32" fmla="*/ 461963 w 1126808"/>
                <a:gd name="connsiteY32" fmla="*/ 750648 h 2054622"/>
                <a:gd name="connsiteX33" fmla="*/ 421006 w 1126808"/>
                <a:gd name="connsiteY33" fmla="*/ 709691 h 2054622"/>
                <a:gd name="connsiteX34" fmla="*/ 405409 w 1126808"/>
                <a:gd name="connsiteY34" fmla="*/ 698380 h 2054622"/>
                <a:gd name="connsiteX35" fmla="*/ 372544 w 1126808"/>
                <a:gd name="connsiteY35" fmla="*/ 679200 h 2054622"/>
                <a:gd name="connsiteX36" fmla="*/ 357188 w 1126808"/>
                <a:gd name="connsiteY36" fmla="*/ 667782 h 2054622"/>
                <a:gd name="connsiteX37" fmla="*/ 0 w 1126808"/>
                <a:gd name="connsiteY37" fmla="*/ 28655 h 2054622"/>
                <a:gd name="connsiteX38" fmla="*/ 0 w 1126808"/>
                <a:gd name="connsiteY38" fmla="*/ 0 h 2054622"/>
                <a:gd name="connsiteX0" fmla="*/ 587694 w 1125855"/>
                <a:gd name="connsiteY0" fmla="*/ 1425971 h 2054622"/>
                <a:gd name="connsiteX1" fmla="*/ 857251 w 1125855"/>
                <a:gd name="connsiteY1" fmla="*/ 1607899 h 2054622"/>
                <a:gd name="connsiteX2" fmla="*/ 1125855 w 1125855"/>
                <a:gd name="connsiteY2" fmla="*/ 1692672 h 2054622"/>
                <a:gd name="connsiteX3" fmla="*/ 1125855 w 1125855"/>
                <a:gd name="connsiteY3" fmla="*/ 1878410 h 2054622"/>
                <a:gd name="connsiteX4" fmla="*/ 1019771 w 1125855"/>
                <a:gd name="connsiteY4" fmla="*/ 2040752 h 2054622"/>
                <a:gd name="connsiteX5" fmla="*/ 963171 w 1125855"/>
                <a:gd name="connsiteY5" fmla="*/ 2052422 h 2054622"/>
                <a:gd name="connsiteX6" fmla="*/ 884315 w 1125855"/>
                <a:gd name="connsiteY6" fmla="*/ 2054622 h 2054622"/>
                <a:gd name="connsiteX7" fmla="*/ 186690 w 1125855"/>
                <a:gd name="connsiteY7" fmla="*/ 2054622 h 2054622"/>
                <a:gd name="connsiteX8" fmla="*/ 26894 w 1125855"/>
                <a:gd name="connsiteY8" fmla="*/ 1946931 h 2054622"/>
                <a:gd name="connsiteX9" fmla="*/ 18718 w 1125855"/>
                <a:gd name="connsiteY9" fmla="*/ 1905611 h 2054622"/>
                <a:gd name="connsiteX10" fmla="*/ 25644 w 1125855"/>
                <a:gd name="connsiteY10" fmla="*/ 1889541 h 2054622"/>
                <a:gd name="connsiteX11" fmla="*/ 260986 w 1125855"/>
                <a:gd name="connsiteY11" fmla="*/ 1690766 h 2054622"/>
                <a:gd name="connsiteX12" fmla="*/ 587694 w 1125855"/>
                <a:gd name="connsiteY12" fmla="*/ 1425971 h 2054622"/>
                <a:gd name="connsiteX13" fmla="*/ 0 w 1125855"/>
                <a:gd name="connsiteY13" fmla="*/ 0 h 2054622"/>
                <a:gd name="connsiteX14" fmla="*/ 18263 w 1125855"/>
                <a:gd name="connsiteY14" fmla="*/ 11545 h 2054622"/>
                <a:gd name="connsiteX15" fmla="*/ 212408 w 1125855"/>
                <a:gd name="connsiteY15" fmla="*/ 86756 h 2054622"/>
                <a:gd name="connsiteX16" fmla="*/ 522923 w 1125855"/>
                <a:gd name="connsiteY16" fmla="*/ 70563 h 2054622"/>
                <a:gd name="connsiteX17" fmla="*/ 842011 w 1125855"/>
                <a:gd name="connsiteY17" fmla="*/ 99138 h 2054622"/>
                <a:gd name="connsiteX18" fmla="*/ 980123 w 1125855"/>
                <a:gd name="connsiteY18" fmla="*/ 86756 h 2054622"/>
                <a:gd name="connsiteX19" fmla="*/ 1081922 w 1125855"/>
                <a:gd name="connsiteY19" fmla="*/ 61768 h 2054622"/>
                <a:gd name="connsiteX20" fmla="*/ 1111088 w 1125855"/>
                <a:gd name="connsiteY20" fmla="*/ 51610 h 2054622"/>
                <a:gd name="connsiteX21" fmla="*/ 1105942 w 1125855"/>
                <a:gd name="connsiteY21" fmla="*/ 134089 h 2054622"/>
                <a:gd name="connsiteX22" fmla="*/ 838320 w 1125855"/>
                <a:gd name="connsiteY22" fmla="*/ 619171 h 2054622"/>
                <a:gd name="connsiteX23" fmla="*/ 771269 w 1125855"/>
                <a:gd name="connsiteY23" fmla="*/ 660062 h 2054622"/>
                <a:gd name="connsiteX24" fmla="*/ 726758 w 1125855"/>
                <a:gd name="connsiteY24" fmla="*/ 668733 h 2054622"/>
                <a:gd name="connsiteX25" fmla="*/ 669608 w 1125855"/>
                <a:gd name="connsiteY25" fmla="*/ 767793 h 2054622"/>
                <a:gd name="connsiteX26" fmla="*/ 632461 w 1125855"/>
                <a:gd name="connsiteY26" fmla="*/ 1028778 h 2054622"/>
                <a:gd name="connsiteX27" fmla="*/ 604838 w 1125855"/>
                <a:gd name="connsiteY27" fmla="*/ 1180226 h 2054622"/>
                <a:gd name="connsiteX28" fmla="*/ 555308 w 1125855"/>
                <a:gd name="connsiteY28" fmla="*/ 1173559 h 2054622"/>
                <a:gd name="connsiteX29" fmla="*/ 506731 w 1125855"/>
                <a:gd name="connsiteY29" fmla="*/ 1069736 h 2054622"/>
                <a:gd name="connsiteX30" fmla="*/ 481966 w 1125855"/>
                <a:gd name="connsiteY30" fmla="*/ 928766 h 2054622"/>
                <a:gd name="connsiteX31" fmla="*/ 461963 w 1125855"/>
                <a:gd name="connsiteY31" fmla="*/ 750648 h 2054622"/>
                <a:gd name="connsiteX32" fmla="*/ 421006 w 1125855"/>
                <a:gd name="connsiteY32" fmla="*/ 709691 h 2054622"/>
                <a:gd name="connsiteX33" fmla="*/ 405409 w 1125855"/>
                <a:gd name="connsiteY33" fmla="*/ 698380 h 2054622"/>
                <a:gd name="connsiteX34" fmla="*/ 372544 w 1125855"/>
                <a:gd name="connsiteY34" fmla="*/ 679200 h 2054622"/>
                <a:gd name="connsiteX35" fmla="*/ 357188 w 1125855"/>
                <a:gd name="connsiteY35" fmla="*/ 667782 h 2054622"/>
                <a:gd name="connsiteX36" fmla="*/ 0 w 1125855"/>
                <a:gd name="connsiteY36" fmla="*/ 28655 h 2054622"/>
                <a:gd name="connsiteX37" fmla="*/ 0 w 1125855"/>
                <a:gd name="connsiteY37" fmla="*/ 0 h 2054622"/>
                <a:gd name="connsiteX0" fmla="*/ 587694 w 1125855"/>
                <a:gd name="connsiteY0" fmla="*/ 1425971 h 2054622"/>
                <a:gd name="connsiteX1" fmla="*/ 857251 w 1125855"/>
                <a:gd name="connsiteY1" fmla="*/ 1607899 h 2054622"/>
                <a:gd name="connsiteX2" fmla="*/ 1125855 w 1125855"/>
                <a:gd name="connsiteY2" fmla="*/ 1878410 h 2054622"/>
                <a:gd name="connsiteX3" fmla="*/ 1019771 w 1125855"/>
                <a:gd name="connsiteY3" fmla="*/ 2040752 h 2054622"/>
                <a:gd name="connsiteX4" fmla="*/ 963171 w 1125855"/>
                <a:gd name="connsiteY4" fmla="*/ 2052422 h 2054622"/>
                <a:gd name="connsiteX5" fmla="*/ 884315 w 1125855"/>
                <a:gd name="connsiteY5" fmla="*/ 2054622 h 2054622"/>
                <a:gd name="connsiteX6" fmla="*/ 186690 w 1125855"/>
                <a:gd name="connsiteY6" fmla="*/ 2054622 h 2054622"/>
                <a:gd name="connsiteX7" fmla="*/ 26894 w 1125855"/>
                <a:gd name="connsiteY7" fmla="*/ 1946931 h 2054622"/>
                <a:gd name="connsiteX8" fmla="*/ 18718 w 1125855"/>
                <a:gd name="connsiteY8" fmla="*/ 1905611 h 2054622"/>
                <a:gd name="connsiteX9" fmla="*/ 25644 w 1125855"/>
                <a:gd name="connsiteY9" fmla="*/ 1889541 h 2054622"/>
                <a:gd name="connsiteX10" fmla="*/ 260986 w 1125855"/>
                <a:gd name="connsiteY10" fmla="*/ 1690766 h 2054622"/>
                <a:gd name="connsiteX11" fmla="*/ 587694 w 1125855"/>
                <a:gd name="connsiteY11" fmla="*/ 1425971 h 2054622"/>
                <a:gd name="connsiteX12" fmla="*/ 0 w 1125855"/>
                <a:gd name="connsiteY12" fmla="*/ 0 h 2054622"/>
                <a:gd name="connsiteX13" fmla="*/ 18263 w 1125855"/>
                <a:gd name="connsiteY13" fmla="*/ 11545 h 2054622"/>
                <a:gd name="connsiteX14" fmla="*/ 212408 w 1125855"/>
                <a:gd name="connsiteY14" fmla="*/ 86756 h 2054622"/>
                <a:gd name="connsiteX15" fmla="*/ 522923 w 1125855"/>
                <a:gd name="connsiteY15" fmla="*/ 70563 h 2054622"/>
                <a:gd name="connsiteX16" fmla="*/ 842011 w 1125855"/>
                <a:gd name="connsiteY16" fmla="*/ 99138 h 2054622"/>
                <a:gd name="connsiteX17" fmla="*/ 980123 w 1125855"/>
                <a:gd name="connsiteY17" fmla="*/ 86756 h 2054622"/>
                <a:gd name="connsiteX18" fmla="*/ 1081922 w 1125855"/>
                <a:gd name="connsiteY18" fmla="*/ 61768 h 2054622"/>
                <a:gd name="connsiteX19" fmla="*/ 1111088 w 1125855"/>
                <a:gd name="connsiteY19" fmla="*/ 51610 h 2054622"/>
                <a:gd name="connsiteX20" fmla="*/ 1105942 w 1125855"/>
                <a:gd name="connsiteY20" fmla="*/ 134089 h 2054622"/>
                <a:gd name="connsiteX21" fmla="*/ 838320 w 1125855"/>
                <a:gd name="connsiteY21" fmla="*/ 619171 h 2054622"/>
                <a:gd name="connsiteX22" fmla="*/ 771269 w 1125855"/>
                <a:gd name="connsiteY22" fmla="*/ 660062 h 2054622"/>
                <a:gd name="connsiteX23" fmla="*/ 726758 w 1125855"/>
                <a:gd name="connsiteY23" fmla="*/ 668733 h 2054622"/>
                <a:gd name="connsiteX24" fmla="*/ 669608 w 1125855"/>
                <a:gd name="connsiteY24" fmla="*/ 767793 h 2054622"/>
                <a:gd name="connsiteX25" fmla="*/ 632461 w 1125855"/>
                <a:gd name="connsiteY25" fmla="*/ 1028778 h 2054622"/>
                <a:gd name="connsiteX26" fmla="*/ 604838 w 1125855"/>
                <a:gd name="connsiteY26" fmla="*/ 1180226 h 2054622"/>
                <a:gd name="connsiteX27" fmla="*/ 555308 w 1125855"/>
                <a:gd name="connsiteY27" fmla="*/ 1173559 h 2054622"/>
                <a:gd name="connsiteX28" fmla="*/ 506731 w 1125855"/>
                <a:gd name="connsiteY28" fmla="*/ 1069736 h 2054622"/>
                <a:gd name="connsiteX29" fmla="*/ 481966 w 1125855"/>
                <a:gd name="connsiteY29" fmla="*/ 928766 h 2054622"/>
                <a:gd name="connsiteX30" fmla="*/ 461963 w 1125855"/>
                <a:gd name="connsiteY30" fmla="*/ 750648 h 2054622"/>
                <a:gd name="connsiteX31" fmla="*/ 421006 w 1125855"/>
                <a:gd name="connsiteY31" fmla="*/ 709691 h 2054622"/>
                <a:gd name="connsiteX32" fmla="*/ 405409 w 1125855"/>
                <a:gd name="connsiteY32" fmla="*/ 698380 h 2054622"/>
                <a:gd name="connsiteX33" fmla="*/ 372544 w 1125855"/>
                <a:gd name="connsiteY33" fmla="*/ 679200 h 2054622"/>
                <a:gd name="connsiteX34" fmla="*/ 357188 w 1125855"/>
                <a:gd name="connsiteY34" fmla="*/ 667782 h 2054622"/>
                <a:gd name="connsiteX35" fmla="*/ 0 w 1125855"/>
                <a:gd name="connsiteY35" fmla="*/ 28655 h 2054622"/>
                <a:gd name="connsiteX36" fmla="*/ 0 w 1125855"/>
                <a:gd name="connsiteY36" fmla="*/ 0 h 2054622"/>
                <a:gd name="connsiteX0" fmla="*/ 587694 w 1125855"/>
                <a:gd name="connsiteY0" fmla="*/ 1425971 h 2054622"/>
                <a:gd name="connsiteX1" fmla="*/ 857251 w 1125855"/>
                <a:gd name="connsiteY1" fmla="*/ 1607899 h 2054622"/>
                <a:gd name="connsiteX2" fmla="*/ 1125855 w 1125855"/>
                <a:gd name="connsiteY2" fmla="*/ 1878410 h 2054622"/>
                <a:gd name="connsiteX3" fmla="*/ 1019771 w 1125855"/>
                <a:gd name="connsiteY3" fmla="*/ 2040752 h 2054622"/>
                <a:gd name="connsiteX4" fmla="*/ 963171 w 1125855"/>
                <a:gd name="connsiteY4" fmla="*/ 2052422 h 2054622"/>
                <a:gd name="connsiteX5" fmla="*/ 884315 w 1125855"/>
                <a:gd name="connsiteY5" fmla="*/ 2054622 h 2054622"/>
                <a:gd name="connsiteX6" fmla="*/ 186690 w 1125855"/>
                <a:gd name="connsiteY6" fmla="*/ 2054622 h 2054622"/>
                <a:gd name="connsiteX7" fmla="*/ 26894 w 1125855"/>
                <a:gd name="connsiteY7" fmla="*/ 1946931 h 2054622"/>
                <a:gd name="connsiteX8" fmla="*/ 18718 w 1125855"/>
                <a:gd name="connsiteY8" fmla="*/ 1905611 h 2054622"/>
                <a:gd name="connsiteX9" fmla="*/ 25644 w 1125855"/>
                <a:gd name="connsiteY9" fmla="*/ 1889541 h 2054622"/>
                <a:gd name="connsiteX10" fmla="*/ 260986 w 1125855"/>
                <a:gd name="connsiteY10" fmla="*/ 1690766 h 2054622"/>
                <a:gd name="connsiteX11" fmla="*/ 587694 w 1125855"/>
                <a:gd name="connsiteY11" fmla="*/ 1425971 h 2054622"/>
                <a:gd name="connsiteX12" fmla="*/ 0 w 1125855"/>
                <a:gd name="connsiteY12" fmla="*/ 0 h 2054622"/>
                <a:gd name="connsiteX13" fmla="*/ 18263 w 1125855"/>
                <a:gd name="connsiteY13" fmla="*/ 11545 h 2054622"/>
                <a:gd name="connsiteX14" fmla="*/ 212408 w 1125855"/>
                <a:gd name="connsiteY14" fmla="*/ 86756 h 2054622"/>
                <a:gd name="connsiteX15" fmla="*/ 522923 w 1125855"/>
                <a:gd name="connsiteY15" fmla="*/ 70563 h 2054622"/>
                <a:gd name="connsiteX16" fmla="*/ 842011 w 1125855"/>
                <a:gd name="connsiteY16" fmla="*/ 99138 h 2054622"/>
                <a:gd name="connsiteX17" fmla="*/ 980123 w 1125855"/>
                <a:gd name="connsiteY17" fmla="*/ 86756 h 2054622"/>
                <a:gd name="connsiteX18" fmla="*/ 1081922 w 1125855"/>
                <a:gd name="connsiteY18" fmla="*/ 61768 h 2054622"/>
                <a:gd name="connsiteX19" fmla="*/ 1111088 w 1125855"/>
                <a:gd name="connsiteY19" fmla="*/ 51610 h 2054622"/>
                <a:gd name="connsiteX20" fmla="*/ 1105942 w 1125855"/>
                <a:gd name="connsiteY20" fmla="*/ 134089 h 2054622"/>
                <a:gd name="connsiteX21" fmla="*/ 838320 w 1125855"/>
                <a:gd name="connsiteY21" fmla="*/ 619171 h 2054622"/>
                <a:gd name="connsiteX22" fmla="*/ 771269 w 1125855"/>
                <a:gd name="connsiteY22" fmla="*/ 660062 h 2054622"/>
                <a:gd name="connsiteX23" fmla="*/ 726758 w 1125855"/>
                <a:gd name="connsiteY23" fmla="*/ 668733 h 2054622"/>
                <a:gd name="connsiteX24" fmla="*/ 669608 w 1125855"/>
                <a:gd name="connsiteY24" fmla="*/ 767793 h 2054622"/>
                <a:gd name="connsiteX25" fmla="*/ 632461 w 1125855"/>
                <a:gd name="connsiteY25" fmla="*/ 1028778 h 2054622"/>
                <a:gd name="connsiteX26" fmla="*/ 604838 w 1125855"/>
                <a:gd name="connsiteY26" fmla="*/ 1180226 h 2054622"/>
                <a:gd name="connsiteX27" fmla="*/ 555308 w 1125855"/>
                <a:gd name="connsiteY27" fmla="*/ 1173559 h 2054622"/>
                <a:gd name="connsiteX28" fmla="*/ 506731 w 1125855"/>
                <a:gd name="connsiteY28" fmla="*/ 1069736 h 2054622"/>
                <a:gd name="connsiteX29" fmla="*/ 481966 w 1125855"/>
                <a:gd name="connsiteY29" fmla="*/ 928766 h 2054622"/>
                <a:gd name="connsiteX30" fmla="*/ 461963 w 1125855"/>
                <a:gd name="connsiteY30" fmla="*/ 750648 h 2054622"/>
                <a:gd name="connsiteX31" fmla="*/ 421006 w 1125855"/>
                <a:gd name="connsiteY31" fmla="*/ 709691 h 2054622"/>
                <a:gd name="connsiteX32" fmla="*/ 405409 w 1125855"/>
                <a:gd name="connsiteY32" fmla="*/ 698380 h 2054622"/>
                <a:gd name="connsiteX33" fmla="*/ 372544 w 1125855"/>
                <a:gd name="connsiteY33" fmla="*/ 679200 h 2054622"/>
                <a:gd name="connsiteX34" fmla="*/ 357188 w 1125855"/>
                <a:gd name="connsiteY34" fmla="*/ 667782 h 2054622"/>
                <a:gd name="connsiteX35" fmla="*/ 0 w 1125855"/>
                <a:gd name="connsiteY35" fmla="*/ 28655 h 2054622"/>
                <a:gd name="connsiteX36" fmla="*/ 0 w 1125855"/>
                <a:gd name="connsiteY36" fmla="*/ 0 h 205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25855" h="2054622">
                  <a:moveTo>
                    <a:pt x="587694" y="1425971"/>
                  </a:moveTo>
                  <a:cubicBezTo>
                    <a:pt x="694374" y="1450736"/>
                    <a:pt x="767558" y="1532493"/>
                    <a:pt x="857251" y="1607899"/>
                  </a:cubicBezTo>
                  <a:cubicBezTo>
                    <a:pt x="946944" y="1683305"/>
                    <a:pt x="1109738" y="1648573"/>
                    <a:pt x="1125855" y="1878410"/>
                  </a:cubicBezTo>
                  <a:cubicBezTo>
                    <a:pt x="1125855" y="1951277"/>
                    <a:pt x="1081921" y="2013963"/>
                    <a:pt x="1019771" y="2040752"/>
                  </a:cubicBezTo>
                  <a:lnTo>
                    <a:pt x="963171" y="2052422"/>
                  </a:lnTo>
                  <a:lnTo>
                    <a:pt x="884315" y="2054622"/>
                  </a:lnTo>
                  <a:lnTo>
                    <a:pt x="186690" y="2054622"/>
                  </a:lnTo>
                  <a:cubicBezTo>
                    <a:pt x="114539" y="2054622"/>
                    <a:pt x="53102" y="2010153"/>
                    <a:pt x="26894" y="1946931"/>
                  </a:cubicBezTo>
                  <a:lnTo>
                    <a:pt x="18718" y="1905611"/>
                  </a:lnTo>
                  <a:lnTo>
                    <a:pt x="25644" y="1889541"/>
                  </a:lnTo>
                  <a:cubicBezTo>
                    <a:pt x="51317" y="1835070"/>
                    <a:pt x="120255" y="1722199"/>
                    <a:pt x="260986" y="1690766"/>
                  </a:cubicBezTo>
                  <a:cubicBezTo>
                    <a:pt x="448629" y="1649809"/>
                    <a:pt x="481014" y="1401206"/>
                    <a:pt x="587694" y="1425971"/>
                  </a:cubicBezTo>
                  <a:close/>
                  <a:moveTo>
                    <a:pt x="0" y="0"/>
                  </a:moveTo>
                  <a:lnTo>
                    <a:pt x="18263" y="11545"/>
                  </a:lnTo>
                  <a:cubicBezTo>
                    <a:pt x="65385" y="41021"/>
                    <a:pt x="125314" y="73004"/>
                    <a:pt x="212408" y="86756"/>
                  </a:cubicBezTo>
                  <a:cubicBezTo>
                    <a:pt x="341948" y="106758"/>
                    <a:pt x="334328" y="56276"/>
                    <a:pt x="522923" y="70563"/>
                  </a:cubicBezTo>
                  <a:cubicBezTo>
                    <a:pt x="642938" y="79136"/>
                    <a:pt x="698183" y="102948"/>
                    <a:pt x="842011" y="99138"/>
                  </a:cubicBezTo>
                  <a:cubicBezTo>
                    <a:pt x="886778" y="98186"/>
                    <a:pt x="931546" y="93423"/>
                    <a:pt x="980123" y="86756"/>
                  </a:cubicBezTo>
                  <a:cubicBezTo>
                    <a:pt x="1008698" y="82708"/>
                    <a:pt x="1044417" y="73421"/>
                    <a:pt x="1081922" y="61768"/>
                  </a:cubicBezTo>
                  <a:lnTo>
                    <a:pt x="1111088" y="51610"/>
                  </a:lnTo>
                  <a:lnTo>
                    <a:pt x="1105942" y="134089"/>
                  </a:lnTo>
                  <a:cubicBezTo>
                    <a:pt x="1079957" y="340386"/>
                    <a:pt x="978962" y="516815"/>
                    <a:pt x="838320" y="619171"/>
                  </a:cubicBezTo>
                  <a:lnTo>
                    <a:pt x="771269" y="660062"/>
                  </a:lnTo>
                  <a:lnTo>
                    <a:pt x="726758" y="668733"/>
                  </a:lnTo>
                  <a:cubicBezTo>
                    <a:pt x="697231" y="683973"/>
                    <a:pt x="683896" y="714453"/>
                    <a:pt x="669608" y="767793"/>
                  </a:cubicBezTo>
                  <a:cubicBezTo>
                    <a:pt x="644843" y="861138"/>
                    <a:pt x="644843" y="921146"/>
                    <a:pt x="632461" y="1028778"/>
                  </a:cubicBezTo>
                  <a:cubicBezTo>
                    <a:pt x="626746" y="1079261"/>
                    <a:pt x="621031" y="1131648"/>
                    <a:pt x="604838" y="1180226"/>
                  </a:cubicBezTo>
                  <a:cubicBezTo>
                    <a:pt x="592456" y="1219278"/>
                    <a:pt x="570548" y="1193561"/>
                    <a:pt x="555308" y="1173559"/>
                  </a:cubicBezTo>
                  <a:cubicBezTo>
                    <a:pt x="521971" y="1129744"/>
                    <a:pt x="510541" y="1085928"/>
                    <a:pt x="506731" y="1069736"/>
                  </a:cubicBezTo>
                  <a:cubicBezTo>
                    <a:pt x="490538" y="1006871"/>
                    <a:pt x="485776" y="957341"/>
                    <a:pt x="481966" y="928766"/>
                  </a:cubicBezTo>
                  <a:cubicBezTo>
                    <a:pt x="478156" y="891618"/>
                    <a:pt x="470536" y="830659"/>
                    <a:pt x="461963" y="750648"/>
                  </a:cubicBezTo>
                  <a:cubicBezTo>
                    <a:pt x="452438" y="739218"/>
                    <a:pt x="439103" y="723978"/>
                    <a:pt x="421006" y="709691"/>
                  </a:cubicBezTo>
                  <a:cubicBezTo>
                    <a:pt x="421006" y="709691"/>
                    <a:pt x="415053" y="704929"/>
                    <a:pt x="405409" y="698380"/>
                  </a:cubicBezTo>
                  <a:lnTo>
                    <a:pt x="372544" y="679200"/>
                  </a:lnTo>
                  <a:lnTo>
                    <a:pt x="357188" y="667782"/>
                  </a:lnTo>
                  <a:cubicBezTo>
                    <a:pt x="148590" y="570627"/>
                    <a:pt x="0" y="320120"/>
                    <a:pt x="0" y="2865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3EF860DB-EFAC-4392-89AC-E5203BA6372F}"/>
                </a:ext>
              </a:extLst>
            </p:cNvPr>
            <p:cNvSpPr/>
            <p:nvPr/>
          </p:nvSpPr>
          <p:spPr>
            <a:xfrm>
              <a:off x="9548215" y="4503868"/>
              <a:ext cx="40994" cy="37921"/>
            </a:xfrm>
            <a:custGeom>
              <a:avLst/>
              <a:gdLst>
                <a:gd name="connsiteX0" fmla="*/ 10749 w 23607"/>
                <a:gd name="connsiteY0" fmla="*/ 442 h 21837"/>
                <a:gd name="connsiteX1" fmla="*/ 7892 w 23607"/>
                <a:gd name="connsiteY1" fmla="*/ 442 h 21837"/>
                <a:gd name="connsiteX2" fmla="*/ 19322 w 23607"/>
                <a:gd name="connsiteY2" fmla="*/ 16635 h 21837"/>
                <a:gd name="connsiteX3" fmla="*/ 20274 w 23607"/>
                <a:gd name="connsiteY3" fmla="*/ 15682 h 21837"/>
                <a:gd name="connsiteX4" fmla="*/ 19322 w 23607"/>
                <a:gd name="connsiteY4" fmla="*/ 5205 h 21837"/>
                <a:gd name="connsiteX5" fmla="*/ 18369 w 23607"/>
                <a:gd name="connsiteY5" fmla="*/ 4252 h 21837"/>
                <a:gd name="connsiteX6" fmla="*/ 7892 w 23607"/>
                <a:gd name="connsiteY6" fmla="*/ 21397 h 21837"/>
                <a:gd name="connsiteX7" fmla="*/ 10749 w 23607"/>
                <a:gd name="connsiteY7" fmla="*/ 21397 h 21837"/>
                <a:gd name="connsiteX8" fmla="*/ 10749 w 23607"/>
                <a:gd name="connsiteY8" fmla="*/ 442 h 21837"/>
                <a:gd name="connsiteX9" fmla="*/ 10749 w 23607"/>
                <a:gd name="connsiteY9" fmla="*/ 442 h 2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07" h="21837">
                  <a:moveTo>
                    <a:pt x="10749" y="442"/>
                  </a:moveTo>
                  <a:cubicBezTo>
                    <a:pt x="9797" y="442"/>
                    <a:pt x="8844" y="442"/>
                    <a:pt x="7892" y="442"/>
                  </a:cubicBezTo>
                  <a:cubicBezTo>
                    <a:pt x="-9253" y="3300"/>
                    <a:pt x="5987" y="33780"/>
                    <a:pt x="19322" y="16635"/>
                  </a:cubicBezTo>
                  <a:cubicBezTo>
                    <a:pt x="19322" y="16635"/>
                    <a:pt x="20274" y="15682"/>
                    <a:pt x="20274" y="15682"/>
                  </a:cubicBezTo>
                  <a:cubicBezTo>
                    <a:pt x="23132" y="12825"/>
                    <a:pt x="21227" y="8062"/>
                    <a:pt x="19322" y="5205"/>
                  </a:cubicBezTo>
                  <a:cubicBezTo>
                    <a:pt x="19322" y="5205"/>
                    <a:pt x="18369" y="4252"/>
                    <a:pt x="18369" y="4252"/>
                  </a:cubicBezTo>
                  <a:cubicBezTo>
                    <a:pt x="6939" y="-10988"/>
                    <a:pt x="-10206" y="19492"/>
                    <a:pt x="7892" y="21397"/>
                  </a:cubicBezTo>
                  <a:cubicBezTo>
                    <a:pt x="8844" y="21397"/>
                    <a:pt x="9797" y="21397"/>
                    <a:pt x="10749" y="21397"/>
                  </a:cubicBezTo>
                  <a:cubicBezTo>
                    <a:pt x="27894" y="24255"/>
                    <a:pt x="27894" y="-2415"/>
                    <a:pt x="10749" y="442"/>
                  </a:cubicBezTo>
                  <a:lnTo>
                    <a:pt x="10749" y="44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74F005B0-98D4-4765-A2E0-E22641AF470D}"/>
                </a:ext>
              </a:extLst>
            </p:cNvPr>
            <p:cNvSpPr/>
            <p:nvPr/>
          </p:nvSpPr>
          <p:spPr>
            <a:xfrm>
              <a:off x="9704582" y="4393079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43B5BC2B-CFE1-462D-817D-4D94459D3752}"/>
                </a:ext>
              </a:extLst>
            </p:cNvPr>
            <p:cNvSpPr/>
            <p:nvPr/>
          </p:nvSpPr>
          <p:spPr>
            <a:xfrm>
              <a:off x="9630452" y="4510866"/>
              <a:ext cx="52287" cy="66633"/>
            </a:xfrm>
            <a:custGeom>
              <a:avLst/>
              <a:gdLst>
                <a:gd name="connsiteX0" fmla="*/ 30067 w 30110"/>
                <a:gd name="connsiteY0" fmla="*/ 24034 h 38371"/>
                <a:gd name="connsiteX1" fmla="*/ 30067 w 30110"/>
                <a:gd name="connsiteY1" fmla="*/ 18319 h 38371"/>
                <a:gd name="connsiteX2" fmla="*/ 29115 w 30110"/>
                <a:gd name="connsiteY2" fmla="*/ 15462 h 38371"/>
                <a:gd name="connsiteX3" fmla="*/ 30067 w 30110"/>
                <a:gd name="connsiteY3" fmla="*/ 14509 h 38371"/>
                <a:gd name="connsiteX4" fmla="*/ 30067 w 30110"/>
                <a:gd name="connsiteY4" fmla="*/ 10699 h 38371"/>
                <a:gd name="connsiteX5" fmla="*/ 10065 w 30110"/>
                <a:gd name="connsiteY5" fmla="*/ 4984 h 38371"/>
                <a:gd name="connsiteX6" fmla="*/ 6255 w 30110"/>
                <a:gd name="connsiteY6" fmla="*/ 10699 h 38371"/>
                <a:gd name="connsiteX7" fmla="*/ 11017 w 30110"/>
                <a:gd name="connsiteY7" fmla="*/ 5937 h 38371"/>
                <a:gd name="connsiteX8" fmla="*/ 2445 w 30110"/>
                <a:gd name="connsiteY8" fmla="*/ 14509 h 38371"/>
                <a:gd name="connsiteX9" fmla="*/ 11970 w 30110"/>
                <a:gd name="connsiteY9" fmla="*/ 37369 h 38371"/>
                <a:gd name="connsiteX10" fmla="*/ 30067 w 30110"/>
                <a:gd name="connsiteY10" fmla="*/ 24034 h 38371"/>
                <a:gd name="connsiteX11" fmla="*/ 30067 w 30110"/>
                <a:gd name="connsiteY11" fmla="*/ 24034 h 3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10" h="38371">
                  <a:moveTo>
                    <a:pt x="30067" y="24034"/>
                  </a:moveTo>
                  <a:cubicBezTo>
                    <a:pt x="30067" y="22129"/>
                    <a:pt x="30067" y="20224"/>
                    <a:pt x="30067" y="18319"/>
                  </a:cubicBezTo>
                  <a:cubicBezTo>
                    <a:pt x="28162" y="14509"/>
                    <a:pt x="28162" y="13557"/>
                    <a:pt x="29115" y="15462"/>
                  </a:cubicBezTo>
                  <a:cubicBezTo>
                    <a:pt x="29115" y="17367"/>
                    <a:pt x="30067" y="17367"/>
                    <a:pt x="30067" y="14509"/>
                  </a:cubicBezTo>
                  <a:cubicBezTo>
                    <a:pt x="30067" y="13557"/>
                    <a:pt x="30067" y="12604"/>
                    <a:pt x="30067" y="10699"/>
                  </a:cubicBezTo>
                  <a:cubicBezTo>
                    <a:pt x="31020" y="-731"/>
                    <a:pt x="15780" y="-3588"/>
                    <a:pt x="10065" y="4984"/>
                  </a:cubicBezTo>
                  <a:cubicBezTo>
                    <a:pt x="9112" y="6889"/>
                    <a:pt x="7207" y="8794"/>
                    <a:pt x="6255" y="10699"/>
                  </a:cubicBezTo>
                  <a:cubicBezTo>
                    <a:pt x="8160" y="8794"/>
                    <a:pt x="9112" y="7842"/>
                    <a:pt x="11017" y="5937"/>
                  </a:cubicBezTo>
                  <a:cubicBezTo>
                    <a:pt x="7207" y="8794"/>
                    <a:pt x="4350" y="10699"/>
                    <a:pt x="2445" y="14509"/>
                  </a:cubicBezTo>
                  <a:cubicBezTo>
                    <a:pt x="-3270" y="23082"/>
                    <a:pt x="1492" y="35464"/>
                    <a:pt x="11970" y="37369"/>
                  </a:cubicBezTo>
                  <a:cubicBezTo>
                    <a:pt x="20542" y="41179"/>
                    <a:pt x="29115" y="33559"/>
                    <a:pt x="30067" y="24034"/>
                  </a:cubicBezTo>
                  <a:lnTo>
                    <a:pt x="30067" y="240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xmlns="" id="{7DF291F7-A418-47FF-AEA7-43E413880C65}"/>
                </a:ext>
              </a:extLst>
            </p:cNvPr>
            <p:cNvSpPr/>
            <p:nvPr/>
          </p:nvSpPr>
          <p:spPr>
            <a:xfrm>
              <a:off x="9715746" y="4274722"/>
              <a:ext cx="51275" cy="51275"/>
            </a:xfrm>
            <a:custGeom>
              <a:avLst/>
              <a:gdLst>
                <a:gd name="connsiteX0" fmla="*/ 14288 w 29527"/>
                <a:gd name="connsiteY0" fmla="*/ 29528 h 29527"/>
                <a:gd name="connsiteX1" fmla="*/ 29527 w 29527"/>
                <a:gd name="connsiteY1" fmla="*/ 15240 h 29527"/>
                <a:gd name="connsiteX2" fmla="*/ 15240 w 29527"/>
                <a:gd name="connsiteY2" fmla="*/ 0 h 29527"/>
                <a:gd name="connsiteX3" fmla="*/ 0 w 29527"/>
                <a:gd name="connsiteY3" fmla="*/ 14288 h 29527"/>
                <a:gd name="connsiteX4" fmla="*/ 14288 w 29527"/>
                <a:gd name="connsiteY4" fmla="*/ 29528 h 29527"/>
                <a:gd name="connsiteX5" fmla="*/ 14288 w 29527"/>
                <a:gd name="connsiteY5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27" h="29527">
                  <a:moveTo>
                    <a:pt x="14288" y="29528"/>
                  </a:moveTo>
                  <a:cubicBezTo>
                    <a:pt x="21907" y="29528"/>
                    <a:pt x="29527" y="22860"/>
                    <a:pt x="29527" y="15240"/>
                  </a:cubicBezTo>
                  <a:cubicBezTo>
                    <a:pt x="29527" y="7620"/>
                    <a:pt x="22860" y="0"/>
                    <a:pt x="15240" y="0"/>
                  </a:cubicBezTo>
                  <a:cubicBezTo>
                    <a:pt x="7620" y="0"/>
                    <a:pt x="0" y="6667"/>
                    <a:pt x="0" y="14288"/>
                  </a:cubicBezTo>
                  <a:cubicBezTo>
                    <a:pt x="0" y="22860"/>
                    <a:pt x="6667" y="29528"/>
                    <a:pt x="14288" y="29528"/>
                  </a:cubicBezTo>
                  <a:lnTo>
                    <a:pt x="14288" y="295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1F807A8B-EBFA-45FD-BE78-5A9E5C5A6A18}"/>
                </a:ext>
              </a:extLst>
            </p:cNvPr>
            <p:cNvSpPr/>
            <p:nvPr/>
          </p:nvSpPr>
          <p:spPr>
            <a:xfrm>
              <a:off x="9726083" y="4429468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xmlns="" id="{FDB2B84F-C824-479B-983F-1169E12B7174}"/>
                </a:ext>
              </a:extLst>
            </p:cNvPr>
            <p:cNvSpPr/>
            <p:nvPr/>
          </p:nvSpPr>
          <p:spPr>
            <a:xfrm>
              <a:off x="9453647" y="4308885"/>
              <a:ext cx="45214" cy="43726"/>
            </a:xfrm>
            <a:custGeom>
              <a:avLst/>
              <a:gdLst>
                <a:gd name="connsiteX0" fmla="*/ 11867 w 26037"/>
                <a:gd name="connsiteY0" fmla="*/ 330 h 25180"/>
                <a:gd name="connsiteX1" fmla="*/ 9010 w 26037"/>
                <a:gd name="connsiteY1" fmla="*/ 1282 h 25180"/>
                <a:gd name="connsiteX2" fmla="*/ 19487 w 26037"/>
                <a:gd name="connsiteY2" fmla="*/ 20332 h 25180"/>
                <a:gd name="connsiteX3" fmla="*/ 20440 w 26037"/>
                <a:gd name="connsiteY3" fmla="*/ 19380 h 25180"/>
                <a:gd name="connsiteX4" fmla="*/ 20440 w 26037"/>
                <a:gd name="connsiteY4" fmla="*/ 6045 h 25180"/>
                <a:gd name="connsiteX5" fmla="*/ 19487 w 26037"/>
                <a:gd name="connsiteY5" fmla="*/ 5092 h 25180"/>
                <a:gd name="connsiteX6" fmla="*/ 8057 w 26037"/>
                <a:gd name="connsiteY6" fmla="*/ 24142 h 25180"/>
                <a:gd name="connsiteX7" fmla="*/ 10914 w 26037"/>
                <a:gd name="connsiteY7" fmla="*/ 25095 h 25180"/>
                <a:gd name="connsiteX8" fmla="*/ 11867 w 26037"/>
                <a:gd name="connsiteY8" fmla="*/ 330 h 25180"/>
                <a:gd name="connsiteX9" fmla="*/ 11867 w 26037"/>
                <a:gd name="connsiteY9" fmla="*/ 330 h 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7" h="25180">
                  <a:moveTo>
                    <a:pt x="11867" y="330"/>
                  </a:moveTo>
                  <a:cubicBezTo>
                    <a:pt x="10914" y="330"/>
                    <a:pt x="9962" y="330"/>
                    <a:pt x="9010" y="1282"/>
                  </a:cubicBezTo>
                  <a:cubicBezTo>
                    <a:pt x="-10040" y="5092"/>
                    <a:pt x="7105" y="34620"/>
                    <a:pt x="19487" y="20332"/>
                  </a:cubicBezTo>
                  <a:cubicBezTo>
                    <a:pt x="19487" y="20332"/>
                    <a:pt x="20440" y="19380"/>
                    <a:pt x="20440" y="19380"/>
                  </a:cubicBezTo>
                  <a:cubicBezTo>
                    <a:pt x="24250" y="15570"/>
                    <a:pt x="24250" y="9855"/>
                    <a:pt x="20440" y="6045"/>
                  </a:cubicBezTo>
                  <a:cubicBezTo>
                    <a:pt x="20440" y="6045"/>
                    <a:pt x="19487" y="5092"/>
                    <a:pt x="19487" y="5092"/>
                  </a:cubicBezTo>
                  <a:cubicBezTo>
                    <a:pt x="6152" y="-9195"/>
                    <a:pt x="-10040" y="20332"/>
                    <a:pt x="8057" y="24142"/>
                  </a:cubicBezTo>
                  <a:cubicBezTo>
                    <a:pt x="9010" y="24142"/>
                    <a:pt x="9962" y="24142"/>
                    <a:pt x="10914" y="25095"/>
                  </a:cubicBezTo>
                  <a:cubicBezTo>
                    <a:pt x="30917" y="27000"/>
                    <a:pt x="30917" y="-3480"/>
                    <a:pt x="11867" y="330"/>
                  </a:cubicBezTo>
                  <a:lnTo>
                    <a:pt x="11867" y="33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xmlns="" id="{4FB94770-06DD-4201-B6B0-8D1441481CEE}"/>
                </a:ext>
              </a:extLst>
            </p:cNvPr>
            <p:cNvSpPr/>
            <p:nvPr/>
          </p:nvSpPr>
          <p:spPr>
            <a:xfrm>
              <a:off x="9662816" y="4429468"/>
              <a:ext cx="1240" cy="735"/>
            </a:xfrm>
            <a:custGeom>
              <a:avLst/>
              <a:gdLst>
                <a:gd name="connsiteX0" fmla="*/ 0 w 714"/>
                <a:gd name="connsiteY0" fmla="*/ 423 h 423"/>
                <a:gd name="connsiteX1" fmla="*/ 0 w 714"/>
                <a:gd name="connsiteY1" fmla="*/ 423 h 423"/>
                <a:gd name="connsiteX2" fmla="*/ 0 w 714"/>
                <a:gd name="connsiteY2" fmla="*/ 423 h 423"/>
                <a:gd name="connsiteX3" fmla="*/ 0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0" y="423"/>
                  </a:moveTo>
                  <a:cubicBezTo>
                    <a:pt x="953" y="423"/>
                    <a:pt x="953" y="-529"/>
                    <a:pt x="0" y="423"/>
                  </a:cubicBezTo>
                  <a:cubicBezTo>
                    <a:pt x="0" y="-529"/>
                    <a:pt x="0" y="423"/>
                    <a:pt x="0" y="423"/>
                  </a:cubicBezTo>
                  <a:lnTo>
                    <a:pt x="0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xmlns="" id="{11283129-033E-4D4F-9535-A8A9F91E4011}"/>
                </a:ext>
              </a:extLst>
            </p:cNvPr>
            <p:cNvSpPr/>
            <p:nvPr/>
          </p:nvSpPr>
          <p:spPr>
            <a:xfrm>
              <a:off x="9627545" y="4420950"/>
              <a:ext cx="85646" cy="84884"/>
            </a:xfrm>
            <a:custGeom>
              <a:avLst/>
              <a:gdLst>
                <a:gd name="connsiteX0" fmla="*/ 37456 w 49320"/>
                <a:gd name="connsiteY0" fmla="*/ 4376 h 48881"/>
                <a:gd name="connsiteX1" fmla="*/ 41266 w 49320"/>
                <a:gd name="connsiteY1" fmla="*/ 7233 h 48881"/>
                <a:gd name="connsiteX2" fmla="*/ 9834 w 49320"/>
                <a:gd name="connsiteY2" fmla="*/ 4376 h 48881"/>
                <a:gd name="connsiteX3" fmla="*/ 3166 w 49320"/>
                <a:gd name="connsiteY3" fmla="*/ 34856 h 48881"/>
                <a:gd name="connsiteX4" fmla="*/ 7929 w 49320"/>
                <a:gd name="connsiteY4" fmla="*/ 41523 h 48881"/>
                <a:gd name="connsiteX5" fmla="*/ 44124 w 49320"/>
                <a:gd name="connsiteY5" fmla="*/ 39618 h 48881"/>
                <a:gd name="connsiteX6" fmla="*/ 37456 w 49320"/>
                <a:gd name="connsiteY6" fmla="*/ 4376 h 48881"/>
                <a:gd name="connsiteX7" fmla="*/ 37456 w 49320"/>
                <a:gd name="connsiteY7" fmla="*/ 4376 h 4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320" h="48881">
                  <a:moveTo>
                    <a:pt x="37456" y="4376"/>
                  </a:moveTo>
                  <a:cubicBezTo>
                    <a:pt x="38409" y="5328"/>
                    <a:pt x="39361" y="6281"/>
                    <a:pt x="41266" y="7233"/>
                  </a:cubicBezTo>
                  <a:cubicBezTo>
                    <a:pt x="32694" y="-1340"/>
                    <a:pt x="19359" y="-2292"/>
                    <a:pt x="9834" y="4376"/>
                  </a:cubicBezTo>
                  <a:cubicBezTo>
                    <a:pt x="-644" y="11996"/>
                    <a:pt x="-2549" y="24378"/>
                    <a:pt x="3166" y="34856"/>
                  </a:cubicBezTo>
                  <a:cubicBezTo>
                    <a:pt x="4119" y="37713"/>
                    <a:pt x="6024" y="39618"/>
                    <a:pt x="7929" y="41523"/>
                  </a:cubicBezTo>
                  <a:cubicBezTo>
                    <a:pt x="17454" y="52953"/>
                    <a:pt x="36504" y="50096"/>
                    <a:pt x="44124" y="39618"/>
                  </a:cubicBezTo>
                  <a:cubicBezTo>
                    <a:pt x="52696" y="30093"/>
                    <a:pt x="50791" y="11996"/>
                    <a:pt x="37456" y="4376"/>
                  </a:cubicBezTo>
                  <a:lnTo>
                    <a:pt x="37456" y="437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xmlns="" id="{89D1A0B1-FF65-47BE-9279-72075DB0ECA7}"/>
                </a:ext>
              </a:extLst>
            </p:cNvPr>
            <p:cNvSpPr/>
            <p:nvPr/>
          </p:nvSpPr>
          <p:spPr>
            <a:xfrm>
              <a:off x="9557783" y="4416901"/>
              <a:ext cx="26050" cy="26534"/>
            </a:xfrm>
            <a:custGeom>
              <a:avLst/>
              <a:gdLst>
                <a:gd name="connsiteX0" fmla="*/ 7144 w 15001"/>
                <a:gd name="connsiteY0" fmla="*/ 15280 h 15280"/>
                <a:gd name="connsiteX1" fmla="*/ 7144 w 15001"/>
                <a:gd name="connsiteY1" fmla="*/ 40 h 15280"/>
                <a:gd name="connsiteX2" fmla="*/ 7144 w 15001"/>
                <a:gd name="connsiteY2" fmla="*/ 15280 h 15280"/>
                <a:gd name="connsiteX3" fmla="*/ 7144 w 15001"/>
                <a:gd name="connsiteY3" fmla="*/ 15280 h 1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01" h="15280">
                  <a:moveTo>
                    <a:pt x="7144" y="15280"/>
                  </a:moveTo>
                  <a:cubicBezTo>
                    <a:pt x="17621" y="15280"/>
                    <a:pt x="17621" y="40"/>
                    <a:pt x="7144" y="40"/>
                  </a:cubicBezTo>
                  <a:cubicBezTo>
                    <a:pt x="-2381" y="-912"/>
                    <a:pt x="-2381" y="15280"/>
                    <a:pt x="7144" y="15280"/>
                  </a:cubicBezTo>
                  <a:lnTo>
                    <a:pt x="7144" y="1528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xmlns="" id="{0674AF31-3DD6-44DE-BDE8-A5498DA1DC3D}"/>
                </a:ext>
              </a:extLst>
            </p:cNvPr>
            <p:cNvSpPr/>
            <p:nvPr/>
          </p:nvSpPr>
          <p:spPr>
            <a:xfrm>
              <a:off x="9719960" y="4402498"/>
              <a:ext cx="26698" cy="30818"/>
            </a:xfrm>
            <a:custGeom>
              <a:avLst/>
              <a:gdLst>
                <a:gd name="connsiteX0" fmla="*/ 431 w 15374"/>
                <a:gd name="connsiteY0" fmla="*/ 9287 h 17747"/>
                <a:gd name="connsiteX1" fmla="*/ 1383 w 15374"/>
                <a:gd name="connsiteY1" fmla="*/ 13097 h 17747"/>
                <a:gd name="connsiteX2" fmla="*/ 13766 w 15374"/>
                <a:gd name="connsiteY2" fmla="*/ 13097 h 17747"/>
                <a:gd name="connsiteX3" fmla="*/ 14718 w 15374"/>
                <a:gd name="connsiteY3" fmla="*/ 9287 h 17747"/>
                <a:gd name="connsiteX4" fmla="*/ 431 w 15374"/>
                <a:gd name="connsiteY4" fmla="*/ 9287 h 17747"/>
                <a:gd name="connsiteX5" fmla="*/ 431 w 15374"/>
                <a:gd name="connsiteY5" fmla="*/ 9287 h 1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4" h="17747">
                  <a:moveTo>
                    <a:pt x="431" y="9287"/>
                  </a:moveTo>
                  <a:cubicBezTo>
                    <a:pt x="431" y="10239"/>
                    <a:pt x="1383" y="12144"/>
                    <a:pt x="1383" y="13097"/>
                  </a:cubicBezTo>
                  <a:cubicBezTo>
                    <a:pt x="3288" y="18812"/>
                    <a:pt x="11861" y="19764"/>
                    <a:pt x="13766" y="13097"/>
                  </a:cubicBezTo>
                  <a:cubicBezTo>
                    <a:pt x="13766" y="12144"/>
                    <a:pt x="14718" y="10239"/>
                    <a:pt x="14718" y="9287"/>
                  </a:cubicBezTo>
                  <a:cubicBezTo>
                    <a:pt x="19481" y="-3096"/>
                    <a:pt x="-3379" y="-3096"/>
                    <a:pt x="431" y="9287"/>
                  </a:cubicBezTo>
                  <a:lnTo>
                    <a:pt x="431" y="9287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xmlns="" id="{98F7FD71-2A07-4EAD-B3F7-27350A34AC62}"/>
                </a:ext>
              </a:extLst>
            </p:cNvPr>
            <p:cNvSpPr/>
            <p:nvPr/>
          </p:nvSpPr>
          <p:spPr>
            <a:xfrm>
              <a:off x="9665711" y="4661261"/>
              <a:ext cx="27705" cy="24174"/>
            </a:xfrm>
            <a:custGeom>
              <a:avLst/>
              <a:gdLst>
                <a:gd name="connsiteX0" fmla="*/ 7858 w 15954"/>
                <a:gd name="connsiteY0" fmla="*/ 13628 h 13921"/>
                <a:gd name="connsiteX1" fmla="*/ 11668 w 15954"/>
                <a:gd name="connsiteY1" fmla="*/ 12675 h 13921"/>
                <a:gd name="connsiteX2" fmla="*/ 11668 w 15954"/>
                <a:gd name="connsiteY2" fmla="*/ 1245 h 13921"/>
                <a:gd name="connsiteX3" fmla="*/ 7858 w 15954"/>
                <a:gd name="connsiteY3" fmla="*/ 293 h 13921"/>
                <a:gd name="connsiteX4" fmla="*/ 7858 w 15954"/>
                <a:gd name="connsiteY4" fmla="*/ 13628 h 13921"/>
                <a:gd name="connsiteX5" fmla="*/ 7858 w 15954"/>
                <a:gd name="connsiteY5" fmla="*/ 13628 h 1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54" h="13921">
                  <a:moveTo>
                    <a:pt x="7858" y="13628"/>
                  </a:moveTo>
                  <a:cubicBezTo>
                    <a:pt x="8811" y="13628"/>
                    <a:pt x="10716" y="12675"/>
                    <a:pt x="11668" y="12675"/>
                  </a:cubicBezTo>
                  <a:cubicBezTo>
                    <a:pt x="17383" y="10770"/>
                    <a:pt x="17383" y="3150"/>
                    <a:pt x="11668" y="1245"/>
                  </a:cubicBezTo>
                  <a:cubicBezTo>
                    <a:pt x="10716" y="1245"/>
                    <a:pt x="8811" y="293"/>
                    <a:pt x="7858" y="293"/>
                  </a:cubicBezTo>
                  <a:cubicBezTo>
                    <a:pt x="-2619" y="-2564"/>
                    <a:pt x="-2619" y="16486"/>
                    <a:pt x="7858" y="13628"/>
                  </a:cubicBezTo>
                  <a:lnTo>
                    <a:pt x="7858" y="136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xmlns="" id="{1D3A9BCF-6BE1-4A8B-BFC4-93E5289472BE}"/>
                </a:ext>
              </a:extLst>
            </p:cNvPr>
            <p:cNvSpPr/>
            <p:nvPr/>
          </p:nvSpPr>
          <p:spPr>
            <a:xfrm>
              <a:off x="9551996" y="4621016"/>
              <a:ext cx="51073" cy="50000"/>
            </a:xfrm>
            <a:custGeom>
              <a:avLst/>
              <a:gdLst>
                <a:gd name="connsiteX0" fmla="*/ 18098 w 29411"/>
                <a:gd name="connsiteY0" fmla="*/ 28231 h 28793"/>
                <a:gd name="connsiteX1" fmla="*/ 19050 w 29411"/>
                <a:gd name="connsiteY1" fmla="*/ 28231 h 28793"/>
                <a:gd name="connsiteX2" fmla="*/ 19050 w 29411"/>
                <a:gd name="connsiteY2" fmla="*/ 608 h 28793"/>
                <a:gd name="connsiteX3" fmla="*/ 18098 w 29411"/>
                <a:gd name="connsiteY3" fmla="*/ 608 h 28793"/>
                <a:gd name="connsiteX4" fmla="*/ 0 w 29411"/>
                <a:gd name="connsiteY4" fmla="*/ 14896 h 28793"/>
                <a:gd name="connsiteX5" fmla="*/ 18098 w 29411"/>
                <a:gd name="connsiteY5" fmla="*/ 28231 h 28793"/>
                <a:gd name="connsiteX6" fmla="*/ 18098 w 29411"/>
                <a:gd name="connsiteY6" fmla="*/ 28231 h 2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11" h="28793">
                  <a:moveTo>
                    <a:pt x="18098" y="28231"/>
                  </a:moveTo>
                  <a:cubicBezTo>
                    <a:pt x="18098" y="28231"/>
                    <a:pt x="19050" y="28231"/>
                    <a:pt x="19050" y="28231"/>
                  </a:cubicBezTo>
                  <a:cubicBezTo>
                    <a:pt x="32385" y="23468"/>
                    <a:pt x="33338" y="5371"/>
                    <a:pt x="19050" y="608"/>
                  </a:cubicBezTo>
                  <a:cubicBezTo>
                    <a:pt x="19050" y="608"/>
                    <a:pt x="18098" y="608"/>
                    <a:pt x="18098" y="608"/>
                  </a:cubicBezTo>
                  <a:cubicBezTo>
                    <a:pt x="9525" y="-2249"/>
                    <a:pt x="0" y="5371"/>
                    <a:pt x="0" y="14896"/>
                  </a:cubicBezTo>
                  <a:cubicBezTo>
                    <a:pt x="0" y="22516"/>
                    <a:pt x="9525" y="31088"/>
                    <a:pt x="18098" y="28231"/>
                  </a:cubicBezTo>
                  <a:lnTo>
                    <a:pt x="18098" y="2823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xmlns="" id="{CFB9AFD3-F141-44FE-B4AE-28626B8A2A44}"/>
                </a:ext>
              </a:extLst>
            </p:cNvPr>
            <p:cNvSpPr/>
            <p:nvPr/>
          </p:nvSpPr>
          <p:spPr>
            <a:xfrm>
              <a:off x="9727219" y="4538871"/>
              <a:ext cx="42542" cy="44231"/>
            </a:xfrm>
            <a:custGeom>
              <a:avLst/>
              <a:gdLst>
                <a:gd name="connsiteX0" fmla="*/ 1013 w 24498"/>
                <a:gd name="connsiteY0" fmla="*/ 14575 h 25471"/>
                <a:gd name="connsiteX1" fmla="*/ 1013 w 24498"/>
                <a:gd name="connsiteY1" fmla="*/ 16480 h 25471"/>
                <a:gd name="connsiteX2" fmla="*/ 1966 w 24498"/>
                <a:gd name="connsiteY2" fmla="*/ 9813 h 25471"/>
                <a:gd name="connsiteX3" fmla="*/ 1013 w 24498"/>
                <a:gd name="connsiteY3" fmla="*/ 12670 h 25471"/>
                <a:gd name="connsiteX4" fmla="*/ 12443 w 24498"/>
                <a:gd name="connsiteY4" fmla="*/ 24100 h 25471"/>
                <a:gd name="connsiteX5" fmla="*/ 15301 w 24498"/>
                <a:gd name="connsiteY5" fmla="*/ 23148 h 25471"/>
                <a:gd name="connsiteX6" fmla="*/ 8633 w 24498"/>
                <a:gd name="connsiteY6" fmla="*/ 24100 h 25471"/>
                <a:gd name="connsiteX7" fmla="*/ 9586 w 24498"/>
                <a:gd name="connsiteY7" fmla="*/ 24100 h 25471"/>
                <a:gd name="connsiteX8" fmla="*/ 21016 w 24498"/>
                <a:gd name="connsiteY8" fmla="*/ 4098 h 25471"/>
                <a:gd name="connsiteX9" fmla="*/ 1013 w 24498"/>
                <a:gd name="connsiteY9" fmla="*/ 14575 h 25471"/>
                <a:gd name="connsiteX10" fmla="*/ 1013 w 24498"/>
                <a:gd name="connsiteY10" fmla="*/ 14575 h 2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98" h="25471">
                  <a:moveTo>
                    <a:pt x="1013" y="14575"/>
                  </a:moveTo>
                  <a:cubicBezTo>
                    <a:pt x="1013" y="15528"/>
                    <a:pt x="1013" y="15528"/>
                    <a:pt x="1013" y="16480"/>
                  </a:cubicBezTo>
                  <a:cubicBezTo>
                    <a:pt x="1013" y="14575"/>
                    <a:pt x="1966" y="11718"/>
                    <a:pt x="1966" y="9813"/>
                  </a:cubicBezTo>
                  <a:cubicBezTo>
                    <a:pt x="1966" y="10765"/>
                    <a:pt x="1013" y="11718"/>
                    <a:pt x="1013" y="12670"/>
                  </a:cubicBezTo>
                  <a:cubicBezTo>
                    <a:pt x="-2797" y="20290"/>
                    <a:pt x="4823" y="28863"/>
                    <a:pt x="12443" y="24100"/>
                  </a:cubicBezTo>
                  <a:cubicBezTo>
                    <a:pt x="13396" y="24100"/>
                    <a:pt x="14348" y="23148"/>
                    <a:pt x="15301" y="23148"/>
                  </a:cubicBezTo>
                  <a:cubicBezTo>
                    <a:pt x="13396" y="23148"/>
                    <a:pt x="10538" y="24100"/>
                    <a:pt x="8633" y="24100"/>
                  </a:cubicBezTo>
                  <a:cubicBezTo>
                    <a:pt x="8633" y="24100"/>
                    <a:pt x="9586" y="24100"/>
                    <a:pt x="9586" y="24100"/>
                  </a:cubicBezTo>
                  <a:cubicBezTo>
                    <a:pt x="21016" y="26005"/>
                    <a:pt x="29588" y="13623"/>
                    <a:pt x="21016" y="4098"/>
                  </a:cubicBezTo>
                  <a:cubicBezTo>
                    <a:pt x="12443" y="-5427"/>
                    <a:pt x="-1844" y="3145"/>
                    <a:pt x="1013" y="14575"/>
                  </a:cubicBezTo>
                  <a:lnTo>
                    <a:pt x="1013" y="1457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xmlns="" id="{E34F79FC-B8C9-458D-B6E9-36F5898F7499}"/>
                </a:ext>
              </a:extLst>
            </p:cNvPr>
            <p:cNvSpPr/>
            <p:nvPr/>
          </p:nvSpPr>
          <p:spPr>
            <a:xfrm>
              <a:off x="9631176" y="4792442"/>
              <a:ext cx="34120" cy="36387"/>
            </a:xfrm>
            <a:custGeom>
              <a:avLst/>
              <a:gdLst>
                <a:gd name="connsiteX0" fmla="*/ 9647 w 19648"/>
                <a:gd name="connsiteY0" fmla="*/ 20955 h 20954"/>
                <a:gd name="connsiteX1" fmla="*/ 9647 w 19648"/>
                <a:gd name="connsiteY1" fmla="*/ 0 h 20954"/>
                <a:gd name="connsiteX2" fmla="*/ 9647 w 19648"/>
                <a:gd name="connsiteY2" fmla="*/ 20955 h 20954"/>
                <a:gd name="connsiteX3" fmla="*/ 9647 w 19648"/>
                <a:gd name="connsiteY3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48" h="20954">
                  <a:moveTo>
                    <a:pt x="9647" y="20955"/>
                  </a:moveTo>
                  <a:cubicBezTo>
                    <a:pt x="22982" y="20955"/>
                    <a:pt x="22982" y="0"/>
                    <a:pt x="9647" y="0"/>
                  </a:cubicBezTo>
                  <a:cubicBezTo>
                    <a:pt x="-2735" y="0"/>
                    <a:pt x="-3688" y="20955"/>
                    <a:pt x="9647" y="20955"/>
                  </a:cubicBezTo>
                  <a:lnTo>
                    <a:pt x="9647" y="2095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xmlns="" id="{1CEE6302-9E86-4C18-BFCF-1E21791F74E8}"/>
                </a:ext>
              </a:extLst>
            </p:cNvPr>
            <p:cNvSpPr/>
            <p:nvPr/>
          </p:nvSpPr>
          <p:spPr>
            <a:xfrm>
              <a:off x="9383095" y="4555497"/>
              <a:ext cx="6990" cy="13469"/>
            </a:xfrm>
            <a:custGeom>
              <a:avLst/>
              <a:gdLst>
                <a:gd name="connsiteX0" fmla="*/ 108 w 4025"/>
                <a:gd name="connsiteY0" fmla="*/ 2143 h 7756"/>
                <a:gd name="connsiteX1" fmla="*/ 108 w 4025"/>
                <a:gd name="connsiteY1" fmla="*/ 5953 h 7756"/>
                <a:gd name="connsiteX2" fmla="*/ 3917 w 4025"/>
                <a:gd name="connsiteY2" fmla="*/ 5953 h 7756"/>
                <a:gd name="connsiteX3" fmla="*/ 3917 w 4025"/>
                <a:gd name="connsiteY3" fmla="*/ 2143 h 7756"/>
                <a:gd name="connsiteX4" fmla="*/ 108 w 4025"/>
                <a:gd name="connsiteY4" fmla="*/ 2143 h 7756"/>
                <a:gd name="connsiteX5" fmla="*/ 108 w 4025"/>
                <a:gd name="connsiteY5" fmla="*/ 2143 h 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" h="7756">
                  <a:moveTo>
                    <a:pt x="108" y="2143"/>
                  </a:moveTo>
                  <a:cubicBezTo>
                    <a:pt x="108" y="3096"/>
                    <a:pt x="108" y="5001"/>
                    <a:pt x="108" y="5953"/>
                  </a:cubicBezTo>
                  <a:cubicBezTo>
                    <a:pt x="108" y="7858"/>
                    <a:pt x="3917" y="8811"/>
                    <a:pt x="3917" y="5953"/>
                  </a:cubicBezTo>
                  <a:cubicBezTo>
                    <a:pt x="3917" y="5001"/>
                    <a:pt x="3917" y="3096"/>
                    <a:pt x="3917" y="2143"/>
                  </a:cubicBezTo>
                  <a:cubicBezTo>
                    <a:pt x="4870" y="-714"/>
                    <a:pt x="-845" y="-714"/>
                    <a:pt x="108" y="2143"/>
                  </a:cubicBezTo>
                  <a:lnTo>
                    <a:pt x="108" y="214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xmlns="" id="{A383B6D4-8C9F-43C2-894F-C2C1B1C8D9B6}"/>
                </a:ext>
              </a:extLst>
            </p:cNvPr>
            <p:cNvSpPr/>
            <p:nvPr/>
          </p:nvSpPr>
          <p:spPr>
            <a:xfrm>
              <a:off x="9712438" y="4765975"/>
              <a:ext cx="1240" cy="1653"/>
            </a:xfrm>
            <a:custGeom>
              <a:avLst/>
              <a:gdLst>
                <a:gd name="connsiteX0" fmla="*/ 0 w 714"/>
                <a:gd name="connsiteY0" fmla="*/ 953 h 952"/>
                <a:gd name="connsiteX1" fmla="*/ 0 w 714"/>
                <a:gd name="connsiteY1" fmla="*/ 0 h 952"/>
                <a:gd name="connsiteX2" fmla="*/ 0 w 714"/>
                <a:gd name="connsiteY2" fmla="*/ 953 h 952"/>
                <a:gd name="connsiteX3" fmla="*/ 0 w 714"/>
                <a:gd name="connsiteY3" fmla="*/ 953 h 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952">
                  <a:moveTo>
                    <a:pt x="0" y="953"/>
                  </a:moveTo>
                  <a:cubicBezTo>
                    <a:pt x="953" y="953"/>
                    <a:pt x="953" y="0"/>
                    <a:pt x="0" y="0"/>
                  </a:cubicBezTo>
                  <a:cubicBezTo>
                    <a:pt x="0" y="0"/>
                    <a:pt x="0" y="953"/>
                    <a:pt x="0" y="953"/>
                  </a:cubicBezTo>
                  <a:lnTo>
                    <a:pt x="0" y="95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xmlns="" id="{9CE38261-17AA-4970-A384-3F6F3E741C07}"/>
                </a:ext>
              </a:extLst>
            </p:cNvPr>
            <p:cNvSpPr/>
            <p:nvPr/>
          </p:nvSpPr>
          <p:spPr>
            <a:xfrm>
              <a:off x="9429794" y="4522829"/>
              <a:ext cx="26678" cy="28118"/>
            </a:xfrm>
            <a:custGeom>
              <a:avLst/>
              <a:gdLst>
                <a:gd name="connsiteX0" fmla="*/ 7505 w 15363"/>
                <a:gd name="connsiteY0" fmla="*/ 16192 h 16192"/>
                <a:gd name="connsiteX1" fmla="*/ 7505 w 15363"/>
                <a:gd name="connsiteY1" fmla="*/ 0 h 16192"/>
                <a:gd name="connsiteX2" fmla="*/ 7505 w 15363"/>
                <a:gd name="connsiteY2" fmla="*/ 16192 h 16192"/>
                <a:gd name="connsiteX3" fmla="*/ 7505 w 15363"/>
                <a:gd name="connsiteY3" fmla="*/ 16192 h 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3" h="16192">
                  <a:moveTo>
                    <a:pt x="7505" y="16192"/>
                  </a:moveTo>
                  <a:cubicBezTo>
                    <a:pt x="17983" y="16192"/>
                    <a:pt x="17983" y="0"/>
                    <a:pt x="7505" y="0"/>
                  </a:cubicBezTo>
                  <a:cubicBezTo>
                    <a:pt x="-2020" y="0"/>
                    <a:pt x="-2972" y="16192"/>
                    <a:pt x="7505" y="16192"/>
                  </a:cubicBezTo>
                  <a:lnTo>
                    <a:pt x="7505" y="1619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xmlns="" id="{1FD7B901-EAE2-4999-A3E9-61AB4AAC67F5}"/>
                </a:ext>
              </a:extLst>
            </p:cNvPr>
            <p:cNvSpPr/>
            <p:nvPr/>
          </p:nvSpPr>
          <p:spPr>
            <a:xfrm>
              <a:off x="9535868" y="4631870"/>
              <a:ext cx="12404" cy="13359"/>
            </a:xfrm>
            <a:custGeom>
              <a:avLst/>
              <a:gdLst>
                <a:gd name="connsiteX0" fmla="*/ 3572 w 7143"/>
                <a:gd name="connsiteY0" fmla="*/ 7694 h 7693"/>
                <a:gd name="connsiteX1" fmla="*/ 3572 w 7143"/>
                <a:gd name="connsiteY1" fmla="*/ 74 h 7693"/>
                <a:gd name="connsiteX2" fmla="*/ 3572 w 7143"/>
                <a:gd name="connsiteY2" fmla="*/ 7694 h 7693"/>
                <a:gd name="connsiteX3" fmla="*/ 3572 w 7143"/>
                <a:gd name="connsiteY3" fmla="*/ 7694 h 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" h="7693">
                  <a:moveTo>
                    <a:pt x="3572" y="7694"/>
                  </a:moveTo>
                  <a:cubicBezTo>
                    <a:pt x="8334" y="7694"/>
                    <a:pt x="8334" y="74"/>
                    <a:pt x="3572" y="74"/>
                  </a:cubicBezTo>
                  <a:cubicBezTo>
                    <a:pt x="-1191" y="-879"/>
                    <a:pt x="-1191" y="7694"/>
                    <a:pt x="3572" y="7694"/>
                  </a:cubicBezTo>
                  <a:lnTo>
                    <a:pt x="3572" y="769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xmlns="" id="{61EF4530-EEFB-43D7-BA76-50DCB866AD3A}"/>
                </a:ext>
              </a:extLst>
            </p:cNvPr>
            <p:cNvSpPr/>
            <p:nvPr/>
          </p:nvSpPr>
          <p:spPr>
            <a:xfrm>
              <a:off x="9790179" y="4422852"/>
              <a:ext cx="1240" cy="735"/>
            </a:xfrm>
            <a:custGeom>
              <a:avLst/>
              <a:gdLst>
                <a:gd name="connsiteX0" fmla="*/ 0 w 714"/>
                <a:gd name="connsiteY0" fmla="*/ 423 h 423"/>
                <a:gd name="connsiteX1" fmla="*/ 0 w 714"/>
                <a:gd name="connsiteY1" fmla="*/ 423 h 423"/>
                <a:gd name="connsiteX2" fmla="*/ 0 w 714"/>
                <a:gd name="connsiteY2" fmla="*/ 423 h 423"/>
                <a:gd name="connsiteX3" fmla="*/ 0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0" y="423"/>
                  </a:moveTo>
                  <a:cubicBezTo>
                    <a:pt x="952" y="423"/>
                    <a:pt x="952" y="-529"/>
                    <a:pt x="0" y="423"/>
                  </a:cubicBezTo>
                  <a:cubicBezTo>
                    <a:pt x="0" y="-529"/>
                    <a:pt x="0" y="423"/>
                    <a:pt x="0" y="423"/>
                  </a:cubicBezTo>
                  <a:lnTo>
                    <a:pt x="0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709A0AFC-D31C-42D9-AF36-2E9930B7FC1E}"/>
                </a:ext>
              </a:extLst>
            </p:cNvPr>
            <p:cNvSpPr/>
            <p:nvPr/>
          </p:nvSpPr>
          <p:spPr>
            <a:xfrm>
              <a:off x="9797209" y="4300452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F9A54135-79CF-4109-9864-E6E60C92DC4B}"/>
                </a:ext>
              </a:extLst>
            </p:cNvPr>
            <p:cNvSpPr/>
            <p:nvPr/>
          </p:nvSpPr>
          <p:spPr>
            <a:xfrm>
              <a:off x="9763713" y="4177037"/>
              <a:ext cx="20262" cy="16735"/>
            </a:xfrm>
            <a:custGeom>
              <a:avLst/>
              <a:gdLst>
                <a:gd name="connsiteX0" fmla="*/ 6668 w 11668"/>
                <a:gd name="connsiteY0" fmla="*/ 56 h 9637"/>
                <a:gd name="connsiteX1" fmla="*/ 2858 w 11668"/>
                <a:gd name="connsiteY1" fmla="*/ 1009 h 9637"/>
                <a:gd name="connsiteX2" fmla="*/ 2858 w 11668"/>
                <a:gd name="connsiteY2" fmla="*/ 8629 h 9637"/>
                <a:gd name="connsiteX3" fmla="*/ 6668 w 11668"/>
                <a:gd name="connsiteY3" fmla="*/ 9581 h 9637"/>
                <a:gd name="connsiteX4" fmla="*/ 6668 w 11668"/>
                <a:gd name="connsiteY4" fmla="*/ 56 h 9637"/>
                <a:gd name="connsiteX5" fmla="*/ 6668 w 11668"/>
                <a:gd name="connsiteY5" fmla="*/ 56 h 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68" h="9637">
                  <a:moveTo>
                    <a:pt x="6668" y="56"/>
                  </a:moveTo>
                  <a:cubicBezTo>
                    <a:pt x="5715" y="56"/>
                    <a:pt x="3810" y="56"/>
                    <a:pt x="2858" y="1009"/>
                  </a:cubicBezTo>
                  <a:cubicBezTo>
                    <a:pt x="-953" y="1961"/>
                    <a:pt x="-953" y="7676"/>
                    <a:pt x="2858" y="8629"/>
                  </a:cubicBezTo>
                  <a:cubicBezTo>
                    <a:pt x="3810" y="8629"/>
                    <a:pt x="5715" y="8629"/>
                    <a:pt x="6668" y="9581"/>
                  </a:cubicBezTo>
                  <a:cubicBezTo>
                    <a:pt x="13335" y="10534"/>
                    <a:pt x="13335" y="-896"/>
                    <a:pt x="6668" y="56"/>
                  </a:cubicBezTo>
                  <a:lnTo>
                    <a:pt x="6668" y="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8C1ED097-DDCE-4928-A121-F4C82739DDB7}"/>
                </a:ext>
              </a:extLst>
            </p:cNvPr>
            <p:cNvSpPr/>
            <p:nvPr/>
          </p:nvSpPr>
          <p:spPr>
            <a:xfrm>
              <a:off x="9795554" y="4332535"/>
              <a:ext cx="23983" cy="20231"/>
            </a:xfrm>
            <a:custGeom>
              <a:avLst/>
              <a:gdLst>
                <a:gd name="connsiteX0" fmla="*/ 6429 w 13811"/>
                <a:gd name="connsiteY0" fmla="*/ 11476 h 11650"/>
                <a:gd name="connsiteX1" fmla="*/ 10239 w 13811"/>
                <a:gd name="connsiteY1" fmla="*/ 10523 h 11650"/>
                <a:gd name="connsiteX2" fmla="*/ 10239 w 13811"/>
                <a:gd name="connsiteY2" fmla="*/ 998 h 11650"/>
                <a:gd name="connsiteX3" fmla="*/ 6429 w 13811"/>
                <a:gd name="connsiteY3" fmla="*/ 46 h 11650"/>
                <a:gd name="connsiteX4" fmla="*/ 6429 w 13811"/>
                <a:gd name="connsiteY4" fmla="*/ 11476 h 11650"/>
                <a:gd name="connsiteX5" fmla="*/ 6429 w 13811"/>
                <a:gd name="connsiteY5" fmla="*/ 11476 h 1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11" h="11650">
                  <a:moveTo>
                    <a:pt x="6429" y="11476"/>
                  </a:moveTo>
                  <a:cubicBezTo>
                    <a:pt x="7382" y="11476"/>
                    <a:pt x="9287" y="10523"/>
                    <a:pt x="10239" y="10523"/>
                  </a:cubicBezTo>
                  <a:cubicBezTo>
                    <a:pt x="15002" y="9571"/>
                    <a:pt x="15002" y="1951"/>
                    <a:pt x="10239" y="998"/>
                  </a:cubicBezTo>
                  <a:cubicBezTo>
                    <a:pt x="9287" y="998"/>
                    <a:pt x="7382" y="46"/>
                    <a:pt x="6429" y="46"/>
                  </a:cubicBezTo>
                  <a:cubicBezTo>
                    <a:pt x="-2143" y="-907"/>
                    <a:pt x="-2143" y="13381"/>
                    <a:pt x="6429" y="11476"/>
                  </a:cubicBezTo>
                  <a:lnTo>
                    <a:pt x="6429" y="1147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xmlns="" id="{6C676666-4A25-4B14-A9D8-B031C41F14C6}"/>
                </a:ext>
              </a:extLst>
            </p:cNvPr>
            <p:cNvSpPr/>
            <p:nvPr/>
          </p:nvSpPr>
          <p:spPr>
            <a:xfrm>
              <a:off x="9866180" y="4358442"/>
              <a:ext cx="18602" cy="22139"/>
            </a:xfrm>
            <a:custGeom>
              <a:avLst/>
              <a:gdLst>
                <a:gd name="connsiteX0" fmla="*/ 10526 w 10712"/>
                <a:gd name="connsiteY0" fmla="*/ 7035 h 12749"/>
                <a:gd name="connsiteX1" fmla="*/ 9574 w 10712"/>
                <a:gd name="connsiteY1" fmla="*/ 3225 h 12749"/>
                <a:gd name="connsiteX2" fmla="*/ 1001 w 10712"/>
                <a:gd name="connsiteY2" fmla="*/ 3225 h 12749"/>
                <a:gd name="connsiteX3" fmla="*/ 49 w 10712"/>
                <a:gd name="connsiteY3" fmla="*/ 7035 h 12749"/>
                <a:gd name="connsiteX4" fmla="*/ 10526 w 10712"/>
                <a:gd name="connsiteY4" fmla="*/ 7035 h 12749"/>
                <a:gd name="connsiteX5" fmla="*/ 10526 w 10712"/>
                <a:gd name="connsiteY5" fmla="*/ 7035 h 1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2" h="12749">
                  <a:moveTo>
                    <a:pt x="10526" y="7035"/>
                  </a:moveTo>
                  <a:cubicBezTo>
                    <a:pt x="10526" y="6082"/>
                    <a:pt x="9574" y="4177"/>
                    <a:pt x="9574" y="3225"/>
                  </a:cubicBezTo>
                  <a:cubicBezTo>
                    <a:pt x="8621" y="-586"/>
                    <a:pt x="1954" y="-1538"/>
                    <a:pt x="1001" y="3225"/>
                  </a:cubicBezTo>
                  <a:cubicBezTo>
                    <a:pt x="1001" y="4177"/>
                    <a:pt x="49" y="6082"/>
                    <a:pt x="49" y="7035"/>
                  </a:cubicBezTo>
                  <a:cubicBezTo>
                    <a:pt x="-904" y="14655"/>
                    <a:pt x="12431" y="14655"/>
                    <a:pt x="10526" y="7035"/>
                  </a:cubicBezTo>
                  <a:lnTo>
                    <a:pt x="10526" y="703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xmlns="" id="{9AC814AD-E972-42E6-9B8C-A3F48A46883F}"/>
                </a:ext>
              </a:extLst>
            </p:cNvPr>
            <p:cNvSpPr/>
            <p:nvPr/>
          </p:nvSpPr>
          <p:spPr>
            <a:xfrm>
              <a:off x="9472987" y="4206591"/>
              <a:ext cx="39685" cy="42691"/>
            </a:xfrm>
            <a:custGeom>
              <a:avLst/>
              <a:gdLst>
                <a:gd name="connsiteX0" fmla="*/ 5493 w 22853"/>
                <a:gd name="connsiteY0" fmla="*/ 22090 h 24584"/>
                <a:gd name="connsiteX1" fmla="*/ 5493 w 22853"/>
                <a:gd name="connsiteY1" fmla="*/ 22090 h 24584"/>
                <a:gd name="connsiteX2" fmla="*/ 18827 w 22853"/>
                <a:gd name="connsiteY2" fmla="*/ 20185 h 24584"/>
                <a:gd name="connsiteX3" fmla="*/ 19780 w 22853"/>
                <a:gd name="connsiteY3" fmla="*/ 19233 h 24584"/>
                <a:gd name="connsiteX4" fmla="*/ 15970 w 22853"/>
                <a:gd name="connsiteY4" fmla="*/ 22090 h 24584"/>
                <a:gd name="connsiteX5" fmla="*/ 13112 w 22853"/>
                <a:gd name="connsiteY5" fmla="*/ 183 h 24584"/>
                <a:gd name="connsiteX6" fmla="*/ 730 w 22853"/>
                <a:gd name="connsiteY6" fmla="*/ 6850 h 24584"/>
                <a:gd name="connsiteX7" fmla="*/ 5493 w 22853"/>
                <a:gd name="connsiteY7" fmla="*/ 22090 h 24584"/>
                <a:gd name="connsiteX8" fmla="*/ 5493 w 22853"/>
                <a:gd name="connsiteY8" fmla="*/ 22090 h 2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53" h="24584">
                  <a:moveTo>
                    <a:pt x="5493" y="22090"/>
                  </a:moveTo>
                  <a:cubicBezTo>
                    <a:pt x="5493" y="22090"/>
                    <a:pt x="5493" y="22090"/>
                    <a:pt x="5493" y="22090"/>
                  </a:cubicBezTo>
                  <a:cubicBezTo>
                    <a:pt x="9302" y="26852"/>
                    <a:pt x="15970" y="23995"/>
                    <a:pt x="18827" y="20185"/>
                  </a:cubicBezTo>
                  <a:cubicBezTo>
                    <a:pt x="18827" y="20185"/>
                    <a:pt x="19780" y="19233"/>
                    <a:pt x="19780" y="19233"/>
                  </a:cubicBezTo>
                  <a:cubicBezTo>
                    <a:pt x="18827" y="20185"/>
                    <a:pt x="17875" y="21137"/>
                    <a:pt x="15970" y="22090"/>
                  </a:cubicBezTo>
                  <a:cubicBezTo>
                    <a:pt x="26447" y="17327"/>
                    <a:pt x="24543" y="1135"/>
                    <a:pt x="13112" y="183"/>
                  </a:cubicBezTo>
                  <a:cubicBezTo>
                    <a:pt x="8350" y="-770"/>
                    <a:pt x="2635" y="2087"/>
                    <a:pt x="730" y="6850"/>
                  </a:cubicBezTo>
                  <a:cubicBezTo>
                    <a:pt x="-1175" y="12565"/>
                    <a:pt x="730" y="20185"/>
                    <a:pt x="5493" y="22090"/>
                  </a:cubicBezTo>
                  <a:lnTo>
                    <a:pt x="5493" y="2209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xmlns="" id="{AF765AEC-3EA1-4B70-BCA1-5BCAB0F014DE}"/>
                </a:ext>
              </a:extLst>
            </p:cNvPr>
            <p:cNvSpPr/>
            <p:nvPr/>
          </p:nvSpPr>
          <p:spPr>
            <a:xfrm>
              <a:off x="9486028" y="4347526"/>
              <a:ext cx="41156" cy="34916"/>
            </a:xfrm>
            <a:custGeom>
              <a:avLst/>
              <a:gdLst>
                <a:gd name="connsiteX0" fmla="*/ 7508 w 23700"/>
                <a:gd name="connsiteY0" fmla="*/ 938 h 20107"/>
                <a:gd name="connsiteX1" fmla="*/ 4650 w 23700"/>
                <a:gd name="connsiteY1" fmla="*/ 2843 h 20107"/>
                <a:gd name="connsiteX2" fmla="*/ 4650 w 23700"/>
                <a:gd name="connsiteY2" fmla="*/ 18083 h 20107"/>
                <a:gd name="connsiteX3" fmla="*/ 7508 w 23700"/>
                <a:gd name="connsiteY3" fmla="*/ 19036 h 20107"/>
                <a:gd name="connsiteX4" fmla="*/ 23700 w 23700"/>
                <a:gd name="connsiteY4" fmla="*/ 10463 h 20107"/>
                <a:gd name="connsiteX5" fmla="*/ 7508 w 23700"/>
                <a:gd name="connsiteY5" fmla="*/ 938 h 20107"/>
                <a:gd name="connsiteX6" fmla="*/ 7508 w 23700"/>
                <a:gd name="connsiteY6" fmla="*/ 938 h 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00" h="20107">
                  <a:moveTo>
                    <a:pt x="7508" y="938"/>
                  </a:moveTo>
                  <a:cubicBezTo>
                    <a:pt x="6555" y="1891"/>
                    <a:pt x="5603" y="1891"/>
                    <a:pt x="4650" y="2843"/>
                  </a:cubicBezTo>
                  <a:cubicBezTo>
                    <a:pt x="-1065" y="5701"/>
                    <a:pt x="-2017" y="15226"/>
                    <a:pt x="4650" y="18083"/>
                  </a:cubicBezTo>
                  <a:cubicBezTo>
                    <a:pt x="5603" y="18083"/>
                    <a:pt x="6555" y="19036"/>
                    <a:pt x="7508" y="19036"/>
                  </a:cubicBezTo>
                  <a:cubicBezTo>
                    <a:pt x="14175" y="21893"/>
                    <a:pt x="22748" y="19036"/>
                    <a:pt x="23700" y="10463"/>
                  </a:cubicBezTo>
                  <a:cubicBezTo>
                    <a:pt x="22748" y="1891"/>
                    <a:pt x="14175" y="-1919"/>
                    <a:pt x="7508" y="938"/>
                  </a:cubicBezTo>
                  <a:lnTo>
                    <a:pt x="7508" y="93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xmlns="" id="{7005AB29-33C1-4B97-BBB2-952999FBF637}"/>
                </a:ext>
              </a:extLst>
            </p:cNvPr>
            <p:cNvSpPr/>
            <p:nvPr/>
          </p:nvSpPr>
          <p:spPr>
            <a:xfrm>
              <a:off x="9440880" y="4395970"/>
              <a:ext cx="56971" cy="50985"/>
            </a:xfrm>
            <a:custGeom>
              <a:avLst/>
              <a:gdLst>
                <a:gd name="connsiteX0" fmla="*/ 27792 w 32807"/>
                <a:gd name="connsiteY0" fmla="*/ 18761 h 29360"/>
                <a:gd name="connsiteX1" fmla="*/ 29697 w 32807"/>
                <a:gd name="connsiteY1" fmla="*/ 18761 h 29360"/>
                <a:gd name="connsiteX2" fmla="*/ 20172 w 32807"/>
                <a:gd name="connsiteY2" fmla="*/ 664 h 29360"/>
                <a:gd name="connsiteX3" fmla="*/ 17314 w 32807"/>
                <a:gd name="connsiteY3" fmla="*/ 664 h 29360"/>
                <a:gd name="connsiteX4" fmla="*/ 18267 w 32807"/>
                <a:gd name="connsiteY4" fmla="*/ 664 h 29360"/>
                <a:gd name="connsiteX5" fmla="*/ 2074 w 32807"/>
                <a:gd name="connsiteY5" fmla="*/ 21619 h 29360"/>
                <a:gd name="connsiteX6" fmla="*/ 14457 w 32807"/>
                <a:gd name="connsiteY6" fmla="*/ 29239 h 29360"/>
                <a:gd name="connsiteX7" fmla="*/ 27792 w 32807"/>
                <a:gd name="connsiteY7" fmla="*/ 18761 h 29360"/>
                <a:gd name="connsiteX8" fmla="*/ 27792 w 32807"/>
                <a:gd name="connsiteY8" fmla="*/ 18761 h 2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07" h="29360">
                  <a:moveTo>
                    <a:pt x="27792" y="18761"/>
                  </a:moveTo>
                  <a:cubicBezTo>
                    <a:pt x="25887" y="22571"/>
                    <a:pt x="27792" y="19714"/>
                    <a:pt x="29697" y="18761"/>
                  </a:cubicBezTo>
                  <a:cubicBezTo>
                    <a:pt x="37317" y="11141"/>
                    <a:pt x="29697" y="-1241"/>
                    <a:pt x="20172" y="664"/>
                  </a:cubicBezTo>
                  <a:cubicBezTo>
                    <a:pt x="19219" y="664"/>
                    <a:pt x="18267" y="664"/>
                    <a:pt x="17314" y="664"/>
                  </a:cubicBezTo>
                  <a:cubicBezTo>
                    <a:pt x="15409" y="664"/>
                    <a:pt x="16362" y="664"/>
                    <a:pt x="18267" y="664"/>
                  </a:cubicBezTo>
                  <a:cubicBezTo>
                    <a:pt x="5884" y="-3146"/>
                    <a:pt x="-4593" y="10189"/>
                    <a:pt x="2074" y="21619"/>
                  </a:cubicBezTo>
                  <a:cubicBezTo>
                    <a:pt x="4932" y="26381"/>
                    <a:pt x="9694" y="29239"/>
                    <a:pt x="14457" y="29239"/>
                  </a:cubicBezTo>
                  <a:cubicBezTo>
                    <a:pt x="20172" y="30191"/>
                    <a:pt x="24934" y="25429"/>
                    <a:pt x="27792" y="18761"/>
                  </a:cubicBezTo>
                  <a:lnTo>
                    <a:pt x="27792" y="1876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152E63A8-C820-48D9-9B4D-B4319F4D9FFD}"/>
                </a:ext>
              </a:extLst>
            </p:cNvPr>
            <p:cNvSpPr/>
            <p:nvPr/>
          </p:nvSpPr>
          <p:spPr>
            <a:xfrm>
              <a:off x="9260676" y="4426688"/>
              <a:ext cx="43174" cy="41652"/>
            </a:xfrm>
            <a:custGeom>
              <a:avLst/>
              <a:gdLst>
                <a:gd name="connsiteX0" fmla="*/ 5834 w 24862"/>
                <a:gd name="connsiteY0" fmla="*/ 20122 h 23986"/>
                <a:gd name="connsiteX1" fmla="*/ 10597 w 24862"/>
                <a:gd name="connsiteY1" fmla="*/ 22979 h 23986"/>
                <a:gd name="connsiteX2" fmla="*/ 23932 w 24862"/>
                <a:gd name="connsiteY2" fmla="*/ 10597 h 23986"/>
                <a:gd name="connsiteX3" fmla="*/ 21074 w 24862"/>
                <a:gd name="connsiteY3" fmla="*/ 5834 h 23986"/>
                <a:gd name="connsiteX4" fmla="*/ 2977 w 24862"/>
                <a:gd name="connsiteY4" fmla="*/ 2977 h 23986"/>
                <a:gd name="connsiteX5" fmla="*/ 5834 w 24862"/>
                <a:gd name="connsiteY5" fmla="*/ 20122 h 23986"/>
                <a:gd name="connsiteX6" fmla="*/ 5834 w 24862"/>
                <a:gd name="connsiteY6" fmla="*/ 20122 h 2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62" h="23986">
                  <a:moveTo>
                    <a:pt x="5834" y="20122"/>
                  </a:moveTo>
                  <a:cubicBezTo>
                    <a:pt x="7739" y="21074"/>
                    <a:pt x="9644" y="22027"/>
                    <a:pt x="10597" y="22979"/>
                  </a:cubicBezTo>
                  <a:cubicBezTo>
                    <a:pt x="19169" y="26789"/>
                    <a:pt x="27742" y="19169"/>
                    <a:pt x="23932" y="10597"/>
                  </a:cubicBezTo>
                  <a:cubicBezTo>
                    <a:pt x="22979" y="8692"/>
                    <a:pt x="22027" y="6787"/>
                    <a:pt x="21074" y="5834"/>
                  </a:cubicBezTo>
                  <a:cubicBezTo>
                    <a:pt x="18217" y="-833"/>
                    <a:pt x="8692" y="-1786"/>
                    <a:pt x="2977" y="2977"/>
                  </a:cubicBezTo>
                  <a:cubicBezTo>
                    <a:pt x="-1786" y="6787"/>
                    <a:pt x="-833" y="16312"/>
                    <a:pt x="5834" y="20122"/>
                  </a:cubicBezTo>
                  <a:lnTo>
                    <a:pt x="5834" y="2012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A4944073-8B43-4E73-9CD2-5E09AE99B8C5}"/>
                </a:ext>
              </a:extLst>
            </p:cNvPr>
            <p:cNvSpPr/>
            <p:nvPr/>
          </p:nvSpPr>
          <p:spPr>
            <a:xfrm>
              <a:off x="9839801" y="4458322"/>
              <a:ext cx="1240" cy="16540"/>
            </a:xfrm>
            <a:custGeom>
              <a:avLst/>
              <a:gdLst>
                <a:gd name="connsiteX0" fmla="*/ 0 w 714"/>
                <a:gd name="connsiteY0" fmla="*/ 0 h 9525"/>
                <a:gd name="connsiteX1" fmla="*/ 0 w 714"/>
                <a:gd name="connsiteY1" fmla="*/ 0 h 9525"/>
                <a:gd name="connsiteX2" fmla="*/ 0 w 714"/>
                <a:gd name="connsiteY2" fmla="*/ 0 h 9525"/>
                <a:gd name="connsiteX3" fmla="*/ 0 w 714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9525">
                  <a:moveTo>
                    <a:pt x="0" y="0"/>
                  </a:moveTo>
                  <a:cubicBezTo>
                    <a:pt x="952" y="0"/>
                    <a:pt x="95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309F40DF-6E4F-4232-AC31-8D7C451D462F}"/>
                </a:ext>
              </a:extLst>
            </p:cNvPr>
            <p:cNvSpPr/>
            <p:nvPr/>
          </p:nvSpPr>
          <p:spPr>
            <a:xfrm>
              <a:off x="9903068" y="4444355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CEAEF7A7-A8C2-43F6-8160-F4CC0468373B}"/>
                </a:ext>
              </a:extLst>
            </p:cNvPr>
            <p:cNvSpPr/>
            <p:nvPr/>
          </p:nvSpPr>
          <p:spPr>
            <a:xfrm>
              <a:off x="9974191" y="4429468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xmlns="" id="{116B1522-2FC2-4ECA-B224-CD2C88928407}"/>
                </a:ext>
              </a:extLst>
            </p:cNvPr>
            <p:cNvSpPr/>
            <p:nvPr/>
          </p:nvSpPr>
          <p:spPr>
            <a:xfrm>
              <a:off x="9521448" y="4668259"/>
              <a:ext cx="33981" cy="33980"/>
            </a:xfrm>
            <a:custGeom>
              <a:avLst/>
              <a:gdLst>
                <a:gd name="connsiteX0" fmla="*/ 15686 w 19568"/>
                <a:gd name="connsiteY0" fmla="*/ 15313 h 19568"/>
                <a:gd name="connsiteX1" fmla="*/ 18543 w 19568"/>
                <a:gd name="connsiteY1" fmla="*/ 10551 h 19568"/>
                <a:gd name="connsiteX2" fmla="*/ 9018 w 19568"/>
                <a:gd name="connsiteY2" fmla="*/ 1026 h 19568"/>
                <a:gd name="connsiteX3" fmla="*/ 4256 w 19568"/>
                <a:gd name="connsiteY3" fmla="*/ 3883 h 19568"/>
                <a:gd name="connsiteX4" fmla="*/ 2351 w 19568"/>
                <a:gd name="connsiteY4" fmla="*/ 17218 h 19568"/>
                <a:gd name="connsiteX5" fmla="*/ 15686 w 19568"/>
                <a:gd name="connsiteY5" fmla="*/ 15313 h 19568"/>
                <a:gd name="connsiteX6" fmla="*/ 15686 w 19568"/>
                <a:gd name="connsiteY6" fmla="*/ 15313 h 1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8" h="19568">
                  <a:moveTo>
                    <a:pt x="15686" y="15313"/>
                  </a:moveTo>
                  <a:cubicBezTo>
                    <a:pt x="16638" y="13408"/>
                    <a:pt x="17591" y="12456"/>
                    <a:pt x="18543" y="10551"/>
                  </a:cubicBezTo>
                  <a:cubicBezTo>
                    <a:pt x="22353" y="4836"/>
                    <a:pt x="14733" y="-2785"/>
                    <a:pt x="9018" y="1026"/>
                  </a:cubicBezTo>
                  <a:cubicBezTo>
                    <a:pt x="7113" y="1978"/>
                    <a:pt x="6161" y="2931"/>
                    <a:pt x="4256" y="3883"/>
                  </a:cubicBezTo>
                  <a:cubicBezTo>
                    <a:pt x="-507" y="6740"/>
                    <a:pt x="-1459" y="13408"/>
                    <a:pt x="2351" y="17218"/>
                  </a:cubicBezTo>
                  <a:cubicBezTo>
                    <a:pt x="6161" y="21028"/>
                    <a:pt x="12828" y="20076"/>
                    <a:pt x="15686" y="15313"/>
                  </a:cubicBezTo>
                  <a:lnTo>
                    <a:pt x="15686" y="153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xmlns="" id="{F92F2DC7-794A-47E6-805B-BC84A8093825}"/>
                </a:ext>
              </a:extLst>
            </p:cNvPr>
            <p:cNvSpPr/>
            <p:nvPr/>
          </p:nvSpPr>
          <p:spPr>
            <a:xfrm>
              <a:off x="9428356" y="3359300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2B6C784C-6BFA-4775-9538-39F0C8E08C35}"/>
                </a:ext>
              </a:extLst>
            </p:cNvPr>
            <p:cNvSpPr/>
            <p:nvPr/>
          </p:nvSpPr>
          <p:spPr>
            <a:xfrm>
              <a:off x="9123347" y="3048913"/>
              <a:ext cx="45035" cy="69428"/>
            </a:xfrm>
            <a:custGeom>
              <a:avLst/>
              <a:gdLst>
                <a:gd name="connsiteX0" fmla="*/ 144 w 25934"/>
                <a:gd name="connsiteY0" fmla="*/ 16284 h 39981"/>
                <a:gd name="connsiteX1" fmla="*/ 3001 w 25934"/>
                <a:gd name="connsiteY1" fmla="*/ 32476 h 39981"/>
                <a:gd name="connsiteX2" fmla="*/ 22051 w 25934"/>
                <a:gd name="connsiteY2" fmla="*/ 32476 h 39981"/>
                <a:gd name="connsiteX3" fmla="*/ 25861 w 25934"/>
                <a:gd name="connsiteY3" fmla="*/ 13426 h 39981"/>
                <a:gd name="connsiteX4" fmla="*/ 10621 w 25934"/>
                <a:gd name="connsiteY4" fmla="*/ 91 h 39981"/>
                <a:gd name="connsiteX5" fmla="*/ 144 w 25934"/>
                <a:gd name="connsiteY5" fmla="*/ 16284 h 39981"/>
                <a:gd name="connsiteX6" fmla="*/ 144 w 25934"/>
                <a:gd name="connsiteY6" fmla="*/ 16284 h 3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34" h="39981">
                  <a:moveTo>
                    <a:pt x="144" y="16284"/>
                  </a:moveTo>
                  <a:cubicBezTo>
                    <a:pt x="1096" y="21999"/>
                    <a:pt x="2049" y="26761"/>
                    <a:pt x="3001" y="32476"/>
                  </a:cubicBezTo>
                  <a:cubicBezTo>
                    <a:pt x="5859" y="42001"/>
                    <a:pt x="19194" y="42953"/>
                    <a:pt x="22051" y="32476"/>
                  </a:cubicBezTo>
                  <a:cubicBezTo>
                    <a:pt x="23956" y="25809"/>
                    <a:pt x="24909" y="20093"/>
                    <a:pt x="25861" y="13426"/>
                  </a:cubicBezTo>
                  <a:cubicBezTo>
                    <a:pt x="26814" y="5806"/>
                    <a:pt x="18241" y="-861"/>
                    <a:pt x="10621" y="91"/>
                  </a:cubicBezTo>
                  <a:cubicBezTo>
                    <a:pt x="3001" y="1043"/>
                    <a:pt x="-809" y="8664"/>
                    <a:pt x="144" y="16284"/>
                  </a:cubicBezTo>
                  <a:lnTo>
                    <a:pt x="144" y="162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xmlns="" id="{3EBCFFEE-B6DA-4980-B347-6131AB50BB5E}"/>
                </a:ext>
              </a:extLst>
            </p:cNvPr>
            <p:cNvSpPr/>
            <p:nvPr/>
          </p:nvSpPr>
          <p:spPr>
            <a:xfrm>
              <a:off x="9440117" y="3169818"/>
              <a:ext cx="58047" cy="58018"/>
            </a:xfrm>
            <a:custGeom>
              <a:avLst/>
              <a:gdLst>
                <a:gd name="connsiteX0" fmla="*/ 2513 w 33427"/>
                <a:gd name="connsiteY0" fmla="*/ 17145 h 33410"/>
                <a:gd name="connsiteX1" fmla="*/ 22515 w 33427"/>
                <a:gd name="connsiteY1" fmla="*/ 32385 h 33410"/>
                <a:gd name="connsiteX2" fmla="*/ 32040 w 33427"/>
                <a:gd name="connsiteY2" fmla="*/ 22860 h 33410"/>
                <a:gd name="connsiteX3" fmla="*/ 16800 w 33427"/>
                <a:gd name="connsiteY3" fmla="*/ 2857 h 33410"/>
                <a:gd name="connsiteX4" fmla="*/ 2513 w 33427"/>
                <a:gd name="connsiteY4" fmla="*/ 2857 h 33410"/>
                <a:gd name="connsiteX5" fmla="*/ 2513 w 33427"/>
                <a:gd name="connsiteY5" fmla="*/ 17145 h 33410"/>
                <a:gd name="connsiteX6" fmla="*/ 2513 w 33427"/>
                <a:gd name="connsiteY6" fmla="*/ 17145 h 3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27" h="33410">
                  <a:moveTo>
                    <a:pt x="2513" y="17145"/>
                  </a:moveTo>
                  <a:cubicBezTo>
                    <a:pt x="9180" y="22860"/>
                    <a:pt x="15848" y="27623"/>
                    <a:pt x="22515" y="32385"/>
                  </a:cubicBezTo>
                  <a:cubicBezTo>
                    <a:pt x="28230" y="36195"/>
                    <a:pt x="36803" y="28575"/>
                    <a:pt x="32040" y="22860"/>
                  </a:cubicBezTo>
                  <a:cubicBezTo>
                    <a:pt x="27278" y="16192"/>
                    <a:pt x="22515" y="9525"/>
                    <a:pt x="16800" y="2857"/>
                  </a:cubicBezTo>
                  <a:cubicBezTo>
                    <a:pt x="12990" y="-952"/>
                    <a:pt x="6323" y="-952"/>
                    <a:pt x="2513" y="2857"/>
                  </a:cubicBezTo>
                  <a:cubicBezTo>
                    <a:pt x="-345" y="5715"/>
                    <a:pt x="-1297" y="13335"/>
                    <a:pt x="2513" y="17145"/>
                  </a:cubicBezTo>
                  <a:lnTo>
                    <a:pt x="2513" y="1714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xmlns="" id="{71ACCC9B-6988-4F4F-A1E6-238B6DE9CF93}"/>
                </a:ext>
              </a:extLst>
            </p:cNvPr>
            <p:cNvSpPr/>
            <p:nvPr/>
          </p:nvSpPr>
          <p:spPr>
            <a:xfrm>
              <a:off x="9683583" y="3302142"/>
              <a:ext cx="1974" cy="16540"/>
            </a:xfrm>
            <a:custGeom>
              <a:avLst/>
              <a:gdLst>
                <a:gd name="connsiteX0" fmla="*/ 423 w 1137"/>
                <a:gd name="connsiteY0" fmla="*/ 0 h 9525"/>
                <a:gd name="connsiteX1" fmla="*/ 423 w 1137"/>
                <a:gd name="connsiteY1" fmla="*/ 0 h 9525"/>
                <a:gd name="connsiteX2" fmla="*/ 423 w 1137"/>
                <a:gd name="connsiteY2" fmla="*/ 0 h 9525"/>
                <a:gd name="connsiteX3" fmla="*/ 423 w 1137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" h="9525">
                  <a:moveTo>
                    <a:pt x="423" y="0"/>
                  </a:moveTo>
                  <a:cubicBezTo>
                    <a:pt x="1376" y="0"/>
                    <a:pt x="1376" y="0"/>
                    <a:pt x="423" y="0"/>
                  </a:cubicBezTo>
                  <a:cubicBezTo>
                    <a:pt x="423" y="0"/>
                    <a:pt x="-529" y="0"/>
                    <a:pt x="42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xmlns="" id="{0BA11CFB-6840-488B-9AC8-76084E6690B0}"/>
                </a:ext>
              </a:extLst>
            </p:cNvPr>
            <p:cNvSpPr/>
            <p:nvPr/>
          </p:nvSpPr>
          <p:spPr>
            <a:xfrm>
              <a:off x="9897278" y="3087051"/>
              <a:ext cx="54170" cy="28245"/>
            </a:xfrm>
            <a:custGeom>
              <a:avLst/>
              <a:gdLst>
                <a:gd name="connsiteX0" fmla="*/ 7858 w 31194"/>
                <a:gd name="connsiteY0" fmla="*/ 16229 h 16265"/>
                <a:gd name="connsiteX1" fmla="*/ 24051 w 31194"/>
                <a:gd name="connsiteY1" fmla="*/ 15276 h 16265"/>
                <a:gd name="connsiteX2" fmla="*/ 24051 w 31194"/>
                <a:gd name="connsiteY2" fmla="*/ 989 h 16265"/>
                <a:gd name="connsiteX3" fmla="*/ 7858 w 31194"/>
                <a:gd name="connsiteY3" fmla="*/ 36 h 16265"/>
                <a:gd name="connsiteX4" fmla="*/ 7858 w 31194"/>
                <a:gd name="connsiteY4" fmla="*/ 16229 h 16265"/>
                <a:gd name="connsiteX5" fmla="*/ 7858 w 31194"/>
                <a:gd name="connsiteY5" fmla="*/ 16229 h 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4" h="16265">
                  <a:moveTo>
                    <a:pt x="7858" y="16229"/>
                  </a:moveTo>
                  <a:cubicBezTo>
                    <a:pt x="13573" y="16229"/>
                    <a:pt x="18336" y="15276"/>
                    <a:pt x="24051" y="15276"/>
                  </a:cubicBezTo>
                  <a:cubicBezTo>
                    <a:pt x="33576" y="14324"/>
                    <a:pt x="33576" y="1941"/>
                    <a:pt x="24051" y="989"/>
                  </a:cubicBezTo>
                  <a:cubicBezTo>
                    <a:pt x="18336" y="989"/>
                    <a:pt x="13573" y="36"/>
                    <a:pt x="7858" y="36"/>
                  </a:cubicBezTo>
                  <a:cubicBezTo>
                    <a:pt x="-2619" y="-916"/>
                    <a:pt x="-2619" y="17181"/>
                    <a:pt x="7858" y="16229"/>
                  </a:cubicBezTo>
                  <a:lnTo>
                    <a:pt x="7858" y="1622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xmlns="" id="{A7FDF577-6974-4436-A3E6-7B6D6496176F}"/>
                </a:ext>
              </a:extLst>
            </p:cNvPr>
            <p:cNvSpPr/>
            <p:nvPr/>
          </p:nvSpPr>
          <p:spPr>
            <a:xfrm>
              <a:off x="10125881" y="2889654"/>
              <a:ext cx="24951" cy="51077"/>
            </a:xfrm>
            <a:custGeom>
              <a:avLst/>
              <a:gdLst>
                <a:gd name="connsiteX0" fmla="*/ 14328 w 14368"/>
                <a:gd name="connsiteY0" fmla="*/ 22270 h 29413"/>
                <a:gd name="connsiteX1" fmla="*/ 13375 w 14368"/>
                <a:gd name="connsiteY1" fmla="*/ 6077 h 29413"/>
                <a:gd name="connsiteX2" fmla="*/ 993 w 14368"/>
                <a:gd name="connsiteY2" fmla="*/ 6077 h 29413"/>
                <a:gd name="connsiteX3" fmla="*/ 40 w 14368"/>
                <a:gd name="connsiteY3" fmla="*/ 22270 h 29413"/>
                <a:gd name="connsiteX4" fmla="*/ 14328 w 14368"/>
                <a:gd name="connsiteY4" fmla="*/ 22270 h 29413"/>
                <a:gd name="connsiteX5" fmla="*/ 14328 w 14368"/>
                <a:gd name="connsiteY5" fmla="*/ 22270 h 2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68" h="29413">
                  <a:moveTo>
                    <a:pt x="14328" y="22270"/>
                  </a:moveTo>
                  <a:cubicBezTo>
                    <a:pt x="14328" y="16555"/>
                    <a:pt x="13375" y="10840"/>
                    <a:pt x="13375" y="6077"/>
                  </a:cubicBezTo>
                  <a:cubicBezTo>
                    <a:pt x="12423" y="-1543"/>
                    <a:pt x="993" y="-2495"/>
                    <a:pt x="993" y="6077"/>
                  </a:cubicBezTo>
                  <a:cubicBezTo>
                    <a:pt x="993" y="11792"/>
                    <a:pt x="40" y="17507"/>
                    <a:pt x="40" y="22270"/>
                  </a:cubicBezTo>
                  <a:cubicBezTo>
                    <a:pt x="-912" y="31795"/>
                    <a:pt x="15281" y="31795"/>
                    <a:pt x="14328" y="22270"/>
                  </a:cubicBezTo>
                  <a:lnTo>
                    <a:pt x="14328" y="222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xmlns="" id="{00587778-183F-499B-BA74-04905F766AC4}"/>
                </a:ext>
              </a:extLst>
            </p:cNvPr>
            <p:cNvSpPr/>
            <p:nvPr/>
          </p:nvSpPr>
          <p:spPr>
            <a:xfrm>
              <a:off x="9576594" y="2847277"/>
              <a:ext cx="44042" cy="46312"/>
            </a:xfrm>
            <a:custGeom>
              <a:avLst/>
              <a:gdLst>
                <a:gd name="connsiteX0" fmla="*/ 12504 w 25362"/>
                <a:gd name="connsiteY0" fmla="*/ 26670 h 26669"/>
                <a:gd name="connsiteX1" fmla="*/ 12504 w 25362"/>
                <a:gd name="connsiteY1" fmla="*/ 0 h 26669"/>
                <a:gd name="connsiteX2" fmla="*/ 12504 w 25362"/>
                <a:gd name="connsiteY2" fmla="*/ 26670 h 26669"/>
                <a:gd name="connsiteX3" fmla="*/ 12504 w 25362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62" h="26669">
                  <a:moveTo>
                    <a:pt x="12504" y="26670"/>
                  </a:moveTo>
                  <a:cubicBezTo>
                    <a:pt x="29649" y="26670"/>
                    <a:pt x="29649" y="0"/>
                    <a:pt x="12504" y="0"/>
                  </a:cubicBezTo>
                  <a:cubicBezTo>
                    <a:pt x="-3688" y="952"/>
                    <a:pt x="-4641" y="26670"/>
                    <a:pt x="12504" y="26670"/>
                  </a:cubicBezTo>
                  <a:lnTo>
                    <a:pt x="12504" y="266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xmlns="" id="{806BD2A5-321F-4D64-876B-3F0D82003EFD}"/>
                </a:ext>
              </a:extLst>
            </p:cNvPr>
            <p:cNvSpPr/>
            <p:nvPr/>
          </p:nvSpPr>
          <p:spPr>
            <a:xfrm>
              <a:off x="9695604" y="3227396"/>
              <a:ext cx="60018" cy="58785"/>
            </a:xfrm>
            <a:custGeom>
              <a:avLst/>
              <a:gdLst>
                <a:gd name="connsiteX0" fmla="*/ 3026 w 34562"/>
                <a:gd name="connsiteY0" fmla="*/ 16372 h 33852"/>
                <a:gd name="connsiteX1" fmla="*/ 20171 w 34562"/>
                <a:gd name="connsiteY1" fmla="*/ 31612 h 33852"/>
                <a:gd name="connsiteX2" fmla="*/ 32554 w 34562"/>
                <a:gd name="connsiteY2" fmla="*/ 20182 h 33852"/>
                <a:gd name="connsiteX3" fmla="*/ 17314 w 34562"/>
                <a:gd name="connsiteY3" fmla="*/ 3037 h 33852"/>
                <a:gd name="connsiteX4" fmla="*/ 3026 w 34562"/>
                <a:gd name="connsiteY4" fmla="*/ 16372 h 33852"/>
                <a:gd name="connsiteX5" fmla="*/ 3026 w 34562"/>
                <a:gd name="connsiteY5" fmla="*/ 16372 h 3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562" h="33852">
                  <a:moveTo>
                    <a:pt x="3026" y="16372"/>
                  </a:moveTo>
                  <a:cubicBezTo>
                    <a:pt x="8741" y="21135"/>
                    <a:pt x="14456" y="26850"/>
                    <a:pt x="20171" y="31612"/>
                  </a:cubicBezTo>
                  <a:cubicBezTo>
                    <a:pt x="27791" y="38280"/>
                    <a:pt x="39221" y="28755"/>
                    <a:pt x="32554" y="20182"/>
                  </a:cubicBezTo>
                  <a:cubicBezTo>
                    <a:pt x="27791" y="14467"/>
                    <a:pt x="22076" y="8752"/>
                    <a:pt x="17314" y="3037"/>
                  </a:cubicBezTo>
                  <a:cubicBezTo>
                    <a:pt x="8741" y="-6488"/>
                    <a:pt x="-6499" y="8752"/>
                    <a:pt x="3026" y="16372"/>
                  </a:cubicBezTo>
                  <a:lnTo>
                    <a:pt x="3026" y="163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xmlns="" id="{FA6AFCD1-46AF-4E39-8B80-BF3C050AC300}"/>
                </a:ext>
              </a:extLst>
            </p:cNvPr>
            <p:cNvSpPr/>
            <p:nvPr/>
          </p:nvSpPr>
          <p:spPr>
            <a:xfrm>
              <a:off x="9794727" y="3412964"/>
              <a:ext cx="6852" cy="6616"/>
            </a:xfrm>
            <a:custGeom>
              <a:avLst/>
              <a:gdLst>
                <a:gd name="connsiteX0" fmla="*/ 2143 w 3946"/>
                <a:gd name="connsiteY0" fmla="*/ 3810 h 3810"/>
                <a:gd name="connsiteX1" fmla="*/ 2143 w 3946"/>
                <a:gd name="connsiteY1" fmla="*/ 0 h 3810"/>
                <a:gd name="connsiteX2" fmla="*/ 2143 w 3946"/>
                <a:gd name="connsiteY2" fmla="*/ 3810 h 3810"/>
                <a:gd name="connsiteX3" fmla="*/ 2143 w 3946"/>
                <a:gd name="connsiteY3" fmla="*/ 3810 h 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6" h="3810">
                  <a:moveTo>
                    <a:pt x="2143" y="3810"/>
                  </a:moveTo>
                  <a:cubicBezTo>
                    <a:pt x="4048" y="3810"/>
                    <a:pt x="5001" y="0"/>
                    <a:pt x="2143" y="0"/>
                  </a:cubicBezTo>
                  <a:cubicBezTo>
                    <a:pt x="-714" y="952"/>
                    <a:pt x="-714" y="3810"/>
                    <a:pt x="2143" y="3810"/>
                  </a:cubicBezTo>
                  <a:lnTo>
                    <a:pt x="2143" y="381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xmlns="" id="{67AD94F4-A4FC-4851-89F9-8EE4C2459D3C}"/>
                </a:ext>
              </a:extLst>
            </p:cNvPr>
            <p:cNvSpPr/>
            <p:nvPr/>
          </p:nvSpPr>
          <p:spPr>
            <a:xfrm>
              <a:off x="9872797" y="3323232"/>
              <a:ext cx="21587" cy="46727"/>
            </a:xfrm>
            <a:custGeom>
              <a:avLst/>
              <a:gdLst>
                <a:gd name="connsiteX0" fmla="*/ 12431 w 12431"/>
                <a:gd name="connsiteY0" fmla="*/ 21193 h 26908"/>
                <a:gd name="connsiteX1" fmla="*/ 11479 w 12431"/>
                <a:gd name="connsiteY1" fmla="*/ 5001 h 26908"/>
                <a:gd name="connsiteX2" fmla="*/ 1001 w 12431"/>
                <a:gd name="connsiteY2" fmla="*/ 5001 h 26908"/>
                <a:gd name="connsiteX3" fmla="*/ 49 w 12431"/>
                <a:gd name="connsiteY3" fmla="*/ 21193 h 26908"/>
                <a:gd name="connsiteX4" fmla="*/ 12431 w 12431"/>
                <a:gd name="connsiteY4" fmla="*/ 21193 h 26908"/>
                <a:gd name="connsiteX5" fmla="*/ 12431 w 12431"/>
                <a:gd name="connsiteY5" fmla="*/ 21193 h 2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1" h="26908">
                  <a:moveTo>
                    <a:pt x="12431" y="21193"/>
                  </a:moveTo>
                  <a:cubicBezTo>
                    <a:pt x="12431" y="15478"/>
                    <a:pt x="11479" y="9763"/>
                    <a:pt x="11479" y="5001"/>
                  </a:cubicBezTo>
                  <a:cubicBezTo>
                    <a:pt x="11479" y="-1667"/>
                    <a:pt x="1001" y="-1667"/>
                    <a:pt x="1001" y="5001"/>
                  </a:cubicBezTo>
                  <a:cubicBezTo>
                    <a:pt x="1001" y="10716"/>
                    <a:pt x="49" y="16431"/>
                    <a:pt x="49" y="21193"/>
                  </a:cubicBezTo>
                  <a:cubicBezTo>
                    <a:pt x="-904" y="28813"/>
                    <a:pt x="12431" y="28813"/>
                    <a:pt x="12431" y="21193"/>
                  </a:cubicBezTo>
                  <a:lnTo>
                    <a:pt x="12431" y="211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xmlns="" id="{94D50B08-D281-42C0-8A2C-EBCF016EE8E2}"/>
                </a:ext>
              </a:extLst>
            </p:cNvPr>
            <p:cNvSpPr/>
            <p:nvPr/>
          </p:nvSpPr>
          <p:spPr>
            <a:xfrm>
              <a:off x="10034929" y="3198762"/>
              <a:ext cx="36488" cy="59758"/>
            </a:xfrm>
            <a:custGeom>
              <a:avLst/>
              <a:gdLst>
                <a:gd name="connsiteX0" fmla="*/ 29 w 21012"/>
                <a:gd name="connsiteY0" fmla="*/ 10001 h 34412"/>
                <a:gd name="connsiteX1" fmla="*/ 1934 w 21012"/>
                <a:gd name="connsiteY1" fmla="*/ 26194 h 34412"/>
                <a:gd name="connsiteX2" fmla="*/ 19079 w 21012"/>
                <a:gd name="connsiteY2" fmla="*/ 26194 h 34412"/>
                <a:gd name="connsiteX3" fmla="*/ 20984 w 21012"/>
                <a:gd name="connsiteY3" fmla="*/ 10001 h 34412"/>
                <a:gd name="connsiteX4" fmla="*/ 29 w 21012"/>
                <a:gd name="connsiteY4" fmla="*/ 10001 h 34412"/>
                <a:gd name="connsiteX5" fmla="*/ 29 w 21012"/>
                <a:gd name="connsiteY5" fmla="*/ 10001 h 3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12" h="34412">
                  <a:moveTo>
                    <a:pt x="29" y="10001"/>
                  </a:moveTo>
                  <a:cubicBezTo>
                    <a:pt x="982" y="15716"/>
                    <a:pt x="982" y="21431"/>
                    <a:pt x="1934" y="26194"/>
                  </a:cubicBezTo>
                  <a:cubicBezTo>
                    <a:pt x="2886" y="36671"/>
                    <a:pt x="18126" y="37624"/>
                    <a:pt x="19079" y="26194"/>
                  </a:cubicBezTo>
                  <a:cubicBezTo>
                    <a:pt x="20032" y="20479"/>
                    <a:pt x="20032" y="14764"/>
                    <a:pt x="20984" y="10001"/>
                  </a:cubicBezTo>
                  <a:cubicBezTo>
                    <a:pt x="21936" y="-3334"/>
                    <a:pt x="-924" y="-3334"/>
                    <a:pt x="29" y="10001"/>
                  </a:cubicBezTo>
                  <a:lnTo>
                    <a:pt x="29" y="100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xmlns="" id="{B08BB780-4F95-4CCF-B463-9DD3EE4F6570}"/>
                </a:ext>
              </a:extLst>
            </p:cNvPr>
            <p:cNvSpPr/>
            <p:nvPr/>
          </p:nvSpPr>
          <p:spPr>
            <a:xfrm>
              <a:off x="10125694" y="3176847"/>
              <a:ext cx="26720" cy="52930"/>
            </a:xfrm>
            <a:custGeom>
              <a:avLst/>
              <a:gdLst>
                <a:gd name="connsiteX0" fmla="*/ 15388 w 15387"/>
                <a:gd name="connsiteY0" fmla="*/ 22622 h 30480"/>
                <a:gd name="connsiteX1" fmla="*/ 14435 w 15387"/>
                <a:gd name="connsiteY1" fmla="*/ 6429 h 30480"/>
                <a:gd name="connsiteX2" fmla="*/ 1100 w 15387"/>
                <a:gd name="connsiteY2" fmla="*/ 6429 h 30480"/>
                <a:gd name="connsiteX3" fmla="*/ 148 w 15387"/>
                <a:gd name="connsiteY3" fmla="*/ 22622 h 30480"/>
                <a:gd name="connsiteX4" fmla="*/ 15388 w 15387"/>
                <a:gd name="connsiteY4" fmla="*/ 22622 h 30480"/>
                <a:gd name="connsiteX5" fmla="*/ 15388 w 15387"/>
                <a:gd name="connsiteY5" fmla="*/ 22622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87" h="30480">
                  <a:moveTo>
                    <a:pt x="15388" y="22622"/>
                  </a:moveTo>
                  <a:cubicBezTo>
                    <a:pt x="15388" y="16907"/>
                    <a:pt x="14435" y="11192"/>
                    <a:pt x="14435" y="6429"/>
                  </a:cubicBezTo>
                  <a:cubicBezTo>
                    <a:pt x="13483" y="-2143"/>
                    <a:pt x="2053" y="-2143"/>
                    <a:pt x="1100" y="6429"/>
                  </a:cubicBezTo>
                  <a:cubicBezTo>
                    <a:pt x="1100" y="12144"/>
                    <a:pt x="148" y="17859"/>
                    <a:pt x="148" y="22622"/>
                  </a:cubicBezTo>
                  <a:cubicBezTo>
                    <a:pt x="-1757" y="33099"/>
                    <a:pt x="15388" y="33099"/>
                    <a:pt x="15388" y="22622"/>
                  </a:cubicBezTo>
                  <a:lnTo>
                    <a:pt x="15388" y="226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xmlns="" id="{38045738-C4DC-44A9-A588-37A0E08D1849}"/>
                </a:ext>
              </a:extLst>
            </p:cNvPr>
            <p:cNvSpPr/>
            <p:nvPr/>
          </p:nvSpPr>
          <p:spPr>
            <a:xfrm>
              <a:off x="10370539" y="2905170"/>
              <a:ext cx="44042" cy="46312"/>
            </a:xfrm>
            <a:custGeom>
              <a:avLst/>
              <a:gdLst>
                <a:gd name="connsiteX0" fmla="*/ 12504 w 25362"/>
                <a:gd name="connsiteY0" fmla="*/ 26670 h 26669"/>
                <a:gd name="connsiteX1" fmla="*/ 12504 w 25362"/>
                <a:gd name="connsiteY1" fmla="*/ 0 h 26669"/>
                <a:gd name="connsiteX2" fmla="*/ 12504 w 25362"/>
                <a:gd name="connsiteY2" fmla="*/ 26670 h 26669"/>
                <a:gd name="connsiteX3" fmla="*/ 12504 w 25362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62" h="26669">
                  <a:moveTo>
                    <a:pt x="12504" y="26670"/>
                  </a:moveTo>
                  <a:cubicBezTo>
                    <a:pt x="29649" y="26670"/>
                    <a:pt x="29649" y="0"/>
                    <a:pt x="12504" y="0"/>
                  </a:cubicBezTo>
                  <a:cubicBezTo>
                    <a:pt x="-3688" y="0"/>
                    <a:pt x="-4641" y="26670"/>
                    <a:pt x="12504" y="26670"/>
                  </a:cubicBezTo>
                  <a:lnTo>
                    <a:pt x="12504" y="266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xmlns="" id="{A8768965-99AE-40D7-8807-BB5AC3625A8E}"/>
                </a:ext>
              </a:extLst>
            </p:cNvPr>
            <p:cNvSpPr/>
            <p:nvPr/>
          </p:nvSpPr>
          <p:spPr>
            <a:xfrm>
              <a:off x="10250417" y="3101266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xmlns="" id="{DDD248EF-9977-4788-A68D-0AA449836351}"/>
                </a:ext>
              </a:extLst>
            </p:cNvPr>
            <p:cNvSpPr/>
            <p:nvPr/>
          </p:nvSpPr>
          <p:spPr>
            <a:xfrm>
              <a:off x="9868990" y="3399436"/>
              <a:ext cx="58987" cy="60893"/>
            </a:xfrm>
            <a:custGeom>
              <a:avLst/>
              <a:gdLst>
                <a:gd name="connsiteX0" fmla="*/ 17480 w 33968"/>
                <a:gd name="connsiteY0" fmla="*/ 3026 h 35066"/>
                <a:gd name="connsiteX1" fmla="*/ 2240 w 33968"/>
                <a:gd name="connsiteY1" fmla="*/ 21124 h 35066"/>
                <a:gd name="connsiteX2" fmla="*/ 13670 w 33968"/>
                <a:gd name="connsiteY2" fmla="*/ 32554 h 35066"/>
                <a:gd name="connsiteX3" fmla="*/ 30815 w 33968"/>
                <a:gd name="connsiteY3" fmla="*/ 17314 h 35066"/>
                <a:gd name="connsiteX4" fmla="*/ 17480 w 33968"/>
                <a:gd name="connsiteY4" fmla="*/ 3026 h 35066"/>
                <a:gd name="connsiteX5" fmla="*/ 17480 w 33968"/>
                <a:gd name="connsiteY5" fmla="*/ 3026 h 3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68" h="35066">
                  <a:moveTo>
                    <a:pt x="17480" y="3026"/>
                  </a:moveTo>
                  <a:cubicBezTo>
                    <a:pt x="12718" y="8741"/>
                    <a:pt x="7003" y="14456"/>
                    <a:pt x="2240" y="21124"/>
                  </a:cubicBezTo>
                  <a:cubicBezTo>
                    <a:pt x="-4427" y="28744"/>
                    <a:pt x="5098" y="40174"/>
                    <a:pt x="13670" y="32554"/>
                  </a:cubicBezTo>
                  <a:cubicBezTo>
                    <a:pt x="19385" y="27791"/>
                    <a:pt x="25100" y="22076"/>
                    <a:pt x="30815" y="17314"/>
                  </a:cubicBezTo>
                  <a:cubicBezTo>
                    <a:pt x="40340" y="8741"/>
                    <a:pt x="26053" y="-6499"/>
                    <a:pt x="17480" y="3026"/>
                  </a:cubicBezTo>
                  <a:lnTo>
                    <a:pt x="17480" y="30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xmlns="" id="{5A20783E-198B-40E0-858D-809DF56A6999}"/>
                </a:ext>
              </a:extLst>
            </p:cNvPr>
            <p:cNvSpPr/>
            <p:nvPr/>
          </p:nvSpPr>
          <p:spPr>
            <a:xfrm>
              <a:off x="9825327" y="3503199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xmlns="" id="{4682F36A-404B-4F33-A7C6-12407873D6AD}"/>
                </a:ext>
              </a:extLst>
            </p:cNvPr>
            <p:cNvSpPr/>
            <p:nvPr/>
          </p:nvSpPr>
          <p:spPr>
            <a:xfrm>
              <a:off x="9695071" y="3455967"/>
              <a:ext cx="34734" cy="36389"/>
            </a:xfrm>
            <a:custGeom>
              <a:avLst/>
              <a:gdLst>
                <a:gd name="connsiteX0" fmla="*/ 10001 w 20002"/>
                <a:gd name="connsiteY0" fmla="*/ 20955 h 20955"/>
                <a:gd name="connsiteX1" fmla="*/ 10001 w 20002"/>
                <a:gd name="connsiteY1" fmla="*/ 0 h 20955"/>
                <a:gd name="connsiteX2" fmla="*/ 10001 w 20002"/>
                <a:gd name="connsiteY2" fmla="*/ 20955 h 20955"/>
                <a:gd name="connsiteX3" fmla="*/ 10001 w 20002"/>
                <a:gd name="connsiteY3" fmla="*/ 20955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" h="20955">
                  <a:moveTo>
                    <a:pt x="10001" y="20955"/>
                  </a:moveTo>
                  <a:cubicBezTo>
                    <a:pt x="23336" y="20955"/>
                    <a:pt x="23336" y="0"/>
                    <a:pt x="10001" y="0"/>
                  </a:cubicBezTo>
                  <a:cubicBezTo>
                    <a:pt x="-3334" y="0"/>
                    <a:pt x="-3334" y="20955"/>
                    <a:pt x="10001" y="20955"/>
                  </a:cubicBezTo>
                  <a:lnTo>
                    <a:pt x="10001" y="2095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xmlns="" id="{4F8816A5-B4A4-40C0-9994-5D199A548618}"/>
                </a:ext>
              </a:extLst>
            </p:cNvPr>
            <p:cNvSpPr/>
            <p:nvPr/>
          </p:nvSpPr>
          <p:spPr>
            <a:xfrm>
              <a:off x="9683583" y="3302142"/>
              <a:ext cx="1974" cy="16540"/>
            </a:xfrm>
            <a:custGeom>
              <a:avLst/>
              <a:gdLst>
                <a:gd name="connsiteX0" fmla="*/ 423 w 1137"/>
                <a:gd name="connsiteY0" fmla="*/ 0 h 9525"/>
                <a:gd name="connsiteX1" fmla="*/ 423 w 1137"/>
                <a:gd name="connsiteY1" fmla="*/ 0 h 9525"/>
                <a:gd name="connsiteX2" fmla="*/ 423 w 1137"/>
                <a:gd name="connsiteY2" fmla="*/ 0 h 9525"/>
                <a:gd name="connsiteX3" fmla="*/ 423 w 1137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" h="9525">
                  <a:moveTo>
                    <a:pt x="423" y="0"/>
                  </a:moveTo>
                  <a:cubicBezTo>
                    <a:pt x="1376" y="0"/>
                    <a:pt x="1376" y="0"/>
                    <a:pt x="423" y="0"/>
                  </a:cubicBezTo>
                  <a:cubicBezTo>
                    <a:pt x="423" y="0"/>
                    <a:pt x="-529" y="0"/>
                    <a:pt x="42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xmlns="" id="{C9864FA2-7A56-434C-80A7-777EB29177A9}"/>
                </a:ext>
              </a:extLst>
            </p:cNvPr>
            <p:cNvSpPr/>
            <p:nvPr/>
          </p:nvSpPr>
          <p:spPr>
            <a:xfrm>
              <a:off x="9747016" y="3134955"/>
              <a:ext cx="71535" cy="46687"/>
            </a:xfrm>
            <a:custGeom>
              <a:avLst/>
              <a:gdLst>
                <a:gd name="connsiteX0" fmla="*/ 16283 w 41194"/>
                <a:gd name="connsiteY0" fmla="*/ 26743 h 26885"/>
                <a:gd name="connsiteX1" fmla="*/ 32476 w 41194"/>
                <a:gd name="connsiteY1" fmla="*/ 24838 h 26885"/>
                <a:gd name="connsiteX2" fmla="*/ 41048 w 41194"/>
                <a:gd name="connsiteY2" fmla="*/ 12455 h 26885"/>
                <a:gd name="connsiteX3" fmla="*/ 29618 w 41194"/>
                <a:gd name="connsiteY3" fmla="*/ 1978 h 26885"/>
                <a:gd name="connsiteX4" fmla="*/ 13426 w 41194"/>
                <a:gd name="connsiteY4" fmla="*/ 73 h 26885"/>
                <a:gd name="connsiteX5" fmla="*/ 91 w 41194"/>
                <a:gd name="connsiteY5" fmla="*/ 15313 h 26885"/>
                <a:gd name="connsiteX6" fmla="*/ 16283 w 41194"/>
                <a:gd name="connsiteY6" fmla="*/ 26743 h 26885"/>
                <a:gd name="connsiteX7" fmla="*/ 16283 w 41194"/>
                <a:gd name="connsiteY7" fmla="*/ 26743 h 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94" h="26885">
                  <a:moveTo>
                    <a:pt x="16283" y="26743"/>
                  </a:moveTo>
                  <a:cubicBezTo>
                    <a:pt x="21998" y="25790"/>
                    <a:pt x="26761" y="25790"/>
                    <a:pt x="32476" y="24838"/>
                  </a:cubicBezTo>
                  <a:cubicBezTo>
                    <a:pt x="38191" y="23885"/>
                    <a:pt x="42001" y="17218"/>
                    <a:pt x="41048" y="12455"/>
                  </a:cubicBezTo>
                  <a:cubicBezTo>
                    <a:pt x="40096" y="6740"/>
                    <a:pt x="35333" y="2930"/>
                    <a:pt x="29618" y="1978"/>
                  </a:cubicBezTo>
                  <a:cubicBezTo>
                    <a:pt x="23904" y="1025"/>
                    <a:pt x="19141" y="1025"/>
                    <a:pt x="13426" y="73"/>
                  </a:cubicBezTo>
                  <a:cubicBezTo>
                    <a:pt x="5806" y="-880"/>
                    <a:pt x="-862" y="7693"/>
                    <a:pt x="91" y="15313"/>
                  </a:cubicBezTo>
                  <a:cubicBezTo>
                    <a:pt x="1043" y="23885"/>
                    <a:pt x="8663" y="27695"/>
                    <a:pt x="16283" y="26743"/>
                  </a:cubicBezTo>
                  <a:lnTo>
                    <a:pt x="16283" y="2674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xmlns="" id="{46471CE5-EAA8-4869-9D32-2A449096E542}"/>
                </a:ext>
              </a:extLst>
            </p:cNvPr>
            <p:cNvSpPr/>
            <p:nvPr/>
          </p:nvSpPr>
          <p:spPr>
            <a:xfrm>
              <a:off x="9751308" y="3054034"/>
              <a:ext cx="35359" cy="36387"/>
            </a:xfrm>
            <a:custGeom>
              <a:avLst/>
              <a:gdLst>
                <a:gd name="connsiteX0" fmla="*/ 10001 w 20362"/>
                <a:gd name="connsiteY0" fmla="*/ 20955 h 20954"/>
                <a:gd name="connsiteX1" fmla="*/ 10001 w 20362"/>
                <a:gd name="connsiteY1" fmla="*/ 0 h 20954"/>
                <a:gd name="connsiteX2" fmla="*/ 10001 w 20362"/>
                <a:gd name="connsiteY2" fmla="*/ 20955 h 20954"/>
                <a:gd name="connsiteX3" fmla="*/ 10001 w 20362"/>
                <a:gd name="connsiteY3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62" h="20954">
                  <a:moveTo>
                    <a:pt x="10001" y="20955"/>
                  </a:moveTo>
                  <a:cubicBezTo>
                    <a:pt x="23336" y="20955"/>
                    <a:pt x="24289" y="0"/>
                    <a:pt x="10001" y="0"/>
                  </a:cubicBezTo>
                  <a:cubicBezTo>
                    <a:pt x="-3334" y="0"/>
                    <a:pt x="-3334" y="20955"/>
                    <a:pt x="10001" y="20955"/>
                  </a:cubicBezTo>
                  <a:lnTo>
                    <a:pt x="10001" y="2095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xmlns="" id="{CE675FD2-204B-45A3-9B62-3E3FDF0D4853}"/>
                </a:ext>
              </a:extLst>
            </p:cNvPr>
            <p:cNvSpPr/>
            <p:nvPr/>
          </p:nvSpPr>
          <p:spPr>
            <a:xfrm>
              <a:off x="9965922" y="3040800"/>
              <a:ext cx="3721" cy="4961"/>
            </a:xfrm>
            <a:custGeom>
              <a:avLst/>
              <a:gdLst>
                <a:gd name="connsiteX0" fmla="*/ 714 w 2143"/>
                <a:gd name="connsiteY0" fmla="*/ 2858 h 2857"/>
                <a:gd name="connsiteX1" fmla="*/ 714 w 2143"/>
                <a:gd name="connsiteY1" fmla="*/ 0 h 2857"/>
                <a:gd name="connsiteX2" fmla="*/ 714 w 2143"/>
                <a:gd name="connsiteY2" fmla="*/ 2858 h 2857"/>
                <a:gd name="connsiteX3" fmla="*/ 714 w 2143"/>
                <a:gd name="connsiteY3" fmla="*/ 2858 h 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3" h="2857">
                  <a:moveTo>
                    <a:pt x="714" y="2858"/>
                  </a:moveTo>
                  <a:cubicBezTo>
                    <a:pt x="2619" y="2858"/>
                    <a:pt x="2619" y="0"/>
                    <a:pt x="714" y="0"/>
                  </a:cubicBezTo>
                  <a:cubicBezTo>
                    <a:pt x="-238" y="0"/>
                    <a:pt x="-238" y="2858"/>
                    <a:pt x="714" y="2858"/>
                  </a:cubicBezTo>
                  <a:lnTo>
                    <a:pt x="714" y="28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xmlns="" id="{EC65F6AA-AB74-4AC0-B236-78DAD63FEE00}"/>
                </a:ext>
              </a:extLst>
            </p:cNvPr>
            <p:cNvSpPr/>
            <p:nvPr/>
          </p:nvSpPr>
          <p:spPr>
            <a:xfrm>
              <a:off x="10046970" y="3093732"/>
              <a:ext cx="41764" cy="14886"/>
            </a:xfrm>
            <a:custGeom>
              <a:avLst/>
              <a:gdLst>
                <a:gd name="connsiteX0" fmla="*/ 19764 w 24050"/>
                <a:gd name="connsiteY0" fmla="*/ 0 h 8572"/>
                <a:gd name="connsiteX1" fmla="*/ 3572 w 24050"/>
                <a:gd name="connsiteY1" fmla="*/ 952 h 8572"/>
                <a:gd name="connsiteX2" fmla="*/ 3572 w 24050"/>
                <a:gd name="connsiteY2" fmla="*/ 7620 h 8572"/>
                <a:gd name="connsiteX3" fmla="*/ 19764 w 24050"/>
                <a:gd name="connsiteY3" fmla="*/ 8572 h 8572"/>
                <a:gd name="connsiteX4" fmla="*/ 19764 w 24050"/>
                <a:gd name="connsiteY4" fmla="*/ 0 h 8572"/>
                <a:gd name="connsiteX5" fmla="*/ 19764 w 24050"/>
                <a:gd name="connsiteY5" fmla="*/ 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50" h="8572">
                  <a:moveTo>
                    <a:pt x="19764" y="0"/>
                  </a:moveTo>
                  <a:cubicBezTo>
                    <a:pt x="14049" y="0"/>
                    <a:pt x="9287" y="0"/>
                    <a:pt x="3572" y="952"/>
                  </a:cubicBezTo>
                  <a:cubicBezTo>
                    <a:pt x="-1191" y="952"/>
                    <a:pt x="-1191" y="7620"/>
                    <a:pt x="3572" y="7620"/>
                  </a:cubicBezTo>
                  <a:cubicBezTo>
                    <a:pt x="9287" y="7620"/>
                    <a:pt x="14049" y="7620"/>
                    <a:pt x="19764" y="8572"/>
                  </a:cubicBezTo>
                  <a:cubicBezTo>
                    <a:pt x="25479" y="8572"/>
                    <a:pt x="25479" y="0"/>
                    <a:pt x="19764" y="0"/>
                  </a:cubicBezTo>
                  <a:lnTo>
                    <a:pt x="1976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xmlns="" id="{DDCB2D8D-22FD-413D-A09F-80D673171814}"/>
                </a:ext>
              </a:extLst>
            </p:cNvPr>
            <p:cNvSpPr/>
            <p:nvPr/>
          </p:nvSpPr>
          <p:spPr>
            <a:xfrm>
              <a:off x="9731340" y="3318283"/>
              <a:ext cx="50967" cy="51639"/>
            </a:xfrm>
            <a:custGeom>
              <a:avLst/>
              <a:gdLst>
                <a:gd name="connsiteX0" fmla="*/ 16737 w 29350"/>
                <a:gd name="connsiteY0" fmla="*/ 2135 h 29737"/>
                <a:gd name="connsiteX1" fmla="*/ 1497 w 29350"/>
                <a:gd name="connsiteY1" fmla="*/ 19280 h 29737"/>
                <a:gd name="connsiteX2" fmla="*/ 10070 w 29350"/>
                <a:gd name="connsiteY2" fmla="*/ 27853 h 29737"/>
                <a:gd name="connsiteX3" fmla="*/ 27215 w 29350"/>
                <a:gd name="connsiteY3" fmla="*/ 12613 h 29737"/>
                <a:gd name="connsiteX4" fmla="*/ 16737 w 29350"/>
                <a:gd name="connsiteY4" fmla="*/ 2135 h 29737"/>
                <a:gd name="connsiteX5" fmla="*/ 16737 w 29350"/>
                <a:gd name="connsiteY5" fmla="*/ 2135 h 2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50" h="29737">
                  <a:moveTo>
                    <a:pt x="16737" y="2135"/>
                  </a:moveTo>
                  <a:cubicBezTo>
                    <a:pt x="11975" y="7850"/>
                    <a:pt x="6260" y="13565"/>
                    <a:pt x="1497" y="19280"/>
                  </a:cubicBezTo>
                  <a:cubicBezTo>
                    <a:pt x="-3265" y="24995"/>
                    <a:pt x="4355" y="33568"/>
                    <a:pt x="10070" y="27853"/>
                  </a:cubicBezTo>
                  <a:cubicBezTo>
                    <a:pt x="15785" y="23090"/>
                    <a:pt x="21500" y="17375"/>
                    <a:pt x="27215" y="12613"/>
                  </a:cubicBezTo>
                  <a:cubicBezTo>
                    <a:pt x="33882" y="5945"/>
                    <a:pt x="23405" y="-4532"/>
                    <a:pt x="16737" y="2135"/>
                  </a:cubicBezTo>
                  <a:lnTo>
                    <a:pt x="16737" y="21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xmlns="" id="{CD3106C5-867E-4B0E-B8F5-463EAEA390F2}"/>
                </a:ext>
              </a:extLst>
            </p:cNvPr>
            <p:cNvSpPr/>
            <p:nvPr/>
          </p:nvSpPr>
          <p:spPr>
            <a:xfrm>
              <a:off x="9604607" y="3487077"/>
              <a:ext cx="45410" cy="68131"/>
            </a:xfrm>
            <a:custGeom>
              <a:avLst/>
              <a:gdLst>
                <a:gd name="connsiteX0" fmla="*/ 20185 w 26150"/>
                <a:gd name="connsiteY0" fmla="*/ 14470 h 39234"/>
                <a:gd name="connsiteX1" fmla="*/ 20185 w 26150"/>
                <a:gd name="connsiteY1" fmla="*/ 14470 h 39234"/>
                <a:gd name="connsiteX2" fmla="*/ 24948 w 26150"/>
                <a:gd name="connsiteY2" fmla="*/ 21138 h 39234"/>
                <a:gd name="connsiteX3" fmla="*/ 23043 w 26150"/>
                <a:gd name="connsiteY3" fmla="*/ 6850 h 39234"/>
                <a:gd name="connsiteX4" fmla="*/ 12565 w 26150"/>
                <a:gd name="connsiteY4" fmla="*/ 182 h 39234"/>
                <a:gd name="connsiteX5" fmla="*/ 3993 w 26150"/>
                <a:gd name="connsiteY5" fmla="*/ 9707 h 39234"/>
                <a:gd name="connsiteX6" fmla="*/ 2088 w 26150"/>
                <a:gd name="connsiteY6" fmla="*/ 21138 h 39234"/>
                <a:gd name="connsiteX7" fmla="*/ 7803 w 26150"/>
                <a:gd name="connsiteY7" fmla="*/ 14470 h 39234"/>
                <a:gd name="connsiteX8" fmla="*/ 6850 w 26150"/>
                <a:gd name="connsiteY8" fmla="*/ 15422 h 39234"/>
                <a:gd name="connsiteX9" fmla="*/ 182 w 26150"/>
                <a:gd name="connsiteY9" fmla="*/ 29710 h 39234"/>
                <a:gd name="connsiteX10" fmla="*/ 12565 w 26150"/>
                <a:gd name="connsiteY10" fmla="*/ 39235 h 39234"/>
                <a:gd name="connsiteX11" fmla="*/ 20185 w 26150"/>
                <a:gd name="connsiteY11" fmla="*/ 14470 h 39234"/>
                <a:gd name="connsiteX12" fmla="*/ 20185 w 26150"/>
                <a:gd name="connsiteY12" fmla="*/ 14470 h 3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50" h="39234">
                  <a:moveTo>
                    <a:pt x="20185" y="14470"/>
                  </a:moveTo>
                  <a:cubicBezTo>
                    <a:pt x="20185" y="14470"/>
                    <a:pt x="19232" y="14470"/>
                    <a:pt x="20185" y="14470"/>
                  </a:cubicBezTo>
                  <a:cubicBezTo>
                    <a:pt x="21138" y="16375"/>
                    <a:pt x="23043" y="18280"/>
                    <a:pt x="24948" y="21138"/>
                  </a:cubicBezTo>
                  <a:cubicBezTo>
                    <a:pt x="23043" y="16375"/>
                    <a:pt x="23043" y="11613"/>
                    <a:pt x="23043" y="6850"/>
                  </a:cubicBezTo>
                  <a:cubicBezTo>
                    <a:pt x="22090" y="2088"/>
                    <a:pt x="17328" y="-770"/>
                    <a:pt x="12565" y="182"/>
                  </a:cubicBezTo>
                  <a:cubicBezTo>
                    <a:pt x="7803" y="1135"/>
                    <a:pt x="4945" y="4945"/>
                    <a:pt x="3993" y="9707"/>
                  </a:cubicBezTo>
                  <a:cubicBezTo>
                    <a:pt x="3993" y="13518"/>
                    <a:pt x="3040" y="18280"/>
                    <a:pt x="2088" y="21138"/>
                  </a:cubicBezTo>
                  <a:cubicBezTo>
                    <a:pt x="3993" y="19232"/>
                    <a:pt x="5898" y="16375"/>
                    <a:pt x="7803" y="14470"/>
                  </a:cubicBezTo>
                  <a:cubicBezTo>
                    <a:pt x="7803" y="14470"/>
                    <a:pt x="6850" y="14470"/>
                    <a:pt x="6850" y="15422"/>
                  </a:cubicBezTo>
                  <a:cubicBezTo>
                    <a:pt x="2088" y="18280"/>
                    <a:pt x="-770" y="23995"/>
                    <a:pt x="182" y="29710"/>
                  </a:cubicBezTo>
                  <a:cubicBezTo>
                    <a:pt x="1135" y="35425"/>
                    <a:pt x="6850" y="39235"/>
                    <a:pt x="12565" y="39235"/>
                  </a:cubicBezTo>
                  <a:cubicBezTo>
                    <a:pt x="26853" y="39235"/>
                    <a:pt x="30663" y="22090"/>
                    <a:pt x="20185" y="14470"/>
                  </a:cubicBezTo>
                  <a:lnTo>
                    <a:pt x="20185" y="144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xmlns="" id="{2F838900-F59E-4344-99FE-2BACA0BCE4F9}"/>
                </a:ext>
              </a:extLst>
            </p:cNvPr>
            <p:cNvSpPr/>
            <p:nvPr/>
          </p:nvSpPr>
          <p:spPr>
            <a:xfrm>
              <a:off x="9361699" y="3065199"/>
              <a:ext cx="21660" cy="46727"/>
            </a:xfrm>
            <a:custGeom>
              <a:avLst/>
              <a:gdLst>
                <a:gd name="connsiteX0" fmla="*/ 12428 w 12473"/>
                <a:gd name="connsiteY0" fmla="*/ 21193 h 26908"/>
                <a:gd name="connsiteX1" fmla="*/ 11476 w 12473"/>
                <a:gd name="connsiteY1" fmla="*/ 5001 h 26908"/>
                <a:gd name="connsiteX2" fmla="*/ 998 w 12473"/>
                <a:gd name="connsiteY2" fmla="*/ 5001 h 26908"/>
                <a:gd name="connsiteX3" fmla="*/ 46 w 12473"/>
                <a:gd name="connsiteY3" fmla="*/ 21193 h 26908"/>
                <a:gd name="connsiteX4" fmla="*/ 12428 w 12473"/>
                <a:gd name="connsiteY4" fmla="*/ 21193 h 26908"/>
                <a:gd name="connsiteX5" fmla="*/ 12428 w 12473"/>
                <a:gd name="connsiteY5" fmla="*/ 21193 h 2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73" h="26908">
                  <a:moveTo>
                    <a:pt x="12428" y="21193"/>
                  </a:moveTo>
                  <a:cubicBezTo>
                    <a:pt x="12428" y="15478"/>
                    <a:pt x="11476" y="9763"/>
                    <a:pt x="11476" y="5001"/>
                  </a:cubicBezTo>
                  <a:cubicBezTo>
                    <a:pt x="11476" y="-1667"/>
                    <a:pt x="998" y="-1667"/>
                    <a:pt x="998" y="5001"/>
                  </a:cubicBezTo>
                  <a:cubicBezTo>
                    <a:pt x="998" y="10716"/>
                    <a:pt x="46" y="16431"/>
                    <a:pt x="46" y="21193"/>
                  </a:cubicBezTo>
                  <a:cubicBezTo>
                    <a:pt x="-907" y="28813"/>
                    <a:pt x="13381" y="28813"/>
                    <a:pt x="12428" y="21193"/>
                  </a:cubicBezTo>
                  <a:lnTo>
                    <a:pt x="12428" y="211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xmlns="" id="{4B5DB1D9-B55D-4EA2-94CE-CE0AB7D269F6}"/>
                </a:ext>
              </a:extLst>
            </p:cNvPr>
            <p:cNvSpPr/>
            <p:nvPr/>
          </p:nvSpPr>
          <p:spPr>
            <a:xfrm>
              <a:off x="9381627" y="3368121"/>
              <a:ext cx="61199" cy="38383"/>
            </a:xfrm>
            <a:custGeom>
              <a:avLst/>
              <a:gdLst>
                <a:gd name="connsiteX0" fmla="*/ 10478 w 35242"/>
                <a:gd name="connsiteY0" fmla="*/ 22012 h 22103"/>
                <a:gd name="connsiteX1" fmla="*/ 26670 w 35242"/>
                <a:gd name="connsiteY1" fmla="*/ 20107 h 22103"/>
                <a:gd name="connsiteX2" fmla="*/ 26670 w 35242"/>
                <a:gd name="connsiteY2" fmla="*/ 2010 h 22103"/>
                <a:gd name="connsiteX3" fmla="*/ 10478 w 35242"/>
                <a:gd name="connsiteY3" fmla="*/ 105 h 22103"/>
                <a:gd name="connsiteX4" fmla="*/ 0 w 35242"/>
                <a:gd name="connsiteY4" fmla="*/ 10582 h 22103"/>
                <a:gd name="connsiteX5" fmla="*/ 10478 w 35242"/>
                <a:gd name="connsiteY5" fmla="*/ 22012 h 22103"/>
                <a:gd name="connsiteX6" fmla="*/ 10478 w 35242"/>
                <a:gd name="connsiteY6" fmla="*/ 22012 h 2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" h="22103">
                  <a:moveTo>
                    <a:pt x="10478" y="22012"/>
                  </a:moveTo>
                  <a:cubicBezTo>
                    <a:pt x="16193" y="21060"/>
                    <a:pt x="20955" y="21060"/>
                    <a:pt x="26670" y="20107"/>
                  </a:cubicBezTo>
                  <a:cubicBezTo>
                    <a:pt x="38100" y="19155"/>
                    <a:pt x="38100" y="3915"/>
                    <a:pt x="26670" y="2010"/>
                  </a:cubicBezTo>
                  <a:cubicBezTo>
                    <a:pt x="20955" y="1057"/>
                    <a:pt x="16193" y="1057"/>
                    <a:pt x="10478" y="105"/>
                  </a:cubicBezTo>
                  <a:cubicBezTo>
                    <a:pt x="4763" y="-848"/>
                    <a:pt x="0" y="4867"/>
                    <a:pt x="0" y="10582"/>
                  </a:cubicBezTo>
                  <a:cubicBezTo>
                    <a:pt x="0" y="16297"/>
                    <a:pt x="4763" y="22965"/>
                    <a:pt x="10478" y="22012"/>
                  </a:cubicBezTo>
                  <a:lnTo>
                    <a:pt x="10478" y="220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xmlns="" id="{7873DF77-6305-4716-B5E2-03951B7BAD61}"/>
                </a:ext>
              </a:extLst>
            </p:cNvPr>
            <p:cNvSpPr/>
            <p:nvPr/>
          </p:nvSpPr>
          <p:spPr>
            <a:xfrm>
              <a:off x="9616916" y="3434466"/>
              <a:ext cx="22328" cy="23157"/>
            </a:xfrm>
            <a:custGeom>
              <a:avLst/>
              <a:gdLst>
                <a:gd name="connsiteX0" fmla="*/ 6429 w 12858"/>
                <a:gd name="connsiteY0" fmla="*/ 13335 h 13335"/>
                <a:gd name="connsiteX1" fmla="*/ 6429 w 12858"/>
                <a:gd name="connsiteY1" fmla="*/ 0 h 13335"/>
                <a:gd name="connsiteX2" fmla="*/ 6429 w 12858"/>
                <a:gd name="connsiteY2" fmla="*/ 13335 h 13335"/>
                <a:gd name="connsiteX3" fmla="*/ 6429 w 12858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8" h="13335">
                  <a:moveTo>
                    <a:pt x="6429" y="13335"/>
                  </a:moveTo>
                  <a:cubicBezTo>
                    <a:pt x="15002" y="13335"/>
                    <a:pt x="15002" y="0"/>
                    <a:pt x="6429" y="0"/>
                  </a:cubicBezTo>
                  <a:cubicBezTo>
                    <a:pt x="-2143" y="0"/>
                    <a:pt x="-2143" y="13335"/>
                    <a:pt x="6429" y="13335"/>
                  </a:cubicBezTo>
                  <a:lnTo>
                    <a:pt x="6429" y="133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xmlns="" id="{A051B42C-B110-42AC-ADB6-7F9E039AD988}"/>
                </a:ext>
              </a:extLst>
            </p:cNvPr>
            <p:cNvSpPr/>
            <p:nvPr/>
          </p:nvSpPr>
          <p:spPr>
            <a:xfrm>
              <a:off x="9725670" y="3543634"/>
              <a:ext cx="31013" cy="33081"/>
            </a:xfrm>
            <a:custGeom>
              <a:avLst/>
              <a:gdLst>
                <a:gd name="connsiteX0" fmla="*/ 8573 w 17859"/>
                <a:gd name="connsiteY0" fmla="*/ 19050 h 19050"/>
                <a:gd name="connsiteX1" fmla="*/ 8573 w 17859"/>
                <a:gd name="connsiteY1" fmla="*/ 0 h 19050"/>
                <a:gd name="connsiteX2" fmla="*/ 8573 w 17859"/>
                <a:gd name="connsiteY2" fmla="*/ 19050 h 19050"/>
                <a:gd name="connsiteX3" fmla="*/ 8573 w 17859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9" h="19050">
                  <a:moveTo>
                    <a:pt x="8573" y="19050"/>
                  </a:moveTo>
                  <a:cubicBezTo>
                    <a:pt x="20955" y="19050"/>
                    <a:pt x="20955" y="0"/>
                    <a:pt x="8573" y="0"/>
                  </a:cubicBezTo>
                  <a:cubicBezTo>
                    <a:pt x="-2858" y="952"/>
                    <a:pt x="-2858" y="19050"/>
                    <a:pt x="8573" y="19050"/>
                  </a:cubicBezTo>
                  <a:lnTo>
                    <a:pt x="8573" y="190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xmlns="" id="{F7FD52A9-479E-42C9-AD90-6F5C7710D675}"/>
                </a:ext>
              </a:extLst>
            </p:cNvPr>
            <p:cNvSpPr/>
            <p:nvPr/>
          </p:nvSpPr>
          <p:spPr>
            <a:xfrm>
              <a:off x="10026409" y="3167691"/>
              <a:ext cx="101193" cy="102897"/>
            </a:xfrm>
            <a:custGeom>
              <a:avLst/>
              <a:gdLst>
                <a:gd name="connsiteX0" fmla="*/ 28747 w 58273"/>
                <a:gd name="connsiteY0" fmla="*/ 51707 h 59254"/>
                <a:gd name="connsiteX1" fmla="*/ 55417 w 58273"/>
                <a:gd name="connsiteY1" fmla="*/ 18369 h 59254"/>
                <a:gd name="connsiteX2" fmla="*/ 40177 w 58273"/>
                <a:gd name="connsiteY2" fmla="*/ 3129 h 59254"/>
                <a:gd name="connsiteX3" fmla="*/ 4935 w 58273"/>
                <a:gd name="connsiteY3" fmla="*/ 32657 h 59254"/>
                <a:gd name="connsiteX4" fmla="*/ 5887 w 58273"/>
                <a:gd name="connsiteY4" fmla="*/ 55517 h 59254"/>
                <a:gd name="connsiteX5" fmla="*/ 28747 w 58273"/>
                <a:gd name="connsiteY5" fmla="*/ 51707 h 59254"/>
                <a:gd name="connsiteX6" fmla="*/ 28747 w 58273"/>
                <a:gd name="connsiteY6" fmla="*/ 51707 h 5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73" h="59254">
                  <a:moveTo>
                    <a:pt x="28747" y="51707"/>
                  </a:moveTo>
                  <a:cubicBezTo>
                    <a:pt x="37320" y="40277"/>
                    <a:pt x="46845" y="29799"/>
                    <a:pt x="55417" y="18369"/>
                  </a:cubicBezTo>
                  <a:cubicBezTo>
                    <a:pt x="63990" y="7892"/>
                    <a:pt x="51607" y="-6396"/>
                    <a:pt x="40177" y="3129"/>
                  </a:cubicBezTo>
                  <a:cubicBezTo>
                    <a:pt x="28747" y="13607"/>
                    <a:pt x="16365" y="23132"/>
                    <a:pt x="4935" y="32657"/>
                  </a:cubicBezTo>
                  <a:cubicBezTo>
                    <a:pt x="-2685" y="38372"/>
                    <a:pt x="-780" y="49802"/>
                    <a:pt x="5887" y="55517"/>
                  </a:cubicBezTo>
                  <a:cubicBezTo>
                    <a:pt x="13507" y="62184"/>
                    <a:pt x="23032" y="59327"/>
                    <a:pt x="28747" y="51707"/>
                  </a:cubicBezTo>
                  <a:lnTo>
                    <a:pt x="28747" y="517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xmlns="" id="{727DABD4-B0D7-4584-93C6-DBEA45C4D9C1}"/>
                </a:ext>
              </a:extLst>
            </p:cNvPr>
            <p:cNvSpPr/>
            <p:nvPr/>
          </p:nvSpPr>
          <p:spPr>
            <a:xfrm>
              <a:off x="10383981" y="3062304"/>
              <a:ext cx="19847" cy="19847"/>
            </a:xfrm>
            <a:custGeom>
              <a:avLst/>
              <a:gdLst>
                <a:gd name="connsiteX0" fmla="*/ 5715 w 11429"/>
                <a:gd name="connsiteY0" fmla="*/ 11430 h 11429"/>
                <a:gd name="connsiteX1" fmla="*/ 5715 w 11429"/>
                <a:gd name="connsiteY1" fmla="*/ 0 h 11429"/>
                <a:gd name="connsiteX2" fmla="*/ 5715 w 11429"/>
                <a:gd name="connsiteY2" fmla="*/ 11430 h 11429"/>
                <a:gd name="connsiteX3" fmla="*/ 5715 w 11429"/>
                <a:gd name="connsiteY3" fmla="*/ 11430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" h="11429">
                  <a:moveTo>
                    <a:pt x="5715" y="11430"/>
                  </a:moveTo>
                  <a:cubicBezTo>
                    <a:pt x="13335" y="11430"/>
                    <a:pt x="13335" y="0"/>
                    <a:pt x="5715" y="0"/>
                  </a:cubicBezTo>
                  <a:cubicBezTo>
                    <a:pt x="-1905" y="0"/>
                    <a:pt x="-1905" y="11430"/>
                    <a:pt x="5715" y="11430"/>
                  </a:cubicBezTo>
                  <a:lnTo>
                    <a:pt x="5715" y="114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xmlns="" id="{AEA72196-2342-4F09-8148-D9BD60F30DEE}"/>
                </a:ext>
              </a:extLst>
            </p:cNvPr>
            <p:cNvSpPr/>
            <p:nvPr/>
          </p:nvSpPr>
          <p:spPr>
            <a:xfrm>
              <a:off x="9900371" y="3348453"/>
              <a:ext cx="21717" cy="23157"/>
            </a:xfrm>
            <a:custGeom>
              <a:avLst/>
              <a:gdLst>
                <a:gd name="connsiteX0" fmla="*/ 6077 w 12506"/>
                <a:gd name="connsiteY0" fmla="*/ 13335 h 13335"/>
                <a:gd name="connsiteX1" fmla="*/ 6077 w 12506"/>
                <a:gd name="connsiteY1" fmla="*/ 0 h 13335"/>
                <a:gd name="connsiteX2" fmla="*/ 6077 w 12506"/>
                <a:gd name="connsiteY2" fmla="*/ 13335 h 13335"/>
                <a:gd name="connsiteX3" fmla="*/ 6077 w 12506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06" h="13335">
                  <a:moveTo>
                    <a:pt x="6077" y="13335"/>
                  </a:moveTo>
                  <a:cubicBezTo>
                    <a:pt x="14650" y="13335"/>
                    <a:pt x="14650" y="0"/>
                    <a:pt x="6077" y="0"/>
                  </a:cubicBezTo>
                  <a:cubicBezTo>
                    <a:pt x="-1543" y="0"/>
                    <a:pt x="-2495" y="13335"/>
                    <a:pt x="6077" y="13335"/>
                  </a:cubicBezTo>
                  <a:lnTo>
                    <a:pt x="6077" y="133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xmlns="" id="{58A26605-5FEA-4A69-A48A-EC4EE7318AAC}"/>
                </a:ext>
              </a:extLst>
            </p:cNvPr>
            <p:cNvSpPr/>
            <p:nvPr/>
          </p:nvSpPr>
          <p:spPr>
            <a:xfrm>
              <a:off x="9507457" y="3398650"/>
              <a:ext cx="62371" cy="100540"/>
            </a:xfrm>
            <a:custGeom>
              <a:avLst/>
              <a:gdLst>
                <a:gd name="connsiteX0" fmla="*/ 28505 w 35917"/>
                <a:gd name="connsiteY0" fmla="*/ 30150 h 57897"/>
                <a:gd name="connsiteX1" fmla="*/ 25647 w 35917"/>
                <a:gd name="connsiteY1" fmla="*/ 28245 h 57897"/>
                <a:gd name="connsiteX2" fmla="*/ 25647 w 35917"/>
                <a:gd name="connsiteY2" fmla="*/ 28245 h 57897"/>
                <a:gd name="connsiteX3" fmla="*/ 24695 w 35917"/>
                <a:gd name="connsiteY3" fmla="*/ 26340 h 57897"/>
                <a:gd name="connsiteX4" fmla="*/ 27552 w 35917"/>
                <a:gd name="connsiteY4" fmla="*/ 18720 h 57897"/>
                <a:gd name="connsiteX5" fmla="*/ 15170 w 35917"/>
                <a:gd name="connsiteY5" fmla="*/ 1575 h 57897"/>
                <a:gd name="connsiteX6" fmla="*/ 9455 w 35917"/>
                <a:gd name="connsiteY6" fmla="*/ 53010 h 57897"/>
                <a:gd name="connsiteX7" fmla="*/ 32315 w 35917"/>
                <a:gd name="connsiteY7" fmla="*/ 52057 h 57897"/>
                <a:gd name="connsiteX8" fmla="*/ 28505 w 35917"/>
                <a:gd name="connsiteY8" fmla="*/ 30150 h 57897"/>
                <a:gd name="connsiteX9" fmla="*/ 28505 w 35917"/>
                <a:gd name="connsiteY9" fmla="*/ 30150 h 5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17" h="57897">
                  <a:moveTo>
                    <a:pt x="28505" y="30150"/>
                  </a:moveTo>
                  <a:cubicBezTo>
                    <a:pt x="27552" y="30150"/>
                    <a:pt x="26600" y="29197"/>
                    <a:pt x="25647" y="28245"/>
                  </a:cubicBezTo>
                  <a:cubicBezTo>
                    <a:pt x="27552" y="29197"/>
                    <a:pt x="25647" y="27292"/>
                    <a:pt x="25647" y="28245"/>
                  </a:cubicBezTo>
                  <a:cubicBezTo>
                    <a:pt x="25647" y="28245"/>
                    <a:pt x="24695" y="26340"/>
                    <a:pt x="24695" y="26340"/>
                  </a:cubicBezTo>
                  <a:cubicBezTo>
                    <a:pt x="24695" y="22530"/>
                    <a:pt x="24695" y="21577"/>
                    <a:pt x="27552" y="18720"/>
                  </a:cubicBezTo>
                  <a:cubicBezTo>
                    <a:pt x="37077" y="11100"/>
                    <a:pt x="25647" y="-5093"/>
                    <a:pt x="15170" y="1575"/>
                  </a:cubicBezTo>
                  <a:cubicBezTo>
                    <a:pt x="-2928" y="12052"/>
                    <a:pt x="-4833" y="38722"/>
                    <a:pt x="9455" y="53010"/>
                  </a:cubicBezTo>
                  <a:cubicBezTo>
                    <a:pt x="16122" y="59677"/>
                    <a:pt x="26600" y="59677"/>
                    <a:pt x="32315" y="52057"/>
                  </a:cubicBezTo>
                  <a:cubicBezTo>
                    <a:pt x="38030" y="45390"/>
                    <a:pt x="37077" y="33960"/>
                    <a:pt x="28505" y="30150"/>
                  </a:cubicBezTo>
                  <a:lnTo>
                    <a:pt x="28505" y="301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xmlns="" id="{C79D9548-1855-4D4F-9754-D7CDBA4BC486}"/>
                </a:ext>
              </a:extLst>
            </p:cNvPr>
            <p:cNvSpPr/>
            <p:nvPr/>
          </p:nvSpPr>
          <p:spPr>
            <a:xfrm>
              <a:off x="9366740" y="3239288"/>
              <a:ext cx="11164" cy="11577"/>
            </a:xfrm>
            <a:custGeom>
              <a:avLst/>
              <a:gdLst>
                <a:gd name="connsiteX0" fmla="*/ 2858 w 6429"/>
                <a:gd name="connsiteY0" fmla="*/ 6668 h 6667"/>
                <a:gd name="connsiteX1" fmla="*/ 2858 w 6429"/>
                <a:gd name="connsiteY1" fmla="*/ 0 h 6667"/>
                <a:gd name="connsiteX2" fmla="*/ 2858 w 6429"/>
                <a:gd name="connsiteY2" fmla="*/ 6668 h 6667"/>
                <a:gd name="connsiteX3" fmla="*/ 2858 w 6429"/>
                <a:gd name="connsiteY3" fmla="*/ 6668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" h="6667">
                  <a:moveTo>
                    <a:pt x="2858" y="6668"/>
                  </a:moveTo>
                  <a:cubicBezTo>
                    <a:pt x="7620" y="6668"/>
                    <a:pt x="7620" y="0"/>
                    <a:pt x="2858" y="0"/>
                  </a:cubicBezTo>
                  <a:cubicBezTo>
                    <a:pt x="-953" y="0"/>
                    <a:pt x="-953" y="6668"/>
                    <a:pt x="2858" y="6668"/>
                  </a:cubicBezTo>
                  <a:lnTo>
                    <a:pt x="2858" y="66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xmlns="" id="{3AD8EC04-D2C2-44CB-B801-F39D28499A3C}"/>
                </a:ext>
              </a:extLst>
            </p:cNvPr>
            <p:cNvSpPr/>
            <p:nvPr/>
          </p:nvSpPr>
          <p:spPr>
            <a:xfrm>
              <a:off x="9049639" y="3188980"/>
              <a:ext cx="64655" cy="54300"/>
            </a:xfrm>
            <a:custGeom>
              <a:avLst/>
              <a:gdLst>
                <a:gd name="connsiteX0" fmla="*/ 18776 w 37232"/>
                <a:gd name="connsiteY0" fmla="*/ 395 h 31269"/>
                <a:gd name="connsiteX1" fmla="*/ 10204 w 37232"/>
                <a:gd name="connsiteY1" fmla="*/ 2300 h 31269"/>
                <a:gd name="connsiteX2" fmla="*/ 16871 w 37232"/>
                <a:gd name="connsiteY2" fmla="*/ 28970 h 31269"/>
                <a:gd name="connsiteX3" fmla="*/ 25444 w 37232"/>
                <a:gd name="connsiteY3" fmla="*/ 27065 h 31269"/>
                <a:gd name="connsiteX4" fmla="*/ 25444 w 37232"/>
                <a:gd name="connsiteY4" fmla="*/ 5157 h 31269"/>
                <a:gd name="connsiteX5" fmla="*/ 16871 w 37232"/>
                <a:gd name="connsiteY5" fmla="*/ 3252 h 31269"/>
                <a:gd name="connsiteX6" fmla="*/ 9251 w 37232"/>
                <a:gd name="connsiteY6" fmla="*/ 28970 h 31269"/>
                <a:gd name="connsiteX7" fmla="*/ 17824 w 37232"/>
                <a:gd name="connsiteY7" fmla="*/ 30875 h 31269"/>
                <a:gd name="connsiteX8" fmla="*/ 18776 w 37232"/>
                <a:gd name="connsiteY8" fmla="*/ 395 h 31269"/>
                <a:gd name="connsiteX9" fmla="*/ 18776 w 37232"/>
                <a:gd name="connsiteY9" fmla="*/ 395 h 3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232" h="31269">
                  <a:moveTo>
                    <a:pt x="18776" y="395"/>
                  </a:moveTo>
                  <a:cubicBezTo>
                    <a:pt x="15919" y="1347"/>
                    <a:pt x="13061" y="1347"/>
                    <a:pt x="10204" y="2300"/>
                  </a:cubicBezTo>
                  <a:cubicBezTo>
                    <a:pt x="-6941" y="6110"/>
                    <a:pt x="-274" y="32780"/>
                    <a:pt x="16871" y="28970"/>
                  </a:cubicBezTo>
                  <a:cubicBezTo>
                    <a:pt x="19729" y="28017"/>
                    <a:pt x="22586" y="28017"/>
                    <a:pt x="25444" y="27065"/>
                  </a:cubicBezTo>
                  <a:cubicBezTo>
                    <a:pt x="35921" y="24207"/>
                    <a:pt x="36874" y="8015"/>
                    <a:pt x="25444" y="5157"/>
                  </a:cubicBezTo>
                  <a:cubicBezTo>
                    <a:pt x="22586" y="4205"/>
                    <a:pt x="19729" y="4205"/>
                    <a:pt x="16871" y="3252"/>
                  </a:cubicBezTo>
                  <a:cubicBezTo>
                    <a:pt x="-274" y="-558"/>
                    <a:pt x="-6941" y="26112"/>
                    <a:pt x="9251" y="28970"/>
                  </a:cubicBezTo>
                  <a:cubicBezTo>
                    <a:pt x="12109" y="29922"/>
                    <a:pt x="14966" y="29922"/>
                    <a:pt x="17824" y="30875"/>
                  </a:cubicBezTo>
                  <a:cubicBezTo>
                    <a:pt x="43541" y="35637"/>
                    <a:pt x="43541" y="-4368"/>
                    <a:pt x="18776" y="395"/>
                  </a:cubicBezTo>
                  <a:lnTo>
                    <a:pt x="18776" y="3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xmlns="" id="{052A0753-D25D-4CD3-A93E-42A19EC2A431}"/>
                </a:ext>
              </a:extLst>
            </p:cNvPr>
            <p:cNvSpPr/>
            <p:nvPr/>
          </p:nvSpPr>
          <p:spPr>
            <a:xfrm>
              <a:off x="8901912" y="2970316"/>
              <a:ext cx="65186" cy="65108"/>
            </a:xfrm>
            <a:custGeom>
              <a:avLst/>
              <a:gdLst>
                <a:gd name="connsiteX0" fmla="*/ 34314 w 37538"/>
                <a:gd name="connsiteY0" fmla="*/ 17730 h 37493"/>
                <a:gd name="connsiteX1" fmla="*/ 16216 w 37538"/>
                <a:gd name="connsiteY1" fmla="*/ 2490 h 37493"/>
                <a:gd name="connsiteX2" fmla="*/ 2881 w 37538"/>
                <a:gd name="connsiteY2" fmla="*/ 15825 h 37493"/>
                <a:gd name="connsiteX3" fmla="*/ 18121 w 37538"/>
                <a:gd name="connsiteY3" fmla="*/ 33922 h 37493"/>
                <a:gd name="connsiteX4" fmla="*/ 34314 w 37538"/>
                <a:gd name="connsiteY4" fmla="*/ 33922 h 37493"/>
                <a:gd name="connsiteX5" fmla="*/ 34314 w 37538"/>
                <a:gd name="connsiteY5" fmla="*/ 17730 h 37493"/>
                <a:gd name="connsiteX6" fmla="*/ 34314 w 37538"/>
                <a:gd name="connsiteY6" fmla="*/ 17730 h 3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38" h="37493">
                  <a:moveTo>
                    <a:pt x="34314" y="17730"/>
                  </a:moveTo>
                  <a:cubicBezTo>
                    <a:pt x="28599" y="12967"/>
                    <a:pt x="22883" y="7252"/>
                    <a:pt x="16216" y="2490"/>
                  </a:cubicBezTo>
                  <a:cubicBezTo>
                    <a:pt x="6691" y="-5130"/>
                    <a:pt x="-5692" y="6300"/>
                    <a:pt x="2881" y="15825"/>
                  </a:cubicBezTo>
                  <a:cubicBezTo>
                    <a:pt x="7644" y="21540"/>
                    <a:pt x="13358" y="27255"/>
                    <a:pt x="18121" y="33922"/>
                  </a:cubicBezTo>
                  <a:cubicBezTo>
                    <a:pt x="21931" y="38685"/>
                    <a:pt x="29551" y="38685"/>
                    <a:pt x="34314" y="33922"/>
                  </a:cubicBezTo>
                  <a:cubicBezTo>
                    <a:pt x="38124" y="30112"/>
                    <a:pt x="39076" y="21540"/>
                    <a:pt x="34314" y="17730"/>
                  </a:cubicBezTo>
                  <a:lnTo>
                    <a:pt x="34314" y="177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xmlns="" id="{73977EA9-E6C8-47CA-B003-B32FE3761F59}"/>
                </a:ext>
              </a:extLst>
            </p:cNvPr>
            <p:cNvSpPr/>
            <p:nvPr/>
          </p:nvSpPr>
          <p:spPr>
            <a:xfrm>
              <a:off x="8792786" y="2745140"/>
              <a:ext cx="23442" cy="49206"/>
            </a:xfrm>
            <a:custGeom>
              <a:avLst/>
              <a:gdLst>
                <a:gd name="connsiteX0" fmla="*/ 0 w 13499"/>
                <a:gd name="connsiteY0" fmla="*/ 6429 h 28336"/>
                <a:gd name="connsiteX1" fmla="*/ 953 w 13499"/>
                <a:gd name="connsiteY1" fmla="*/ 22622 h 28336"/>
                <a:gd name="connsiteX2" fmla="*/ 12383 w 13499"/>
                <a:gd name="connsiteY2" fmla="*/ 22622 h 28336"/>
                <a:gd name="connsiteX3" fmla="*/ 13335 w 13499"/>
                <a:gd name="connsiteY3" fmla="*/ 6429 h 28336"/>
                <a:gd name="connsiteX4" fmla="*/ 0 w 13499"/>
                <a:gd name="connsiteY4" fmla="*/ 6429 h 28336"/>
                <a:gd name="connsiteX5" fmla="*/ 0 w 13499"/>
                <a:gd name="connsiteY5" fmla="*/ 6429 h 2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9" h="28336">
                  <a:moveTo>
                    <a:pt x="0" y="6429"/>
                  </a:moveTo>
                  <a:cubicBezTo>
                    <a:pt x="0" y="12144"/>
                    <a:pt x="953" y="17859"/>
                    <a:pt x="953" y="22622"/>
                  </a:cubicBezTo>
                  <a:cubicBezTo>
                    <a:pt x="1905" y="30242"/>
                    <a:pt x="12383" y="30242"/>
                    <a:pt x="12383" y="22622"/>
                  </a:cubicBezTo>
                  <a:cubicBezTo>
                    <a:pt x="12383" y="16907"/>
                    <a:pt x="13335" y="11192"/>
                    <a:pt x="13335" y="6429"/>
                  </a:cubicBezTo>
                  <a:cubicBezTo>
                    <a:pt x="15240" y="-2143"/>
                    <a:pt x="0" y="-2143"/>
                    <a:pt x="0" y="6429"/>
                  </a:cubicBezTo>
                  <a:lnTo>
                    <a:pt x="0" y="642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xmlns="" id="{8A58792F-E8B9-433F-A741-872B53813E33}"/>
                </a:ext>
              </a:extLst>
            </p:cNvPr>
            <p:cNvSpPr/>
            <p:nvPr/>
          </p:nvSpPr>
          <p:spPr>
            <a:xfrm>
              <a:off x="9005597" y="3072228"/>
              <a:ext cx="54055" cy="76711"/>
            </a:xfrm>
            <a:custGeom>
              <a:avLst/>
              <a:gdLst>
                <a:gd name="connsiteX0" fmla="*/ 323 w 31128"/>
                <a:gd name="connsiteY0" fmla="*/ 20002 h 44175"/>
                <a:gd name="connsiteX1" fmla="*/ 4133 w 31128"/>
                <a:gd name="connsiteY1" fmla="*/ 35242 h 44175"/>
                <a:gd name="connsiteX2" fmla="*/ 26993 w 31128"/>
                <a:gd name="connsiteY2" fmla="*/ 35242 h 44175"/>
                <a:gd name="connsiteX3" fmla="*/ 30803 w 31128"/>
                <a:gd name="connsiteY3" fmla="*/ 20002 h 44175"/>
                <a:gd name="connsiteX4" fmla="*/ 16515 w 31128"/>
                <a:gd name="connsiteY4" fmla="*/ 0 h 44175"/>
                <a:gd name="connsiteX5" fmla="*/ 323 w 31128"/>
                <a:gd name="connsiteY5" fmla="*/ 20002 h 44175"/>
                <a:gd name="connsiteX6" fmla="*/ 323 w 31128"/>
                <a:gd name="connsiteY6" fmla="*/ 20002 h 4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28" h="44175">
                  <a:moveTo>
                    <a:pt x="323" y="20002"/>
                  </a:moveTo>
                  <a:cubicBezTo>
                    <a:pt x="1275" y="24765"/>
                    <a:pt x="2228" y="30480"/>
                    <a:pt x="4133" y="35242"/>
                  </a:cubicBezTo>
                  <a:cubicBezTo>
                    <a:pt x="6990" y="46673"/>
                    <a:pt x="25088" y="47625"/>
                    <a:pt x="26993" y="35242"/>
                  </a:cubicBezTo>
                  <a:cubicBezTo>
                    <a:pt x="27945" y="30480"/>
                    <a:pt x="28898" y="24765"/>
                    <a:pt x="30803" y="20002"/>
                  </a:cubicBezTo>
                  <a:cubicBezTo>
                    <a:pt x="32708" y="10477"/>
                    <a:pt x="26040" y="952"/>
                    <a:pt x="16515" y="0"/>
                  </a:cubicBezTo>
                  <a:cubicBezTo>
                    <a:pt x="5085" y="952"/>
                    <a:pt x="-1582" y="10477"/>
                    <a:pt x="323" y="20002"/>
                  </a:cubicBezTo>
                  <a:lnTo>
                    <a:pt x="323" y="200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xmlns="" id="{E425BEE9-76CB-4AEC-BCEF-37B3BBF9FA9C}"/>
                </a:ext>
              </a:extLst>
            </p:cNvPr>
            <p:cNvSpPr/>
            <p:nvPr/>
          </p:nvSpPr>
          <p:spPr>
            <a:xfrm>
              <a:off x="9200650" y="3157553"/>
              <a:ext cx="31143" cy="31143"/>
            </a:xfrm>
            <a:custGeom>
              <a:avLst/>
              <a:gdLst>
                <a:gd name="connsiteX0" fmla="*/ 395 w 17934"/>
                <a:gd name="connsiteY0" fmla="*/ 1347 h 17934"/>
                <a:gd name="connsiteX1" fmla="*/ 16587 w 17934"/>
                <a:gd name="connsiteY1" fmla="*/ 17540 h 17934"/>
                <a:gd name="connsiteX2" fmla="*/ 17540 w 17934"/>
                <a:gd name="connsiteY2" fmla="*/ 16587 h 17934"/>
                <a:gd name="connsiteX3" fmla="*/ 1347 w 17934"/>
                <a:gd name="connsiteY3" fmla="*/ 395 h 17934"/>
                <a:gd name="connsiteX4" fmla="*/ 395 w 17934"/>
                <a:gd name="connsiteY4" fmla="*/ 1347 h 17934"/>
                <a:gd name="connsiteX5" fmla="*/ 395 w 17934"/>
                <a:gd name="connsiteY5" fmla="*/ 1347 h 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34" h="17934">
                  <a:moveTo>
                    <a:pt x="395" y="1347"/>
                  </a:moveTo>
                  <a:cubicBezTo>
                    <a:pt x="6110" y="7062"/>
                    <a:pt x="10872" y="12777"/>
                    <a:pt x="16587" y="17540"/>
                  </a:cubicBezTo>
                  <a:cubicBezTo>
                    <a:pt x="17540" y="18492"/>
                    <a:pt x="18492" y="17540"/>
                    <a:pt x="17540" y="16587"/>
                  </a:cubicBezTo>
                  <a:cubicBezTo>
                    <a:pt x="11825" y="10872"/>
                    <a:pt x="7062" y="5157"/>
                    <a:pt x="1347" y="395"/>
                  </a:cubicBezTo>
                  <a:cubicBezTo>
                    <a:pt x="395" y="-558"/>
                    <a:pt x="-558" y="395"/>
                    <a:pt x="395" y="1347"/>
                  </a:cubicBezTo>
                  <a:lnTo>
                    <a:pt x="395" y="13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xmlns="" id="{E43FBD32-EEEB-481A-90E9-0C2C17C9D4B6}"/>
                </a:ext>
              </a:extLst>
            </p:cNvPr>
            <p:cNvSpPr/>
            <p:nvPr/>
          </p:nvSpPr>
          <p:spPr>
            <a:xfrm>
              <a:off x="9343587" y="3273287"/>
              <a:ext cx="1240" cy="735"/>
            </a:xfrm>
            <a:custGeom>
              <a:avLst/>
              <a:gdLst>
                <a:gd name="connsiteX0" fmla="*/ 0 w 714"/>
                <a:gd name="connsiteY0" fmla="*/ 423 h 423"/>
                <a:gd name="connsiteX1" fmla="*/ 0 w 714"/>
                <a:gd name="connsiteY1" fmla="*/ 423 h 423"/>
                <a:gd name="connsiteX2" fmla="*/ 0 w 714"/>
                <a:gd name="connsiteY2" fmla="*/ 423 h 423"/>
                <a:gd name="connsiteX3" fmla="*/ 0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0" y="423"/>
                  </a:moveTo>
                  <a:cubicBezTo>
                    <a:pt x="952" y="423"/>
                    <a:pt x="952" y="-529"/>
                    <a:pt x="0" y="423"/>
                  </a:cubicBezTo>
                  <a:cubicBezTo>
                    <a:pt x="0" y="-529"/>
                    <a:pt x="0" y="423"/>
                    <a:pt x="0" y="423"/>
                  </a:cubicBezTo>
                  <a:lnTo>
                    <a:pt x="0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xmlns="" id="{02C718BB-54EB-40ED-A0F8-07C808CFC6EF}"/>
                </a:ext>
              </a:extLst>
            </p:cNvPr>
            <p:cNvSpPr/>
            <p:nvPr/>
          </p:nvSpPr>
          <p:spPr>
            <a:xfrm>
              <a:off x="9400238" y="3302142"/>
              <a:ext cx="1240" cy="16540"/>
            </a:xfrm>
            <a:custGeom>
              <a:avLst/>
              <a:gdLst>
                <a:gd name="connsiteX0" fmla="*/ 714 w 714"/>
                <a:gd name="connsiteY0" fmla="*/ 0 h 9525"/>
                <a:gd name="connsiteX1" fmla="*/ 714 w 714"/>
                <a:gd name="connsiteY1" fmla="*/ 0 h 9525"/>
                <a:gd name="connsiteX2" fmla="*/ 714 w 714"/>
                <a:gd name="connsiteY2" fmla="*/ 0 h 9525"/>
                <a:gd name="connsiteX3" fmla="*/ 714 w 714"/>
                <a:gd name="connsiteY3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9525">
                  <a:moveTo>
                    <a:pt x="714" y="0"/>
                  </a:moveTo>
                  <a:cubicBezTo>
                    <a:pt x="714" y="0"/>
                    <a:pt x="714" y="0"/>
                    <a:pt x="714" y="0"/>
                  </a:cubicBezTo>
                  <a:cubicBezTo>
                    <a:pt x="-238" y="0"/>
                    <a:pt x="-238" y="0"/>
                    <a:pt x="714" y="0"/>
                  </a:cubicBezTo>
                  <a:lnTo>
                    <a:pt x="7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xmlns="" id="{365732BF-2CDB-463F-918B-32AEC4BBF10E}"/>
                </a:ext>
              </a:extLst>
            </p:cNvPr>
            <p:cNvSpPr/>
            <p:nvPr/>
          </p:nvSpPr>
          <p:spPr>
            <a:xfrm>
              <a:off x="9451511" y="5652405"/>
              <a:ext cx="12404" cy="11720"/>
            </a:xfrm>
            <a:custGeom>
              <a:avLst/>
              <a:gdLst>
                <a:gd name="connsiteX0" fmla="*/ 3572 w 7143"/>
                <a:gd name="connsiteY0" fmla="*/ 6750 h 6749"/>
                <a:gd name="connsiteX1" fmla="*/ 3572 w 7143"/>
                <a:gd name="connsiteY1" fmla="*/ 82 h 6749"/>
                <a:gd name="connsiteX2" fmla="*/ 3572 w 7143"/>
                <a:gd name="connsiteY2" fmla="*/ 6750 h 6749"/>
                <a:gd name="connsiteX3" fmla="*/ 3572 w 7143"/>
                <a:gd name="connsiteY3" fmla="*/ 6750 h 6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" h="6749">
                  <a:moveTo>
                    <a:pt x="3572" y="6750"/>
                  </a:moveTo>
                  <a:cubicBezTo>
                    <a:pt x="8334" y="6750"/>
                    <a:pt x="8334" y="82"/>
                    <a:pt x="3572" y="82"/>
                  </a:cubicBezTo>
                  <a:cubicBezTo>
                    <a:pt x="-1191" y="-870"/>
                    <a:pt x="-1191" y="6750"/>
                    <a:pt x="3572" y="6750"/>
                  </a:cubicBezTo>
                  <a:lnTo>
                    <a:pt x="3572" y="6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xmlns="" id="{55894F03-98CD-4945-B8BD-4FBA02A1FAF5}"/>
                </a:ext>
              </a:extLst>
            </p:cNvPr>
            <p:cNvSpPr/>
            <p:nvPr/>
          </p:nvSpPr>
          <p:spPr>
            <a:xfrm>
              <a:off x="9418339" y="5643401"/>
              <a:ext cx="52714" cy="52457"/>
            </a:xfrm>
            <a:custGeom>
              <a:avLst/>
              <a:gdLst>
                <a:gd name="connsiteX0" fmla="*/ 16959 w 30356"/>
                <a:gd name="connsiteY0" fmla="*/ 2409 h 30208"/>
                <a:gd name="connsiteX1" fmla="*/ 766 w 30356"/>
                <a:gd name="connsiteY1" fmla="*/ 21459 h 30208"/>
                <a:gd name="connsiteX2" fmla="*/ 8386 w 30356"/>
                <a:gd name="connsiteY2" fmla="*/ 29080 h 30208"/>
                <a:gd name="connsiteX3" fmla="*/ 27436 w 30356"/>
                <a:gd name="connsiteY3" fmla="*/ 12887 h 30208"/>
                <a:gd name="connsiteX4" fmla="*/ 16959 w 30356"/>
                <a:gd name="connsiteY4" fmla="*/ 2409 h 30208"/>
                <a:gd name="connsiteX5" fmla="*/ 16959 w 30356"/>
                <a:gd name="connsiteY5" fmla="*/ 2409 h 3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56" h="30208">
                  <a:moveTo>
                    <a:pt x="16959" y="2409"/>
                  </a:moveTo>
                  <a:cubicBezTo>
                    <a:pt x="11244" y="9077"/>
                    <a:pt x="5529" y="14792"/>
                    <a:pt x="766" y="21459"/>
                  </a:cubicBezTo>
                  <a:cubicBezTo>
                    <a:pt x="-2091" y="26222"/>
                    <a:pt x="3624" y="32889"/>
                    <a:pt x="8386" y="29080"/>
                  </a:cubicBezTo>
                  <a:cubicBezTo>
                    <a:pt x="15054" y="24317"/>
                    <a:pt x="20769" y="18602"/>
                    <a:pt x="27436" y="12887"/>
                  </a:cubicBezTo>
                  <a:cubicBezTo>
                    <a:pt x="36009" y="7172"/>
                    <a:pt x="23626" y="-5211"/>
                    <a:pt x="16959" y="2409"/>
                  </a:cubicBezTo>
                  <a:lnTo>
                    <a:pt x="16959" y="24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xmlns="" id="{3A6B247B-46F3-4151-A33E-3284E79C0DD3}"/>
                </a:ext>
              </a:extLst>
            </p:cNvPr>
            <p:cNvSpPr/>
            <p:nvPr/>
          </p:nvSpPr>
          <p:spPr>
            <a:xfrm>
              <a:off x="9623119" y="5536764"/>
              <a:ext cx="9924" cy="9924"/>
            </a:xfrm>
            <a:custGeom>
              <a:avLst/>
              <a:gdLst>
                <a:gd name="connsiteX0" fmla="*/ 2858 w 5715"/>
                <a:gd name="connsiteY0" fmla="*/ 5715 h 5715"/>
                <a:gd name="connsiteX1" fmla="*/ 2858 w 5715"/>
                <a:gd name="connsiteY1" fmla="*/ 0 h 5715"/>
                <a:gd name="connsiteX2" fmla="*/ 2858 w 5715"/>
                <a:gd name="connsiteY2" fmla="*/ 5715 h 5715"/>
                <a:gd name="connsiteX3" fmla="*/ 2858 w 5715"/>
                <a:gd name="connsiteY3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" h="5715">
                  <a:moveTo>
                    <a:pt x="2858" y="5715"/>
                  </a:moveTo>
                  <a:cubicBezTo>
                    <a:pt x="6668" y="5715"/>
                    <a:pt x="6668" y="0"/>
                    <a:pt x="2858" y="0"/>
                  </a:cubicBezTo>
                  <a:cubicBezTo>
                    <a:pt x="-953" y="953"/>
                    <a:pt x="-953" y="5715"/>
                    <a:pt x="2858" y="5715"/>
                  </a:cubicBezTo>
                  <a:lnTo>
                    <a:pt x="2858" y="571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xmlns="" id="{69836206-3B41-4146-A11B-188BD55F69B9}"/>
                </a:ext>
              </a:extLst>
            </p:cNvPr>
            <p:cNvSpPr/>
            <p:nvPr/>
          </p:nvSpPr>
          <p:spPr>
            <a:xfrm>
              <a:off x="9767436" y="5597963"/>
              <a:ext cx="30600" cy="3306"/>
            </a:xfrm>
            <a:custGeom>
              <a:avLst/>
              <a:gdLst>
                <a:gd name="connsiteX0" fmla="*/ 714 w 17621"/>
                <a:gd name="connsiteY0" fmla="*/ 1905 h 1904"/>
                <a:gd name="connsiteX1" fmla="*/ 16907 w 17621"/>
                <a:gd name="connsiteY1" fmla="*/ 1905 h 1904"/>
                <a:gd name="connsiteX2" fmla="*/ 16907 w 17621"/>
                <a:gd name="connsiteY2" fmla="*/ 0 h 1904"/>
                <a:gd name="connsiteX3" fmla="*/ 714 w 17621"/>
                <a:gd name="connsiteY3" fmla="*/ 0 h 1904"/>
                <a:gd name="connsiteX4" fmla="*/ 714 w 17621"/>
                <a:gd name="connsiteY4" fmla="*/ 1905 h 1904"/>
                <a:gd name="connsiteX5" fmla="*/ 714 w 17621"/>
                <a:gd name="connsiteY5" fmla="*/ 1905 h 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21" h="1904">
                  <a:moveTo>
                    <a:pt x="714" y="1905"/>
                  </a:moveTo>
                  <a:cubicBezTo>
                    <a:pt x="6429" y="1905"/>
                    <a:pt x="11192" y="1905"/>
                    <a:pt x="16907" y="1905"/>
                  </a:cubicBezTo>
                  <a:cubicBezTo>
                    <a:pt x="17859" y="1905"/>
                    <a:pt x="17859" y="0"/>
                    <a:pt x="16907" y="0"/>
                  </a:cubicBezTo>
                  <a:cubicBezTo>
                    <a:pt x="11192" y="0"/>
                    <a:pt x="6429" y="0"/>
                    <a:pt x="714" y="0"/>
                  </a:cubicBezTo>
                  <a:cubicBezTo>
                    <a:pt x="-238" y="0"/>
                    <a:pt x="-238" y="1905"/>
                    <a:pt x="714" y="1905"/>
                  </a:cubicBezTo>
                  <a:lnTo>
                    <a:pt x="714" y="19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xmlns="" id="{3185FFF9-DFC9-4A93-949E-2805B80DB792}"/>
                </a:ext>
              </a:extLst>
            </p:cNvPr>
            <p:cNvSpPr/>
            <p:nvPr/>
          </p:nvSpPr>
          <p:spPr>
            <a:xfrm>
              <a:off x="9995695" y="5542645"/>
              <a:ext cx="1240" cy="735"/>
            </a:xfrm>
            <a:custGeom>
              <a:avLst/>
              <a:gdLst>
                <a:gd name="connsiteX0" fmla="*/ 714 w 714"/>
                <a:gd name="connsiteY0" fmla="*/ 423 h 423"/>
                <a:gd name="connsiteX1" fmla="*/ 714 w 714"/>
                <a:gd name="connsiteY1" fmla="*/ 423 h 423"/>
                <a:gd name="connsiteX2" fmla="*/ 714 w 714"/>
                <a:gd name="connsiteY2" fmla="*/ 423 h 423"/>
                <a:gd name="connsiteX3" fmla="*/ 714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714" y="423"/>
                  </a:moveTo>
                  <a:cubicBezTo>
                    <a:pt x="714" y="423"/>
                    <a:pt x="714" y="-529"/>
                    <a:pt x="714" y="423"/>
                  </a:cubicBezTo>
                  <a:cubicBezTo>
                    <a:pt x="-238" y="-529"/>
                    <a:pt x="-238" y="423"/>
                    <a:pt x="714" y="423"/>
                  </a:cubicBezTo>
                  <a:lnTo>
                    <a:pt x="714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xmlns="" id="{430EA06F-6E83-42FF-9059-6C3F9A034614}"/>
                </a:ext>
              </a:extLst>
            </p:cNvPr>
            <p:cNvSpPr/>
            <p:nvPr/>
          </p:nvSpPr>
          <p:spPr>
            <a:xfrm>
              <a:off x="10165648" y="5514526"/>
              <a:ext cx="1240" cy="735"/>
            </a:xfrm>
            <a:custGeom>
              <a:avLst/>
              <a:gdLst>
                <a:gd name="connsiteX0" fmla="*/ 0 w 714"/>
                <a:gd name="connsiteY0" fmla="*/ 423 h 423"/>
                <a:gd name="connsiteX1" fmla="*/ 0 w 714"/>
                <a:gd name="connsiteY1" fmla="*/ 423 h 423"/>
                <a:gd name="connsiteX2" fmla="*/ 0 w 714"/>
                <a:gd name="connsiteY2" fmla="*/ 423 h 423"/>
                <a:gd name="connsiteX3" fmla="*/ 0 w 714"/>
                <a:gd name="connsiteY3" fmla="*/ 423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" h="423">
                  <a:moveTo>
                    <a:pt x="0" y="423"/>
                  </a:moveTo>
                  <a:cubicBezTo>
                    <a:pt x="952" y="423"/>
                    <a:pt x="952" y="-529"/>
                    <a:pt x="0" y="423"/>
                  </a:cubicBezTo>
                  <a:cubicBezTo>
                    <a:pt x="0" y="-529"/>
                    <a:pt x="0" y="423"/>
                    <a:pt x="0" y="423"/>
                  </a:cubicBezTo>
                  <a:lnTo>
                    <a:pt x="0" y="42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xmlns="" id="{1014C047-0706-49EE-97F0-7084EC048B84}"/>
                </a:ext>
              </a:extLst>
            </p:cNvPr>
            <p:cNvSpPr/>
            <p:nvPr/>
          </p:nvSpPr>
          <p:spPr>
            <a:xfrm>
              <a:off x="9731779" y="5273785"/>
              <a:ext cx="47027" cy="47489"/>
            </a:xfrm>
            <a:custGeom>
              <a:avLst/>
              <a:gdLst>
                <a:gd name="connsiteX0" fmla="*/ 17437 w 27081"/>
                <a:gd name="connsiteY0" fmla="*/ 1897 h 27347"/>
                <a:gd name="connsiteX1" fmla="*/ 1245 w 27081"/>
                <a:gd name="connsiteY1" fmla="*/ 19042 h 27347"/>
                <a:gd name="connsiteX2" fmla="*/ 7912 w 27081"/>
                <a:gd name="connsiteY2" fmla="*/ 25709 h 27347"/>
                <a:gd name="connsiteX3" fmla="*/ 25057 w 27081"/>
                <a:gd name="connsiteY3" fmla="*/ 9517 h 27347"/>
                <a:gd name="connsiteX4" fmla="*/ 17437 w 27081"/>
                <a:gd name="connsiteY4" fmla="*/ 1897 h 27347"/>
                <a:gd name="connsiteX5" fmla="*/ 17437 w 27081"/>
                <a:gd name="connsiteY5" fmla="*/ 1897 h 2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81" h="27347">
                  <a:moveTo>
                    <a:pt x="17437" y="1897"/>
                  </a:moveTo>
                  <a:cubicBezTo>
                    <a:pt x="11722" y="7612"/>
                    <a:pt x="6960" y="13327"/>
                    <a:pt x="1245" y="19042"/>
                  </a:cubicBezTo>
                  <a:cubicBezTo>
                    <a:pt x="-2565" y="23804"/>
                    <a:pt x="3150" y="30472"/>
                    <a:pt x="7912" y="25709"/>
                  </a:cubicBezTo>
                  <a:cubicBezTo>
                    <a:pt x="13627" y="19994"/>
                    <a:pt x="19342" y="15232"/>
                    <a:pt x="25057" y="9517"/>
                  </a:cubicBezTo>
                  <a:cubicBezTo>
                    <a:pt x="30772" y="4754"/>
                    <a:pt x="23152" y="-3818"/>
                    <a:pt x="17437" y="1897"/>
                  </a:cubicBezTo>
                  <a:lnTo>
                    <a:pt x="17437" y="18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xmlns="" id="{9EAFC99D-83A3-4390-83C4-EFA37515424A}"/>
                </a:ext>
              </a:extLst>
            </p:cNvPr>
            <p:cNvSpPr/>
            <p:nvPr/>
          </p:nvSpPr>
          <p:spPr>
            <a:xfrm>
              <a:off x="9709692" y="5394187"/>
              <a:ext cx="34611" cy="36153"/>
            </a:xfrm>
            <a:custGeom>
              <a:avLst/>
              <a:gdLst>
                <a:gd name="connsiteX0" fmla="*/ 628 w 19931"/>
                <a:gd name="connsiteY0" fmla="*/ 3999 h 20819"/>
                <a:gd name="connsiteX1" fmla="*/ 16821 w 19931"/>
                <a:gd name="connsiteY1" fmla="*/ 20192 h 20819"/>
                <a:gd name="connsiteX2" fmla="*/ 19678 w 19931"/>
                <a:gd name="connsiteY2" fmla="*/ 17334 h 20819"/>
                <a:gd name="connsiteX3" fmla="*/ 3486 w 19931"/>
                <a:gd name="connsiteY3" fmla="*/ 189 h 20819"/>
                <a:gd name="connsiteX4" fmla="*/ 628 w 19931"/>
                <a:gd name="connsiteY4" fmla="*/ 3999 h 20819"/>
                <a:gd name="connsiteX5" fmla="*/ 628 w 19931"/>
                <a:gd name="connsiteY5" fmla="*/ 3999 h 2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31" h="20819">
                  <a:moveTo>
                    <a:pt x="628" y="3999"/>
                  </a:moveTo>
                  <a:cubicBezTo>
                    <a:pt x="6343" y="9714"/>
                    <a:pt x="12058" y="14477"/>
                    <a:pt x="16821" y="20192"/>
                  </a:cubicBezTo>
                  <a:cubicBezTo>
                    <a:pt x="18726" y="22097"/>
                    <a:pt x="20631" y="19239"/>
                    <a:pt x="19678" y="17334"/>
                  </a:cubicBezTo>
                  <a:cubicBezTo>
                    <a:pt x="13963" y="11619"/>
                    <a:pt x="9201" y="5904"/>
                    <a:pt x="3486" y="189"/>
                  </a:cubicBezTo>
                  <a:cubicBezTo>
                    <a:pt x="1581" y="-763"/>
                    <a:pt x="-1277" y="2094"/>
                    <a:pt x="628" y="3999"/>
                  </a:cubicBezTo>
                  <a:lnTo>
                    <a:pt x="628" y="39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xmlns="" id="{5E4A967B-CDA5-4785-8D8D-4DDB61F68E36}"/>
                </a:ext>
              </a:extLst>
            </p:cNvPr>
            <p:cNvSpPr/>
            <p:nvPr/>
          </p:nvSpPr>
          <p:spPr>
            <a:xfrm>
              <a:off x="10028960" y="5496026"/>
              <a:ext cx="51579" cy="75471"/>
            </a:xfrm>
            <a:custGeom>
              <a:avLst/>
              <a:gdLst>
                <a:gd name="connsiteX0" fmla="*/ 29183 w 29702"/>
                <a:gd name="connsiteY0" fmla="*/ 23459 h 43461"/>
                <a:gd name="connsiteX1" fmla="*/ 25373 w 29702"/>
                <a:gd name="connsiteY1" fmla="*/ 8219 h 43461"/>
                <a:gd name="connsiteX2" fmla="*/ 4418 w 29702"/>
                <a:gd name="connsiteY2" fmla="*/ 8219 h 43461"/>
                <a:gd name="connsiteX3" fmla="*/ 608 w 29702"/>
                <a:gd name="connsiteY3" fmla="*/ 23459 h 43461"/>
                <a:gd name="connsiteX4" fmla="*/ 14896 w 29702"/>
                <a:gd name="connsiteY4" fmla="*/ 43462 h 43461"/>
                <a:gd name="connsiteX5" fmla="*/ 29183 w 29702"/>
                <a:gd name="connsiteY5" fmla="*/ 23459 h 43461"/>
                <a:gd name="connsiteX6" fmla="*/ 29183 w 29702"/>
                <a:gd name="connsiteY6" fmla="*/ 23459 h 4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02" h="43461">
                  <a:moveTo>
                    <a:pt x="29183" y="23459"/>
                  </a:moveTo>
                  <a:cubicBezTo>
                    <a:pt x="27278" y="18697"/>
                    <a:pt x="26326" y="12982"/>
                    <a:pt x="25373" y="8219"/>
                  </a:cubicBezTo>
                  <a:cubicBezTo>
                    <a:pt x="23468" y="-2258"/>
                    <a:pt x="6323" y="-3211"/>
                    <a:pt x="4418" y="8219"/>
                  </a:cubicBezTo>
                  <a:cubicBezTo>
                    <a:pt x="3466" y="13934"/>
                    <a:pt x="1561" y="18697"/>
                    <a:pt x="608" y="23459"/>
                  </a:cubicBezTo>
                  <a:cubicBezTo>
                    <a:pt x="-2249" y="32984"/>
                    <a:pt x="5371" y="42509"/>
                    <a:pt x="14896" y="43462"/>
                  </a:cubicBezTo>
                  <a:cubicBezTo>
                    <a:pt x="22516" y="42509"/>
                    <a:pt x="32041" y="32984"/>
                    <a:pt x="29183" y="23459"/>
                  </a:cubicBezTo>
                  <a:lnTo>
                    <a:pt x="29183" y="2345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xmlns="" id="{4BA09375-C9CE-46C7-8ABD-0D47C185AC1B}"/>
                </a:ext>
              </a:extLst>
            </p:cNvPr>
            <p:cNvSpPr/>
            <p:nvPr/>
          </p:nvSpPr>
          <p:spPr>
            <a:xfrm>
              <a:off x="10180320" y="5405108"/>
              <a:ext cx="66376" cy="41753"/>
            </a:xfrm>
            <a:custGeom>
              <a:avLst/>
              <a:gdLst>
                <a:gd name="connsiteX0" fmla="*/ 22031 w 38223"/>
                <a:gd name="connsiteY0" fmla="*/ 568 h 24044"/>
                <a:gd name="connsiteX1" fmla="*/ 6791 w 38223"/>
                <a:gd name="connsiteY1" fmla="*/ 3425 h 24044"/>
                <a:gd name="connsiteX2" fmla="*/ 6791 w 38223"/>
                <a:gd name="connsiteY2" fmla="*/ 20570 h 24044"/>
                <a:gd name="connsiteX3" fmla="*/ 22031 w 38223"/>
                <a:gd name="connsiteY3" fmla="*/ 23428 h 24044"/>
                <a:gd name="connsiteX4" fmla="*/ 38224 w 38223"/>
                <a:gd name="connsiteY4" fmla="*/ 11998 h 24044"/>
                <a:gd name="connsiteX5" fmla="*/ 22031 w 38223"/>
                <a:gd name="connsiteY5" fmla="*/ 568 h 24044"/>
                <a:gd name="connsiteX6" fmla="*/ 22031 w 38223"/>
                <a:gd name="connsiteY6" fmla="*/ 568 h 2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223" h="24044">
                  <a:moveTo>
                    <a:pt x="22031" y="568"/>
                  </a:moveTo>
                  <a:cubicBezTo>
                    <a:pt x="17269" y="2473"/>
                    <a:pt x="11554" y="3425"/>
                    <a:pt x="6791" y="3425"/>
                  </a:cubicBezTo>
                  <a:cubicBezTo>
                    <a:pt x="-1781" y="4378"/>
                    <a:pt x="-2734" y="19618"/>
                    <a:pt x="6791" y="20570"/>
                  </a:cubicBezTo>
                  <a:cubicBezTo>
                    <a:pt x="12506" y="21523"/>
                    <a:pt x="17269" y="21523"/>
                    <a:pt x="22031" y="23428"/>
                  </a:cubicBezTo>
                  <a:cubicBezTo>
                    <a:pt x="29651" y="26285"/>
                    <a:pt x="37271" y="18665"/>
                    <a:pt x="38224" y="11998"/>
                  </a:cubicBezTo>
                  <a:cubicBezTo>
                    <a:pt x="37271" y="6283"/>
                    <a:pt x="29651" y="-2290"/>
                    <a:pt x="22031" y="568"/>
                  </a:cubicBezTo>
                  <a:lnTo>
                    <a:pt x="22031" y="5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xmlns="" id="{5451B3AD-F1C0-4C9F-9A93-82C31273A8C7}"/>
                </a:ext>
              </a:extLst>
            </p:cNvPr>
            <p:cNvSpPr/>
            <p:nvPr/>
          </p:nvSpPr>
          <p:spPr>
            <a:xfrm>
              <a:off x="9478708" y="5474780"/>
              <a:ext cx="45935" cy="46633"/>
            </a:xfrm>
            <a:custGeom>
              <a:avLst/>
              <a:gdLst>
                <a:gd name="connsiteX0" fmla="*/ 16485 w 26452"/>
                <a:gd name="connsiteY0" fmla="*/ 1404 h 26854"/>
                <a:gd name="connsiteX1" fmla="*/ 1245 w 26452"/>
                <a:gd name="connsiteY1" fmla="*/ 18549 h 26854"/>
                <a:gd name="connsiteX2" fmla="*/ 7912 w 26452"/>
                <a:gd name="connsiteY2" fmla="*/ 25216 h 26854"/>
                <a:gd name="connsiteX3" fmla="*/ 25057 w 26452"/>
                <a:gd name="connsiteY3" fmla="*/ 9024 h 26854"/>
                <a:gd name="connsiteX4" fmla="*/ 16485 w 26452"/>
                <a:gd name="connsiteY4" fmla="*/ 1404 h 26854"/>
                <a:gd name="connsiteX5" fmla="*/ 16485 w 26452"/>
                <a:gd name="connsiteY5" fmla="*/ 1404 h 2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2" h="26854">
                  <a:moveTo>
                    <a:pt x="16485" y="1404"/>
                  </a:moveTo>
                  <a:cubicBezTo>
                    <a:pt x="11722" y="7119"/>
                    <a:pt x="6007" y="12834"/>
                    <a:pt x="1245" y="18549"/>
                  </a:cubicBezTo>
                  <a:cubicBezTo>
                    <a:pt x="-2565" y="23311"/>
                    <a:pt x="3150" y="29979"/>
                    <a:pt x="7912" y="25216"/>
                  </a:cubicBezTo>
                  <a:cubicBezTo>
                    <a:pt x="13627" y="19501"/>
                    <a:pt x="19342" y="14739"/>
                    <a:pt x="25057" y="9024"/>
                  </a:cubicBezTo>
                  <a:cubicBezTo>
                    <a:pt x="29820" y="5214"/>
                    <a:pt x="21247" y="-3359"/>
                    <a:pt x="16485" y="1404"/>
                  </a:cubicBezTo>
                  <a:lnTo>
                    <a:pt x="16485" y="140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xmlns="" id="{9AC147DE-A745-4467-A432-F70EB90963A9}"/>
                </a:ext>
              </a:extLst>
            </p:cNvPr>
            <p:cNvSpPr/>
            <p:nvPr/>
          </p:nvSpPr>
          <p:spPr>
            <a:xfrm>
              <a:off x="9264012" y="5577989"/>
              <a:ext cx="47126" cy="68362"/>
            </a:xfrm>
            <a:custGeom>
              <a:avLst/>
              <a:gdLst>
                <a:gd name="connsiteX0" fmla="*/ 103 w 27138"/>
                <a:gd name="connsiteY0" fmla="*/ 16265 h 39367"/>
                <a:gd name="connsiteX1" fmla="*/ 4866 w 27138"/>
                <a:gd name="connsiteY1" fmla="*/ 34363 h 39367"/>
                <a:gd name="connsiteX2" fmla="*/ 14391 w 27138"/>
                <a:gd name="connsiteY2" fmla="*/ 39125 h 39367"/>
                <a:gd name="connsiteX3" fmla="*/ 22963 w 27138"/>
                <a:gd name="connsiteY3" fmla="*/ 32458 h 39367"/>
                <a:gd name="connsiteX4" fmla="*/ 26774 w 27138"/>
                <a:gd name="connsiteY4" fmla="*/ 17218 h 39367"/>
                <a:gd name="connsiteX5" fmla="*/ 13438 w 27138"/>
                <a:gd name="connsiteY5" fmla="*/ 73 h 39367"/>
                <a:gd name="connsiteX6" fmla="*/ 103 w 27138"/>
                <a:gd name="connsiteY6" fmla="*/ 16265 h 39367"/>
                <a:gd name="connsiteX7" fmla="*/ 103 w 27138"/>
                <a:gd name="connsiteY7" fmla="*/ 16265 h 3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38" h="39367">
                  <a:moveTo>
                    <a:pt x="103" y="16265"/>
                  </a:moveTo>
                  <a:cubicBezTo>
                    <a:pt x="1056" y="22933"/>
                    <a:pt x="2009" y="28648"/>
                    <a:pt x="4866" y="34363"/>
                  </a:cubicBezTo>
                  <a:cubicBezTo>
                    <a:pt x="5818" y="38173"/>
                    <a:pt x="10581" y="40078"/>
                    <a:pt x="14391" y="39125"/>
                  </a:cubicBezTo>
                  <a:cubicBezTo>
                    <a:pt x="18201" y="38173"/>
                    <a:pt x="21059" y="36268"/>
                    <a:pt x="22963" y="32458"/>
                  </a:cubicBezTo>
                  <a:cubicBezTo>
                    <a:pt x="24868" y="27695"/>
                    <a:pt x="25821" y="21980"/>
                    <a:pt x="26774" y="17218"/>
                  </a:cubicBezTo>
                  <a:cubicBezTo>
                    <a:pt x="28678" y="8645"/>
                    <a:pt x="22963" y="73"/>
                    <a:pt x="13438" y="73"/>
                  </a:cubicBezTo>
                  <a:cubicBezTo>
                    <a:pt x="4866" y="-880"/>
                    <a:pt x="-849" y="7693"/>
                    <a:pt x="103" y="16265"/>
                  </a:cubicBezTo>
                  <a:lnTo>
                    <a:pt x="103" y="162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xmlns="" id="{EBB33AC8-F251-4E42-88D2-8D006EC36EFA}"/>
                </a:ext>
              </a:extLst>
            </p:cNvPr>
            <p:cNvSpPr/>
            <p:nvPr/>
          </p:nvSpPr>
          <p:spPr>
            <a:xfrm>
              <a:off x="9492863" y="5578072"/>
              <a:ext cx="95319" cy="44742"/>
            </a:xfrm>
            <a:custGeom>
              <a:avLst/>
              <a:gdLst>
                <a:gd name="connsiteX0" fmla="*/ 12144 w 54890"/>
                <a:gd name="connsiteY0" fmla="*/ 25742 h 25765"/>
                <a:gd name="connsiteX1" fmla="*/ 44529 w 54890"/>
                <a:gd name="connsiteY1" fmla="*/ 23837 h 25765"/>
                <a:gd name="connsiteX2" fmla="*/ 44529 w 54890"/>
                <a:gd name="connsiteY2" fmla="*/ 1929 h 25765"/>
                <a:gd name="connsiteX3" fmla="*/ 12144 w 54890"/>
                <a:gd name="connsiteY3" fmla="*/ 24 h 25765"/>
                <a:gd name="connsiteX4" fmla="*/ 12144 w 54890"/>
                <a:gd name="connsiteY4" fmla="*/ 25742 h 25765"/>
                <a:gd name="connsiteX5" fmla="*/ 12144 w 54890"/>
                <a:gd name="connsiteY5" fmla="*/ 25742 h 2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90" h="25765">
                  <a:moveTo>
                    <a:pt x="12144" y="25742"/>
                  </a:moveTo>
                  <a:cubicBezTo>
                    <a:pt x="22622" y="24789"/>
                    <a:pt x="34052" y="24789"/>
                    <a:pt x="44529" y="23837"/>
                  </a:cubicBezTo>
                  <a:cubicBezTo>
                    <a:pt x="57864" y="22884"/>
                    <a:pt x="58817" y="2882"/>
                    <a:pt x="44529" y="1929"/>
                  </a:cubicBezTo>
                  <a:cubicBezTo>
                    <a:pt x="34052" y="977"/>
                    <a:pt x="22622" y="977"/>
                    <a:pt x="12144" y="24"/>
                  </a:cubicBezTo>
                  <a:cubicBezTo>
                    <a:pt x="-4048" y="-928"/>
                    <a:pt x="-4048" y="26694"/>
                    <a:pt x="12144" y="25742"/>
                  </a:cubicBezTo>
                  <a:lnTo>
                    <a:pt x="12144" y="257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xmlns="" id="{8E10F67D-3048-43F9-ADF6-38C153BE343A}"/>
                </a:ext>
              </a:extLst>
            </p:cNvPr>
            <p:cNvSpPr/>
            <p:nvPr/>
          </p:nvSpPr>
          <p:spPr>
            <a:xfrm>
              <a:off x="9914053" y="5430905"/>
              <a:ext cx="48776" cy="72167"/>
            </a:xfrm>
            <a:custGeom>
              <a:avLst/>
              <a:gdLst>
                <a:gd name="connsiteX0" fmla="*/ 103 w 28088"/>
                <a:gd name="connsiteY0" fmla="*/ 18097 h 41558"/>
                <a:gd name="connsiteX1" fmla="*/ 4866 w 28088"/>
                <a:gd name="connsiteY1" fmla="*/ 36195 h 41558"/>
                <a:gd name="connsiteX2" fmla="*/ 22963 w 28088"/>
                <a:gd name="connsiteY2" fmla="*/ 36195 h 41558"/>
                <a:gd name="connsiteX3" fmla="*/ 27726 w 28088"/>
                <a:gd name="connsiteY3" fmla="*/ 18097 h 41558"/>
                <a:gd name="connsiteX4" fmla="*/ 13438 w 28088"/>
                <a:gd name="connsiteY4" fmla="*/ 0 h 41558"/>
                <a:gd name="connsiteX5" fmla="*/ 103 w 28088"/>
                <a:gd name="connsiteY5" fmla="*/ 18097 h 41558"/>
                <a:gd name="connsiteX6" fmla="*/ 103 w 28088"/>
                <a:gd name="connsiteY6" fmla="*/ 18097 h 4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88" h="41558">
                  <a:moveTo>
                    <a:pt x="103" y="18097"/>
                  </a:moveTo>
                  <a:cubicBezTo>
                    <a:pt x="1056" y="24765"/>
                    <a:pt x="2008" y="30480"/>
                    <a:pt x="4866" y="36195"/>
                  </a:cubicBezTo>
                  <a:cubicBezTo>
                    <a:pt x="8676" y="42863"/>
                    <a:pt x="19153" y="43815"/>
                    <a:pt x="22963" y="36195"/>
                  </a:cubicBezTo>
                  <a:cubicBezTo>
                    <a:pt x="25821" y="30480"/>
                    <a:pt x="26773" y="24765"/>
                    <a:pt x="27726" y="18097"/>
                  </a:cubicBezTo>
                  <a:cubicBezTo>
                    <a:pt x="29631" y="8572"/>
                    <a:pt x="23916" y="0"/>
                    <a:pt x="13438" y="0"/>
                  </a:cubicBezTo>
                  <a:cubicBezTo>
                    <a:pt x="4866" y="0"/>
                    <a:pt x="-849" y="8572"/>
                    <a:pt x="103" y="18097"/>
                  </a:cubicBezTo>
                  <a:lnTo>
                    <a:pt x="103" y="180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xmlns="" id="{E73AB21E-5C65-4C70-9958-AB4BD404E728}"/>
                </a:ext>
              </a:extLst>
            </p:cNvPr>
            <p:cNvSpPr/>
            <p:nvPr/>
          </p:nvSpPr>
          <p:spPr>
            <a:xfrm>
              <a:off x="9920690" y="5581422"/>
              <a:ext cx="38383" cy="61199"/>
            </a:xfrm>
            <a:custGeom>
              <a:avLst/>
              <a:gdLst>
                <a:gd name="connsiteX0" fmla="*/ 92 w 22103"/>
                <a:gd name="connsiteY0" fmla="*/ 10478 h 35242"/>
                <a:gd name="connsiteX1" fmla="*/ 1996 w 22103"/>
                <a:gd name="connsiteY1" fmla="*/ 26670 h 35242"/>
                <a:gd name="connsiteX2" fmla="*/ 20094 w 22103"/>
                <a:gd name="connsiteY2" fmla="*/ 26670 h 35242"/>
                <a:gd name="connsiteX3" fmla="*/ 21999 w 22103"/>
                <a:gd name="connsiteY3" fmla="*/ 10478 h 35242"/>
                <a:gd name="connsiteX4" fmla="*/ 11521 w 22103"/>
                <a:gd name="connsiteY4" fmla="*/ 0 h 35242"/>
                <a:gd name="connsiteX5" fmla="*/ 92 w 22103"/>
                <a:gd name="connsiteY5" fmla="*/ 10478 h 35242"/>
                <a:gd name="connsiteX6" fmla="*/ 92 w 22103"/>
                <a:gd name="connsiteY6" fmla="*/ 10478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03" h="35242">
                  <a:moveTo>
                    <a:pt x="92" y="10478"/>
                  </a:moveTo>
                  <a:cubicBezTo>
                    <a:pt x="1044" y="16192"/>
                    <a:pt x="1044" y="21908"/>
                    <a:pt x="1996" y="26670"/>
                  </a:cubicBezTo>
                  <a:cubicBezTo>
                    <a:pt x="2949" y="38100"/>
                    <a:pt x="19142" y="38100"/>
                    <a:pt x="20094" y="26670"/>
                  </a:cubicBezTo>
                  <a:cubicBezTo>
                    <a:pt x="21046" y="20955"/>
                    <a:pt x="21046" y="15240"/>
                    <a:pt x="21999" y="10478"/>
                  </a:cubicBezTo>
                  <a:cubicBezTo>
                    <a:pt x="22951" y="4763"/>
                    <a:pt x="17236" y="0"/>
                    <a:pt x="11521" y="0"/>
                  </a:cubicBezTo>
                  <a:cubicBezTo>
                    <a:pt x="5807" y="0"/>
                    <a:pt x="-861" y="4763"/>
                    <a:pt x="92" y="10478"/>
                  </a:cubicBezTo>
                  <a:lnTo>
                    <a:pt x="92" y="104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xmlns="" id="{A3BF731E-89C8-4F93-971C-2C5F48CCDDF5}"/>
                </a:ext>
              </a:extLst>
            </p:cNvPr>
            <p:cNvSpPr/>
            <p:nvPr/>
          </p:nvSpPr>
          <p:spPr>
            <a:xfrm>
              <a:off x="10108636" y="5608904"/>
              <a:ext cx="75843" cy="75491"/>
            </a:xfrm>
            <a:custGeom>
              <a:avLst/>
              <a:gdLst>
                <a:gd name="connsiteX0" fmla="*/ 31878 w 43675"/>
                <a:gd name="connsiteY0" fmla="*/ 27990 h 43472"/>
                <a:gd name="connsiteX1" fmla="*/ 31878 w 43675"/>
                <a:gd name="connsiteY1" fmla="*/ 27990 h 43472"/>
                <a:gd name="connsiteX2" fmla="*/ 28068 w 43675"/>
                <a:gd name="connsiteY2" fmla="*/ 34657 h 43472"/>
                <a:gd name="connsiteX3" fmla="*/ 40451 w 43675"/>
                <a:gd name="connsiteY3" fmla="*/ 19417 h 43472"/>
                <a:gd name="connsiteX4" fmla="*/ 40451 w 43675"/>
                <a:gd name="connsiteY4" fmla="*/ 3225 h 43472"/>
                <a:gd name="connsiteX5" fmla="*/ 24258 w 43675"/>
                <a:gd name="connsiteY5" fmla="*/ 3225 h 43472"/>
                <a:gd name="connsiteX6" fmla="*/ 9018 w 43675"/>
                <a:gd name="connsiteY6" fmla="*/ 15607 h 43472"/>
                <a:gd name="connsiteX7" fmla="*/ 14733 w 43675"/>
                <a:gd name="connsiteY7" fmla="*/ 12750 h 43472"/>
                <a:gd name="connsiteX8" fmla="*/ 15686 w 43675"/>
                <a:gd name="connsiteY8" fmla="*/ 12750 h 43472"/>
                <a:gd name="connsiteX9" fmla="*/ 4256 w 43675"/>
                <a:gd name="connsiteY9" fmla="*/ 38467 h 43472"/>
                <a:gd name="connsiteX10" fmla="*/ 19496 w 43675"/>
                <a:gd name="connsiteY10" fmla="*/ 43230 h 43472"/>
                <a:gd name="connsiteX11" fmla="*/ 31878 w 43675"/>
                <a:gd name="connsiteY11" fmla="*/ 27990 h 43472"/>
                <a:gd name="connsiteX12" fmla="*/ 31878 w 43675"/>
                <a:gd name="connsiteY12" fmla="*/ 27990 h 4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75" h="43472">
                  <a:moveTo>
                    <a:pt x="31878" y="27990"/>
                  </a:moveTo>
                  <a:cubicBezTo>
                    <a:pt x="31878" y="27990"/>
                    <a:pt x="31878" y="28942"/>
                    <a:pt x="31878" y="27990"/>
                  </a:cubicBezTo>
                  <a:cubicBezTo>
                    <a:pt x="30926" y="30847"/>
                    <a:pt x="29021" y="32752"/>
                    <a:pt x="28068" y="34657"/>
                  </a:cubicBezTo>
                  <a:cubicBezTo>
                    <a:pt x="31878" y="29895"/>
                    <a:pt x="36641" y="24180"/>
                    <a:pt x="40451" y="19417"/>
                  </a:cubicBezTo>
                  <a:cubicBezTo>
                    <a:pt x="44261" y="14654"/>
                    <a:pt x="45213" y="7987"/>
                    <a:pt x="40451" y="3225"/>
                  </a:cubicBezTo>
                  <a:cubicBezTo>
                    <a:pt x="35688" y="-1538"/>
                    <a:pt x="29021" y="-585"/>
                    <a:pt x="24258" y="3225"/>
                  </a:cubicBezTo>
                  <a:cubicBezTo>
                    <a:pt x="19496" y="7035"/>
                    <a:pt x="13781" y="11797"/>
                    <a:pt x="9018" y="15607"/>
                  </a:cubicBezTo>
                  <a:cubicBezTo>
                    <a:pt x="10923" y="14654"/>
                    <a:pt x="12828" y="13702"/>
                    <a:pt x="14733" y="12750"/>
                  </a:cubicBezTo>
                  <a:cubicBezTo>
                    <a:pt x="14733" y="12750"/>
                    <a:pt x="15686" y="12750"/>
                    <a:pt x="15686" y="12750"/>
                  </a:cubicBezTo>
                  <a:cubicBezTo>
                    <a:pt x="2351" y="11797"/>
                    <a:pt x="-5269" y="29895"/>
                    <a:pt x="4256" y="38467"/>
                  </a:cubicBezTo>
                  <a:cubicBezTo>
                    <a:pt x="8066" y="42277"/>
                    <a:pt x="13781" y="44182"/>
                    <a:pt x="19496" y="43230"/>
                  </a:cubicBezTo>
                  <a:cubicBezTo>
                    <a:pt x="27116" y="41325"/>
                    <a:pt x="32831" y="34657"/>
                    <a:pt x="31878" y="27990"/>
                  </a:cubicBezTo>
                  <a:lnTo>
                    <a:pt x="31878" y="279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xmlns="" id="{F853C753-10CE-4C8B-9AB9-CD4D108AC63B}"/>
                </a:ext>
              </a:extLst>
            </p:cNvPr>
            <p:cNvSpPr/>
            <p:nvPr/>
          </p:nvSpPr>
          <p:spPr>
            <a:xfrm>
              <a:off x="10357932" y="5564882"/>
              <a:ext cx="12404" cy="13232"/>
            </a:xfrm>
            <a:custGeom>
              <a:avLst/>
              <a:gdLst>
                <a:gd name="connsiteX0" fmla="*/ 3572 w 7143"/>
                <a:gd name="connsiteY0" fmla="*/ 7620 h 7620"/>
                <a:gd name="connsiteX1" fmla="*/ 3572 w 7143"/>
                <a:gd name="connsiteY1" fmla="*/ 0 h 7620"/>
                <a:gd name="connsiteX2" fmla="*/ 3572 w 7143"/>
                <a:gd name="connsiteY2" fmla="*/ 7620 h 7620"/>
                <a:gd name="connsiteX3" fmla="*/ 3572 w 7143"/>
                <a:gd name="connsiteY3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" h="7620">
                  <a:moveTo>
                    <a:pt x="3572" y="7620"/>
                  </a:moveTo>
                  <a:cubicBezTo>
                    <a:pt x="8334" y="7620"/>
                    <a:pt x="8334" y="0"/>
                    <a:pt x="3572" y="0"/>
                  </a:cubicBezTo>
                  <a:cubicBezTo>
                    <a:pt x="-1191" y="0"/>
                    <a:pt x="-1191" y="7620"/>
                    <a:pt x="3572" y="7620"/>
                  </a:cubicBezTo>
                  <a:lnTo>
                    <a:pt x="3572" y="76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xmlns="" id="{49D9D913-FC6A-473B-907D-91F7E05C202C}"/>
                </a:ext>
              </a:extLst>
            </p:cNvPr>
            <p:cNvSpPr/>
            <p:nvPr/>
          </p:nvSpPr>
          <p:spPr>
            <a:xfrm>
              <a:off x="8259353" y="1492611"/>
              <a:ext cx="2752340" cy="545838"/>
            </a:xfrm>
            <a:custGeom>
              <a:avLst/>
              <a:gdLst>
                <a:gd name="connsiteX0" fmla="*/ 1485900 w 1584960"/>
                <a:gd name="connsiteY0" fmla="*/ 314325 h 314325"/>
                <a:gd name="connsiteX1" fmla="*/ 99060 w 1584960"/>
                <a:gd name="connsiteY1" fmla="*/ 314325 h 314325"/>
                <a:gd name="connsiteX2" fmla="*/ 0 w 1584960"/>
                <a:gd name="connsiteY2" fmla="*/ 215265 h 314325"/>
                <a:gd name="connsiteX3" fmla="*/ 0 w 1584960"/>
                <a:gd name="connsiteY3" fmla="*/ 99060 h 314325"/>
                <a:gd name="connsiteX4" fmla="*/ 99060 w 1584960"/>
                <a:gd name="connsiteY4" fmla="*/ 0 h 314325"/>
                <a:gd name="connsiteX5" fmla="*/ 1485900 w 1584960"/>
                <a:gd name="connsiteY5" fmla="*/ 0 h 314325"/>
                <a:gd name="connsiteX6" fmla="*/ 1584960 w 1584960"/>
                <a:gd name="connsiteY6" fmla="*/ 99060 h 314325"/>
                <a:gd name="connsiteX7" fmla="*/ 1584960 w 1584960"/>
                <a:gd name="connsiteY7" fmla="*/ 216218 h 314325"/>
                <a:gd name="connsiteX8" fmla="*/ 1485900 w 1584960"/>
                <a:gd name="connsiteY8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960" h="314325">
                  <a:moveTo>
                    <a:pt x="1485900" y="314325"/>
                  </a:moveTo>
                  <a:lnTo>
                    <a:pt x="99060" y="314325"/>
                  </a:lnTo>
                  <a:cubicBezTo>
                    <a:pt x="44768" y="314325"/>
                    <a:pt x="0" y="269558"/>
                    <a:pt x="0" y="215265"/>
                  </a:cubicBezTo>
                  <a:lnTo>
                    <a:pt x="0" y="99060"/>
                  </a:lnTo>
                  <a:cubicBezTo>
                    <a:pt x="953" y="44768"/>
                    <a:pt x="44768" y="0"/>
                    <a:pt x="99060" y="0"/>
                  </a:cubicBezTo>
                  <a:lnTo>
                    <a:pt x="1485900" y="0"/>
                  </a:lnTo>
                  <a:cubicBezTo>
                    <a:pt x="1540193" y="0"/>
                    <a:pt x="1584960" y="44768"/>
                    <a:pt x="1584960" y="99060"/>
                  </a:cubicBezTo>
                  <a:lnTo>
                    <a:pt x="1584960" y="216218"/>
                  </a:lnTo>
                  <a:cubicBezTo>
                    <a:pt x="1584960" y="269558"/>
                    <a:pt x="1540193" y="314325"/>
                    <a:pt x="1485900" y="3143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xmlns="" id="{E9DAA112-F823-4DE2-8931-1687E311DAC4}"/>
                </a:ext>
              </a:extLst>
            </p:cNvPr>
            <p:cNvSpPr/>
            <p:nvPr/>
          </p:nvSpPr>
          <p:spPr>
            <a:xfrm>
              <a:off x="8262661" y="1492611"/>
              <a:ext cx="2745724" cy="545838"/>
            </a:xfrm>
            <a:custGeom>
              <a:avLst/>
              <a:gdLst>
                <a:gd name="connsiteX0" fmla="*/ 1518285 w 1581150"/>
                <a:gd name="connsiteY0" fmla="*/ 0 h 314325"/>
                <a:gd name="connsiteX1" fmla="*/ 1531620 w 1581150"/>
                <a:gd name="connsiteY1" fmla="*/ 54293 h 314325"/>
                <a:gd name="connsiteX2" fmla="*/ 1531620 w 1581150"/>
                <a:gd name="connsiteY2" fmla="*/ 118110 h 314325"/>
                <a:gd name="connsiteX3" fmla="*/ 1423988 w 1581150"/>
                <a:gd name="connsiteY3" fmla="*/ 229553 h 314325"/>
                <a:gd name="connsiteX4" fmla="*/ 0 w 1581150"/>
                <a:gd name="connsiteY4" fmla="*/ 229553 h 314325"/>
                <a:gd name="connsiteX5" fmla="*/ 96203 w 1581150"/>
                <a:gd name="connsiteY5" fmla="*/ 314325 h 314325"/>
                <a:gd name="connsiteX6" fmla="*/ 1483043 w 1581150"/>
                <a:gd name="connsiteY6" fmla="*/ 314325 h 314325"/>
                <a:gd name="connsiteX7" fmla="*/ 1581150 w 1581150"/>
                <a:gd name="connsiteY7" fmla="*/ 212408 h 314325"/>
                <a:gd name="connsiteX8" fmla="*/ 1581150 w 1581150"/>
                <a:gd name="connsiteY8" fmla="*/ 94298 h 314325"/>
                <a:gd name="connsiteX9" fmla="*/ 1518285 w 1581150"/>
                <a:gd name="connsiteY9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1150" h="314325">
                  <a:moveTo>
                    <a:pt x="1518285" y="0"/>
                  </a:moveTo>
                  <a:cubicBezTo>
                    <a:pt x="1526858" y="16193"/>
                    <a:pt x="1531620" y="34290"/>
                    <a:pt x="1531620" y="54293"/>
                  </a:cubicBezTo>
                  <a:lnTo>
                    <a:pt x="1531620" y="118110"/>
                  </a:lnTo>
                  <a:cubicBezTo>
                    <a:pt x="1531620" y="180023"/>
                    <a:pt x="1483043" y="229553"/>
                    <a:pt x="1423988" y="229553"/>
                  </a:cubicBezTo>
                  <a:lnTo>
                    <a:pt x="0" y="229553"/>
                  </a:lnTo>
                  <a:cubicBezTo>
                    <a:pt x="7620" y="277178"/>
                    <a:pt x="48577" y="314325"/>
                    <a:pt x="96203" y="314325"/>
                  </a:cubicBezTo>
                  <a:lnTo>
                    <a:pt x="1483043" y="314325"/>
                  </a:lnTo>
                  <a:cubicBezTo>
                    <a:pt x="1537335" y="314325"/>
                    <a:pt x="1581150" y="268605"/>
                    <a:pt x="1581150" y="212408"/>
                  </a:cubicBezTo>
                  <a:lnTo>
                    <a:pt x="1581150" y="94298"/>
                  </a:lnTo>
                  <a:cubicBezTo>
                    <a:pt x="1580198" y="51435"/>
                    <a:pt x="1554480" y="15240"/>
                    <a:pt x="1518285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矩形: 圆角 431">
              <a:extLst>
                <a:ext uri="{FF2B5EF4-FFF2-40B4-BE49-F238E27FC236}">
                  <a16:creationId xmlns:a16="http://schemas.microsoft.com/office/drawing/2014/main" xmlns="" id="{68C9926F-74A7-43E6-A3C9-E5C110081E86}"/>
                </a:ext>
              </a:extLst>
            </p:cNvPr>
            <p:cNvSpPr/>
            <p:nvPr/>
          </p:nvSpPr>
          <p:spPr>
            <a:xfrm>
              <a:off x="8259355" y="5655855"/>
              <a:ext cx="2752337" cy="547489"/>
            </a:xfrm>
            <a:prstGeom prst="roundRect">
              <a:avLst>
                <a:gd name="adj" fmla="val 30262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xmlns="" id="{E867044F-C2E1-40EA-8C0E-1526F6670CBD}"/>
                </a:ext>
              </a:extLst>
            </p:cNvPr>
            <p:cNvSpPr/>
            <p:nvPr/>
          </p:nvSpPr>
          <p:spPr>
            <a:xfrm>
              <a:off x="8262659" y="5657508"/>
              <a:ext cx="2745722" cy="545838"/>
            </a:xfrm>
            <a:custGeom>
              <a:avLst/>
              <a:gdLst>
                <a:gd name="connsiteX0" fmla="*/ 1518285 w 1581150"/>
                <a:gd name="connsiteY0" fmla="*/ 0 h 314325"/>
                <a:gd name="connsiteX1" fmla="*/ 1531620 w 1581150"/>
                <a:gd name="connsiteY1" fmla="*/ 54293 h 314325"/>
                <a:gd name="connsiteX2" fmla="*/ 1531620 w 1581150"/>
                <a:gd name="connsiteY2" fmla="*/ 118110 h 314325"/>
                <a:gd name="connsiteX3" fmla="*/ 1423988 w 1581150"/>
                <a:gd name="connsiteY3" fmla="*/ 229553 h 314325"/>
                <a:gd name="connsiteX4" fmla="*/ 0 w 1581150"/>
                <a:gd name="connsiteY4" fmla="*/ 229553 h 314325"/>
                <a:gd name="connsiteX5" fmla="*/ 96203 w 1581150"/>
                <a:gd name="connsiteY5" fmla="*/ 314325 h 314325"/>
                <a:gd name="connsiteX6" fmla="*/ 1483043 w 1581150"/>
                <a:gd name="connsiteY6" fmla="*/ 314325 h 314325"/>
                <a:gd name="connsiteX7" fmla="*/ 1581150 w 1581150"/>
                <a:gd name="connsiteY7" fmla="*/ 212408 h 314325"/>
                <a:gd name="connsiteX8" fmla="*/ 1581150 w 1581150"/>
                <a:gd name="connsiteY8" fmla="*/ 94298 h 314325"/>
                <a:gd name="connsiteX9" fmla="*/ 1518285 w 1581150"/>
                <a:gd name="connsiteY9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1150" h="314325">
                  <a:moveTo>
                    <a:pt x="1518285" y="0"/>
                  </a:moveTo>
                  <a:cubicBezTo>
                    <a:pt x="1526858" y="16193"/>
                    <a:pt x="1531620" y="34290"/>
                    <a:pt x="1531620" y="54293"/>
                  </a:cubicBezTo>
                  <a:lnTo>
                    <a:pt x="1531620" y="118110"/>
                  </a:lnTo>
                  <a:cubicBezTo>
                    <a:pt x="1531620" y="180023"/>
                    <a:pt x="1483043" y="229553"/>
                    <a:pt x="1423988" y="229553"/>
                  </a:cubicBezTo>
                  <a:lnTo>
                    <a:pt x="0" y="229553"/>
                  </a:lnTo>
                  <a:cubicBezTo>
                    <a:pt x="7620" y="277178"/>
                    <a:pt x="48577" y="314325"/>
                    <a:pt x="96203" y="314325"/>
                  </a:cubicBezTo>
                  <a:lnTo>
                    <a:pt x="1483043" y="314325"/>
                  </a:lnTo>
                  <a:cubicBezTo>
                    <a:pt x="1537335" y="314325"/>
                    <a:pt x="1581150" y="268605"/>
                    <a:pt x="1581150" y="212408"/>
                  </a:cubicBezTo>
                  <a:lnTo>
                    <a:pt x="1581150" y="94298"/>
                  </a:lnTo>
                  <a:cubicBezTo>
                    <a:pt x="1580198" y="51435"/>
                    <a:pt x="1554480" y="15240"/>
                    <a:pt x="1518285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xmlns="" id="{C3A8E0F5-A4D0-424B-9C93-918A5451514A}"/>
                </a:ext>
              </a:extLst>
            </p:cNvPr>
            <p:cNvSpPr/>
            <p:nvPr/>
          </p:nvSpPr>
          <p:spPr>
            <a:xfrm rot="3215891">
              <a:off x="8785108" y="2322113"/>
              <a:ext cx="363974" cy="358197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xmlns="" id="{6015DD3F-6359-403A-8724-D5DA2DF19F72}"/>
                </a:ext>
              </a:extLst>
            </p:cNvPr>
            <p:cNvSpPr/>
            <p:nvPr/>
          </p:nvSpPr>
          <p:spPr>
            <a:xfrm rot="3667468">
              <a:off x="9488287" y="3683654"/>
              <a:ext cx="170481" cy="170478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xmlns="" id="{D772BB99-342F-448E-B74A-71A71A43B750}"/>
                </a:ext>
              </a:extLst>
            </p:cNvPr>
            <p:cNvSpPr/>
            <p:nvPr/>
          </p:nvSpPr>
          <p:spPr>
            <a:xfrm rot="11468393">
              <a:off x="9810274" y="2740844"/>
              <a:ext cx="287541" cy="287534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xmlns="" id="{25A0F33A-AF33-4F09-968A-E2C437752891}"/>
                </a:ext>
              </a:extLst>
            </p:cNvPr>
            <p:cNvSpPr/>
            <p:nvPr/>
          </p:nvSpPr>
          <p:spPr>
            <a:xfrm rot="18389171">
              <a:off x="10305306" y="2103155"/>
              <a:ext cx="339878" cy="339870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xmlns="" id="{F494E06B-15AF-4DB3-AC36-927C9A173029}"/>
                </a:ext>
              </a:extLst>
            </p:cNvPr>
            <p:cNvSpPr/>
            <p:nvPr/>
          </p:nvSpPr>
          <p:spPr>
            <a:xfrm rot="3667468">
              <a:off x="9073802" y="4836931"/>
              <a:ext cx="292153" cy="292148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xmlns="" id="{5BAC95DC-084A-47E4-AFF7-CA3F59A78AE1}"/>
                </a:ext>
              </a:extLst>
            </p:cNvPr>
            <p:cNvSpPr/>
            <p:nvPr/>
          </p:nvSpPr>
          <p:spPr>
            <a:xfrm rot="18389171">
              <a:off x="10075277" y="4542369"/>
              <a:ext cx="178745" cy="178742"/>
            </a:xfrm>
            <a:custGeom>
              <a:avLst/>
              <a:gdLst>
                <a:gd name="connsiteX0" fmla="*/ 891418 w 1787310"/>
                <a:gd name="connsiteY0" fmla="*/ 1333886 h 1787272"/>
                <a:gd name="connsiteX1" fmla="*/ 891505 w 1787310"/>
                <a:gd name="connsiteY1" fmla="*/ 1333886 h 1787272"/>
                <a:gd name="connsiteX2" fmla="*/ 935190 w 1787310"/>
                <a:gd name="connsiteY2" fmla="*/ 1377658 h 1787272"/>
                <a:gd name="connsiteX3" fmla="*/ 891418 w 1787310"/>
                <a:gd name="connsiteY3" fmla="*/ 1421343 h 1787272"/>
                <a:gd name="connsiteX4" fmla="*/ 847733 w 1787310"/>
                <a:gd name="connsiteY4" fmla="*/ 1377571 h 1787272"/>
                <a:gd name="connsiteX5" fmla="*/ 847733 w 1787310"/>
                <a:gd name="connsiteY5" fmla="*/ 1377484 h 1787272"/>
                <a:gd name="connsiteX6" fmla="*/ 891418 w 1787310"/>
                <a:gd name="connsiteY6" fmla="*/ 1333886 h 1787272"/>
                <a:gd name="connsiteX7" fmla="*/ 1104232 w 1787310"/>
                <a:gd name="connsiteY7" fmla="*/ 1036977 h 1787272"/>
                <a:gd name="connsiteX8" fmla="*/ 1187299 w 1787310"/>
                <a:gd name="connsiteY8" fmla="*/ 1088752 h 1787272"/>
                <a:gd name="connsiteX9" fmla="*/ 1157878 w 1787310"/>
                <a:gd name="connsiteY9" fmla="*/ 1268144 h 1787272"/>
                <a:gd name="connsiteX10" fmla="*/ 978486 w 1787310"/>
                <a:gd name="connsiteY10" fmla="*/ 1238723 h 1787272"/>
                <a:gd name="connsiteX11" fmla="*/ 978226 w 1787310"/>
                <a:gd name="connsiteY11" fmla="*/ 1238290 h 1787272"/>
                <a:gd name="connsiteX12" fmla="*/ 978209 w 1787310"/>
                <a:gd name="connsiteY12" fmla="*/ 1238266 h 1787272"/>
                <a:gd name="connsiteX13" fmla="*/ 1007883 w 1787310"/>
                <a:gd name="connsiteY13" fmla="*/ 1059349 h 1787272"/>
                <a:gd name="connsiteX14" fmla="*/ 1008706 w 1787310"/>
                <a:gd name="connsiteY14" fmla="*/ 1058743 h 1787272"/>
                <a:gd name="connsiteX15" fmla="*/ 1008792 w 1787310"/>
                <a:gd name="connsiteY15" fmla="*/ 1058700 h 1787272"/>
                <a:gd name="connsiteX16" fmla="*/ 1104232 w 1787310"/>
                <a:gd name="connsiteY16" fmla="*/ 1036977 h 1787272"/>
                <a:gd name="connsiteX17" fmla="*/ 615663 w 1787310"/>
                <a:gd name="connsiteY17" fmla="*/ 976253 h 1787272"/>
                <a:gd name="connsiteX18" fmla="*/ 718405 w 1787310"/>
                <a:gd name="connsiteY18" fmla="*/ 1039888 h 1787272"/>
                <a:gd name="connsiteX19" fmla="*/ 682483 w 1787310"/>
                <a:gd name="connsiteY19" fmla="*/ 1260530 h 1787272"/>
                <a:gd name="connsiteX20" fmla="*/ 461840 w 1787310"/>
                <a:gd name="connsiteY20" fmla="*/ 1224607 h 1787272"/>
                <a:gd name="connsiteX21" fmla="*/ 461624 w 1787310"/>
                <a:gd name="connsiteY21" fmla="*/ 1224348 h 1787272"/>
                <a:gd name="connsiteX22" fmla="*/ 461604 w 1787310"/>
                <a:gd name="connsiteY22" fmla="*/ 1224320 h 1787272"/>
                <a:gd name="connsiteX23" fmla="*/ 497819 w 1787310"/>
                <a:gd name="connsiteY23" fmla="*/ 1003974 h 1787272"/>
                <a:gd name="connsiteX24" fmla="*/ 497992 w 1787310"/>
                <a:gd name="connsiteY24" fmla="*/ 1003801 h 1787272"/>
                <a:gd name="connsiteX25" fmla="*/ 615663 w 1787310"/>
                <a:gd name="connsiteY25" fmla="*/ 976253 h 1787272"/>
                <a:gd name="connsiteX26" fmla="*/ 359247 w 1787310"/>
                <a:gd name="connsiteY26" fmla="*/ 792480 h 1787272"/>
                <a:gd name="connsiteX27" fmla="*/ 392440 w 1787310"/>
                <a:gd name="connsiteY27" fmla="*/ 809830 h 1787272"/>
                <a:gd name="connsiteX28" fmla="*/ 386386 w 1787310"/>
                <a:gd name="connsiteY28" fmla="*/ 879061 h 1787272"/>
                <a:gd name="connsiteX29" fmla="*/ 317155 w 1787310"/>
                <a:gd name="connsiteY29" fmla="*/ 873007 h 1787272"/>
                <a:gd name="connsiteX30" fmla="*/ 323209 w 1787310"/>
                <a:gd name="connsiteY30" fmla="*/ 803776 h 1787272"/>
                <a:gd name="connsiteX31" fmla="*/ 323469 w 1787310"/>
                <a:gd name="connsiteY31" fmla="*/ 803560 h 1787272"/>
                <a:gd name="connsiteX32" fmla="*/ 359247 w 1787310"/>
                <a:gd name="connsiteY32" fmla="*/ 792480 h 1787272"/>
                <a:gd name="connsiteX33" fmla="*/ 1277983 w 1787310"/>
                <a:gd name="connsiteY33" fmla="*/ 777849 h 1787272"/>
                <a:gd name="connsiteX34" fmla="*/ 1319394 w 1787310"/>
                <a:gd name="connsiteY34" fmla="*/ 802348 h 1787272"/>
                <a:gd name="connsiteX35" fmla="*/ 1319264 w 1787310"/>
                <a:gd name="connsiteY35" fmla="*/ 802434 h 1787272"/>
                <a:gd name="connsiteX36" fmla="*/ 1319307 w 1787310"/>
                <a:gd name="connsiteY36" fmla="*/ 802494 h 1787272"/>
                <a:gd name="connsiteX37" fmla="*/ 1304803 w 1787310"/>
                <a:gd name="connsiteY37" fmla="*/ 890021 h 1787272"/>
                <a:gd name="connsiteX38" fmla="*/ 1304744 w 1787310"/>
                <a:gd name="connsiteY38" fmla="*/ 890064 h 1787272"/>
                <a:gd name="connsiteX39" fmla="*/ 1217217 w 1787310"/>
                <a:gd name="connsiteY39" fmla="*/ 875560 h 1787272"/>
                <a:gd name="connsiteX40" fmla="*/ 1231378 w 1787310"/>
                <a:gd name="connsiteY40" fmla="*/ 789808 h 1787272"/>
                <a:gd name="connsiteX41" fmla="*/ 1277983 w 1787310"/>
                <a:gd name="connsiteY41" fmla="*/ 777849 h 1787272"/>
                <a:gd name="connsiteX42" fmla="*/ 1236088 w 1787310"/>
                <a:gd name="connsiteY42" fmla="*/ 401876 h 1787272"/>
                <a:gd name="connsiteX43" fmla="*/ 1259559 w 1787310"/>
                <a:gd name="connsiteY43" fmla="*/ 415633 h 1787272"/>
                <a:gd name="connsiteX44" fmla="*/ 1260393 w 1787310"/>
                <a:gd name="connsiteY44" fmla="*/ 416787 h 1787272"/>
                <a:gd name="connsiteX45" fmla="*/ 1251389 w 1787310"/>
                <a:gd name="connsiteY45" fmla="*/ 466244 h 1787272"/>
                <a:gd name="connsiteX46" fmla="*/ 1201933 w 1787310"/>
                <a:gd name="connsiteY46" fmla="*/ 457240 h 1787272"/>
                <a:gd name="connsiteX47" fmla="*/ 1201673 w 1787310"/>
                <a:gd name="connsiteY47" fmla="*/ 456850 h 1787272"/>
                <a:gd name="connsiteX48" fmla="*/ 1209764 w 1787310"/>
                <a:gd name="connsiteY48" fmla="*/ 408744 h 1787272"/>
                <a:gd name="connsiteX49" fmla="*/ 1236088 w 1787310"/>
                <a:gd name="connsiteY49" fmla="*/ 401876 h 1787272"/>
                <a:gd name="connsiteX50" fmla="*/ 821907 w 1787310"/>
                <a:gd name="connsiteY50" fmla="*/ 365748 h 1787272"/>
                <a:gd name="connsiteX51" fmla="*/ 868827 w 1787310"/>
                <a:gd name="connsiteY51" fmla="*/ 368923 h 1787272"/>
                <a:gd name="connsiteX52" fmla="*/ 1028189 w 1787310"/>
                <a:gd name="connsiteY52" fmla="*/ 467889 h 1787272"/>
                <a:gd name="connsiteX53" fmla="*/ 1028449 w 1787310"/>
                <a:gd name="connsiteY53" fmla="*/ 467197 h 1787272"/>
                <a:gd name="connsiteX54" fmla="*/ 1029779 w 1787310"/>
                <a:gd name="connsiteY54" fmla="*/ 469046 h 1787272"/>
                <a:gd name="connsiteX55" fmla="*/ 972251 w 1787310"/>
                <a:gd name="connsiteY55" fmla="*/ 811167 h 1787272"/>
                <a:gd name="connsiteX56" fmla="*/ 630130 w 1787310"/>
                <a:gd name="connsiteY56" fmla="*/ 753640 h 1787272"/>
                <a:gd name="connsiteX57" fmla="*/ 686155 w 1787310"/>
                <a:gd name="connsiteY57" fmla="*/ 411605 h 1787272"/>
                <a:gd name="connsiteX58" fmla="*/ 821907 w 1787310"/>
                <a:gd name="connsiteY58" fmla="*/ 365748 h 1787272"/>
                <a:gd name="connsiteX59" fmla="*/ 899026 w 1787310"/>
                <a:gd name="connsiteY59" fmla="*/ 253047 h 1787272"/>
                <a:gd name="connsiteX60" fmla="*/ 361093 w 1787310"/>
                <a:gd name="connsiteY60" fmla="*/ 535084 h 1787272"/>
                <a:gd name="connsiteX61" fmla="*/ 311259 w 1787310"/>
                <a:gd name="connsiteY61" fmla="*/ 620982 h 1787272"/>
                <a:gd name="connsiteX62" fmla="*/ 248100 w 1787310"/>
                <a:gd name="connsiteY62" fmla="*/ 899710 h 1787272"/>
                <a:gd name="connsiteX63" fmla="*/ 894882 w 1787310"/>
                <a:gd name="connsiteY63" fmla="*/ 1546596 h 1787272"/>
                <a:gd name="connsiteX64" fmla="*/ 894926 w 1787310"/>
                <a:gd name="connsiteY64" fmla="*/ 1546596 h 1787272"/>
                <a:gd name="connsiteX65" fmla="*/ 1429230 w 1787310"/>
                <a:gd name="connsiteY65" fmla="*/ 1264613 h 1787272"/>
                <a:gd name="connsiteX66" fmla="*/ 1259926 w 1787310"/>
                <a:gd name="connsiteY66" fmla="*/ 365780 h 1787272"/>
                <a:gd name="connsiteX67" fmla="*/ 899026 w 1787310"/>
                <a:gd name="connsiteY67" fmla="*/ 253047 h 1787272"/>
                <a:gd name="connsiteX68" fmla="*/ 889574 w 1787310"/>
                <a:gd name="connsiteY68" fmla="*/ 22 h 1787272"/>
                <a:gd name="connsiteX69" fmla="*/ 960172 w 1787310"/>
                <a:gd name="connsiteY69" fmla="*/ 74161 h 1787272"/>
                <a:gd name="connsiteX70" fmla="*/ 960172 w 1787310"/>
                <a:gd name="connsiteY70" fmla="*/ 155426 h 1787272"/>
                <a:gd name="connsiteX71" fmla="*/ 1202626 w 1787310"/>
                <a:gd name="connsiteY71" fmla="*/ 218811 h 1787272"/>
                <a:gd name="connsiteX72" fmla="*/ 1250554 w 1787310"/>
                <a:gd name="connsiteY72" fmla="*/ 135554 h 1787272"/>
                <a:gd name="connsiteX73" fmla="*/ 1251291 w 1787310"/>
                <a:gd name="connsiteY73" fmla="*/ 134125 h 1787272"/>
                <a:gd name="connsiteX74" fmla="*/ 1350221 w 1787310"/>
                <a:gd name="connsiteY74" fmla="*/ 107541 h 1787272"/>
                <a:gd name="connsiteX75" fmla="*/ 1350322 w 1787310"/>
                <a:gd name="connsiteY75" fmla="*/ 107600 h 1787272"/>
                <a:gd name="connsiteX76" fmla="*/ 1376674 w 1787310"/>
                <a:gd name="connsiteY76" fmla="*/ 206082 h 1787272"/>
                <a:gd name="connsiteX77" fmla="*/ 1377020 w 1787310"/>
                <a:gd name="connsiteY77" fmla="*/ 206082 h 1787272"/>
                <a:gd name="connsiteX78" fmla="*/ 1328443 w 1787310"/>
                <a:gd name="connsiteY78" fmla="*/ 290335 h 1787272"/>
                <a:gd name="connsiteX79" fmla="*/ 1510630 w 1787310"/>
                <a:gd name="connsiteY79" fmla="*/ 475336 h 1787272"/>
                <a:gd name="connsiteX80" fmla="*/ 1601551 w 1787310"/>
                <a:gd name="connsiteY80" fmla="*/ 422906 h 1787272"/>
                <a:gd name="connsiteX81" fmla="*/ 1602979 w 1787310"/>
                <a:gd name="connsiteY81" fmla="*/ 421780 h 1787272"/>
                <a:gd name="connsiteX82" fmla="*/ 1700199 w 1787310"/>
                <a:gd name="connsiteY82" fmla="*/ 447892 h 1787272"/>
                <a:gd name="connsiteX83" fmla="*/ 1675369 w 1787310"/>
                <a:gd name="connsiteY83" fmla="*/ 547337 h 1787272"/>
                <a:gd name="connsiteX84" fmla="*/ 1673594 w 1787310"/>
                <a:gd name="connsiteY84" fmla="*/ 548073 h 1787272"/>
                <a:gd name="connsiteX85" fmla="*/ 1673594 w 1787310"/>
                <a:gd name="connsiteY85" fmla="*/ 548419 h 1787272"/>
                <a:gd name="connsiteX86" fmla="*/ 1580596 w 1787310"/>
                <a:gd name="connsiteY86" fmla="*/ 602235 h 1787272"/>
                <a:gd name="connsiteX87" fmla="*/ 1638612 w 1787310"/>
                <a:gd name="connsiteY87" fmla="*/ 826030 h 1787272"/>
                <a:gd name="connsiteX88" fmla="*/ 1715504 w 1787310"/>
                <a:gd name="connsiteY88" fmla="*/ 826376 h 1787272"/>
                <a:gd name="connsiteX89" fmla="*/ 1715288 w 1787310"/>
                <a:gd name="connsiteY89" fmla="*/ 826203 h 1787272"/>
                <a:gd name="connsiteX90" fmla="*/ 1787310 w 1787310"/>
                <a:gd name="connsiteY90" fmla="*/ 898225 h 1787272"/>
                <a:gd name="connsiteX91" fmla="*/ 1715288 w 1787310"/>
                <a:gd name="connsiteY91" fmla="*/ 970247 h 1787272"/>
                <a:gd name="connsiteX92" fmla="*/ 1638309 w 1787310"/>
                <a:gd name="connsiteY92" fmla="*/ 970247 h 1787272"/>
                <a:gd name="connsiteX93" fmla="*/ 1584449 w 1787310"/>
                <a:gd name="connsiteY93" fmla="*/ 1185642 h 1787272"/>
                <a:gd name="connsiteX94" fmla="*/ 1672512 w 1787310"/>
                <a:gd name="connsiteY94" fmla="*/ 1236297 h 1787272"/>
                <a:gd name="connsiteX95" fmla="*/ 1672512 w 1787310"/>
                <a:gd name="connsiteY95" fmla="*/ 1236687 h 1787272"/>
                <a:gd name="connsiteX96" fmla="*/ 1674287 w 1787310"/>
                <a:gd name="connsiteY96" fmla="*/ 1237423 h 1787272"/>
                <a:gd name="connsiteX97" fmla="*/ 1699761 w 1787310"/>
                <a:gd name="connsiteY97" fmla="*/ 1332167 h 1787272"/>
                <a:gd name="connsiteX98" fmla="*/ 1601940 w 1787310"/>
                <a:gd name="connsiteY98" fmla="*/ 1362980 h 1787272"/>
                <a:gd name="connsiteX99" fmla="*/ 1600555 w 1787310"/>
                <a:gd name="connsiteY99" fmla="*/ 1361984 h 1787272"/>
                <a:gd name="connsiteX100" fmla="*/ 1600555 w 1787310"/>
                <a:gd name="connsiteY100" fmla="*/ 1362374 h 1787272"/>
                <a:gd name="connsiteX101" fmla="*/ 1516648 w 1787310"/>
                <a:gd name="connsiteY101" fmla="*/ 1314099 h 1787272"/>
                <a:gd name="connsiteX102" fmla="*/ 1361391 w 1787310"/>
                <a:gd name="connsiteY102" fmla="*/ 1482951 h 1787272"/>
                <a:gd name="connsiteX103" fmla="*/ 1415640 w 1787310"/>
                <a:gd name="connsiteY103" fmla="*/ 1577379 h 1787272"/>
                <a:gd name="connsiteX104" fmla="*/ 1389901 w 1787310"/>
                <a:gd name="connsiteY104" fmla="*/ 1673406 h 1787272"/>
                <a:gd name="connsiteX105" fmla="*/ 1290083 w 1787310"/>
                <a:gd name="connsiteY105" fmla="*/ 1649855 h 1787272"/>
                <a:gd name="connsiteX106" fmla="*/ 1239774 w 1787310"/>
                <a:gd name="connsiteY106" fmla="*/ 1562355 h 1787272"/>
                <a:gd name="connsiteX107" fmla="*/ 959696 w 1787310"/>
                <a:gd name="connsiteY107" fmla="*/ 1643837 h 1787272"/>
                <a:gd name="connsiteX108" fmla="*/ 959696 w 1787310"/>
                <a:gd name="connsiteY108" fmla="*/ 1720427 h 1787272"/>
                <a:gd name="connsiteX109" fmla="*/ 958960 w 1787310"/>
                <a:gd name="connsiteY109" fmla="*/ 1720427 h 1787272"/>
                <a:gd name="connsiteX110" fmla="*/ 892290 w 1787310"/>
                <a:gd name="connsiteY110" fmla="*/ 1787096 h 1787272"/>
                <a:gd name="connsiteX111" fmla="*/ 815652 w 1787310"/>
                <a:gd name="connsiteY111" fmla="*/ 1720427 h 1787272"/>
                <a:gd name="connsiteX112" fmla="*/ 814829 w 1787310"/>
                <a:gd name="connsiteY112" fmla="*/ 1720427 h 1787272"/>
                <a:gd name="connsiteX113" fmla="*/ 814829 w 1787310"/>
                <a:gd name="connsiteY113" fmla="*/ 1642842 h 1787272"/>
                <a:gd name="connsiteX114" fmla="*/ 543583 w 1787310"/>
                <a:gd name="connsiteY114" fmla="*/ 1559584 h 1787272"/>
                <a:gd name="connsiteX115" fmla="*/ 491628 w 1787310"/>
                <a:gd name="connsiteY115" fmla="*/ 1650202 h 1787272"/>
                <a:gd name="connsiteX116" fmla="*/ 396500 w 1787310"/>
                <a:gd name="connsiteY116" fmla="*/ 1675752 h 1787272"/>
                <a:gd name="connsiteX117" fmla="*/ 366072 w 1787310"/>
                <a:gd name="connsiteY117" fmla="*/ 1577812 h 1787272"/>
                <a:gd name="connsiteX118" fmla="*/ 423092 w 1787310"/>
                <a:gd name="connsiteY118" fmla="*/ 1479098 h 1787272"/>
                <a:gd name="connsiteX119" fmla="*/ 270259 w 1787310"/>
                <a:gd name="connsiteY119" fmla="*/ 1309597 h 1787272"/>
                <a:gd name="connsiteX120" fmla="*/ 187001 w 1787310"/>
                <a:gd name="connsiteY120" fmla="*/ 1358217 h 1787272"/>
                <a:gd name="connsiteX121" fmla="*/ 91058 w 1787310"/>
                <a:gd name="connsiteY121" fmla="*/ 1332394 h 1787272"/>
                <a:gd name="connsiteX122" fmla="*/ 114698 w 1787310"/>
                <a:gd name="connsiteY122" fmla="*/ 1232661 h 1787272"/>
                <a:gd name="connsiteX123" fmla="*/ 203151 w 1787310"/>
                <a:gd name="connsiteY123" fmla="*/ 1181615 h 1787272"/>
                <a:gd name="connsiteX124" fmla="*/ 151196 w 1787310"/>
                <a:gd name="connsiteY124" fmla="*/ 971156 h 1787272"/>
                <a:gd name="connsiteX125" fmla="*/ 78417 w 1787310"/>
                <a:gd name="connsiteY125" fmla="*/ 971156 h 1787272"/>
                <a:gd name="connsiteX126" fmla="*/ 69757 w 1787310"/>
                <a:gd name="connsiteY126" fmla="*/ 971762 h 1787272"/>
                <a:gd name="connsiteX127" fmla="*/ 81 w 1787310"/>
                <a:gd name="connsiteY127" fmla="*/ 902791 h 1787272"/>
                <a:gd name="connsiteX128" fmla="*/ 69021 w 1787310"/>
                <a:gd name="connsiteY128" fmla="*/ 827025 h 1787272"/>
                <a:gd name="connsiteX129" fmla="*/ 69021 w 1787310"/>
                <a:gd name="connsiteY129" fmla="*/ 825986 h 1787272"/>
                <a:gd name="connsiteX130" fmla="*/ 150936 w 1787310"/>
                <a:gd name="connsiteY130" fmla="*/ 825986 h 1787272"/>
                <a:gd name="connsiteX131" fmla="*/ 212546 w 1787310"/>
                <a:gd name="connsiteY131" fmla="*/ 595351 h 1787272"/>
                <a:gd name="connsiteX132" fmla="*/ 131973 w 1787310"/>
                <a:gd name="connsiteY132" fmla="*/ 548809 h 1787272"/>
                <a:gd name="connsiteX133" fmla="*/ 106111 w 1787310"/>
                <a:gd name="connsiteY133" fmla="*/ 452222 h 1787272"/>
                <a:gd name="connsiteX134" fmla="*/ 204493 w 1787310"/>
                <a:gd name="connsiteY134" fmla="*/ 423252 h 1787272"/>
                <a:gd name="connsiteX135" fmla="*/ 284243 w 1787310"/>
                <a:gd name="connsiteY135" fmla="*/ 469405 h 1787272"/>
                <a:gd name="connsiteX136" fmla="*/ 463270 w 1787310"/>
                <a:gd name="connsiteY136" fmla="*/ 289989 h 1787272"/>
                <a:gd name="connsiteX137" fmla="*/ 414952 w 1787310"/>
                <a:gd name="connsiteY137" fmla="*/ 206472 h 1787272"/>
                <a:gd name="connsiteX138" fmla="*/ 413669 w 1787310"/>
                <a:gd name="connsiteY138" fmla="*/ 204246 h 1787272"/>
                <a:gd name="connsiteX139" fmla="*/ 442007 w 1787310"/>
                <a:gd name="connsiteY139" fmla="*/ 105744 h 1787272"/>
                <a:gd name="connsiteX140" fmla="*/ 540509 w 1787310"/>
                <a:gd name="connsiteY140" fmla="*/ 134082 h 1787272"/>
                <a:gd name="connsiteX141" fmla="*/ 588783 w 1787310"/>
                <a:gd name="connsiteY141" fmla="*/ 218031 h 1787272"/>
                <a:gd name="connsiteX142" fmla="*/ 815435 w 1787310"/>
                <a:gd name="connsiteY142" fmla="*/ 156422 h 1787272"/>
                <a:gd name="connsiteX143" fmla="*/ 815435 w 1787310"/>
                <a:gd name="connsiteY143" fmla="*/ 74161 h 1787272"/>
                <a:gd name="connsiteX144" fmla="*/ 815435 w 1787310"/>
                <a:gd name="connsiteY144" fmla="*/ 70620 h 1787272"/>
                <a:gd name="connsiteX145" fmla="*/ 889574 w 1787310"/>
                <a:gd name="connsiteY145" fmla="*/ 22 h 17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787310" h="1787272">
                  <a:moveTo>
                    <a:pt x="891418" y="1333886"/>
                  </a:moveTo>
                  <a:lnTo>
                    <a:pt x="891505" y="1333886"/>
                  </a:lnTo>
                  <a:cubicBezTo>
                    <a:pt x="915655" y="1333910"/>
                    <a:pt x="935214" y="1353507"/>
                    <a:pt x="935190" y="1377658"/>
                  </a:cubicBezTo>
                  <a:cubicBezTo>
                    <a:pt x="935166" y="1401808"/>
                    <a:pt x="915569" y="1421367"/>
                    <a:pt x="891418" y="1421343"/>
                  </a:cubicBezTo>
                  <a:cubicBezTo>
                    <a:pt x="867268" y="1421319"/>
                    <a:pt x="847709" y="1401722"/>
                    <a:pt x="847733" y="1377571"/>
                  </a:cubicBezTo>
                  <a:cubicBezTo>
                    <a:pt x="847733" y="1377542"/>
                    <a:pt x="847733" y="1377513"/>
                    <a:pt x="847733" y="1377484"/>
                  </a:cubicBezTo>
                  <a:cubicBezTo>
                    <a:pt x="847757" y="1353382"/>
                    <a:pt x="867315" y="1333862"/>
                    <a:pt x="891418" y="1333886"/>
                  </a:cubicBezTo>
                  <a:close/>
                  <a:moveTo>
                    <a:pt x="1104232" y="1036977"/>
                  </a:moveTo>
                  <a:cubicBezTo>
                    <a:pt x="1136505" y="1042410"/>
                    <a:pt x="1166716" y="1060093"/>
                    <a:pt x="1187299" y="1088752"/>
                  </a:cubicBezTo>
                  <a:cubicBezTo>
                    <a:pt x="1228713" y="1146414"/>
                    <a:pt x="1215540" y="1226731"/>
                    <a:pt x="1157878" y="1268144"/>
                  </a:cubicBezTo>
                  <a:cubicBezTo>
                    <a:pt x="1100216" y="1309557"/>
                    <a:pt x="1019899" y="1296385"/>
                    <a:pt x="978486" y="1238723"/>
                  </a:cubicBezTo>
                  <a:lnTo>
                    <a:pt x="978226" y="1238290"/>
                  </a:lnTo>
                  <a:cubicBezTo>
                    <a:pt x="978220" y="1238282"/>
                    <a:pt x="978214" y="1238274"/>
                    <a:pt x="978209" y="1238266"/>
                  </a:cubicBezTo>
                  <a:cubicBezTo>
                    <a:pt x="936997" y="1180665"/>
                    <a:pt x="950282" y="1100561"/>
                    <a:pt x="1007883" y="1059349"/>
                  </a:cubicBezTo>
                  <a:lnTo>
                    <a:pt x="1008706" y="1058743"/>
                  </a:lnTo>
                  <a:lnTo>
                    <a:pt x="1008792" y="1058700"/>
                  </a:lnTo>
                  <a:cubicBezTo>
                    <a:pt x="1037624" y="1038360"/>
                    <a:pt x="1071959" y="1031543"/>
                    <a:pt x="1104232" y="1036977"/>
                  </a:cubicBezTo>
                  <a:close/>
                  <a:moveTo>
                    <a:pt x="615663" y="976253"/>
                  </a:moveTo>
                  <a:cubicBezTo>
                    <a:pt x="655542" y="982782"/>
                    <a:pt x="692933" y="1004508"/>
                    <a:pt x="718405" y="1039888"/>
                  </a:cubicBezTo>
                  <a:cubicBezTo>
                    <a:pt x="769414" y="1110736"/>
                    <a:pt x="753331" y="1209521"/>
                    <a:pt x="682483" y="1260530"/>
                  </a:cubicBezTo>
                  <a:cubicBezTo>
                    <a:pt x="611634" y="1311539"/>
                    <a:pt x="512849" y="1295456"/>
                    <a:pt x="461840" y="1224607"/>
                  </a:cubicBezTo>
                  <a:lnTo>
                    <a:pt x="461624" y="1224348"/>
                  </a:lnTo>
                  <a:cubicBezTo>
                    <a:pt x="461617" y="1224338"/>
                    <a:pt x="461611" y="1224329"/>
                    <a:pt x="461604" y="1224320"/>
                  </a:cubicBezTo>
                  <a:cubicBezTo>
                    <a:pt x="410758" y="1153472"/>
                    <a:pt x="426972" y="1054820"/>
                    <a:pt x="497819" y="1003974"/>
                  </a:cubicBezTo>
                  <a:lnTo>
                    <a:pt x="497992" y="1003801"/>
                  </a:lnTo>
                  <a:cubicBezTo>
                    <a:pt x="533417" y="978392"/>
                    <a:pt x="575784" y="969724"/>
                    <a:pt x="615663" y="976253"/>
                  </a:cubicBezTo>
                  <a:close/>
                  <a:moveTo>
                    <a:pt x="359247" y="792480"/>
                  </a:moveTo>
                  <a:cubicBezTo>
                    <a:pt x="371719" y="793614"/>
                    <a:pt x="383760" y="799486"/>
                    <a:pt x="392440" y="809830"/>
                  </a:cubicBezTo>
                  <a:cubicBezTo>
                    <a:pt x="409886" y="830619"/>
                    <a:pt x="407175" y="861615"/>
                    <a:pt x="386386" y="879061"/>
                  </a:cubicBezTo>
                  <a:cubicBezTo>
                    <a:pt x="365597" y="896507"/>
                    <a:pt x="334601" y="893796"/>
                    <a:pt x="317155" y="873007"/>
                  </a:cubicBezTo>
                  <a:cubicBezTo>
                    <a:pt x="299709" y="852218"/>
                    <a:pt x="302420" y="821222"/>
                    <a:pt x="323209" y="803776"/>
                  </a:cubicBezTo>
                  <a:lnTo>
                    <a:pt x="323469" y="803560"/>
                  </a:lnTo>
                  <a:cubicBezTo>
                    <a:pt x="333873" y="794951"/>
                    <a:pt x="346775" y="791347"/>
                    <a:pt x="359247" y="792480"/>
                  </a:cubicBezTo>
                  <a:close/>
                  <a:moveTo>
                    <a:pt x="1277983" y="777849"/>
                  </a:moveTo>
                  <a:cubicBezTo>
                    <a:pt x="1293911" y="780118"/>
                    <a:pt x="1308973" y="788464"/>
                    <a:pt x="1319394" y="802348"/>
                  </a:cubicBezTo>
                  <a:lnTo>
                    <a:pt x="1319264" y="802434"/>
                  </a:lnTo>
                  <a:cubicBezTo>
                    <a:pt x="1319278" y="802454"/>
                    <a:pt x="1319293" y="802474"/>
                    <a:pt x="1319307" y="802494"/>
                  </a:cubicBezTo>
                  <a:cubicBezTo>
                    <a:pt x="1339472" y="830669"/>
                    <a:pt x="1332978" y="869856"/>
                    <a:pt x="1304803" y="890021"/>
                  </a:cubicBezTo>
                  <a:cubicBezTo>
                    <a:pt x="1304784" y="890035"/>
                    <a:pt x="1304764" y="890049"/>
                    <a:pt x="1304744" y="890064"/>
                  </a:cubicBezTo>
                  <a:cubicBezTo>
                    <a:pt x="1276569" y="910229"/>
                    <a:pt x="1237382" y="903735"/>
                    <a:pt x="1217217" y="875560"/>
                  </a:cubicBezTo>
                  <a:cubicBezTo>
                    <a:pt x="1198235" y="847791"/>
                    <a:pt x="1204476" y="810000"/>
                    <a:pt x="1231378" y="789808"/>
                  </a:cubicBezTo>
                  <a:cubicBezTo>
                    <a:pt x="1245262" y="779387"/>
                    <a:pt x="1262056" y="775580"/>
                    <a:pt x="1277983" y="777849"/>
                  </a:cubicBezTo>
                  <a:close/>
                  <a:moveTo>
                    <a:pt x="1236088" y="401876"/>
                  </a:moveTo>
                  <a:cubicBezTo>
                    <a:pt x="1245100" y="403122"/>
                    <a:pt x="1253635" y="407806"/>
                    <a:pt x="1259559" y="415633"/>
                  </a:cubicBezTo>
                  <a:cubicBezTo>
                    <a:pt x="1259845" y="416012"/>
                    <a:pt x="1260123" y="416397"/>
                    <a:pt x="1260393" y="416787"/>
                  </a:cubicBezTo>
                  <a:cubicBezTo>
                    <a:pt x="1271563" y="432931"/>
                    <a:pt x="1267532" y="455073"/>
                    <a:pt x="1251389" y="466244"/>
                  </a:cubicBezTo>
                  <a:cubicBezTo>
                    <a:pt x="1235246" y="477414"/>
                    <a:pt x="1213103" y="473383"/>
                    <a:pt x="1201933" y="457240"/>
                  </a:cubicBezTo>
                  <a:lnTo>
                    <a:pt x="1201673" y="456850"/>
                  </a:lnTo>
                  <a:cubicBezTo>
                    <a:pt x="1191205" y="441202"/>
                    <a:pt x="1194753" y="420106"/>
                    <a:pt x="1209764" y="408744"/>
                  </a:cubicBezTo>
                  <a:cubicBezTo>
                    <a:pt x="1217591" y="402820"/>
                    <a:pt x="1227077" y="400629"/>
                    <a:pt x="1236088" y="401876"/>
                  </a:cubicBezTo>
                  <a:close/>
                  <a:moveTo>
                    <a:pt x="821907" y="365748"/>
                  </a:moveTo>
                  <a:cubicBezTo>
                    <a:pt x="837637" y="365306"/>
                    <a:pt x="853354" y="366376"/>
                    <a:pt x="868827" y="368923"/>
                  </a:cubicBezTo>
                  <a:cubicBezTo>
                    <a:pt x="930721" y="379108"/>
                    <a:pt x="988730" y="412901"/>
                    <a:pt x="1028189" y="467889"/>
                  </a:cubicBezTo>
                  <a:lnTo>
                    <a:pt x="1028449" y="467197"/>
                  </a:lnTo>
                  <a:cubicBezTo>
                    <a:pt x="1028895" y="467811"/>
                    <a:pt x="1029338" y="468428"/>
                    <a:pt x="1029779" y="469046"/>
                  </a:cubicBezTo>
                  <a:cubicBezTo>
                    <a:pt x="1108367" y="579406"/>
                    <a:pt x="1082611" y="732579"/>
                    <a:pt x="972251" y="811167"/>
                  </a:cubicBezTo>
                  <a:cubicBezTo>
                    <a:pt x="861891" y="889755"/>
                    <a:pt x="708719" y="863999"/>
                    <a:pt x="630130" y="753640"/>
                  </a:cubicBezTo>
                  <a:cubicBezTo>
                    <a:pt x="551212" y="643704"/>
                    <a:pt x="576287" y="490618"/>
                    <a:pt x="686155" y="411605"/>
                  </a:cubicBezTo>
                  <a:cubicBezTo>
                    <a:pt x="727404" y="382022"/>
                    <a:pt x="774717" y="367075"/>
                    <a:pt x="821907" y="365748"/>
                  </a:cubicBezTo>
                  <a:close/>
                  <a:moveTo>
                    <a:pt x="899026" y="253047"/>
                  </a:moveTo>
                  <a:cubicBezTo>
                    <a:pt x="691412" y="251995"/>
                    <a:pt x="487001" y="350735"/>
                    <a:pt x="361093" y="535084"/>
                  </a:cubicBezTo>
                  <a:lnTo>
                    <a:pt x="311259" y="620982"/>
                  </a:lnTo>
                  <a:cubicBezTo>
                    <a:pt x="269688" y="708020"/>
                    <a:pt x="248108" y="803253"/>
                    <a:pt x="248100" y="899710"/>
                  </a:cubicBezTo>
                  <a:cubicBezTo>
                    <a:pt x="248071" y="1256946"/>
                    <a:pt x="537646" y="1546567"/>
                    <a:pt x="894882" y="1546596"/>
                  </a:cubicBezTo>
                  <a:lnTo>
                    <a:pt x="894926" y="1546596"/>
                  </a:lnTo>
                  <a:cubicBezTo>
                    <a:pt x="1108683" y="1546674"/>
                    <a:pt x="1308671" y="1441128"/>
                    <a:pt x="1429230" y="1264613"/>
                  </a:cubicBezTo>
                  <a:cubicBezTo>
                    <a:pt x="1630684" y="969655"/>
                    <a:pt x="1554884" y="567233"/>
                    <a:pt x="1259926" y="365780"/>
                  </a:cubicBezTo>
                  <a:cubicBezTo>
                    <a:pt x="1149316" y="290235"/>
                    <a:pt x="1023595" y="253678"/>
                    <a:pt x="899026" y="253047"/>
                  </a:cubicBezTo>
                  <a:close/>
                  <a:moveTo>
                    <a:pt x="889574" y="22"/>
                  </a:moveTo>
                  <a:cubicBezTo>
                    <a:pt x="929542" y="1000"/>
                    <a:pt x="961149" y="34193"/>
                    <a:pt x="960172" y="74161"/>
                  </a:cubicBezTo>
                  <a:lnTo>
                    <a:pt x="960172" y="155426"/>
                  </a:lnTo>
                  <a:cubicBezTo>
                    <a:pt x="1043999" y="162653"/>
                    <a:pt x="1125987" y="184087"/>
                    <a:pt x="1202626" y="218811"/>
                  </a:cubicBezTo>
                  <a:lnTo>
                    <a:pt x="1250554" y="135554"/>
                  </a:lnTo>
                  <a:cubicBezTo>
                    <a:pt x="1250901" y="135251"/>
                    <a:pt x="1250901" y="134515"/>
                    <a:pt x="1251291" y="134125"/>
                  </a:cubicBezTo>
                  <a:cubicBezTo>
                    <a:pt x="1271299" y="99505"/>
                    <a:pt x="1315555" y="87613"/>
                    <a:pt x="1350221" y="107541"/>
                  </a:cubicBezTo>
                  <a:cubicBezTo>
                    <a:pt x="1350255" y="107561"/>
                    <a:pt x="1350289" y="107581"/>
                    <a:pt x="1350322" y="107600"/>
                  </a:cubicBezTo>
                  <a:cubicBezTo>
                    <a:pt x="1384794" y="127518"/>
                    <a:pt x="1396592" y="171610"/>
                    <a:pt x="1376674" y="206082"/>
                  </a:cubicBezTo>
                  <a:lnTo>
                    <a:pt x="1377020" y="206082"/>
                  </a:lnTo>
                  <a:lnTo>
                    <a:pt x="1328443" y="290335"/>
                  </a:lnTo>
                  <a:cubicBezTo>
                    <a:pt x="1399298" y="341138"/>
                    <a:pt x="1460919" y="403711"/>
                    <a:pt x="1510630" y="475336"/>
                  </a:cubicBezTo>
                  <a:lnTo>
                    <a:pt x="1601551" y="422906"/>
                  </a:lnTo>
                  <a:cubicBezTo>
                    <a:pt x="1601960" y="422452"/>
                    <a:pt x="1602443" y="422072"/>
                    <a:pt x="1602979" y="421780"/>
                  </a:cubicBezTo>
                  <a:cubicBezTo>
                    <a:pt x="1637131" y="402888"/>
                    <a:pt x="1680109" y="414432"/>
                    <a:pt x="1700199" y="447892"/>
                  </a:cubicBezTo>
                  <a:cubicBezTo>
                    <a:pt x="1720803" y="482209"/>
                    <a:pt x="1709687" y="526732"/>
                    <a:pt x="1675369" y="547337"/>
                  </a:cubicBezTo>
                  <a:cubicBezTo>
                    <a:pt x="1674713" y="547380"/>
                    <a:pt x="1674089" y="547639"/>
                    <a:pt x="1673594" y="548073"/>
                  </a:cubicBezTo>
                  <a:lnTo>
                    <a:pt x="1673594" y="548419"/>
                  </a:lnTo>
                  <a:lnTo>
                    <a:pt x="1580596" y="602235"/>
                  </a:lnTo>
                  <a:cubicBezTo>
                    <a:pt x="1611549" y="673330"/>
                    <a:pt x="1631127" y="748851"/>
                    <a:pt x="1638612" y="826030"/>
                  </a:cubicBezTo>
                  <a:lnTo>
                    <a:pt x="1715504" y="826376"/>
                  </a:lnTo>
                  <a:lnTo>
                    <a:pt x="1715288" y="826203"/>
                  </a:lnTo>
                  <a:cubicBezTo>
                    <a:pt x="1755064" y="826203"/>
                    <a:pt x="1787310" y="858448"/>
                    <a:pt x="1787310" y="898225"/>
                  </a:cubicBezTo>
                  <a:cubicBezTo>
                    <a:pt x="1787310" y="938001"/>
                    <a:pt x="1755064" y="970247"/>
                    <a:pt x="1715288" y="970247"/>
                  </a:cubicBezTo>
                  <a:lnTo>
                    <a:pt x="1638309" y="970247"/>
                  </a:lnTo>
                  <a:cubicBezTo>
                    <a:pt x="1631316" y="1044350"/>
                    <a:pt x="1613157" y="1116969"/>
                    <a:pt x="1584449" y="1185642"/>
                  </a:cubicBezTo>
                  <a:lnTo>
                    <a:pt x="1672512" y="1236297"/>
                  </a:lnTo>
                  <a:lnTo>
                    <a:pt x="1672512" y="1236687"/>
                  </a:lnTo>
                  <a:cubicBezTo>
                    <a:pt x="1673124" y="1236879"/>
                    <a:pt x="1673718" y="1237125"/>
                    <a:pt x="1674287" y="1237423"/>
                  </a:cubicBezTo>
                  <a:cubicBezTo>
                    <a:pt x="1706093" y="1257597"/>
                    <a:pt x="1717162" y="1298762"/>
                    <a:pt x="1699761" y="1332167"/>
                  </a:cubicBezTo>
                  <a:cubicBezTo>
                    <a:pt x="1681257" y="1367688"/>
                    <a:pt x="1637461" y="1381483"/>
                    <a:pt x="1601940" y="1362980"/>
                  </a:cubicBezTo>
                  <a:cubicBezTo>
                    <a:pt x="1601291" y="1362720"/>
                    <a:pt x="1601291" y="1362374"/>
                    <a:pt x="1600555" y="1361984"/>
                  </a:cubicBezTo>
                  <a:lnTo>
                    <a:pt x="1600555" y="1362374"/>
                  </a:lnTo>
                  <a:lnTo>
                    <a:pt x="1516648" y="1314099"/>
                  </a:lnTo>
                  <a:cubicBezTo>
                    <a:pt x="1473838" y="1377994"/>
                    <a:pt x="1421476" y="1434941"/>
                    <a:pt x="1361391" y="1482951"/>
                  </a:cubicBezTo>
                  <a:lnTo>
                    <a:pt x="1415640" y="1577379"/>
                  </a:lnTo>
                  <a:cubicBezTo>
                    <a:pt x="1433802" y="1611158"/>
                    <a:pt x="1422523" y="1653238"/>
                    <a:pt x="1389901" y="1673406"/>
                  </a:cubicBezTo>
                  <a:cubicBezTo>
                    <a:pt x="1355834" y="1694466"/>
                    <a:pt x="1311144" y="1683923"/>
                    <a:pt x="1290083" y="1649855"/>
                  </a:cubicBezTo>
                  <a:lnTo>
                    <a:pt x="1239774" y="1562355"/>
                  </a:lnTo>
                  <a:cubicBezTo>
                    <a:pt x="1152727" y="1607785"/>
                    <a:pt x="1057528" y="1635481"/>
                    <a:pt x="959696" y="1643837"/>
                  </a:cubicBezTo>
                  <a:lnTo>
                    <a:pt x="959696" y="1720427"/>
                  </a:lnTo>
                  <a:lnTo>
                    <a:pt x="958960" y="1720427"/>
                  </a:lnTo>
                  <a:cubicBezTo>
                    <a:pt x="956473" y="1756167"/>
                    <a:pt x="928030" y="1784610"/>
                    <a:pt x="892290" y="1787096"/>
                  </a:cubicBezTo>
                  <a:cubicBezTo>
                    <a:pt x="852717" y="1789849"/>
                    <a:pt x="818405" y="1760000"/>
                    <a:pt x="815652" y="1720427"/>
                  </a:cubicBezTo>
                  <a:lnTo>
                    <a:pt x="814829" y="1720427"/>
                  </a:lnTo>
                  <a:lnTo>
                    <a:pt x="814829" y="1642842"/>
                  </a:lnTo>
                  <a:cubicBezTo>
                    <a:pt x="719862" y="1632980"/>
                    <a:pt x="627728" y="1604701"/>
                    <a:pt x="543583" y="1559584"/>
                  </a:cubicBezTo>
                  <a:lnTo>
                    <a:pt x="491628" y="1650202"/>
                  </a:lnTo>
                  <a:cubicBezTo>
                    <a:pt x="471454" y="1682250"/>
                    <a:pt x="430017" y="1693379"/>
                    <a:pt x="396500" y="1675752"/>
                  </a:cubicBezTo>
                  <a:cubicBezTo>
                    <a:pt x="361052" y="1657110"/>
                    <a:pt x="347429" y="1613260"/>
                    <a:pt x="366072" y="1577812"/>
                  </a:cubicBezTo>
                  <a:lnTo>
                    <a:pt x="423092" y="1479098"/>
                  </a:lnTo>
                  <a:cubicBezTo>
                    <a:pt x="363895" y="1430624"/>
                    <a:pt x="312369" y="1373477"/>
                    <a:pt x="270259" y="1309597"/>
                  </a:cubicBezTo>
                  <a:lnTo>
                    <a:pt x="187001" y="1358217"/>
                  </a:lnTo>
                  <a:cubicBezTo>
                    <a:pt x="153223" y="1376334"/>
                    <a:pt x="111179" y="1365018"/>
                    <a:pt x="91058" y="1332394"/>
                  </a:cubicBezTo>
                  <a:cubicBezTo>
                    <a:pt x="70045" y="1298325"/>
                    <a:pt x="80629" y="1253673"/>
                    <a:pt x="114698" y="1232661"/>
                  </a:cubicBezTo>
                  <a:lnTo>
                    <a:pt x="203151" y="1181615"/>
                  </a:lnTo>
                  <a:cubicBezTo>
                    <a:pt x="175631" y="1114381"/>
                    <a:pt x="158126" y="1043473"/>
                    <a:pt x="151196" y="971156"/>
                  </a:cubicBezTo>
                  <a:lnTo>
                    <a:pt x="78417" y="971156"/>
                  </a:lnTo>
                  <a:cubicBezTo>
                    <a:pt x="75543" y="971508"/>
                    <a:pt x="72652" y="971710"/>
                    <a:pt x="69757" y="971762"/>
                  </a:cubicBezTo>
                  <a:cubicBezTo>
                    <a:pt x="32138" y="970371"/>
                    <a:pt x="1854" y="940394"/>
                    <a:pt x="81" y="902791"/>
                  </a:cubicBezTo>
                  <a:cubicBezTo>
                    <a:pt x="-1804" y="862831"/>
                    <a:pt x="29062" y="828910"/>
                    <a:pt x="69021" y="827025"/>
                  </a:cubicBezTo>
                  <a:lnTo>
                    <a:pt x="69021" y="825986"/>
                  </a:lnTo>
                  <a:lnTo>
                    <a:pt x="150936" y="825986"/>
                  </a:lnTo>
                  <a:cubicBezTo>
                    <a:pt x="158970" y="746301"/>
                    <a:pt x="179772" y="668428"/>
                    <a:pt x="212546" y="595351"/>
                  </a:cubicBezTo>
                  <a:lnTo>
                    <a:pt x="131973" y="548809"/>
                  </a:lnTo>
                  <a:cubicBezTo>
                    <a:pt x="98988" y="528652"/>
                    <a:pt x="87611" y="486165"/>
                    <a:pt x="106111" y="452222"/>
                  </a:cubicBezTo>
                  <a:cubicBezTo>
                    <a:pt x="125278" y="417055"/>
                    <a:pt x="169325" y="404085"/>
                    <a:pt x="204493" y="423252"/>
                  </a:cubicBezTo>
                  <a:lnTo>
                    <a:pt x="284243" y="469405"/>
                  </a:lnTo>
                  <a:cubicBezTo>
                    <a:pt x="333363" y="399922"/>
                    <a:pt x="393894" y="339259"/>
                    <a:pt x="463270" y="289989"/>
                  </a:cubicBezTo>
                  <a:lnTo>
                    <a:pt x="414952" y="206472"/>
                  </a:lnTo>
                  <a:cubicBezTo>
                    <a:pt x="414511" y="205737"/>
                    <a:pt x="414084" y="204996"/>
                    <a:pt x="413669" y="204246"/>
                  </a:cubicBezTo>
                  <a:cubicBezTo>
                    <a:pt x="394294" y="169220"/>
                    <a:pt x="406981" y="125120"/>
                    <a:pt x="442007" y="105744"/>
                  </a:cubicBezTo>
                  <a:cubicBezTo>
                    <a:pt x="477032" y="86369"/>
                    <a:pt x="521133" y="99056"/>
                    <a:pt x="540509" y="134082"/>
                  </a:cubicBezTo>
                  <a:lnTo>
                    <a:pt x="588783" y="218031"/>
                  </a:lnTo>
                  <a:cubicBezTo>
                    <a:pt x="660542" y="185476"/>
                    <a:pt x="737070" y="164674"/>
                    <a:pt x="815435" y="156422"/>
                  </a:cubicBezTo>
                  <a:lnTo>
                    <a:pt x="815435" y="74161"/>
                  </a:lnTo>
                  <a:cubicBezTo>
                    <a:pt x="815406" y="72981"/>
                    <a:pt x="815406" y="71800"/>
                    <a:pt x="815435" y="70620"/>
                  </a:cubicBezTo>
                  <a:cubicBezTo>
                    <a:pt x="816413" y="30652"/>
                    <a:pt x="849606" y="-956"/>
                    <a:pt x="889574" y="22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68" name="组合 467">
            <a:extLst>
              <a:ext uri="{FF2B5EF4-FFF2-40B4-BE49-F238E27FC236}">
                <a16:creationId xmlns:a16="http://schemas.microsoft.com/office/drawing/2014/main" xmlns="" id="{6618A11C-F70F-4562-9CE5-C4E9D107A02D}"/>
              </a:ext>
            </a:extLst>
          </p:cNvPr>
          <p:cNvGrpSpPr/>
          <p:nvPr/>
        </p:nvGrpSpPr>
        <p:grpSpPr>
          <a:xfrm>
            <a:off x="10109052" y="2367340"/>
            <a:ext cx="1713487" cy="4134293"/>
            <a:chOff x="14341902" y="2346862"/>
            <a:chExt cx="1653518" cy="3989600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xmlns="" id="{34D7659B-40BD-4E65-8FE3-6EA91CD0AC38}"/>
                </a:ext>
              </a:extLst>
            </p:cNvPr>
            <p:cNvSpPr/>
            <p:nvPr/>
          </p:nvSpPr>
          <p:spPr>
            <a:xfrm>
              <a:off x="15608551" y="6206824"/>
              <a:ext cx="244901" cy="129059"/>
            </a:xfrm>
            <a:custGeom>
              <a:avLst/>
              <a:gdLst>
                <a:gd name="connsiteX0" fmla="*/ 259598 w 259597"/>
                <a:gd name="connsiteY0" fmla="*/ 3065 h 136804"/>
                <a:gd name="connsiteX1" fmla="*/ 244580 w 259597"/>
                <a:gd name="connsiteY1" fmla="*/ 136695 h 136804"/>
                <a:gd name="connsiteX2" fmla="*/ 211785 w 259597"/>
                <a:gd name="connsiteY2" fmla="*/ 136695 h 136804"/>
                <a:gd name="connsiteX3" fmla="*/ 211785 w 259597"/>
                <a:gd name="connsiteY3" fmla="*/ 36472 h 136804"/>
                <a:gd name="connsiteX4" fmla="*/ 136695 w 259597"/>
                <a:gd name="connsiteY4" fmla="*/ 98383 h 136804"/>
                <a:gd name="connsiteX5" fmla="*/ 0 w 259597"/>
                <a:gd name="connsiteY5" fmla="*/ 131485 h 136804"/>
                <a:gd name="connsiteX6" fmla="*/ 3984 w 259597"/>
                <a:gd name="connsiteY6" fmla="*/ 117999 h 136804"/>
                <a:gd name="connsiteX7" fmla="*/ 199219 w 259597"/>
                <a:gd name="connsiteY7" fmla="*/ 0 h 136804"/>
                <a:gd name="connsiteX8" fmla="*/ 259598 w 259597"/>
                <a:gd name="connsiteY8" fmla="*/ 3065 h 13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597" h="136804">
                  <a:moveTo>
                    <a:pt x="259598" y="3065"/>
                  </a:moveTo>
                  <a:lnTo>
                    <a:pt x="244580" y="136695"/>
                  </a:lnTo>
                  <a:lnTo>
                    <a:pt x="211785" y="136695"/>
                  </a:lnTo>
                  <a:lnTo>
                    <a:pt x="211785" y="36472"/>
                  </a:lnTo>
                  <a:cubicBezTo>
                    <a:pt x="211785" y="36472"/>
                    <a:pt x="163973" y="69573"/>
                    <a:pt x="136695" y="98383"/>
                  </a:cubicBezTo>
                  <a:cubicBezTo>
                    <a:pt x="110337" y="125968"/>
                    <a:pt x="62524" y="147116"/>
                    <a:pt x="0" y="131485"/>
                  </a:cubicBezTo>
                  <a:lnTo>
                    <a:pt x="3984" y="117999"/>
                  </a:lnTo>
                  <a:lnTo>
                    <a:pt x="199219" y="0"/>
                  </a:lnTo>
                  <a:lnTo>
                    <a:pt x="259598" y="3065"/>
                  </a:ln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xmlns="" id="{4C748021-3961-4D68-85DE-05D83E31BAFC}"/>
                </a:ext>
              </a:extLst>
            </p:cNvPr>
            <p:cNvSpPr/>
            <p:nvPr/>
          </p:nvSpPr>
          <p:spPr>
            <a:xfrm>
              <a:off x="15049932" y="6207403"/>
              <a:ext cx="251552" cy="129059"/>
            </a:xfrm>
            <a:custGeom>
              <a:avLst/>
              <a:gdLst>
                <a:gd name="connsiteX0" fmla="*/ 266647 w 266647"/>
                <a:gd name="connsiteY0" fmla="*/ 2452 h 136804"/>
                <a:gd name="connsiteX1" fmla="*/ 245806 w 266647"/>
                <a:gd name="connsiteY1" fmla="*/ 134856 h 136804"/>
                <a:gd name="connsiteX2" fmla="*/ 213318 w 266647"/>
                <a:gd name="connsiteY2" fmla="*/ 134856 h 136804"/>
                <a:gd name="connsiteX3" fmla="*/ 211479 w 266647"/>
                <a:gd name="connsiteY3" fmla="*/ 36472 h 136804"/>
                <a:gd name="connsiteX4" fmla="*/ 136695 w 266647"/>
                <a:gd name="connsiteY4" fmla="*/ 98383 h 136804"/>
                <a:gd name="connsiteX5" fmla="*/ 0 w 266647"/>
                <a:gd name="connsiteY5" fmla="*/ 131485 h 136804"/>
                <a:gd name="connsiteX6" fmla="*/ 3984 w 266647"/>
                <a:gd name="connsiteY6" fmla="*/ 117999 h 136804"/>
                <a:gd name="connsiteX7" fmla="*/ 199219 w 266647"/>
                <a:gd name="connsiteY7" fmla="*/ 0 h 136804"/>
                <a:gd name="connsiteX8" fmla="*/ 266647 w 266647"/>
                <a:gd name="connsiteY8" fmla="*/ 2452 h 13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647" h="136804">
                  <a:moveTo>
                    <a:pt x="266647" y="2452"/>
                  </a:moveTo>
                  <a:lnTo>
                    <a:pt x="245806" y="134856"/>
                  </a:lnTo>
                  <a:lnTo>
                    <a:pt x="213318" y="134856"/>
                  </a:lnTo>
                  <a:lnTo>
                    <a:pt x="211479" y="36472"/>
                  </a:lnTo>
                  <a:cubicBezTo>
                    <a:pt x="211479" y="36472"/>
                    <a:pt x="163973" y="69574"/>
                    <a:pt x="136695" y="98383"/>
                  </a:cubicBezTo>
                  <a:cubicBezTo>
                    <a:pt x="110337" y="125968"/>
                    <a:pt x="62524" y="147116"/>
                    <a:pt x="0" y="131485"/>
                  </a:cubicBezTo>
                  <a:lnTo>
                    <a:pt x="3984" y="117999"/>
                  </a:lnTo>
                  <a:lnTo>
                    <a:pt x="199219" y="0"/>
                  </a:lnTo>
                  <a:lnTo>
                    <a:pt x="266647" y="2452"/>
                  </a:ln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xmlns="" id="{AA996642-BF3F-493B-A64B-FA8B15C04063}"/>
                </a:ext>
              </a:extLst>
            </p:cNvPr>
            <p:cNvSpPr/>
            <p:nvPr/>
          </p:nvSpPr>
          <p:spPr>
            <a:xfrm>
              <a:off x="15555348" y="4418492"/>
              <a:ext cx="298104" cy="1908651"/>
            </a:xfrm>
            <a:custGeom>
              <a:avLst/>
              <a:gdLst>
                <a:gd name="connsiteX0" fmla="*/ 60379 w 315992"/>
                <a:gd name="connsiteY0" fmla="*/ 2019161 h 2023184"/>
                <a:gd name="connsiteX1" fmla="*/ 99303 w 315992"/>
                <a:gd name="connsiteY1" fmla="*/ 2022533 h 2023184"/>
                <a:gd name="connsiteX2" fmla="*/ 213931 w 315992"/>
                <a:gd name="connsiteY2" fmla="*/ 1960621 h 2023184"/>
                <a:gd name="connsiteX3" fmla="*/ 315992 w 315992"/>
                <a:gd name="connsiteY3" fmla="*/ 1898097 h 2023184"/>
                <a:gd name="connsiteX4" fmla="*/ 299442 w 315992"/>
                <a:gd name="connsiteY4" fmla="*/ 971269 h 2023184"/>
                <a:gd name="connsiteX5" fmla="*/ 274922 w 315992"/>
                <a:gd name="connsiteY5" fmla="*/ 0 h 2023184"/>
                <a:gd name="connsiteX6" fmla="*/ 0 w 315992"/>
                <a:gd name="connsiteY6" fmla="*/ 18389 h 2023184"/>
                <a:gd name="connsiteX7" fmla="*/ 28197 w 315992"/>
                <a:gd name="connsiteY7" fmla="*/ 364418 h 2023184"/>
                <a:gd name="connsiteX8" fmla="*/ 67428 w 315992"/>
                <a:gd name="connsiteY8" fmla="*/ 1126354 h 2023184"/>
                <a:gd name="connsiteX9" fmla="*/ 130259 w 315992"/>
                <a:gd name="connsiteY9" fmla="*/ 1874497 h 2023184"/>
                <a:gd name="connsiteX10" fmla="*/ 60379 w 315992"/>
                <a:gd name="connsiteY10" fmla="*/ 2019161 h 20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992" h="2023184">
                  <a:moveTo>
                    <a:pt x="60379" y="2019161"/>
                  </a:moveTo>
                  <a:cubicBezTo>
                    <a:pt x="65283" y="2021000"/>
                    <a:pt x="83059" y="2024678"/>
                    <a:pt x="99303" y="2022533"/>
                  </a:cubicBezTo>
                  <a:cubicBezTo>
                    <a:pt x="122903" y="2019161"/>
                    <a:pt x="159069" y="2017935"/>
                    <a:pt x="213931" y="1960621"/>
                  </a:cubicBezTo>
                  <a:cubicBezTo>
                    <a:pt x="255307" y="1917406"/>
                    <a:pt x="292086" y="1911276"/>
                    <a:pt x="315992" y="1898097"/>
                  </a:cubicBezTo>
                  <a:cubicBezTo>
                    <a:pt x="294844" y="1732899"/>
                    <a:pt x="304346" y="1222285"/>
                    <a:pt x="299442" y="971269"/>
                  </a:cubicBezTo>
                  <a:cubicBezTo>
                    <a:pt x="293312" y="663246"/>
                    <a:pt x="311701" y="286875"/>
                    <a:pt x="274922" y="0"/>
                  </a:cubicBezTo>
                  <a:lnTo>
                    <a:pt x="0" y="18389"/>
                  </a:lnTo>
                  <a:cubicBezTo>
                    <a:pt x="0" y="18389"/>
                    <a:pt x="19922" y="145890"/>
                    <a:pt x="28197" y="364418"/>
                  </a:cubicBezTo>
                  <a:cubicBezTo>
                    <a:pt x="36472" y="582639"/>
                    <a:pt x="36166" y="727302"/>
                    <a:pt x="67428" y="1126354"/>
                  </a:cubicBezTo>
                  <a:cubicBezTo>
                    <a:pt x="93480" y="1457670"/>
                    <a:pt x="133324" y="1842009"/>
                    <a:pt x="130259" y="1874497"/>
                  </a:cubicBezTo>
                  <a:cubicBezTo>
                    <a:pt x="122903" y="1951426"/>
                    <a:pt x="60685" y="1998933"/>
                    <a:pt x="60379" y="2019161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xmlns="" id="{0258F6EC-2E03-441A-8A1E-FEDFDF84697F}"/>
                </a:ext>
              </a:extLst>
            </p:cNvPr>
            <p:cNvSpPr/>
            <p:nvPr/>
          </p:nvSpPr>
          <p:spPr>
            <a:xfrm>
              <a:off x="15053691" y="4419938"/>
              <a:ext cx="365762" cy="1906762"/>
            </a:xfrm>
            <a:custGeom>
              <a:avLst/>
              <a:gdLst>
                <a:gd name="connsiteX0" fmla="*/ 0 w 387710"/>
                <a:gd name="connsiteY0" fmla="*/ 2012725 h 2021182"/>
                <a:gd name="connsiteX1" fmla="*/ 30649 w 387710"/>
                <a:gd name="connsiteY1" fmla="*/ 2021000 h 2021182"/>
                <a:gd name="connsiteX2" fmla="*/ 142212 w 387710"/>
                <a:gd name="connsiteY2" fmla="*/ 1970429 h 2021182"/>
                <a:gd name="connsiteX3" fmla="*/ 262663 w 387710"/>
                <a:gd name="connsiteY3" fmla="*/ 1897178 h 2021182"/>
                <a:gd name="connsiteX4" fmla="*/ 358901 w 387710"/>
                <a:gd name="connsiteY4" fmla="*/ 907213 h 2021182"/>
                <a:gd name="connsiteX5" fmla="*/ 387711 w 387710"/>
                <a:gd name="connsiteY5" fmla="*/ 32488 h 2021182"/>
                <a:gd name="connsiteX6" fmla="*/ 99916 w 387710"/>
                <a:gd name="connsiteY6" fmla="*/ 0 h 2021182"/>
                <a:gd name="connsiteX7" fmla="*/ 117692 w 387710"/>
                <a:gd name="connsiteY7" fmla="*/ 477512 h 2021182"/>
                <a:gd name="connsiteX8" fmla="*/ 120451 w 387710"/>
                <a:gd name="connsiteY8" fmla="*/ 1117159 h 2021182"/>
                <a:gd name="connsiteX9" fmla="*/ 90415 w 387710"/>
                <a:gd name="connsiteY9" fmla="*/ 1876643 h 2021182"/>
                <a:gd name="connsiteX10" fmla="*/ 0 w 387710"/>
                <a:gd name="connsiteY10" fmla="*/ 2012725 h 20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710" h="2021182">
                  <a:moveTo>
                    <a:pt x="0" y="2012725"/>
                  </a:moveTo>
                  <a:cubicBezTo>
                    <a:pt x="4291" y="2015483"/>
                    <a:pt x="14099" y="2020080"/>
                    <a:pt x="30649" y="2021000"/>
                  </a:cubicBezTo>
                  <a:cubicBezTo>
                    <a:pt x="54249" y="2022533"/>
                    <a:pt x="96545" y="2015177"/>
                    <a:pt x="142212" y="1970429"/>
                  </a:cubicBezTo>
                  <a:cubicBezTo>
                    <a:pt x="186959" y="1926601"/>
                    <a:pt x="217608" y="1909744"/>
                    <a:pt x="262663" y="1897178"/>
                  </a:cubicBezTo>
                  <a:cubicBezTo>
                    <a:pt x="274616" y="1731060"/>
                    <a:pt x="332236" y="1327105"/>
                    <a:pt x="358901" y="907213"/>
                  </a:cubicBezTo>
                  <a:cubicBezTo>
                    <a:pt x="379436" y="580494"/>
                    <a:pt x="383726" y="326719"/>
                    <a:pt x="387711" y="32488"/>
                  </a:cubicBezTo>
                  <a:lnTo>
                    <a:pt x="99916" y="0"/>
                  </a:lnTo>
                  <a:cubicBezTo>
                    <a:pt x="99916" y="0"/>
                    <a:pt x="111563" y="238756"/>
                    <a:pt x="117692" y="477512"/>
                  </a:cubicBezTo>
                  <a:cubicBezTo>
                    <a:pt x="123822" y="719640"/>
                    <a:pt x="122903" y="774808"/>
                    <a:pt x="120451" y="1117159"/>
                  </a:cubicBezTo>
                  <a:cubicBezTo>
                    <a:pt x="117999" y="1449395"/>
                    <a:pt x="99916" y="1845381"/>
                    <a:pt x="90415" y="1876643"/>
                  </a:cubicBezTo>
                  <a:cubicBezTo>
                    <a:pt x="67734" y="1950814"/>
                    <a:pt x="4291" y="1992803"/>
                    <a:pt x="0" y="2012725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xmlns="" id="{DF9DE36D-6FBC-41A6-A96D-F2FFB862B3D1}"/>
                </a:ext>
              </a:extLst>
            </p:cNvPr>
            <p:cNvSpPr/>
            <p:nvPr/>
          </p:nvSpPr>
          <p:spPr>
            <a:xfrm>
              <a:off x="15159227" y="4899043"/>
              <a:ext cx="265633" cy="969776"/>
            </a:xfrm>
            <a:custGeom>
              <a:avLst/>
              <a:gdLst>
                <a:gd name="connsiteX0" fmla="*/ 3985 w 281573"/>
                <a:gd name="connsiteY0" fmla="*/ 0 h 1027970"/>
                <a:gd name="connsiteX1" fmla="*/ 0 w 281573"/>
                <a:gd name="connsiteY1" fmla="*/ 1003451 h 1027970"/>
                <a:gd name="connsiteX2" fmla="*/ 202284 w 281573"/>
                <a:gd name="connsiteY2" fmla="*/ 1027970 h 1027970"/>
                <a:gd name="connsiteX3" fmla="*/ 275842 w 281573"/>
                <a:gd name="connsiteY3" fmla="*/ 306 h 1027970"/>
                <a:gd name="connsiteX4" fmla="*/ 3985 w 281573"/>
                <a:gd name="connsiteY4" fmla="*/ 306 h 102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573" h="1027970">
                  <a:moveTo>
                    <a:pt x="3985" y="0"/>
                  </a:moveTo>
                  <a:cubicBezTo>
                    <a:pt x="3985" y="0"/>
                    <a:pt x="1226" y="964527"/>
                    <a:pt x="0" y="1003451"/>
                  </a:cubicBezTo>
                  <a:lnTo>
                    <a:pt x="202284" y="1027970"/>
                  </a:lnTo>
                  <a:cubicBezTo>
                    <a:pt x="202284" y="1027970"/>
                    <a:pt x="306797" y="94093"/>
                    <a:pt x="275842" y="306"/>
                  </a:cubicBezTo>
                  <a:lnTo>
                    <a:pt x="3985" y="306"/>
                  </a:lnTo>
                  <a:close/>
                </a:path>
              </a:pathLst>
            </a:custGeom>
            <a:solidFill>
              <a:schemeClr val="accent1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xmlns="" id="{48BAC215-E52B-4EE7-B258-43EF5C5E0B9A}"/>
                </a:ext>
              </a:extLst>
            </p:cNvPr>
            <p:cNvSpPr/>
            <p:nvPr/>
          </p:nvSpPr>
          <p:spPr>
            <a:xfrm>
              <a:off x="15571829" y="4875912"/>
              <a:ext cx="281623" cy="992907"/>
            </a:xfrm>
            <a:custGeom>
              <a:avLst/>
              <a:gdLst>
                <a:gd name="connsiteX0" fmla="*/ 0 w 298522"/>
                <a:gd name="connsiteY0" fmla="*/ 24519 h 1052489"/>
                <a:gd name="connsiteX1" fmla="*/ 289940 w 298522"/>
                <a:gd name="connsiteY1" fmla="*/ 0 h 1052489"/>
                <a:gd name="connsiteX2" fmla="*/ 298522 w 298522"/>
                <a:gd name="connsiteY2" fmla="*/ 1052183 h 1052489"/>
                <a:gd name="connsiteX3" fmla="*/ 85817 w 298522"/>
                <a:gd name="connsiteY3" fmla="*/ 1052489 h 105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522" h="1052489">
                  <a:moveTo>
                    <a:pt x="0" y="24519"/>
                  </a:moveTo>
                  <a:lnTo>
                    <a:pt x="289940" y="0"/>
                  </a:lnTo>
                  <a:lnTo>
                    <a:pt x="298522" y="1052183"/>
                  </a:lnTo>
                  <a:lnTo>
                    <a:pt x="85817" y="1052489"/>
                  </a:lnTo>
                  <a:close/>
                </a:path>
              </a:pathLst>
            </a:custGeom>
            <a:solidFill>
              <a:schemeClr val="accent1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xmlns="" id="{CBE95F95-157E-4321-961A-11079A9087C4}"/>
                </a:ext>
              </a:extLst>
            </p:cNvPr>
            <p:cNvSpPr/>
            <p:nvPr/>
          </p:nvSpPr>
          <p:spPr>
            <a:xfrm>
              <a:off x="15253481" y="2661387"/>
              <a:ext cx="40196" cy="63610"/>
            </a:xfrm>
            <a:custGeom>
              <a:avLst/>
              <a:gdLst>
                <a:gd name="connsiteX0" fmla="*/ 42609 w 42608"/>
                <a:gd name="connsiteY0" fmla="*/ 0 h 67427"/>
                <a:gd name="connsiteX1" fmla="*/ 2458 w 42608"/>
                <a:gd name="connsiteY1" fmla="*/ 42909 h 67427"/>
                <a:gd name="connsiteX2" fmla="*/ 6443 w 42608"/>
                <a:gd name="connsiteY2" fmla="*/ 58233 h 67427"/>
                <a:gd name="connsiteX3" fmla="*/ 36785 w 42608"/>
                <a:gd name="connsiteY3" fmla="*/ 67428 h 67427"/>
                <a:gd name="connsiteX4" fmla="*/ 42609 w 42608"/>
                <a:gd name="connsiteY4" fmla="*/ 0 h 6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08" h="67427">
                  <a:moveTo>
                    <a:pt x="42609" y="0"/>
                  </a:moveTo>
                  <a:lnTo>
                    <a:pt x="2458" y="42909"/>
                  </a:lnTo>
                  <a:cubicBezTo>
                    <a:pt x="-2139" y="48119"/>
                    <a:pt x="7" y="56394"/>
                    <a:pt x="6443" y="58233"/>
                  </a:cubicBezTo>
                  <a:lnTo>
                    <a:pt x="36785" y="67428"/>
                  </a:lnTo>
                  <a:lnTo>
                    <a:pt x="42609" y="0"/>
                  </a:ln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xmlns="" id="{23414323-56B5-4CB0-BEAB-2AB3B701C741}"/>
                </a:ext>
              </a:extLst>
            </p:cNvPr>
            <p:cNvSpPr/>
            <p:nvPr/>
          </p:nvSpPr>
          <p:spPr>
            <a:xfrm>
              <a:off x="15655735" y="3065399"/>
              <a:ext cx="311697" cy="774545"/>
            </a:xfrm>
            <a:custGeom>
              <a:avLst/>
              <a:gdLst>
                <a:gd name="connsiteX0" fmla="*/ 168206 w 330401"/>
                <a:gd name="connsiteY0" fmla="*/ 745604 h 821023"/>
                <a:gd name="connsiteX1" fmla="*/ 52965 w 330401"/>
                <a:gd name="connsiteY1" fmla="*/ 284949 h 821023"/>
                <a:gd name="connsiteX2" fmla="*/ 10057 w 330401"/>
                <a:gd name="connsiteY2" fmla="*/ 208939 h 821023"/>
                <a:gd name="connsiteX3" fmla="*/ 88212 w 330401"/>
                <a:gd name="connsiteY3" fmla="*/ 14011 h 821023"/>
                <a:gd name="connsiteX4" fmla="*/ 322984 w 330401"/>
                <a:gd name="connsiteY4" fmla="*/ 644769 h 821023"/>
                <a:gd name="connsiteX5" fmla="*/ 290802 w 330401"/>
                <a:gd name="connsiteY5" fmla="*/ 809354 h 821023"/>
                <a:gd name="connsiteX6" fmla="*/ 168206 w 330401"/>
                <a:gd name="connsiteY6" fmla="*/ 745604 h 82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401" h="821023">
                  <a:moveTo>
                    <a:pt x="168206" y="745604"/>
                  </a:moveTo>
                  <a:cubicBezTo>
                    <a:pt x="151349" y="698404"/>
                    <a:pt x="117941" y="408771"/>
                    <a:pt x="52965" y="284949"/>
                  </a:cubicBezTo>
                  <a:cubicBezTo>
                    <a:pt x="42238" y="264720"/>
                    <a:pt x="20784" y="228554"/>
                    <a:pt x="10057" y="208939"/>
                  </a:cubicBezTo>
                  <a:cubicBezTo>
                    <a:pt x="4233" y="135381"/>
                    <a:pt x="-33465" y="-52498"/>
                    <a:pt x="88212" y="14011"/>
                  </a:cubicBezTo>
                  <a:cubicBezTo>
                    <a:pt x="203146" y="76841"/>
                    <a:pt x="302755" y="351764"/>
                    <a:pt x="322984" y="644769"/>
                  </a:cubicBezTo>
                  <a:cubicBezTo>
                    <a:pt x="328501" y="723537"/>
                    <a:pt x="347196" y="773188"/>
                    <a:pt x="290802" y="809354"/>
                  </a:cubicBezTo>
                  <a:cubicBezTo>
                    <a:pt x="231956" y="847359"/>
                    <a:pt x="181691" y="783609"/>
                    <a:pt x="168206" y="745604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xmlns="" id="{84A41D6E-C5E0-4F0E-8E91-6AA2B5BE75EF}"/>
                </a:ext>
              </a:extLst>
            </p:cNvPr>
            <p:cNvSpPr/>
            <p:nvPr/>
          </p:nvSpPr>
          <p:spPr>
            <a:xfrm>
              <a:off x="15204197" y="2639991"/>
              <a:ext cx="526081" cy="629168"/>
            </a:xfrm>
            <a:custGeom>
              <a:avLst/>
              <a:gdLst>
                <a:gd name="connsiteX0" fmla="*/ 195378 w 557650"/>
                <a:gd name="connsiteY0" fmla="*/ 616353 h 666923"/>
                <a:gd name="connsiteX1" fmla="*/ 3515 w 557650"/>
                <a:gd name="connsiteY1" fmla="*/ 628919 h 666923"/>
                <a:gd name="connsiteX2" fmla="*/ 3821 w 557650"/>
                <a:gd name="connsiteY2" fmla="*/ 510614 h 666923"/>
                <a:gd name="connsiteX3" fmla="*/ 46424 w 557650"/>
                <a:gd name="connsiteY3" fmla="*/ 434910 h 666923"/>
                <a:gd name="connsiteX4" fmla="*/ 124579 w 557650"/>
                <a:gd name="connsiteY4" fmla="*/ 379129 h 666923"/>
                <a:gd name="connsiteX5" fmla="*/ 159825 w 557650"/>
                <a:gd name="connsiteY5" fmla="*/ 342044 h 666923"/>
                <a:gd name="connsiteX6" fmla="*/ 211622 w 557650"/>
                <a:gd name="connsiteY6" fmla="*/ 54249 h 666923"/>
                <a:gd name="connsiteX7" fmla="*/ 386322 w 557650"/>
                <a:gd name="connsiteY7" fmla="*/ 0 h 666923"/>
                <a:gd name="connsiteX8" fmla="*/ 401033 w 557650"/>
                <a:gd name="connsiteY8" fmla="*/ 334382 h 666923"/>
                <a:gd name="connsiteX9" fmla="*/ 557650 w 557650"/>
                <a:gd name="connsiteY9" fmla="*/ 435217 h 666923"/>
                <a:gd name="connsiteX10" fmla="*/ 503708 w 557650"/>
                <a:gd name="connsiteY10" fmla="*/ 666924 h 666923"/>
                <a:gd name="connsiteX11" fmla="*/ 195378 w 557650"/>
                <a:gd name="connsiteY11" fmla="*/ 616353 h 66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650" h="666923">
                  <a:moveTo>
                    <a:pt x="195378" y="616353"/>
                  </a:moveTo>
                  <a:cubicBezTo>
                    <a:pt x="117223" y="614821"/>
                    <a:pt x="45811" y="622789"/>
                    <a:pt x="3515" y="628919"/>
                  </a:cubicBezTo>
                  <a:cubicBezTo>
                    <a:pt x="-3228" y="589382"/>
                    <a:pt x="1369" y="551070"/>
                    <a:pt x="3821" y="510614"/>
                  </a:cubicBezTo>
                  <a:cubicBezTo>
                    <a:pt x="5047" y="487933"/>
                    <a:pt x="28647" y="460349"/>
                    <a:pt x="46424" y="434910"/>
                  </a:cubicBezTo>
                  <a:cubicBezTo>
                    <a:pt x="65426" y="407939"/>
                    <a:pt x="92704" y="387098"/>
                    <a:pt x="124579" y="379129"/>
                  </a:cubicBezTo>
                  <a:cubicBezTo>
                    <a:pt x="142968" y="374532"/>
                    <a:pt x="153389" y="368708"/>
                    <a:pt x="159825" y="342044"/>
                  </a:cubicBezTo>
                  <a:cubicBezTo>
                    <a:pt x="172391" y="289940"/>
                    <a:pt x="211622" y="54249"/>
                    <a:pt x="211622" y="54249"/>
                  </a:cubicBezTo>
                  <a:lnTo>
                    <a:pt x="386322" y="0"/>
                  </a:lnTo>
                  <a:cubicBezTo>
                    <a:pt x="386322" y="0"/>
                    <a:pt x="393678" y="289021"/>
                    <a:pt x="401033" y="334382"/>
                  </a:cubicBezTo>
                  <a:cubicBezTo>
                    <a:pt x="407470" y="376064"/>
                    <a:pt x="475204" y="398132"/>
                    <a:pt x="557650" y="435217"/>
                  </a:cubicBezTo>
                  <a:cubicBezTo>
                    <a:pt x="510757" y="497741"/>
                    <a:pt x="496046" y="589075"/>
                    <a:pt x="503708" y="666924"/>
                  </a:cubicBezTo>
                  <a:cubicBezTo>
                    <a:pt x="412374" y="598883"/>
                    <a:pt x="294681" y="618192"/>
                    <a:pt x="195378" y="616353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xmlns="" id="{C5A5E324-CE4B-4586-9B89-38531A0C4F70}"/>
                </a:ext>
              </a:extLst>
            </p:cNvPr>
            <p:cNvSpPr/>
            <p:nvPr/>
          </p:nvSpPr>
          <p:spPr>
            <a:xfrm>
              <a:off x="15350927" y="2639991"/>
              <a:ext cx="239696" cy="334534"/>
            </a:xfrm>
            <a:custGeom>
              <a:avLst/>
              <a:gdLst>
                <a:gd name="connsiteX0" fmla="*/ 0 w 254080"/>
                <a:gd name="connsiteY0" fmla="*/ 354610 h 354609"/>
                <a:gd name="connsiteX1" fmla="*/ 3984 w 254080"/>
                <a:gd name="connsiteY1" fmla="*/ 342044 h 354609"/>
                <a:gd name="connsiteX2" fmla="*/ 55781 w 254080"/>
                <a:gd name="connsiteY2" fmla="*/ 54249 h 354609"/>
                <a:gd name="connsiteX3" fmla="*/ 230481 w 254080"/>
                <a:gd name="connsiteY3" fmla="*/ 0 h 354609"/>
                <a:gd name="connsiteX4" fmla="*/ 245193 w 254080"/>
                <a:gd name="connsiteY4" fmla="*/ 334382 h 354609"/>
                <a:gd name="connsiteX5" fmla="*/ 254081 w 254080"/>
                <a:gd name="connsiteY5" fmla="*/ 354610 h 354609"/>
                <a:gd name="connsiteX6" fmla="*/ 0 w 254080"/>
                <a:gd name="connsiteY6" fmla="*/ 354610 h 35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80" h="354609">
                  <a:moveTo>
                    <a:pt x="0" y="354610"/>
                  </a:moveTo>
                  <a:cubicBezTo>
                    <a:pt x="1532" y="350932"/>
                    <a:pt x="2758" y="346948"/>
                    <a:pt x="3984" y="342044"/>
                  </a:cubicBezTo>
                  <a:cubicBezTo>
                    <a:pt x="16550" y="289940"/>
                    <a:pt x="55781" y="54249"/>
                    <a:pt x="55781" y="54249"/>
                  </a:cubicBezTo>
                  <a:lnTo>
                    <a:pt x="230481" y="0"/>
                  </a:lnTo>
                  <a:cubicBezTo>
                    <a:pt x="230481" y="0"/>
                    <a:pt x="237837" y="289021"/>
                    <a:pt x="245193" y="334382"/>
                  </a:cubicBezTo>
                  <a:cubicBezTo>
                    <a:pt x="246419" y="341737"/>
                    <a:pt x="249483" y="348480"/>
                    <a:pt x="254081" y="354610"/>
                  </a:cubicBezTo>
                  <a:lnTo>
                    <a:pt x="0" y="354610"/>
                  </a:lnTo>
                  <a:close/>
                </a:path>
              </a:pathLst>
            </a:custGeom>
            <a:solidFill>
              <a:srgbClr val="F0C3A8">
                <a:alpha val="47000"/>
              </a:srgb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xmlns="" id="{AD66B1BB-4C16-4EC1-9E8D-5F0C5800835F}"/>
                </a:ext>
              </a:extLst>
            </p:cNvPr>
            <p:cNvSpPr/>
            <p:nvPr/>
          </p:nvSpPr>
          <p:spPr>
            <a:xfrm>
              <a:off x="15287243" y="2490402"/>
              <a:ext cx="232184" cy="369055"/>
            </a:xfrm>
            <a:custGeom>
              <a:avLst/>
              <a:gdLst>
                <a:gd name="connsiteX0" fmla="*/ 4369 w 246117"/>
                <a:gd name="connsiteY0" fmla="*/ 180632 h 391201"/>
                <a:gd name="connsiteX1" fmla="*/ 94783 w 246117"/>
                <a:gd name="connsiteY1" fmla="*/ 391191 h 391201"/>
                <a:gd name="connsiteX2" fmla="*/ 219219 w 246117"/>
                <a:gd name="connsiteY2" fmla="*/ 177567 h 391201"/>
                <a:gd name="connsiteX3" fmla="*/ 175084 w 246117"/>
                <a:gd name="connsiteY3" fmla="*/ 3174 h 391201"/>
                <a:gd name="connsiteX4" fmla="*/ 4369 w 246117"/>
                <a:gd name="connsiteY4" fmla="*/ 180632 h 39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17" h="391201">
                  <a:moveTo>
                    <a:pt x="4369" y="180632"/>
                  </a:moveTo>
                  <a:cubicBezTo>
                    <a:pt x="-10037" y="289130"/>
                    <a:pt x="8966" y="388433"/>
                    <a:pt x="94783" y="391191"/>
                  </a:cubicBezTo>
                  <a:cubicBezTo>
                    <a:pt x="137692" y="392417"/>
                    <a:pt x="199297" y="285452"/>
                    <a:pt x="219219" y="177567"/>
                  </a:cubicBezTo>
                  <a:cubicBezTo>
                    <a:pt x="239141" y="69989"/>
                    <a:pt x="285727" y="18499"/>
                    <a:pt x="175084" y="3174"/>
                  </a:cubicBezTo>
                  <a:cubicBezTo>
                    <a:pt x="16015" y="-18280"/>
                    <a:pt x="18774" y="72134"/>
                    <a:pt x="4369" y="180632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xmlns="" id="{66D28B1E-3198-42B5-B9C9-8801934A4D1C}"/>
                </a:ext>
              </a:extLst>
            </p:cNvPr>
            <p:cNvSpPr/>
            <p:nvPr/>
          </p:nvSpPr>
          <p:spPr>
            <a:xfrm>
              <a:off x="15158938" y="2997657"/>
              <a:ext cx="159316" cy="205867"/>
            </a:xfrm>
            <a:custGeom>
              <a:avLst/>
              <a:gdLst>
                <a:gd name="connsiteX0" fmla="*/ 168876 w 168876"/>
                <a:gd name="connsiteY0" fmla="*/ 0 h 218221"/>
                <a:gd name="connsiteX1" fmla="*/ 78155 w 168876"/>
                <a:gd name="connsiteY1" fmla="*/ 205962 h 218221"/>
                <a:gd name="connsiteX2" fmla="*/ 0 w 168876"/>
                <a:gd name="connsiteY2" fmla="*/ 218221 h 218221"/>
                <a:gd name="connsiteX3" fmla="*/ 88576 w 168876"/>
                <a:gd name="connsiteY3" fmla="*/ 49039 h 218221"/>
                <a:gd name="connsiteX4" fmla="*/ 168876 w 168876"/>
                <a:gd name="connsiteY4" fmla="*/ 0 h 21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76" h="218221">
                  <a:moveTo>
                    <a:pt x="168876" y="0"/>
                  </a:moveTo>
                  <a:cubicBezTo>
                    <a:pt x="139760" y="21148"/>
                    <a:pt x="78155" y="205962"/>
                    <a:pt x="78155" y="205962"/>
                  </a:cubicBezTo>
                  <a:lnTo>
                    <a:pt x="0" y="218221"/>
                  </a:lnTo>
                  <a:cubicBezTo>
                    <a:pt x="0" y="218221"/>
                    <a:pt x="51184" y="88882"/>
                    <a:pt x="88576" y="49039"/>
                  </a:cubicBezTo>
                  <a:cubicBezTo>
                    <a:pt x="125968" y="9195"/>
                    <a:pt x="168876" y="0"/>
                    <a:pt x="168876" y="0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xmlns="" id="{032439A2-D1A0-4B2F-A143-FD0B70D010FF}"/>
                </a:ext>
              </a:extLst>
            </p:cNvPr>
            <p:cNvSpPr/>
            <p:nvPr/>
          </p:nvSpPr>
          <p:spPr>
            <a:xfrm>
              <a:off x="14341902" y="2981436"/>
              <a:ext cx="1011803" cy="659488"/>
            </a:xfrm>
            <a:custGeom>
              <a:avLst/>
              <a:gdLst>
                <a:gd name="connsiteX0" fmla="*/ 1072332 w 1072519"/>
                <a:gd name="connsiteY0" fmla="*/ 95043 h 699062"/>
                <a:gd name="connsiteX1" fmla="*/ 632825 w 1072519"/>
                <a:gd name="connsiteY1" fmla="*/ 658373 h 699062"/>
                <a:gd name="connsiteX2" fmla="*/ 60300 w 1072519"/>
                <a:gd name="connsiteY2" fmla="*/ 245530 h 699062"/>
                <a:gd name="connsiteX3" fmla="*/ 5744 w 1072519"/>
                <a:gd name="connsiteY3" fmla="*/ 82784 h 699062"/>
                <a:gd name="connsiteX4" fmla="*/ 34861 w 1072519"/>
                <a:gd name="connsiteY4" fmla="*/ 66846 h 699062"/>
                <a:gd name="connsiteX5" fmla="*/ 69494 w 1072519"/>
                <a:gd name="connsiteY5" fmla="*/ 57651 h 699062"/>
                <a:gd name="connsiteX6" fmla="*/ 59074 w 1072519"/>
                <a:gd name="connsiteY6" fmla="*/ 337 h 699062"/>
                <a:gd name="connsiteX7" fmla="*/ 145811 w 1072519"/>
                <a:gd name="connsiteY7" fmla="*/ 126305 h 699062"/>
                <a:gd name="connsiteX8" fmla="*/ 122211 w 1072519"/>
                <a:gd name="connsiteY8" fmla="*/ 75734 h 699062"/>
                <a:gd name="connsiteX9" fmla="*/ 132019 w 1072519"/>
                <a:gd name="connsiteY9" fmla="*/ 54280 h 699062"/>
                <a:gd name="connsiteX10" fmla="*/ 154392 w 1072519"/>
                <a:gd name="connsiteY10" fmla="*/ 78799 h 699062"/>
                <a:gd name="connsiteX11" fmla="*/ 488774 w 1072519"/>
                <a:gd name="connsiteY11" fmla="*/ 519839 h 699062"/>
                <a:gd name="connsiteX12" fmla="*/ 847981 w 1072519"/>
                <a:gd name="connsiteY12" fmla="*/ 131822 h 699062"/>
                <a:gd name="connsiteX13" fmla="*/ 1072332 w 1072519"/>
                <a:gd name="connsiteY13" fmla="*/ 95043 h 69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2519" h="699062">
                  <a:moveTo>
                    <a:pt x="1072332" y="95043"/>
                  </a:moveTo>
                  <a:cubicBezTo>
                    <a:pt x="1079382" y="233883"/>
                    <a:pt x="886292" y="477237"/>
                    <a:pt x="632825" y="658373"/>
                  </a:cubicBezTo>
                  <a:cubicBezTo>
                    <a:pt x="379357" y="839509"/>
                    <a:pt x="132632" y="364142"/>
                    <a:pt x="60300" y="245530"/>
                  </a:cubicBezTo>
                  <a:cubicBezTo>
                    <a:pt x="-12032" y="126918"/>
                    <a:pt x="-2837" y="66846"/>
                    <a:pt x="5744" y="82784"/>
                  </a:cubicBezTo>
                  <a:cubicBezTo>
                    <a:pt x="-385" y="65927"/>
                    <a:pt x="25053" y="51215"/>
                    <a:pt x="34861" y="66846"/>
                  </a:cubicBezTo>
                  <a:cubicBezTo>
                    <a:pt x="26892" y="49682"/>
                    <a:pt x="57541" y="36810"/>
                    <a:pt x="69494" y="57651"/>
                  </a:cubicBezTo>
                  <a:cubicBezTo>
                    <a:pt x="62752" y="41101"/>
                    <a:pt x="41910" y="7387"/>
                    <a:pt x="59074" y="337"/>
                  </a:cubicBezTo>
                  <a:cubicBezTo>
                    <a:pt x="76544" y="-6712"/>
                    <a:pt x="131712" y="98721"/>
                    <a:pt x="145811" y="126305"/>
                  </a:cubicBezTo>
                  <a:cubicBezTo>
                    <a:pt x="139374" y="113739"/>
                    <a:pt x="126808" y="88913"/>
                    <a:pt x="122211" y="75734"/>
                  </a:cubicBezTo>
                  <a:cubicBezTo>
                    <a:pt x="118533" y="65927"/>
                    <a:pt x="126195" y="56119"/>
                    <a:pt x="132019" y="54280"/>
                  </a:cubicBezTo>
                  <a:cubicBezTo>
                    <a:pt x="137842" y="52441"/>
                    <a:pt x="141826" y="58264"/>
                    <a:pt x="154392" y="78799"/>
                  </a:cubicBezTo>
                  <a:cubicBezTo>
                    <a:pt x="179525" y="119562"/>
                    <a:pt x="277908" y="342688"/>
                    <a:pt x="488774" y="519839"/>
                  </a:cubicBezTo>
                  <a:cubicBezTo>
                    <a:pt x="540877" y="525050"/>
                    <a:pt x="737338" y="332267"/>
                    <a:pt x="847981" y="131822"/>
                  </a:cubicBezTo>
                  <a:cubicBezTo>
                    <a:pt x="895794" y="44472"/>
                    <a:pt x="1064670" y="-52379"/>
                    <a:pt x="1072332" y="95043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xmlns="" id="{52CC193E-53C9-4C28-9F5C-28E3A1A04C95}"/>
                </a:ext>
              </a:extLst>
            </p:cNvPr>
            <p:cNvSpPr/>
            <p:nvPr/>
          </p:nvSpPr>
          <p:spPr>
            <a:xfrm>
              <a:off x="15039522" y="2982977"/>
              <a:ext cx="955898" cy="2234789"/>
            </a:xfrm>
            <a:custGeom>
              <a:avLst/>
              <a:gdLst>
                <a:gd name="connsiteX0" fmla="*/ 368604 w 955898"/>
                <a:gd name="connsiteY0" fmla="*/ 56 h 2234789"/>
                <a:gd name="connsiteX1" fmla="*/ 581461 w 955898"/>
                <a:gd name="connsiteY1" fmla="*/ 15548 h 2234789"/>
                <a:gd name="connsiteX2" fmla="*/ 769692 w 955898"/>
                <a:gd name="connsiteY2" fmla="*/ 140457 h 2234789"/>
                <a:gd name="connsiteX3" fmla="*/ 769692 w 955898"/>
                <a:gd name="connsiteY3" fmla="*/ 140460 h 2234789"/>
                <a:gd name="connsiteX4" fmla="*/ 782064 w 955898"/>
                <a:gd name="connsiteY4" fmla="*/ 166235 h 2234789"/>
                <a:gd name="connsiteX5" fmla="*/ 853830 w 955898"/>
                <a:gd name="connsiteY5" fmla="*/ 340830 h 2234789"/>
                <a:gd name="connsiteX6" fmla="*/ 708971 w 955898"/>
                <a:gd name="connsiteY6" fmla="*/ 469787 h 2234789"/>
                <a:gd name="connsiteX7" fmla="*/ 700533 w 955898"/>
                <a:gd name="connsiteY7" fmla="*/ 452471 h 2234789"/>
                <a:gd name="connsiteX8" fmla="*/ 694225 w 955898"/>
                <a:gd name="connsiteY8" fmla="*/ 536867 h 2234789"/>
                <a:gd name="connsiteX9" fmla="*/ 841687 w 955898"/>
                <a:gd name="connsiteY9" fmla="*/ 913328 h 2234789"/>
                <a:gd name="connsiteX10" fmla="*/ 955898 w 955898"/>
                <a:gd name="connsiteY10" fmla="*/ 2144197 h 2234789"/>
                <a:gd name="connsiteX11" fmla="*/ 515826 w 955898"/>
                <a:gd name="connsiteY11" fmla="*/ 2191617 h 2234789"/>
                <a:gd name="connsiteX12" fmla="*/ 453661 w 955898"/>
                <a:gd name="connsiteY12" fmla="*/ 1833951 h 2234789"/>
                <a:gd name="connsiteX13" fmla="*/ 429662 w 955898"/>
                <a:gd name="connsiteY13" fmla="*/ 2193640 h 2234789"/>
                <a:gd name="connsiteX14" fmla="*/ 13879 w 955898"/>
                <a:gd name="connsiteY14" fmla="*/ 2207231 h 2234789"/>
                <a:gd name="connsiteX15" fmla="*/ 48864 w 955898"/>
                <a:gd name="connsiteY15" fmla="*/ 1093462 h 2234789"/>
                <a:gd name="connsiteX16" fmla="*/ 171749 w 955898"/>
                <a:gd name="connsiteY16" fmla="*/ 556529 h 2234789"/>
                <a:gd name="connsiteX17" fmla="*/ 188519 w 955898"/>
                <a:gd name="connsiteY17" fmla="*/ 457643 h 2234789"/>
                <a:gd name="connsiteX18" fmla="*/ 150642 w 955898"/>
                <a:gd name="connsiteY18" fmla="*/ 439536 h 2234789"/>
                <a:gd name="connsiteX19" fmla="*/ 133676 w 955898"/>
                <a:gd name="connsiteY19" fmla="*/ 424200 h 2234789"/>
                <a:gd name="connsiteX20" fmla="*/ 127670 w 955898"/>
                <a:gd name="connsiteY20" fmla="*/ 429204 h 2234789"/>
                <a:gd name="connsiteX21" fmla="*/ 97730 w 955898"/>
                <a:gd name="connsiteY21" fmla="*/ 452439 h 2234789"/>
                <a:gd name="connsiteX22" fmla="*/ 0 w 955898"/>
                <a:gd name="connsiteY22" fmla="*/ 276064 h 2234789"/>
                <a:gd name="connsiteX23" fmla="*/ 117346 w 955898"/>
                <a:gd name="connsiteY23" fmla="*/ 93458 h 2234789"/>
                <a:gd name="connsiteX24" fmla="*/ 126223 w 955898"/>
                <a:gd name="connsiteY24" fmla="*/ 84787 h 2234789"/>
                <a:gd name="connsiteX25" fmla="*/ 126065 w 955898"/>
                <a:gd name="connsiteY25" fmla="*/ 83207 h 2234789"/>
                <a:gd name="connsiteX26" fmla="*/ 142689 w 955898"/>
                <a:gd name="connsiteY26" fmla="*/ 68705 h 2234789"/>
                <a:gd name="connsiteX27" fmla="*/ 142730 w 955898"/>
                <a:gd name="connsiteY27" fmla="*/ 68665 h 2234789"/>
                <a:gd name="connsiteX28" fmla="*/ 142741 w 955898"/>
                <a:gd name="connsiteY28" fmla="*/ 68660 h 2234789"/>
                <a:gd name="connsiteX29" fmla="*/ 171893 w 955898"/>
                <a:gd name="connsiteY29" fmla="*/ 43229 h 2234789"/>
                <a:gd name="connsiteX30" fmla="*/ 298103 w 955898"/>
                <a:gd name="connsiteY30" fmla="*/ 4560 h 2234789"/>
                <a:gd name="connsiteX31" fmla="*/ 368604 w 955898"/>
                <a:gd name="connsiteY31" fmla="*/ 56 h 223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55898" h="2234789">
                  <a:moveTo>
                    <a:pt x="368604" y="56"/>
                  </a:moveTo>
                  <a:cubicBezTo>
                    <a:pt x="457041" y="1073"/>
                    <a:pt x="581461" y="15548"/>
                    <a:pt x="581461" y="15548"/>
                  </a:cubicBezTo>
                  <a:cubicBezTo>
                    <a:pt x="712731" y="57184"/>
                    <a:pt x="769692" y="140457"/>
                    <a:pt x="769692" y="140457"/>
                  </a:cubicBezTo>
                  <a:lnTo>
                    <a:pt x="769692" y="140460"/>
                  </a:lnTo>
                  <a:lnTo>
                    <a:pt x="782064" y="166235"/>
                  </a:lnTo>
                  <a:cubicBezTo>
                    <a:pt x="804441" y="213374"/>
                    <a:pt x="849710" y="311339"/>
                    <a:pt x="853830" y="340830"/>
                  </a:cubicBezTo>
                  <a:lnTo>
                    <a:pt x="708971" y="469787"/>
                  </a:lnTo>
                  <a:lnTo>
                    <a:pt x="700533" y="452471"/>
                  </a:lnTo>
                  <a:lnTo>
                    <a:pt x="694225" y="536867"/>
                  </a:lnTo>
                  <a:cubicBezTo>
                    <a:pt x="706658" y="608864"/>
                    <a:pt x="770559" y="707171"/>
                    <a:pt x="841687" y="913328"/>
                  </a:cubicBezTo>
                  <a:cubicBezTo>
                    <a:pt x="912816" y="1119485"/>
                    <a:pt x="955898" y="2144197"/>
                    <a:pt x="955898" y="2144197"/>
                  </a:cubicBezTo>
                  <a:cubicBezTo>
                    <a:pt x="955898" y="2144197"/>
                    <a:pt x="849494" y="2200580"/>
                    <a:pt x="515826" y="2191617"/>
                  </a:cubicBezTo>
                  <a:cubicBezTo>
                    <a:pt x="513802" y="2191617"/>
                    <a:pt x="453661" y="1833951"/>
                    <a:pt x="453661" y="1833951"/>
                  </a:cubicBezTo>
                  <a:lnTo>
                    <a:pt x="429662" y="2193640"/>
                  </a:lnTo>
                  <a:cubicBezTo>
                    <a:pt x="168280" y="2277492"/>
                    <a:pt x="13879" y="2207231"/>
                    <a:pt x="13879" y="2207231"/>
                  </a:cubicBezTo>
                  <a:cubicBezTo>
                    <a:pt x="13879" y="2207231"/>
                    <a:pt x="4915" y="1394457"/>
                    <a:pt x="48864" y="1093462"/>
                  </a:cubicBezTo>
                  <a:cubicBezTo>
                    <a:pt x="92813" y="792467"/>
                    <a:pt x="158160" y="650211"/>
                    <a:pt x="171749" y="556529"/>
                  </a:cubicBezTo>
                  <a:lnTo>
                    <a:pt x="188519" y="457643"/>
                  </a:lnTo>
                  <a:cubicBezTo>
                    <a:pt x="188519" y="457643"/>
                    <a:pt x="171243" y="453378"/>
                    <a:pt x="150642" y="439536"/>
                  </a:cubicBezTo>
                  <a:lnTo>
                    <a:pt x="133676" y="424200"/>
                  </a:lnTo>
                  <a:lnTo>
                    <a:pt x="127670" y="429204"/>
                  </a:lnTo>
                  <a:cubicBezTo>
                    <a:pt x="109693" y="443675"/>
                    <a:pt x="97730" y="452439"/>
                    <a:pt x="97730" y="452439"/>
                  </a:cubicBezTo>
                  <a:lnTo>
                    <a:pt x="0" y="276064"/>
                  </a:lnTo>
                  <a:cubicBezTo>
                    <a:pt x="0" y="276064"/>
                    <a:pt x="64081" y="154733"/>
                    <a:pt x="117346" y="93458"/>
                  </a:cubicBezTo>
                  <a:lnTo>
                    <a:pt x="126223" y="84787"/>
                  </a:lnTo>
                  <a:lnTo>
                    <a:pt x="126065" y="83207"/>
                  </a:lnTo>
                  <a:lnTo>
                    <a:pt x="142689" y="68705"/>
                  </a:lnTo>
                  <a:lnTo>
                    <a:pt x="142730" y="68665"/>
                  </a:lnTo>
                  <a:lnTo>
                    <a:pt x="142741" y="68660"/>
                  </a:lnTo>
                  <a:lnTo>
                    <a:pt x="171893" y="43229"/>
                  </a:lnTo>
                  <a:cubicBezTo>
                    <a:pt x="214939" y="14644"/>
                    <a:pt x="251480" y="15620"/>
                    <a:pt x="298103" y="4560"/>
                  </a:cubicBezTo>
                  <a:cubicBezTo>
                    <a:pt x="313645" y="874"/>
                    <a:pt x="339125" y="-283"/>
                    <a:pt x="368604" y="56"/>
                  </a:cubicBezTo>
                  <a:close/>
                </a:path>
              </a:pathLst>
            </a:custGeom>
            <a:solidFill>
              <a:schemeClr val="bg1"/>
            </a:solidFill>
            <a:ln w="2867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xmlns="" id="{C412294A-9E3E-4609-B143-F1ED3D57CBF2}"/>
                </a:ext>
              </a:extLst>
            </p:cNvPr>
            <p:cNvSpPr/>
            <p:nvPr/>
          </p:nvSpPr>
          <p:spPr>
            <a:xfrm>
              <a:off x="15286857" y="2383183"/>
              <a:ext cx="469385" cy="483597"/>
            </a:xfrm>
            <a:custGeom>
              <a:avLst/>
              <a:gdLst>
                <a:gd name="connsiteX0" fmla="*/ 424976 w 497552"/>
                <a:gd name="connsiteY0" fmla="*/ 406155 h 512616"/>
                <a:gd name="connsiteX1" fmla="*/ 449495 w 497552"/>
                <a:gd name="connsiteY1" fmla="*/ 126329 h 512616"/>
                <a:gd name="connsiteX2" fmla="*/ 291346 w 497552"/>
                <a:gd name="connsiteY2" fmla="*/ 1280 h 512616"/>
                <a:gd name="connsiteX3" fmla="*/ 170895 w 497552"/>
                <a:gd name="connsiteY3" fmla="*/ 31010 h 512616"/>
                <a:gd name="connsiteX4" fmla="*/ 124308 w 497552"/>
                <a:gd name="connsiteY4" fmla="*/ 53997 h 512616"/>
                <a:gd name="connsiteX5" fmla="*/ 81400 w 497552"/>
                <a:gd name="connsiteY5" fmla="*/ 55223 h 512616"/>
                <a:gd name="connsiteX6" fmla="*/ 5696 w 497552"/>
                <a:gd name="connsiteY6" fmla="*/ 105487 h 512616"/>
                <a:gd name="connsiteX7" fmla="*/ 47379 w 497552"/>
                <a:gd name="connsiteY7" fmla="*/ 190079 h 512616"/>
                <a:gd name="connsiteX8" fmla="*/ 66382 w 497552"/>
                <a:gd name="connsiteY8" fmla="*/ 189466 h 512616"/>
                <a:gd name="connsiteX9" fmla="*/ 66382 w 497552"/>
                <a:gd name="connsiteY9" fmla="*/ 212453 h 512616"/>
                <a:gd name="connsiteX10" fmla="*/ 164765 w 497552"/>
                <a:gd name="connsiteY10" fmla="*/ 345470 h 512616"/>
                <a:gd name="connsiteX11" fmla="*/ 171508 w 497552"/>
                <a:gd name="connsiteY11" fmla="*/ 498102 h 512616"/>
                <a:gd name="connsiteX12" fmla="*/ 424976 w 497552"/>
                <a:gd name="connsiteY12" fmla="*/ 406155 h 51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52" h="512616">
                  <a:moveTo>
                    <a:pt x="424976" y="406155"/>
                  </a:moveTo>
                  <a:cubicBezTo>
                    <a:pt x="482903" y="332903"/>
                    <a:pt x="541749" y="173835"/>
                    <a:pt x="449495" y="126329"/>
                  </a:cubicBezTo>
                  <a:cubicBezTo>
                    <a:pt x="365517" y="83420"/>
                    <a:pt x="393407" y="15992"/>
                    <a:pt x="291346" y="1280"/>
                  </a:cubicBezTo>
                  <a:cubicBezTo>
                    <a:pt x="249663" y="-4849"/>
                    <a:pt x="199399" y="12008"/>
                    <a:pt x="170895" y="31010"/>
                  </a:cubicBezTo>
                  <a:cubicBezTo>
                    <a:pt x="152812" y="35607"/>
                    <a:pt x="137487" y="43576"/>
                    <a:pt x="124308" y="53997"/>
                  </a:cubicBezTo>
                  <a:cubicBezTo>
                    <a:pt x="109290" y="52464"/>
                    <a:pt x="94885" y="52771"/>
                    <a:pt x="81400" y="55223"/>
                  </a:cubicBezTo>
                  <a:cubicBezTo>
                    <a:pt x="44314" y="61659"/>
                    <a:pt x="15198" y="81888"/>
                    <a:pt x="5696" y="105487"/>
                  </a:cubicBezTo>
                  <a:cubicBezTo>
                    <a:pt x="-8709" y="142266"/>
                    <a:pt x="3858" y="202032"/>
                    <a:pt x="47379" y="190079"/>
                  </a:cubicBezTo>
                  <a:cubicBezTo>
                    <a:pt x="53509" y="188546"/>
                    <a:pt x="59639" y="188546"/>
                    <a:pt x="66382" y="189466"/>
                  </a:cubicBezTo>
                  <a:cubicBezTo>
                    <a:pt x="66075" y="197128"/>
                    <a:pt x="66075" y="204790"/>
                    <a:pt x="66382" y="212453"/>
                  </a:cubicBezTo>
                  <a:cubicBezTo>
                    <a:pt x="70366" y="309304"/>
                    <a:pt x="164765" y="345470"/>
                    <a:pt x="164765" y="345470"/>
                  </a:cubicBezTo>
                  <a:cubicBezTo>
                    <a:pt x="164765" y="345470"/>
                    <a:pt x="84465" y="463469"/>
                    <a:pt x="171508" y="498102"/>
                  </a:cubicBezTo>
                  <a:cubicBezTo>
                    <a:pt x="273263" y="538559"/>
                    <a:pt x="358774" y="490133"/>
                    <a:pt x="424976" y="4061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xmlns="" id="{460CA56B-32C0-4FB8-895A-F93DC6C8A19D}"/>
                </a:ext>
              </a:extLst>
            </p:cNvPr>
            <p:cNvSpPr/>
            <p:nvPr/>
          </p:nvSpPr>
          <p:spPr>
            <a:xfrm>
              <a:off x="15540581" y="2375776"/>
              <a:ext cx="259294" cy="234239"/>
            </a:xfrm>
            <a:custGeom>
              <a:avLst/>
              <a:gdLst>
                <a:gd name="connsiteX0" fmla="*/ 25769 w 274854"/>
                <a:gd name="connsiteY0" fmla="*/ 75334 h 248295"/>
                <a:gd name="connsiteX1" fmla="*/ 108521 w 274854"/>
                <a:gd name="connsiteY1" fmla="*/ 1776 h 248295"/>
                <a:gd name="connsiteX2" fmla="*/ 198323 w 274854"/>
                <a:gd name="connsiteY2" fmla="*/ 23230 h 248295"/>
                <a:gd name="connsiteX3" fmla="*/ 268816 w 274854"/>
                <a:gd name="connsiteY3" fmla="*/ 117630 h 248295"/>
                <a:gd name="connsiteX4" fmla="*/ 227440 w 274854"/>
                <a:gd name="connsiteY4" fmla="*/ 174330 h 248295"/>
                <a:gd name="connsiteX5" fmla="*/ 123233 w 274854"/>
                <a:gd name="connsiteY5" fmla="*/ 241145 h 248295"/>
                <a:gd name="connsiteX6" fmla="*/ 25769 w 274854"/>
                <a:gd name="connsiteY6" fmla="*/ 75334 h 24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54" h="248295">
                  <a:moveTo>
                    <a:pt x="25769" y="75334"/>
                  </a:moveTo>
                  <a:cubicBezTo>
                    <a:pt x="25769" y="75334"/>
                    <a:pt x="47223" y="-13548"/>
                    <a:pt x="108521" y="1776"/>
                  </a:cubicBezTo>
                  <a:cubicBezTo>
                    <a:pt x="169820" y="17101"/>
                    <a:pt x="137025" y="38555"/>
                    <a:pt x="198323" y="23230"/>
                  </a:cubicBezTo>
                  <a:cubicBezTo>
                    <a:pt x="233263" y="14342"/>
                    <a:pt x="294255" y="74721"/>
                    <a:pt x="268816" y="117630"/>
                  </a:cubicBezTo>
                  <a:cubicBezTo>
                    <a:pt x="243377" y="160538"/>
                    <a:pt x="228053" y="134487"/>
                    <a:pt x="227440" y="174330"/>
                  </a:cubicBezTo>
                  <a:cubicBezTo>
                    <a:pt x="226827" y="214174"/>
                    <a:pt x="201388" y="267810"/>
                    <a:pt x="123233" y="241145"/>
                  </a:cubicBezTo>
                  <a:cubicBezTo>
                    <a:pt x="45078" y="214481"/>
                    <a:pt x="-45337" y="127437"/>
                    <a:pt x="25769" y="75334"/>
                  </a:cubicBezTo>
                  <a:close/>
                </a:path>
              </a:pathLst>
            </a:custGeom>
            <a:solidFill>
              <a:srgbClr val="CBC7FF">
                <a:alpha val="70000"/>
              </a:srgb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xmlns="" id="{EC4CB1F7-FE7E-439F-B861-5480365ECC7C}"/>
                </a:ext>
              </a:extLst>
            </p:cNvPr>
            <p:cNvSpPr/>
            <p:nvPr/>
          </p:nvSpPr>
          <p:spPr>
            <a:xfrm>
              <a:off x="15560820" y="2346862"/>
              <a:ext cx="259294" cy="234239"/>
            </a:xfrm>
            <a:custGeom>
              <a:avLst/>
              <a:gdLst>
                <a:gd name="connsiteX0" fmla="*/ 25769 w 274854"/>
                <a:gd name="connsiteY0" fmla="*/ 75334 h 248295"/>
                <a:gd name="connsiteX1" fmla="*/ 108521 w 274854"/>
                <a:gd name="connsiteY1" fmla="*/ 1776 h 248295"/>
                <a:gd name="connsiteX2" fmla="*/ 198323 w 274854"/>
                <a:gd name="connsiteY2" fmla="*/ 23230 h 248295"/>
                <a:gd name="connsiteX3" fmla="*/ 268816 w 274854"/>
                <a:gd name="connsiteY3" fmla="*/ 117630 h 248295"/>
                <a:gd name="connsiteX4" fmla="*/ 227440 w 274854"/>
                <a:gd name="connsiteY4" fmla="*/ 174330 h 248295"/>
                <a:gd name="connsiteX5" fmla="*/ 123233 w 274854"/>
                <a:gd name="connsiteY5" fmla="*/ 241145 h 248295"/>
                <a:gd name="connsiteX6" fmla="*/ 25769 w 274854"/>
                <a:gd name="connsiteY6" fmla="*/ 75334 h 24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54" h="248295">
                  <a:moveTo>
                    <a:pt x="25769" y="75334"/>
                  </a:moveTo>
                  <a:cubicBezTo>
                    <a:pt x="25769" y="75334"/>
                    <a:pt x="47223" y="-13548"/>
                    <a:pt x="108521" y="1776"/>
                  </a:cubicBezTo>
                  <a:cubicBezTo>
                    <a:pt x="169820" y="17101"/>
                    <a:pt x="137025" y="38555"/>
                    <a:pt x="198323" y="23230"/>
                  </a:cubicBezTo>
                  <a:cubicBezTo>
                    <a:pt x="233263" y="14342"/>
                    <a:pt x="294255" y="74721"/>
                    <a:pt x="268816" y="117630"/>
                  </a:cubicBezTo>
                  <a:cubicBezTo>
                    <a:pt x="243377" y="160538"/>
                    <a:pt x="228053" y="134487"/>
                    <a:pt x="227440" y="174330"/>
                  </a:cubicBezTo>
                  <a:cubicBezTo>
                    <a:pt x="226827" y="214174"/>
                    <a:pt x="201388" y="267810"/>
                    <a:pt x="123233" y="241145"/>
                  </a:cubicBezTo>
                  <a:cubicBezTo>
                    <a:pt x="45078" y="214481"/>
                    <a:pt x="-45337" y="127437"/>
                    <a:pt x="25769" y="753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xmlns="" id="{874E6C34-37E4-4959-980F-D9648A27771D}"/>
                </a:ext>
              </a:extLst>
            </p:cNvPr>
            <p:cNvSpPr/>
            <p:nvPr/>
          </p:nvSpPr>
          <p:spPr>
            <a:xfrm>
              <a:off x="15407599" y="2680385"/>
              <a:ext cx="63138" cy="110750"/>
            </a:xfrm>
            <a:custGeom>
              <a:avLst/>
              <a:gdLst>
                <a:gd name="connsiteX0" fmla="*/ 0 w 66927"/>
                <a:gd name="connsiteY0" fmla="*/ 116864 h 117396"/>
                <a:gd name="connsiteX1" fmla="*/ 66202 w 66927"/>
                <a:gd name="connsiteY1" fmla="*/ 37176 h 117396"/>
                <a:gd name="connsiteX2" fmla="*/ 14405 w 66927"/>
                <a:gd name="connsiteY2" fmla="*/ 17561 h 117396"/>
                <a:gd name="connsiteX3" fmla="*/ 0 w 66927"/>
                <a:gd name="connsiteY3" fmla="*/ 116864 h 11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7" h="117396">
                  <a:moveTo>
                    <a:pt x="0" y="116864"/>
                  </a:moveTo>
                  <a:cubicBezTo>
                    <a:pt x="42602" y="122687"/>
                    <a:pt x="60379" y="79778"/>
                    <a:pt x="66202" y="37176"/>
                  </a:cubicBezTo>
                  <a:cubicBezTo>
                    <a:pt x="72025" y="-5426"/>
                    <a:pt x="41683" y="-10636"/>
                    <a:pt x="14405" y="17561"/>
                  </a:cubicBezTo>
                  <a:lnTo>
                    <a:pt x="0" y="116864"/>
                  </a:ln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xmlns="" id="{9E83D8D0-9F36-4594-AF6C-F3BFC3BEFB23}"/>
                </a:ext>
              </a:extLst>
            </p:cNvPr>
            <p:cNvSpPr/>
            <p:nvPr/>
          </p:nvSpPr>
          <p:spPr>
            <a:xfrm>
              <a:off x="15229093" y="6160208"/>
              <a:ext cx="80486" cy="84494"/>
            </a:xfrm>
            <a:custGeom>
              <a:avLst/>
              <a:gdLst>
                <a:gd name="connsiteX0" fmla="*/ 5322 w 85316"/>
                <a:gd name="connsiteY0" fmla="*/ 89564 h 89564"/>
                <a:gd name="connsiteX1" fmla="*/ 5322 w 85316"/>
                <a:gd name="connsiteY1" fmla="*/ 89564 h 89564"/>
                <a:gd name="connsiteX2" fmla="*/ 10533 w 85316"/>
                <a:gd name="connsiteY2" fmla="*/ 84047 h 89564"/>
                <a:gd name="connsiteX3" fmla="*/ 31681 w 85316"/>
                <a:gd name="connsiteY3" fmla="*/ 30105 h 89564"/>
                <a:gd name="connsiteX4" fmla="*/ 79800 w 85316"/>
                <a:gd name="connsiteY4" fmla="*/ 10490 h 89564"/>
                <a:gd name="connsiteX5" fmla="*/ 85316 w 85316"/>
                <a:gd name="connsiteY5" fmla="*/ 5586 h 89564"/>
                <a:gd name="connsiteX6" fmla="*/ 80413 w 85316"/>
                <a:gd name="connsiteY6" fmla="*/ 69 h 89564"/>
                <a:gd name="connsiteX7" fmla="*/ 24325 w 85316"/>
                <a:gd name="connsiteY7" fmla="*/ 22749 h 89564"/>
                <a:gd name="connsiteX8" fmla="*/ 112 w 85316"/>
                <a:gd name="connsiteY8" fmla="*/ 84354 h 89564"/>
                <a:gd name="connsiteX9" fmla="*/ 5322 w 85316"/>
                <a:gd name="connsiteY9" fmla="*/ 89564 h 8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316" h="89564">
                  <a:moveTo>
                    <a:pt x="5322" y="89564"/>
                  </a:moveTo>
                  <a:cubicBezTo>
                    <a:pt x="5322" y="89564"/>
                    <a:pt x="5322" y="89564"/>
                    <a:pt x="5322" y="89564"/>
                  </a:cubicBezTo>
                  <a:cubicBezTo>
                    <a:pt x="8387" y="89564"/>
                    <a:pt x="10533" y="87112"/>
                    <a:pt x="10533" y="84047"/>
                  </a:cubicBezTo>
                  <a:cubicBezTo>
                    <a:pt x="9613" y="64126"/>
                    <a:pt x="17276" y="44510"/>
                    <a:pt x="31681" y="30105"/>
                  </a:cubicBezTo>
                  <a:cubicBezTo>
                    <a:pt x="44860" y="16926"/>
                    <a:pt x="62330" y="9877"/>
                    <a:pt x="79800" y="10490"/>
                  </a:cubicBezTo>
                  <a:cubicBezTo>
                    <a:pt x="82558" y="10490"/>
                    <a:pt x="85010" y="8344"/>
                    <a:pt x="85316" y="5586"/>
                  </a:cubicBezTo>
                  <a:cubicBezTo>
                    <a:pt x="85316" y="2827"/>
                    <a:pt x="83171" y="376"/>
                    <a:pt x="80413" y="69"/>
                  </a:cubicBezTo>
                  <a:cubicBezTo>
                    <a:pt x="60184" y="-850"/>
                    <a:pt x="39649" y="7425"/>
                    <a:pt x="24325" y="22749"/>
                  </a:cubicBezTo>
                  <a:cubicBezTo>
                    <a:pt x="7774" y="39300"/>
                    <a:pt x="-1114" y="61674"/>
                    <a:pt x="112" y="84354"/>
                  </a:cubicBezTo>
                  <a:cubicBezTo>
                    <a:pt x="112" y="87419"/>
                    <a:pt x="2564" y="89564"/>
                    <a:pt x="5322" y="89564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xmlns="" id="{264C1233-C0C0-4325-9E10-1B9D590C157D}"/>
                </a:ext>
              </a:extLst>
            </p:cNvPr>
            <p:cNvSpPr/>
            <p:nvPr/>
          </p:nvSpPr>
          <p:spPr>
            <a:xfrm>
              <a:off x="15093372" y="6255814"/>
              <a:ext cx="39797" cy="69558"/>
            </a:xfrm>
            <a:custGeom>
              <a:avLst/>
              <a:gdLst>
                <a:gd name="connsiteX0" fmla="*/ 37011 w 42185"/>
                <a:gd name="connsiteY0" fmla="*/ 73732 h 73732"/>
                <a:gd name="connsiteX1" fmla="*/ 40689 w 42185"/>
                <a:gd name="connsiteY1" fmla="*/ 72200 h 73732"/>
                <a:gd name="connsiteX2" fmla="*/ 40689 w 42185"/>
                <a:gd name="connsiteY2" fmla="*/ 64844 h 73732"/>
                <a:gd name="connsiteX3" fmla="*/ 11879 w 42185"/>
                <a:gd name="connsiteY3" fmla="*/ 7530 h 73732"/>
                <a:gd name="connsiteX4" fmla="*/ 9427 w 42185"/>
                <a:gd name="connsiteY4" fmla="*/ 481 h 73732"/>
                <a:gd name="connsiteX5" fmla="*/ 2378 w 42185"/>
                <a:gd name="connsiteY5" fmla="*/ 2933 h 73732"/>
                <a:gd name="connsiteX6" fmla="*/ 33333 w 42185"/>
                <a:gd name="connsiteY6" fmla="*/ 71893 h 73732"/>
                <a:gd name="connsiteX7" fmla="*/ 37011 w 42185"/>
                <a:gd name="connsiteY7" fmla="*/ 73732 h 7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85" h="73732">
                  <a:moveTo>
                    <a:pt x="37011" y="73732"/>
                  </a:moveTo>
                  <a:cubicBezTo>
                    <a:pt x="38237" y="73732"/>
                    <a:pt x="39770" y="73119"/>
                    <a:pt x="40689" y="72200"/>
                  </a:cubicBezTo>
                  <a:cubicBezTo>
                    <a:pt x="42835" y="70054"/>
                    <a:pt x="42528" y="66683"/>
                    <a:pt x="40689" y="64844"/>
                  </a:cubicBezTo>
                  <a:cubicBezTo>
                    <a:pt x="29962" y="54423"/>
                    <a:pt x="4217" y="24081"/>
                    <a:pt x="11879" y="7530"/>
                  </a:cubicBezTo>
                  <a:cubicBezTo>
                    <a:pt x="13105" y="5078"/>
                    <a:pt x="11879" y="1707"/>
                    <a:pt x="9427" y="481"/>
                  </a:cubicBezTo>
                  <a:cubicBezTo>
                    <a:pt x="6975" y="-745"/>
                    <a:pt x="3604" y="481"/>
                    <a:pt x="2378" y="2933"/>
                  </a:cubicBezTo>
                  <a:cubicBezTo>
                    <a:pt x="-9882" y="28985"/>
                    <a:pt x="29042" y="67603"/>
                    <a:pt x="33333" y="71893"/>
                  </a:cubicBezTo>
                  <a:cubicBezTo>
                    <a:pt x="34559" y="73119"/>
                    <a:pt x="35785" y="73732"/>
                    <a:pt x="37011" y="73732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xmlns="" id="{CA553A07-0732-460C-B14C-6A414924EFEE}"/>
                </a:ext>
              </a:extLst>
            </p:cNvPr>
            <p:cNvSpPr/>
            <p:nvPr/>
          </p:nvSpPr>
          <p:spPr>
            <a:xfrm>
              <a:off x="15777913" y="6159959"/>
              <a:ext cx="75564" cy="89658"/>
            </a:xfrm>
            <a:custGeom>
              <a:avLst/>
              <a:gdLst>
                <a:gd name="connsiteX0" fmla="*/ 6515 w 80098"/>
                <a:gd name="connsiteY0" fmla="*/ 95038 h 95038"/>
                <a:gd name="connsiteX1" fmla="*/ 7434 w 80098"/>
                <a:gd name="connsiteY1" fmla="*/ 95038 h 95038"/>
                <a:gd name="connsiteX2" fmla="*/ 11725 w 80098"/>
                <a:gd name="connsiteY2" fmla="*/ 88908 h 95038"/>
                <a:gd name="connsiteX3" fmla="*/ 24291 w 80098"/>
                <a:gd name="connsiteY3" fmla="*/ 35272 h 95038"/>
                <a:gd name="connsiteX4" fmla="*/ 75169 w 80098"/>
                <a:gd name="connsiteY4" fmla="*/ 10447 h 95038"/>
                <a:gd name="connsiteX5" fmla="*/ 80073 w 80098"/>
                <a:gd name="connsiteY5" fmla="*/ 4930 h 95038"/>
                <a:gd name="connsiteX6" fmla="*/ 74556 w 80098"/>
                <a:gd name="connsiteY6" fmla="*/ 26 h 95038"/>
                <a:gd name="connsiteX7" fmla="*/ 16016 w 80098"/>
                <a:gd name="connsiteY7" fmla="*/ 28836 h 95038"/>
                <a:gd name="connsiteX8" fmla="*/ 1304 w 80098"/>
                <a:gd name="connsiteY8" fmla="*/ 90748 h 95038"/>
                <a:gd name="connsiteX9" fmla="*/ 6515 w 80098"/>
                <a:gd name="connsiteY9" fmla="*/ 95038 h 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098" h="95038">
                  <a:moveTo>
                    <a:pt x="6515" y="95038"/>
                  </a:moveTo>
                  <a:cubicBezTo>
                    <a:pt x="6821" y="95038"/>
                    <a:pt x="7128" y="95038"/>
                    <a:pt x="7434" y="95038"/>
                  </a:cubicBezTo>
                  <a:cubicBezTo>
                    <a:pt x="10193" y="94425"/>
                    <a:pt x="12032" y="91973"/>
                    <a:pt x="11725" y="88908"/>
                  </a:cubicBezTo>
                  <a:cubicBezTo>
                    <a:pt x="8354" y="68374"/>
                    <a:pt x="12645" y="49984"/>
                    <a:pt x="24291" y="35272"/>
                  </a:cubicBezTo>
                  <a:cubicBezTo>
                    <a:pt x="36244" y="20255"/>
                    <a:pt x="54940" y="11366"/>
                    <a:pt x="75169" y="10447"/>
                  </a:cubicBezTo>
                  <a:cubicBezTo>
                    <a:pt x="77927" y="10447"/>
                    <a:pt x="80379" y="7995"/>
                    <a:pt x="80073" y="4930"/>
                  </a:cubicBezTo>
                  <a:cubicBezTo>
                    <a:pt x="80073" y="2172"/>
                    <a:pt x="77621" y="-280"/>
                    <a:pt x="74556" y="26"/>
                  </a:cubicBezTo>
                  <a:cubicBezTo>
                    <a:pt x="51262" y="1252"/>
                    <a:pt x="29808" y="11673"/>
                    <a:pt x="16016" y="28836"/>
                  </a:cubicBezTo>
                  <a:cubicBezTo>
                    <a:pt x="2530" y="45693"/>
                    <a:pt x="-2680" y="67148"/>
                    <a:pt x="1304" y="90748"/>
                  </a:cubicBezTo>
                  <a:cubicBezTo>
                    <a:pt x="1917" y="93506"/>
                    <a:pt x="4063" y="95038"/>
                    <a:pt x="6515" y="95038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xmlns="" id="{A2267A15-F969-41AC-8DA4-591B0F579117}"/>
                </a:ext>
              </a:extLst>
            </p:cNvPr>
            <p:cNvSpPr/>
            <p:nvPr/>
          </p:nvSpPr>
          <p:spPr>
            <a:xfrm>
              <a:off x="15640605" y="6260089"/>
              <a:ext cx="51431" cy="64703"/>
            </a:xfrm>
            <a:custGeom>
              <a:avLst/>
              <a:gdLst>
                <a:gd name="connsiteX0" fmla="*/ 49387 w 54517"/>
                <a:gd name="connsiteY0" fmla="*/ 68586 h 68586"/>
                <a:gd name="connsiteX1" fmla="*/ 53985 w 54517"/>
                <a:gd name="connsiteY1" fmla="*/ 65828 h 68586"/>
                <a:gd name="connsiteX2" fmla="*/ 51533 w 54517"/>
                <a:gd name="connsiteY2" fmla="*/ 58779 h 68586"/>
                <a:gd name="connsiteX3" fmla="*/ 11382 w 54517"/>
                <a:gd name="connsiteY3" fmla="*/ 6675 h 68586"/>
                <a:gd name="connsiteX4" fmla="*/ 7704 w 54517"/>
                <a:gd name="connsiteY4" fmla="*/ 239 h 68586"/>
                <a:gd name="connsiteX5" fmla="*/ 1268 w 54517"/>
                <a:gd name="connsiteY5" fmla="*/ 3917 h 68586"/>
                <a:gd name="connsiteX6" fmla="*/ 46935 w 54517"/>
                <a:gd name="connsiteY6" fmla="*/ 68280 h 68586"/>
                <a:gd name="connsiteX7" fmla="*/ 49387 w 54517"/>
                <a:gd name="connsiteY7" fmla="*/ 68586 h 6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17" h="68586">
                  <a:moveTo>
                    <a:pt x="49387" y="68586"/>
                  </a:moveTo>
                  <a:cubicBezTo>
                    <a:pt x="51226" y="68586"/>
                    <a:pt x="53065" y="67667"/>
                    <a:pt x="53985" y="65828"/>
                  </a:cubicBezTo>
                  <a:cubicBezTo>
                    <a:pt x="55211" y="63376"/>
                    <a:pt x="54291" y="60005"/>
                    <a:pt x="51533" y="58779"/>
                  </a:cubicBezTo>
                  <a:cubicBezTo>
                    <a:pt x="50920" y="58472"/>
                    <a:pt x="3414" y="34566"/>
                    <a:pt x="11382" y="6675"/>
                  </a:cubicBezTo>
                  <a:cubicBezTo>
                    <a:pt x="12302" y="3917"/>
                    <a:pt x="10463" y="1159"/>
                    <a:pt x="7704" y="239"/>
                  </a:cubicBezTo>
                  <a:cubicBezTo>
                    <a:pt x="4946" y="-680"/>
                    <a:pt x="2188" y="1159"/>
                    <a:pt x="1268" y="3917"/>
                  </a:cubicBezTo>
                  <a:cubicBezTo>
                    <a:pt x="-8846" y="40083"/>
                    <a:pt x="44790" y="67054"/>
                    <a:pt x="46935" y="68280"/>
                  </a:cubicBezTo>
                  <a:cubicBezTo>
                    <a:pt x="47855" y="68586"/>
                    <a:pt x="48468" y="68586"/>
                    <a:pt x="49387" y="68586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1" name="图形 28">
            <a:extLst>
              <a:ext uri="{FF2B5EF4-FFF2-40B4-BE49-F238E27FC236}">
                <a16:creationId xmlns:a16="http://schemas.microsoft.com/office/drawing/2014/main" xmlns="" id="{E9858E58-EF98-45E1-ACF7-D143D424DBE9}"/>
              </a:ext>
            </a:extLst>
          </p:cNvPr>
          <p:cNvGrpSpPr/>
          <p:nvPr/>
        </p:nvGrpSpPr>
        <p:grpSpPr>
          <a:xfrm>
            <a:off x="7117759" y="2184754"/>
            <a:ext cx="1229796" cy="4316879"/>
            <a:chOff x="7833256" y="2211912"/>
            <a:chExt cx="1186755" cy="4165796"/>
          </a:xfrm>
          <a:solidFill>
            <a:schemeClr val="accent1"/>
          </a:solidFill>
        </p:grpSpPr>
        <p:grpSp>
          <p:nvGrpSpPr>
            <p:cNvPr id="492" name="图形 28">
              <a:extLst>
                <a:ext uri="{FF2B5EF4-FFF2-40B4-BE49-F238E27FC236}">
                  <a16:creationId xmlns:a16="http://schemas.microsoft.com/office/drawing/2014/main" xmlns="" id="{17EEEDA8-B624-44B0-9333-A26A555313B7}"/>
                </a:ext>
              </a:extLst>
            </p:cNvPr>
            <p:cNvGrpSpPr/>
            <p:nvPr/>
          </p:nvGrpSpPr>
          <p:grpSpPr>
            <a:xfrm>
              <a:off x="8597581" y="5974000"/>
              <a:ext cx="422430" cy="403708"/>
              <a:chOff x="8597581" y="5974000"/>
              <a:chExt cx="422430" cy="403708"/>
            </a:xfrm>
            <a:solidFill>
              <a:schemeClr val="accent1"/>
            </a:solidFill>
          </p:grpSpPr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xmlns="" id="{C73BF450-D965-4C99-918E-970A506A00BB}"/>
                  </a:ext>
                </a:extLst>
              </p:cNvPr>
              <p:cNvSpPr/>
              <p:nvPr/>
            </p:nvSpPr>
            <p:spPr>
              <a:xfrm>
                <a:off x="8597581" y="5974000"/>
                <a:ext cx="418088" cy="381063"/>
              </a:xfrm>
              <a:custGeom>
                <a:avLst/>
                <a:gdLst>
                  <a:gd name="connsiteX0" fmla="*/ 5476 w 418088"/>
                  <a:gd name="connsiteY0" fmla="*/ 0 h 381063"/>
                  <a:gd name="connsiteX1" fmla="*/ 1444 w 418088"/>
                  <a:gd name="connsiteY1" fmla="*/ 319339 h 381063"/>
                  <a:gd name="connsiteX2" fmla="*/ 109139 w 418088"/>
                  <a:gd name="connsiteY2" fmla="*/ 380097 h 381063"/>
                  <a:gd name="connsiteX3" fmla="*/ 417535 w 418088"/>
                  <a:gd name="connsiteY3" fmla="*/ 378657 h 381063"/>
                  <a:gd name="connsiteX4" fmla="*/ 372615 w 418088"/>
                  <a:gd name="connsiteY4" fmla="*/ 333737 h 381063"/>
                  <a:gd name="connsiteX5" fmla="*/ 199556 w 418088"/>
                  <a:gd name="connsiteY5" fmla="*/ 258293 h 381063"/>
                  <a:gd name="connsiteX6" fmla="*/ 200707 w 418088"/>
                  <a:gd name="connsiteY6" fmla="*/ 16701 h 381063"/>
                  <a:gd name="connsiteX7" fmla="*/ 5476 w 418088"/>
                  <a:gd name="connsiteY7" fmla="*/ 0 h 38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088" h="381063">
                    <a:moveTo>
                      <a:pt x="5476" y="0"/>
                    </a:moveTo>
                    <a:cubicBezTo>
                      <a:pt x="5476" y="0"/>
                      <a:pt x="15842" y="243032"/>
                      <a:pt x="1444" y="319339"/>
                    </a:cubicBezTo>
                    <a:cubicBezTo>
                      <a:pt x="-10362" y="383552"/>
                      <a:pt x="52412" y="382976"/>
                      <a:pt x="109139" y="380097"/>
                    </a:cubicBezTo>
                    <a:cubicBezTo>
                      <a:pt x="165865" y="377217"/>
                      <a:pt x="417535" y="378657"/>
                      <a:pt x="417535" y="378657"/>
                    </a:cubicBezTo>
                    <a:cubicBezTo>
                      <a:pt x="417535" y="378657"/>
                      <a:pt x="426462" y="342087"/>
                      <a:pt x="372615" y="333737"/>
                    </a:cubicBezTo>
                    <a:cubicBezTo>
                      <a:pt x="325103" y="326250"/>
                      <a:pt x="199556" y="258293"/>
                      <a:pt x="199556" y="258293"/>
                    </a:cubicBezTo>
                    <a:lnTo>
                      <a:pt x="200707" y="16701"/>
                    </a:lnTo>
                    <a:lnTo>
                      <a:pt x="5476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xmlns="" id="{D6A344EC-6584-4CD1-8868-D6D5687668FA}"/>
                  </a:ext>
                </a:extLst>
              </p:cNvPr>
              <p:cNvSpPr/>
              <p:nvPr/>
            </p:nvSpPr>
            <p:spPr>
              <a:xfrm>
                <a:off x="8603921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xmlns="" id="{3401DFC1-C2BE-44F0-8845-623612783B9E}"/>
                  </a:ext>
                </a:extLst>
              </p:cNvPr>
              <p:cNvSpPr/>
              <p:nvPr/>
            </p:nvSpPr>
            <p:spPr>
              <a:xfrm>
                <a:off x="8779780" y="6234309"/>
                <a:ext cx="239180" cy="126122"/>
              </a:xfrm>
              <a:custGeom>
                <a:avLst/>
                <a:gdLst>
                  <a:gd name="connsiteX0" fmla="*/ 79 w 239180"/>
                  <a:gd name="connsiteY0" fmla="*/ 118060 h 126122"/>
                  <a:gd name="connsiteX1" fmla="*/ 34346 w 239180"/>
                  <a:gd name="connsiteY1" fmla="*/ 0 h 126122"/>
                  <a:gd name="connsiteX2" fmla="*/ 136857 w 239180"/>
                  <a:gd name="connsiteY2" fmla="*/ 44056 h 126122"/>
                  <a:gd name="connsiteX3" fmla="*/ 183793 w 239180"/>
                  <a:gd name="connsiteY3" fmla="*/ 57590 h 126122"/>
                  <a:gd name="connsiteX4" fmla="*/ 227562 w 239180"/>
                  <a:gd name="connsiteY4" fmla="*/ 86386 h 126122"/>
                  <a:gd name="connsiteX5" fmla="*/ 191567 w 239180"/>
                  <a:gd name="connsiteY5" fmla="*/ 126123 h 126122"/>
                  <a:gd name="connsiteX6" fmla="*/ 79 w 239180"/>
                  <a:gd name="connsiteY6" fmla="*/ 118060 h 12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80" h="126122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5" y="49816"/>
                      <a:pt x="183793" y="57590"/>
                      <a:pt x="183793" y="57590"/>
                    </a:cubicBezTo>
                    <a:cubicBezTo>
                      <a:pt x="208557" y="62773"/>
                      <a:pt x="220075" y="76595"/>
                      <a:pt x="227562" y="86386"/>
                    </a:cubicBezTo>
                    <a:cubicBezTo>
                      <a:pt x="254629" y="122955"/>
                      <a:pt x="231017" y="126123"/>
                      <a:pt x="191567" y="126123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3" name="图形 28">
              <a:extLst>
                <a:ext uri="{FF2B5EF4-FFF2-40B4-BE49-F238E27FC236}">
                  <a16:creationId xmlns:a16="http://schemas.microsoft.com/office/drawing/2014/main" xmlns="" id="{EE8C7955-5879-434C-9DF7-E302B4446C7D}"/>
                </a:ext>
              </a:extLst>
            </p:cNvPr>
            <p:cNvGrpSpPr/>
            <p:nvPr/>
          </p:nvGrpSpPr>
          <p:grpSpPr>
            <a:xfrm>
              <a:off x="7962768" y="5974000"/>
              <a:ext cx="424324" cy="403708"/>
              <a:chOff x="7962768" y="5974000"/>
              <a:chExt cx="424324" cy="403708"/>
            </a:xfrm>
            <a:solidFill>
              <a:schemeClr val="accent1"/>
            </a:solidFill>
          </p:grpSpPr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xmlns="" id="{6BB5E974-B772-4031-A10F-E8A37D5C08EE}"/>
                  </a:ext>
                </a:extLst>
              </p:cNvPr>
              <p:cNvSpPr/>
              <p:nvPr/>
            </p:nvSpPr>
            <p:spPr>
              <a:xfrm>
                <a:off x="7962768" y="5974000"/>
                <a:ext cx="419982" cy="381223"/>
              </a:xfrm>
              <a:custGeom>
                <a:avLst/>
                <a:gdLst>
                  <a:gd name="connsiteX0" fmla="*/ 67839 w 419982"/>
                  <a:gd name="connsiteY0" fmla="*/ 0 h 381223"/>
                  <a:gd name="connsiteX1" fmla="*/ 3338 w 419982"/>
                  <a:gd name="connsiteY1" fmla="*/ 319627 h 381223"/>
                  <a:gd name="connsiteX2" fmla="*/ 111032 w 419982"/>
                  <a:gd name="connsiteY2" fmla="*/ 380385 h 381223"/>
                  <a:gd name="connsiteX3" fmla="*/ 419429 w 419982"/>
                  <a:gd name="connsiteY3" fmla="*/ 378945 h 381223"/>
                  <a:gd name="connsiteX4" fmla="*/ 374508 w 419982"/>
                  <a:gd name="connsiteY4" fmla="*/ 334024 h 381223"/>
                  <a:gd name="connsiteX5" fmla="*/ 201449 w 419982"/>
                  <a:gd name="connsiteY5" fmla="*/ 258581 h 381223"/>
                  <a:gd name="connsiteX6" fmla="*/ 247809 w 419982"/>
                  <a:gd name="connsiteY6" fmla="*/ 21884 h 381223"/>
                  <a:gd name="connsiteX7" fmla="*/ 67839 w 419982"/>
                  <a:gd name="connsiteY7" fmla="*/ 0 h 381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82" h="381223">
                    <a:moveTo>
                      <a:pt x="67839" y="0"/>
                    </a:moveTo>
                    <a:cubicBezTo>
                      <a:pt x="67839" y="0"/>
                      <a:pt x="32709" y="225467"/>
                      <a:pt x="3338" y="319627"/>
                    </a:cubicBezTo>
                    <a:cubicBezTo>
                      <a:pt x="-16243" y="382112"/>
                      <a:pt x="54306" y="383264"/>
                      <a:pt x="111032" y="380385"/>
                    </a:cubicBezTo>
                    <a:cubicBezTo>
                      <a:pt x="167759" y="377505"/>
                      <a:pt x="419429" y="378945"/>
                      <a:pt x="419429" y="378945"/>
                    </a:cubicBezTo>
                    <a:cubicBezTo>
                      <a:pt x="419429" y="378945"/>
                      <a:pt x="428356" y="342375"/>
                      <a:pt x="374508" y="334024"/>
                    </a:cubicBezTo>
                    <a:cubicBezTo>
                      <a:pt x="326996" y="326538"/>
                      <a:pt x="201449" y="258581"/>
                      <a:pt x="201449" y="258581"/>
                    </a:cubicBezTo>
                    <a:lnTo>
                      <a:pt x="247809" y="21884"/>
                    </a:lnTo>
                    <a:lnTo>
                      <a:pt x="67839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xmlns="" id="{A29087E8-2DC3-457F-A1DF-9B61E6CBD9D9}"/>
                  </a:ext>
                </a:extLst>
              </p:cNvPr>
              <p:cNvSpPr/>
              <p:nvPr/>
            </p:nvSpPr>
            <p:spPr>
              <a:xfrm>
                <a:off x="7971002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xmlns="" id="{09A09F3D-0323-46F9-A8CA-FAC3CCF6A457}"/>
                  </a:ext>
                </a:extLst>
              </p:cNvPr>
              <p:cNvSpPr/>
              <p:nvPr/>
            </p:nvSpPr>
            <p:spPr>
              <a:xfrm>
                <a:off x="8146861" y="6234309"/>
                <a:ext cx="238749" cy="120327"/>
              </a:xfrm>
              <a:custGeom>
                <a:avLst/>
                <a:gdLst>
                  <a:gd name="connsiteX0" fmla="*/ 79 w 238749"/>
                  <a:gd name="connsiteY0" fmla="*/ 118060 h 120327"/>
                  <a:gd name="connsiteX1" fmla="*/ 34346 w 238749"/>
                  <a:gd name="connsiteY1" fmla="*/ 0 h 120327"/>
                  <a:gd name="connsiteX2" fmla="*/ 136857 w 238749"/>
                  <a:gd name="connsiteY2" fmla="*/ 44056 h 120327"/>
                  <a:gd name="connsiteX3" fmla="*/ 183793 w 238749"/>
                  <a:gd name="connsiteY3" fmla="*/ 57590 h 120327"/>
                  <a:gd name="connsiteX4" fmla="*/ 236200 w 238749"/>
                  <a:gd name="connsiteY4" fmla="*/ 94448 h 120327"/>
                  <a:gd name="connsiteX5" fmla="*/ 180049 w 238749"/>
                  <a:gd name="connsiteY5" fmla="*/ 118636 h 120327"/>
                  <a:gd name="connsiteX6" fmla="*/ 79 w 238749"/>
                  <a:gd name="connsiteY6" fmla="*/ 118060 h 12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749" h="120327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6" y="49816"/>
                      <a:pt x="183793" y="57590"/>
                      <a:pt x="183793" y="57590"/>
                    </a:cubicBezTo>
                    <a:cubicBezTo>
                      <a:pt x="213452" y="65077"/>
                      <a:pt x="233321" y="84082"/>
                      <a:pt x="236200" y="94448"/>
                    </a:cubicBezTo>
                    <a:cubicBezTo>
                      <a:pt x="245702" y="129866"/>
                      <a:pt x="229001" y="118636"/>
                      <a:pt x="180049" y="118636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xmlns="" id="{5656C31C-28F3-4CCF-A6E2-FC8754E3C8BD}"/>
                </a:ext>
              </a:extLst>
            </p:cNvPr>
            <p:cNvSpPr/>
            <p:nvPr/>
          </p:nvSpPr>
          <p:spPr>
            <a:xfrm>
              <a:off x="7958742" y="6239491"/>
              <a:ext cx="101060" cy="110861"/>
            </a:xfrm>
            <a:custGeom>
              <a:avLst/>
              <a:gdLst>
                <a:gd name="connsiteX0" fmla="*/ 21762 w 101060"/>
                <a:gd name="connsiteY0" fmla="*/ 0 h 110861"/>
                <a:gd name="connsiteX1" fmla="*/ 99797 w 101060"/>
                <a:gd name="connsiteY1" fmla="*/ 110862 h 110861"/>
                <a:gd name="connsiteX2" fmla="*/ 12260 w 101060"/>
                <a:gd name="connsiteY2" fmla="*/ 110862 h 110861"/>
                <a:gd name="connsiteX3" fmla="*/ 21762 w 101060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60" h="110861">
                  <a:moveTo>
                    <a:pt x="21762" y="0"/>
                  </a:moveTo>
                  <a:cubicBezTo>
                    <a:pt x="21762" y="0"/>
                    <a:pt x="112755" y="83506"/>
                    <a:pt x="99797" y="110862"/>
                  </a:cubicBezTo>
                  <a:lnTo>
                    <a:pt x="12260" y="110862"/>
                  </a:lnTo>
                  <a:cubicBezTo>
                    <a:pt x="12260" y="110862"/>
                    <a:pt x="-20855" y="92433"/>
                    <a:pt x="21762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xmlns="" id="{D4D975BE-4FBC-4225-B078-5B748038E9AF}"/>
                </a:ext>
              </a:extLst>
            </p:cNvPr>
            <p:cNvSpPr/>
            <p:nvPr/>
          </p:nvSpPr>
          <p:spPr>
            <a:xfrm>
              <a:off x="8585363" y="6239491"/>
              <a:ext cx="107539" cy="110861"/>
            </a:xfrm>
            <a:custGeom>
              <a:avLst/>
              <a:gdLst>
                <a:gd name="connsiteX0" fmla="*/ 19133 w 107539"/>
                <a:gd name="connsiteY0" fmla="*/ 0 h 110861"/>
                <a:gd name="connsiteX1" fmla="*/ 106383 w 107539"/>
                <a:gd name="connsiteY1" fmla="*/ 110862 h 110861"/>
                <a:gd name="connsiteX2" fmla="*/ 19133 w 107539"/>
                <a:gd name="connsiteY2" fmla="*/ 110862 h 110861"/>
                <a:gd name="connsiteX3" fmla="*/ 19133 w 107539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39" h="110861">
                  <a:moveTo>
                    <a:pt x="19133" y="0"/>
                  </a:moveTo>
                  <a:cubicBezTo>
                    <a:pt x="19133" y="0"/>
                    <a:pt x="119340" y="83506"/>
                    <a:pt x="106383" y="110862"/>
                  </a:cubicBezTo>
                  <a:lnTo>
                    <a:pt x="19133" y="110862"/>
                  </a:lnTo>
                  <a:cubicBezTo>
                    <a:pt x="18845" y="110862"/>
                    <a:pt x="-23772" y="92433"/>
                    <a:pt x="19133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xmlns="" id="{65F2DD6B-EF9D-44BD-ACFF-729EF9FE451C}"/>
                </a:ext>
              </a:extLst>
            </p:cNvPr>
            <p:cNvSpPr/>
            <p:nvPr/>
          </p:nvSpPr>
          <p:spPr>
            <a:xfrm>
              <a:off x="8543451" y="3298925"/>
              <a:ext cx="295189" cy="178818"/>
            </a:xfrm>
            <a:custGeom>
              <a:avLst/>
              <a:gdLst>
                <a:gd name="connsiteX0" fmla="*/ 95312 w 295189"/>
                <a:gd name="connsiteY0" fmla="*/ 178818 h 178818"/>
                <a:gd name="connsiteX1" fmla="*/ 291696 w 295189"/>
                <a:gd name="connsiteY1" fmla="*/ 167012 h 178818"/>
                <a:gd name="connsiteX2" fmla="*/ 213948 w 295189"/>
                <a:gd name="connsiteY2" fmla="*/ 0 h 178818"/>
                <a:gd name="connsiteX3" fmla="*/ 0 w 295189"/>
                <a:gd name="connsiteY3" fmla="*/ 21884 h 178818"/>
                <a:gd name="connsiteX4" fmla="*/ 95312 w 295189"/>
                <a:gd name="connsiteY4" fmla="*/ 178818 h 17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189" h="178818">
                  <a:moveTo>
                    <a:pt x="95312" y="178818"/>
                  </a:moveTo>
                  <a:cubicBezTo>
                    <a:pt x="95312" y="178818"/>
                    <a:pt x="268084" y="178818"/>
                    <a:pt x="291696" y="167012"/>
                  </a:cubicBezTo>
                  <a:cubicBezTo>
                    <a:pt x="315020" y="155206"/>
                    <a:pt x="213948" y="0"/>
                    <a:pt x="213948" y="0"/>
                  </a:cubicBezTo>
                  <a:lnTo>
                    <a:pt x="0" y="21884"/>
                  </a:lnTo>
                  <a:lnTo>
                    <a:pt x="95312" y="178818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xmlns="" id="{0DBA4865-F898-4A64-9671-CB2A1E3183BE}"/>
                </a:ext>
              </a:extLst>
            </p:cNvPr>
            <p:cNvSpPr/>
            <p:nvPr/>
          </p:nvSpPr>
          <p:spPr>
            <a:xfrm>
              <a:off x="7996917" y="3842290"/>
              <a:ext cx="532135" cy="2203409"/>
            </a:xfrm>
            <a:custGeom>
              <a:avLst/>
              <a:gdLst>
                <a:gd name="connsiteX0" fmla="*/ 107118 w 532135"/>
                <a:gd name="connsiteY0" fmla="*/ 20733 h 2203409"/>
                <a:gd name="connsiteX1" fmla="*/ 109998 w 532135"/>
                <a:gd name="connsiteY1" fmla="*/ 632919 h 2203409"/>
                <a:gd name="connsiteX2" fmla="*/ 0 w 532135"/>
                <a:gd name="connsiteY2" fmla="*/ 2181525 h 2203409"/>
                <a:gd name="connsiteX3" fmla="*/ 209629 w 532135"/>
                <a:gd name="connsiteY3" fmla="*/ 2203410 h 2203409"/>
                <a:gd name="connsiteX4" fmla="*/ 455828 w 532135"/>
                <a:gd name="connsiteY4" fmla="*/ 955137 h 2203409"/>
                <a:gd name="connsiteX5" fmla="*/ 532136 w 532135"/>
                <a:gd name="connsiteY5" fmla="*/ 0 h 2203409"/>
                <a:gd name="connsiteX6" fmla="*/ 107118 w 532135"/>
                <a:gd name="connsiteY6" fmla="*/ 20733 h 22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35" h="2203409">
                  <a:moveTo>
                    <a:pt x="107118" y="20733"/>
                  </a:moveTo>
                  <a:cubicBezTo>
                    <a:pt x="51255" y="208189"/>
                    <a:pt x="68821" y="345830"/>
                    <a:pt x="109998" y="632919"/>
                  </a:cubicBezTo>
                  <a:cubicBezTo>
                    <a:pt x="150311" y="914248"/>
                    <a:pt x="0" y="2181525"/>
                    <a:pt x="0" y="2181525"/>
                  </a:cubicBezTo>
                  <a:lnTo>
                    <a:pt x="209629" y="2203410"/>
                  </a:lnTo>
                  <a:cubicBezTo>
                    <a:pt x="209629" y="2203410"/>
                    <a:pt x="391327" y="1394840"/>
                    <a:pt x="455828" y="955137"/>
                  </a:cubicBezTo>
                  <a:cubicBezTo>
                    <a:pt x="520330" y="515722"/>
                    <a:pt x="532136" y="0"/>
                    <a:pt x="532136" y="0"/>
                  </a:cubicBezTo>
                  <a:lnTo>
                    <a:pt x="107118" y="20733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xmlns="" id="{1211000E-6568-4EC9-A389-C53974EF1BA9}"/>
                </a:ext>
              </a:extLst>
            </p:cNvPr>
            <p:cNvSpPr/>
            <p:nvPr/>
          </p:nvSpPr>
          <p:spPr>
            <a:xfrm>
              <a:off x="8186303" y="4000664"/>
              <a:ext cx="325472" cy="816056"/>
            </a:xfrm>
            <a:custGeom>
              <a:avLst/>
              <a:gdLst>
                <a:gd name="connsiteX0" fmla="*/ 263275 w 325472"/>
                <a:gd name="connsiteY0" fmla="*/ 816056 h 816056"/>
                <a:gd name="connsiteX1" fmla="*/ 325472 w 325472"/>
                <a:gd name="connsiteY1" fmla="*/ 204158 h 816056"/>
                <a:gd name="connsiteX2" fmla="*/ 662 w 325472"/>
                <a:gd name="connsiteY2" fmla="*/ 0 h 816056"/>
                <a:gd name="connsiteX3" fmla="*/ 121314 w 325472"/>
                <a:gd name="connsiteY3" fmla="*/ 424729 h 816056"/>
                <a:gd name="connsiteX4" fmla="*/ 263275 w 325472"/>
                <a:gd name="connsiteY4" fmla="*/ 816056 h 81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72" h="816056">
                  <a:moveTo>
                    <a:pt x="263275" y="816056"/>
                  </a:moveTo>
                  <a:cubicBezTo>
                    <a:pt x="284583" y="646740"/>
                    <a:pt x="315970" y="350150"/>
                    <a:pt x="325472" y="204158"/>
                  </a:cubicBezTo>
                  <a:lnTo>
                    <a:pt x="662" y="0"/>
                  </a:lnTo>
                  <a:cubicBezTo>
                    <a:pt x="-5097" y="148583"/>
                    <a:pt x="26002" y="281329"/>
                    <a:pt x="121314" y="424729"/>
                  </a:cubicBezTo>
                  <a:cubicBezTo>
                    <a:pt x="202805" y="547685"/>
                    <a:pt x="245710" y="762209"/>
                    <a:pt x="263275" y="816056"/>
                  </a:cubicBezTo>
                  <a:close/>
                </a:path>
              </a:pathLst>
            </a:custGeom>
            <a:solidFill>
              <a:srgbClr val="CBC7FF">
                <a:alpha val="41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xmlns="" id="{CA661925-D7C2-4128-BDF0-BC61F7543870}"/>
                </a:ext>
              </a:extLst>
            </p:cNvPr>
            <p:cNvSpPr/>
            <p:nvPr/>
          </p:nvSpPr>
          <p:spPr>
            <a:xfrm>
              <a:off x="8168546" y="3816087"/>
              <a:ext cx="717737" cy="2223854"/>
            </a:xfrm>
            <a:custGeom>
              <a:avLst/>
              <a:gdLst>
                <a:gd name="connsiteX0" fmla="*/ 571288 w 717737"/>
                <a:gd name="connsiteY0" fmla="*/ 0 h 2223854"/>
                <a:gd name="connsiteX1" fmla="*/ 711809 w 717737"/>
                <a:gd name="connsiteY1" fmla="*/ 1485545 h 2223854"/>
                <a:gd name="connsiteX2" fmla="*/ 670919 w 717737"/>
                <a:gd name="connsiteY2" fmla="*/ 2219535 h 2223854"/>
                <a:gd name="connsiteX3" fmla="*/ 424720 w 717737"/>
                <a:gd name="connsiteY3" fmla="*/ 2223854 h 2223854"/>
                <a:gd name="connsiteX4" fmla="*/ 325089 w 717737"/>
                <a:gd name="connsiteY4" fmla="*/ 978749 h 2223854"/>
                <a:gd name="connsiteX5" fmla="*/ 5750 w 717737"/>
                <a:gd name="connsiteY5" fmla="*/ 29371 h 2223854"/>
                <a:gd name="connsiteX6" fmla="*/ 571288 w 717737"/>
                <a:gd name="connsiteY6" fmla="*/ 0 h 22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7737" h="2223854">
                  <a:moveTo>
                    <a:pt x="571288" y="0"/>
                  </a:moveTo>
                  <a:cubicBezTo>
                    <a:pt x="688485" y="465907"/>
                    <a:pt x="735421" y="829014"/>
                    <a:pt x="711809" y="1485545"/>
                  </a:cubicBezTo>
                  <a:cubicBezTo>
                    <a:pt x="688485" y="2141788"/>
                    <a:pt x="670919" y="2219535"/>
                    <a:pt x="670919" y="2219535"/>
                  </a:cubicBezTo>
                  <a:lnTo>
                    <a:pt x="424720" y="2223854"/>
                  </a:lnTo>
                  <a:cubicBezTo>
                    <a:pt x="424720" y="2223854"/>
                    <a:pt x="330560" y="1447823"/>
                    <a:pt x="325089" y="978749"/>
                  </a:cubicBezTo>
                  <a:cubicBezTo>
                    <a:pt x="319330" y="486351"/>
                    <a:pt x="-50113" y="533287"/>
                    <a:pt x="5750" y="29371"/>
                  </a:cubicBezTo>
                  <a:lnTo>
                    <a:pt x="571288" y="0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xmlns="" id="{E5EAD54E-4BB8-4E5F-A6A7-605C88C00A56}"/>
                </a:ext>
              </a:extLst>
            </p:cNvPr>
            <p:cNvSpPr/>
            <p:nvPr/>
          </p:nvSpPr>
          <p:spPr>
            <a:xfrm>
              <a:off x="8514943" y="3055605"/>
              <a:ext cx="366906" cy="414696"/>
            </a:xfrm>
            <a:custGeom>
              <a:avLst/>
              <a:gdLst>
                <a:gd name="connsiteX0" fmla="*/ 343815 w 366906"/>
                <a:gd name="connsiteY0" fmla="*/ 235545 h 414696"/>
                <a:gd name="connsiteX1" fmla="*/ 183714 w 366906"/>
                <a:gd name="connsiteY1" fmla="*/ 0 h 414696"/>
                <a:gd name="connsiteX2" fmla="*/ 0 w 366906"/>
                <a:gd name="connsiteY2" fmla="*/ 131018 h 414696"/>
                <a:gd name="connsiteX3" fmla="*/ 202718 w 366906"/>
                <a:gd name="connsiteY3" fmla="*/ 369155 h 414696"/>
                <a:gd name="connsiteX4" fmla="*/ 305229 w 366906"/>
                <a:gd name="connsiteY4" fmla="*/ 414651 h 414696"/>
                <a:gd name="connsiteX5" fmla="*/ 343815 w 366906"/>
                <a:gd name="connsiteY5" fmla="*/ 235545 h 41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906" h="414696">
                  <a:moveTo>
                    <a:pt x="343815" y="235545"/>
                  </a:moveTo>
                  <a:cubicBezTo>
                    <a:pt x="315020" y="179106"/>
                    <a:pt x="228634" y="58166"/>
                    <a:pt x="183714" y="0"/>
                  </a:cubicBezTo>
                  <a:lnTo>
                    <a:pt x="0" y="131018"/>
                  </a:lnTo>
                  <a:cubicBezTo>
                    <a:pt x="0" y="131018"/>
                    <a:pt x="78323" y="232665"/>
                    <a:pt x="202718" y="369155"/>
                  </a:cubicBezTo>
                  <a:cubicBezTo>
                    <a:pt x="215388" y="382976"/>
                    <a:pt x="246775" y="416091"/>
                    <a:pt x="305229" y="414651"/>
                  </a:cubicBezTo>
                  <a:cubicBezTo>
                    <a:pt x="363972" y="413211"/>
                    <a:pt x="388736" y="323946"/>
                    <a:pt x="343815" y="235545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xmlns="" id="{95BD94C3-99D9-4E62-9874-494D1829A6A2}"/>
                </a:ext>
              </a:extLst>
            </p:cNvPr>
            <p:cNvSpPr/>
            <p:nvPr/>
          </p:nvSpPr>
          <p:spPr>
            <a:xfrm>
              <a:off x="8236449" y="2529686"/>
              <a:ext cx="626052" cy="792850"/>
            </a:xfrm>
            <a:custGeom>
              <a:avLst/>
              <a:gdLst>
                <a:gd name="connsiteX0" fmla="*/ 49861 w 626052"/>
                <a:gd name="connsiteY0" fmla="*/ 27474 h 792850"/>
                <a:gd name="connsiteX1" fmla="*/ 32871 w 626052"/>
                <a:gd name="connsiteY1" fmla="*/ 47342 h 792850"/>
                <a:gd name="connsiteX2" fmla="*/ 4940 w 626052"/>
                <a:gd name="connsiteY2" fmla="*/ 68363 h 792850"/>
                <a:gd name="connsiteX3" fmla="*/ 57347 w 626052"/>
                <a:gd name="connsiteY3" fmla="*/ 108100 h 792850"/>
                <a:gd name="connsiteX4" fmla="*/ 45 w 626052"/>
                <a:gd name="connsiteY4" fmla="*/ 102053 h 792850"/>
                <a:gd name="connsiteX5" fmla="*/ 110906 w 626052"/>
                <a:gd name="connsiteY5" fmla="*/ 187575 h 792850"/>
                <a:gd name="connsiteX6" fmla="*/ 235878 w 626052"/>
                <a:gd name="connsiteY6" fmla="*/ 406995 h 792850"/>
                <a:gd name="connsiteX7" fmla="*/ 626053 w 626052"/>
                <a:gd name="connsiteY7" fmla="*/ 792851 h 792850"/>
                <a:gd name="connsiteX8" fmla="*/ 110330 w 626052"/>
                <a:gd name="connsiteY8" fmla="*/ 2998 h 792850"/>
                <a:gd name="connsiteX9" fmla="*/ 79520 w 626052"/>
                <a:gd name="connsiteY9" fmla="*/ 9621 h 792850"/>
                <a:gd name="connsiteX10" fmla="*/ 49861 w 626052"/>
                <a:gd name="connsiteY10" fmla="*/ 27474 h 7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052" h="792850">
                  <a:moveTo>
                    <a:pt x="49861" y="27474"/>
                  </a:moveTo>
                  <a:cubicBezTo>
                    <a:pt x="31720" y="24018"/>
                    <a:pt x="32871" y="47342"/>
                    <a:pt x="32871" y="47342"/>
                  </a:cubicBezTo>
                  <a:cubicBezTo>
                    <a:pt x="14730" y="43887"/>
                    <a:pt x="-9458" y="65195"/>
                    <a:pt x="4940" y="68363"/>
                  </a:cubicBezTo>
                  <a:cubicBezTo>
                    <a:pt x="19338" y="71530"/>
                    <a:pt x="57347" y="108100"/>
                    <a:pt x="57347" y="108100"/>
                  </a:cubicBezTo>
                  <a:cubicBezTo>
                    <a:pt x="57347" y="108100"/>
                    <a:pt x="2060" y="89096"/>
                    <a:pt x="45" y="102053"/>
                  </a:cubicBezTo>
                  <a:cubicBezTo>
                    <a:pt x="-2259" y="115011"/>
                    <a:pt x="84991" y="154461"/>
                    <a:pt x="110906" y="187575"/>
                  </a:cubicBezTo>
                  <a:cubicBezTo>
                    <a:pt x="136822" y="220690"/>
                    <a:pt x="162738" y="288358"/>
                    <a:pt x="235878" y="406995"/>
                  </a:cubicBezTo>
                  <a:cubicBezTo>
                    <a:pt x="293180" y="500003"/>
                    <a:pt x="569326" y="753689"/>
                    <a:pt x="626053" y="792851"/>
                  </a:cubicBezTo>
                  <a:cubicBezTo>
                    <a:pt x="598122" y="561337"/>
                    <a:pt x="150644" y="23730"/>
                    <a:pt x="110330" y="2998"/>
                  </a:cubicBezTo>
                  <a:cubicBezTo>
                    <a:pt x="91902" y="-6505"/>
                    <a:pt x="79520" y="9621"/>
                    <a:pt x="79520" y="9621"/>
                  </a:cubicBezTo>
                  <a:cubicBezTo>
                    <a:pt x="55620" y="2422"/>
                    <a:pt x="49861" y="27474"/>
                    <a:pt x="49861" y="27474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xmlns="" id="{7296B66C-12FF-4417-94E2-50255D87428B}"/>
                </a:ext>
              </a:extLst>
            </p:cNvPr>
            <p:cNvSpPr/>
            <p:nvPr/>
          </p:nvSpPr>
          <p:spPr>
            <a:xfrm>
              <a:off x="8600465" y="3187199"/>
              <a:ext cx="210493" cy="288239"/>
            </a:xfrm>
            <a:custGeom>
              <a:avLst/>
              <a:gdLst>
                <a:gd name="connsiteX0" fmla="*/ 0 w 210493"/>
                <a:gd name="connsiteY0" fmla="*/ 131882 h 288239"/>
                <a:gd name="connsiteX1" fmla="*/ 103951 w 210493"/>
                <a:gd name="connsiteY1" fmla="*/ 288240 h 288239"/>
                <a:gd name="connsiteX2" fmla="*/ 139081 w 210493"/>
                <a:gd name="connsiteY2" fmla="*/ 88977 h 288239"/>
                <a:gd name="connsiteX3" fmla="*/ 210493 w 210493"/>
                <a:gd name="connsiteY3" fmla="*/ 30523 h 288239"/>
                <a:gd name="connsiteX4" fmla="*/ 188033 w 210493"/>
                <a:gd name="connsiteY4" fmla="*/ 0 h 288239"/>
                <a:gd name="connsiteX5" fmla="*/ 0 w 210493"/>
                <a:gd name="connsiteY5" fmla="*/ 131882 h 28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493" h="288239">
                  <a:moveTo>
                    <a:pt x="0" y="131882"/>
                  </a:moveTo>
                  <a:lnTo>
                    <a:pt x="103951" y="288240"/>
                  </a:lnTo>
                  <a:cubicBezTo>
                    <a:pt x="103951" y="288240"/>
                    <a:pt x="121516" y="113453"/>
                    <a:pt x="139081" y="88977"/>
                  </a:cubicBezTo>
                  <a:cubicBezTo>
                    <a:pt x="179970" y="32251"/>
                    <a:pt x="210493" y="30523"/>
                    <a:pt x="210493" y="30523"/>
                  </a:cubicBezTo>
                  <a:lnTo>
                    <a:pt x="188033" y="0"/>
                  </a:lnTo>
                  <a:lnTo>
                    <a:pt x="0" y="13188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xmlns="" id="{B5450056-EB63-48A1-BF62-61C153DEF644}"/>
                </a:ext>
              </a:extLst>
            </p:cNvPr>
            <p:cNvSpPr/>
            <p:nvPr/>
          </p:nvSpPr>
          <p:spPr>
            <a:xfrm>
              <a:off x="8256650" y="2458968"/>
              <a:ext cx="41538" cy="72563"/>
            </a:xfrm>
            <a:custGeom>
              <a:avLst/>
              <a:gdLst>
                <a:gd name="connsiteX0" fmla="*/ 1152 w 41538"/>
                <a:gd name="connsiteY0" fmla="*/ 0 h 72563"/>
                <a:gd name="connsiteX1" fmla="*/ 39449 w 41538"/>
                <a:gd name="connsiteY1" fmla="*/ 50104 h 72563"/>
                <a:gd name="connsiteX2" fmla="*/ 33402 w 41538"/>
                <a:gd name="connsiteY2" fmla="*/ 65941 h 72563"/>
                <a:gd name="connsiteX3" fmla="*/ 0 w 41538"/>
                <a:gd name="connsiteY3" fmla="*/ 72564 h 72563"/>
                <a:gd name="connsiteX4" fmla="*/ 1152 w 41538"/>
                <a:gd name="connsiteY4" fmla="*/ 0 h 7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38" h="72563">
                  <a:moveTo>
                    <a:pt x="1152" y="0"/>
                  </a:moveTo>
                  <a:lnTo>
                    <a:pt x="39449" y="50104"/>
                  </a:lnTo>
                  <a:cubicBezTo>
                    <a:pt x="44057" y="56151"/>
                    <a:pt x="40601" y="64501"/>
                    <a:pt x="33402" y="65941"/>
                  </a:cubicBezTo>
                  <a:lnTo>
                    <a:pt x="0" y="72564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xmlns="" id="{076764C2-E9E8-4658-9135-C27AC552BF9C}"/>
                </a:ext>
              </a:extLst>
            </p:cNvPr>
            <p:cNvSpPr/>
            <p:nvPr/>
          </p:nvSpPr>
          <p:spPr>
            <a:xfrm>
              <a:off x="8019113" y="2269827"/>
              <a:ext cx="246441" cy="424487"/>
            </a:xfrm>
            <a:custGeom>
              <a:avLst/>
              <a:gdLst>
                <a:gd name="connsiteX0" fmla="*/ 245599 w 246441"/>
                <a:gd name="connsiteY0" fmla="*/ 208723 h 424487"/>
                <a:gd name="connsiteX1" fmla="*/ 125811 w 246441"/>
                <a:gd name="connsiteY1" fmla="*/ 424111 h 424487"/>
                <a:gd name="connsiteX2" fmla="*/ 15814 w 246441"/>
                <a:gd name="connsiteY2" fmla="*/ 181943 h 424487"/>
                <a:gd name="connsiteX3" fmla="*/ 82331 w 246441"/>
                <a:gd name="connsiteY3" fmla="*/ 245 h 424487"/>
                <a:gd name="connsiteX4" fmla="*/ 245599 w 246441"/>
                <a:gd name="connsiteY4" fmla="*/ 208723 h 42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41" h="424487">
                  <a:moveTo>
                    <a:pt x="245599" y="208723"/>
                  </a:moveTo>
                  <a:cubicBezTo>
                    <a:pt x="249343" y="326495"/>
                    <a:pt x="245599" y="431597"/>
                    <a:pt x="125811" y="424111"/>
                  </a:cubicBezTo>
                  <a:cubicBezTo>
                    <a:pt x="79739" y="421231"/>
                    <a:pt x="25604" y="299427"/>
                    <a:pt x="15814" y="181943"/>
                  </a:cubicBezTo>
                  <a:cubicBezTo>
                    <a:pt x="6311" y="64746"/>
                    <a:pt x="-38033" y="4277"/>
                    <a:pt x="82331" y="245"/>
                  </a:cubicBezTo>
                  <a:cubicBezTo>
                    <a:pt x="255102" y="-5514"/>
                    <a:pt x="242144" y="90950"/>
                    <a:pt x="245599" y="208723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xmlns="" id="{489815C0-65F7-47CB-9A3A-E92D47ED7E06}"/>
                </a:ext>
              </a:extLst>
            </p:cNvPr>
            <p:cNvSpPr/>
            <p:nvPr/>
          </p:nvSpPr>
          <p:spPr>
            <a:xfrm>
              <a:off x="7895846" y="2545930"/>
              <a:ext cx="481456" cy="461011"/>
            </a:xfrm>
            <a:custGeom>
              <a:avLst/>
              <a:gdLst>
                <a:gd name="connsiteX0" fmla="*/ 0 w 481456"/>
                <a:gd name="connsiteY0" fmla="*/ 357637 h 461011"/>
                <a:gd name="connsiteX1" fmla="*/ 481456 w 481456"/>
                <a:gd name="connsiteY1" fmla="*/ 461011 h 461011"/>
                <a:gd name="connsiteX2" fmla="*/ 479728 w 481456"/>
                <a:gd name="connsiteY2" fmla="*/ 443734 h 461011"/>
                <a:gd name="connsiteX3" fmla="*/ 431640 w 481456"/>
                <a:gd name="connsiteY3" fmla="*/ 363684 h 461011"/>
                <a:gd name="connsiteX4" fmla="*/ 345831 w 481456"/>
                <a:gd name="connsiteY4" fmla="*/ 306381 h 461011"/>
                <a:gd name="connsiteX5" fmla="*/ 306957 w 481456"/>
                <a:gd name="connsiteY5" fmla="*/ 267795 h 461011"/>
                <a:gd name="connsiteX6" fmla="*/ 255989 w 481456"/>
                <a:gd name="connsiteY6" fmla="*/ 0 h 461011"/>
                <a:gd name="connsiteX7" fmla="*/ 44057 w 481456"/>
                <a:gd name="connsiteY7" fmla="*/ 29659 h 461011"/>
                <a:gd name="connsiteX8" fmla="*/ 47224 w 481456"/>
                <a:gd name="connsiteY8" fmla="*/ 266932 h 461011"/>
                <a:gd name="connsiteX9" fmla="*/ 0 w 481456"/>
                <a:gd name="connsiteY9" fmla="*/ 357637 h 46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456" h="461011">
                  <a:moveTo>
                    <a:pt x="0" y="357637"/>
                  </a:moveTo>
                  <a:cubicBezTo>
                    <a:pt x="146856" y="431640"/>
                    <a:pt x="318187" y="446038"/>
                    <a:pt x="481456" y="461011"/>
                  </a:cubicBezTo>
                  <a:cubicBezTo>
                    <a:pt x="480880" y="455252"/>
                    <a:pt x="480304" y="449493"/>
                    <a:pt x="479728" y="443734"/>
                  </a:cubicBezTo>
                  <a:cubicBezTo>
                    <a:pt x="477713" y="419546"/>
                    <a:pt x="451509" y="390751"/>
                    <a:pt x="431640" y="363684"/>
                  </a:cubicBezTo>
                  <a:cubicBezTo>
                    <a:pt x="410620" y="335176"/>
                    <a:pt x="380385" y="313868"/>
                    <a:pt x="345831" y="306381"/>
                  </a:cubicBezTo>
                  <a:cubicBezTo>
                    <a:pt x="325962" y="302062"/>
                    <a:pt x="314732" y="296303"/>
                    <a:pt x="306957" y="267795"/>
                  </a:cubicBezTo>
                  <a:cubicBezTo>
                    <a:pt x="291696" y="212221"/>
                    <a:pt x="255989" y="0"/>
                    <a:pt x="255989" y="0"/>
                  </a:cubicBezTo>
                  <a:lnTo>
                    <a:pt x="44057" y="29659"/>
                  </a:lnTo>
                  <a:cubicBezTo>
                    <a:pt x="44057" y="29659"/>
                    <a:pt x="53559" y="217980"/>
                    <a:pt x="47224" y="266932"/>
                  </a:cubicBezTo>
                  <a:cubicBezTo>
                    <a:pt x="43481" y="296303"/>
                    <a:pt x="31963" y="327690"/>
                    <a:pt x="0" y="357637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xmlns="" id="{681ECF4E-8D20-4DE0-9519-0AECC52E9980}"/>
                </a:ext>
              </a:extLst>
            </p:cNvPr>
            <p:cNvSpPr/>
            <p:nvPr/>
          </p:nvSpPr>
          <p:spPr>
            <a:xfrm>
              <a:off x="7934144" y="2545930"/>
              <a:ext cx="273266" cy="289391"/>
            </a:xfrm>
            <a:custGeom>
              <a:avLst/>
              <a:gdLst>
                <a:gd name="connsiteX0" fmla="*/ 273267 w 273266"/>
                <a:gd name="connsiteY0" fmla="*/ 281041 h 289391"/>
                <a:gd name="connsiteX1" fmla="*/ 268659 w 273266"/>
                <a:gd name="connsiteY1" fmla="*/ 267795 h 289391"/>
                <a:gd name="connsiteX2" fmla="*/ 217692 w 273266"/>
                <a:gd name="connsiteY2" fmla="*/ 0 h 289391"/>
                <a:gd name="connsiteX3" fmla="*/ 18141 w 273266"/>
                <a:gd name="connsiteY3" fmla="*/ 25916 h 289391"/>
                <a:gd name="connsiteX4" fmla="*/ 8927 w 273266"/>
                <a:gd name="connsiteY4" fmla="*/ 267220 h 289391"/>
                <a:gd name="connsiteX5" fmla="*/ 0 w 273266"/>
                <a:gd name="connsiteY5" fmla="*/ 289392 h 289391"/>
                <a:gd name="connsiteX6" fmla="*/ 273267 w 273266"/>
                <a:gd name="connsiteY6" fmla="*/ 281041 h 28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266" h="289391">
                  <a:moveTo>
                    <a:pt x="273267" y="281041"/>
                  </a:moveTo>
                  <a:cubicBezTo>
                    <a:pt x="271539" y="277298"/>
                    <a:pt x="270099" y="272979"/>
                    <a:pt x="268659" y="267795"/>
                  </a:cubicBezTo>
                  <a:cubicBezTo>
                    <a:pt x="253398" y="212221"/>
                    <a:pt x="217692" y="0"/>
                    <a:pt x="217692" y="0"/>
                  </a:cubicBezTo>
                  <a:lnTo>
                    <a:pt x="18141" y="25916"/>
                  </a:lnTo>
                  <a:cubicBezTo>
                    <a:pt x="18141" y="25916"/>
                    <a:pt x="15261" y="218268"/>
                    <a:pt x="8927" y="267220"/>
                  </a:cubicBezTo>
                  <a:cubicBezTo>
                    <a:pt x="7775" y="274994"/>
                    <a:pt x="4895" y="282481"/>
                    <a:pt x="0" y="289392"/>
                  </a:cubicBezTo>
                  <a:lnTo>
                    <a:pt x="273267" y="281041"/>
                  </a:lnTo>
                  <a:close/>
                </a:path>
              </a:pathLst>
            </a:custGeom>
            <a:solidFill>
              <a:srgbClr val="F0C3A8">
                <a:alpha val="47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xmlns="" id="{A48385D2-4801-405E-82D7-DC6774F039E8}"/>
                </a:ext>
              </a:extLst>
            </p:cNvPr>
            <p:cNvSpPr/>
            <p:nvPr/>
          </p:nvSpPr>
          <p:spPr>
            <a:xfrm>
              <a:off x="7838520" y="2211912"/>
              <a:ext cx="405628" cy="477173"/>
            </a:xfrm>
            <a:custGeom>
              <a:avLst/>
              <a:gdLst>
                <a:gd name="connsiteX0" fmla="*/ 91304 w 405628"/>
                <a:gd name="connsiteY0" fmla="*/ 472523 h 477173"/>
                <a:gd name="connsiteX1" fmla="*/ 24211 w 405628"/>
                <a:gd name="connsiteY1" fmla="*/ 355039 h 477173"/>
                <a:gd name="connsiteX2" fmla="*/ 21044 w 405628"/>
                <a:gd name="connsiteY2" fmla="*/ 235251 h 477173"/>
                <a:gd name="connsiteX3" fmla="*/ 146303 w 405628"/>
                <a:gd name="connsiteY3" fmla="*/ 20439 h 477173"/>
                <a:gd name="connsiteX4" fmla="*/ 374937 w 405628"/>
                <a:gd name="connsiteY4" fmla="*/ 3737 h 477173"/>
                <a:gd name="connsiteX5" fmla="*/ 389910 w 405628"/>
                <a:gd name="connsiteY5" fmla="*/ 82924 h 477173"/>
                <a:gd name="connsiteX6" fmla="*/ 389335 w 405628"/>
                <a:gd name="connsiteY6" fmla="*/ 94154 h 477173"/>
                <a:gd name="connsiteX7" fmla="*/ 343838 w 405628"/>
                <a:gd name="connsiteY7" fmla="*/ 164703 h 477173"/>
                <a:gd name="connsiteX8" fmla="*/ 337503 w 405628"/>
                <a:gd name="connsiteY8" fmla="*/ 317605 h 477173"/>
                <a:gd name="connsiteX9" fmla="*/ 309860 w 405628"/>
                <a:gd name="connsiteY9" fmla="*/ 291689 h 477173"/>
                <a:gd name="connsiteX10" fmla="*/ 288263 w 405628"/>
                <a:gd name="connsiteY10" fmla="*/ 260879 h 477173"/>
                <a:gd name="connsiteX11" fmla="*/ 262348 w 405628"/>
                <a:gd name="connsiteY11" fmla="*/ 342945 h 477173"/>
                <a:gd name="connsiteX12" fmla="*/ 91304 w 405628"/>
                <a:gd name="connsiteY12" fmla="*/ 472523 h 47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5628" h="477173">
                  <a:moveTo>
                    <a:pt x="91304" y="472523"/>
                  </a:moveTo>
                  <a:cubicBezTo>
                    <a:pt x="38033" y="462445"/>
                    <a:pt x="7222" y="406582"/>
                    <a:pt x="24211" y="355039"/>
                  </a:cubicBezTo>
                  <a:cubicBezTo>
                    <a:pt x="36593" y="317317"/>
                    <a:pt x="42640" y="271821"/>
                    <a:pt x="21044" y="235251"/>
                  </a:cubicBezTo>
                  <a:cubicBezTo>
                    <a:pt x="-36259" y="139075"/>
                    <a:pt x="29394" y="7193"/>
                    <a:pt x="146303" y="20439"/>
                  </a:cubicBezTo>
                  <a:cubicBezTo>
                    <a:pt x="267531" y="33972"/>
                    <a:pt x="319650" y="-13252"/>
                    <a:pt x="374937" y="3737"/>
                  </a:cubicBezTo>
                  <a:cubicBezTo>
                    <a:pt x="410931" y="14679"/>
                    <a:pt x="414386" y="57296"/>
                    <a:pt x="389910" y="82924"/>
                  </a:cubicBezTo>
                  <a:cubicBezTo>
                    <a:pt x="384151" y="89259"/>
                    <a:pt x="397685" y="93578"/>
                    <a:pt x="389335" y="94154"/>
                  </a:cubicBezTo>
                  <a:cubicBezTo>
                    <a:pt x="362267" y="95882"/>
                    <a:pt x="331168" y="112871"/>
                    <a:pt x="343838" y="164703"/>
                  </a:cubicBezTo>
                  <a:cubicBezTo>
                    <a:pt x="359963" y="230068"/>
                    <a:pt x="325409" y="261742"/>
                    <a:pt x="337503" y="317605"/>
                  </a:cubicBezTo>
                  <a:cubicBezTo>
                    <a:pt x="340383" y="329987"/>
                    <a:pt x="322242" y="339489"/>
                    <a:pt x="309860" y="291689"/>
                  </a:cubicBezTo>
                  <a:cubicBezTo>
                    <a:pt x="304101" y="269517"/>
                    <a:pt x="287687" y="286506"/>
                    <a:pt x="288263" y="260879"/>
                  </a:cubicBezTo>
                  <a:cubicBezTo>
                    <a:pt x="259180" y="264334"/>
                    <a:pt x="263499" y="275276"/>
                    <a:pt x="262348" y="342945"/>
                  </a:cubicBezTo>
                  <a:cubicBezTo>
                    <a:pt x="260044" y="482890"/>
                    <a:pt x="154941" y="484617"/>
                    <a:pt x="91304" y="4725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xmlns="" id="{6B63B679-A30F-448A-BCF7-110AAAB9E470}"/>
                </a:ext>
              </a:extLst>
            </p:cNvPr>
            <p:cNvSpPr/>
            <p:nvPr/>
          </p:nvSpPr>
          <p:spPr>
            <a:xfrm>
              <a:off x="8078442" y="2461684"/>
              <a:ext cx="77136" cy="110038"/>
            </a:xfrm>
            <a:custGeom>
              <a:avLst/>
              <a:gdLst>
                <a:gd name="connsiteX0" fmla="*/ 69938 w 77136"/>
                <a:gd name="connsiteY0" fmla="*/ 42205 h 110038"/>
                <a:gd name="connsiteX1" fmla="*/ 8604 w 77136"/>
                <a:gd name="connsiteY1" fmla="*/ 8802 h 110038"/>
                <a:gd name="connsiteX2" fmla="*/ 77137 w 77136"/>
                <a:gd name="connsiteY2" fmla="*/ 106418 h 110038"/>
                <a:gd name="connsiteX3" fmla="*/ 69938 w 77136"/>
                <a:gd name="connsiteY3" fmla="*/ 42205 h 11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36" h="110038">
                  <a:moveTo>
                    <a:pt x="69938" y="42205"/>
                  </a:moveTo>
                  <a:cubicBezTo>
                    <a:pt x="69938" y="42205"/>
                    <a:pt x="37975" y="-23160"/>
                    <a:pt x="8604" y="8802"/>
                  </a:cubicBezTo>
                  <a:cubicBezTo>
                    <a:pt x="-20767" y="40765"/>
                    <a:pt x="30776" y="128878"/>
                    <a:pt x="77137" y="106418"/>
                  </a:cubicBezTo>
                  <a:lnTo>
                    <a:pt x="69938" y="42205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xmlns="" id="{47D33D7B-99E5-4BBA-8299-BC101B3CF1F1}"/>
                </a:ext>
              </a:extLst>
            </p:cNvPr>
            <p:cNvSpPr/>
            <p:nvPr/>
          </p:nvSpPr>
          <p:spPr>
            <a:xfrm>
              <a:off x="7833256" y="2775472"/>
              <a:ext cx="1145777" cy="2558001"/>
            </a:xfrm>
            <a:custGeom>
              <a:avLst/>
              <a:gdLst>
                <a:gd name="connsiteX0" fmla="*/ 904850 w 1145777"/>
                <a:gd name="connsiteY0" fmla="*/ 923706 h 2558001"/>
                <a:gd name="connsiteX1" fmla="*/ 904850 w 1145777"/>
                <a:gd name="connsiteY1" fmla="*/ 923706 h 2558001"/>
                <a:gd name="connsiteX2" fmla="*/ 772392 w 1145777"/>
                <a:gd name="connsiteY2" fmla="*/ 552248 h 2558001"/>
                <a:gd name="connsiteX3" fmla="*/ 970791 w 1145777"/>
                <a:gd name="connsiteY3" fmla="*/ 420942 h 2558001"/>
                <a:gd name="connsiteX4" fmla="*/ 760586 w 1145777"/>
                <a:gd name="connsiteY4" fmla="*/ 123775 h 2558001"/>
                <a:gd name="connsiteX5" fmla="*/ 349678 w 1145777"/>
                <a:gd name="connsiteY5" fmla="*/ 532 h 2558001"/>
                <a:gd name="connsiteX6" fmla="*/ 103767 w 1145777"/>
                <a:gd name="connsiteY6" fmla="*/ 43436 h 2558001"/>
                <a:gd name="connsiteX7" fmla="*/ 5863 w 1145777"/>
                <a:gd name="connsiteY7" fmla="*/ 352121 h 2558001"/>
                <a:gd name="connsiteX8" fmla="*/ 195912 w 1145777"/>
                <a:gd name="connsiteY8" fmla="*/ 752663 h 2558001"/>
                <a:gd name="connsiteX9" fmla="*/ 229026 w 1145777"/>
                <a:gd name="connsiteY9" fmla="*/ 1061347 h 2558001"/>
                <a:gd name="connsiteX10" fmla="*/ 245152 w 1145777"/>
                <a:gd name="connsiteY10" fmla="*/ 1789290 h 2558001"/>
                <a:gd name="connsiteX11" fmla="*/ 225859 w 1145777"/>
                <a:gd name="connsiteY11" fmla="*/ 2473753 h 2558001"/>
                <a:gd name="connsiteX12" fmla="*/ 579752 w 1145777"/>
                <a:gd name="connsiteY12" fmla="*/ 2536238 h 2558001"/>
                <a:gd name="connsiteX13" fmla="*/ 629856 w 1145777"/>
                <a:gd name="connsiteY13" fmla="*/ 2152686 h 2558001"/>
                <a:gd name="connsiteX14" fmla="*/ 678808 w 1145777"/>
                <a:gd name="connsiteY14" fmla="*/ 2532494 h 2558001"/>
                <a:gd name="connsiteX15" fmla="*/ 1134636 w 1145777"/>
                <a:gd name="connsiteY15" fmla="*/ 2480951 h 2558001"/>
                <a:gd name="connsiteX16" fmla="*/ 904850 w 1145777"/>
                <a:gd name="connsiteY16" fmla="*/ 923706 h 25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77" h="2558001">
                  <a:moveTo>
                    <a:pt x="904850" y="923706"/>
                  </a:moveTo>
                  <a:cubicBezTo>
                    <a:pt x="904850" y="923706"/>
                    <a:pt x="904850" y="923706"/>
                    <a:pt x="904850" y="923706"/>
                  </a:cubicBezTo>
                  <a:cubicBezTo>
                    <a:pt x="879798" y="748055"/>
                    <a:pt x="772392" y="552248"/>
                    <a:pt x="772392" y="552248"/>
                  </a:cubicBezTo>
                  <a:cubicBezTo>
                    <a:pt x="817889" y="540730"/>
                    <a:pt x="935373" y="464422"/>
                    <a:pt x="970791" y="420942"/>
                  </a:cubicBezTo>
                  <a:cubicBezTo>
                    <a:pt x="970791" y="420942"/>
                    <a:pt x="854171" y="240396"/>
                    <a:pt x="760586" y="123775"/>
                  </a:cubicBezTo>
                  <a:cubicBezTo>
                    <a:pt x="667290" y="7442"/>
                    <a:pt x="451325" y="-2924"/>
                    <a:pt x="349678" y="532"/>
                  </a:cubicBezTo>
                  <a:cubicBezTo>
                    <a:pt x="248319" y="3987"/>
                    <a:pt x="103767" y="43436"/>
                    <a:pt x="103767" y="43436"/>
                  </a:cubicBezTo>
                  <a:cubicBezTo>
                    <a:pt x="6151" y="134429"/>
                    <a:pt x="-11414" y="265448"/>
                    <a:pt x="5863" y="352121"/>
                  </a:cubicBezTo>
                  <a:cubicBezTo>
                    <a:pt x="32355" y="484003"/>
                    <a:pt x="85050" y="501856"/>
                    <a:pt x="195912" y="752663"/>
                  </a:cubicBezTo>
                  <a:cubicBezTo>
                    <a:pt x="264157" y="907005"/>
                    <a:pt x="244864" y="989935"/>
                    <a:pt x="229026" y="1061347"/>
                  </a:cubicBezTo>
                  <a:cubicBezTo>
                    <a:pt x="157902" y="1379822"/>
                    <a:pt x="197352" y="1534741"/>
                    <a:pt x="245152" y="1789290"/>
                  </a:cubicBezTo>
                  <a:cubicBezTo>
                    <a:pt x="292952" y="2043840"/>
                    <a:pt x="225859" y="2473753"/>
                    <a:pt x="225859" y="2473753"/>
                  </a:cubicBezTo>
                  <a:cubicBezTo>
                    <a:pt x="225859" y="2473753"/>
                    <a:pt x="528209" y="2609666"/>
                    <a:pt x="579752" y="2536238"/>
                  </a:cubicBezTo>
                  <a:cubicBezTo>
                    <a:pt x="631296" y="2462810"/>
                    <a:pt x="629856" y="2152686"/>
                    <a:pt x="629856" y="2152686"/>
                  </a:cubicBezTo>
                  <a:cubicBezTo>
                    <a:pt x="629856" y="2152686"/>
                    <a:pt x="667578" y="2500244"/>
                    <a:pt x="678808" y="2532494"/>
                  </a:cubicBezTo>
                  <a:cubicBezTo>
                    <a:pt x="690038" y="2564745"/>
                    <a:pt x="1068695" y="2580295"/>
                    <a:pt x="1134636" y="2480951"/>
                  </a:cubicBezTo>
                  <a:cubicBezTo>
                    <a:pt x="1200577" y="2381896"/>
                    <a:pt x="954378" y="1137367"/>
                    <a:pt x="904850" y="923706"/>
                  </a:cubicBezTo>
                  <a:close/>
                </a:path>
              </a:pathLst>
            </a:custGeom>
            <a:solidFill>
              <a:schemeClr val="bg1"/>
            </a:solidFill>
            <a:ln w="2867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xmlns="" id="{CEACA3E3-D61F-416F-820F-045078565783}"/>
                </a:ext>
              </a:extLst>
            </p:cNvPr>
            <p:cNvSpPr/>
            <p:nvPr/>
          </p:nvSpPr>
          <p:spPr>
            <a:xfrm>
              <a:off x="8462825" y="3095631"/>
              <a:ext cx="368866" cy="1066059"/>
            </a:xfrm>
            <a:custGeom>
              <a:avLst/>
              <a:gdLst>
                <a:gd name="connsiteX0" fmla="*/ 0 w 368866"/>
                <a:gd name="connsiteY0" fmla="*/ 0 h 1066059"/>
                <a:gd name="connsiteX1" fmla="*/ 314444 w 368866"/>
                <a:gd name="connsiteY1" fmla="*/ 973278 h 1066059"/>
                <a:gd name="connsiteX2" fmla="*/ 368867 w 368866"/>
                <a:gd name="connsiteY2" fmla="*/ 1065999 h 1066059"/>
                <a:gd name="connsiteX3" fmla="*/ 302350 w 368866"/>
                <a:gd name="connsiteY3" fmla="*/ 729671 h 1066059"/>
                <a:gd name="connsiteX4" fmla="*/ 180258 w 368866"/>
                <a:gd name="connsiteY4" fmla="*/ 308109 h 1066059"/>
                <a:gd name="connsiteX5" fmla="*/ 142824 w 368866"/>
                <a:gd name="connsiteY5" fmla="*/ 232089 h 1066059"/>
                <a:gd name="connsiteX6" fmla="*/ 0 w 368866"/>
                <a:gd name="connsiteY6" fmla="*/ 0 h 106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866" h="1066059">
                  <a:moveTo>
                    <a:pt x="0" y="0"/>
                  </a:moveTo>
                  <a:cubicBezTo>
                    <a:pt x="0" y="0"/>
                    <a:pt x="220571" y="631479"/>
                    <a:pt x="314444" y="973278"/>
                  </a:cubicBezTo>
                  <a:cubicBezTo>
                    <a:pt x="329129" y="987676"/>
                    <a:pt x="360228" y="1068590"/>
                    <a:pt x="368867" y="1065999"/>
                  </a:cubicBezTo>
                  <a:lnTo>
                    <a:pt x="302350" y="729671"/>
                  </a:lnTo>
                  <a:cubicBezTo>
                    <a:pt x="276146" y="556899"/>
                    <a:pt x="226618" y="409180"/>
                    <a:pt x="180258" y="308109"/>
                  </a:cubicBezTo>
                  <a:cubicBezTo>
                    <a:pt x="157510" y="262036"/>
                    <a:pt x="142824" y="232089"/>
                    <a:pt x="142824" y="232089"/>
                  </a:cubicBezTo>
                  <a:cubicBezTo>
                    <a:pt x="77747" y="12785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xmlns="" id="{03D3B41F-C590-4A53-A00B-B319F14CA7B2}"/>
                </a:ext>
              </a:extLst>
            </p:cNvPr>
            <p:cNvSpPr/>
            <p:nvPr/>
          </p:nvSpPr>
          <p:spPr>
            <a:xfrm>
              <a:off x="8569142" y="3328470"/>
              <a:ext cx="136512" cy="210600"/>
            </a:xfrm>
            <a:custGeom>
              <a:avLst/>
              <a:gdLst>
                <a:gd name="connsiteX0" fmla="*/ 68469 w 136512"/>
                <a:gd name="connsiteY0" fmla="*/ 62599 h 210600"/>
                <a:gd name="connsiteX1" fmla="*/ 3104 w 136512"/>
                <a:gd name="connsiteY1" fmla="*/ 110687 h 210600"/>
                <a:gd name="connsiteX2" fmla="*/ 80275 w 136512"/>
                <a:gd name="connsiteY2" fmla="*/ 100321 h 210600"/>
                <a:gd name="connsiteX3" fmla="*/ 12318 w 136512"/>
                <a:gd name="connsiteY3" fmla="*/ 136603 h 210600"/>
                <a:gd name="connsiteX4" fmla="*/ 92081 w 136512"/>
                <a:gd name="connsiteY4" fmla="*/ 136891 h 210600"/>
                <a:gd name="connsiteX5" fmla="*/ 41114 w 136512"/>
                <a:gd name="connsiteY5" fmla="*/ 174613 h 210600"/>
                <a:gd name="connsiteX6" fmla="*/ 97552 w 136512"/>
                <a:gd name="connsiteY6" fmla="*/ 172309 h 210600"/>
                <a:gd name="connsiteX7" fmla="*/ 63574 w 136512"/>
                <a:gd name="connsiteY7" fmla="*/ 203120 h 210600"/>
                <a:gd name="connsiteX8" fmla="*/ 123756 w 136512"/>
                <a:gd name="connsiteY8" fmla="*/ 183827 h 210600"/>
                <a:gd name="connsiteX9" fmla="*/ 108207 w 136512"/>
                <a:gd name="connsiteY9" fmla="*/ 40427 h 210600"/>
                <a:gd name="connsiteX10" fmla="*/ 38810 w 136512"/>
                <a:gd name="connsiteY10" fmla="*/ 114 h 210600"/>
                <a:gd name="connsiteX11" fmla="*/ 68469 w 136512"/>
                <a:gd name="connsiteY11" fmla="*/ 62599 h 2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12" h="210600">
                  <a:moveTo>
                    <a:pt x="68469" y="62599"/>
                  </a:moveTo>
                  <a:cubicBezTo>
                    <a:pt x="20381" y="72390"/>
                    <a:pt x="-10142" y="100321"/>
                    <a:pt x="3104" y="110687"/>
                  </a:cubicBezTo>
                  <a:cubicBezTo>
                    <a:pt x="16350" y="121053"/>
                    <a:pt x="80275" y="100321"/>
                    <a:pt x="80275" y="100321"/>
                  </a:cubicBezTo>
                  <a:cubicBezTo>
                    <a:pt x="80275" y="100321"/>
                    <a:pt x="9439" y="112991"/>
                    <a:pt x="12318" y="136603"/>
                  </a:cubicBezTo>
                  <a:cubicBezTo>
                    <a:pt x="15198" y="159927"/>
                    <a:pt x="92081" y="136891"/>
                    <a:pt x="92081" y="136891"/>
                  </a:cubicBezTo>
                  <a:cubicBezTo>
                    <a:pt x="92081" y="136891"/>
                    <a:pt x="35355" y="151288"/>
                    <a:pt x="41114" y="174613"/>
                  </a:cubicBezTo>
                  <a:cubicBezTo>
                    <a:pt x="47161" y="197937"/>
                    <a:pt x="97552" y="172309"/>
                    <a:pt x="97552" y="172309"/>
                  </a:cubicBezTo>
                  <a:cubicBezTo>
                    <a:pt x="97552" y="172309"/>
                    <a:pt x="56951" y="188434"/>
                    <a:pt x="63574" y="203120"/>
                  </a:cubicBezTo>
                  <a:cubicBezTo>
                    <a:pt x="70197" y="217805"/>
                    <a:pt x="107919" y="210607"/>
                    <a:pt x="123756" y="183827"/>
                  </a:cubicBezTo>
                  <a:cubicBezTo>
                    <a:pt x="139593" y="157047"/>
                    <a:pt x="146792" y="85059"/>
                    <a:pt x="108207" y="40427"/>
                  </a:cubicBezTo>
                  <a:cubicBezTo>
                    <a:pt x="69621" y="-4206"/>
                    <a:pt x="38810" y="114"/>
                    <a:pt x="38810" y="114"/>
                  </a:cubicBezTo>
                  <a:lnTo>
                    <a:pt x="68469" y="62599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9" name="PA-102267">
            <a:extLst>
              <a:ext uri="{FF2B5EF4-FFF2-40B4-BE49-F238E27FC236}">
                <a16:creationId xmlns:a16="http://schemas.microsoft.com/office/drawing/2014/main" xmlns="" id="{33110E85-61EE-4479-B7D1-4DBF221188D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6879" y="2394679"/>
            <a:ext cx="58559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为什么密切接触者要</a:t>
            </a:r>
            <a:r>
              <a:rPr lang="zh-CN" altLang="en-US" sz="28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医学观察</a:t>
            </a:r>
            <a:r>
              <a:rPr lang="en-US" altLang="zh-CN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14</a:t>
            </a:r>
            <a:r>
              <a: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天？</a:t>
            </a:r>
          </a:p>
        </p:txBody>
      </p:sp>
      <p:sp>
        <p:nvSpPr>
          <p:cNvPr id="520" name="矩形 519">
            <a:extLst>
              <a:ext uri="{FF2B5EF4-FFF2-40B4-BE49-F238E27FC236}">
                <a16:creationId xmlns:a16="http://schemas.microsoft.com/office/drawing/2014/main" xmlns="" id="{8F5DB77E-4C73-4B5E-AD13-7BF6354FD3D7}"/>
              </a:ext>
            </a:extLst>
          </p:cNvPr>
          <p:cNvSpPr/>
          <p:nvPr/>
        </p:nvSpPr>
        <p:spPr>
          <a:xfrm>
            <a:off x="456879" y="2973128"/>
            <a:ext cx="5722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目前对密切接触者采取较为严格的医学观察等预防性公共卫生措施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十分必要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是一种对公众健康安全负责任的态度，也是国际社会通行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的做法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42" name="组合 541">
            <a:extLst>
              <a:ext uri="{FF2B5EF4-FFF2-40B4-BE49-F238E27FC236}">
                <a16:creationId xmlns:a16="http://schemas.microsoft.com/office/drawing/2014/main" xmlns="" id="{33C6A4DB-020F-4179-BCFD-D0705E16347A}"/>
              </a:ext>
            </a:extLst>
          </p:cNvPr>
          <p:cNvGrpSpPr/>
          <p:nvPr/>
        </p:nvGrpSpPr>
        <p:grpSpPr>
          <a:xfrm>
            <a:off x="420450" y="540853"/>
            <a:ext cx="589200" cy="525959"/>
            <a:chOff x="2391611" y="1651965"/>
            <a:chExt cx="507602" cy="453120"/>
          </a:xfrm>
        </p:grpSpPr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xmlns="" id="{D140A075-E7BF-4F8D-8E2C-1E61E2644983}"/>
                </a:ext>
              </a:extLst>
            </p:cNvPr>
            <p:cNvSpPr/>
            <p:nvPr/>
          </p:nvSpPr>
          <p:spPr>
            <a:xfrm>
              <a:off x="2416288" y="173734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>
              <a:extLst>
                <a:ext uri="{FF2B5EF4-FFF2-40B4-BE49-F238E27FC236}">
                  <a16:creationId xmlns:a16="http://schemas.microsoft.com/office/drawing/2014/main" xmlns="" id="{7BB1D02C-9806-4FE1-80CB-72A278A4DDD3}"/>
                </a:ext>
              </a:extLst>
            </p:cNvPr>
            <p:cNvSpPr/>
            <p:nvPr/>
          </p:nvSpPr>
          <p:spPr>
            <a:xfrm>
              <a:off x="2880304" y="2048723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>
              <a:extLst>
                <a:ext uri="{FF2B5EF4-FFF2-40B4-BE49-F238E27FC236}">
                  <a16:creationId xmlns:a16="http://schemas.microsoft.com/office/drawing/2014/main" xmlns="" id="{7C246BA4-83A5-4849-9B80-4FDB0DB8A15C}"/>
                </a:ext>
              </a:extLst>
            </p:cNvPr>
            <p:cNvSpPr/>
            <p:nvPr/>
          </p:nvSpPr>
          <p:spPr>
            <a:xfrm>
              <a:off x="2391611" y="1968420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6" name="直接连接符 545">
              <a:extLst>
                <a:ext uri="{FF2B5EF4-FFF2-40B4-BE49-F238E27FC236}">
                  <a16:creationId xmlns:a16="http://schemas.microsoft.com/office/drawing/2014/main" xmlns="" id="{5A1FD90C-86D3-4665-87A8-A5C719583D41}"/>
                </a:ext>
              </a:extLst>
            </p:cNvPr>
            <p:cNvCxnSpPr>
              <a:cxnSpLocks/>
              <a:stCxn id="543" idx="4"/>
              <a:endCxn id="545" idx="0"/>
            </p:cNvCxnSpPr>
            <p:nvPr/>
          </p:nvCxnSpPr>
          <p:spPr>
            <a:xfrm flipH="1">
              <a:off x="2407750" y="1783066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直接连接符 546">
              <a:extLst>
                <a:ext uri="{FF2B5EF4-FFF2-40B4-BE49-F238E27FC236}">
                  <a16:creationId xmlns:a16="http://schemas.microsoft.com/office/drawing/2014/main" xmlns="" id="{94DAB48F-5927-47C5-91E7-E35F3DABEA0D}"/>
                </a:ext>
              </a:extLst>
            </p:cNvPr>
            <p:cNvCxnSpPr>
              <a:stCxn id="543" idx="4"/>
              <a:endCxn id="544" idx="1"/>
            </p:cNvCxnSpPr>
            <p:nvPr/>
          </p:nvCxnSpPr>
          <p:spPr>
            <a:xfrm>
              <a:off x="2439148" y="1783066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直接连接符 547">
              <a:extLst>
                <a:ext uri="{FF2B5EF4-FFF2-40B4-BE49-F238E27FC236}">
                  <a16:creationId xmlns:a16="http://schemas.microsoft.com/office/drawing/2014/main" xmlns="" id="{6981BBD9-6636-42BF-8719-A3FA99A7B12D}"/>
                </a:ext>
              </a:extLst>
            </p:cNvPr>
            <p:cNvCxnSpPr>
              <a:cxnSpLocks/>
              <a:stCxn id="545" idx="0"/>
              <a:endCxn id="544" idx="0"/>
            </p:cNvCxnSpPr>
            <p:nvPr/>
          </p:nvCxnSpPr>
          <p:spPr>
            <a:xfrm>
              <a:off x="2407750" y="196842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xmlns="" id="{6957125D-C114-4998-AC63-7543AC0BD0DA}"/>
                </a:ext>
              </a:extLst>
            </p:cNvPr>
            <p:cNvSpPr/>
            <p:nvPr/>
          </p:nvSpPr>
          <p:spPr>
            <a:xfrm>
              <a:off x="2507452" y="165196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C64663F-60ED-46F9-99DC-766A9B6B2D8C}"/>
              </a:ext>
            </a:extLst>
          </p:cNvPr>
          <p:cNvGrpSpPr/>
          <p:nvPr/>
        </p:nvGrpSpPr>
        <p:grpSpPr>
          <a:xfrm>
            <a:off x="550170" y="2718657"/>
            <a:ext cx="12141512" cy="2187245"/>
            <a:chOff x="550170" y="2718657"/>
            <a:chExt cx="12141512" cy="218724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BA818DA3-9BA1-46D3-9100-719C96ACA32A}"/>
                </a:ext>
              </a:extLst>
            </p:cNvPr>
            <p:cNvGrpSpPr/>
            <p:nvPr/>
          </p:nvGrpSpPr>
          <p:grpSpPr>
            <a:xfrm>
              <a:off x="550170" y="3734494"/>
              <a:ext cx="6004699" cy="1171408"/>
              <a:chOff x="550170" y="3734494"/>
              <a:chExt cx="6004699" cy="1171408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xmlns="" id="{75ECB540-C6F5-41EE-883D-FBC40DF41277}"/>
                  </a:ext>
                </a:extLst>
              </p:cNvPr>
              <p:cNvSpPr/>
              <p:nvPr/>
            </p:nvSpPr>
            <p:spPr>
              <a:xfrm>
                <a:off x="550170" y="3734494"/>
                <a:ext cx="6004699" cy="1171408"/>
              </a:xfrm>
              <a:custGeom>
                <a:avLst/>
                <a:gdLst>
                  <a:gd name="connsiteX0" fmla="*/ 61885 w 6004699"/>
                  <a:gd name="connsiteY0" fmla="*/ 0 h 1171408"/>
                  <a:gd name="connsiteX1" fmla="*/ 5567407 w 6004699"/>
                  <a:gd name="connsiteY1" fmla="*/ 0 h 1171408"/>
                  <a:gd name="connsiteX2" fmla="*/ 5629292 w 6004699"/>
                  <a:gd name="connsiteY2" fmla="*/ 61885 h 1171408"/>
                  <a:gd name="connsiteX3" fmla="*/ 5629292 w 6004699"/>
                  <a:gd name="connsiteY3" fmla="*/ 236884 h 1171408"/>
                  <a:gd name="connsiteX4" fmla="*/ 6004699 w 6004699"/>
                  <a:gd name="connsiteY4" fmla="*/ 118916 h 1171408"/>
                  <a:gd name="connsiteX5" fmla="*/ 5629292 w 6004699"/>
                  <a:gd name="connsiteY5" fmla="*/ 500435 h 1171408"/>
                  <a:gd name="connsiteX6" fmla="*/ 5629292 w 6004699"/>
                  <a:gd name="connsiteY6" fmla="*/ 1109523 h 1171408"/>
                  <a:gd name="connsiteX7" fmla="*/ 5567407 w 6004699"/>
                  <a:gd name="connsiteY7" fmla="*/ 1171408 h 1171408"/>
                  <a:gd name="connsiteX8" fmla="*/ 5186585 w 6004699"/>
                  <a:gd name="connsiteY8" fmla="*/ 1171408 h 1171408"/>
                  <a:gd name="connsiteX9" fmla="*/ 4810765 w 6004699"/>
                  <a:gd name="connsiteY9" fmla="*/ 1171408 h 1171408"/>
                  <a:gd name="connsiteX10" fmla="*/ 61885 w 6004699"/>
                  <a:gd name="connsiteY10" fmla="*/ 1171408 h 1171408"/>
                  <a:gd name="connsiteX11" fmla="*/ 0 w 6004699"/>
                  <a:gd name="connsiteY11" fmla="*/ 1109523 h 1171408"/>
                  <a:gd name="connsiteX12" fmla="*/ 0 w 6004699"/>
                  <a:gd name="connsiteY12" fmla="*/ 61885 h 1171408"/>
                  <a:gd name="connsiteX13" fmla="*/ 61885 w 6004699"/>
                  <a:gd name="connsiteY13" fmla="*/ 0 h 117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4699" h="1171408">
                    <a:moveTo>
                      <a:pt x="61885" y="0"/>
                    </a:moveTo>
                    <a:lnTo>
                      <a:pt x="5567407" y="0"/>
                    </a:lnTo>
                    <a:cubicBezTo>
                      <a:pt x="5601585" y="0"/>
                      <a:pt x="5629292" y="27707"/>
                      <a:pt x="5629292" y="61885"/>
                    </a:cubicBezTo>
                    <a:lnTo>
                      <a:pt x="5629292" y="236884"/>
                    </a:lnTo>
                    <a:lnTo>
                      <a:pt x="6004699" y="118916"/>
                    </a:lnTo>
                    <a:lnTo>
                      <a:pt x="5629292" y="500435"/>
                    </a:lnTo>
                    <a:lnTo>
                      <a:pt x="5629292" y="1109523"/>
                    </a:lnTo>
                    <a:cubicBezTo>
                      <a:pt x="5629292" y="1143701"/>
                      <a:pt x="5601585" y="1171408"/>
                      <a:pt x="5567407" y="1171408"/>
                    </a:cubicBezTo>
                    <a:lnTo>
                      <a:pt x="5186585" y="1171408"/>
                    </a:lnTo>
                    <a:lnTo>
                      <a:pt x="4810765" y="1171408"/>
                    </a:lnTo>
                    <a:lnTo>
                      <a:pt x="61885" y="1171408"/>
                    </a:lnTo>
                    <a:cubicBezTo>
                      <a:pt x="27707" y="1171408"/>
                      <a:pt x="0" y="1143701"/>
                      <a:pt x="0" y="1109523"/>
                    </a:cubicBezTo>
                    <a:lnTo>
                      <a:pt x="0" y="61885"/>
                    </a:lnTo>
                    <a:cubicBezTo>
                      <a:pt x="0" y="27707"/>
                      <a:pt x="27707" y="0"/>
                      <a:pt x="6188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PA-102271">
                <a:extLst>
                  <a:ext uri="{FF2B5EF4-FFF2-40B4-BE49-F238E27FC236}">
                    <a16:creationId xmlns:a16="http://schemas.microsoft.com/office/drawing/2014/main" xmlns="" id="{AFE67E8E-C539-4EDF-B668-DEDDB223C00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558089" y="3894921"/>
                <a:ext cx="5613454" cy="850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参考其他冠状病毒所致疾病潜伏期、此次新型冠状病毒病例相关信息和当前防控实际，将密切接触者医学观察期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定为</a:t>
                </a:r>
                <a:r>
                  <a:rPr lang="en-US" altLang="zh-CN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14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天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，并对密切接触者进行居家医学观察。</a:t>
                </a:r>
              </a:p>
            </p:txBody>
          </p:sp>
        </p:grp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9CAD50C5-7592-4F3E-AE4D-7EFC7FA93090}"/>
                </a:ext>
              </a:extLst>
            </p:cNvPr>
            <p:cNvSpPr/>
            <p:nvPr/>
          </p:nvSpPr>
          <p:spPr>
            <a:xfrm flipH="1" flipV="1">
              <a:off x="6686983" y="2718657"/>
              <a:ext cx="6004699" cy="1171408"/>
            </a:xfrm>
            <a:custGeom>
              <a:avLst/>
              <a:gdLst>
                <a:gd name="connsiteX0" fmla="*/ 61885 w 6004699"/>
                <a:gd name="connsiteY0" fmla="*/ 0 h 1171408"/>
                <a:gd name="connsiteX1" fmla="*/ 5567407 w 6004699"/>
                <a:gd name="connsiteY1" fmla="*/ 0 h 1171408"/>
                <a:gd name="connsiteX2" fmla="*/ 5629292 w 6004699"/>
                <a:gd name="connsiteY2" fmla="*/ 61885 h 1171408"/>
                <a:gd name="connsiteX3" fmla="*/ 5629292 w 6004699"/>
                <a:gd name="connsiteY3" fmla="*/ 236884 h 1171408"/>
                <a:gd name="connsiteX4" fmla="*/ 6004699 w 6004699"/>
                <a:gd name="connsiteY4" fmla="*/ 118916 h 1171408"/>
                <a:gd name="connsiteX5" fmla="*/ 5629292 w 6004699"/>
                <a:gd name="connsiteY5" fmla="*/ 500435 h 1171408"/>
                <a:gd name="connsiteX6" fmla="*/ 5629292 w 6004699"/>
                <a:gd name="connsiteY6" fmla="*/ 1109523 h 1171408"/>
                <a:gd name="connsiteX7" fmla="*/ 5567407 w 6004699"/>
                <a:gd name="connsiteY7" fmla="*/ 1171408 h 1171408"/>
                <a:gd name="connsiteX8" fmla="*/ 5186585 w 6004699"/>
                <a:gd name="connsiteY8" fmla="*/ 1171408 h 1171408"/>
                <a:gd name="connsiteX9" fmla="*/ 4810765 w 6004699"/>
                <a:gd name="connsiteY9" fmla="*/ 1171408 h 1171408"/>
                <a:gd name="connsiteX10" fmla="*/ 61885 w 6004699"/>
                <a:gd name="connsiteY10" fmla="*/ 1171408 h 1171408"/>
                <a:gd name="connsiteX11" fmla="*/ 0 w 6004699"/>
                <a:gd name="connsiteY11" fmla="*/ 1109523 h 1171408"/>
                <a:gd name="connsiteX12" fmla="*/ 0 w 6004699"/>
                <a:gd name="connsiteY12" fmla="*/ 61885 h 1171408"/>
                <a:gd name="connsiteX13" fmla="*/ 61885 w 6004699"/>
                <a:gd name="connsiteY13" fmla="*/ 0 h 117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4699" h="1171408">
                  <a:moveTo>
                    <a:pt x="61885" y="0"/>
                  </a:moveTo>
                  <a:lnTo>
                    <a:pt x="5567407" y="0"/>
                  </a:lnTo>
                  <a:cubicBezTo>
                    <a:pt x="5601585" y="0"/>
                    <a:pt x="5629292" y="27707"/>
                    <a:pt x="5629292" y="61885"/>
                  </a:cubicBezTo>
                  <a:lnTo>
                    <a:pt x="5629292" y="236884"/>
                  </a:lnTo>
                  <a:lnTo>
                    <a:pt x="6004699" y="118916"/>
                  </a:lnTo>
                  <a:lnTo>
                    <a:pt x="5629292" y="500435"/>
                  </a:lnTo>
                  <a:lnTo>
                    <a:pt x="5629292" y="1109523"/>
                  </a:lnTo>
                  <a:cubicBezTo>
                    <a:pt x="5629292" y="1143701"/>
                    <a:pt x="5601585" y="1171408"/>
                    <a:pt x="5567407" y="1171408"/>
                  </a:cubicBezTo>
                  <a:lnTo>
                    <a:pt x="5186585" y="1171408"/>
                  </a:lnTo>
                  <a:lnTo>
                    <a:pt x="4810765" y="1171408"/>
                  </a:lnTo>
                  <a:lnTo>
                    <a:pt x="61885" y="1171408"/>
                  </a:lnTo>
                  <a:cubicBezTo>
                    <a:pt x="27707" y="1171408"/>
                    <a:pt x="0" y="1143701"/>
                    <a:pt x="0" y="1109523"/>
                  </a:cubicBezTo>
                  <a:lnTo>
                    <a:pt x="0" y="61885"/>
                  </a:lnTo>
                  <a:cubicBezTo>
                    <a:pt x="0" y="27707"/>
                    <a:pt x="27707" y="0"/>
                    <a:pt x="61885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3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75">
        <p:fade/>
      </p:transition>
    </mc:Choice>
    <mc:Fallback xmlns="">
      <p:transition spd="med" advTm="56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/>
      <p:bldP spid="519" grpId="1"/>
      <p:bldP spid="5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占位符 43">
            <a:extLst>
              <a:ext uri="{FF2B5EF4-FFF2-40B4-BE49-F238E27FC236}">
                <a16:creationId xmlns:a16="http://schemas.microsoft.com/office/drawing/2014/main" xmlns="" id="{A3F92F2C-A01B-4559-BA7E-1153E86CE0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-13888" r="37166"/>
          <a:stretch/>
        </p:blipFill>
        <p:spPr>
          <a:xfrm>
            <a:off x="-2481944" y="0"/>
            <a:ext cx="7895772" cy="6858000"/>
          </a:xfrm>
        </p:spPr>
      </p:pic>
      <p:sp>
        <p:nvSpPr>
          <p:cNvPr id="46" name="平行四边形 45">
            <a:extLst>
              <a:ext uri="{FF2B5EF4-FFF2-40B4-BE49-F238E27FC236}">
                <a16:creationId xmlns:a16="http://schemas.microsoft.com/office/drawing/2014/main" xmlns="" id="{2F5098E5-9248-4301-A500-CE19591CC410}"/>
              </a:ext>
            </a:extLst>
          </p:cNvPr>
          <p:cNvSpPr/>
          <p:nvPr/>
        </p:nvSpPr>
        <p:spPr>
          <a:xfrm>
            <a:off x="-2481944" y="0"/>
            <a:ext cx="7895772" cy="6858000"/>
          </a:xfrm>
          <a:prstGeom prst="parallelogram">
            <a:avLst>
              <a:gd name="adj" fmla="val 29944"/>
            </a:avLst>
          </a:prstGeom>
          <a:solidFill>
            <a:srgbClr val="007E8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字方塊 37">
            <a:extLst>
              <a:ext uri="{FF2B5EF4-FFF2-40B4-BE49-F238E27FC236}">
                <a16:creationId xmlns:a16="http://schemas.microsoft.com/office/drawing/2014/main" xmlns="" id="{38B548D0-A322-4854-8AEE-E99C90734ED2}"/>
              </a:ext>
            </a:extLst>
          </p:cNvPr>
          <p:cNvSpPr txBox="1"/>
          <p:nvPr/>
        </p:nvSpPr>
        <p:spPr>
          <a:xfrm>
            <a:off x="1363284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TWO</a:t>
            </a:r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xmlns="" id="{EDAEBE57-F9E8-4E8F-9BCA-9A35B4A3A69D}"/>
              </a:ext>
            </a:extLst>
          </p:cNvPr>
          <p:cNvSpPr/>
          <p:nvPr/>
        </p:nvSpPr>
        <p:spPr>
          <a:xfrm>
            <a:off x="5321312" y="1074443"/>
            <a:ext cx="6267709" cy="646331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14B1A79-1222-4D85-8ECF-E7D23A5C8930}"/>
              </a:ext>
            </a:extLst>
          </p:cNvPr>
          <p:cNvSpPr/>
          <p:nvPr/>
        </p:nvSpPr>
        <p:spPr>
          <a:xfrm>
            <a:off x="6309869" y="1166776"/>
            <a:ext cx="5380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保持手卫生。咳嗽、饭前便后、接触或处理动物排泄物后，要用流水洗手，或者使用含酒精成分的免洗洗手液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41322470-B84D-44E2-926A-A6D11BAACC44}"/>
              </a:ext>
            </a:extLst>
          </p:cNvPr>
          <p:cNvSpPr/>
          <p:nvPr/>
        </p:nvSpPr>
        <p:spPr>
          <a:xfrm>
            <a:off x="5004381" y="2090139"/>
            <a:ext cx="6267709" cy="646331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2C7D260D-FFCA-4370-A87E-8AB5FAD19C2A}"/>
              </a:ext>
            </a:extLst>
          </p:cNvPr>
          <p:cNvSpPr/>
          <p:nvPr/>
        </p:nvSpPr>
        <p:spPr>
          <a:xfrm>
            <a:off x="5992938" y="2182472"/>
            <a:ext cx="5380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良好安全饮食习惯，处理生食和熟食的切菜板及刀具要分开，做饭时彻底煮熟肉类和蛋类</a:t>
            </a:r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xmlns="" id="{7B612D40-B8BB-4F1E-9A10-EE6CB0EC5E3A}"/>
              </a:ext>
            </a:extLst>
          </p:cNvPr>
          <p:cNvSpPr/>
          <p:nvPr/>
        </p:nvSpPr>
        <p:spPr>
          <a:xfrm>
            <a:off x="4687451" y="3105835"/>
            <a:ext cx="6267709" cy="646331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CAC7C96C-97AE-4FD7-A42C-39BC42710052}"/>
              </a:ext>
            </a:extLst>
          </p:cNvPr>
          <p:cNvSpPr/>
          <p:nvPr/>
        </p:nvSpPr>
        <p:spPr>
          <a:xfrm>
            <a:off x="5676008" y="3198168"/>
            <a:ext cx="5380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保持室内空气的流通。避免到封闭、空气不流通的公众场所和人多集中地方，必要时请佩戴口罩</a:t>
            </a:r>
          </a:p>
        </p:txBody>
      </p:sp>
      <p:sp>
        <p:nvSpPr>
          <p:cNvPr id="68" name="平行四边形 67">
            <a:extLst>
              <a:ext uri="{FF2B5EF4-FFF2-40B4-BE49-F238E27FC236}">
                <a16:creationId xmlns:a16="http://schemas.microsoft.com/office/drawing/2014/main" xmlns="" id="{2D2A155A-A39B-41CC-B496-2083CF5C8448}"/>
              </a:ext>
            </a:extLst>
          </p:cNvPr>
          <p:cNvSpPr/>
          <p:nvPr/>
        </p:nvSpPr>
        <p:spPr>
          <a:xfrm>
            <a:off x="4370521" y="4121531"/>
            <a:ext cx="6267709" cy="646331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4D6E751-B821-4CEC-9552-07963EECA395}"/>
              </a:ext>
            </a:extLst>
          </p:cNvPr>
          <p:cNvSpPr/>
          <p:nvPr/>
        </p:nvSpPr>
        <p:spPr>
          <a:xfrm>
            <a:off x="5359078" y="4306197"/>
            <a:ext cx="5380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尽量避免在未加防护的情况下接触野生或养殖动物</a:t>
            </a:r>
          </a:p>
        </p:txBody>
      </p:sp>
      <p:sp>
        <p:nvSpPr>
          <p:cNvPr id="72" name="平行四边形 71">
            <a:extLst>
              <a:ext uri="{FF2B5EF4-FFF2-40B4-BE49-F238E27FC236}">
                <a16:creationId xmlns:a16="http://schemas.microsoft.com/office/drawing/2014/main" xmlns="" id="{3ECA0D68-BE4E-4FC6-A1C9-E6C445EE95A4}"/>
              </a:ext>
            </a:extLst>
          </p:cNvPr>
          <p:cNvSpPr/>
          <p:nvPr/>
        </p:nvSpPr>
        <p:spPr>
          <a:xfrm>
            <a:off x="4053591" y="5137226"/>
            <a:ext cx="6267709" cy="646331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4875EDD2-9FA0-4E53-B7A0-47E2897BB281}"/>
              </a:ext>
            </a:extLst>
          </p:cNvPr>
          <p:cNvSpPr/>
          <p:nvPr/>
        </p:nvSpPr>
        <p:spPr>
          <a:xfrm>
            <a:off x="5042148" y="5321892"/>
            <a:ext cx="5380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医院就诊或陪护就医时，一定要佩戴好合适的口罩</a:t>
            </a: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957D48F3-B43C-4972-B0CF-E38C8806D313}"/>
              </a:ext>
            </a:extLst>
          </p:cNvPr>
          <p:cNvSpPr/>
          <p:nvPr/>
        </p:nvSpPr>
        <p:spPr>
          <a:xfrm>
            <a:off x="5698528" y="1196624"/>
            <a:ext cx="431998" cy="401969"/>
          </a:xfrm>
          <a:custGeom>
            <a:avLst/>
            <a:gdLst>
              <a:gd name="connsiteX0" fmla="*/ 197894 w 431998"/>
              <a:gd name="connsiteY0" fmla="*/ 120576 h 401969"/>
              <a:gd name="connsiteX1" fmla="*/ 233409 w 431998"/>
              <a:gd name="connsiteY1" fmla="*/ 120576 h 401969"/>
              <a:gd name="connsiteX2" fmla="*/ 233409 w 431998"/>
              <a:gd name="connsiteY2" fmla="*/ 173850 h 401969"/>
              <a:gd name="connsiteX3" fmla="*/ 286680 w 431998"/>
              <a:gd name="connsiteY3" fmla="*/ 173850 h 401969"/>
              <a:gd name="connsiteX4" fmla="*/ 286680 w 431998"/>
              <a:gd name="connsiteY4" fmla="*/ 210731 h 401969"/>
              <a:gd name="connsiteX5" fmla="*/ 233409 w 431998"/>
              <a:gd name="connsiteY5" fmla="*/ 210731 h 401969"/>
              <a:gd name="connsiteX6" fmla="*/ 233409 w 431998"/>
              <a:gd name="connsiteY6" fmla="*/ 264005 h 401969"/>
              <a:gd name="connsiteX7" fmla="*/ 197894 w 431998"/>
              <a:gd name="connsiteY7" fmla="*/ 264005 h 401969"/>
              <a:gd name="connsiteX8" fmla="*/ 197894 w 431998"/>
              <a:gd name="connsiteY8" fmla="*/ 210731 h 401969"/>
              <a:gd name="connsiteX9" fmla="*/ 143256 w 431998"/>
              <a:gd name="connsiteY9" fmla="*/ 210731 h 401969"/>
              <a:gd name="connsiteX10" fmla="*/ 143256 w 431998"/>
              <a:gd name="connsiteY10" fmla="*/ 173850 h 401969"/>
              <a:gd name="connsiteX11" fmla="*/ 197894 w 431998"/>
              <a:gd name="connsiteY11" fmla="*/ 173850 h 401969"/>
              <a:gd name="connsiteX12" fmla="*/ 126522 w 431998"/>
              <a:gd name="connsiteY12" fmla="*/ 27518 h 401969"/>
              <a:gd name="connsiteX13" fmla="*/ 57201 w 431998"/>
              <a:gd name="connsiteY13" fmla="*/ 59107 h 401969"/>
              <a:gd name="connsiteX14" fmla="*/ 55835 w 431998"/>
              <a:gd name="connsiteY14" fmla="*/ 60473 h 401969"/>
              <a:gd name="connsiteX15" fmla="*/ 57201 w 431998"/>
              <a:gd name="connsiteY15" fmla="*/ 212097 h 401969"/>
              <a:gd name="connsiteX16" fmla="*/ 206089 w 431998"/>
              <a:gd name="connsiteY16" fmla="*/ 370552 h 401969"/>
              <a:gd name="connsiteX17" fmla="*/ 225212 w 431998"/>
              <a:gd name="connsiteY17" fmla="*/ 370552 h 401969"/>
              <a:gd name="connsiteX18" fmla="*/ 375466 w 431998"/>
              <a:gd name="connsiteY18" fmla="*/ 212097 h 401969"/>
              <a:gd name="connsiteX19" fmla="*/ 374100 w 431998"/>
              <a:gd name="connsiteY19" fmla="*/ 59107 h 401969"/>
              <a:gd name="connsiteX20" fmla="*/ 233408 w 431998"/>
              <a:gd name="connsiteY20" fmla="*/ 56375 h 401969"/>
              <a:gd name="connsiteX21" fmla="*/ 215651 w 431998"/>
              <a:gd name="connsiteY21" fmla="*/ 74133 h 401969"/>
              <a:gd name="connsiteX22" fmla="*/ 197893 w 431998"/>
              <a:gd name="connsiteY22" fmla="*/ 56375 h 401969"/>
              <a:gd name="connsiteX23" fmla="*/ 126522 w 431998"/>
              <a:gd name="connsiteY23" fmla="*/ 27518 h 401969"/>
              <a:gd name="connsiteX24" fmla="*/ 126523 w 431998"/>
              <a:gd name="connsiteY24" fmla="*/ 27 h 401969"/>
              <a:gd name="connsiteX25" fmla="*/ 217017 w 431998"/>
              <a:gd name="connsiteY25" fmla="*/ 35885 h 401969"/>
              <a:gd name="connsiteX26" fmla="*/ 394590 w 431998"/>
              <a:gd name="connsiteY26" fmla="*/ 39983 h 401969"/>
              <a:gd name="connsiteX27" fmla="*/ 395956 w 431998"/>
              <a:gd name="connsiteY27" fmla="*/ 41349 h 401969"/>
              <a:gd name="connsiteX28" fmla="*/ 393224 w 431998"/>
              <a:gd name="connsiteY28" fmla="*/ 232587 h 401969"/>
              <a:gd name="connsiteX29" fmla="*/ 244336 w 431998"/>
              <a:gd name="connsiteY29" fmla="*/ 389676 h 401969"/>
              <a:gd name="connsiteX30" fmla="*/ 186966 w 431998"/>
              <a:gd name="connsiteY30" fmla="*/ 389676 h 401969"/>
              <a:gd name="connsiteX31" fmla="*/ 38078 w 431998"/>
              <a:gd name="connsiteY31" fmla="*/ 232587 h 401969"/>
              <a:gd name="connsiteX32" fmla="*/ 36712 w 431998"/>
              <a:gd name="connsiteY32" fmla="*/ 231221 h 401969"/>
              <a:gd name="connsiteX33" fmla="*/ 38078 w 431998"/>
              <a:gd name="connsiteY33" fmla="*/ 39983 h 401969"/>
              <a:gd name="connsiteX34" fmla="*/ 126523 w 431998"/>
              <a:gd name="connsiteY34" fmla="*/ 27 h 40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1998" h="401969">
                <a:moveTo>
                  <a:pt x="197894" y="120576"/>
                </a:moveTo>
                <a:lnTo>
                  <a:pt x="233409" y="120576"/>
                </a:lnTo>
                <a:lnTo>
                  <a:pt x="233409" y="173850"/>
                </a:lnTo>
                <a:lnTo>
                  <a:pt x="286680" y="173850"/>
                </a:lnTo>
                <a:lnTo>
                  <a:pt x="286680" y="210731"/>
                </a:lnTo>
                <a:lnTo>
                  <a:pt x="233409" y="210731"/>
                </a:lnTo>
                <a:lnTo>
                  <a:pt x="233409" y="264005"/>
                </a:lnTo>
                <a:lnTo>
                  <a:pt x="197894" y="264005"/>
                </a:lnTo>
                <a:lnTo>
                  <a:pt x="197894" y="210731"/>
                </a:lnTo>
                <a:lnTo>
                  <a:pt x="143256" y="210731"/>
                </a:lnTo>
                <a:lnTo>
                  <a:pt x="143256" y="173850"/>
                </a:lnTo>
                <a:lnTo>
                  <a:pt x="197894" y="173850"/>
                </a:lnTo>
                <a:close/>
                <a:moveTo>
                  <a:pt x="126522" y="27518"/>
                </a:moveTo>
                <a:cubicBezTo>
                  <a:pt x="101252" y="28030"/>
                  <a:pt x="76324" y="38617"/>
                  <a:pt x="57201" y="59107"/>
                </a:cubicBezTo>
                <a:lnTo>
                  <a:pt x="55835" y="60473"/>
                </a:lnTo>
                <a:cubicBezTo>
                  <a:pt x="17588" y="102818"/>
                  <a:pt x="17588" y="171118"/>
                  <a:pt x="57201" y="212097"/>
                </a:cubicBezTo>
                <a:lnTo>
                  <a:pt x="206089" y="370552"/>
                </a:lnTo>
                <a:cubicBezTo>
                  <a:pt x="211553" y="376016"/>
                  <a:pt x="219748" y="376016"/>
                  <a:pt x="225212" y="370552"/>
                </a:cubicBezTo>
                <a:lnTo>
                  <a:pt x="375466" y="212097"/>
                </a:lnTo>
                <a:cubicBezTo>
                  <a:pt x="415079" y="169752"/>
                  <a:pt x="415079" y="101452"/>
                  <a:pt x="374100" y="59107"/>
                </a:cubicBezTo>
                <a:cubicBezTo>
                  <a:pt x="335854" y="19493"/>
                  <a:pt x="274386" y="18127"/>
                  <a:pt x="233408" y="56375"/>
                </a:cubicBezTo>
                <a:lnTo>
                  <a:pt x="215651" y="74133"/>
                </a:lnTo>
                <a:lnTo>
                  <a:pt x="197893" y="56375"/>
                </a:lnTo>
                <a:cubicBezTo>
                  <a:pt x="177404" y="36568"/>
                  <a:pt x="151793" y="27006"/>
                  <a:pt x="126522" y="27518"/>
                </a:cubicBezTo>
                <a:close/>
                <a:moveTo>
                  <a:pt x="126523" y="27"/>
                </a:moveTo>
                <a:cubicBezTo>
                  <a:pt x="158623" y="-656"/>
                  <a:pt x="191064" y="11297"/>
                  <a:pt x="217017" y="35885"/>
                </a:cubicBezTo>
                <a:cubicBezTo>
                  <a:pt x="267557" y="-13291"/>
                  <a:pt x="345416" y="-11925"/>
                  <a:pt x="394590" y="39983"/>
                </a:cubicBezTo>
                <a:lnTo>
                  <a:pt x="395956" y="41349"/>
                </a:lnTo>
                <a:cubicBezTo>
                  <a:pt x="445130" y="94622"/>
                  <a:pt x="443764" y="180680"/>
                  <a:pt x="393224" y="232587"/>
                </a:cubicBezTo>
                <a:lnTo>
                  <a:pt x="244336" y="389676"/>
                </a:lnTo>
                <a:cubicBezTo>
                  <a:pt x="229310" y="406067"/>
                  <a:pt x="203357" y="406067"/>
                  <a:pt x="186966" y="389676"/>
                </a:cubicBezTo>
                <a:lnTo>
                  <a:pt x="38078" y="232587"/>
                </a:lnTo>
                <a:lnTo>
                  <a:pt x="36712" y="231221"/>
                </a:lnTo>
                <a:cubicBezTo>
                  <a:pt x="-12463" y="177948"/>
                  <a:pt x="-12463" y="91890"/>
                  <a:pt x="38078" y="39983"/>
                </a:cubicBezTo>
                <a:cubicBezTo>
                  <a:pt x="62665" y="14029"/>
                  <a:pt x="94423" y="710"/>
                  <a:pt x="126523" y="2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158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EB105861-0CA2-486D-8BED-098BACA34198}"/>
              </a:ext>
            </a:extLst>
          </p:cNvPr>
          <p:cNvSpPr/>
          <p:nvPr/>
        </p:nvSpPr>
        <p:spPr>
          <a:xfrm>
            <a:off x="5445384" y="2197806"/>
            <a:ext cx="361315" cy="430997"/>
          </a:xfrm>
          <a:custGeom>
            <a:avLst/>
            <a:gdLst>
              <a:gd name="connsiteX0" fmla="*/ 202947 w 437116"/>
              <a:gd name="connsiteY0" fmla="*/ 135819 h 521417"/>
              <a:gd name="connsiteX1" fmla="*/ 234170 w 437116"/>
              <a:gd name="connsiteY1" fmla="*/ 135819 h 521417"/>
              <a:gd name="connsiteX2" fmla="*/ 234170 w 437116"/>
              <a:gd name="connsiteY2" fmla="*/ 234170 h 521417"/>
              <a:gd name="connsiteX3" fmla="*/ 332521 w 437116"/>
              <a:gd name="connsiteY3" fmla="*/ 234170 h 521417"/>
              <a:gd name="connsiteX4" fmla="*/ 332521 w 437116"/>
              <a:gd name="connsiteY4" fmla="*/ 265393 h 521417"/>
              <a:gd name="connsiteX5" fmla="*/ 234170 w 437116"/>
              <a:gd name="connsiteY5" fmla="*/ 265393 h 521417"/>
              <a:gd name="connsiteX6" fmla="*/ 234170 w 437116"/>
              <a:gd name="connsiteY6" fmla="*/ 363744 h 521417"/>
              <a:gd name="connsiteX7" fmla="*/ 202947 w 437116"/>
              <a:gd name="connsiteY7" fmla="*/ 363744 h 521417"/>
              <a:gd name="connsiteX8" fmla="*/ 202947 w 437116"/>
              <a:gd name="connsiteY8" fmla="*/ 265393 h 521417"/>
              <a:gd name="connsiteX9" fmla="*/ 104596 w 437116"/>
              <a:gd name="connsiteY9" fmla="*/ 265393 h 521417"/>
              <a:gd name="connsiteX10" fmla="*/ 104596 w 437116"/>
              <a:gd name="connsiteY10" fmla="*/ 234170 h 521417"/>
              <a:gd name="connsiteX11" fmla="*/ 202947 w 437116"/>
              <a:gd name="connsiteY11" fmla="*/ 234170 h 521417"/>
              <a:gd name="connsiteX12" fmla="*/ 218558 w 437116"/>
              <a:gd name="connsiteY12" fmla="*/ 40589 h 521417"/>
              <a:gd name="connsiteX13" fmla="*/ 31223 w 437116"/>
              <a:gd name="connsiteY13" fmla="*/ 95229 h 521417"/>
              <a:gd name="connsiteX14" fmla="*/ 31223 w 437116"/>
              <a:gd name="connsiteY14" fmla="*/ 340326 h 521417"/>
              <a:gd name="connsiteX15" fmla="*/ 218558 w 437116"/>
              <a:gd name="connsiteY15" fmla="*/ 487072 h 521417"/>
              <a:gd name="connsiteX16" fmla="*/ 405893 w 437116"/>
              <a:gd name="connsiteY16" fmla="*/ 340326 h 521417"/>
              <a:gd name="connsiteX17" fmla="*/ 405893 w 437116"/>
              <a:gd name="connsiteY17" fmla="*/ 95229 h 521417"/>
              <a:gd name="connsiteX18" fmla="*/ 218558 w 437116"/>
              <a:gd name="connsiteY18" fmla="*/ 40589 h 521417"/>
              <a:gd name="connsiteX19" fmla="*/ 218558 w 437116"/>
              <a:gd name="connsiteY19" fmla="*/ 0 h 521417"/>
              <a:gd name="connsiteX20" fmla="*/ 229486 w 437116"/>
              <a:gd name="connsiteY20" fmla="*/ 9367 h 521417"/>
              <a:gd name="connsiteX21" fmla="*/ 423066 w 437116"/>
              <a:gd name="connsiteY21" fmla="*/ 65567 h 521417"/>
              <a:gd name="connsiteX22" fmla="*/ 437116 w 437116"/>
              <a:gd name="connsiteY22" fmla="*/ 67129 h 521417"/>
              <a:gd name="connsiteX23" fmla="*/ 437116 w 437116"/>
              <a:gd name="connsiteY23" fmla="*/ 340326 h 521417"/>
              <a:gd name="connsiteX24" fmla="*/ 327837 w 437116"/>
              <a:gd name="connsiteY24" fmla="*/ 471461 h 521417"/>
              <a:gd name="connsiteX25" fmla="*/ 223241 w 437116"/>
              <a:gd name="connsiteY25" fmla="*/ 519856 h 521417"/>
              <a:gd name="connsiteX26" fmla="*/ 218558 w 437116"/>
              <a:gd name="connsiteY26" fmla="*/ 521417 h 521417"/>
              <a:gd name="connsiteX27" fmla="*/ 213875 w 437116"/>
              <a:gd name="connsiteY27" fmla="*/ 519856 h 521417"/>
              <a:gd name="connsiteX28" fmla="*/ 109279 w 437116"/>
              <a:gd name="connsiteY28" fmla="*/ 471461 h 521417"/>
              <a:gd name="connsiteX29" fmla="*/ 0 w 437116"/>
              <a:gd name="connsiteY29" fmla="*/ 338765 h 521417"/>
              <a:gd name="connsiteX30" fmla="*/ 0 w 437116"/>
              <a:gd name="connsiteY30" fmla="*/ 65567 h 521417"/>
              <a:gd name="connsiteX31" fmla="*/ 14050 w 437116"/>
              <a:gd name="connsiteY31" fmla="*/ 64006 h 521417"/>
              <a:gd name="connsiteX32" fmla="*/ 207630 w 437116"/>
              <a:gd name="connsiteY32" fmla="*/ 9367 h 52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7116" h="521417">
                <a:moveTo>
                  <a:pt x="202947" y="135819"/>
                </a:moveTo>
                <a:lnTo>
                  <a:pt x="234170" y="135819"/>
                </a:lnTo>
                <a:lnTo>
                  <a:pt x="234170" y="234170"/>
                </a:lnTo>
                <a:lnTo>
                  <a:pt x="332521" y="234170"/>
                </a:lnTo>
                <a:lnTo>
                  <a:pt x="332521" y="265393"/>
                </a:lnTo>
                <a:lnTo>
                  <a:pt x="234170" y="265393"/>
                </a:lnTo>
                <a:lnTo>
                  <a:pt x="234170" y="363744"/>
                </a:lnTo>
                <a:lnTo>
                  <a:pt x="202947" y="363744"/>
                </a:lnTo>
                <a:lnTo>
                  <a:pt x="202947" y="265393"/>
                </a:lnTo>
                <a:lnTo>
                  <a:pt x="104596" y="265393"/>
                </a:lnTo>
                <a:lnTo>
                  <a:pt x="104596" y="234170"/>
                </a:lnTo>
                <a:lnTo>
                  <a:pt x="202947" y="234170"/>
                </a:lnTo>
                <a:close/>
                <a:moveTo>
                  <a:pt x="218558" y="40589"/>
                </a:moveTo>
                <a:cubicBezTo>
                  <a:pt x="170163" y="73373"/>
                  <a:pt x="68690" y="90545"/>
                  <a:pt x="31223" y="95229"/>
                </a:cubicBezTo>
                <a:lnTo>
                  <a:pt x="31223" y="340326"/>
                </a:lnTo>
                <a:cubicBezTo>
                  <a:pt x="31223" y="405893"/>
                  <a:pt x="160796" y="466777"/>
                  <a:pt x="218558" y="487072"/>
                </a:cubicBezTo>
                <a:cubicBezTo>
                  <a:pt x="274759" y="466777"/>
                  <a:pt x="405893" y="405893"/>
                  <a:pt x="405893" y="340326"/>
                </a:cubicBezTo>
                <a:lnTo>
                  <a:pt x="405893" y="95229"/>
                </a:lnTo>
                <a:cubicBezTo>
                  <a:pt x="368426" y="90545"/>
                  <a:pt x="266953" y="73373"/>
                  <a:pt x="218558" y="40589"/>
                </a:cubicBezTo>
                <a:close/>
                <a:moveTo>
                  <a:pt x="218558" y="0"/>
                </a:moveTo>
                <a:lnTo>
                  <a:pt x="229486" y="9367"/>
                </a:lnTo>
                <a:cubicBezTo>
                  <a:pt x="265392" y="42150"/>
                  <a:pt x="380915" y="60884"/>
                  <a:pt x="423066" y="65567"/>
                </a:cubicBezTo>
                <a:lnTo>
                  <a:pt x="437116" y="67129"/>
                </a:lnTo>
                <a:lnTo>
                  <a:pt x="437116" y="340326"/>
                </a:lnTo>
                <a:cubicBezTo>
                  <a:pt x="437116" y="385599"/>
                  <a:pt x="399649" y="429310"/>
                  <a:pt x="327837" y="471461"/>
                </a:cubicBezTo>
                <a:cubicBezTo>
                  <a:pt x="276320" y="502683"/>
                  <a:pt x="226364" y="518295"/>
                  <a:pt x="223241" y="519856"/>
                </a:cubicBezTo>
                <a:lnTo>
                  <a:pt x="218558" y="521417"/>
                </a:lnTo>
                <a:lnTo>
                  <a:pt x="213875" y="519856"/>
                </a:lnTo>
                <a:cubicBezTo>
                  <a:pt x="210752" y="518295"/>
                  <a:pt x="160796" y="501122"/>
                  <a:pt x="109279" y="471461"/>
                </a:cubicBezTo>
                <a:cubicBezTo>
                  <a:pt x="37467" y="429310"/>
                  <a:pt x="0" y="385599"/>
                  <a:pt x="0" y="338765"/>
                </a:cubicBezTo>
                <a:lnTo>
                  <a:pt x="0" y="65567"/>
                </a:lnTo>
                <a:lnTo>
                  <a:pt x="14050" y="64006"/>
                </a:lnTo>
                <a:cubicBezTo>
                  <a:pt x="56201" y="59323"/>
                  <a:pt x="171724" y="42150"/>
                  <a:pt x="207630" y="93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158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A4739BCE-99BE-4887-9D75-ACCAF687CB1E}"/>
              </a:ext>
            </a:extLst>
          </p:cNvPr>
          <p:cNvSpPr/>
          <p:nvPr/>
        </p:nvSpPr>
        <p:spPr>
          <a:xfrm>
            <a:off x="5084538" y="3234350"/>
            <a:ext cx="392567" cy="389300"/>
          </a:xfrm>
          <a:custGeom>
            <a:avLst/>
            <a:gdLst>
              <a:gd name="connsiteX0" fmla="*/ 468962 w 550980"/>
              <a:gd name="connsiteY0" fmla="*/ 411064 h 546395"/>
              <a:gd name="connsiteX1" fmla="*/ 543275 w 550980"/>
              <a:gd name="connsiteY1" fmla="*/ 440873 h 546395"/>
              <a:gd name="connsiteX2" fmla="*/ 541445 w 550980"/>
              <a:gd name="connsiteY2" fmla="*/ 462718 h 546395"/>
              <a:gd name="connsiteX3" fmla="*/ 541186 w 550980"/>
              <a:gd name="connsiteY3" fmla="*/ 462931 h 546395"/>
              <a:gd name="connsiteX4" fmla="*/ 519399 w 550980"/>
              <a:gd name="connsiteY4" fmla="*/ 460845 h 546395"/>
              <a:gd name="connsiteX5" fmla="*/ 467768 w 550980"/>
              <a:gd name="connsiteY5" fmla="*/ 441469 h 546395"/>
              <a:gd name="connsiteX6" fmla="*/ 412257 w 550980"/>
              <a:gd name="connsiteY6" fmla="*/ 456075 h 546395"/>
              <a:gd name="connsiteX7" fmla="*/ 332274 w 550980"/>
              <a:gd name="connsiteY7" fmla="*/ 477538 h 546395"/>
              <a:gd name="connsiteX8" fmla="*/ 331379 w 550980"/>
              <a:gd name="connsiteY8" fmla="*/ 476941 h 546395"/>
              <a:gd name="connsiteX9" fmla="*/ 325111 w 550980"/>
              <a:gd name="connsiteY9" fmla="*/ 476941 h 546395"/>
              <a:gd name="connsiteX10" fmla="*/ 260945 w 550980"/>
              <a:gd name="connsiteY10" fmla="*/ 447133 h 546395"/>
              <a:gd name="connsiteX11" fmla="*/ 263184 w 550980"/>
              <a:gd name="connsiteY11" fmla="*/ 425223 h 546395"/>
              <a:gd name="connsiteX12" fmla="*/ 285119 w 550980"/>
              <a:gd name="connsiteY12" fmla="*/ 427459 h 546395"/>
              <a:gd name="connsiteX13" fmla="*/ 327200 w 550980"/>
              <a:gd name="connsiteY13" fmla="*/ 447133 h 546395"/>
              <a:gd name="connsiteX14" fmla="*/ 394649 w 550980"/>
              <a:gd name="connsiteY14" fmla="*/ 431036 h 546395"/>
              <a:gd name="connsiteX15" fmla="*/ 468962 w 550980"/>
              <a:gd name="connsiteY15" fmla="*/ 411064 h 546395"/>
              <a:gd name="connsiteX16" fmla="*/ 468067 w 550980"/>
              <a:gd name="connsiteY16" fmla="*/ 327897 h 546395"/>
              <a:gd name="connsiteX17" fmla="*/ 542380 w 550980"/>
              <a:gd name="connsiteY17" fmla="*/ 357706 h 546395"/>
              <a:gd name="connsiteX18" fmla="*/ 541161 w 550980"/>
              <a:gd name="connsiteY18" fmla="*/ 378749 h 546395"/>
              <a:gd name="connsiteX19" fmla="*/ 540290 w 550980"/>
              <a:gd name="connsiteY19" fmla="*/ 379467 h 546395"/>
              <a:gd name="connsiteX20" fmla="*/ 518399 w 550980"/>
              <a:gd name="connsiteY20" fmla="*/ 377905 h 546395"/>
              <a:gd name="connsiteX21" fmla="*/ 518205 w 550980"/>
              <a:gd name="connsiteY21" fmla="*/ 377678 h 546395"/>
              <a:gd name="connsiteX22" fmla="*/ 466873 w 550980"/>
              <a:gd name="connsiteY22" fmla="*/ 357706 h 546395"/>
              <a:gd name="connsiteX23" fmla="*/ 411362 w 550980"/>
              <a:gd name="connsiteY23" fmla="*/ 372313 h 546395"/>
              <a:gd name="connsiteX24" fmla="*/ 333468 w 550980"/>
              <a:gd name="connsiteY24" fmla="*/ 394073 h 546395"/>
              <a:gd name="connsiteX25" fmla="*/ 324813 w 550980"/>
              <a:gd name="connsiteY25" fmla="*/ 394073 h 546395"/>
              <a:gd name="connsiteX26" fmla="*/ 261841 w 550980"/>
              <a:gd name="connsiteY26" fmla="*/ 364264 h 546395"/>
              <a:gd name="connsiteX27" fmla="*/ 262438 w 550980"/>
              <a:gd name="connsiteY27" fmla="*/ 342206 h 546395"/>
              <a:gd name="connsiteX28" fmla="*/ 284523 w 550980"/>
              <a:gd name="connsiteY28" fmla="*/ 342802 h 546395"/>
              <a:gd name="connsiteX29" fmla="*/ 326603 w 550980"/>
              <a:gd name="connsiteY29" fmla="*/ 362476 h 546395"/>
              <a:gd name="connsiteX30" fmla="*/ 393754 w 550980"/>
              <a:gd name="connsiteY30" fmla="*/ 346081 h 546395"/>
              <a:gd name="connsiteX31" fmla="*/ 468067 w 550980"/>
              <a:gd name="connsiteY31" fmla="*/ 327897 h 546395"/>
              <a:gd name="connsiteX32" fmla="*/ 468664 w 550980"/>
              <a:gd name="connsiteY32" fmla="*/ 241452 h 546395"/>
              <a:gd name="connsiteX33" fmla="*/ 542977 w 550980"/>
              <a:gd name="connsiteY33" fmla="*/ 271261 h 546395"/>
              <a:gd name="connsiteX34" fmla="*/ 541146 w 550980"/>
              <a:gd name="connsiteY34" fmla="*/ 293106 h 546395"/>
              <a:gd name="connsiteX35" fmla="*/ 540887 w 550980"/>
              <a:gd name="connsiteY35" fmla="*/ 293319 h 546395"/>
              <a:gd name="connsiteX36" fmla="*/ 519409 w 550980"/>
              <a:gd name="connsiteY36" fmla="*/ 291894 h 546395"/>
              <a:gd name="connsiteX37" fmla="*/ 519101 w 550980"/>
              <a:gd name="connsiteY37" fmla="*/ 291531 h 546395"/>
              <a:gd name="connsiteX38" fmla="*/ 467470 w 550980"/>
              <a:gd name="connsiteY38" fmla="*/ 271857 h 546395"/>
              <a:gd name="connsiteX39" fmla="*/ 411959 w 550980"/>
              <a:gd name="connsiteY39" fmla="*/ 286463 h 546395"/>
              <a:gd name="connsiteX40" fmla="*/ 334363 w 550980"/>
              <a:gd name="connsiteY40" fmla="*/ 308224 h 546395"/>
              <a:gd name="connsiteX41" fmla="*/ 333766 w 550980"/>
              <a:gd name="connsiteY41" fmla="*/ 309118 h 546395"/>
              <a:gd name="connsiteX42" fmla="*/ 324813 w 550980"/>
              <a:gd name="connsiteY42" fmla="*/ 309118 h 546395"/>
              <a:gd name="connsiteX43" fmla="*/ 261841 w 550980"/>
              <a:gd name="connsiteY43" fmla="*/ 279309 h 546395"/>
              <a:gd name="connsiteX44" fmla="*/ 261703 w 550980"/>
              <a:gd name="connsiteY44" fmla="*/ 257388 h 546395"/>
              <a:gd name="connsiteX45" fmla="*/ 261841 w 550980"/>
              <a:gd name="connsiteY45" fmla="*/ 257251 h 546395"/>
              <a:gd name="connsiteX46" fmla="*/ 283926 w 550980"/>
              <a:gd name="connsiteY46" fmla="*/ 257251 h 546395"/>
              <a:gd name="connsiteX47" fmla="*/ 327200 w 550980"/>
              <a:gd name="connsiteY47" fmla="*/ 277521 h 546395"/>
              <a:gd name="connsiteX48" fmla="*/ 394351 w 550980"/>
              <a:gd name="connsiteY48" fmla="*/ 261424 h 546395"/>
              <a:gd name="connsiteX49" fmla="*/ 468664 w 550980"/>
              <a:gd name="connsiteY49" fmla="*/ 241452 h 546395"/>
              <a:gd name="connsiteX50" fmla="*/ 274973 w 550980"/>
              <a:gd name="connsiteY50" fmla="*/ 0 h 546395"/>
              <a:gd name="connsiteX51" fmla="*/ 544469 w 550980"/>
              <a:gd name="connsiteY51" fmla="*/ 194949 h 546395"/>
              <a:gd name="connsiteX52" fmla="*/ 548051 w 550980"/>
              <a:gd name="connsiteY52" fmla="*/ 216710 h 546395"/>
              <a:gd name="connsiteX53" fmla="*/ 526264 w 550980"/>
              <a:gd name="connsiteY53" fmla="*/ 220287 h 546395"/>
              <a:gd name="connsiteX54" fmla="*/ 274973 w 550980"/>
              <a:gd name="connsiteY54" fmla="*/ 38751 h 546395"/>
              <a:gd name="connsiteX55" fmla="*/ 62778 w 550980"/>
              <a:gd name="connsiteY55" fmla="*/ 193161 h 546395"/>
              <a:gd name="connsiteX56" fmla="*/ 78297 w 550980"/>
              <a:gd name="connsiteY56" fmla="*/ 193161 h 546395"/>
              <a:gd name="connsiteX57" fmla="*/ 93816 w 550980"/>
              <a:gd name="connsiteY57" fmla="*/ 208661 h 546395"/>
              <a:gd name="connsiteX58" fmla="*/ 93816 w 550980"/>
              <a:gd name="connsiteY58" fmla="*/ 510028 h 546395"/>
              <a:gd name="connsiteX59" fmla="*/ 97995 w 550980"/>
              <a:gd name="connsiteY59" fmla="*/ 515096 h 546395"/>
              <a:gd name="connsiteX60" fmla="*/ 462397 w 550980"/>
              <a:gd name="connsiteY60" fmla="*/ 515096 h 546395"/>
              <a:gd name="connsiteX61" fmla="*/ 477916 w 550980"/>
              <a:gd name="connsiteY61" fmla="*/ 530596 h 546395"/>
              <a:gd name="connsiteX62" fmla="*/ 477919 w 550980"/>
              <a:gd name="connsiteY62" fmla="*/ 530897 h 546395"/>
              <a:gd name="connsiteX63" fmla="*/ 462397 w 550980"/>
              <a:gd name="connsiteY63" fmla="*/ 546395 h 546395"/>
              <a:gd name="connsiteX64" fmla="*/ 97995 w 550980"/>
              <a:gd name="connsiteY64" fmla="*/ 546395 h 546395"/>
              <a:gd name="connsiteX65" fmla="*/ 62480 w 550980"/>
              <a:gd name="connsiteY65" fmla="*/ 510028 h 546395"/>
              <a:gd name="connsiteX66" fmla="*/ 62480 w 550980"/>
              <a:gd name="connsiteY66" fmla="*/ 223268 h 546395"/>
              <a:gd name="connsiteX67" fmla="*/ 15325 w 550980"/>
              <a:gd name="connsiteY67" fmla="*/ 223268 h 546395"/>
              <a:gd name="connsiteX68" fmla="*/ 2984 w 550980"/>
              <a:gd name="connsiteY68" fmla="*/ 216906 h 546395"/>
              <a:gd name="connsiteX69" fmla="*/ 6372 w 550980"/>
              <a:gd name="connsiteY69" fmla="*/ 195248 h 54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50980" h="546395">
                <a:moveTo>
                  <a:pt x="468962" y="411064"/>
                </a:moveTo>
                <a:cubicBezTo>
                  <a:pt x="496745" y="410578"/>
                  <a:pt x="523546" y="421328"/>
                  <a:pt x="543275" y="440873"/>
                </a:cubicBezTo>
                <a:cubicBezTo>
                  <a:pt x="548809" y="447410"/>
                  <a:pt x="547990" y="457190"/>
                  <a:pt x="541445" y="462718"/>
                </a:cubicBezTo>
                <a:cubicBezTo>
                  <a:pt x="541359" y="462790"/>
                  <a:pt x="541273" y="462861"/>
                  <a:pt x="541186" y="462931"/>
                </a:cubicBezTo>
                <a:cubicBezTo>
                  <a:pt x="534585" y="468340"/>
                  <a:pt x="524851" y="467407"/>
                  <a:pt x="519399" y="460845"/>
                </a:cubicBezTo>
                <a:cubicBezTo>
                  <a:pt x="505364" y="447929"/>
                  <a:pt x="486846" y="440980"/>
                  <a:pt x="467768" y="441469"/>
                </a:cubicBezTo>
                <a:cubicBezTo>
                  <a:pt x="448176" y="440273"/>
                  <a:pt x="428717" y="445393"/>
                  <a:pt x="412257" y="456075"/>
                </a:cubicBezTo>
                <a:cubicBezTo>
                  <a:pt x="388012" y="470279"/>
                  <a:pt x="360382" y="477693"/>
                  <a:pt x="332274" y="477538"/>
                </a:cubicBezTo>
                <a:lnTo>
                  <a:pt x="331379" y="476941"/>
                </a:lnTo>
                <a:lnTo>
                  <a:pt x="325111" y="476941"/>
                </a:lnTo>
                <a:cubicBezTo>
                  <a:pt x="300532" y="476228"/>
                  <a:pt x="277328" y="465448"/>
                  <a:pt x="260945" y="447133"/>
                </a:cubicBezTo>
                <a:cubicBezTo>
                  <a:pt x="255506" y="440465"/>
                  <a:pt x="256508" y="430656"/>
                  <a:pt x="263184" y="425223"/>
                </a:cubicBezTo>
                <a:cubicBezTo>
                  <a:pt x="269859" y="419790"/>
                  <a:pt x="279680" y="420791"/>
                  <a:pt x="285119" y="427459"/>
                </a:cubicBezTo>
                <a:cubicBezTo>
                  <a:pt x="295910" y="439424"/>
                  <a:pt x="311089" y="446520"/>
                  <a:pt x="327200" y="447133"/>
                </a:cubicBezTo>
                <a:cubicBezTo>
                  <a:pt x="350765" y="448359"/>
                  <a:pt x="374184" y="442770"/>
                  <a:pt x="394649" y="431036"/>
                </a:cubicBezTo>
                <a:cubicBezTo>
                  <a:pt x="416743" y="416834"/>
                  <a:pt x="442716" y="409854"/>
                  <a:pt x="468962" y="411064"/>
                </a:cubicBezTo>
                <a:close/>
                <a:moveTo>
                  <a:pt x="468067" y="327897"/>
                </a:moveTo>
                <a:cubicBezTo>
                  <a:pt x="495856" y="327377"/>
                  <a:pt x="522670" y="338132"/>
                  <a:pt x="542380" y="357706"/>
                </a:cubicBezTo>
                <a:cubicBezTo>
                  <a:pt x="547861" y="363853"/>
                  <a:pt x="547316" y="373274"/>
                  <a:pt x="541161" y="378749"/>
                </a:cubicBezTo>
                <a:cubicBezTo>
                  <a:pt x="540880" y="378999"/>
                  <a:pt x="540590" y="379239"/>
                  <a:pt x="540290" y="379467"/>
                </a:cubicBezTo>
                <a:cubicBezTo>
                  <a:pt x="533814" y="385073"/>
                  <a:pt x="524012" y="384374"/>
                  <a:pt x="518399" y="377905"/>
                </a:cubicBezTo>
                <a:cubicBezTo>
                  <a:pt x="518334" y="377830"/>
                  <a:pt x="518269" y="377754"/>
                  <a:pt x="518205" y="377678"/>
                </a:cubicBezTo>
                <a:cubicBezTo>
                  <a:pt x="504445" y="364452"/>
                  <a:pt x="485965" y="357262"/>
                  <a:pt x="466873" y="357706"/>
                </a:cubicBezTo>
                <a:cubicBezTo>
                  <a:pt x="447289" y="356594"/>
                  <a:pt x="427855" y="361707"/>
                  <a:pt x="411362" y="372313"/>
                </a:cubicBezTo>
                <a:cubicBezTo>
                  <a:pt x="387849" y="386478"/>
                  <a:pt x="360926" y="393999"/>
                  <a:pt x="333468" y="394073"/>
                </a:cubicBezTo>
                <a:lnTo>
                  <a:pt x="324813" y="394073"/>
                </a:lnTo>
                <a:cubicBezTo>
                  <a:pt x="300929" y="391975"/>
                  <a:pt x="278589" y="381400"/>
                  <a:pt x="261841" y="364264"/>
                </a:cubicBezTo>
                <a:cubicBezTo>
                  <a:pt x="255907" y="358008"/>
                  <a:pt x="256174" y="348132"/>
                  <a:pt x="262438" y="342206"/>
                </a:cubicBezTo>
                <a:cubicBezTo>
                  <a:pt x="268701" y="336279"/>
                  <a:pt x="278589" y="336546"/>
                  <a:pt x="284523" y="342802"/>
                </a:cubicBezTo>
                <a:cubicBezTo>
                  <a:pt x="296035" y="353755"/>
                  <a:pt x="310808" y="360662"/>
                  <a:pt x="326603" y="362476"/>
                </a:cubicBezTo>
                <a:cubicBezTo>
                  <a:pt x="350116" y="363745"/>
                  <a:pt x="373479" y="358041"/>
                  <a:pt x="393754" y="346081"/>
                </a:cubicBezTo>
                <a:cubicBezTo>
                  <a:pt x="416053" y="332506"/>
                  <a:pt x="442011" y="326155"/>
                  <a:pt x="468067" y="327897"/>
                </a:cubicBezTo>
                <a:close/>
                <a:moveTo>
                  <a:pt x="468664" y="241452"/>
                </a:moveTo>
                <a:cubicBezTo>
                  <a:pt x="496416" y="241133"/>
                  <a:pt x="523154" y="251858"/>
                  <a:pt x="542977" y="271261"/>
                </a:cubicBezTo>
                <a:cubicBezTo>
                  <a:pt x="548511" y="277798"/>
                  <a:pt x="547691" y="287578"/>
                  <a:pt x="541146" y="293106"/>
                </a:cubicBezTo>
                <a:cubicBezTo>
                  <a:pt x="541061" y="293178"/>
                  <a:pt x="540974" y="293249"/>
                  <a:pt x="540887" y="293319"/>
                </a:cubicBezTo>
                <a:cubicBezTo>
                  <a:pt x="534562" y="298850"/>
                  <a:pt x="524946" y="298211"/>
                  <a:pt x="519409" y="291894"/>
                </a:cubicBezTo>
                <a:cubicBezTo>
                  <a:pt x="519305" y="291775"/>
                  <a:pt x="519202" y="291653"/>
                  <a:pt x="519101" y="291531"/>
                </a:cubicBezTo>
                <a:cubicBezTo>
                  <a:pt x="505096" y="278534"/>
                  <a:pt x="486583" y="271480"/>
                  <a:pt x="467470" y="271857"/>
                </a:cubicBezTo>
                <a:cubicBezTo>
                  <a:pt x="447863" y="270508"/>
                  <a:pt x="428356" y="275641"/>
                  <a:pt x="411959" y="286463"/>
                </a:cubicBezTo>
                <a:cubicBezTo>
                  <a:pt x="388581" y="300688"/>
                  <a:pt x="361737" y="308216"/>
                  <a:pt x="334363" y="308224"/>
                </a:cubicBezTo>
                <a:lnTo>
                  <a:pt x="333766" y="309118"/>
                </a:lnTo>
                <a:lnTo>
                  <a:pt x="324813" y="309118"/>
                </a:lnTo>
                <a:cubicBezTo>
                  <a:pt x="300991" y="306794"/>
                  <a:pt x="278724" y="296254"/>
                  <a:pt x="261841" y="279309"/>
                </a:cubicBezTo>
                <a:cubicBezTo>
                  <a:pt x="255742" y="273294"/>
                  <a:pt x="255680" y="263480"/>
                  <a:pt x="261703" y="257388"/>
                </a:cubicBezTo>
                <a:cubicBezTo>
                  <a:pt x="261748" y="257342"/>
                  <a:pt x="261794" y="257296"/>
                  <a:pt x="261841" y="257251"/>
                </a:cubicBezTo>
                <a:cubicBezTo>
                  <a:pt x="267984" y="251268"/>
                  <a:pt x="277782" y="251268"/>
                  <a:pt x="283926" y="257251"/>
                </a:cubicBezTo>
                <a:cubicBezTo>
                  <a:pt x="295484" y="268924"/>
                  <a:pt x="310824" y="276109"/>
                  <a:pt x="327200" y="277521"/>
                </a:cubicBezTo>
                <a:cubicBezTo>
                  <a:pt x="350700" y="279082"/>
                  <a:pt x="374120" y="273468"/>
                  <a:pt x="394351" y="261424"/>
                </a:cubicBezTo>
                <a:cubicBezTo>
                  <a:pt x="416485" y="247313"/>
                  <a:pt x="442428" y="240340"/>
                  <a:pt x="468664" y="241452"/>
                </a:cubicBezTo>
                <a:close/>
                <a:moveTo>
                  <a:pt x="274973" y="0"/>
                </a:moveTo>
                <a:lnTo>
                  <a:pt x="544469" y="194949"/>
                </a:lnTo>
                <a:cubicBezTo>
                  <a:pt x="551474" y="199971"/>
                  <a:pt x="553078" y="209713"/>
                  <a:pt x="548051" y="216710"/>
                </a:cubicBezTo>
                <a:cubicBezTo>
                  <a:pt x="543023" y="223707"/>
                  <a:pt x="533269" y="225308"/>
                  <a:pt x="526264" y="220287"/>
                </a:cubicBezTo>
                <a:lnTo>
                  <a:pt x="274973" y="38751"/>
                </a:lnTo>
                <a:lnTo>
                  <a:pt x="62778" y="193161"/>
                </a:lnTo>
                <a:lnTo>
                  <a:pt x="78297" y="193161"/>
                </a:lnTo>
                <a:cubicBezTo>
                  <a:pt x="86868" y="193161"/>
                  <a:pt x="93816" y="200101"/>
                  <a:pt x="93816" y="208661"/>
                </a:cubicBezTo>
                <a:lnTo>
                  <a:pt x="93816" y="510028"/>
                </a:lnTo>
                <a:cubicBezTo>
                  <a:pt x="93777" y="512512"/>
                  <a:pt x="95547" y="514658"/>
                  <a:pt x="97995" y="515096"/>
                </a:cubicBezTo>
                <a:lnTo>
                  <a:pt x="462397" y="515096"/>
                </a:lnTo>
                <a:cubicBezTo>
                  <a:pt x="470968" y="515096"/>
                  <a:pt x="477916" y="522036"/>
                  <a:pt x="477916" y="530596"/>
                </a:cubicBezTo>
                <a:cubicBezTo>
                  <a:pt x="477918" y="530697"/>
                  <a:pt x="477919" y="530797"/>
                  <a:pt x="477919" y="530897"/>
                </a:cubicBezTo>
                <a:cubicBezTo>
                  <a:pt x="477917" y="539458"/>
                  <a:pt x="470968" y="546397"/>
                  <a:pt x="462397" y="546395"/>
                </a:cubicBezTo>
                <a:lnTo>
                  <a:pt x="97995" y="546395"/>
                </a:lnTo>
                <a:cubicBezTo>
                  <a:pt x="78167" y="546068"/>
                  <a:pt x="62313" y="529834"/>
                  <a:pt x="62480" y="510028"/>
                </a:cubicBezTo>
                <a:lnTo>
                  <a:pt x="62480" y="223268"/>
                </a:lnTo>
                <a:lnTo>
                  <a:pt x="15325" y="223268"/>
                </a:lnTo>
                <a:cubicBezTo>
                  <a:pt x="10438" y="223206"/>
                  <a:pt x="5865" y="220849"/>
                  <a:pt x="2984" y="216906"/>
                </a:cubicBezTo>
                <a:cubicBezTo>
                  <a:pt x="-2068" y="209991"/>
                  <a:pt x="-552" y="200294"/>
                  <a:pt x="6372" y="1952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158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858E5DC9-A692-46AE-A08D-72246130D160}"/>
              </a:ext>
            </a:extLst>
          </p:cNvPr>
          <p:cNvSpPr/>
          <p:nvPr/>
        </p:nvSpPr>
        <p:spPr>
          <a:xfrm>
            <a:off x="4724238" y="4209504"/>
            <a:ext cx="465977" cy="470384"/>
          </a:xfrm>
          <a:custGeom>
            <a:avLst/>
            <a:gdLst>
              <a:gd name="connsiteX0" fmla="*/ 413652 w 465977"/>
              <a:gd name="connsiteY0" fmla="*/ 232438 h 470384"/>
              <a:gd name="connsiteX1" fmla="*/ 411999 w 465977"/>
              <a:gd name="connsiteY1" fmla="*/ 221422 h 470384"/>
              <a:gd name="connsiteX2" fmla="*/ 438989 w 465977"/>
              <a:gd name="connsiteY2" fmla="*/ 202144 h 470384"/>
              <a:gd name="connsiteX3" fmla="*/ 435684 w 465977"/>
              <a:gd name="connsiteY3" fmla="*/ 196085 h 470384"/>
              <a:gd name="connsiteX4" fmla="*/ 429909 w 465977"/>
              <a:gd name="connsiteY4" fmla="*/ 198426 h 470384"/>
              <a:gd name="connsiteX5" fmla="*/ 429625 w 465977"/>
              <a:gd name="connsiteY5" fmla="*/ 199390 h 470384"/>
              <a:gd name="connsiteX6" fmla="*/ 409796 w 465977"/>
              <a:gd name="connsiteY6" fmla="*/ 212059 h 470384"/>
              <a:gd name="connsiteX7" fmla="*/ 397679 w 465977"/>
              <a:gd name="connsiteY7" fmla="*/ 212059 h 470384"/>
              <a:gd name="connsiteX8" fmla="*/ 374545 w 465977"/>
              <a:gd name="connsiteY8" fmla="*/ 188374 h 470384"/>
              <a:gd name="connsiteX9" fmla="*/ 368486 w 465977"/>
              <a:gd name="connsiteY9" fmla="*/ 185620 h 470384"/>
              <a:gd name="connsiteX10" fmla="*/ 365732 w 465977"/>
              <a:gd name="connsiteY10" fmla="*/ 191679 h 470384"/>
              <a:gd name="connsiteX11" fmla="*/ 378951 w 465977"/>
              <a:gd name="connsiteY11" fmla="*/ 212059 h 470384"/>
              <a:gd name="connsiteX12" fmla="*/ 362978 w 465977"/>
              <a:gd name="connsiteY12" fmla="*/ 212059 h 470384"/>
              <a:gd name="connsiteX13" fmla="*/ 329930 w 465977"/>
              <a:gd name="connsiteY13" fmla="*/ 183417 h 470384"/>
              <a:gd name="connsiteX14" fmla="*/ 324973 w 465977"/>
              <a:gd name="connsiteY14" fmla="*/ 178460 h 470384"/>
              <a:gd name="connsiteX15" fmla="*/ 320016 w 465977"/>
              <a:gd name="connsiteY15" fmla="*/ 183417 h 470384"/>
              <a:gd name="connsiteX16" fmla="*/ 362978 w 465977"/>
              <a:gd name="connsiteY16" fmla="*/ 221422 h 470384"/>
              <a:gd name="connsiteX17" fmla="*/ 407042 w 465977"/>
              <a:gd name="connsiteY17" fmla="*/ 221422 h 470384"/>
              <a:gd name="connsiteX18" fmla="*/ 409245 w 465977"/>
              <a:gd name="connsiteY18" fmla="*/ 232438 h 470384"/>
              <a:gd name="connsiteX19" fmla="*/ 373994 w 465977"/>
              <a:gd name="connsiteY19" fmla="*/ 232438 h 470384"/>
              <a:gd name="connsiteX20" fmla="*/ 396577 w 465977"/>
              <a:gd name="connsiteY20" fmla="*/ 250615 h 470384"/>
              <a:gd name="connsiteX21" fmla="*/ 369588 w 465977"/>
              <a:gd name="connsiteY21" fmla="*/ 290823 h 470384"/>
              <a:gd name="connsiteX22" fmla="*/ 259427 w 465977"/>
              <a:gd name="connsiteY22" fmla="*/ 290823 h 470384"/>
              <a:gd name="connsiteX23" fmla="*/ 247310 w 465977"/>
              <a:gd name="connsiteY23" fmla="*/ 295230 h 470384"/>
              <a:gd name="connsiteX24" fmla="*/ 221422 w 465977"/>
              <a:gd name="connsiteY24" fmla="*/ 322219 h 470384"/>
              <a:gd name="connsiteX25" fmla="*/ 230235 w 465977"/>
              <a:gd name="connsiteY25" fmla="*/ 332133 h 470384"/>
              <a:gd name="connsiteX26" fmla="*/ 230786 w 465977"/>
              <a:gd name="connsiteY26" fmla="*/ 345903 h 470384"/>
              <a:gd name="connsiteX27" fmla="*/ 240700 w 465977"/>
              <a:gd name="connsiteY27" fmla="*/ 359673 h 470384"/>
              <a:gd name="connsiteX28" fmla="*/ 220321 w 465977"/>
              <a:gd name="connsiteY28" fmla="*/ 381155 h 470384"/>
              <a:gd name="connsiteX29" fmla="*/ 220321 w 465977"/>
              <a:gd name="connsiteY29" fmla="*/ 467630 h 470384"/>
              <a:gd name="connsiteX30" fmla="*/ 234091 w 465977"/>
              <a:gd name="connsiteY30" fmla="*/ 467630 h 470384"/>
              <a:gd name="connsiteX31" fmla="*/ 234091 w 465977"/>
              <a:gd name="connsiteY31" fmla="*/ 395475 h 470384"/>
              <a:gd name="connsiteX32" fmla="*/ 246759 w 465977"/>
              <a:gd name="connsiteY32" fmla="*/ 385561 h 470384"/>
              <a:gd name="connsiteX33" fmla="*/ 281460 w 465977"/>
              <a:gd name="connsiteY33" fmla="*/ 467630 h 470384"/>
              <a:gd name="connsiteX34" fmla="*/ 296331 w 465977"/>
              <a:gd name="connsiteY34" fmla="*/ 467630 h 470384"/>
              <a:gd name="connsiteX35" fmla="*/ 265486 w 465977"/>
              <a:gd name="connsiteY35" fmla="*/ 380604 h 470384"/>
              <a:gd name="connsiteX36" fmla="*/ 273198 w 465977"/>
              <a:gd name="connsiteY36" fmla="*/ 362978 h 470384"/>
              <a:gd name="connsiteX37" fmla="*/ 359673 w 465977"/>
              <a:gd name="connsiteY37" fmla="*/ 362978 h 470384"/>
              <a:gd name="connsiteX38" fmla="*/ 339844 w 465977"/>
              <a:gd name="connsiteY38" fmla="*/ 468181 h 470384"/>
              <a:gd name="connsiteX39" fmla="*/ 353615 w 465977"/>
              <a:gd name="connsiteY39" fmla="*/ 468181 h 470384"/>
              <a:gd name="connsiteX40" fmla="*/ 371791 w 465977"/>
              <a:gd name="connsiteY40" fmla="*/ 378951 h 470384"/>
              <a:gd name="connsiteX41" fmla="*/ 397128 w 465977"/>
              <a:gd name="connsiteY41" fmla="*/ 468181 h 470384"/>
              <a:gd name="connsiteX42" fmla="*/ 412550 w 465977"/>
              <a:gd name="connsiteY42" fmla="*/ 468181 h 470384"/>
              <a:gd name="connsiteX43" fmla="*/ 383358 w 465977"/>
              <a:gd name="connsiteY43" fmla="*/ 360775 h 470384"/>
              <a:gd name="connsiteX44" fmla="*/ 398780 w 465977"/>
              <a:gd name="connsiteY44" fmla="*/ 335438 h 470384"/>
              <a:gd name="connsiteX45" fmla="*/ 425219 w 465977"/>
              <a:gd name="connsiteY45" fmla="*/ 268791 h 470384"/>
              <a:gd name="connsiteX46" fmla="*/ 465978 w 465977"/>
              <a:gd name="connsiteY46" fmla="*/ 244005 h 470384"/>
              <a:gd name="connsiteX47" fmla="*/ 465978 w 465977"/>
              <a:gd name="connsiteY47" fmla="*/ 233540 h 470384"/>
              <a:gd name="connsiteX48" fmla="*/ 413652 w 465977"/>
              <a:gd name="connsiteY48" fmla="*/ 232438 h 470384"/>
              <a:gd name="connsiteX49" fmla="*/ 265486 w 465977"/>
              <a:gd name="connsiteY49" fmla="*/ 93085 h 470384"/>
              <a:gd name="connsiteX50" fmla="*/ 195535 w 465977"/>
              <a:gd name="connsiteY50" fmla="*/ 33048 h 470384"/>
              <a:gd name="connsiteX51" fmla="*/ 187823 w 465977"/>
              <a:gd name="connsiteY51" fmla="*/ 33599 h 470384"/>
              <a:gd name="connsiteX52" fmla="*/ 132743 w 465977"/>
              <a:gd name="connsiteY52" fmla="*/ 0 h 470384"/>
              <a:gd name="connsiteX53" fmla="*/ 77663 w 465977"/>
              <a:gd name="connsiteY53" fmla="*/ 33599 h 470384"/>
              <a:gd name="connsiteX54" fmla="*/ 69952 w 465977"/>
              <a:gd name="connsiteY54" fmla="*/ 33048 h 470384"/>
              <a:gd name="connsiteX55" fmla="*/ 0 w 465977"/>
              <a:gd name="connsiteY55" fmla="*/ 93085 h 470384"/>
              <a:gd name="connsiteX56" fmla="*/ 15422 w 465977"/>
              <a:gd name="connsiteY56" fmla="*/ 131091 h 470384"/>
              <a:gd name="connsiteX57" fmla="*/ 0 w 465977"/>
              <a:gd name="connsiteY57" fmla="*/ 169096 h 470384"/>
              <a:gd name="connsiteX58" fmla="*/ 69952 w 465977"/>
              <a:gd name="connsiteY58" fmla="*/ 229133 h 470384"/>
              <a:gd name="connsiteX59" fmla="*/ 74909 w 465977"/>
              <a:gd name="connsiteY59" fmla="*/ 228583 h 470384"/>
              <a:gd name="connsiteX60" fmla="*/ 110160 w 465977"/>
              <a:gd name="connsiteY60" fmla="*/ 288620 h 470384"/>
              <a:gd name="connsiteX61" fmla="*/ 110160 w 465977"/>
              <a:gd name="connsiteY61" fmla="*/ 470384 h 470384"/>
              <a:gd name="connsiteX62" fmla="*/ 155326 w 465977"/>
              <a:gd name="connsiteY62" fmla="*/ 470384 h 470384"/>
              <a:gd name="connsiteX63" fmla="*/ 155326 w 465977"/>
              <a:gd name="connsiteY63" fmla="*/ 288620 h 470384"/>
              <a:gd name="connsiteX64" fmla="*/ 190577 w 465977"/>
              <a:gd name="connsiteY64" fmla="*/ 228583 h 470384"/>
              <a:gd name="connsiteX65" fmla="*/ 195535 w 465977"/>
              <a:gd name="connsiteY65" fmla="*/ 229133 h 470384"/>
              <a:gd name="connsiteX66" fmla="*/ 265486 w 465977"/>
              <a:gd name="connsiteY66" fmla="*/ 169096 h 470384"/>
              <a:gd name="connsiteX67" fmla="*/ 250064 w 465977"/>
              <a:gd name="connsiteY67" fmla="*/ 131091 h 470384"/>
              <a:gd name="connsiteX68" fmla="*/ 265486 w 465977"/>
              <a:gd name="connsiteY68" fmla="*/ 93085 h 470384"/>
              <a:gd name="connsiteX69" fmla="*/ 133294 w 465977"/>
              <a:gd name="connsiteY69" fmla="*/ 282010 h 470384"/>
              <a:gd name="connsiteX70" fmla="*/ 103551 w 465977"/>
              <a:gd name="connsiteY70" fmla="*/ 232438 h 470384"/>
              <a:gd name="connsiteX71" fmla="*/ 133294 w 465977"/>
              <a:gd name="connsiteY71" fmla="*/ 240149 h 470384"/>
              <a:gd name="connsiteX72" fmla="*/ 163037 w 465977"/>
              <a:gd name="connsiteY72" fmla="*/ 232438 h 470384"/>
              <a:gd name="connsiteX73" fmla="*/ 133294 w 465977"/>
              <a:gd name="connsiteY73" fmla="*/ 282010 h 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5977" h="470384">
                <a:moveTo>
                  <a:pt x="413652" y="232438"/>
                </a:moveTo>
                <a:cubicBezTo>
                  <a:pt x="413652" y="228583"/>
                  <a:pt x="412550" y="224176"/>
                  <a:pt x="411999" y="221422"/>
                </a:cubicBezTo>
                <a:cubicBezTo>
                  <a:pt x="423566" y="220321"/>
                  <a:pt x="435684" y="212059"/>
                  <a:pt x="438989" y="202144"/>
                </a:cubicBezTo>
                <a:cubicBezTo>
                  <a:pt x="440090" y="199390"/>
                  <a:pt x="438438" y="196636"/>
                  <a:pt x="435684" y="196085"/>
                </a:cubicBezTo>
                <a:cubicBezTo>
                  <a:pt x="433443" y="195137"/>
                  <a:pt x="430857" y="196185"/>
                  <a:pt x="429909" y="198426"/>
                </a:cubicBezTo>
                <a:cubicBezTo>
                  <a:pt x="429778" y="198736"/>
                  <a:pt x="429683" y="199059"/>
                  <a:pt x="429625" y="199390"/>
                </a:cubicBezTo>
                <a:cubicBezTo>
                  <a:pt x="427422" y="206000"/>
                  <a:pt x="418058" y="212059"/>
                  <a:pt x="409796" y="212059"/>
                </a:cubicBezTo>
                <a:lnTo>
                  <a:pt x="397679" y="212059"/>
                </a:lnTo>
                <a:cubicBezTo>
                  <a:pt x="389967" y="209855"/>
                  <a:pt x="380053" y="203797"/>
                  <a:pt x="374545" y="188374"/>
                </a:cubicBezTo>
                <a:cubicBezTo>
                  <a:pt x="373443" y="185620"/>
                  <a:pt x="370689" y="184518"/>
                  <a:pt x="368486" y="185620"/>
                </a:cubicBezTo>
                <a:cubicBezTo>
                  <a:pt x="365732" y="186722"/>
                  <a:pt x="364631" y="189476"/>
                  <a:pt x="365732" y="191679"/>
                </a:cubicBezTo>
                <a:cubicBezTo>
                  <a:pt x="369037" y="201043"/>
                  <a:pt x="373994" y="207652"/>
                  <a:pt x="378951" y="212059"/>
                </a:cubicBezTo>
                <a:lnTo>
                  <a:pt x="362978" y="212059"/>
                </a:lnTo>
                <a:cubicBezTo>
                  <a:pt x="349759" y="212059"/>
                  <a:pt x="329930" y="200492"/>
                  <a:pt x="329930" y="183417"/>
                </a:cubicBezTo>
                <a:cubicBezTo>
                  <a:pt x="329930" y="180663"/>
                  <a:pt x="327727" y="178460"/>
                  <a:pt x="324973" y="178460"/>
                </a:cubicBezTo>
                <a:cubicBezTo>
                  <a:pt x="322219" y="178460"/>
                  <a:pt x="320016" y="180663"/>
                  <a:pt x="320016" y="183417"/>
                </a:cubicBezTo>
                <a:cubicBezTo>
                  <a:pt x="320016" y="207101"/>
                  <a:pt x="344802" y="221422"/>
                  <a:pt x="362978" y="221422"/>
                </a:cubicBezTo>
                <a:lnTo>
                  <a:pt x="407042" y="221422"/>
                </a:lnTo>
                <a:cubicBezTo>
                  <a:pt x="408144" y="224727"/>
                  <a:pt x="408695" y="228583"/>
                  <a:pt x="409245" y="232438"/>
                </a:cubicBezTo>
                <a:lnTo>
                  <a:pt x="373994" y="232438"/>
                </a:lnTo>
                <a:cubicBezTo>
                  <a:pt x="373443" y="246208"/>
                  <a:pt x="396577" y="250615"/>
                  <a:pt x="396577" y="250615"/>
                </a:cubicBezTo>
                <a:lnTo>
                  <a:pt x="369588" y="290823"/>
                </a:lnTo>
                <a:lnTo>
                  <a:pt x="259427" y="290823"/>
                </a:lnTo>
                <a:cubicBezTo>
                  <a:pt x="253919" y="290823"/>
                  <a:pt x="249513" y="292476"/>
                  <a:pt x="247310" y="295230"/>
                </a:cubicBezTo>
                <a:cubicBezTo>
                  <a:pt x="245107" y="297433"/>
                  <a:pt x="221422" y="322219"/>
                  <a:pt x="221422" y="322219"/>
                </a:cubicBezTo>
                <a:lnTo>
                  <a:pt x="230235" y="332133"/>
                </a:lnTo>
                <a:lnTo>
                  <a:pt x="230786" y="345903"/>
                </a:lnTo>
                <a:lnTo>
                  <a:pt x="240700" y="359673"/>
                </a:lnTo>
                <a:lnTo>
                  <a:pt x="220321" y="381155"/>
                </a:lnTo>
                <a:lnTo>
                  <a:pt x="220321" y="467630"/>
                </a:lnTo>
                <a:lnTo>
                  <a:pt x="234091" y="467630"/>
                </a:lnTo>
                <a:lnTo>
                  <a:pt x="234091" y="395475"/>
                </a:lnTo>
                <a:lnTo>
                  <a:pt x="246759" y="385561"/>
                </a:lnTo>
                <a:lnTo>
                  <a:pt x="281460" y="467630"/>
                </a:lnTo>
                <a:lnTo>
                  <a:pt x="296331" y="467630"/>
                </a:lnTo>
                <a:lnTo>
                  <a:pt x="265486" y="380604"/>
                </a:lnTo>
                <a:lnTo>
                  <a:pt x="273198" y="362978"/>
                </a:lnTo>
                <a:lnTo>
                  <a:pt x="359673" y="362978"/>
                </a:lnTo>
                <a:lnTo>
                  <a:pt x="339844" y="468181"/>
                </a:lnTo>
                <a:lnTo>
                  <a:pt x="353615" y="468181"/>
                </a:lnTo>
                <a:lnTo>
                  <a:pt x="371791" y="378951"/>
                </a:lnTo>
                <a:lnTo>
                  <a:pt x="397128" y="468181"/>
                </a:lnTo>
                <a:lnTo>
                  <a:pt x="412550" y="468181"/>
                </a:lnTo>
                <a:lnTo>
                  <a:pt x="383358" y="360775"/>
                </a:lnTo>
                <a:cubicBezTo>
                  <a:pt x="390518" y="355818"/>
                  <a:pt x="396577" y="342048"/>
                  <a:pt x="398780" y="335438"/>
                </a:cubicBezTo>
                <a:cubicBezTo>
                  <a:pt x="402636" y="324973"/>
                  <a:pt x="425219" y="268791"/>
                  <a:pt x="425219" y="268791"/>
                </a:cubicBezTo>
                <a:lnTo>
                  <a:pt x="465978" y="244005"/>
                </a:lnTo>
                <a:lnTo>
                  <a:pt x="465978" y="233540"/>
                </a:lnTo>
                <a:cubicBezTo>
                  <a:pt x="465978" y="232438"/>
                  <a:pt x="433481" y="232438"/>
                  <a:pt x="413652" y="232438"/>
                </a:cubicBezTo>
                <a:close/>
                <a:moveTo>
                  <a:pt x="265486" y="93085"/>
                </a:moveTo>
                <a:cubicBezTo>
                  <a:pt x="265486" y="64995"/>
                  <a:pt x="246759" y="33048"/>
                  <a:pt x="195535" y="33048"/>
                </a:cubicBezTo>
                <a:cubicBezTo>
                  <a:pt x="192781" y="33048"/>
                  <a:pt x="190577" y="33048"/>
                  <a:pt x="187823" y="33599"/>
                </a:cubicBezTo>
                <a:cubicBezTo>
                  <a:pt x="182315" y="13219"/>
                  <a:pt x="163588" y="0"/>
                  <a:pt x="132743" y="0"/>
                </a:cubicBezTo>
                <a:cubicBezTo>
                  <a:pt x="101898" y="0"/>
                  <a:pt x="83722" y="12668"/>
                  <a:pt x="77663" y="33599"/>
                </a:cubicBezTo>
                <a:cubicBezTo>
                  <a:pt x="74909" y="33599"/>
                  <a:pt x="72706" y="33048"/>
                  <a:pt x="69952" y="33048"/>
                </a:cubicBezTo>
                <a:cubicBezTo>
                  <a:pt x="18727" y="33048"/>
                  <a:pt x="0" y="64995"/>
                  <a:pt x="0" y="93085"/>
                </a:cubicBezTo>
                <a:cubicBezTo>
                  <a:pt x="0" y="107406"/>
                  <a:pt x="6059" y="120626"/>
                  <a:pt x="15422" y="131091"/>
                </a:cubicBezTo>
                <a:cubicBezTo>
                  <a:pt x="5508" y="141556"/>
                  <a:pt x="0" y="154775"/>
                  <a:pt x="0" y="169096"/>
                </a:cubicBezTo>
                <a:cubicBezTo>
                  <a:pt x="0" y="202144"/>
                  <a:pt x="31396" y="229133"/>
                  <a:pt x="69952" y="229133"/>
                </a:cubicBezTo>
                <a:cubicBezTo>
                  <a:pt x="71604" y="229133"/>
                  <a:pt x="73257" y="229133"/>
                  <a:pt x="74909" y="228583"/>
                </a:cubicBezTo>
                <a:cubicBezTo>
                  <a:pt x="87577" y="245657"/>
                  <a:pt x="103551" y="269893"/>
                  <a:pt x="110160" y="288620"/>
                </a:cubicBezTo>
                <a:lnTo>
                  <a:pt x="110160" y="470384"/>
                </a:lnTo>
                <a:lnTo>
                  <a:pt x="155326" y="470384"/>
                </a:lnTo>
                <a:lnTo>
                  <a:pt x="155326" y="288620"/>
                </a:lnTo>
                <a:cubicBezTo>
                  <a:pt x="161936" y="270444"/>
                  <a:pt x="177909" y="245657"/>
                  <a:pt x="190577" y="228583"/>
                </a:cubicBezTo>
                <a:cubicBezTo>
                  <a:pt x="192230" y="228583"/>
                  <a:pt x="193882" y="229133"/>
                  <a:pt x="195535" y="229133"/>
                </a:cubicBezTo>
                <a:cubicBezTo>
                  <a:pt x="234091" y="229133"/>
                  <a:pt x="265486" y="202144"/>
                  <a:pt x="265486" y="169096"/>
                </a:cubicBezTo>
                <a:cubicBezTo>
                  <a:pt x="265486" y="154775"/>
                  <a:pt x="259427" y="141556"/>
                  <a:pt x="250064" y="131091"/>
                </a:cubicBezTo>
                <a:cubicBezTo>
                  <a:pt x="259978" y="120626"/>
                  <a:pt x="265486" y="107406"/>
                  <a:pt x="265486" y="93085"/>
                </a:cubicBezTo>
                <a:close/>
                <a:moveTo>
                  <a:pt x="133294" y="282010"/>
                </a:moveTo>
                <a:cubicBezTo>
                  <a:pt x="128888" y="267139"/>
                  <a:pt x="116219" y="248411"/>
                  <a:pt x="103551" y="232438"/>
                </a:cubicBezTo>
                <a:cubicBezTo>
                  <a:pt x="112363" y="237395"/>
                  <a:pt x="122278" y="240149"/>
                  <a:pt x="133294" y="240149"/>
                </a:cubicBezTo>
                <a:cubicBezTo>
                  <a:pt x="144310" y="240149"/>
                  <a:pt x="154775" y="237395"/>
                  <a:pt x="163037" y="232438"/>
                </a:cubicBezTo>
                <a:cubicBezTo>
                  <a:pt x="149818" y="247861"/>
                  <a:pt x="137700" y="266588"/>
                  <a:pt x="133294" y="2820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A5D1FD3A-3DFF-4DEE-B062-8435F58D726B}"/>
              </a:ext>
            </a:extLst>
          </p:cNvPr>
          <p:cNvSpPr/>
          <p:nvPr/>
        </p:nvSpPr>
        <p:spPr>
          <a:xfrm>
            <a:off x="4370521" y="5238975"/>
            <a:ext cx="516763" cy="442833"/>
          </a:xfrm>
          <a:custGeom>
            <a:avLst/>
            <a:gdLst>
              <a:gd name="connsiteX0" fmla="*/ 974263 w 2053704"/>
              <a:gd name="connsiteY0" fmla="*/ 897038 h 1759892"/>
              <a:gd name="connsiteX1" fmla="*/ 974263 w 2053704"/>
              <a:gd name="connsiteY1" fmla="*/ 1065127 h 1759892"/>
              <a:gd name="connsiteX2" fmla="*/ 806287 w 2053704"/>
              <a:gd name="connsiteY2" fmla="*/ 1065127 h 1759892"/>
              <a:gd name="connsiteX3" fmla="*/ 806287 w 2053704"/>
              <a:gd name="connsiteY3" fmla="*/ 1154773 h 1759892"/>
              <a:gd name="connsiteX4" fmla="*/ 985462 w 2053704"/>
              <a:gd name="connsiteY4" fmla="*/ 1154773 h 1759892"/>
              <a:gd name="connsiteX5" fmla="*/ 985462 w 2053704"/>
              <a:gd name="connsiteY5" fmla="*/ 1322862 h 1759892"/>
              <a:gd name="connsiteX6" fmla="*/ 1075050 w 2053704"/>
              <a:gd name="connsiteY6" fmla="*/ 1322862 h 1759892"/>
              <a:gd name="connsiteX7" fmla="*/ 1075050 w 2053704"/>
              <a:gd name="connsiteY7" fmla="*/ 1154773 h 1759892"/>
              <a:gd name="connsiteX8" fmla="*/ 1243026 w 2053704"/>
              <a:gd name="connsiteY8" fmla="*/ 1154773 h 1759892"/>
              <a:gd name="connsiteX9" fmla="*/ 1243026 w 2053704"/>
              <a:gd name="connsiteY9" fmla="*/ 1065127 h 1759892"/>
              <a:gd name="connsiteX10" fmla="*/ 1063852 w 2053704"/>
              <a:gd name="connsiteY10" fmla="*/ 1065127 h 1759892"/>
              <a:gd name="connsiteX11" fmla="*/ 1063852 w 2053704"/>
              <a:gd name="connsiteY11" fmla="*/ 897038 h 1759892"/>
              <a:gd name="connsiteX12" fmla="*/ 884676 w 2053704"/>
              <a:gd name="connsiteY12" fmla="*/ 784980 h 1759892"/>
              <a:gd name="connsiteX13" fmla="*/ 1164637 w 2053704"/>
              <a:gd name="connsiteY13" fmla="*/ 784980 h 1759892"/>
              <a:gd name="connsiteX14" fmla="*/ 1164637 w 2053704"/>
              <a:gd name="connsiteY14" fmla="*/ 964273 h 1759892"/>
              <a:gd name="connsiteX15" fmla="*/ 1332613 w 2053704"/>
              <a:gd name="connsiteY15" fmla="*/ 964273 h 1759892"/>
              <a:gd name="connsiteX16" fmla="*/ 1332613 w 2053704"/>
              <a:gd name="connsiteY16" fmla="*/ 1244420 h 1759892"/>
              <a:gd name="connsiteX17" fmla="*/ 1164637 w 2053704"/>
              <a:gd name="connsiteY17" fmla="*/ 1244420 h 1759892"/>
              <a:gd name="connsiteX18" fmla="*/ 1164637 w 2053704"/>
              <a:gd name="connsiteY18" fmla="*/ 1412508 h 1759892"/>
              <a:gd name="connsiteX19" fmla="*/ 873477 w 2053704"/>
              <a:gd name="connsiteY19" fmla="*/ 1412508 h 1759892"/>
              <a:gd name="connsiteX20" fmla="*/ 873477 w 2053704"/>
              <a:gd name="connsiteY20" fmla="*/ 1244420 h 1759892"/>
              <a:gd name="connsiteX21" fmla="*/ 705502 w 2053704"/>
              <a:gd name="connsiteY21" fmla="*/ 1244420 h 1759892"/>
              <a:gd name="connsiteX22" fmla="*/ 705502 w 2053704"/>
              <a:gd name="connsiteY22" fmla="*/ 953068 h 1759892"/>
              <a:gd name="connsiteX23" fmla="*/ 884676 w 2053704"/>
              <a:gd name="connsiteY23" fmla="*/ 953068 h 1759892"/>
              <a:gd name="connsiteX24" fmla="*/ 447937 w 2053704"/>
              <a:gd name="connsiteY24" fmla="*/ 560862 h 1759892"/>
              <a:gd name="connsiteX25" fmla="*/ 201572 w 2053704"/>
              <a:gd name="connsiteY25" fmla="*/ 639303 h 1759892"/>
              <a:gd name="connsiteX26" fmla="*/ 156779 w 2053704"/>
              <a:gd name="connsiteY26" fmla="*/ 784980 h 1759892"/>
              <a:gd name="connsiteX27" fmla="*/ 179176 w 2053704"/>
              <a:gd name="connsiteY27" fmla="*/ 1289245 h 1759892"/>
              <a:gd name="connsiteX28" fmla="*/ 503930 w 2053704"/>
              <a:gd name="connsiteY28" fmla="*/ 1603008 h 1759892"/>
              <a:gd name="connsiteX29" fmla="*/ 1556583 w 2053704"/>
              <a:gd name="connsiteY29" fmla="*/ 1603008 h 1759892"/>
              <a:gd name="connsiteX30" fmla="*/ 1881335 w 2053704"/>
              <a:gd name="connsiteY30" fmla="*/ 1278038 h 1759892"/>
              <a:gd name="connsiteX31" fmla="*/ 1903738 w 2053704"/>
              <a:gd name="connsiteY31" fmla="*/ 773773 h 1759892"/>
              <a:gd name="connsiteX32" fmla="*/ 1858933 w 2053704"/>
              <a:gd name="connsiteY32" fmla="*/ 639303 h 1759892"/>
              <a:gd name="connsiteX33" fmla="*/ 1612574 w 2053704"/>
              <a:gd name="connsiteY33" fmla="*/ 560862 h 1759892"/>
              <a:gd name="connsiteX34" fmla="*/ 313556 w 2053704"/>
              <a:gd name="connsiteY34" fmla="*/ 168657 h 1759892"/>
              <a:gd name="connsiteX35" fmla="*/ 179176 w 2053704"/>
              <a:gd name="connsiteY35" fmla="*/ 269508 h 1759892"/>
              <a:gd name="connsiteX36" fmla="*/ 179176 w 2053704"/>
              <a:gd name="connsiteY36" fmla="*/ 460008 h 1759892"/>
              <a:gd name="connsiteX37" fmla="*/ 436739 w 2053704"/>
              <a:gd name="connsiteY37" fmla="*/ 403980 h 1759892"/>
              <a:gd name="connsiteX38" fmla="*/ 436739 w 2053704"/>
              <a:gd name="connsiteY38" fmla="*/ 258303 h 1759892"/>
              <a:gd name="connsiteX39" fmla="*/ 335953 w 2053704"/>
              <a:gd name="connsiteY39" fmla="*/ 168657 h 1759892"/>
              <a:gd name="connsiteX40" fmla="*/ 1766182 w 2053704"/>
              <a:gd name="connsiteY40" fmla="*/ 167912 h 1759892"/>
              <a:gd name="connsiteX41" fmla="*/ 1724560 w 2053704"/>
              <a:gd name="connsiteY41" fmla="*/ 168657 h 1759892"/>
              <a:gd name="connsiteX42" fmla="*/ 1601377 w 2053704"/>
              <a:gd name="connsiteY42" fmla="*/ 269508 h 1759892"/>
              <a:gd name="connsiteX43" fmla="*/ 1612574 w 2053704"/>
              <a:gd name="connsiteY43" fmla="*/ 403980 h 1759892"/>
              <a:gd name="connsiteX44" fmla="*/ 1870143 w 2053704"/>
              <a:gd name="connsiteY44" fmla="*/ 460008 h 1759892"/>
              <a:gd name="connsiteX45" fmla="*/ 1870143 w 2053704"/>
              <a:gd name="connsiteY45" fmla="*/ 258303 h 1759892"/>
              <a:gd name="connsiteX46" fmla="*/ 1766182 w 2053704"/>
              <a:gd name="connsiteY46" fmla="*/ 167912 h 1759892"/>
              <a:gd name="connsiteX47" fmla="*/ 1724560 w 2053704"/>
              <a:gd name="connsiteY47" fmla="*/ 568 h 1759892"/>
              <a:gd name="connsiteX48" fmla="*/ 2026923 w 2053704"/>
              <a:gd name="connsiteY48" fmla="*/ 247097 h 1759892"/>
              <a:gd name="connsiteX49" fmla="*/ 2026923 w 2053704"/>
              <a:gd name="connsiteY49" fmla="*/ 628097 h 1759892"/>
              <a:gd name="connsiteX50" fmla="*/ 2049306 w 2053704"/>
              <a:gd name="connsiteY50" fmla="*/ 784980 h 1759892"/>
              <a:gd name="connsiteX51" fmla="*/ 2026923 w 2053704"/>
              <a:gd name="connsiteY51" fmla="*/ 1289245 h 1759892"/>
              <a:gd name="connsiteX52" fmla="*/ 1556583 w 2053704"/>
              <a:gd name="connsiteY52" fmla="*/ 1759892 h 1759892"/>
              <a:gd name="connsiteX53" fmla="*/ 503930 w 2053704"/>
              <a:gd name="connsiteY53" fmla="*/ 1759892 h 1759892"/>
              <a:gd name="connsiteX54" fmla="*/ 22397 w 2053704"/>
              <a:gd name="connsiteY54" fmla="*/ 1289245 h 1759892"/>
              <a:gd name="connsiteX55" fmla="*/ 0 w 2053704"/>
              <a:gd name="connsiteY55" fmla="*/ 784980 h 1759892"/>
              <a:gd name="connsiteX56" fmla="*/ 33595 w 2053704"/>
              <a:gd name="connsiteY56" fmla="*/ 616892 h 1759892"/>
              <a:gd name="connsiteX57" fmla="*/ 33595 w 2053704"/>
              <a:gd name="connsiteY57" fmla="*/ 258303 h 1759892"/>
              <a:gd name="connsiteX58" fmla="*/ 347152 w 2053704"/>
              <a:gd name="connsiteY58" fmla="*/ 11774 h 1759892"/>
              <a:gd name="connsiteX59" fmla="*/ 615913 w 2053704"/>
              <a:gd name="connsiteY59" fmla="*/ 247097 h 1759892"/>
              <a:gd name="connsiteX60" fmla="*/ 615913 w 2053704"/>
              <a:gd name="connsiteY60" fmla="*/ 403980 h 1759892"/>
              <a:gd name="connsiteX61" fmla="*/ 1455797 w 2053704"/>
              <a:gd name="connsiteY61" fmla="*/ 403980 h 1759892"/>
              <a:gd name="connsiteX62" fmla="*/ 1455797 w 2053704"/>
              <a:gd name="connsiteY62" fmla="*/ 247097 h 1759892"/>
              <a:gd name="connsiteX63" fmla="*/ 1724560 w 2053704"/>
              <a:gd name="connsiteY63" fmla="*/ 568 h 175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053704" h="1759892">
                <a:moveTo>
                  <a:pt x="974263" y="897038"/>
                </a:moveTo>
                <a:lnTo>
                  <a:pt x="974263" y="1065127"/>
                </a:lnTo>
                <a:lnTo>
                  <a:pt x="806287" y="1065127"/>
                </a:lnTo>
                <a:lnTo>
                  <a:pt x="806287" y="1154773"/>
                </a:lnTo>
                <a:lnTo>
                  <a:pt x="985462" y="1154773"/>
                </a:lnTo>
                <a:lnTo>
                  <a:pt x="985462" y="1322862"/>
                </a:lnTo>
                <a:lnTo>
                  <a:pt x="1075050" y="1322862"/>
                </a:lnTo>
                <a:lnTo>
                  <a:pt x="1075050" y="1154773"/>
                </a:lnTo>
                <a:lnTo>
                  <a:pt x="1243026" y="1154773"/>
                </a:lnTo>
                <a:lnTo>
                  <a:pt x="1243026" y="1065127"/>
                </a:lnTo>
                <a:lnTo>
                  <a:pt x="1063852" y="1065127"/>
                </a:lnTo>
                <a:lnTo>
                  <a:pt x="1063852" y="897038"/>
                </a:lnTo>
                <a:close/>
                <a:moveTo>
                  <a:pt x="884676" y="784980"/>
                </a:moveTo>
                <a:lnTo>
                  <a:pt x="1164637" y="784980"/>
                </a:lnTo>
                <a:lnTo>
                  <a:pt x="1164637" y="964273"/>
                </a:lnTo>
                <a:lnTo>
                  <a:pt x="1332613" y="964273"/>
                </a:lnTo>
                <a:lnTo>
                  <a:pt x="1332613" y="1244420"/>
                </a:lnTo>
                <a:lnTo>
                  <a:pt x="1164637" y="1244420"/>
                </a:lnTo>
                <a:lnTo>
                  <a:pt x="1164637" y="1412508"/>
                </a:lnTo>
                <a:lnTo>
                  <a:pt x="873477" y="1412508"/>
                </a:lnTo>
                <a:lnTo>
                  <a:pt x="873477" y="1244420"/>
                </a:lnTo>
                <a:lnTo>
                  <a:pt x="705502" y="1244420"/>
                </a:lnTo>
                <a:lnTo>
                  <a:pt x="705502" y="953068"/>
                </a:lnTo>
                <a:lnTo>
                  <a:pt x="884676" y="953068"/>
                </a:lnTo>
                <a:close/>
                <a:moveTo>
                  <a:pt x="447937" y="560862"/>
                </a:moveTo>
                <a:cubicBezTo>
                  <a:pt x="414343" y="560862"/>
                  <a:pt x="279960" y="572068"/>
                  <a:pt x="201572" y="639303"/>
                </a:cubicBezTo>
                <a:cubicBezTo>
                  <a:pt x="167976" y="672920"/>
                  <a:pt x="156779" y="717745"/>
                  <a:pt x="156779" y="784980"/>
                </a:cubicBezTo>
                <a:lnTo>
                  <a:pt x="179176" y="1289245"/>
                </a:lnTo>
                <a:cubicBezTo>
                  <a:pt x="179176" y="1300450"/>
                  <a:pt x="201572" y="1603008"/>
                  <a:pt x="503930" y="1603008"/>
                </a:cubicBezTo>
                <a:lnTo>
                  <a:pt x="1556583" y="1603008"/>
                </a:lnTo>
                <a:cubicBezTo>
                  <a:pt x="1847741" y="1603008"/>
                  <a:pt x="1870143" y="1300450"/>
                  <a:pt x="1881335" y="1278038"/>
                </a:cubicBezTo>
                <a:lnTo>
                  <a:pt x="1903738" y="773773"/>
                </a:lnTo>
                <a:cubicBezTo>
                  <a:pt x="1903738" y="717745"/>
                  <a:pt x="1892527" y="672920"/>
                  <a:pt x="1858933" y="639303"/>
                </a:cubicBezTo>
                <a:cubicBezTo>
                  <a:pt x="1791745" y="572068"/>
                  <a:pt x="1657370" y="560862"/>
                  <a:pt x="1612574" y="560862"/>
                </a:cubicBezTo>
                <a:close/>
                <a:moveTo>
                  <a:pt x="313556" y="168657"/>
                </a:moveTo>
                <a:cubicBezTo>
                  <a:pt x="212770" y="168657"/>
                  <a:pt x="190373" y="235892"/>
                  <a:pt x="179176" y="269508"/>
                </a:cubicBezTo>
                <a:lnTo>
                  <a:pt x="179176" y="460008"/>
                </a:lnTo>
                <a:cubicBezTo>
                  <a:pt x="279960" y="403980"/>
                  <a:pt x="391946" y="403980"/>
                  <a:pt x="436739" y="403980"/>
                </a:cubicBezTo>
                <a:lnTo>
                  <a:pt x="436739" y="258303"/>
                </a:lnTo>
                <a:cubicBezTo>
                  <a:pt x="436739" y="168657"/>
                  <a:pt x="358350" y="168657"/>
                  <a:pt x="335953" y="168657"/>
                </a:cubicBezTo>
                <a:close/>
                <a:moveTo>
                  <a:pt x="1766182" y="167912"/>
                </a:moveTo>
                <a:cubicBezTo>
                  <a:pt x="1753781" y="167081"/>
                  <a:pt x="1739958" y="167256"/>
                  <a:pt x="1724560" y="168657"/>
                </a:cubicBezTo>
                <a:cubicBezTo>
                  <a:pt x="1702163" y="168657"/>
                  <a:pt x="1623773" y="179862"/>
                  <a:pt x="1601377" y="269508"/>
                </a:cubicBezTo>
                <a:lnTo>
                  <a:pt x="1612574" y="403980"/>
                </a:lnTo>
                <a:cubicBezTo>
                  <a:pt x="1657370" y="403980"/>
                  <a:pt x="1769353" y="415185"/>
                  <a:pt x="1870143" y="460008"/>
                </a:cubicBezTo>
                <a:lnTo>
                  <a:pt x="1870143" y="258303"/>
                </a:lnTo>
                <a:cubicBezTo>
                  <a:pt x="1870143" y="228887"/>
                  <a:pt x="1852992" y="173733"/>
                  <a:pt x="1766182" y="167912"/>
                </a:cubicBezTo>
                <a:close/>
                <a:moveTo>
                  <a:pt x="1724560" y="568"/>
                </a:moveTo>
                <a:cubicBezTo>
                  <a:pt x="1926140" y="-10638"/>
                  <a:pt x="2015712" y="146245"/>
                  <a:pt x="2026923" y="247097"/>
                </a:cubicBezTo>
                <a:lnTo>
                  <a:pt x="2026923" y="628097"/>
                </a:lnTo>
                <a:cubicBezTo>
                  <a:pt x="2049306" y="672920"/>
                  <a:pt x="2060517" y="728950"/>
                  <a:pt x="2049306" y="784980"/>
                </a:cubicBezTo>
                <a:lnTo>
                  <a:pt x="2026923" y="1289245"/>
                </a:lnTo>
                <a:cubicBezTo>
                  <a:pt x="2015712" y="1446127"/>
                  <a:pt x="1903738" y="1759892"/>
                  <a:pt x="1556583" y="1759892"/>
                </a:cubicBezTo>
                <a:lnTo>
                  <a:pt x="503930" y="1759892"/>
                </a:lnTo>
                <a:cubicBezTo>
                  <a:pt x="145580" y="1759892"/>
                  <a:pt x="33595" y="1457334"/>
                  <a:pt x="22397" y="1289245"/>
                </a:cubicBezTo>
                <a:lnTo>
                  <a:pt x="0" y="784980"/>
                </a:lnTo>
                <a:cubicBezTo>
                  <a:pt x="0" y="717745"/>
                  <a:pt x="11199" y="661715"/>
                  <a:pt x="33595" y="616892"/>
                </a:cubicBezTo>
                <a:lnTo>
                  <a:pt x="33595" y="258303"/>
                </a:lnTo>
                <a:cubicBezTo>
                  <a:pt x="44794" y="168657"/>
                  <a:pt x="111985" y="-10638"/>
                  <a:pt x="347152" y="11774"/>
                </a:cubicBezTo>
                <a:cubicBezTo>
                  <a:pt x="436739" y="11774"/>
                  <a:pt x="582319" y="79009"/>
                  <a:pt x="615913" y="247097"/>
                </a:cubicBezTo>
                <a:lnTo>
                  <a:pt x="615913" y="403980"/>
                </a:lnTo>
                <a:lnTo>
                  <a:pt x="1455797" y="403980"/>
                </a:lnTo>
                <a:lnTo>
                  <a:pt x="1455797" y="247097"/>
                </a:lnTo>
                <a:cubicBezTo>
                  <a:pt x="1489393" y="56597"/>
                  <a:pt x="1646170" y="568"/>
                  <a:pt x="1724560" y="56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0B490330-7213-4074-AEE3-B41DC0672212}"/>
              </a:ext>
            </a:extLst>
          </p:cNvPr>
          <p:cNvGrpSpPr/>
          <p:nvPr/>
        </p:nvGrpSpPr>
        <p:grpSpPr>
          <a:xfrm>
            <a:off x="420450" y="540853"/>
            <a:ext cx="589200" cy="525959"/>
            <a:chOff x="2391611" y="1651965"/>
            <a:chExt cx="507602" cy="453120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FAFF01F-4610-4764-887F-4032D0DE42C4}"/>
                </a:ext>
              </a:extLst>
            </p:cNvPr>
            <p:cNvSpPr/>
            <p:nvPr/>
          </p:nvSpPr>
          <p:spPr>
            <a:xfrm>
              <a:off x="2416288" y="173734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A922A68E-4486-4447-8B03-5B364E78FC65}"/>
                </a:ext>
              </a:extLst>
            </p:cNvPr>
            <p:cNvSpPr/>
            <p:nvPr/>
          </p:nvSpPr>
          <p:spPr>
            <a:xfrm>
              <a:off x="2880304" y="2048723"/>
              <a:ext cx="18909" cy="18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8D3592B-0DE1-4091-8483-E03A6B52DC5D}"/>
                </a:ext>
              </a:extLst>
            </p:cNvPr>
            <p:cNvSpPr/>
            <p:nvPr/>
          </p:nvSpPr>
          <p:spPr>
            <a:xfrm>
              <a:off x="2391611" y="1968420"/>
              <a:ext cx="32277" cy="322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229CAF34-A372-44CF-8A88-792D4EC09782}"/>
                </a:ext>
              </a:extLst>
            </p:cNvPr>
            <p:cNvCxnSpPr>
              <a:cxnSpLocks/>
              <a:stCxn id="110" idx="4"/>
              <a:endCxn id="112" idx="0"/>
            </p:cNvCxnSpPr>
            <p:nvPr/>
          </p:nvCxnSpPr>
          <p:spPr>
            <a:xfrm flipH="1">
              <a:off x="2407750" y="1783066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6D6F8A5D-626D-46E9-A0CE-CEA52AE57C29}"/>
                </a:ext>
              </a:extLst>
            </p:cNvPr>
            <p:cNvCxnSpPr>
              <a:stCxn id="110" idx="4"/>
              <a:endCxn id="111" idx="1"/>
            </p:cNvCxnSpPr>
            <p:nvPr/>
          </p:nvCxnSpPr>
          <p:spPr>
            <a:xfrm>
              <a:off x="2439148" y="1783066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95E21E62-4CDD-4924-A09D-9DC2ADD8F07A}"/>
                </a:ext>
              </a:extLst>
            </p:cNvPr>
            <p:cNvCxnSpPr>
              <a:cxnSpLocks/>
              <a:stCxn id="112" idx="0"/>
              <a:endCxn id="111" idx="0"/>
            </p:cNvCxnSpPr>
            <p:nvPr/>
          </p:nvCxnSpPr>
          <p:spPr>
            <a:xfrm>
              <a:off x="2407750" y="196842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680AA6BF-1E10-472A-AE8D-EF993FA03DDF}"/>
                </a:ext>
              </a:extLst>
            </p:cNvPr>
            <p:cNvSpPr/>
            <p:nvPr/>
          </p:nvSpPr>
          <p:spPr>
            <a:xfrm>
              <a:off x="2507452" y="165196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C8CD115-4BAB-48B3-BFB7-F9D8F2C9B3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>
                <a:solidFill>
                  <a:schemeClr val="bg1"/>
                </a:solidFill>
              </a:rPr>
              <a:t>疫情防控工作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183CD9F-D973-4CDE-822E-60B1D8BB13C4}"/>
              </a:ext>
            </a:extLst>
          </p:cNvPr>
          <p:cNvSpPr/>
          <p:nvPr/>
        </p:nvSpPr>
        <p:spPr>
          <a:xfrm>
            <a:off x="422976" y="2849803"/>
            <a:ext cx="3755073" cy="1158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公众如何预防新型冠状病毒感染的肺炎？</a:t>
            </a:r>
            <a:endParaRPr lang="zh-CN" altLang="en-US" sz="28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490CE43D-78C0-4BCD-9831-EA15B47E8953}"/>
              </a:ext>
            </a:extLst>
          </p:cNvPr>
          <p:cNvSpPr/>
          <p:nvPr/>
        </p:nvSpPr>
        <p:spPr>
          <a:xfrm rot="3215891">
            <a:off x="405801" y="6068210"/>
            <a:ext cx="580824" cy="57160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8F5A9CA9-E159-4FC6-8673-A944875C82A6}"/>
              </a:ext>
            </a:extLst>
          </p:cNvPr>
          <p:cNvSpPr/>
          <p:nvPr/>
        </p:nvSpPr>
        <p:spPr>
          <a:xfrm rot="3667468">
            <a:off x="1345636" y="5333220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D75493F7-0516-4350-ABFB-D8820B8CE104}"/>
              </a:ext>
            </a:extLst>
          </p:cNvPr>
          <p:cNvSpPr/>
          <p:nvPr/>
        </p:nvSpPr>
        <p:spPr>
          <a:xfrm rot="11468393">
            <a:off x="2327479" y="593153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33A96076-15AD-4F50-A864-65672E039135}"/>
              </a:ext>
            </a:extLst>
          </p:cNvPr>
          <p:cNvSpPr/>
          <p:nvPr/>
        </p:nvSpPr>
        <p:spPr>
          <a:xfrm rot="18389171">
            <a:off x="3115952" y="5826867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8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32">
        <p:fade/>
      </p:transition>
    </mc:Choice>
    <mc:Fallback xmlns="">
      <p:transition spd="med" advTm="60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83 0.20764 C -0.20977 0.18148 -0.21081 0.12407 -0.16927 0.10324 C -0.0875 0.06041 -0.07708 0.08356 -6.25E-7 2.96296E-6 " pathEditMode="relative" rAng="0" ptsTypes="A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-103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decel="10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decel="10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60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2" grpId="0"/>
      <p:bldP spid="60" grpId="0" animBg="1"/>
      <p:bldP spid="60" grpId="1" animBg="1"/>
      <p:bldP spid="62" grpId="0"/>
      <p:bldP spid="64" grpId="0" animBg="1"/>
      <p:bldP spid="64" grpId="1" animBg="1"/>
      <p:bldP spid="66" grpId="0"/>
      <p:bldP spid="68" grpId="0" animBg="1"/>
      <p:bldP spid="68" grpId="1" animBg="1"/>
      <p:bldP spid="70" grpId="0"/>
      <p:bldP spid="72" grpId="0" animBg="1"/>
      <p:bldP spid="72" grpId="1" animBg="1"/>
      <p:bldP spid="74" grpId="0"/>
      <p:bldP spid="98" grpId="0" animBg="1"/>
      <p:bldP spid="99" grpId="0" animBg="1"/>
      <p:bldP spid="97" grpId="0" animBg="1"/>
      <p:bldP spid="96" grpId="0" animBg="1"/>
      <p:bldP spid="100" grpId="0" animBg="1"/>
      <p:bldP spid="35" grpId="0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4C4F93D4-5638-4FE1-8B2C-0DDA8F5964F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疫情防控工作</a:t>
            </a:r>
            <a:endParaRPr lang="zh-CN" altLang="en-US" sz="2800" dirty="0"/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65DB98A5-D011-4974-8ED4-F1F179D53DC8}"/>
              </a:ext>
            </a:extLst>
          </p:cNvPr>
          <p:cNvSpPr txBox="1"/>
          <p:nvPr/>
        </p:nvSpPr>
        <p:spPr>
          <a:xfrm>
            <a:off x="1377900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TWO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C62F44A-E2E2-42E3-A10F-F0D0ECFCCB7E}"/>
              </a:ext>
            </a:extLst>
          </p:cNvPr>
          <p:cNvSpPr/>
          <p:nvPr/>
        </p:nvSpPr>
        <p:spPr>
          <a:xfrm rot="3215891">
            <a:off x="11528003" y="6125009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2E03D01A-EF3C-47F5-B166-76F9D08FBFED}"/>
              </a:ext>
            </a:extLst>
          </p:cNvPr>
          <p:cNvSpPr/>
          <p:nvPr/>
        </p:nvSpPr>
        <p:spPr>
          <a:xfrm rot="11468393">
            <a:off x="335162" y="6137179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4C9DFC4-0A41-4C8B-9DFC-862B7B99CC27}"/>
              </a:ext>
            </a:extLst>
          </p:cNvPr>
          <p:cNvGrpSpPr/>
          <p:nvPr/>
        </p:nvGrpSpPr>
        <p:grpSpPr>
          <a:xfrm>
            <a:off x="2463209" y="1657711"/>
            <a:ext cx="7265582" cy="771284"/>
            <a:chOff x="2463209" y="1657711"/>
            <a:chExt cx="7265582" cy="771284"/>
          </a:xfrm>
        </p:grpSpPr>
        <p:sp>
          <p:nvSpPr>
            <p:cNvPr id="12" name="PA-102267">
              <a:extLst>
                <a:ext uri="{FF2B5EF4-FFF2-40B4-BE49-F238E27FC236}">
                  <a16:creationId xmlns:a16="http://schemas.microsoft.com/office/drawing/2014/main" xmlns="" id="{01A9468A-CDCD-4C23-979B-CD85C1C69B1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729332" y="1657711"/>
              <a:ext cx="4733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近期去过武汉</a:t>
              </a:r>
              <a:endPara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CCB9CAB-E18F-41F7-BF23-F25A80220B2D}"/>
                </a:ext>
              </a:extLst>
            </p:cNvPr>
            <p:cNvSpPr/>
            <p:nvPr/>
          </p:nvSpPr>
          <p:spPr>
            <a:xfrm>
              <a:off x="2463209" y="2151996"/>
              <a:ext cx="72655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回到居住地后要注意什么？如出现临床症状，是否要做新型冠状病毒感染的肺炎相关检查？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38065C5A-77C0-42C6-987F-18FA692D8F8D}"/>
              </a:ext>
            </a:extLst>
          </p:cNvPr>
          <p:cNvSpPr/>
          <p:nvPr/>
        </p:nvSpPr>
        <p:spPr>
          <a:xfrm rot="3667468">
            <a:off x="994103" y="2647350"/>
            <a:ext cx="376745" cy="376736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E084AF5-0550-41D1-8856-503264B27325}"/>
              </a:ext>
            </a:extLst>
          </p:cNvPr>
          <p:cNvGrpSpPr/>
          <p:nvPr/>
        </p:nvGrpSpPr>
        <p:grpSpPr>
          <a:xfrm>
            <a:off x="420450" y="540853"/>
            <a:ext cx="589200" cy="525959"/>
            <a:chOff x="2391611" y="1651965"/>
            <a:chExt cx="507602" cy="45312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009F3F77-9A02-485F-9F47-62F5A26A22DD}"/>
                </a:ext>
              </a:extLst>
            </p:cNvPr>
            <p:cNvSpPr/>
            <p:nvPr/>
          </p:nvSpPr>
          <p:spPr>
            <a:xfrm>
              <a:off x="2416288" y="173734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125B102E-29FC-453A-8D94-A6ED0CBEA293}"/>
                </a:ext>
              </a:extLst>
            </p:cNvPr>
            <p:cNvSpPr/>
            <p:nvPr/>
          </p:nvSpPr>
          <p:spPr>
            <a:xfrm>
              <a:off x="2880304" y="2048723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D3D23B1F-EE91-4509-BB2E-19F56793A404}"/>
                </a:ext>
              </a:extLst>
            </p:cNvPr>
            <p:cNvSpPr/>
            <p:nvPr/>
          </p:nvSpPr>
          <p:spPr>
            <a:xfrm>
              <a:off x="2391611" y="1968420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E9FA6016-AD96-4C79-9C1F-314BCC3DFB7B}"/>
                </a:ext>
              </a:extLst>
            </p:cNvPr>
            <p:cNvCxnSpPr>
              <a:cxnSpLocks/>
              <a:stCxn id="57" idx="4"/>
              <a:endCxn id="59" idx="0"/>
            </p:cNvCxnSpPr>
            <p:nvPr/>
          </p:nvCxnSpPr>
          <p:spPr>
            <a:xfrm flipH="1">
              <a:off x="2407750" y="1783066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F5FEC20D-F286-4907-A5C9-42B7F47AD426}"/>
                </a:ext>
              </a:extLst>
            </p:cNvPr>
            <p:cNvCxnSpPr>
              <a:stCxn id="57" idx="4"/>
              <a:endCxn id="58" idx="1"/>
            </p:cNvCxnSpPr>
            <p:nvPr/>
          </p:nvCxnSpPr>
          <p:spPr>
            <a:xfrm>
              <a:off x="2439148" y="1783066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B50B82E9-4890-46CD-BC22-8B36F3E56FA1}"/>
                </a:ext>
              </a:extLst>
            </p:cNvPr>
            <p:cNvCxnSpPr>
              <a:cxnSpLocks/>
              <a:stCxn id="59" idx="0"/>
              <a:endCxn id="58" idx="0"/>
            </p:cNvCxnSpPr>
            <p:nvPr/>
          </p:nvCxnSpPr>
          <p:spPr>
            <a:xfrm>
              <a:off x="2407750" y="196842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3917C175-D355-4D48-A0F0-CCB43D435BE6}"/>
                </a:ext>
              </a:extLst>
            </p:cNvPr>
            <p:cNvSpPr/>
            <p:nvPr/>
          </p:nvSpPr>
          <p:spPr>
            <a:xfrm>
              <a:off x="2507452" y="165196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1DFF21F-74C8-4846-9C4E-E65827B0FD04}"/>
              </a:ext>
            </a:extLst>
          </p:cNvPr>
          <p:cNvGrpSpPr/>
          <p:nvPr/>
        </p:nvGrpSpPr>
        <p:grpSpPr>
          <a:xfrm>
            <a:off x="5190215" y="-681958"/>
            <a:ext cx="5769196" cy="6589735"/>
            <a:chOff x="5190215" y="-681958"/>
            <a:chExt cx="5769196" cy="658973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415779A-AC5B-4484-B0A0-806A97BA9BC8}"/>
                </a:ext>
              </a:extLst>
            </p:cNvPr>
            <p:cNvSpPr/>
            <p:nvPr/>
          </p:nvSpPr>
          <p:spPr>
            <a:xfrm flipH="1">
              <a:off x="7816011" y="2643417"/>
              <a:ext cx="3143400" cy="3264360"/>
            </a:xfrm>
            <a:custGeom>
              <a:avLst/>
              <a:gdLst>
                <a:gd name="connsiteX0" fmla="*/ 2856674 w 3143400"/>
                <a:gd name="connsiteY0" fmla="*/ 0 h 3955011"/>
                <a:gd name="connsiteX1" fmla="*/ 2743410 w 3143400"/>
                <a:gd name="connsiteY1" fmla="*/ 339577 h 3955011"/>
                <a:gd name="connsiteX2" fmla="*/ 3097946 w 3143400"/>
                <a:gd name="connsiteY2" fmla="*/ 339577 h 3955011"/>
                <a:gd name="connsiteX3" fmla="*/ 3143400 w 3143400"/>
                <a:gd name="connsiteY3" fmla="*/ 385031 h 3955011"/>
                <a:gd name="connsiteX4" fmla="*/ 3143400 w 3143400"/>
                <a:gd name="connsiteY4" fmla="*/ 3909557 h 3955011"/>
                <a:gd name="connsiteX5" fmla="*/ 3097946 w 3143400"/>
                <a:gd name="connsiteY5" fmla="*/ 3955011 h 3955011"/>
                <a:gd name="connsiteX6" fmla="*/ 45454 w 3143400"/>
                <a:gd name="connsiteY6" fmla="*/ 3955011 h 3955011"/>
                <a:gd name="connsiteX7" fmla="*/ 0 w 3143400"/>
                <a:gd name="connsiteY7" fmla="*/ 3909557 h 3955011"/>
                <a:gd name="connsiteX8" fmla="*/ 0 w 3143400"/>
                <a:gd name="connsiteY8" fmla="*/ 385031 h 3955011"/>
                <a:gd name="connsiteX9" fmla="*/ 45454 w 3143400"/>
                <a:gd name="connsiteY9" fmla="*/ 339577 h 3955011"/>
                <a:gd name="connsiteX10" fmla="*/ 2497472 w 3143400"/>
                <a:gd name="connsiteY10" fmla="*/ 339577 h 395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400" h="3955011">
                  <a:moveTo>
                    <a:pt x="2856674" y="0"/>
                  </a:moveTo>
                  <a:lnTo>
                    <a:pt x="2743410" y="339577"/>
                  </a:lnTo>
                  <a:lnTo>
                    <a:pt x="3097946" y="339577"/>
                  </a:lnTo>
                  <a:cubicBezTo>
                    <a:pt x="3123050" y="339577"/>
                    <a:pt x="3143400" y="359927"/>
                    <a:pt x="3143400" y="385031"/>
                  </a:cubicBezTo>
                  <a:lnTo>
                    <a:pt x="3143400" y="3909557"/>
                  </a:lnTo>
                  <a:cubicBezTo>
                    <a:pt x="3143400" y="3934661"/>
                    <a:pt x="3123050" y="3955011"/>
                    <a:pt x="3097946" y="3955011"/>
                  </a:cubicBezTo>
                  <a:lnTo>
                    <a:pt x="45454" y="3955011"/>
                  </a:lnTo>
                  <a:cubicBezTo>
                    <a:pt x="20350" y="3955011"/>
                    <a:pt x="0" y="3934661"/>
                    <a:pt x="0" y="3909557"/>
                  </a:cubicBezTo>
                  <a:lnTo>
                    <a:pt x="0" y="385031"/>
                  </a:lnTo>
                  <a:cubicBezTo>
                    <a:pt x="0" y="359927"/>
                    <a:pt x="20350" y="339577"/>
                    <a:pt x="45454" y="339577"/>
                  </a:cubicBezTo>
                  <a:lnTo>
                    <a:pt x="2497472" y="33957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PA-102267">
              <a:extLst>
                <a:ext uri="{FF2B5EF4-FFF2-40B4-BE49-F238E27FC236}">
                  <a16:creationId xmlns:a16="http://schemas.microsoft.com/office/drawing/2014/main" xmlns="" id="{15E0D176-CAF1-484E-A65D-990FDF9D2A9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983818" y="4119982"/>
              <a:ext cx="2815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关注自身身体状态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7DC06251-4EE7-470A-BB34-95E5895F62C7}"/>
                </a:ext>
              </a:extLst>
            </p:cNvPr>
            <p:cNvSpPr/>
            <p:nvPr/>
          </p:nvSpPr>
          <p:spPr>
            <a:xfrm>
              <a:off x="7955543" y="4627814"/>
              <a:ext cx="2872157" cy="514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回到居住地之后，可在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周内注意加强身体防护，关注自身身体状态。</a:t>
              </a:r>
            </a:p>
          </p:txBody>
        </p:sp>
        <p:sp>
          <p:nvSpPr>
            <p:cNvPr id="43" name="heart_160964">
              <a:extLst>
                <a:ext uri="{FF2B5EF4-FFF2-40B4-BE49-F238E27FC236}">
                  <a16:creationId xmlns:a16="http://schemas.microsoft.com/office/drawing/2014/main" xmlns="" id="{7FFD99E3-B6CE-4984-B26F-2D23DBDFA6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2106" y="3449014"/>
              <a:ext cx="439031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5931" h="605380">
                  <a:moveTo>
                    <a:pt x="186815" y="369393"/>
                  </a:moveTo>
                  <a:cubicBezTo>
                    <a:pt x="167038" y="369393"/>
                    <a:pt x="151160" y="385335"/>
                    <a:pt x="151160" y="404985"/>
                  </a:cubicBezTo>
                  <a:cubicBezTo>
                    <a:pt x="151160" y="431495"/>
                    <a:pt x="218012" y="485718"/>
                    <a:pt x="218012" y="485718"/>
                  </a:cubicBezTo>
                  <a:cubicBezTo>
                    <a:pt x="218012" y="485718"/>
                    <a:pt x="284864" y="432792"/>
                    <a:pt x="285143" y="404985"/>
                  </a:cubicBezTo>
                  <a:cubicBezTo>
                    <a:pt x="285143" y="385243"/>
                    <a:pt x="269173" y="369393"/>
                    <a:pt x="249488" y="369393"/>
                  </a:cubicBezTo>
                  <a:cubicBezTo>
                    <a:pt x="235932" y="369393"/>
                    <a:pt x="223955" y="377549"/>
                    <a:pt x="218105" y="388579"/>
                  </a:cubicBezTo>
                  <a:cubicBezTo>
                    <a:pt x="212348" y="377086"/>
                    <a:pt x="200278" y="369393"/>
                    <a:pt x="186815" y="369393"/>
                  </a:cubicBezTo>
                  <a:close/>
                  <a:moveTo>
                    <a:pt x="218012" y="232583"/>
                  </a:moveTo>
                  <a:cubicBezTo>
                    <a:pt x="338346" y="232583"/>
                    <a:pt x="436024" y="269103"/>
                    <a:pt x="435931" y="389228"/>
                  </a:cubicBezTo>
                  <a:lnTo>
                    <a:pt x="435931" y="605195"/>
                  </a:lnTo>
                  <a:lnTo>
                    <a:pt x="369544" y="605195"/>
                  </a:lnTo>
                  <a:cubicBezTo>
                    <a:pt x="369079" y="531321"/>
                    <a:pt x="363694" y="411659"/>
                    <a:pt x="333889" y="372729"/>
                  </a:cubicBezTo>
                  <a:lnTo>
                    <a:pt x="333889" y="605380"/>
                  </a:lnTo>
                  <a:lnTo>
                    <a:pt x="102042" y="605380"/>
                  </a:lnTo>
                  <a:lnTo>
                    <a:pt x="102042" y="372915"/>
                  </a:lnTo>
                  <a:cubicBezTo>
                    <a:pt x="72145" y="411844"/>
                    <a:pt x="66852" y="530950"/>
                    <a:pt x="66388" y="605380"/>
                  </a:cubicBezTo>
                  <a:lnTo>
                    <a:pt x="0" y="605380"/>
                  </a:lnTo>
                  <a:lnTo>
                    <a:pt x="0" y="389228"/>
                  </a:lnTo>
                  <a:cubicBezTo>
                    <a:pt x="0" y="269103"/>
                    <a:pt x="97679" y="232583"/>
                    <a:pt x="218012" y="232583"/>
                  </a:cubicBezTo>
                  <a:close/>
                  <a:moveTo>
                    <a:pt x="217977" y="0"/>
                  </a:moveTo>
                  <a:cubicBezTo>
                    <a:pt x="270083" y="0"/>
                    <a:pt x="312323" y="42161"/>
                    <a:pt x="312323" y="94170"/>
                  </a:cubicBezTo>
                  <a:cubicBezTo>
                    <a:pt x="312323" y="146179"/>
                    <a:pt x="270083" y="188340"/>
                    <a:pt x="217977" y="188340"/>
                  </a:cubicBezTo>
                  <a:cubicBezTo>
                    <a:pt x="165871" y="188340"/>
                    <a:pt x="123631" y="146179"/>
                    <a:pt x="123631" y="94170"/>
                  </a:cubicBezTo>
                  <a:cubicBezTo>
                    <a:pt x="123631" y="42161"/>
                    <a:pt x="165871" y="0"/>
                    <a:pt x="21797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</p:spPr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B49D31F-64F6-49CB-BBBB-2612A6BEBEDF}"/>
                </a:ext>
              </a:extLst>
            </p:cNvPr>
            <p:cNvSpPr/>
            <p:nvPr/>
          </p:nvSpPr>
          <p:spPr>
            <a:xfrm flipV="1">
              <a:off x="5190215" y="-681958"/>
              <a:ext cx="3143400" cy="3264360"/>
            </a:xfrm>
            <a:custGeom>
              <a:avLst/>
              <a:gdLst>
                <a:gd name="connsiteX0" fmla="*/ 2856674 w 3143400"/>
                <a:gd name="connsiteY0" fmla="*/ 0 h 3955011"/>
                <a:gd name="connsiteX1" fmla="*/ 2743410 w 3143400"/>
                <a:gd name="connsiteY1" fmla="*/ 339577 h 3955011"/>
                <a:gd name="connsiteX2" fmla="*/ 3097946 w 3143400"/>
                <a:gd name="connsiteY2" fmla="*/ 339577 h 3955011"/>
                <a:gd name="connsiteX3" fmla="*/ 3143400 w 3143400"/>
                <a:gd name="connsiteY3" fmla="*/ 385031 h 3955011"/>
                <a:gd name="connsiteX4" fmla="*/ 3143400 w 3143400"/>
                <a:gd name="connsiteY4" fmla="*/ 3909557 h 3955011"/>
                <a:gd name="connsiteX5" fmla="*/ 3097946 w 3143400"/>
                <a:gd name="connsiteY5" fmla="*/ 3955011 h 3955011"/>
                <a:gd name="connsiteX6" fmla="*/ 45454 w 3143400"/>
                <a:gd name="connsiteY6" fmla="*/ 3955011 h 3955011"/>
                <a:gd name="connsiteX7" fmla="*/ 0 w 3143400"/>
                <a:gd name="connsiteY7" fmla="*/ 3909557 h 3955011"/>
                <a:gd name="connsiteX8" fmla="*/ 0 w 3143400"/>
                <a:gd name="connsiteY8" fmla="*/ 385031 h 3955011"/>
                <a:gd name="connsiteX9" fmla="*/ 45454 w 3143400"/>
                <a:gd name="connsiteY9" fmla="*/ 339577 h 3955011"/>
                <a:gd name="connsiteX10" fmla="*/ 2497472 w 3143400"/>
                <a:gd name="connsiteY10" fmla="*/ 339577 h 395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400" h="3955011">
                  <a:moveTo>
                    <a:pt x="2856674" y="0"/>
                  </a:moveTo>
                  <a:lnTo>
                    <a:pt x="2743410" y="339577"/>
                  </a:lnTo>
                  <a:lnTo>
                    <a:pt x="3097946" y="339577"/>
                  </a:lnTo>
                  <a:cubicBezTo>
                    <a:pt x="3123050" y="339577"/>
                    <a:pt x="3143400" y="359927"/>
                    <a:pt x="3143400" y="385031"/>
                  </a:cubicBezTo>
                  <a:lnTo>
                    <a:pt x="3143400" y="3909557"/>
                  </a:lnTo>
                  <a:cubicBezTo>
                    <a:pt x="3143400" y="3934661"/>
                    <a:pt x="3123050" y="3955011"/>
                    <a:pt x="3097946" y="3955011"/>
                  </a:cubicBezTo>
                  <a:lnTo>
                    <a:pt x="45454" y="3955011"/>
                  </a:lnTo>
                  <a:cubicBezTo>
                    <a:pt x="20350" y="3955011"/>
                    <a:pt x="0" y="3934661"/>
                    <a:pt x="0" y="3909557"/>
                  </a:cubicBezTo>
                  <a:lnTo>
                    <a:pt x="0" y="385031"/>
                  </a:lnTo>
                  <a:cubicBezTo>
                    <a:pt x="0" y="359927"/>
                    <a:pt x="20350" y="339577"/>
                    <a:pt x="45454" y="339577"/>
                  </a:cubicBezTo>
                  <a:lnTo>
                    <a:pt x="2497472" y="339577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6492C4C-E8BA-4AD2-9A13-3643324BDE18}"/>
              </a:ext>
            </a:extLst>
          </p:cNvPr>
          <p:cNvGrpSpPr/>
          <p:nvPr/>
        </p:nvGrpSpPr>
        <p:grpSpPr>
          <a:xfrm>
            <a:off x="1232589" y="-660613"/>
            <a:ext cx="5715157" cy="6568390"/>
            <a:chOff x="1232589" y="-660613"/>
            <a:chExt cx="5715157" cy="656839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6C5218B3-7AE4-4BC9-A3A0-55A7DC98E8AA}"/>
                </a:ext>
              </a:extLst>
            </p:cNvPr>
            <p:cNvSpPr/>
            <p:nvPr/>
          </p:nvSpPr>
          <p:spPr>
            <a:xfrm>
              <a:off x="1232589" y="2643417"/>
              <a:ext cx="3143400" cy="3264360"/>
            </a:xfrm>
            <a:custGeom>
              <a:avLst/>
              <a:gdLst>
                <a:gd name="connsiteX0" fmla="*/ 2856674 w 3143400"/>
                <a:gd name="connsiteY0" fmla="*/ 0 h 3955011"/>
                <a:gd name="connsiteX1" fmla="*/ 2743410 w 3143400"/>
                <a:gd name="connsiteY1" fmla="*/ 339577 h 3955011"/>
                <a:gd name="connsiteX2" fmla="*/ 3097946 w 3143400"/>
                <a:gd name="connsiteY2" fmla="*/ 339577 h 3955011"/>
                <a:gd name="connsiteX3" fmla="*/ 3143400 w 3143400"/>
                <a:gd name="connsiteY3" fmla="*/ 385031 h 3955011"/>
                <a:gd name="connsiteX4" fmla="*/ 3143400 w 3143400"/>
                <a:gd name="connsiteY4" fmla="*/ 3909557 h 3955011"/>
                <a:gd name="connsiteX5" fmla="*/ 3097946 w 3143400"/>
                <a:gd name="connsiteY5" fmla="*/ 3955011 h 3955011"/>
                <a:gd name="connsiteX6" fmla="*/ 45454 w 3143400"/>
                <a:gd name="connsiteY6" fmla="*/ 3955011 h 3955011"/>
                <a:gd name="connsiteX7" fmla="*/ 0 w 3143400"/>
                <a:gd name="connsiteY7" fmla="*/ 3909557 h 3955011"/>
                <a:gd name="connsiteX8" fmla="*/ 0 w 3143400"/>
                <a:gd name="connsiteY8" fmla="*/ 385031 h 3955011"/>
                <a:gd name="connsiteX9" fmla="*/ 45454 w 3143400"/>
                <a:gd name="connsiteY9" fmla="*/ 339577 h 3955011"/>
                <a:gd name="connsiteX10" fmla="*/ 2497472 w 3143400"/>
                <a:gd name="connsiteY10" fmla="*/ 339577 h 395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400" h="3955011">
                  <a:moveTo>
                    <a:pt x="2856674" y="0"/>
                  </a:moveTo>
                  <a:lnTo>
                    <a:pt x="2743410" y="339577"/>
                  </a:lnTo>
                  <a:lnTo>
                    <a:pt x="3097946" y="339577"/>
                  </a:lnTo>
                  <a:cubicBezTo>
                    <a:pt x="3123050" y="339577"/>
                    <a:pt x="3143400" y="359927"/>
                    <a:pt x="3143400" y="385031"/>
                  </a:cubicBezTo>
                  <a:lnTo>
                    <a:pt x="3143400" y="3909557"/>
                  </a:lnTo>
                  <a:cubicBezTo>
                    <a:pt x="3143400" y="3934661"/>
                    <a:pt x="3123050" y="3955011"/>
                    <a:pt x="3097946" y="3955011"/>
                  </a:cubicBezTo>
                  <a:lnTo>
                    <a:pt x="45454" y="3955011"/>
                  </a:lnTo>
                  <a:cubicBezTo>
                    <a:pt x="20350" y="3955011"/>
                    <a:pt x="0" y="3934661"/>
                    <a:pt x="0" y="3909557"/>
                  </a:cubicBezTo>
                  <a:lnTo>
                    <a:pt x="0" y="385031"/>
                  </a:lnTo>
                  <a:cubicBezTo>
                    <a:pt x="0" y="359927"/>
                    <a:pt x="20350" y="339577"/>
                    <a:pt x="45454" y="339577"/>
                  </a:cubicBezTo>
                  <a:lnTo>
                    <a:pt x="2497472" y="33957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PA-102267">
              <a:extLst>
                <a:ext uri="{FF2B5EF4-FFF2-40B4-BE49-F238E27FC236}">
                  <a16:creationId xmlns:a16="http://schemas.microsoft.com/office/drawing/2014/main" xmlns="" id="{7FA2A420-ADB0-4291-A87B-7EECF935F77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396486" y="3981483"/>
              <a:ext cx="28156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及时到医疗机构进行</a:t>
              </a:r>
              <a:endParaRPr lang="en-US" altLang="zh-CN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ctr"/>
              <a:r>
                <a:rPr lang="zh-CN" altLang="en-US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排查、诊治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3FBB7533-5CB8-4A89-9EE4-A0245B55B2E8}"/>
                </a:ext>
              </a:extLst>
            </p:cNvPr>
            <p:cNvSpPr/>
            <p:nvPr/>
          </p:nvSpPr>
          <p:spPr>
            <a:xfrm>
              <a:off x="1368211" y="4627814"/>
              <a:ext cx="2872157" cy="73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如果出现发热（腋下体温≥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37.3℃</a:t>
              </a: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）、咳嗽</a:t>
              </a:r>
              <a:endPara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气促等急性呼吸道感染早期临床症状，请及时到当地指定医疗机构进行排查、诊治</a:t>
              </a:r>
            </a:p>
          </p:txBody>
        </p:sp>
        <p:sp>
          <p:nvSpPr>
            <p:cNvPr id="44" name="heart_160964">
              <a:extLst>
                <a:ext uri="{FF2B5EF4-FFF2-40B4-BE49-F238E27FC236}">
                  <a16:creationId xmlns:a16="http://schemas.microsoft.com/office/drawing/2014/main" xmlns="" id="{BB07DA65-B80A-4266-A721-F7B4282434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99447" y="3503564"/>
              <a:ext cx="609685" cy="500585"/>
            </a:xfrm>
            <a:custGeom>
              <a:avLst/>
              <a:gdLst>
                <a:gd name="connsiteX0" fmla="*/ 479704 w 608344"/>
                <a:gd name="connsiteY0" fmla="*/ 392930 h 499484"/>
                <a:gd name="connsiteX1" fmla="*/ 533052 w 608344"/>
                <a:gd name="connsiteY1" fmla="*/ 446207 h 499484"/>
                <a:gd name="connsiteX2" fmla="*/ 479704 w 608344"/>
                <a:gd name="connsiteY2" fmla="*/ 499484 h 499484"/>
                <a:gd name="connsiteX3" fmla="*/ 426356 w 608344"/>
                <a:gd name="connsiteY3" fmla="*/ 446207 h 499484"/>
                <a:gd name="connsiteX4" fmla="*/ 479704 w 608344"/>
                <a:gd name="connsiteY4" fmla="*/ 392930 h 499484"/>
                <a:gd name="connsiteX5" fmla="*/ 104084 w 608344"/>
                <a:gd name="connsiteY5" fmla="*/ 392930 h 499484"/>
                <a:gd name="connsiteX6" fmla="*/ 157432 w 608344"/>
                <a:gd name="connsiteY6" fmla="*/ 446207 h 499484"/>
                <a:gd name="connsiteX7" fmla="*/ 104084 w 608344"/>
                <a:gd name="connsiteY7" fmla="*/ 499484 h 499484"/>
                <a:gd name="connsiteX8" fmla="*/ 50736 w 608344"/>
                <a:gd name="connsiteY8" fmla="*/ 446207 h 499484"/>
                <a:gd name="connsiteX9" fmla="*/ 104084 w 608344"/>
                <a:gd name="connsiteY9" fmla="*/ 392930 h 499484"/>
                <a:gd name="connsiteX10" fmla="*/ 412074 w 608344"/>
                <a:gd name="connsiteY10" fmla="*/ 216587 h 499484"/>
                <a:gd name="connsiteX11" fmla="*/ 439248 w 608344"/>
                <a:gd name="connsiteY11" fmla="*/ 216587 h 499484"/>
                <a:gd name="connsiteX12" fmla="*/ 439248 w 608344"/>
                <a:gd name="connsiteY12" fmla="*/ 250535 h 499484"/>
                <a:gd name="connsiteX13" fmla="*/ 474058 w 608344"/>
                <a:gd name="connsiteY13" fmla="*/ 250535 h 499484"/>
                <a:gd name="connsiteX14" fmla="*/ 474058 w 608344"/>
                <a:gd name="connsiteY14" fmla="*/ 277649 h 499484"/>
                <a:gd name="connsiteX15" fmla="*/ 439248 w 608344"/>
                <a:gd name="connsiteY15" fmla="*/ 277649 h 499484"/>
                <a:gd name="connsiteX16" fmla="*/ 439248 w 608344"/>
                <a:gd name="connsiteY16" fmla="*/ 311709 h 499484"/>
                <a:gd name="connsiteX17" fmla="*/ 412074 w 608344"/>
                <a:gd name="connsiteY17" fmla="*/ 311709 h 499484"/>
                <a:gd name="connsiteX18" fmla="*/ 412074 w 608344"/>
                <a:gd name="connsiteY18" fmla="*/ 277649 h 499484"/>
                <a:gd name="connsiteX19" fmla="*/ 378724 w 608344"/>
                <a:gd name="connsiteY19" fmla="*/ 277649 h 499484"/>
                <a:gd name="connsiteX20" fmla="*/ 378724 w 608344"/>
                <a:gd name="connsiteY20" fmla="*/ 250535 h 499484"/>
                <a:gd name="connsiteX21" fmla="*/ 412074 w 608344"/>
                <a:gd name="connsiteY21" fmla="*/ 250535 h 499484"/>
                <a:gd name="connsiteX22" fmla="*/ 156098 w 608344"/>
                <a:gd name="connsiteY22" fmla="*/ 216557 h 499484"/>
                <a:gd name="connsiteX23" fmla="*/ 124452 w 608344"/>
                <a:gd name="connsiteY23" fmla="*/ 233592 h 499484"/>
                <a:gd name="connsiteX24" fmla="*/ 87868 w 608344"/>
                <a:gd name="connsiteY24" fmla="*/ 272145 h 499484"/>
                <a:gd name="connsiteX25" fmla="*/ 95162 w 608344"/>
                <a:gd name="connsiteY25" fmla="*/ 289180 h 499484"/>
                <a:gd name="connsiteX26" fmla="*/ 148018 w 608344"/>
                <a:gd name="connsiteY26" fmla="*/ 289180 h 499484"/>
                <a:gd name="connsiteX27" fmla="*/ 171472 w 608344"/>
                <a:gd name="connsiteY27" fmla="*/ 265757 h 499484"/>
                <a:gd name="connsiteX28" fmla="*/ 171472 w 608344"/>
                <a:gd name="connsiteY28" fmla="*/ 239980 h 499484"/>
                <a:gd name="connsiteX29" fmla="*/ 156098 w 608344"/>
                <a:gd name="connsiteY29" fmla="*/ 216557 h 499484"/>
                <a:gd name="connsiteX30" fmla="*/ 381884 w 608344"/>
                <a:gd name="connsiteY30" fmla="*/ 171951 h 499484"/>
                <a:gd name="connsiteX31" fmla="*/ 322632 w 608344"/>
                <a:gd name="connsiteY31" fmla="*/ 231126 h 499484"/>
                <a:gd name="connsiteX32" fmla="*/ 343617 w 608344"/>
                <a:gd name="connsiteY32" fmla="*/ 276292 h 499484"/>
                <a:gd name="connsiteX33" fmla="*/ 343505 w 608344"/>
                <a:gd name="connsiteY33" fmla="*/ 276292 h 499484"/>
                <a:gd name="connsiteX34" fmla="*/ 427558 w 608344"/>
                <a:gd name="connsiteY34" fmla="*/ 356200 h 499484"/>
                <a:gd name="connsiteX35" fmla="*/ 509142 w 608344"/>
                <a:gd name="connsiteY35" fmla="*/ 276292 h 499484"/>
                <a:gd name="connsiteX36" fmla="*/ 530014 w 608344"/>
                <a:gd name="connsiteY36" fmla="*/ 231126 h 499484"/>
                <a:gd name="connsiteX37" fmla="*/ 470762 w 608344"/>
                <a:gd name="connsiteY37" fmla="*/ 171951 h 499484"/>
                <a:gd name="connsiteX38" fmla="*/ 426323 w 608344"/>
                <a:gd name="connsiteY38" fmla="*/ 192125 h 499484"/>
                <a:gd name="connsiteX39" fmla="*/ 381884 w 608344"/>
                <a:gd name="connsiteY39" fmla="*/ 171951 h 499484"/>
                <a:gd name="connsiteX40" fmla="*/ 247445 w 608344"/>
                <a:gd name="connsiteY40" fmla="*/ 71646 h 499484"/>
                <a:gd name="connsiteX41" fmla="*/ 285712 w 608344"/>
                <a:gd name="connsiteY41" fmla="*/ 99328 h 499484"/>
                <a:gd name="connsiteX42" fmla="*/ 561324 w 608344"/>
                <a:gd name="connsiteY42" fmla="*/ 99328 h 499484"/>
                <a:gd name="connsiteX43" fmla="*/ 608344 w 608344"/>
                <a:gd name="connsiteY43" fmla="*/ 146287 h 499484"/>
                <a:gd name="connsiteX44" fmla="*/ 608344 w 608344"/>
                <a:gd name="connsiteY44" fmla="*/ 378502 h 499484"/>
                <a:gd name="connsiteX45" fmla="*/ 574790 w 608344"/>
                <a:gd name="connsiteY45" fmla="*/ 425461 h 499484"/>
                <a:gd name="connsiteX46" fmla="*/ 541349 w 608344"/>
                <a:gd name="connsiteY46" fmla="*/ 425461 h 499484"/>
                <a:gd name="connsiteX47" fmla="*/ 480301 w 608344"/>
                <a:gd name="connsiteY47" fmla="*/ 380744 h 499484"/>
                <a:gd name="connsiteX48" fmla="*/ 419141 w 608344"/>
                <a:gd name="connsiteY48" fmla="*/ 425461 h 499484"/>
                <a:gd name="connsiteX49" fmla="*/ 201659 w 608344"/>
                <a:gd name="connsiteY49" fmla="*/ 425461 h 499484"/>
                <a:gd name="connsiteX50" fmla="*/ 169676 w 608344"/>
                <a:gd name="connsiteY50" fmla="*/ 425461 h 499484"/>
                <a:gd name="connsiteX51" fmla="*/ 165637 w 608344"/>
                <a:gd name="connsiteY51" fmla="*/ 425461 h 499484"/>
                <a:gd name="connsiteX52" fmla="*/ 104589 w 608344"/>
                <a:gd name="connsiteY52" fmla="*/ 380744 h 499484"/>
                <a:gd name="connsiteX53" fmla="*/ 43541 w 608344"/>
                <a:gd name="connsiteY53" fmla="*/ 425461 h 499484"/>
                <a:gd name="connsiteX54" fmla="*/ 21771 w 608344"/>
                <a:gd name="connsiteY54" fmla="*/ 425461 h 499484"/>
                <a:gd name="connsiteX55" fmla="*/ 0 w 608344"/>
                <a:gd name="connsiteY55" fmla="*/ 378502 h 499484"/>
                <a:gd name="connsiteX56" fmla="*/ 0 w 608344"/>
                <a:gd name="connsiteY56" fmla="*/ 357321 h 499484"/>
                <a:gd name="connsiteX57" fmla="*/ 30748 w 608344"/>
                <a:gd name="connsiteY57" fmla="*/ 274947 h 499484"/>
                <a:gd name="connsiteX58" fmla="*/ 93030 w 608344"/>
                <a:gd name="connsiteY58" fmla="*/ 203108 h 499484"/>
                <a:gd name="connsiteX59" fmla="*/ 146784 w 608344"/>
                <a:gd name="connsiteY59" fmla="*/ 167581 h 499484"/>
                <a:gd name="connsiteX60" fmla="*/ 169676 w 608344"/>
                <a:gd name="connsiteY60" fmla="*/ 167581 h 499484"/>
                <a:gd name="connsiteX61" fmla="*/ 169676 w 608344"/>
                <a:gd name="connsiteY61" fmla="*/ 133510 h 499484"/>
                <a:gd name="connsiteX62" fmla="*/ 189427 w 608344"/>
                <a:gd name="connsiteY62" fmla="*/ 99328 h 499484"/>
                <a:gd name="connsiteX63" fmla="*/ 209066 w 608344"/>
                <a:gd name="connsiteY63" fmla="*/ 99328 h 499484"/>
                <a:gd name="connsiteX64" fmla="*/ 247445 w 608344"/>
                <a:gd name="connsiteY64" fmla="*/ 71646 h 499484"/>
                <a:gd name="connsiteX65" fmla="*/ 338935 w 608344"/>
                <a:gd name="connsiteY65" fmla="*/ 38132 h 499484"/>
                <a:gd name="connsiteX66" fmla="*/ 346682 w 608344"/>
                <a:gd name="connsiteY66" fmla="*/ 41046 h 499484"/>
                <a:gd name="connsiteX67" fmla="*/ 343763 w 608344"/>
                <a:gd name="connsiteY67" fmla="*/ 48780 h 499484"/>
                <a:gd name="connsiteX68" fmla="*/ 294249 w 608344"/>
                <a:gd name="connsiteY68" fmla="*/ 71198 h 499484"/>
                <a:gd name="connsiteX69" fmla="*/ 291892 w 608344"/>
                <a:gd name="connsiteY69" fmla="*/ 71646 h 499484"/>
                <a:gd name="connsiteX70" fmla="*/ 286502 w 608344"/>
                <a:gd name="connsiteY70" fmla="*/ 68171 h 499484"/>
                <a:gd name="connsiteX71" fmla="*/ 289421 w 608344"/>
                <a:gd name="connsiteY71" fmla="*/ 60437 h 499484"/>
                <a:gd name="connsiteX72" fmla="*/ 159812 w 608344"/>
                <a:gd name="connsiteY72" fmla="*/ 38132 h 499484"/>
                <a:gd name="connsiteX73" fmla="*/ 209269 w 608344"/>
                <a:gd name="connsiteY73" fmla="*/ 60437 h 499484"/>
                <a:gd name="connsiteX74" fmla="*/ 212185 w 608344"/>
                <a:gd name="connsiteY74" fmla="*/ 68171 h 499484"/>
                <a:gd name="connsiteX75" fmla="*/ 206802 w 608344"/>
                <a:gd name="connsiteY75" fmla="*/ 71646 h 499484"/>
                <a:gd name="connsiteX76" fmla="*/ 204335 w 608344"/>
                <a:gd name="connsiteY76" fmla="*/ 71198 h 499484"/>
                <a:gd name="connsiteX77" fmla="*/ 154990 w 608344"/>
                <a:gd name="connsiteY77" fmla="*/ 48780 h 499484"/>
                <a:gd name="connsiteX78" fmla="*/ 152074 w 608344"/>
                <a:gd name="connsiteY78" fmla="*/ 41046 h 499484"/>
                <a:gd name="connsiteX79" fmla="*/ 159812 w 608344"/>
                <a:gd name="connsiteY79" fmla="*/ 38132 h 499484"/>
                <a:gd name="connsiteX80" fmla="*/ 309038 w 608344"/>
                <a:gd name="connsiteY80" fmla="*/ 1517 h 499484"/>
                <a:gd name="connsiteX81" fmla="*/ 309374 w 608344"/>
                <a:gd name="connsiteY81" fmla="*/ 9814 h 499484"/>
                <a:gd name="connsiteX82" fmla="*/ 272704 w 608344"/>
                <a:gd name="connsiteY82" fmla="*/ 49841 h 499484"/>
                <a:gd name="connsiteX83" fmla="*/ 268443 w 608344"/>
                <a:gd name="connsiteY83" fmla="*/ 51747 h 499484"/>
                <a:gd name="connsiteX84" fmla="*/ 264406 w 608344"/>
                <a:gd name="connsiteY84" fmla="*/ 50177 h 499484"/>
                <a:gd name="connsiteX85" fmla="*/ 264070 w 608344"/>
                <a:gd name="connsiteY85" fmla="*/ 41880 h 499484"/>
                <a:gd name="connsiteX86" fmla="*/ 300739 w 608344"/>
                <a:gd name="connsiteY86" fmla="*/ 1854 h 499484"/>
                <a:gd name="connsiteX87" fmla="*/ 309038 w 608344"/>
                <a:gd name="connsiteY87" fmla="*/ 1517 h 499484"/>
                <a:gd name="connsiteX88" fmla="*/ 200444 w 608344"/>
                <a:gd name="connsiteY88" fmla="*/ 1517 h 499484"/>
                <a:gd name="connsiteX89" fmla="*/ 208743 w 608344"/>
                <a:gd name="connsiteY89" fmla="*/ 1966 h 499484"/>
                <a:gd name="connsiteX90" fmla="*/ 245412 w 608344"/>
                <a:gd name="connsiteY90" fmla="*/ 41880 h 499484"/>
                <a:gd name="connsiteX91" fmla="*/ 244964 w 608344"/>
                <a:gd name="connsiteY91" fmla="*/ 50177 h 499484"/>
                <a:gd name="connsiteX92" fmla="*/ 241039 w 608344"/>
                <a:gd name="connsiteY92" fmla="*/ 51747 h 499484"/>
                <a:gd name="connsiteX93" fmla="*/ 236665 w 608344"/>
                <a:gd name="connsiteY93" fmla="*/ 49841 h 499484"/>
                <a:gd name="connsiteX94" fmla="*/ 200108 w 608344"/>
                <a:gd name="connsiteY94" fmla="*/ 9814 h 499484"/>
                <a:gd name="connsiteX95" fmla="*/ 200444 w 608344"/>
                <a:gd name="connsiteY95" fmla="*/ 1517 h 49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08344" h="499484">
                  <a:moveTo>
                    <a:pt x="479704" y="392930"/>
                  </a:moveTo>
                  <a:cubicBezTo>
                    <a:pt x="509167" y="392930"/>
                    <a:pt x="533052" y="416783"/>
                    <a:pt x="533052" y="446207"/>
                  </a:cubicBezTo>
                  <a:cubicBezTo>
                    <a:pt x="533052" y="475631"/>
                    <a:pt x="509167" y="499484"/>
                    <a:pt x="479704" y="499484"/>
                  </a:cubicBezTo>
                  <a:cubicBezTo>
                    <a:pt x="450241" y="499484"/>
                    <a:pt x="426356" y="475631"/>
                    <a:pt x="426356" y="446207"/>
                  </a:cubicBezTo>
                  <a:cubicBezTo>
                    <a:pt x="426356" y="416783"/>
                    <a:pt x="450241" y="392930"/>
                    <a:pt x="479704" y="392930"/>
                  </a:cubicBezTo>
                  <a:close/>
                  <a:moveTo>
                    <a:pt x="104084" y="392930"/>
                  </a:moveTo>
                  <a:cubicBezTo>
                    <a:pt x="133547" y="392930"/>
                    <a:pt x="157432" y="416783"/>
                    <a:pt x="157432" y="446207"/>
                  </a:cubicBezTo>
                  <a:cubicBezTo>
                    <a:pt x="157432" y="475631"/>
                    <a:pt x="133547" y="499484"/>
                    <a:pt x="104084" y="499484"/>
                  </a:cubicBezTo>
                  <a:cubicBezTo>
                    <a:pt x="74621" y="499484"/>
                    <a:pt x="50736" y="475631"/>
                    <a:pt x="50736" y="446207"/>
                  </a:cubicBezTo>
                  <a:cubicBezTo>
                    <a:pt x="50736" y="416783"/>
                    <a:pt x="74621" y="392930"/>
                    <a:pt x="104084" y="392930"/>
                  </a:cubicBezTo>
                  <a:close/>
                  <a:moveTo>
                    <a:pt x="412074" y="216587"/>
                  </a:moveTo>
                  <a:lnTo>
                    <a:pt x="439248" y="216587"/>
                  </a:lnTo>
                  <a:lnTo>
                    <a:pt x="439248" y="250535"/>
                  </a:lnTo>
                  <a:lnTo>
                    <a:pt x="474058" y="250535"/>
                  </a:lnTo>
                  <a:lnTo>
                    <a:pt x="474058" y="277649"/>
                  </a:lnTo>
                  <a:lnTo>
                    <a:pt x="439248" y="277649"/>
                  </a:lnTo>
                  <a:lnTo>
                    <a:pt x="439248" y="311709"/>
                  </a:lnTo>
                  <a:lnTo>
                    <a:pt x="412074" y="311709"/>
                  </a:lnTo>
                  <a:lnTo>
                    <a:pt x="412074" y="277649"/>
                  </a:lnTo>
                  <a:lnTo>
                    <a:pt x="378724" y="277649"/>
                  </a:lnTo>
                  <a:lnTo>
                    <a:pt x="378724" y="250535"/>
                  </a:lnTo>
                  <a:lnTo>
                    <a:pt x="412074" y="250535"/>
                  </a:lnTo>
                  <a:close/>
                  <a:moveTo>
                    <a:pt x="156098" y="216557"/>
                  </a:moveTo>
                  <a:cubicBezTo>
                    <a:pt x="147569" y="216557"/>
                    <a:pt x="133429" y="224178"/>
                    <a:pt x="124452" y="233592"/>
                  </a:cubicBezTo>
                  <a:lnTo>
                    <a:pt x="87868" y="272145"/>
                  </a:lnTo>
                  <a:cubicBezTo>
                    <a:pt x="78891" y="281559"/>
                    <a:pt x="82145" y="289180"/>
                    <a:pt x="95162" y="289180"/>
                  </a:cubicBezTo>
                  <a:lnTo>
                    <a:pt x="148018" y="289180"/>
                  </a:lnTo>
                  <a:cubicBezTo>
                    <a:pt x="160923" y="289180"/>
                    <a:pt x="171472" y="278645"/>
                    <a:pt x="171472" y="265757"/>
                  </a:cubicBezTo>
                  <a:lnTo>
                    <a:pt x="171472" y="239980"/>
                  </a:lnTo>
                  <a:cubicBezTo>
                    <a:pt x="171472" y="227091"/>
                    <a:pt x="164627" y="216557"/>
                    <a:pt x="156098" y="216557"/>
                  </a:cubicBezTo>
                  <a:close/>
                  <a:moveTo>
                    <a:pt x="381884" y="171951"/>
                  </a:moveTo>
                  <a:cubicBezTo>
                    <a:pt x="349116" y="171951"/>
                    <a:pt x="322632" y="198513"/>
                    <a:pt x="322632" y="231126"/>
                  </a:cubicBezTo>
                  <a:cubicBezTo>
                    <a:pt x="322632" y="249282"/>
                    <a:pt x="330824" y="265421"/>
                    <a:pt x="343617" y="276292"/>
                  </a:cubicBezTo>
                  <a:lnTo>
                    <a:pt x="343505" y="276292"/>
                  </a:lnTo>
                  <a:lnTo>
                    <a:pt x="427558" y="356200"/>
                  </a:lnTo>
                  <a:lnTo>
                    <a:pt x="509142" y="276292"/>
                  </a:lnTo>
                  <a:cubicBezTo>
                    <a:pt x="521935" y="265421"/>
                    <a:pt x="530014" y="249282"/>
                    <a:pt x="530014" y="231126"/>
                  </a:cubicBezTo>
                  <a:cubicBezTo>
                    <a:pt x="530014" y="198513"/>
                    <a:pt x="503531" y="171951"/>
                    <a:pt x="470762" y="171951"/>
                  </a:cubicBezTo>
                  <a:cubicBezTo>
                    <a:pt x="453032" y="171951"/>
                    <a:pt x="437209" y="179797"/>
                    <a:pt x="426323" y="192125"/>
                  </a:cubicBezTo>
                  <a:cubicBezTo>
                    <a:pt x="415438" y="179797"/>
                    <a:pt x="399615" y="171951"/>
                    <a:pt x="381884" y="171951"/>
                  </a:cubicBezTo>
                  <a:close/>
                  <a:moveTo>
                    <a:pt x="247445" y="71646"/>
                  </a:moveTo>
                  <a:cubicBezTo>
                    <a:pt x="265288" y="71646"/>
                    <a:pt x="280325" y="83302"/>
                    <a:pt x="285712" y="99328"/>
                  </a:cubicBezTo>
                  <a:lnTo>
                    <a:pt x="561324" y="99328"/>
                  </a:lnTo>
                  <a:cubicBezTo>
                    <a:pt x="587247" y="99328"/>
                    <a:pt x="608344" y="120398"/>
                    <a:pt x="608344" y="146287"/>
                  </a:cubicBezTo>
                  <a:lnTo>
                    <a:pt x="608344" y="378502"/>
                  </a:lnTo>
                  <a:cubicBezTo>
                    <a:pt x="608344" y="404503"/>
                    <a:pt x="593307" y="425461"/>
                    <a:pt x="574790" y="425461"/>
                  </a:cubicBezTo>
                  <a:lnTo>
                    <a:pt x="541349" y="425461"/>
                  </a:lnTo>
                  <a:cubicBezTo>
                    <a:pt x="533157" y="399572"/>
                    <a:pt x="508917" y="380744"/>
                    <a:pt x="480301" y="380744"/>
                  </a:cubicBezTo>
                  <a:cubicBezTo>
                    <a:pt x="451573" y="380744"/>
                    <a:pt x="427333" y="399572"/>
                    <a:pt x="419141" y="425461"/>
                  </a:cubicBezTo>
                  <a:lnTo>
                    <a:pt x="201659" y="425461"/>
                  </a:lnTo>
                  <a:lnTo>
                    <a:pt x="169676" y="425461"/>
                  </a:lnTo>
                  <a:lnTo>
                    <a:pt x="165637" y="425461"/>
                  </a:lnTo>
                  <a:cubicBezTo>
                    <a:pt x="157557" y="399572"/>
                    <a:pt x="133205" y="380744"/>
                    <a:pt x="104589" y="380744"/>
                  </a:cubicBezTo>
                  <a:cubicBezTo>
                    <a:pt x="75973" y="380744"/>
                    <a:pt x="51621" y="399572"/>
                    <a:pt x="43541" y="425461"/>
                  </a:cubicBezTo>
                  <a:lnTo>
                    <a:pt x="21771" y="425461"/>
                  </a:lnTo>
                  <a:cubicBezTo>
                    <a:pt x="9763" y="425461"/>
                    <a:pt x="0" y="404503"/>
                    <a:pt x="0" y="378502"/>
                  </a:cubicBezTo>
                  <a:lnTo>
                    <a:pt x="0" y="357321"/>
                  </a:lnTo>
                  <a:cubicBezTo>
                    <a:pt x="0" y="331432"/>
                    <a:pt x="13803" y="294560"/>
                    <a:pt x="30748" y="274947"/>
                  </a:cubicBezTo>
                  <a:lnTo>
                    <a:pt x="93030" y="203108"/>
                  </a:lnTo>
                  <a:cubicBezTo>
                    <a:pt x="109975" y="183495"/>
                    <a:pt x="134103" y="167581"/>
                    <a:pt x="146784" y="167581"/>
                  </a:cubicBezTo>
                  <a:lnTo>
                    <a:pt x="169676" y="167581"/>
                  </a:lnTo>
                  <a:lnTo>
                    <a:pt x="169676" y="133510"/>
                  </a:lnTo>
                  <a:cubicBezTo>
                    <a:pt x="169676" y="114682"/>
                    <a:pt x="178542" y="99328"/>
                    <a:pt x="189427" y="99328"/>
                  </a:cubicBezTo>
                  <a:lnTo>
                    <a:pt x="209066" y="99328"/>
                  </a:lnTo>
                  <a:cubicBezTo>
                    <a:pt x="214452" y="83302"/>
                    <a:pt x="229490" y="71646"/>
                    <a:pt x="247445" y="71646"/>
                  </a:cubicBezTo>
                  <a:close/>
                  <a:moveTo>
                    <a:pt x="338935" y="38132"/>
                  </a:moveTo>
                  <a:cubicBezTo>
                    <a:pt x="341854" y="36787"/>
                    <a:pt x="345334" y="38020"/>
                    <a:pt x="346682" y="41046"/>
                  </a:cubicBezTo>
                  <a:cubicBezTo>
                    <a:pt x="348029" y="43961"/>
                    <a:pt x="346682" y="47435"/>
                    <a:pt x="343763" y="48780"/>
                  </a:cubicBezTo>
                  <a:lnTo>
                    <a:pt x="294249" y="71198"/>
                  </a:lnTo>
                  <a:cubicBezTo>
                    <a:pt x="293463" y="71534"/>
                    <a:pt x="292677" y="71646"/>
                    <a:pt x="291892" y="71646"/>
                  </a:cubicBezTo>
                  <a:cubicBezTo>
                    <a:pt x="289646" y="71646"/>
                    <a:pt x="287513" y="70413"/>
                    <a:pt x="286502" y="68171"/>
                  </a:cubicBezTo>
                  <a:cubicBezTo>
                    <a:pt x="285155" y="65257"/>
                    <a:pt x="286502" y="61782"/>
                    <a:pt x="289421" y="60437"/>
                  </a:cubicBezTo>
                  <a:close/>
                  <a:moveTo>
                    <a:pt x="159812" y="38132"/>
                  </a:moveTo>
                  <a:lnTo>
                    <a:pt x="209269" y="60437"/>
                  </a:lnTo>
                  <a:cubicBezTo>
                    <a:pt x="212185" y="61782"/>
                    <a:pt x="213531" y="65257"/>
                    <a:pt x="212185" y="68171"/>
                  </a:cubicBezTo>
                  <a:cubicBezTo>
                    <a:pt x="211176" y="70413"/>
                    <a:pt x="209045" y="71646"/>
                    <a:pt x="206802" y="71646"/>
                  </a:cubicBezTo>
                  <a:cubicBezTo>
                    <a:pt x="206017" y="71646"/>
                    <a:pt x="205232" y="71534"/>
                    <a:pt x="204335" y="71198"/>
                  </a:cubicBezTo>
                  <a:lnTo>
                    <a:pt x="154990" y="48780"/>
                  </a:lnTo>
                  <a:cubicBezTo>
                    <a:pt x="152074" y="47435"/>
                    <a:pt x="150728" y="43961"/>
                    <a:pt x="152074" y="41046"/>
                  </a:cubicBezTo>
                  <a:cubicBezTo>
                    <a:pt x="153420" y="38020"/>
                    <a:pt x="156896" y="36787"/>
                    <a:pt x="159812" y="38132"/>
                  </a:cubicBezTo>
                  <a:close/>
                  <a:moveTo>
                    <a:pt x="309038" y="1517"/>
                  </a:moveTo>
                  <a:cubicBezTo>
                    <a:pt x="311393" y="3760"/>
                    <a:pt x="311617" y="7460"/>
                    <a:pt x="309374" y="9814"/>
                  </a:cubicBezTo>
                  <a:lnTo>
                    <a:pt x="272704" y="49841"/>
                  </a:lnTo>
                  <a:cubicBezTo>
                    <a:pt x="271583" y="51074"/>
                    <a:pt x="270013" y="51747"/>
                    <a:pt x="268443" y="51747"/>
                  </a:cubicBezTo>
                  <a:cubicBezTo>
                    <a:pt x="266985" y="51747"/>
                    <a:pt x="265527" y="51186"/>
                    <a:pt x="264406" y="50177"/>
                  </a:cubicBezTo>
                  <a:cubicBezTo>
                    <a:pt x="262051" y="47935"/>
                    <a:pt x="261939" y="44235"/>
                    <a:pt x="264070" y="41880"/>
                  </a:cubicBezTo>
                  <a:lnTo>
                    <a:pt x="300739" y="1854"/>
                  </a:lnTo>
                  <a:cubicBezTo>
                    <a:pt x="302870" y="-501"/>
                    <a:pt x="306571" y="-613"/>
                    <a:pt x="309038" y="1517"/>
                  </a:cubicBezTo>
                  <a:close/>
                  <a:moveTo>
                    <a:pt x="200444" y="1517"/>
                  </a:moveTo>
                  <a:cubicBezTo>
                    <a:pt x="202799" y="-613"/>
                    <a:pt x="206500" y="-501"/>
                    <a:pt x="208743" y="1966"/>
                  </a:cubicBezTo>
                  <a:lnTo>
                    <a:pt x="245412" y="41880"/>
                  </a:lnTo>
                  <a:cubicBezTo>
                    <a:pt x="247543" y="44235"/>
                    <a:pt x="247431" y="47935"/>
                    <a:pt x="244964" y="50177"/>
                  </a:cubicBezTo>
                  <a:cubicBezTo>
                    <a:pt x="243842" y="51186"/>
                    <a:pt x="242497" y="51747"/>
                    <a:pt x="241039" y="51747"/>
                  </a:cubicBezTo>
                  <a:cubicBezTo>
                    <a:pt x="239469" y="51747"/>
                    <a:pt x="237899" y="51074"/>
                    <a:pt x="236665" y="49841"/>
                  </a:cubicBezTo>
                  <a:lnTo>
                    <a:pt x="200108" y="9814"/>
                  </a:lnTo>
                  <a:cubicBezTo>
                    <a:pt x="197865" y="7460"/>
                    <a:pt x="197977" y="3760"/>
                    <a:pt x="200444" y="151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D8AEFD1B-D132-47D7-A6B5-FFBF3CD45D8A}"/>
                </a:ext>
              </a:extLst>
            </p:cNvPr>
            <p:cNvSpPr/>
            <p:nvPr/>
          </p:nvSpPr>
          <p:spPr>
            <a:xfrm flipH="1" flipV="1">
              <a:off x="3804346" y="-660613"/>
              <a:ext cx="3143400" cy="3264360"/>
            </a:xfrm>
            <a:custGeom>
              <a:avLst/>
              <a:gdLst>
                <a:gd name="connsiteX0" fmla="*/ 2856674 w 3143400"/>
                <a:gd name="connsiteY0" fmla="*/ 0 h 3955011"/>
                <a:gd name="connsiteX1" fmla="*/ 2743410 w 3143400"/>
                <a:gd name="connsiteY1" fmla="*/ 339577 h 3955011"/>
                <a:gd name="connsiteX2" fmla="*/ 3097946 w 3143400"/>
                <a:gd name="connsiteY2" fmla="*/ 339577 h 3955011"/>
                <a:gd name="connsiteX3" fmla="*/ 3143400 w 3143400"/>
                <a:gd name="connsiteY3" fmla="*/ 385031 h 3955011"/>
                <a:gd name="connsiteX4" fmla="*/ 3143400 w 3143400"/>
                <a:gd name="connsiteY4" fmla="*/ 3909557 h 3955011"/>
                <a:gd name="connsiteX5" fmla="*/ 3097946 w 3143400"/>
                <a:gd name="connsiteY5" fmla="*/ 3955011 h 3955011"/>
                <a:gd name="connsiteX6" fmla="*/ 45454 w 3143400"/>
                <a:gd name="connsiteY6" fmla="*/ 3955011 h 3955011"/>
                <a:gd name="connsiteX7" fmla="*/ 0 w 3143400"/>
                <a:gd name="connsiteY7" fmla="*/ 3909557 h 3955011"/>
                <a:gd name="connsiteX8" fmla="*/ 0 w 3143400"/>
                <a:gd name="connsiteY8" fmla="*/ 385031 h 3955011"/>
                <a:gd name="connsiteX9" fmla="*/ 45454 w 3143400"/>
                <a:gd name="connsiteY9" fmla="*/ 339577 h 3955011"/>
                <a:gd name="connsiteX10" fmla="*/ 2497472 w 3143400"/>
                <a:gd name="connsiteY10" fmla="*/ 339577 h 395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400" h="3955011">
                  <a:moveTo>
                    <a:pt x="2856674" y="0"/>
                  </a:moveTo>
                  <a:lnTo>
                    <a:pt x="2743410" y="339577"/>
                  </a:lnTo>
                  <a:lnTo>
                    <a:pt x="3097946" y="339577"/>
                  </a:lnTo>
                  <a:cubicBezTo>
                    <a:pt x="3123050" y="339577"/>
                    <a:pt x="3143400" y="359927"/>
                    <a:pt x="3143400" y="385031"/>
                  </a:cubicBezTo>
                  <a:lnTo>
                    <a:pt x="3143400" y="3909557"/>
                  </a:lnTo>
                  <a:cubicBezTo>
                    <a:pt x="3143400" y="3934661"/>
                    <a:pt x="3123050" y="3955011"/>
                    <a:pt x="3097946" y="3955011"/>
                  </a:cubicBezTo>
                  <a:lnTo>
                    <a:pt x="45454" y="3955011"/>
                  </a:lnTo>
                  <a:cubicBezTo>
                    <a:pt x="20350" y="3955011"/>
                    <a:pt x="0" y="3934661"/>
                    <a:pt x="0" y="3909557"/>
                  </a:cubicBezTo>
                  <a:lnTo>
                    <a:pt x="0" y="385031"/>
                  </a:lnTo>
                  <a:cubicBezTo>
                    <a:pt x="0" y="359927"/>
                    <a:pt x="20350" y="339577"/>
                    <a:pt x="45454" y="339577"/>
                  </a:cubicBezTo>
                  <a:lnTo>
                    <a:pt x="2497472" y="339577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B72D099-E7F8-4F88-89FD-CAEA3DCCC185}"/>
              </a:ext>
            </a:extLst>
          </p:cNvPr>
          <p:cNvGrpSpPr/>
          <p:nvPr/>
        </p:nvGrpSpPr>
        <p:grpSpPr>
          <a:xfrm>
            <a:off x="4524300" y="-662125"/>
            <a:ext cx="3143400" cy="6569903"/>
            <a:chOff x="4524300" y="-662125"/>
            <a:chExt cx="3143400" cy="656990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A6EF9AD-4D3F-4629-8C96-4BC76CAE0A6B}"/>
                </a:ext>
              </a:extLst>
            </p:cNvPr>
            <p:cNvSpPr/>
            <p:nvPr/>
          </p:nvSpPr>
          <p:spPr>
            <a:xfrm flipH="1">
              <a:off x="4524300" y="2643416"/>
              <a:ext cx="3143400" cy="3264362"/>
            </a:xfrm>
            <a:custGeom>
              <a:avLst/>
              <a:gdLst>
                <a:gd name="connsiteX0" fmla="*/ 1571699 w 3143400"/>
                <a:gd name="connsiteY0" fmla="*/ 0 h 3955013"/>
                <a:gd name="connsiteX1" fmla="*/ 1492540 w 3143400"/>
                <a:gd name="connsiteY1" fmla="*/ 339579 h 3955013"/>
                <a:gd name="connsiteX2" fmla="*/ 45454 w 3143400"/>
                <a:gd name="connsiteY2" fmla="*/ 339579 h 3955013"/>
                <a:gd name="connsiteX3" fmla="*/ 0 w 3143400"/>
                <a:gd name="connsiteY3" fmla="*/ 385033 h 3955013"/>
                <a:gd name="connsiteX4" fmla="*/ 0 w 3143400"/>
                <a:gd name="connsiteY4" fmla="*/ 3909559 h 3955013"/>
                <a:gd name="connsiteX5" fmla="*/ 45454 w 3143400"/>
                <a:gd name="connsiteY5" fmla="*/ 3955013 h 3955013"/>
                <a:gd name="connsiteX6" fmla="*/ 3097946 w 3143400"/>
                <a:gd name="connsiteY6" fmla="*/ 3955013 h 3955013"/>
                <a:gd name="connsiteX7" fmla="*/ 3143400 w 3143400"/>
                <a:gd name="connsiteY7" fmla="*/ 3909559 h 3955013"/>
                <a:gd name="connsiteX8" fmla="*/ 3143400 w 3143400"/>
                <a:gd name="connsiteY8" fmla="*/ 385033 h 3955013"/>
                <a:gd name="connsiteX9" fmla="*/ 3097946 w 3143400"/>
                <a:gd name="connsiteY9" fmla="*/ 339579 h 3955013"/>
                <a:gd name="connsiteX10" fmla="*/ 2743410 w 3143400"/>
                <a:gd name="connsiteY10" fmla="*/ 339579 h 3955013"/>
                <a:gd name="connsiteX11" fmla="*/ 2497472 w 3143400"/>
                <a:gd name="connsiteY11" fmla="*/ 339579 h 3955013"/>
                <a:gd name="connsiteX12" fmla="*/ 1650859 w 3143400"/>
                <a:gd name="connsiteY12" fmla="*/ 339579 h 39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3400" h="3955013">
                  <a:moveTo>
                    <a:pt x="1571699" y="0"/>
                  </a:moveTo>
                  <a:lnTo>
                    <a:pt x="1492540" y="339579"/>
                  </a:lnTo>
                  <a:lnTo>
                    <a:pt x="45454" y="339579"/>
                  </a:lnTo>
                  <a:cubicBezTo>
                    <a:pt x="20350" y="339579"/>
                    <a:pt x="0" y="359929"/>
                    <a:pt x="0" y="385033"/>
                  </a:cubicBezTo>
                  <a:lnTo>
                    <a:pt x="0" y="3909559"/>
                  </a:lnTo>
                  <a:cubicBezTo>
                    <a:pt x="0" y="3934663"/>
                    <a:pt x="20350" y="3955013"/>
                    <a:pt x="45454" y="3955013"/>
                  </a:cubicBezTo>
                  <a:lnTo>
                    <a:pt x="3097946" y="3955013"/>
                  </a:lnTo>
                  <a:cubicBezTo>
                    <a:pt x="3123050" y="3955013"/>
                    <a:pt x="3143400" y="3934663"/>
                    <a:pt x="3143400" y="3909559"/>
                  </a:cubicBezTo>
                  <a:lnTo>
                    <a:pt x="3143400" y="385033"/>
                  </a:lnTo>
                  <a:cubicBezTo>
                    <a:pt x="3143400" y="359929"/>
                    <a:pt x="3123050" y="339579"/>
                    <a:pt x="3097946" y="339579"/>
                  </a:cubicBezTo>
                  <a:lnTo>
                    <a:pt x="2743410" y="339579"/>
                  </a:lnTo>
                  <a:lnTo>
                    <a:pt x="2497472" y="339579"/>
                  </a:lnTo>
                  <a:lnTo>
                    <a:pt x="1650859" y="3395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PA-102267">
              <a:extLst>
                <a:ext uri="{FF2B5EF4-FFF2-40B4-BE49-F238E27FC236}">
                  <a16:creationId xmlns:a16="http://schemas.microsoft.com/office/drawing/2014/main" xmlns="" id="{2E395DCC-ADA7-49F1-8AF5-2132FC1DD1B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691907" y="4119982"/>
              <a:ext cx="2815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需要接受居</a:t>
              </a:r>
              <a:r>
                <a:rPr lang="zh-CN" altLang="en-US" kern="2200">
                  <a:solidFill>
                    <a:schemeClr val="accent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家</a:t>
              </a:r>
              <a:r>
                <a:rPr lang="zh-CN" altLang="en-US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医学观察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7ED3808-E944-4C6F-84E5-8FA8A8B923AB}"/>
                </a:ext>
              </a:extLst>
            </p:cNvPr>
            <p:cNvSpPr/>
            <p:nvPr/>
          </p:nvSpPr>
          <p:spPr>
            <a:xfrm>
              <a:off x="4663632" y="4627814"/>
              <a:ext cx="2872157" cy="954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如果接到疾控部门通知，需要接受居家医学观察，不要恐慌，不要上班，不要随便外出，做好自我身体状况观察，定期接受社区医生的随访。</a:t>
              </a:r>
            </a:p>
          </p:txBody>
        </p:sp>
        <p:sp>
          <p:nvSpPr>
            <p:cNvPr id="45" name="heart_160964">
              <a:extLst>
                <a:ext uri="{FF2B5EF4-FFF2-40B4-BE49-F238E27FC236}">
                  <a16:creationId xmlns:a16="http://schemas.microsoft.com/office/drawing/2014/main" xmlns="" id="{B24A1923-89D2-4704-AF7E-841D0F4480D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91158" y="3467070"/>
              <a:ext cx="609685" cy="573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6441" h="570522">
                  <a:moveTo>
                    <a:pt x="21409" y="379289"/>
                  </a:moveTo>
                  <a:cubicBezTo>
                    <a:pt x="28562" y="377359"/>
                    <a:pt x="36461" y="378164"/>
                    <a:pt x="43436" y="382191"/>
                  </a:cubicBezTo>
                  <a:lnTo>
                    <a:pt x="85853" y="406537"/>
                  </a:lnTo>
                  <a:lnTo>
                    <a:pt x="270702" y="512734"/>
                  </a:lnTo>
                  <a:lnTo>
                    <a:pt x="328682" y="512734"/>
                  </a:lnTo>
                  <a:lnTo>
                    <a:pt x="513721" y="512734"/>
                  </a:lnTo>
                  <a:lnTo>
                    <a:pt x="565817" y="512734"/>
                  </a:lnTo>
                  <a:cubicBezTo>
                    <a:pt x="573124" y="512734"/>
                    <a:pt x="579576" y="515387"/>
                    <a:pt x="584701" y="519839"/>
                  </a:cubicBezTo>
                  <a:cubicBezTo>
                    <a:pt x="590869" y="525145"/>
                    <a:pt x="594854" y="532913"/>
                    <a:pt x="594854" y="541628"/>
                  </a:cubicBezTo>
                  <a:cubicBezTo>
                    <a:pt x="594854" y="557638"/>
                    <a:pt x="581854" y="570522"/>
                    <a:pt x="565817" y="570522"/>
                  </a:cubicBezTo>
                  <a:lnTo>
                    <a:pt x="262921" y="570522"/>
                  </a:lnTo>
                  <a:cubicBezTo>
                    <a:pt x="257892" y="570522"/>
                    <a:pt x="252863" y="569196"/>
                    <a:pt x="248498" y="566733"/>
                  </a:cubicBezTo>
                  <a:lnTo>
                    <a:pt x="14494" y="432305"/>
                  </a:lnTo>
                  <a:cubicBezTo>
                    <a:pt x="640" y="424347"/>
                    <a:pt x="-4105" y="406632"/>
                    <a:pt x="3866" y="392801"/>
                  </a:cubicBezTo>
                  <a:cubicBezTo>
                    <a:pt x="7851" y="385885"/>
                    <a:pt x="14257" y="381220"/>
                    <a:pt x="21409" y="379289"/>
                  </a:cubicBezTo>
                  <a:close/>
                  <a:moveTo>
                    <a:pt x="141727" y="313389"/>
                  </a:moveTo>
                  <a:cubicBezTo>
                    <a:pt x="147709" y="314058"/>
                    <a:pt x="153657" y="315918"/>
                    <a:pt x="159231" y="319068"/>
                  </a:cubicBezTo>
                  <a:lnTo>
                    <a:pt x="303267" y="399701"/>
                  </a:lnTo>
                  <a:lnTo>
                    <a:pt x="422633" y="367865"/>
                  </a:lnTo>
                  <a:cubicBezTo>
                    <a:pt x="431457" y="365496"/>
                    <a:pt x="440851" y="365780"/>
                    <a:pt x="449485" y="368717"/>
                  </a:cubicBezTo>
                  <a:lnTo>
                    <a:pt x="574923" y="411166"/>
                  </a:lnTo>
                  <a:cubicBezTo>
                    <a:pt x="599214" y="419409"/>
                    <a:pt x="612213" y="445655"/>
                    <a:pt x="603958" y="469911"/>
                  </a:cubicBezTo>
                  <a:cubicBezTo>
                    <a:pt x="597411" y="489240"/>
                    <a:pt x="579383" y="501368"/>
                    <a:pt x="560026" y="501368"/>
                  </a:cubicBezTo>
                  <a:cubicBezTo>
                    <a:pt x="555092" y="501368"/>
                    <a:pt x="550063" y="500610"/>
                    <a:pt x="545129" y="498905"/>
                  </a:cubicBezTo>
                  <a:lnTo>
                    <a:pt x="432975" y="460910"/>
                  </a:lnTo>
                  <a:lnTo>
                    <a:pt x="308960" y="493978"/>
                  </a:lnTo>
                  <a:cubicBezTo>
                    <a:pt x="297289" y="497104"/>
                    <a:pt x="284859" y="495588"/>
                    <a:pt x="274327" y="489619"/>
                  </a:cubicBezTo>
                  <a:lnTo>
                    <a:pt x="113876" y="399796"/>
                  </a:lnTo>
                  <a:cubicBezTo>
                    <a:pt x="91578" y="387289"/>
                    <a:pt x="83608" y="359053"/>
                    <a:pt x="96133" y="336786"/>
                  </a:cubicBezTo>
                  <a:cubicBezTo>
                    <a:pt x="105526" y="320087"/>
                    <a:pt x="123780" y="311381"/>
                    <a:pt x="141727" y="313389"/>
                  </a:cubicBezTo>
                  <a:close/>
                  <a:moveTo>
                    <a:pt x="71341" y="211344"/>
                  </a:moveTo>
                  <a:cubicBezTo>
                    <a:pt x="100465" y="211344"/>
                    <a:pt x="124182" y="235024"/>
                    <a:pt x="124182" y="264198"/>
                  </a:cubicBezTo>
                  <a:cubicBezTo>
                    <a:pt x="124182" y="274996"/>
                    <a:pt x="120862" y="285131"/>
                    <a:pt x="115264" y="293466"/>
                  </a:cubicBezTo>
                  <a:cubicBezTo>
                    <a:pt x="107865" y="304643"/>
                    <a:pt x="96291" y="312694"/>
                    <a:pt x="82725" y="315725"/>
                  </a:cubicBezTo>
                  <a:cubicBezTo>
                    <a:pt x="79025" y="316483"/>
                    <a:pt x="75230" y="317051"/>
                    <a:pt x="71341" y="317051"/>
                  </a:cubicBezTo>
                  <a:cubicBezTo>
                    <a:pt x="42122" y="317051"/>
                    <a:pt x="18405" y="293371"/>
                    <a:pt x="18405" y="264198"/>
                  </a:cubicBezTo>
                  <a:cubicBezTo>
                    <a:pt x="18405" y="235024"/>
                    <a:pt x="42122" y="211344"/>
                    <a:pt x="71341" y="211344"/>
                  </a:cubicBezTo>
                  <a:close/>
                  <a:moveTo>
                    <a:pt x="475308" y="179871"/>
                  </a:moveTo>
                  <a:cubicBezTo>
                    <a:pt x="484137" y="179871"/>
                    <a:pt x="492206" y="183472"/>
                    <a:pt x="498092" y="189156"/>
                  </a:cubicBezTo>
                  <a:cubicBezTo>
                    <a:pt x="502269" y="193136"/>
                    <a:pt x="505307" y="198157"/>
                    <a:pt x="506921" y="203842"/>
                  </a:cubicBezTo>
                  <a:cubicBezTo>
                    <a:pt x="513281" y="205168"/>
                    <a:pt x="519167" y="208958"/>
                    <a:pt x="522679" y="215116"/>
                  </a:cubicBezTo>
                  <a:cubicBezTo>
                    <a:pt x="528945" y="226486"/>
                    <a:pt x="524958" y="240792"/>
                    <a:pt x="513566" y="247140"/>
                  </a:cubicBezTo>
                  <a:lnTo>
                    <a:pt x="451290" y="281911"/>
                  </a:lnTo>
                  <a:cubicBezTo>
                    <a:pt x="447587" y="283996"/>
                    <a:pt x="443695" y="284943"/>
                    <a:pt x="439708" y="284943"/>
                  </a:cubicBezTo>
                  <a:cubicBezTo>
                    <a:pt x="432113" y="284943"/>
                    <a:pt x="424708" y="281248"/>
                    <a:pt x="420151" y="274616"/>
                  </a:cubicBezTo>
                  <a:lnTo>
                    <a:pt x="404962" y="252162"/>
                  </a:lnTo>
                  <a:cubicBezTo>
                    <a:pt x="407715" y="251404"/>
                    <a:pt x="410468" y="250646"/>
                    <a:pt x="413126" y="249509"/>
                  </a:cubicBezTo>
                  <a:lnTo>
                    <a:pt x="449581" y="233307"/>
                  </a:lnTo>
                  <a:lnTo>
                    <a:pt x="466099" y="226012"/>
                  </a:lnTo>
                  <a:cubicBezTo>
                    <a:pt x="468757" y="227907"/>
                    <a:pt x="471795" y="229233"/>
                    <a:pt x="475308" y="229233"/>
                  </a:cubicBezTo>
                  <a:cubicBezTo>
                    <a:pt x="484326" y="229233"/>
                    <a:pt x="491636" y="221843"/>
                    <a:pt x="491636" y="212842"/>
                  </a:cubicBezTo>
                  <a:cubicBezTo>
                    <a:pt x="491636" y="203842"/>
                    <a:pt x="484326" y="196546"/>
                    <a:pt x="475308" y="196546"/>
                  </a:cubicBezTo>
                  <a:cubicBezTo>
                    <a:pt x="466954" y="196546"/>
                    <a:pt x="460403" y="202799"/>
                    <a:pt x="459359" y="210853"/>
                  </a:cubicBezTo>
                  <a:lnTo>
                    <a:pt x="442840" y="218148"/>
                  </a:lnTo>
                  <a:cubicBezTo>
                    <a:pt x="442556" y="216443"/>
                    <a:pt x="442271" y="214643"/>
                    <a:pt x="442271" y="212842"/>
                  </a:cubicBezTo>
                  <a:cubicBezTo>
                    <a:pt x="442271" y="208768"/>
                    <a:pt x="443125" y="204884"/>
                    <a:pt x="444454" y="201189"/>
                  </a:cubicBezTo>
                  <a:cubicBezTo>
                    <a:pt x="449201" y="188777"/>
                    <a:pt x="461163" y="179871"/>
                    <a:pt x="475308" y="179871"/>
                  </a:cubicBezTo>
                  <a:close/>
                  <a:moveTo>
                    <a:pt x="383154" y="154327"/>
                  </a:moveTo>
                  <a:lnTo>
                    <a:pt x="383249" y="154327"/>
                  </a:lnTo>
                  <a:cubicBezTo>
                    <a:pt x="390652" y="154422"/>
                    <a:pt x="397866" y="157643"/>
                    <a:pt x="402328" y="164274"/>
                  </a:cubicBezTo>
                  <a:lnTo>
                    <a:pt x="439821" y="219505"/>
                  </a:lnTo>
                  <a:lnTo>
                    <a:pt x="406314" y="234378"/>
                  </a:lnTo>
                  <a:cubicBezTo>
                    <a:pt x="392836" y="240346"/>
                    <a:pt x="377364" y="239115"/>
                    <a:pt x="364929" y="231062"/>
                  </a:cubicBezTo>
                  <a:cubicBezTo>
                    <a:pt x="354583" y="224336"/>
                    <a:pt x="348033" y="213726"/>
                    <a:pt x="346040" y="201979"/>
                  </a:cubicBezTo>
                  <a:cubicBezTo>
                    <a:pt x="367207" y="197621"/>
                    <a:pt x="383154" y="178958"/>
                    <a:pt x="383154" y="156506"/>
                  </a:cubicBezTo>
                  <a:close/>
                  <a:moveTo>
                    <a:pt x="306947" y="154256"/>
                  </a:moveTo>
                  <a:lnTo>
                    <a:pt x="353282" y="154256"/>
                  </a:lnTo>
                  <a:lnTo>
                    <a:pt x="366575" y="154256"/>
                  </a:lnTo>
                  <a:lnTo>
                    <a:pt x="366575" y="156438"/>
                  </a:lnTo>
                  <a:cubicBezTo>
                    <a:pt x="366575" y="172848"/>
                    <a:pt x="353187" y="186222"/>
                    <a:pt x="336761" y="186222"/>
                  </a:cubicBezTo>
                  <a:cubicBezTo>
                    <a:pt x="320335" y="186222"/>
                    <a:pt x="306947" y="172848"/>
                    <a:pt x="306947" y="156438"/>
                  </a:cubicBezTo>
                  <a:close/>
                  <a:moveTo>
                    <a:pt x="287030" y="154186"/>
                  </a:moveTo>
                  <a:lnTo>
                    <a:pt x="290351" y="154186"/>
                  </a:lnTo>
                  <a:lnTo>
                    <a:pt x="290351" y="156461"/>
                  </a:lnTo>
                  <a:cubicBezTo>
                    <a:pt x="290351" y="179586"/>
                    <a:pt x="307335" y="198541"/>
                    <a:pt x="329348" y="202142"/>
                  </a:cubicBezTo>
                  <a:cubicBezTo>
                    <a:pt x="331625" y="219486"/>
                    <a:pt x="340829" y="235218"/>
                    <a:pt x="355820" y="244980"/>
                  </a:cubicBezTo>
                  <a:cubicBezTo>
                    <a:pt x="365783" y="251425"/>
                    <a:pt x="377169" y="254742"/>
                    <a:pt x="388650" y="254742"/>
                  </a:cubicBezTo>
                  <a:cubicBezTo>
                    <a:pt x="393869" y="254742"/>
                    <a:pt x="398992" y="253794"/>
                    <a:pt x="404116" y="252467"/>
                  </a:cubicBezTo>
                  <a:lnTo>
                    <a:pt x="411232" y="285733"/>
                  </a:lnTo>
                  <a:lnTo>
                    <a:pt x="423662" y="344114"/>
                  </a:lnTo>
                  <a:cubicBezTo>
                    <a:pt x="421290" y="344493"/>
                    <a:pt x="418918" y="344872"/>
                    <a:pt x="416641" y="345440"/>
                  </a:cubicBezTo>
                  <a:lnTo>
                    <a:pt x="306386" y="374915"/>
                  </a:lnTo>
                  <a:lnTo>
                    <a:pt x="247084" y="341744"/>
                  </a:lnTo>
                  <a:lnTo>
                    <a:pt x="261696" y="273128"/>
                  </a:lnTo>
                  <a:lnTo>
                    <a:pt x="229435" y="331793"/>
                  </a:lnTo>
                  <a:lnTo>
                    <a:pt x="188256" y="308763"/>
                  </a:lnTo>
                  <a:lnTo>
                    <a:pt x="266725" y="166033"/>
                  </a:lnTo>
                  <a:cubicBezTo>
                    <a:pt x="270994" y="158451"/>
                    <a:pt x="278870" y="154376"/>
                    <a:pt x="287030" y="154186"/>
                  </a:cubicBezTo>
                  <a:close/>
                  <a:moveTo>
                    <a:pt x="283693" y="68449"/>
                  </a:moveTo>
                  <a:cubicBezTo>
                    <a:pt x="300493" y="72711"/>
                    <a:pt x="317768" y="75079"/>
                    <a:pt x="335138" y="75079"/>
                  </a:cubicBezTo>
                  <a:cubicBezTo>
                    <a:pt x="352508" y="75079"/>
                    <a:pt x="369783" y="72711"/>
                    <a:pt x="386583" y="68449"/>
                  </a:cubicBezTo>
                  <a:cubicBezTo>
                    <a:pt x="388861" y="74511"/>
                    <a:pt x="390285" y="81047"/>
                    <a:pt x="390285" y="87866"/>
                  </a:cubicBezTo>
                  <a:cubicBezTo>
                    <a:pt x="390285" y="97527"/>
                    <a:pt x="387532" y="106525"/>
                    <a:pt x="383166" y="114481"/>
                  </a:cubicBezTo>
                  <a:cubicBezTo>
                    <a:pt x="379085" y="121869"/>
                    <a:pt x="373485" y="128310"/>
                    <a:pt x="366556" y="133046"/>
                  </a:cubicBezTo>
                  <a:cubicBezTo>
                    <a:pt x="357633" y="139297"/>
                    <a:pt x="346813" y="142896"/>
                    <a:pt x="335138" y="142896"/>
                  </a:cubicBezTo>
                  <a:cubicBezTo>
                    <a:pt x="324792" y="142896"/>
                    <a:pt x="315205" y="139865"/>
                    <a:pt x="306948" y="135035"/>
                  </a:cubicBezTo>
                  <a:cubicBezTo>
                    <a:pt x="300398" y="131057"/>
                    <a:pt x="294703" y="125942"/>
                    <a:pt x="290337" y="119785"/>
                  </a:cubicBezTo>
                  <a:cubicBezTo>
                    <a:pt x="283883" y="110787"/>
                    <a:pt x="279991" y="99800"/>
                    <a:pt x="279991" y="87866"/>
                  </a:cubicBezTo>
                  <a:cubicBezTo>
                    <a:pt x="279991" y="81047"/>
                    <a:pt x="281415" y="74511"/>
                    <a:pt x="283693" y="68449"/>
                  </a:cubicBezTo>
                  <a:close/>
                  <a:moveTo>
                    <a:pt x="327642" y="17449"/>
                  </a:moveTo>
                  <a:lnTo>
                    <a:pt x="327642" y="23992"/>
                  </a:lnTo>
                  <a:lnTo>
                    <a:pt x="321095" y="23992"/>
                  </a:lnTo>
                  <a:lnTo>
                    <a:pt x="321095" y="38975"/>
                  </a:lnTo>
                  <a:lnTo>
                    <a:pt x="327642" y="38975"/>
                  </a:lnTo>
                  <a:lnTo>
                    <a:pt x="327642" y="45518"/>
                  </a:lnTo>
                  <a:lnTo>
                    <a:pt x="342540" y="45518"/>
                  </a:lnTo>
                  <a:lnTo>
                    <a:pt x="342540" y="38975"/>
                  </a:lnTo>
                  <a:lnTo>
                    <a:pt x="349088" y="38975"/>
                  </a:lnTo>
                  <a:lnTo>
                    <a:pt x="349088" y="23992"/>
                  </a:lnTo>
                  <a:lnTo>
                    <a:pt x="342540" y="23992"/>
                  </a:lnTo>
                  <a:lnTo>
                    <a:pt x="342540" y="17449"/>
                  </a:lnTo>
                  <a:close/>
                  <a:moveTo>
                    <a:pt x="294335" y="0"/>
                  </a:moveTo>
                  <a:cubicBezTo>
                    <a:pt x="294715" y="0"/>
                    <a:pt x="295094" y="0"/>
                    <a:pt x="295379" y="95"/>
                  </a:cubicBezTo>
                  <a:cubicBezTo>
                    <a:pt x="308379" y="3509"/>
                    <a:pt x="321759" y="5216"/>
                    <a:pt x="335139" y="5216"/>
                  </a:cubicBezTo>
                  <a:cubicBezTo>
                    <a:pt x="348518" y="5216"/>
                    <a:pt x="361803" y="3509"/>
                    <a:pt x="374898" y="95"/>
                  </a:cubicBezTo>
                  <a:cubicBezTo>
                    <a:pt x="375183" y="0"/>
                    <a:pt x="375563" y="0"/>
                    <a:pt x="375942" y="0"/>
                  </a:cubicBezTo>
                  <a:cubicBezTo>
                    <a:pt x="376606" y="0"/>
                    <a:pt x="377366" y="190"/>
                    <a:pt x="377935" y="569"/>
                  </a:cubicBezTo>
                  <a:cubicBezTo>
                    <a:pt x="378884" y="1043"/>
                    <a:pt x="379548" y="1992"/>
                    <a:pt x="379738" y="3035"/>
                  </a:cubicBezTo>
                  <a:cubicBezTo>
                    <a:pt x="382774" y="15457"/>
                    <a:pt x="385716" y="36415"/>
                    <a:pt x="388658" y="48648"/>
                  </a:cubicBezTo>
                  <a:cubicBezTo>
                    <a:pt x="389227" y="50734"/>
                    <a:pt x="387899" y="52915"/>
                    <a:pt x="385811" y="53484"/>
                  </a:cubicBezTo>
                  <a:cubicBezTo>
                    <a:pt x="369205" y="57941"/>
                    <a:pt x="352219" y="60122"/>
                    <a:pt x="335139" y="60122"/>
                  </a:cubicBezTo>
                  <a:cubicBezTo>
                    <a:pt x="318058" y="60122"/>
                    <a:pt x="301072" y="57941"/>
                    <a:pt x="284466" y="53484"/>
                  </a:cubicBezTo>
                  <a:cubicBezTo>
                    <a:pt x="282379" y="52915"/>
                    <a:pt x="281050" y="50734"/>
                    <a:pt x="281619" y="48648"/>
                  </a:cubicBezTo>
                  <a:cubicBezTo>
                    <a:pt x="284561" y="36415"/>
                    <a:pt x="287503" y="15457"/>
                    <a:pt x="290444" y="3035"/>
                  </a:cubicBezTo>
                  <a:cubicBezTo>
                    <a:pt x="290729" y="1992"/>
                    <a:pt x="291393" y="1043"/>
                    <a:pt x="292342" y="569"/>
                  </a:cubicBezTo>
                  <a:cubicBezTo>
                    <a:pt x="292912" y="190"/>
                    <a:pt x="293671" y="0"/>
                    <a:pt x="29433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D5076F67-E3BE-4B89-A451-56DCEDF58658}"/>
                </a:ext>
              </a:extLst>
            </p:cNvPr>
            <p:cNvSpPr/>
            <p:nvPr/>
          </p:nvSpPr>
          <p:spPr>
            <a:xfrm flipH="1" flipV="1">
              <a:off x="4524300" y="-662125"/>
              <a:ext cx="3143400" cy="3264362"/>
            </a:xfrm>
            <a:custGeom>
              <a:avLst/>
              <a:gdLst>
                <a:gd name="connsiteX0" fmla="*/ 1571699 w 3143400"/>
                <a:gd name="connsiteY0" fmla="*/ 0 h 3955013"/>
                <a:gd name="connsiteX1" fmla="*/ 1492540 w 3143400"/>
                <a:gd name="connsiteY1" fmla="*/ 339579 h 3955013"/>
                <a:gd name="connsiteX2" fmla="*/ 45454 w 3143400"/>
                <a:gd name="connsiteY2" fmla="*/ 339579 h 3955013"/>
                <a:gd name="connsiteX3" fmla="*/ 0 w 3143400"/>
                <a:gd name="connsiteY3" fmla="*/ 385033 h 3955013"/>
                <a:gd name="connsiteX4" fmla="*/ 0 w 3143400"/>
                <a:gd name="connsiteY4" fmla="*/ 3909559 h 3955013"/>
                <a:gd name="connsiteX5" fmla="*/ 45454 w 3143400"/>
                <a:gd name="connsiteY5" fmla="*/ 3955013 h 3955013"/>
                <a:gd name="connsiteX6" fmla="*/ 3097946 w 3143400"/>
                <a:gd name="connsiteY6" fmla="*/ 3955013 h 3955013"/>
                <a:gd name="connsiteX7" fmla="*/ 3143400 w 3143400"/>
                <a:gd name="connsiteY7" fmla="*/ 3909559 h 3955013"/>
                <a:gd name="connsiteX8" fmla="*/ 3143400 w 3143400"/>
                <a:gd name="connsiteY8" fmla="*/ 385033 h 3955013"/>
                <a:gd name="connsiteX9" fmla="*/ 3097946 w 3143400"/>
                <a:gd name="connsiteY9" fmla="*/ 339579 h 3955013"/>
                <a:gd name="connsiteX10" fmla="*/ 2743410 w 3143400"/>
                <a:gd name="connsiteY10" fmla="*/ 339579 h 3955013"/>
                <a:gd name="connsiteX11" fmla="*/ 2497472 w 3143400"/>
                <a:gd name="connsiteY11" fmla="*/ 339579 h 3955013"/>
                <a:gd name="connsiteX12" fmla="*/ 1650859 w 3143400"/>
                <a:gd name="connsiteY12" fmla="*/ 339579 h 39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3400" h="3955013">
                  <a:moveTo>
                    <a:pt x="1571699" y="0"/>
                  </a:moveTo>
                  <a:lnTo>
                    <a:pt x="1492540" y="339579"/>
                  </a:lnTo>
                  <a:lnTo>
                    <a:pt x="45454" y="339579"/>
                  </a:lnTo>
                  <a:cubicBezTo>
                    <a:pt x="20350" y="339579"/>
                    <a:pt x="0" y="359929"/>
                    <a:pt x="0" y="385033"/>
                  </a:cubicBezTo>
                  <a:lnTo>
                    <a:pt x="0" y="3909559"/>
                  </a:lnTo>
                  <a:cubicBezTo>
                    <a:pt x="0" y="3934663"/>
                    <a:pt x="20350" y="3955013"/>
                    <a:pt x="45454" y="3955013"/>
                  </a:cubicBezTo>
                  <a:lnTo>
                    <a:pt x="3097946" y="3955013"/>
                  </a:lnTo>
                  <a:cubicBezTo>
                    <a:pt x="3123050" y="3955013"/>
                    <a:pt x="3143400" y="3934663"/>
                    <a:pt x="3143400" y="3909559"/>
                  </a:cubicBezTo>
                  <a:lnTo>
                    <a:pt x="3143400" y="385033"/>
                  </a:lnTo>
                  <a:cubicBezTo>
                    <a:pt x="3143400" y="359929"/>
                    <a:pt x="3123050" y="339579"/>
                    <a:pt x="3097946" y="339579"/>
                  </a:cubicBezTo>
                  <a:lnTo>
                    <a:pt x="2743410" y="339579"/>
                  </a:lnTo>
                  <a:lnTo>
                    <a:pt x="2497472" y="339579"/>
                  </a:lnTo>
                  <a:lnTo>
                    <a:pt x="1650859" y="339579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442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375">
        <p:fade/>
      </p:transition>
    </mc:Choice>
    <mc:Fallback xmlns="">
      <p:transition spd="med" advTm="43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-102288">
            <a:extLst>
              <a:ext uri="{FF2B5EF4-FFF2-40B4-BE49-F238E27FC236}">
                <a16:creationId xmlns:a16="http://schemas.microsoft.com/office/drawing/2014/main" xmlns="" id="{795CEE68-6E47-442E-A02A-6D4E86624AC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0666" y="2708294"/>
            <a:ext cx="497283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800" kern="2200" dirty="0">
                <a:solidFill>
                  <a:schemeClr val="accent1">
                    <a:alpha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Arial" panose="020B0604020202020204" pitchFamily="34" charset="0"/>
              </a:rPr>
              <a:t>新闻上说新型冠状病毒会人传染人，是真的</a:t>
            </a:r>
            <a:r>
              <a:rPr lang="zh-CN" altLang="en-US" sz="2800" kern="2200">
                <a:solidFill>
                  <a:schemeClr val="accent1">
                    <a:alpha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Arial" panose="020B0604020202020204" pitchFamily="34" charset="0"/>
              </a:rPr>
              <a:t>吗？</a:t>
            </a:r>
            <a:endParaRPr lang="en-US" altLang="zh-CN" sz="2800" kern="2200" dirty="0">
              <a:solidFill>
                <a:schemeClr val="accent1">
                  <a:alpha val="1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4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8D72B8B6-A208-479D-90C3-F8F16A1B250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疫情防控工作</a:t>
            </a:r>
            <a:endParaRPr lang="zh-CN" altLang="en-US" sz="2800" dirty="0"/>
          </a:p>
        </p:txBody>
      </p:sp>
      <p:sp>
        <p:nvSpPr>
          <p:cNvPr id="15" name="文字方塊 37">
            <a:extLst>
              <a:ext uri="{FF2B5EF4-FFF2-40B4-BE49-F238E27FC236}">
                <a16:creationId xmlns:a16="http://schemas.microsoft.com/office/drawing/2014/main" xmlns="" id="{86FCDC40-EC80-44FA-86BE-F7F98F17B530}"/>
              </a:ext>
            </a:extLst>
          </p:cNvPr>
          <p:cNvSpPr txBox="1"/>
          <p:nvPr/>
        </p:nvSpPr>
        <p:spPr>
          <a:xfrm>
            <a:off x="1377900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TWO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xmlns="" id="{9061B679-BC63-4367-8695-F8B08848F6A6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" t="2373" r="-28852" b="3075"/>
          <a:stretch/>
        </p:blipFill>
        <p:spPr>
          <a:xfrm>
            <a:off x="5080000" y="0"/>
            <a:ext cx="9274628" cy="6858000"/>
          </a:xfrm>
        </p:spPr>
      </p:pic>
      <p:sp>
        <p:nvSpPr>
          <p:cNvPr id="27" name="平行四边形 26">
            <a:extLst>
              <a:ext uri="{FF2B5EF4-FFF2-40B4-BE49-F238E27FC236}">
                <a16:creationId xmlns:a16="http://schemas.microsoft.com/office/drawing/2014/main" xmlns="" id="{4A9998CD-3E9B-4F09-BAC2-9B0173A067A4}"/>
              </a:ext>
            </a:extLst>
          </p:cNvPr>
          <p:cNvSpPr/>
          <p:nvPr/>
        </p:nvSpPr>
        <p:spPr>
          <a:xfrm>
            <a:off x="5080000" y="4076700"/>
            <a:ext cx="10317940" cy="2781300"/>
          </a:xfrm>
          <a:prstGeom prst="parallelogram">
            <a:avLst>
              <a:gd name="adj" fmla="val 29944"/>
            </a:avLst>
          </a:prstGeom>
          <a:gradFill flip="none" rotWithShape="1">
            <a:gsLst>
              <a:gs pos="0">
                <a:schemeClr val="accent1"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CE71021B-1E87-4804-A17A-6D56291AC82E}"/>
              </a:ext>
            </a:extLst>
          </p:cNvPr>
          <p:cNvSpPr/>
          <p:nvPr/>
        </p:nvSpPr>
        <p:spPr>
          <a:xfrm>
            <a:off x="5080000" y="5765800"/>
            <a:ext cx="10317940" cy="1092200"/>
          </a:xfrm>
          <a:prstGeom prst="parallelogram">
            <a:avLst>
              <a:gd name="adj" fmla="val 29944"/>
            </a:avLst>
          </a:prstGeom>
          <a:gradFill flip="none" rotWithShape="1">
            <a:gsLst>
              <a:gs pos="0">
                <a:schemeClr val="accent1">
                  <a:alpha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-102285">
            <a:extLst>
              <a:ext uri="{FF2B5EF4-FFF2-40B4-BE49-F238E27FC236}">
                <a16:creationId xmlns:a16="http://schemas.microsoft.com/office/drawing/2014/main" xmlns="" id="{46433AED-A624-4556-952A-49D40219C37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0666" y="3695845"/>
            <a:ext cx="4972835" cy="1189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最新证据表明，新型冠状病毒存在人传人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现象 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近日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，在个别地区发现有家庭聚集性病例和医务人员感染现象，部分病例在武汉无农贸市场暴露史。因此，可认为新型冠状病毒具有人传人能力。</a:t>
            </a:r>
          </a:p>
        </p:txBody>
      </p:sp>
      <p:sp>
        <p:nvSpPr>
          <p:cNvPr id="31" name="microphone_21866">
            <a:extLst>
              <a:ext uri="{FF2B5EF4-FFF2-40B4-BE49-F238E27FC236}">
                <a16:creationId xmlns:a16="http://schemas.microsoft.com/office/drawing/2014/main" xmlns="" id="{3174F8C5-C3E3-4523-AAB6-C3B2561CE27F}"/>
              </a:ext>
            </a:extLst>
          </p:cNvPr>
          <p:cNvSpPr>
            <a:spLocks noChangeAspect="1"/>
          </p:cNvSpPr>
          <p:nvPr/>
        </p:nvSpPr>
        <p:spPr bwMode="auto">
          <a:xfrm>
            <a:off x="543943" y="2079911"/>
            <a:ext cx="1149594" cy="893580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  <a:gd name="T108" fmla="*/ 325000 h 606722"/>
              <a:gd name="T109" fmla="*/ 325000 h 606722"/>
              <a:gd name="T110" fmla="*/ 325000 h 606722"/>
              <a:gd name="T111" fmla="*/ 325000 h 606722"/>
              <a:gd name="T112" fmla="*/ 325000 h 606722"/>
              <a:gd name="T113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699">
                <a:moveTo>
                  <a:pt x="157" y="60"/>
                </a:moveTo>
                <a:lnTo>
                  <a:pt x="114" y="103"/>
                </a:lnTo>
                <a:lnTo>
                  <a:pt x="55" y="44"/>
                </a:lnTo>
                <a:cubicBezTo>
                  <a:pt x="61" y="38"/>
                  <a:pt x="67" y="33"/>
                  <a:pt x="74" y="29"/>
                </a:cubicBezTo>
                <a:cubicBezTo>
                  <a:pt x="103" y="35"/>
                  <a:pt x="131" y="45"/>
                  <a:pt x="157" y="60"/>
                </a:cubicBezTo>
                <a:close/>
                <a:moveTo>
                  <a:pt x="177" y="71"/>
                </a:moveTo>
                <a:lnTo>
                  <a:pt x="130" y="119"/>
                </a:lnTo>
                <a:lnTo>
                  <a:pt x="171" y="160"/>
                </a:lnTo>
                <a:lnTo>
                  <a:pt x="224" y="108"/>
                </a:lnTo>
                <a:cubicBezTo>
                  <a:pt x="209" y="94"/>
                  <a:pt x="193" y="82"/>
                  <a:pt x="177" y="71"/>
                </a:cubicBezTo>
                <a:close/>
                <a:moveTo>
                  <a:pt x="206" y="10"/>
                </a:moveTo>
                <a:cubicBezTo>
                  <a:pt x="173" y="0"/>
                  <a:pt x="137" y="1"/>
                  <a:pt x="104" y="13"/>
                </a:cubicBezTo>
                <a:cubicBezTo>
                  <a:pt x="128" y="21"/>
                  <a:pt x="151" y="30"/>
                  <a:pt x="173" y="43"/>
                </a:cubicBezTo>
                <a:lnTo>
                  <a:pt x="206" y="10"/>
                </a:lnTo>
                <a:close/>
                <a:moveTo>
                  <a:pt x="103" y="228"/>
                </a:moveTo>
                <a:lnTo>
                  <a:pt x="155" y="176"/>
                </a:lnTo>
                <a:lnTo>
                  <a:pt x="114" y="135"/>
                </a:lnTo>
                <a:lnTo>
                  <a:pt x="66" y="182"/>
                </a:lnTo>
                <a:cubicBezTo>
                  <a:pt x="77" y="199"/>
                  <a:pt x="89" y="214"/>
                  <a:pt x="103" y="228"/>
                </a:cubicBezTo>
                <a:close/>
                <a:moveTo>
                  <a:pt x="239" y="92"/>
                </a:moveTo>
                <a:lnTo>
                  <a:pt x="277" y="54"/>
                </a:lnTo>
                <a:cubicBezTo>
                  <a:pt x="275" y="53"/>
                  <a:pt x="274" y="51"/>
                  <a:pt x="272" y="49"/>
                </a:cubicBezTo>
                <a:cubicBezTo>
                  <a:pt x="259" y="37"/>
                  <a:pt x="245" y="27"/>
                  <a:pt x="229" y="19"/>
                </a:cubicBezTo>
                <a:lnTo>
                  <a:pt x="193" y="55"/>
                </a:lnTo>
                <a:cubicBezTo>
                  <a:pt x="210" y="66"/>
                  <a:pt x="225" y="78"/>
                  <a:pt x="239" y="92"/>
                </a:cubicBezTo>
                <a:close/>
                <a:moveTo>
                  <a:pt x="87" y="244"/>
                </a:moveTo>
                <a:cubicBezTo>
                  <a:pt x="73" y="230"/>
                  <a:pt x="61" y="215"/>
                  <a:pt x="50" y="199"/>
                </a:cubicBezTo>
                <a:lnTo>
                  <a:pt x="18" y="230"/>
                </a:lnTo>
                <a:cubicBezTo>
                  <a:pt x="26" y="246"/>
                  <a:pt x="36" y="261"/>
                  <a:pt x="48" y="273"/>
                </a:cubicBezTo>
                <a:cubicBezTo>
                  <a:pt x="50" y="275"/>
                  <a:pt x="52" y="276"/>
                  <a:pt x="53" y="278"/>
                </a:cubicBezTo>
                <a:lnTo>
                  <a:pt x="87" y="244"/>
                </a:lnTo>
                <a:close/>
                <a:moveTo>
                  <a:pt x="8" y="116"/>
                </a:moveTo>
                <a:cubicBezTo>
                  <a:pt x="0" y="146"/>
                  <a:pt x="0" y="178"/>
                  <a:pt x="9" y="208"/>
                </a:cubicBezTo>
                <a:lnTo>
                  <a:pt x="37" y="179"/>
                </a:lnTo>
                <a:cubicBezTo>
                  <a:pt x="26" y="159"/>
                  <a:pt x="16" y="138"/>
                  <a:pt x="8" y="116"/>
                </a:cubicBezTo>
                <a:close/>
                <a:moveTo>
                  <a:pt x="98" y="119"/>
                </a:moveTo>
                <a:lnTo>
                  <a:pt x="39" y="60"/>
                </a:lnTo>
                <a:cubicBezTo>
                  <a:pt x="33" y="67"/>
                  <a:pt x="27" y="75"/>
                  <a:pt x="22" y="84"/>
                </a:cubicBezTo>
                <a:cubicBezTo>
                  <a:pt x="29" y="111"/>
                  <a:pt x="40" y="138"/>
                  <a:pt x="54" y="163"/>
                </a:cubicBezTo>
                <a:lnTo>
                  <a:pt x="98" y="119"/>
                </a:lnTo>
                <a:close/>
                <a:moveTo>
                  <a:pt x="207" y="331"/>
                </a:moveTo>
                <a:cubicBezTo>
                  <a:pt x="209" y="329"/>
                  <a:pt x="212" y="327"/>
                  <a:pt x="214" y="328"/>
                </a:cubicBezTo>
                <a:cubicBezTo>
                  <a:pt x="215" y="328"/>
                  <a:pt x="217" y="329"/>
                  <a:pt x="220" y="332"/>
                </a:cubicBezTo>
                <a:lnTo>
                  <a:pt x="238" y="350"/>
                </a:lnTo>
                <a:lnTo>
                  <a:pt x="191" y="344"/>
                </a:lnTo>
                <a:lnTo>
                  <a:pt x="177" y="359"/>
                </a:lnTo>
                <a:lnTo>
                  <a:pt x="178" y="360"/>
                </a:lnTo>
                <a:cubicBezTo>
                  <a:pt x="179" y="359"/>
                  <a:pt x="180" y="358"/>
                  <a:pt x="181" y="358"/>
                </a:cubicBezTo>
                <a:cubicBezTo>
                  <a:pt x="182" y="358"/>
                  <a:pt x="184" y="358"/>
                  <a:pt x="186" y="358"/>
                </a:cubicBezTo>
                <a:lnTo>
                  <a:pt x="188" y="358"/>
                </a:lnTo>
                <a:lnTo>
                  <a:pt x="217" y="388"/>
                </a:lnTo>
                <a:cubicBezTo>
                  <a:pt x="219" y="390"/>
                  <a:pt x="220" y="392"/>
                  <a:pt x="220" y="394"/>
                </a:cubicBezTo>
                <a:cubicBezTo>
                  <a:pt x="220" y="396"/>
                  <a:pt x="219" y="398"/>
                  <a:pt x="217" y="400"/>
                </a:cubicBezTo>
                <a:lnTo>
                  <a:pt x="218" y="401"/>
                </a:lnTo>
                <a:lnTo>
                  <a:pt x="233" y="386"/>
                </a:lnTo>
                <a:lnTo>
                  <a:pt x="232" y="385"/>
                </a:lnTo>
                <a:lnTo>
                  <a:pt x="231" y="386"/>
                </a:lnTo>
                <a:cubicBezTo>
                  <a:pt x="230" y="387"/>
                  <a:pt x="228" y="388"/>
                  <a:pt x="226" y="389"/>
                </a:cubicBezTo>
                <a:cubicBezTo>
                  <a:pt x="224" y="389"/>
                  <a:pt x="222" y="388"/>
                  <a:pt x="219" y="385"/>
                </a:cubicBezTo>
                <a:lnTo>
                  <a:pt x="193" y="359"/>
                </a:lnTo>
                <a:lnTo>
                  <a:pt x="256" y="365"/>
                </a:lnTo>
                <a:lnTo>
                  <a:pt x="257" y="364"/>
                </a:lnTo>
                <a:lnTo>
                  <a:pt x="222" y="329"/>
                </a:lnTo>
                <a:cubicBezTo>
                  <a:pt x="220" y="328"/>
                  <a:pt x="219" y="326"/>
                  <a:pt x="219" y="325"/>
                </a:cubicBezTo>
                <a:cubicBezTo>
                  <a:pt x="218" y="324"/>
                  <a:pt x="218" y="323"/>
                  <a:pt x="218" y="322"/>
                </a:cubicBezTo>
                <a:cubicBezTo>
                  <a:pt x="218" y="321"/>
                  <a:pt x="219" y="319"/>
                  <a:pt x="221" y="317"/>
                </a:cubicBezTo>
                <a:lnTo>
                  <a:pt x="220" y="316"/>
                </a:lnTo>
                <a:lnTo>
                  <a:pt x="206" y="330"/>
                </a:lnTo>
                <a:lnTo>
                  <a:pt x="207" y="331"/>
                </a:lnTo>
                <a:close/>
                <a:moveTo>
                  <a:pt x="291" y="318"/>
                </a:moveTo>
                <a:cubicBezTo>
                  <a:pt x="291" y="322"/>
                  <a:pt x="288" y="326"/>
                  <a:pt x="284" y="330"/>
                </a:cubicBezTo>
                <a:lnTo>
                  <a:pt x="282" y="333"/>
                </a:lnTo>
                <a:cubicBezTo>
                  <a:pt x="281" y="334"/>
                  <a:pt x="280" y="335"/>
                  <a:pt x="279" y="335"/>
                </a:cubicBezTo>
                <a:cubicBezTo>
                  <a:pt x="278" y="335"/>
                  <a:pt x="277" y="335"/>
                  <a:pt x="276" y="335"/>
                </a:cubicBezTo>
                <a:cubicBezTo>
                  <a:pt x="276" y="334"/>
                  <a:pt x="274" y="333"/>
                  <a:pt x="272" y="331"/>
                </a:cubicBezTo>
                <a:lnTo>
                  <a:pt x="260" y="319"/>
                </a:lnTo>
                <a:cubicBezTo>
                  <a:pt x="262" y="317"/>
                  <a:pt x="264" y="316"/>
                  <a:pt x="265" y="315"/>
                </a:cubicBezTo>
                <a:cubicBezTo>
                  <a:pt x="267" y="315"/>
                  <a:pt x="269" y="315"/>
                  <a:pt x="271" y="316"/>
                </a:cubicBezTo>
                <a:cubicBezTo>
                  <a:pt x="274" y="316"/>
                  <a:pt x="276" y="318"/>
                  <a:pt x="279" y="320"/>
                </a:cubicBezTo>
                <a:lnTo>
                  <a:pt x="280" y="319"/>
                </a:lnTo>
                <a:lnTo>
                  <a:pt x="258" y="297"/>
                </a:lnTo>
                <a:lnTo>
                  <a:pt x="257" y="298"/>
                </a:lnTo>
                <a:cubicBezTo>
                  <a:pt x="260" y="302"/>
                  <a:pt x="261" y="305"/>
                  <a:pt x="262" y="308"/>
                </a:cubicBezTo>
                <a:cubicBezTo>
                  <a:pt x="262" y="311"/>
                  <a:pt x="261" y="313"/>
                  <a:pt x="259" y="316"/>
                </a:cubicBezTo>
                <a:lnTo>
                  <a:pt x="258" y="317"/>
                </a:lnTo>
                <a:lnTo>
                  <a:pt x="241" y="300"/>
                </a:lnTo>
                <a:lnTo>
                  <a:pt x="245" y="295"/>
                </a:lnTo>
                <a:cubicBezTo>
                  <a:pt x="248" y="292"/>
                  <a:pt x="251" y="290"/>
                  <a:pt x="252" y="289"/>
                </a:cubicBezTo>
                <a:cubicBezTo>
                  <a:pt x="255" y="288"/>
                  <a:pt x="257" y="288"/>
                  <a:pt x="260" y="288"/>
                </a:cubicBezTo>
                <a:cubicBezTo>
                  <a:pt x="262" y="288"/>
                  <a:pt x="265" y="289"/>
                  <a:pt x="269" y="292"/>
                </a:cubicBezTo>
                <a:lnTo>
                  <a:pt x="270" y="291"/>
                </a:lnTo>
                <a:lnTo>
                  <a:pt x="258" y="278"/>
                </a:lnTo>
                <a:lnTo>
                  <a:pt x="223" y="313"/>
                </a:lnTo>
                <a:lnTo>
                  <a:pt x="224" y="314"/>
                </a:lnTo>
                <a:lnTo>
                  <a:pt x="225" y="313"/>
                </a:lnTo>
                <a:cubicBezTo>
                  <a:pt x="226" y="312"/>
                  <a:pt x="228" y="311"/>
                  <a:pt x="229" y="311"/>
                </a:cubicBezTo>
                <a:cubicBezTo>
                  <a:pt x="230" y="310"/>
                  <a:pt x="231" y="311"/>
                  <a:pt x="232" y="311"/>
                </a:cubicBezTo>
                <a:cubicBezTo>
                  <a:pt x="233" y="311"/>
                  <a:pt x="234" y="313"/>
                  <a:pt x="236" y="315"/>
                </a:cubicBezTo>
                <a:lnTo>
                  <a:pt x="263" y="342"/>
                </a:lnTo>
                <a:cubicBezTo>
                  <a:pt x="265" y="344"/>
                  <a:pt x="266" y="345"/>
                  <a:pt x="267" y="346"/>
                </a:cubicBezTo>
                <a:cubicBezTo>
                  <a:pt x="267" y="347"/>
                  <a:pt x="267" y="348"/>
                  <a:pt x="267" y="349"/>
                </a:cubicBezTo>
                <a:cubicBezTo>
                  <a:pt x="267" y="350"/>
                  <a:pt x="266" y="351"/>
                  <a:pt x="265" y="352"/>
                </a:cubicBezTo>
                <a:lnTo>
                  <a:pt x="263" y="354"/>
                </a:lnTo>
                <a:lnTo>
                  <a:pt x="264" y="355"/>
                </a:lnTo>
                <a:lnTo>
                  <a:pt x="300" y="319"/>
                </a:lnTo>
                <a:lnTo>
                  <a:pt x="289" y="304"/>
                </a:lnTo>
                <a:lnTo>
                  <a:pt x="288" y="305"/>
                </a:lnTo>
                <a:cubicBezTo>
                  <a:pt x="291" y="310"/>
                  <a:pt x="292" y="314"/>
                  <a:pt x="291" y="318"/>
                </a:cubicBezTo>
                <a:close/>
                <a:moveTo>
                  <a:pt x="316" y="222"/>
                </a:moveTo>
                <a:cubicBezTo>
                  <a:pt x="318" y="220"/>
                  <a:pt x="319" y="219"/>
                  <a:pt x="320" y="219"/>
                </a:cubicBezTo>
                <a:cubicBezTo>
                  <a:pt x="321" y="219"/>
                  <a:pt x="322" y="220"/>
                  <a:pt x="323" y="220"/>
                </a:cubicBezTo>
                <a:cubicBezTo>
                  <a:pt x="324" y="221"/>
                  <a:pt x="324" y="222"/>
                  <a:pt x="325" y="223"/>
                </a:cubicBezTo>
                <a:cubicBezTo>
                  <a:pt x="325" y="223"/>
                  <a:pt x="326" y="225"/>
                  <a:pt x="327" y="228"/>
                </a:cubicBezTo>
                <a:lnTo>
                  <a:pt x="338" y="252"/>
                </a:lnTo>
                <a:lnTo>
                  <a:pt x="311" y="240"/>
                </a:lnTo>
                <a:cubicBezTo>
                  <a:pt x="308" y="239"/>
                  <a:pt x="306" y="238"/>
                  <a:pt x="305" y="237"/>
                </a:cubicBezTo>
                <a:cubicBezTo>
                  <a:pt x="305" y="237"/>
                  <a:pt x="304" y="236"/>
                  <a:pt x="304" y="236"/>
                </a:cubicBezTo>
                <a:cubicBezTo>
                  <a:pt x="304" y="235"/>
                  <a:pt x="304" y="235"/>
                  <a:pt x="305" y="234"/>
                </a:cubicBezTo>
                <a:cubicBezTo>
                  <a:pt x="305" y="233"/>
                  <a:pt x="306" y="232"/>
                  <a:pt x="307" y="231"/>
                </a:cubicBezTo>
                <a:lnTo>
                  <a:pt x="306" y="229"/>
                </a:lnTo>
                <a:lnTo>
                  <a:pt x="286" y="250"/>
                </a:lnTo>
                <a:lnTo>
                  <a:pt x="287" y="251"/>
                </a:lnTo>
                <a:cubicBezTo>
                  <a:pt x="288" y="250"/>
                  <a:pt x="290" y="249"/>
                  <a:pt x="291" y="248"/>
                </a:cubicBezTo>
                <a:cubicBezTo>
                  <a:pt x="292" y="248"/>
                  <a:pt x="293" y="248"/>
                  <a:pt x="294" y="248"/>
                </a:cubicBezTo>
                <a:cubicBezTo>
                  <a:pt x="295" y="249"/>
                  <a:pt x="298" y="250"/>
                  <a:pt x="301" y="251"/>
                </a:cubicBezTo>
                <a:lnTo>
                  <a:pt x="307" y="254"/>
                </a:lnTo>
                <a:lnTo>
                  <a:pt x="317" y="276"/>
                </a:lnTo>
                <a:lnTo>
                  <a:pt x="288" y="264"/>
                </a:lnTo>
                <a:cubicBezTo>
                  <a:pt x="285" y="263"/>
                  <a:pt x="282" y="261"/>
                  <a:pt x="282" y="261"/>
                </a:cubicBezTo>
                <a:cubicBezTo>
                  <a:pt x="281" y="260"/>
                  <a:pt x="281" y="259"/>
                  <a:pt x="281" y="258"/>
                </a:cubicBezTo>
                <a:cubicBezTo>
                  <a:pt x="281" y="258"/>
                  <a:pt x="282" y="256"/>
                  <a:pt x="283" y="255"/>
                </a:cubicBezTo>
                <a:lnTo>
                  <a:pt x="282" y="254"/>
                </a:lnTo>
                <a:lnTo>
                  <a:pt x="264" y="272"/>
                </a:lnTo>
                <a:lnTo>
                  <a:pt x="265" y="273"/>
                </a:lnTo>
                <a:cubicBezTo>
                  <a:pt x="267" y="272"/>
                  <a:pt x="268" y="271"/>
                  <a:pt x="269" y="271"/>
                </a:cubicBezTo>
                <a:cubicBezTo>
                  <a:pt x="270" y="272"/>
                  <a:pt x="274" y="273"/>
                  <a:pt x="278" y="275"/>
                </a:cubicBezTo>
                <a:lnTo>
                  <a:pt x="326" y="295"/>
                </a:lnTo>
                <a:lnTo>
                  <a:pt x="327" y="294"/>
                </a:lnTo>
                <a:lnTo>
                  <a:pt x="312" y="256"/>
                </a:lnTo>
                <a:lnTo>
                  <a:pt x="349" y="272"/>
                </a:lnTo>
                <a:lnTo>
                  <a:pt x="350" y="271"/>
                </a:lnTo>
                <a:lnTo>
                  <a:pt x="329" y="223"/>
                </a:lnTo>
                <a:cubicBezTo>
                  <a:pt x="327" y="219"/>
                  <a:pt x="326" y="217"/>
                  <a:pt x="326" y="217"/>
                </a:cubicBezTo>
                <a:cubicBezTo>
                  <a:pt x="326" y="215"/>
                  <a:pt x="326" y="214"/>
                  <a:pt x="326" y="214"/>
                </a:cubicBezTo>
                <a:cubicBezTo>
                  <a:pt x="326" y="213"/>
                  <a:pt x="326" y="212"/>
                  <a:pt x="327" y="211"/>
                </a:cubicBezTo>
                <a:lnTo>
                  <a:pt x="326" y="210"/>
                </a:lnTo>
                <a:lnTo>
                  <a:pt x="315" y="221"/>
                </a:lnTo>
                <a:lnTo>
                  <a:pt x="316" y="222"/>
                </a:lnTo>
                <a:close/>
                <a:moveTo>
                  <a:pt x="362" y="205"/>
                </a:moveTo>
                <a:cubicBezTo>
                  <a:pt x="357" y="207"/>
                  <a:pt x="354" y="208"/>
                  <a:pt x="352" y="208"/>
                </a:cubicBezTo>
                <a:cubicBezTo>
                  <a:pt x="350" y="208"/>
                  <a:pt x="348" y="208"/>
                  <a:pt x="346" y="208"/>
                </a:cubicBezTo>
                <a:cubicBezTo>
                  <a:pt x="345" y="208"/>
                  <a:pt x="344" y="207"/>
                  <a:pt x="343" y="206"/>
                </a:cubicBezTo>
                <a:cubicBezTo>
                  <a:pt x="342" y="205"/>
                  <a:pt x="341" y="203"/>
                  <a:pt x="341" y="201"/>
                </a:cubicBezTo>
                <a:cubicBezTo>
                  <a:pt x="341" y="198"/>
                  <a:pt x="342" y="196"/>
                  <a:pt x="345" y="194"/>
                </a:cubicBezTo>
                <a:cubicBezTo>
                  <a:pt x="347" y="191"/>
                  <a:pt x="351" y="190"/>
                  <a:pt x="355" y="190"/>
                </a:cubicBezTo>
                <a:cubicBezTo>
                  <a:pt x="360" y="189"/>
                  <a:pt x="364" y="191"/>
                  <a:pt x="368" y="194"/>
                </a:cubicBezTo>
                <a:lnTo>
                  <a:pt x="369" y="192"/>
                </a:lnTo>
                <a:lnTo>
                  <a:pt x="355" y="179"/>
                </a:lnTo>
                <a:lnTo>
                  <a:pt x="354" y="180"/>
                </a:lnTo>
                <a:cubicBezTo>
                  <a:pt x="355" y="181"/>
                  <a:pt x="356" y="182"/>
                  <a:pt x="356" y="183"/>
                </a:cubicBezTo>
                <a:cubicBezTo>
                  <a:pt x="356" y="183"/>
                  <a:pt x="356" y="184"/>
                  <a:pt x="355" y="185"/>
                </a:cubicBezTo>
                <a:cubicBezTo>
                  <a:pt x="354" y="185"/>
                  <a:pt x="353" y="186"/>
                  <a:pt x="351" y="186"/>
                </a:cubicBezTo>
                <a:cubicBezTo>
                  <a:pt x="349" y="187"/>
                  <a:pt x="347" y="188"/>
                  <a:pt x="346" y="189"/>
                </a:cubicBezTo>
                <a:cubicBezTo>
                  <a:pt x="345" y="190"/>
                  <a:pt x="343" y="191"/>
                  <a:pt x="342" y="192"/>
                </a:cubicBezTo>
                <a:cubicBezTo>
                  <a:pt x="338" y="196"/>
                  <a:pt x="336" y="200"/>
                  <a:pt x="336" y="205"/>
                </a:cubicBezTo>
                <a:cubicBezTo>
                  <a:pt x="336" y="210"/>
                  <a:pt x="338" y="214"/>
                  <a:pt x="341" y="217"/>
                </a:cubicBezTo>
                <a:cubicBezTo>
                  <a:pt x="343" y="219"/>
                  <a:pt x="345" y="220"/>
                  <a:pt x="347" y="221"/>
                </a:cubicBezTo>
                <a:cubicBezTo>
                  <a:pt x="350" y="222"/>
                  <a:pt x="353" y="222"/>
                  <a:pt x="356" y="222"/>
                </a:cubicBezTo>
                <a:cubicBezTo>
                  <a:pt x="359" y="221"/>
                  <a:pt x="363" y="220"/>
                  <a:pt x="369" y="218"/>
                </a:cubicBezTo>
                <a:cubicBezTo>
                  <a:pt x="373" y="217"/>
                  <a:pt x="376" y="216"/>
                  <a:pt x="378" y="216"/>
                </a:cubicBezTo>
                <a:cubicBezTo>
                  <a:pt x="380" y="216"/>
                  <a:pt x="381" y="216"/>
                  <a:pt x="383" y="216"/>
                </a:cubicBezTo>
                <a:cubicBezTo>
                  <a:pt x="384" y="216"/>
                  <a:pt x="385" y="217"/>
                  <a:pt x="386" y="218"/>
                </a:cubicBezTo>
                <a:cubicBezTo>
                  <a:pt x="388" y="220"/>
                  <a:pt x="389" y="222"/>
                  <a:pt x="389" y="224"/>
                </a:cubicBezTo>
                <a:cubicBezTo>
                  <a:pt x="388" y="227"/>
                  <a:pt x="387" y="230"/>
                  <a:pt x="385" y="232"/>
                </a:cubicBezTo>
                <a:cubicBezTo>
                  <a:pt x="382" y="235"/>
                  <a:pt x="378" y="236"/>
                  <a:pt x="373" y="237"/>
                </a:cubicBezTo>
                <a:cubicBezTo>
                  <a:pt x="368" y="237"/>
                  <a:pt x="363" y="235"/>
                  <a:pt x="358" y="232"/>
                </a:cubicBezTo>
                <a:lnTo>
                  <a:pt x="357" y="233"/>
                </a:lnTo>
                <a:lnTo>
                  <a:pt x="372" y="249"/>
                </a:lnTo>
                <a:lnTo>
                  <a:pt x="374" y="248"/>
                </a:lnTo>
                <a:cubicBezTo>
                  <a:pt x="373" y="246"/>
                  <a:pt x="373" y="245"/>
                  <a:pt x="373" y="244"/>
                </a:cubicBezTo>
                <a:cubicBezTo>
                  <a:pt x="373" y="243"/>
                  <a:pt x="374" y="242"/>
                  <a:pt x="374" y="242"/>
                </a:cubicBezTo>
                <a:cubicBezTo>
                  <a:pt x="375" y="241"/>
                  <a:pt x="376" y="241"/>
                  <a:pt x="377" y="240"/>
                </a:cubicBezTo>
                <a:cubicBezTo>
                  <a:pt x="380" y="239"/>
                  <a:pt x="382" y="238"/>
                  <a:pt x="383" y="237"/>
                </a:cubicBezTo>
                <a:cubicBezTo>
                  <a:pt x="385" y="236"/>
                  <a:pt x="386" y="235"/>
                  <a:pt x="387" y="234"/>
                </a:cubicBezTo>
                <a:cubicBezTo>
                  <a:pt x="391" y="230"/>
                  <a:pt x="394" y="225"/>
                  <a:pt x="394" y="220"/>
                </a:cubicBezTo>
                <a:cubicBezTo>
                  <a:pt x="394" y="215"/>
                  <a:pt x="392" y="210"/>
                  <a:pt x="389" y="207"/>
                </a:cubicBezTo>
                <a:cubicBezTo>
                  <a:pt x="386" y="204"/>
                  <a:pt x="383" y="202"/>
                  <a:pt x="379" y="202"/>
                </a:cubicBezTo>
                <a:cubicBezTo>
                  <a:pt x="375" y="201"/>
                  <a:pt x="370" y="202"/>
                  <a:pt x="362" y="205"/>
                </a:cubicBezTo>
                <a:close/>
                <a:moveTo>
                  <a:pt x="733" y="152"/>
                </a:moveTo>
                <a:cubicBezTo>
                  <a:pt x="659" y="238"/>
                  <a:pt x="707" y="320"/>
                  <a:pt x="760" y="373"/>
                </a:cubicBezTo>
                <a:cubicBezTo>
                  <a:pt x="833" y="446"/>
                  <a:pt x="898" y="584"/>
                  <a:pt x="829" y="652"/>
                </a:cubicBezTo>
                <a:cubicBezTo>
                  <a:pt x="797" y="684"/>
                  <a:pt x="758" y="699"/>
                  <a:pt x="716" y="697"/>
                </a:cubicBezTo>
                <a:cubicBezTo>
                  <a:pt x="695" y="696"/>
                  <a:pt x="675" y="689"/>
                  <a:pt x="654" y="679"/>
                </a:cubicBezTo>
                <a:cubicBezTo>
                  <a:pt x="632" y="693"/>
                  <a:pt x="606" y="693"/>
                  <a:pt x="590" y="678"/>
                </a:cubicBezTo>
                <a:lnTo>
                  <a:pt x="296" y="418"/>
                </a:lnTo>
                <a:lnTo>
                  <a:pt x="242" y="473"/>
                </a:lnTo>
                <a:lnTo>
                  <a:pt x="97" y="328"/>
                </a:lnTo>
                <a:lnTo>
                  <a:pt x="113" y="312"/>
                </a:lnTo>
                <a:cubicBezTo>
                  <a:pt x="98" y="308"/>
                  <a:pt x="84" y="301"/>
                  <a:pt x="71" y="292"/>
                </a:cubicBezTo>
                <a:lnTo>
                  <a:pt x="103" y="260"/>
                </a:lnTo>
                <a:cubicBezTo>
                  <a:pt x="114" y="270"/>
                  <a:pt x="125" y="279"/>
                  <a:pt x="137" y="288"/>
                </a:cubicBezTo>
                <a:lnTo>
                  <a:pt x="153" y="272"/>
                </a:lnTo>
                <a:cubicBezTo>
                  <a:pt x="141" y="263"/>
                  <a:pt x="130" y="254"/>
                  <a:pt x="119" y="244"/>
                </a:cubicBezTo>
                <a:lnTo>
                  <a:pt x="171" y="192"/>
                </a:lnTo>
                <a:lnTo>
                  <a:pt x="202" y="223"/>
                </a:lnTo>
                <a:lnTo>
                  <a:pt x="218" y="207"/>
                </a:lnTo>
                <a:lnTo>
                  <a:pt x="187" y="176"/>
                </a:lnTo>
                <a:lnTo>
                  <a:pt x="240" y="124"/>
                </a:lnTo>
                <a:cubicBezTo>
                  <a:pt x="250" y="134"/>
                  <a:pt x="259" y="146"/>
                  <a:pt x="268" y="157"/>
                </a:cubicBezTo>
                <a:lnTo>
                  <a:pt x="284" y="141"/>
                </a:lnTo>
                <a:cubicBezTo>
                  <a:pt x="275" y="130"/>
                  <a:pt x="266" y="118"/>
                  <a:pt x="256" y="108"/>
                </a:cubicBezTo>
                <a:lnTo>
                  <a:pt x="291" y="72"/>
                </a:lnTo>
                <a:cubicBezTo>
                  <a:pt x="300" y="85"/>
                  <a:pt x="307" y="99"/>
                  <a:pt x="311" y="114"/>
                </a:cubicBezTo>
                <a:lnTo>
                  <a:pt x="327" y="98"/>
                </a:lnTo>
                <a:lnTo>
                  <a:pt x="472" y="243"/>
                </a:lnTo>
                <a:lnTo>
                  <a:pt x="417" y="297"/>
                </a:lnTo>
                <a:lnTo>
                  <a:pt x="677" y="592"/>
                </a:lnTo>
                <a:cubicBezTo>
                  <a:pt x="690" y="604"/>
                  <a:pt x="692" y="625"/>
                  <a:pt x="684" y="644"/>
                </a:cubicBezTo>
                <a:cubicBezTo>
                  <a:pt x="696" y="648"/>
                  <a:pt x="707" y="651"/>
                  <a:pt x="719" y="652"/>
                </a:cubicBezTo>
                <a:cubicBezTo>
                  <a:pt x="748" y="654"/>
                  <a:pt x="775" y="643"/>
                  <a:pt x="798" y="621"/>
                </a:cubicBezTo>
                <a:cubicBezTo>
                  <a:pt x="839" y="579"/>
                  <a:pt x="794" y="471"/>
                  <a:pt x="729" y="405"/>
                </a:cubicBezTo>
                <a:cubicBezTo>
                  <a:pt x="636" y="312"/>
                  <a:pt x="625" y="209"/>
                  <a:pt x="700" y="123"/>
                </a:cubicBezTo>
                <a:lnTo>
                  <a:pt x="733" y="152"/>
                </a:lnTo>
                <a:close/>
                <a:moveTo>
                  <a:pt x="446" y="243"/>
                </a:moveTo>
                <a:lnTo>
                  <a:pt x="327" y="123"/>
                </a:lnTo>
                <a:lnTo>
                  <a:pt x="122" y="328"/>
                </a:lnTo>
                <a:lnTo>
                  <a:pt x="242" y="447"/>
                </a:lnTo>
                <a:lnTo>
                  <a:pt x="446" y="2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1000">
                <a:schemeClr val="accent1"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</p:sp>
      <p:sp>
        <p:nvSpPr>
          <p:cNvPr id="32" name="PA-102288">
            <a:extLst>
              <a:ext uri="{FF2B5EF4-FFF2-40B4-BE49-F238E27FC236}">
                <a16:creationId xmlns:a16="http://schemas.microsoft.com/office/drawing/2014/main" xmlns="" id="{768D250D-5FC4-4755-B8BF-EF93F399B48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0666" y="2708294"/>
            <a:ext cx="497283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Arial" panose="020B0604020202020204" pitchFamily="34" charset="0"/>
              </a:rPr>
              <a:t>新闻上说新型冠状病毒会人传染人，是真的</a:t>
            </a:r>
            <a:r>
              <a:rPr lang="zh-CN" altLang="en-US" sz="28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Arial" panose="020B0604020202020204" pitchFamily="34" charset="0"/>
              </a:rPr>
              <a:t>吗？</a:t>
            </a:r>
            <a:endParaRPr lang="en-US" altLang="zh-CN" sz="2800" kern="22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DC34F86A-A9F6-482C-A433-4F6B4339B4DE}"/>
              </a:ext>
            </a:extLst>
          </p:cNvPr>
          <p:cNvSpPr/>
          <p:nvPr/>
        </p:nvSpPr>
        <p:spPr>
          <a:xfrm rot="3215891">
            <a:off x="405801" y="6068210"/>
            <a:ext cx="580824" cy="57160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69E74A1-E94F-426C-A7BE-9496C576CBE7}"/>
              </a:ext>
            </a:extLst>
          </p:cNvPr>
          <p:cNvSpPr/>
          <p:nvPr/>
        </p:nvSpPr>
        <p:spPr>
          <a:xfrm rot="3667468">
            <a:off x="1345636" y="5333220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F556C0E3-459E-4CDB-BF26-EB090F0F4376}"/>
              </a:ext>
            </a:extLst>
          </p:cNvPr>
          <p:cNvSpPr/>
          <p:nvPr/>
        </p:nvSpPr>
        <p:spPr>
          <a:xfrm rot="11468393">
            <a:off x="2327479" y="593153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711B3B34-B34C-443C-928C-E0DD4BE233F8}"/>
              </a:ext>
            </a:extLst>
          </p:cNvPr>
          <p:cNvSpPr/>
          <p:nvPr/>
        </p:nvSpPr>
        <p:spPr>
          <a:xfrm rot="18389171">
            <a:off x="3115952" y="5826867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4A8EDB1-084D-4B43-974F-FB406BBD865E}"/>
              </a:ext>
            </a:extLst>
          </p:cNvPr>
          <p:cNvGrpSpPr/>
          <p:nvPr/>
        </p:nvGrpSpPr>
        <p:grpSpPr>
          <a:xfrm>
            <a:off x="420450" y="540853"/>
            <a:ext cx="589200" cy="525959"/>
            <a:chOff x="2391611" y="1651965"/>
            <a:chExt cx="507602" cy="45312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A87A650-4370-473C-BDCA-BCADDFEE5DAF}"/>
                </a:ext>
              </a:extLst>
            </p:cNvPr>
            <p:cNvSpPr/>
            <p:nvPr/>
          </p:nvSpPr>
          <p:spPr>
            <a:xfrm>
              <a:off x="2416288" y="173734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7CFF4AD-BCD5-4C5B-AEC5-10C7B485344F}"/>
                </a:ext>
              </a:extLst>
            </p:cNvPr>
            <p:cNvSpPr/>
            <p:nvPr/>
          </p:nvSpPr>
          <p:spPr>
            <a:xfrm>
              <a:off x="2880304" y="2048723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A0369A42-C27E-4ABB-B6B4-B5B02773BB73}"/>
                </a:ext>
              </a:extLst>
            </p:cNvPr>
            <p:cNvSpPr/>
            <p:nvPr/>
          </p:nvSpPr>
          <p:spPr>
            <a:xfrm>
              <a:off x="2391611" y="1968420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FDD1725-2560-41EF-95C8-590D951D7909}"/>
                </a:ext>
              </a:extLst>
            </p:cNvPr>
            <p:cNvCxnSpPr>
              <a:cxnSpLocks/>
              <a:stCxn id="41" idx="4"/>
              <a:endCxn id="43" idx="0"/>
            </p:cNvCxnSpPr>
            <p:nvPr/>
          </p:nvCxnSpPr>
          <p:spPr>
            <a:xfrm flipH="1">
              <a:off x="2407750" y="1783066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F60E0D04-40A6-45E1-BF10-B29263A5A94E}"/>
                </a:ext>
              </a:extLst>
            </p:cNvPr>
            <p:cNvCxnSpPr>
              <a:stCxn id="41" idx="4"/>
              <a:endCxn id="42" idx="1"/>
            </p:cNvCxnSpPr>
            <p:nvPr/>
          </p:nvCxnSpPr>
          <p:spPr>
            <a:xfrm>
              <a:off x="2439148" y="1783066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FE0C0025-0F1B-4C34-AD1F-66FAD972B980}"/>
                </a:ext>
              </a:extLst>
            </p:cNvPr>
            <p:cNvCxnSpPr>
              <a:cxnSpLocks/>
              <a:stCxn id="43" idx="0"/>
              <a:endCxn id="42" idx="0"/>
            </p:cNvCxnSpPr>
            <p:nvPr/>
          </p:nvCxnSpPr>
          <p:spPr>
            <a:xfrm>
              <a:off x="2407750" y="196842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C9BA4A3-E831-411D-972F-AEB44826BA3F}"/>
                </a:ext>
              </a:extLst>
            </p:cNvPr>
            <p:cNvSpPr/>
            <p:nvPr/>
          </p:nvSpPr>
          <p:spPr>
            <a:xfrm>
              <a:off x="2507452" y="165196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403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467">
        <p:fade/>
      </p:transition>
    </mc:Choice>
    <mc:Fallback xmlns="">
      <p:transition spd="med" advTm="74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96296E-6 L 0.03932 0.06527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xit" presetSubtype="16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  <p:bldP spid="27" grpId="0" animBg="1"/>
      <p:bldP spid="28" grpId="0" animBg="1"/>
      <p:bldP spid="30" grpId="0"/>
      <p:bldP spid="32" grpId="0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7970F86E-F646-44B1-BD87-1020B5C11F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89532" y="2996137"/>
            <a:ext cx="395280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4000"/>
              <a:t>疫情最新动态</a:t>
            </a:r>
          </a:p>
        </p:txBody>
      </p:sp>
      <p:sp>
        <p:nvSpPr>
          <p:cNvPr id="71" name="PA-102242">
            <a:extLst>
              <a:ext uri="{FF2B5EF4-FFF2-40B4-BE49-F238E27FC236}">
                <a16:creationId xmlns:a16="http://schemas.microsoft.com/office/drawing/2014/main" xmlns="" id="{9FC2F442-1BC8-4D8F-8EA4-532AB931145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89531" y="3912208"/>
            <a:ext cx="6478961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国家卫健委高级别专家组组长钟南山院士提醒，钟南山表示，普通人要提高对新型冠状病毒肺炎的认识，要提高警惕。①没有特殊情况不要去武汉；②有感冒要到发热门诊就诊；③要戴口罩。实际不一定非要戴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N95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口罩，一般的口罩是能阻挡大部分带有病毒的飞沫进入呼吸道的，预防新型冠状病毒，戴口罩还是有用的。</a:t>
            </a:r>
          </a:p>
        </p:txBody>
      </p:sp>
      <p:sp>
        <p:nvSpPr>
          <p:cNvPr id="72" name="文字方塊 37">
            <a:extLst>
              <a:ext uri="{FF2B5EF4-FFF2-40B4-BE49-F238E27FC236}">
                <a16:creationId xmlns:a16="http://schemas.microsoft.com/office/drawing/2014/main" xmlns="" id="{AE45186C-89F4-46C7-A1C9-91AAB67BD0CB}"/>
              </a:ext>
            </a:extLst>
          </p:cNvPr>
          <p:cNvSpPr txBox="1"/>
          <p:nvPr/>
        </p:nvSpPr>
        <p:spPr>
          <a:xfrm>
            <a:off x="5285531" y="2081516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3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0C37C0B1-2612-4A20-B894-CA22C9B421AA}"/>
              </a:ext>
            </a:extLst>
          </p:cNvPr>
          <p:cNvCxnSpPr>
            <a:cxnSpLocks/>
          </p:cNvCxnSpPr>
          <p:nvPr/>
        </p:nvCxnSpPr>
        <p:spPr>
          <a:xfrm>
            <a:off x="4710182" y="3808116"/>
            <a:ext cx="494181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9DD48B85-8281-4DA0-B043-534B63462465}"/>
              </a:ext>
            </a:extLst>
          </p:cNvPr>
          <p:cNvSpPr/>
          <p:nvPr/>
        </p:nvSpPr>
        <p:spPr>
          <a:xfrm>
            <a:off x="7847362" y="3406867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THE LATEST TREND OF EPIDEMIC SITUATION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844248E2-4B00-4A4D-9E22-EF98E6B8487B}"/>
              </a:ext>
            </a:extLst>
          </p:cNvPr>
          <p:cNvGrpSpPr/>
          <p:nvPr/>
        </p:nvGrpSpPr>
        <p:grpSpPr>
          <a:xfrm>
            <a:off x="4505127" y="2122789"/>
            <a:ext cx="792309" cy="667573"/>
            <a:chOff x="2379554" y="4721078"/>
            <a:chExt cx="533190" cy="449248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F90F0AD5-F91D-4CD4-9429-3C4E5E61CC23}"/>
                </a:ext>
              </a:extLst>
            </p:cNvPr>
            <p:cNvSpPr/>
            <p:nvPr/>
          </p:nvSpPr>
          <p:spPr>
            <a:xfrm>
              <a:off x="2504853" y="4788629"/>
              <a:ext cx="369753" cy="381697"/>
            </a:xfrm>
            <a:custGeom>
              <a:avLst/>
              <a:gdLst>
                <a:gd name="connsiteX0" fmla="*/ 313560 w 1844931"/>
                <a:gd name="connsiteY0" fmla="*/ 825883 h 1904533"/>
                <a:gd name="connsiteX1" fmla="*/ 317188 w 1844931"/>
                <a:gd name="connsiteY1" fmla="*/ 825883 h 1904533"/>
                <a:gd name="connsiteX2" fmla="*/ 947336 w 1844931"/>
                <a:gd name="connsiteY2" fmla="*/ 825883 h 1904533"/>
                <a:gd name="connsiteX3" fmla="*/ 1013729 w 1844931"/>
                <a:gd name="connsiteY3" fmla="*/ 895730 h 1904533"/>
                <a:gd name="connsiteX4" fmla="*/ 1013728 w 1844931"/>
                <a:gd name="connsiteY4" fmla="*/ 895749 h 1904533"/>
                <a:gd name="connsiteX5" fmla="*/ 944510 w 1844931"/>
                <a:gd name="connsiteY5" fmla="*/ 940593 h 1904533"/>
                <a:gd name="connsiteX6" fmla="*/ 314353 w 1844931"/>
                <a:gd name="connsiteY6" fmla="*/ 940593 h 1904533"/>
                <a:gd name="connsiteX7" fmla="*/ 247177 w 1844931"/>
                <a:gd name="connsiteY7" fmla="*/ 895740 h 1904533"/>
                <a:gd name="connsiteX8" fmla="*/ 313560 w 1844931"/>
                <a:gd name="connsiteY8" fmla="*/ 825883 h 1904533"/>
                <a:gd name="connsiteX9" fmla="*/ 1316691 w 1844931"/>
                <a:gd name="connsiteY9" fmla="*/ 785293 h 1904533"/>
                <a:gd name="connsiteX10" fmla="*/ 1339879 w 1844931"/>
                <a:gd name="connsiteY10" fmla="*/ 788478 h 1904533"/>
                <a:gd name="connsiteX11" fmla="*/ 1379786 w 1844931"/>
                <a:gd name="connsiteY11" fmla="*/ 859914 h 1904533"/>
                <a:gd name="connsiteX12" fmla="*/ 1378630 w 1844931"/>
                <a:gd name="connsiteY12" fmla="*/ 865119 h 1904533"/>
                <a:gd name="connsiteX13" fmla="*/ 1380139 w 1844931"/>
                <a:gd name="connsiteY13" fmla="*/ 877405 h 1904533"/>
                <a:gd name="connsiteX14" fmla="*/ 1478300 w 1844931"/>
                <a:gd name="connsiteY14" fmla="*/ 1587206 h 1904533"/>
                <a:gd name="connsiteX15" fmla="*/ 1578537 w 1844931"/>
                <a:gd name="connsiteY15" fmla="*/ 1394868 h 1904533"/>
                <a:gd name="connsiteX16" fmla="*/ 1579090 w 1844931"/>
                <a:gd name="connsiteY16" fmla="*/ 1392135 h 1904533"/>
                <a:gd name="connsiteX17" fmla="*/ 1609678 w 1844931"/>
                <a:gd name="connsiteY17" fmla="*/ 1361610 h 1904533"/>
                <a:gd name="connsiteX18" fmla="*/ 1616210 w 1844931"/>
                <a:gd name="connsiteY18" fmla="*/ 1360294 h 1904533"/>
                <a:gd name="connsiteX19" fmla="*/ 1623480 w 1844931"/>
                <a:gd name="connsiteY19" fmla="*/ 1356817 h 1904533"/>
                <a:gd name="connsiteX20" fmla="*/ 1818602 w 1844931"/>
                <a:gd name="connsiteY20" fmla="*/ 1354769 h 1904533"/>
                <a:gd name="connsiteX21" fmla="*/ 1844916 w 1844931"/>
                <a:gd name="connsiteY21" fmla="*/ 1413186 h 1904533"/>
                <a:gd name="connsiteX22" fmla="*/ 1820329 w 1844931"/>
                <a:gd name="connsiteY22" fmla="*/ 1472127 h 1904533"/>
                <a:gd name="connsiteX23" fmla="*/ 1663855 w 1844931"/>
                <a:gd name="connsiteY23" fmla="*/ 1473762 h 1904533"/>
                <a:gd name="connsiteX24" fmla="*/ 1500917 w 1844931"/>
                <a:gd name="connsiteY24" fmla="*/ 1766896 h 1904533"/>
                <a:gd name="connsiteX25" fmla="*/ 1489526 w 1844931"/>
                <a:gd name="connsiteY25" fmla="*/ 1774334 h 1904533"/>
                <a:gd name="connsiteX26" fmla="*/ 1487725 w 1844931"/>
                <a:gd name="connsiteY26" fmla="*/ 1777118 h 1904533"/>
                <a:gd name="connsiteX27" fmla="*/ 1473044 w 1844931"/>
                <a:gd name="connsiteY27" fmla="*/ 1783855 h 1904533"/>
                <a:gd name="connsiteX28" fmla="*/ 1472291 w 1844931"/>
                <a:gd name="connsiteY28" fmla="*/ 1784264 h 1904533"/>
                <a:gd name="connsiteX29" fmla="*/ 1472154 w 1844931"/>
                <a:gd name="connsiteY29" fmla="*/ 1784264 h 1904533"/>
                <a:gd name="connsiteX30" fmla="*/ 1461574 w 1844931"/>
                <a:gd name="connsiteY30" fmla="*/ 1789119 h 1904533"/>
                <a:gd name="connsiteX31" fmla="*/ 1375939 w 1844931"/>
                <a:gd name="connsiteY31" fmla="*/ 1694916 h 1904533"/>
                <a:gd name="connsiteX32" fmla="*/ 1292416 w 1844931"/>
                <a:gd name="connsiteY32" fmla="*/ 1091045 h 1904533"/>
                <a:gd name="connsiteX33" fmla="*/ 1131195 w 1844931"/>
                <a:gd name="connsiteY33" fmla="*/ 1490662 h 1904533"/>
                <a:gd name="connsiteX34" fmla="*/ 1129675 w 1844931"/>
                <a:gd name="connsiteY34" fmla="*/ 1493198 h 1904533"/>
                <a:gd name="connsiteX35" fmla="*/ 1122765 w 1844931"/>
                <a:gd name="connsiteY35" fmla="*/ 1507921 h 1904533"/>
                <a:gd name="connsiteX36" fmla="*/ 1118274 w 1844931"/>
                <a:gd name="connsiteY36" fmla="*/ 1512215 h 1904533"/>
                <a:gd name="connsiteX37" fmla="*/ 1116592 w 1844931"/>
                <a:gd name="connsiteY37" fmla="*/ 1515020 h 1904533"/>
                <a:gd name="connsiteX38" fmla="*/ 1113187 w 1844931"/>
                <a:gd name="connsiteY38" fmla="*/ 1517079 h 1904533"/>
                <a:gd name="connsiteX39" fmla="*/ 1105039 w 1844931"/>
                <a:gd name="connsiteY39" fmla="*/ 1524870 h 1904533"/>
                <a:gd name="connsiteX40" fmla="*/ 1080532 w 1844931"/>
                <a:gd name="connsiteY40" fmla="*/ 1536706 h 1904533"/>
                <a:gd name="connsiteX41" fmla="*/ 1021755 w 1844931"/>
                <a:gd name="connsiteY41" fmla="*/ 1504788 h 1904533"/>
                <a:gd name="connsiteX42" fmla="*/ 933954 w 1844931"/>
                <a:gd name="connsiteY42" fmla="*/ 1227010 h 1904533"/>
                <a:gd name="connsiteX43" fmla="*/ 713320 w 1844931"/>
                <a:gd name="connsiteY43" fmla="*/ 1515112 h 1904533"/>
                <a:gd name="connsiteX44" fmla="*/ 707220 w 1844931"/>
                <a:gd name="connsiteY44" fmla="*/ 1520710 h 1904533"/>
                <a:gd name="connsiteX45" fmla="*/ 705130 w 1844931"/>
                <a:gd name="connsiteY45" fmla="*/ 1529702 h 1904533"/>
                <a:gd name="connsiteX46" fmla="*/ 681508 w 1844931"/>
                <a:gd name="connsiteY46" fmla="*/ 1543507 h 1904533"/>
                <a:gd name="connsiteX47" fmla="*/ 487722 w 1844931"/>
                <a:gd name="connsiteY47" fmla="*/ 1544707 h 1904533"/>
                <a:gd name="connsiteX48" fmla="*/ 463794 w 1844931"/>
                <a:gd name="connsiteY48" fmla="*/ 1491158 h 1904533"/>
                <a:gd name="connsiteX49" fmla="*/ 485842 w 1844931"/>
                <a:gd name="connsiteY49" fmla="*/ 1429712 h 1904533"/>
                <a:gd name="connsiteX50" fmla="*/ 633660 w 1844931"/>
                <a:gd name="connsiteY50" fmla="*/ 1429712 h 1904533"/>
                <a:gd name="connsiteX51" fmla="*/ 894143 w 1844931"/>
                <a:gd name="connsiteY51" fmla="*/ 1089602 h 1904533"/>
                <a:gd name="connsiteX52" fmla="*/ 911944 w 1844931"/>
                <a:gd name="connsiteY52" fmla="*/ 1074625 h 1904533"/>
                <a:gd name="connsiteX53" fmla="*/ 930219 w 1844931"/>
                <a:gd name="connsiteY53" fmla="*/ 1069346 h 1904533"/>
                <a:gd name="connsiteX54" fmla="*/ 933506 w 1844931"/>
                <a:gd name="connsiteY54" fmla="*/ 1068038 h 1904533"/>
                <a:gd name="connsiteX55" fmla="*/ 960401 w 1844931"/>
                <a:gd name="connsiteY55" fmla="*/ 1063832 h 1904533"/>
                <a:gd name="connsiteX56" fmla="*/ 1014731 w 1844931"/>
                <a:gd name="connsiteY56" fmla="*/ 1095908 h 1904533"/>
                <a:gd name="connsiteX57" fmla="*/ 1081010 w 1844931"/>
                <a:gd name="connsiteY57" fmla="*/ 1307168 h 1904533"/>
                <a:gd name="connsiteX58" fmla="*/ 1267397 w 1844931"/>
                <a:gd name="connsiteY58" fmla="*/ 845114 h 1904533"/>
                <a:gd name="connsiteX59" fmla="*/ 1316691 w 1844931"/>
                <a:gd name="connsiteY59" fmla="*/ 785293 h 1904533"/>
                <a:gd name="connsiteX60" fmla="*/ 313952 w 1844931"/>
                <a:gd name="connsiteY60" fmla="*/ 417270 h 1904533"/>
                <a:gd name="connsiteX61" fmla="*/ 317188 w 1844931"/>
                <a:gd name="connsiteY61" fmla="*/ 417270 h 1904533"/>
                <a:gd name="connsiteX62" fmla="*/ 1320074 w 1844931"/>
                <a:gd name="connsiteY62" fmla="*/ 417270 h 1904533"/>
                <a:gd name="connsiteX63" fmla="*/ 1389884 w 1844931"/>
                <a:gd name="connsiteY63" fmla="*/ 483717 h 1904533"/>
                <a:gd name="connsiteX64" fmla="*/ 1320074 w 1844931"/>
                <a:gd name="connsiteY64" fmla="*/ 533399 h 1904533"/>
                <a:gd name="connsiteX65" fmla="*/ 317178 w 1844931"/>
                <a:gd name="connsiteY65" fmla="*/ 533399 h 1904533"/>
                <a:gd name="connsiteX66" fmla="*/ 247378 w 1844931"/>
                <a:gd name="connsiteY66" fmla="*/ 486927 h 1904533"/>
                <a:gd name="connsiteX67" fmla="*/ 313952 w 1844931"/>
                <a:gd name="connsiteY67" fmla="*/ 417270 h 1904533"/>
                <a:gd name="connsiteX68" fmla="*/ 239065 w 1844931"/>
                <a:gd name="connsiteY68" fmla="*/ 0 h 1904533"/>
                <a:gd name="connsiteX69" fmla="*/ 1394208 w 1844931"/>
                <a:gd name="connsiteY69" fmla="*/ 0 h 1904533"/>
                <a:gd name="connsiteX70" fmla="*/ 1633273 w 1844931"/>
                <a:gd name="connsiteY70" fmla="*/ 236553 h 1904533"/>
                <a:gd name="connsiteX71" fmla="*/ 1633273 w 1844931"/>
                <a:gd name="connsiteY71" fmla="*/ 660406 h 1904533"/>
                <a:gd name="connsiteX72" fmla="*/ 1566871 w 1844931"/>
                <a:gd name="connsiteY72" fmla="*/ 730263 h 1904533"/>
                <a:gd name="connsiteX73" fmla="*/ 1519214 w 1844931"/>
                <a:gd name="connsiteY73" fmla="*/ 663188 h 1904533"/>
                <a:gd name="connsiteX74" fmla="*/ 1519214 w 1844931"/>
                <a:gd name="connsiteY74" fmla="*/ 239325 h 1904533"/>
                <a:gd name="connsiteX75" fmla="*/ 1395916 w 1844931"/>
                <a:gd name="connsiteY75" fmla="*/ 114310 h 1904533"/>
                <a:gd name="connsiteX76" fmla="*/ 239829 w 1844931"/>
                <a:gd name="connsiteY76" fmla="*/ 114310 h 1904533"/>
                <a:gd name="connsiteX77" fmla="*/ 116941 w 1844931"/>
                <a:gd name="connsiteY77" fmla="*/ 238135 h 1904533"/>
                <a:gd name="connsiteX78" fmla="*/ 116941 w 1844931"/>
                <a:gd name="connsiteY78" fmla="*/ 1670456 h 1904533"/>
                <a:gd name="connsiteX79" fmla="*/ 227898 w 1844931"/>
                <a:gd name="connsiteY79" fmla="*/ 1789128 h 1904533"/>
                <a:gd name="connsiteX80" fmla="*/ 489183 w 1844931"/>
                <a:gd name="connsiteY80" fmla="*/ 1789128 h 1904533"/>
                <a:gd name="connsiteX81" fmla="*/ 557723 w 1844931"/>
                <a:gd name="connsiteY81" fmla="*/ 1836449 h 1904533"/>
                <a:gd name="connsiteX82" fmla="*/ 489508 w 1844931"/>
                <a:gd name="connsiteY82" fmla="*/ 1904533 h 1904533"/>
                <a:gd name="connsiteX83" fmla="*/ 233272 w 1844931"/>
                <a:gd name="connsiteY83" fmla="*/ 1904533 h 1904533"/>
                <a:gd name="connsiteX84" fmla="*/ 0 w 1844931"/>
                <a:gd name="connsiteY84" fmla="*/ 1667970 h 1904533"/>
                <a:gd name="connsiteX85" fmla="*/ 0 w 1844931"/>
                <a:gd name="connsiteY85" fmla="*/ 236553 h 1904533"/>
                <a:gd name="connsiteX86" fmla="*/ 239065 w 1844931"/>
                <a:gd name="connsiteY86" fmla="*/ 0 h 190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844931" h="1904533">
                  <a:moveTo>
                    <a:pt x="313560" y="825883"/>
                  </a:moveTo>
                  <a:cubicBezTo>
                    <a:pt x="314769" y="825851"/>
                    <a:pt x="315979" y="825851"/>
                    <a:pt x="317188" y="825883"/>
                  </a:cubicBezTo>
                  <a:lnTo>
                    <a:pt x="947336" y="825883"/>
                  </a:lnTo>
                  <a:cubicBezTo>
                    <a:pt x="984997" y="826875"/>
                    <a:pt x="1014722" y="858146"/>
                    <a:pt x="1013729" y="895730"/>
                  </a:cubicBezTo>
                  <a:cubicBezTo>
                    <a:pt x="1013729" y="895736"/>
                    <a:pt x="1013729" y="895743"/>
                    <a:pt x="1013728" y="895749"/>
                  </a:cubicBezTo>
                  <a:cubicBezTo>
                    <a:pt x="1012755" y="931935"/>
                    <a:pt x="994257" y="940593"/>
                    <a:pt x="944510" y="940593"/>
                  </a:cubicBezTo>
                  <a:lnTo>
                    <a:pt x="314353" y="940593"/>
                  </a:lnTo>
                  <a:cubicBezTo>
                    <a:pt x="270476" y="940593"/>
                    <a:pt x="248170" y="933335"/>
                    <a:pt x="247177" y="895740"/>
                  </a:cubicBezTo>
                  <a:cubicBezTo>
                    <a:pt x="246178" y="858156"/>
                    <a:pt x="275899" y="826880"/>
                    <a:pt x="313560" y="825883"/>
                  </a:cubicBezTo>
                  <a:close/>
                  <a:moveTo>
                    <a:pt x="1316691" y="785293"/>
                  </a:moveTo>
                  <a:cubicBezTo>
                    <a:pt x="1323426" y="784000"/>
                    <a:pt x="1331012" y="784919"/>
                    <a:pt x="1339879" y="788478"/>
                  </a:cubicBezTo>
                  <a:cubicBezTo>
                    <a:pt x="1366458" y="799158"/>
                    <a:pt x="1381334" y="827985"/>
                    <a:pt x="1379786" y="859914"/>
                  </a:cubicBezTo>
                  <a:lnTo>
                    <a:pt x="1378630" y="865119"/>
                  </a:lnTo>
                  <a:lnTo>
                    <a:pt x="1380139" y="877405"/>
                  </a:lnTo>
                  <a:lnTo>
                    <a:pt x="1478300" y="1587206"/>
                  </a:lnTo>
                  <a:lnTo>
                    <a:pt x="1578537" y="1394868"/>
                  </a:lnTo>
                  <a:lnTo>
                    <a:pt x="1579090" y="1392135"/>
                  </a:lnTo>
                  <a:cubicBezTo>
                    <a:pt x="1584907" y="1378410"/>
                    <a:pt x="1595925" y="1367415"/>
                    <a:pt x="1609678" y="1361610"/>
                  </a:cubicBezTo>
                  <a:lnTo>
                    <a:pt x="1616210" y="1360294"/>
                  </a:lnTo>
                  <a:lnTo>
                    <a:pt x="1623480" y="1356817"/>
                  </a:lnTo>
                  <a:lnTo>
                    <a:pt x="1818602" y="1354769"/>
                  </a:lnTo>
                  <a:cubicBezTo>
                    <a:pt x="1832671" y="1354636"/>
                    <a:pt x="1844439" y="1380772"/>
                    <a:pt x="1844916" y="1413186"/>
                  </a:cubicBezTo>
                  <a:cubicBezTo>
                    <a:pt x="1845403" y="1445580"/>
                    <a:pt x="1834398" y="1471965"/>
                    <a:pt x="1820329" y="1472127"/>
                  </a:cubicBezTo>
                  <a:lnTo>
                    <a:pt x="1663855" y="1473762"/>
                  </a:lnTo>
                  <a:lnTo>
                    <a:pt x="1500917" y="1766896"/>
                  </a:lnTo>
                  <a:lnTo>
                    <a:pt x="1489526" y="1774334"/>
                  </a:lnTo>
                  <a:lnTo>
                    <a:pt x="1487725" y="1777118"/>
                  </a:lnTo>
                  <a:lnTo>
                    <a:pt x="1473044" y="1783855"/>
                  </a:lnTo>
                  <a:lnTo>
                    <a:pt x="1472291" y="1784264"/>
                  </a:lnTo>
                  <a:lnTo>
                    <a:pt x="1472154" y="1784264"/>
                  </a:lnTo>
                  <a:lnTo>
                    <a:pt x="1461574" y="1789119"/>
                  </a:lnTo>
                  <a:cubicBezTo>
                    <a:pt x="1422202" y="1794510"/>
                    <a:pt x="1383880" y="1752343"/>
                    <a:pt x="1375939" y="1694916"/>
                  </a:cubicBezTo>
                  <a:lnTo>
                    <a:pt x="1292416" y="1091045"/>
                  </a:lnTo>
                  <a:lnTo>
                    <a:pt x="1131195" y="1490662"/>
                  </a:lnTo>
                  <a:lnTo>
                    <a:pt x="1129675" y="1493198"/>
                  </a:lnTo>
                  <a:lnTo>
                    <a:pt x="1122765" y="1507921"/>
                  </a:lnTo>
                  <a:lnTo>
                    <a:pt x="1118274" y="1512215"/>
                  </a:lnTo>
                  <a:lnTo>
                    <a:pt x="1116592" y="1515020"/>
                  </a:lnTo>
                  <a:lnTo>
                    <a:pt x="1113187" y="1517079"/>
                  </a:lnTo>
                  <a:lnTo>
                    <a:pt x="1105039" y="1524870"/>
                  </a:lnTo>
                  <a:cubicBezTo>
                    <a:pt x="1097909" y="1529792"/>
                    <a:pt x="1089650" y="1533861"/>
                    <a:pt x="1080532" y="1536706"/>
                  </a:cubicBezTo>
                  <a:cubicBezTo>
                    <a:pt x="1053511" y="1541459"/>
                    <a:pt x="1039279" y="1534010"/>
                    <a:pt x="1021755" y="1504788"/>
                  </a:cubicBezTo>
                  <a:lnTo>
                    <a:pt x="933954" y="1227010"/>
                  </a:lnTo>
                  <a:lnTo>
                    <a:pt x="713320" y="1515112"/>
                  </a:lnTo>
                  <a:lnTo>
                    <a:pt x="707220" y="1520710"/>
                  </a:lnTo>
                  <a:lnTo>
                    <a:pt x="705130" y="1529702"/>
                  </a:lnTo>
                  <a:cubicBezTo>
                    <a:pt x="701087" y="1538647"/>
                    <a:pt x="693888" y="1542964"/>
                    <a:pt x="681508" y="1543507"/>
                  </a:cubicBezTo>
                  <a:lnTo>
                    <a:pt x="487722" y="1544707"/>
                  </a:lnTo>
                  <a:cubicBezTo>
                    <a:pt x="464367" y="1543507"/>
                    <a:pt x="464252" y="1529296"/>
                    <a:pt x="463794" y="1491158"/>
                  </a:cubicBezTo>
                  <a:cubicBezTo>
                    <a:pt x="463317" y="1453010"/>
                    <a:pt x="465560" y="1429712"/>
                    <a:pt x="485842" y="1429712"/>
                  </a:cubicBezTo>
                  <a:lnTo>
                    <a:pt x="633660" y="1429712"/>
                  </a:lnTo>
                  <a:lnTo>
                    <a:pt x="894143" y="1089602"/>
                  </a:lnTo>
                  <a:cubicBezTo>
                    <a:pt x="899037" y="1083208"/>
                    <a:pt x="905125" y="1078203"/>
                    <a:pt x="911944" y="1074625"/>
                  </a:cubicBezTo>
                  <a:lnTo>
                    <a:pt x="930219" y="1069346"/>
                  </a:lnTo>
                  <a:lnTo>
                    <a:pt x="933506" y="1068038"/>
                  </a:lnTo>
                  <a:cubicBezTo>
                    <a:pt x="942624" y="1065197"/>
                    <a:pt x="951733" y="1063845"/>
                    <a:pt x="960401" y="1063832"/>
                  </a:cubicBezTo>
                  <a:cubicBezTo>
                    <a:pt x="986403" y="1063795"/>
                    <a:pt x="1008424" y="1075820"/>
                    <a:pt x="1014731" y="1095908"/>
                  </a:cubicBezTo>
                  <a:lnTo>
                    <a:pt x="1081010" y="1307168"/>
                  </a:lnTo>
                  <a:lnTo>
                    <a:pt x="1267397" y="845114"/>
                  </a:lnTo>
                  <a:cubicBezTo>
                    <a:pt x="1283933" y="812968"/>
                    <a:pt x="1296485" y="789174"/>
                    <a:pt x="1316691" y="785293"/>
                  </a:cubicBezTo>
                  <a:close/>
                  <a:moveTo>
                    <a:pt x="313952" y="417270"/>
                  </a:moveTo>
                  <a:cubicBezTo>
                    <a:pt x="315030" y="417245"/>
                    <a:pt x="316109" y="417245"/>
                    <a:pt x="317188" y="417270"/>
                  </a:cubicBezTo>
                  <a:lnTo>
                    <a:pt x="1320074" y="417270"/>
                  </a:lnTo>
                  <a:cubicBezTo>
                    <a:pt x="1357738" y="416381"/>
                    <a:pt x="1388993" y="446130"/>
                    <a:pt x="1389884" y="483717"/>
                  </a:cubicBezTo>
                  <a:cubicBezTo>
                    <a:pt x="1390781" y="521302"/>
                    <a:pt x="1343153" y="536276"/>
                    <a:pt x="1320074" y="533399"/>
                  </a:cubicBezTo>
                  <a:lnTo>
                    <a:pt x="317178" y="533399"/>
                  </a:lnTo>
                  <a:cubicBezTo>
                    <a:pt x="261304" y="533399"/>
                    <a:pt x="248256" y="524522"/>
                    <a:pt x="247378" y="486927"/>
                  </a:cubicBezTo>
                  <a:cubicBezTo>
                    <a:pt x="246487" y="449346"/>
                    <a:pt x="276293" y="418159"/>
                    <a:pt x="313952" y="417270"/>
                  </a:cubicBezTo>
                  <a:close/>
                  <a:moveTo>
                    <a:pt x="239065" y="0"/>
                  </a:moveTo>
                  <a:lnTo>
                    <a:pt x="1394208" y="0"/>
                  </a:lnTo>
                  <a:cubicBezTo>
                    <a:pt x="1525972" y="0"/>
                    <a:pt x="1633273" y="106147"/>
                    <a:pt x="1633273" y="236553"/>
                  </a:cubicBezTo>
                  <a:lnTo>
                    <a:pt x="1633273" y="660406"/>
                  </a:lnTo>
                  <a:cubicBezTo>
                    <a:pt x="1634267" y="697995"/>
                    <a:pt x="1604537" y="729271"/>
                    <a:pt x="1566871" y="730263"/>
                  </a:cubicBezTo>
                  <a:cubicBezTo>
                    <a:pt x="1533942" y="717566"/>
                    <a:pt x="1520217" y="700783"/>
                    <a:pt x="1519214" y="663188"/>
                  </a:cubicBezTo>
                  <a:lnTo>
                    <a:pt x="1519214" y="239325"/>
                  </a:lnTo>
                  <a:cubicBezTo>
                    <a:pt x="1519214" y="184013"/>
                    <a:pt x="1452383" y="114310"/>
                    <a:pt x="1395916" y="114310"/>
                  </a:cubicBezTo>
                  <a:lnTo>
                    <a:pt x="239829" y="114310"/>
                  </a:lnTo>
                  <a:cubicBezTo>
                    <a:pt x="183363" y="114310"/>
                    <a:pt x="116941" y="182823"/>
                    <a:pt x="116941" y="238135"/>
                  </a:cubicBezTo>
                  <a:lnTo>
                    <a:pt x="116941" y="1670456"/>
                  </a:lnTo>
                  <a:cubicBezTo>
                    <a:pt x="116941" y="1725768"/>
                    <a:pt x="171422" y="1789128"/>
                    <a:pt x="227898" y="1789128"/>
                  </a:cubicBezTo>
                  <a:lnTo>
                    <a:pt x="489183" y="1789128"/>
                  </a:lnTo>
                  <a:cubicBezTo>
                    <a:pt x="526856" y="1789128"/>
                    <a:pt x="557723" y="1798854"/>
                    <a:pt x="557723" y="1836449"/>
                  </a:cubicBezTo>
                  <a:cubicBezTo>
                    <a:pt x="557723" y="1874034"/>
                    <a:pt x="527180" y="1904533"/>
                    <a:pt x="489508" y="1904533"/>
                  </a:cubicBezTo>
                  <a:lnTo>
                    <a:pt x="233272" y="1904533"/>
                  </a:lnTo>
                  <a:cubicBezTo>
                    <a:pt x="104113" y="1901476"/>
                    <a:pt x="0" y="1796501"/>
                    <a:pt x="0" y="1667970"/>
                  </a:cubicBezTo>
                  <a:lnTo>
                    <a:pt x="0" y="236553"/>
                  </a:lnTo>
                  <a:cubicBezTo>
                    <a:pt x="10" y="106147"/>
                    <a:pt x="107177" y="0"/>
                    <a:pt x="23906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8490B372-D39F-4F67-B0B6-7756120AABC5}"/>
                </a:ext>
              </a:extLst>
            </p:cNvPr>
            <p:cNvSpPr/>
            <p:nvPr/>
          </p:nvSpPr>
          <p:spPr>
            <a:xfrm>
              <a:off x="2448392" y="4721078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E9B98D11-DB78-4180-8E8D-5337BACCF722}"/>
                </a:ext>
              </a:extLst>
            </p:cNvPr>
            <p:cNvSpPr/>
            <p:nvPr/>
          </p:nvSpPr>
          <p:spPr>
            <a:xfrm>
              <a:off x="2893835" y="496441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C3427D09-416B-4964-9A47-B5E67C79A799}"/>
                </a:ext>
              </a:extLst>
            </p:cNvPr>
            <p:cNvSpPr/>
            <p:nvPr/>
          </p:nvSpPr>
          <p:spPr>
            <a:xfrm>
              <a:off x="2379554" y="5102775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F9C2D5C7-F4AF-4FA4-8630-ECEE4B1FBECD}"/>
                </a:ext>
              </a:extLst>
            </p:cNvPr>
            <p:cNvCxnSpPr>
              <a:cxnSpLocks/>
              <a:stCxn id="77" idx="4"/>
              <a:endCxn id="79" idx="0"/>
            </p:cNvCxnSpPr>
            <p:nvPr/>
          </p:nvCxnSpPr>
          <p:spPr>
            <a:xfrm flipH="1">
              <a:off x="2395693" y="4766797"/>
              <a:ext cx="75559" cy="33597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264DBFCB-ED5F-4933-B424-81CFDFBB1D01}"/>
                </a:ext>
              </a:extLst>
            </p:cNvPr>
            <p:cNvCxnSpPr>
              <a:stCxn id="77" idx="4"/>
              <a:endCxn id="78" idx="1"/>
            </p:cNvCxnSpPr>
            <p:nvPr/>
          </p:nvCxnSpPr>
          <p:spPr>
            <a:xfrm>
              <a:off x="2471252" y="4766797"/>
              <a:ext cx="425352" cy="20038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489F0D5-F463-45B0-92C2-87885FFCE4D0}"/>
                </a:ext>
              </a:extLst>
            </p:cNvPr>
            <p:cNvCxnSpPr>
              <a:cxnSpLocks/>
              <a:stCxn id="79" idx="0"/>
              <a:endCxn id="78" idx="0"/>
            </p:cNvCxnSpPr>
            <p:nvPr/>
          </p:nvCxnSpPr>
          <p:spPr>
            <a:xfrm flipV="1">
              <a:off x="2395693" y="4964415"/>
              <a:ext cx="507597" cy="13836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9E82CF79-CE67-464A-AD27-826F94008827}"/>
              </a:ext>
            </a:extLst>
          </p:cNvPr>
          <p:cNvSpPr/>
          <p:nvPr/>
        </p:nvSpPr>
        <p:spPr>
          <a:xfrm>
            <a:off x="1706377" y="2792760"/>
            <a:ext cx="812044" cy="418579"/>
          </a:xfrm>
          <a:custGeom>
            <a:avLst/>
            <a:gdLst/>
            <a:ahLst/>
            <a:cxnLst/>
            <a:rect l="l" t="t" r="r" b="b"/>
            <a:pathLst>
              <a:path w="812044" h="418579">
                <a:moveTo>
                  <a:pt x="0" y="0"/>
                </a:moveTo>
                <a:lnTo>
                  <a:pt x="812044" y="0"/>
                </a:lnTo>
                <a:lnTo>
                  <a:pt x="812044" y="49671"/>
                </a:lnTo>
                <a:lnTo>
                  <a:pt x="812044" y="93203"/>
                </a:lnTo>
                <a:lnTo>
                  <a:pt x="812044" y="191988"/>
                </a:lnTo>
                <a:cubicBezTo>
                  <a:pt x="812044" y="234776"/>
                  <a:pt x="804881" y="271425"/>
                  <a:pt x="790557" y="301935"/>
                </a:cubicBezTo>
                <a:cubicBezTo>
                  <a:pt x="776232" y="332445"/>
                  <a:pt x="755210" y="355699"/>
                  <a:pt x="727491" y="371698"/>
                </a:cubicBezTo>
                <a:cubicBezTo>
                  <a:pt x="699771" y="387697"/>
                  <a:pt x="666564" y="395697"/>
                  <a:pt x="627869" y="395697"/>
                </a:cubicBezTo>
                <a:lnTo>
                  <a:pt x="532991" y="395697"/>
                </a:lnTo>
                <a:cubicBezTo>
                  <a:pt x="493179" y="395697"/>
                  <a:pt x="459042" y="387697"/>
                  <a:pt x="430579" y="371698"/>
                </a:cubicBezTo>
                <a:cubicBezTo>
                  <a:pt x="402115" y="355699"/>
                  <a:pt x="380442" y="332445"/>
                  <a:pt x="365559" y="301935"/>
                </a:cubicBezTo>
                <a:lnTo>
                  <a:pt x="364311" y="298862"/>
                </a:lnTo>
                <a:lnTo>
                  <a:pt x="0" y="418579"/>
                </a:lnTo>
                <a:lnTo>
                  <a:pt x="0" y="314213"/>
                </a:lnTo>
                <a:lnTo>
                  <a:pt x="344092" y="210986"/>
                </a:lnTo>
                <a:lnTo>
                  <a:pt x="343235" y="191988"/>
                </a:lnTo>
                <a:lnTo>
                  <a:pt x="343235" y="93203"/>
                </a:lnTo>
                <a:lnTo>
                  <a:pt x="0" y="93203"/>
                </a:lnTo>
                <a:lnTo>
                  <a:pt x="0" y="0"/>
                </a:lnTo>
                <a:close/>
                <a:moveTo>
                  <a:pt x="430858" y="93203"/>
                </a:moveTo>
                <a:lnTo>
                  <a:pt x="430858" y="199802"/>
                </a:lnTo>
                <a:cubicBezTo>
                  <a:pt x="430858" y="221382"/>
                  <a:pt x="434857" y="239892"/>
                  <a:pt x="442857" y="255333"/>
                </a:cubicBezTo>
                <a:cubicBezTo>
                  <a:pt x="450856" y="270774"/>
                  <a:pt x="462577" y="282494"/>
                  <a:pt x="478018" y="290494"/>
                </a:cubicBezTo>
                <a:cubicBezTo>
                  <a:pt x="493458" y="298493"/>
                  <a:pt x="511969" y="302493"/>
                  <a:pt x="533549" y="302493"/>
                </a:cubicBezTo>
                <a:lnTo>
                  <a:pt x="616707" y="302493"/>
                </a:lnTo>
                <a:cubicBezTo>
                  <a:pt x="639403" y="302493"/>
                  <a:pt x="658844" y="298493"/>
                  <a:pt x="675029" y="290494"/>
                </a:cubicBezTo>
                <a:cubicBezTo>
                  <a:pt x="691214" y="282494"/>
                  <a:pt x="703492" y="270774"/>
                  <a:pt x="711864" y="255333"/>
                </a:cubicBezTo>
                <a:cubicBezTo>
                  <a:pt x="720235" y="239892"/>
                  <a:pt x="724421" y="221382"/>
                  <a:pt x="724421" y="199802"/>
                </a:cubicBezTo>
                <a:lnTo>
                  <a:pt x="724421" y="93203"/>
                </a:lnTo>
                <a:lnTo>
                  <a:pt x="430858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7518AA14-AF21-4304-ADBF-B5B8ECF0D4F9}"/>
              </a:ext>
            </a:extLst>
          </p:cNvPr>
          <p:cNvSpPr/>
          <p:nvPr/>
        </p:nvSpPr>
        <p:spPr>
          <a:xfrm>
            <a:off x="1706377" y="3268042"/>
            <a:ext cx="811486" cy="472158"/>
          </a:xfrm>
          <a:custGeom>
            <a:avLst/>
            <a:gdLst/>
            <a:ahLst/>
            <a:cxnLst/>
            <a:rect l="l" t="t" r="r" b="b"/>
            <a:pathLst>
              <a:path w="811486" h="472158">
                <a:moveTo>
                  <a:pt x="0" y="0"/>
                </a:moveTo>
                <a:lnTo>
                  <a:pt x="811486" y="187524"/>
                </a:lnTo>
                <a:lnTo>
                  <a:pt x="811486" y="284634"/>
                </a:lnTo>
                <a:lnTo>
                  <a:pt x="0" y="472158"/>
                </a:lnTo>
                <a:lnTo>
                  <a:pt x="0" y="370582"/>
                </a:lnTo>
                <a:lnTo>
                  <a:pt x="186965" y="333800"/>
                </a:lnTo>
                <a:lnTo>
                  <a:pt x="186965" y="138358"/>
                </a:lnTo>
                <a:lnTo>
                  <a:pt x="0" y="101576"/>
                </a:lnTo>
                <a:lnTo>
                  <a:pt x="0" y="0"/>
                </a:lnTo>
                <a:close/>
                <a:moveTo>
                  <a:pt x="274588" y="155597"/>
                </a:moveTo>
                <a:lnTo>
                  <a:pt x="274588" y="316561"/>
                </a:lnTo>
                <a:lnTo>
                  <a:pt x="683679" y="236079"/>
                </a:lnTo>
                <a:lnTo>
                  <a:pt x="274588" y="1555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A990737D-3180-4A22-8EC7-1BCDB0E9F9F4}"/>
              </a:ext>
            </a:extLst>
          </p:cNvPr>
          <p:cNvSpPr/>
          <p:nvPr/>
        </p:nvSpPr>
        <p:spPr>
          <a:xfrm>
            <a:off x="1706935" y="3811935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4"/>
                </a:lnTo>
                <a:lnTo>
                  <a:pt x="207408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07BF7195-B6B6-4905-B922-508110E04519}"/>
              </a:ext>
            </a:extLst>
          </p:cNvPr>
          <p:cNvSpPr/>
          <p:nvPr/>
        </p:nvSpPr>
        <p:spPr>
          <a:xfrm>
            <a:off x="1698006" y="4320704"/>
            <a:ext cx="828229" cy="392348"/>
          </a:xfrm>
          <a:custGeom>
            <a:avLst/>
            <a:gdLst/>
            <a:ahLst/>
            <a:cxnLst/>
            <a:rect l="l" t="t" r="r" b="b"/>
            <a:pathLst>
              <a:path w="828229" h="392348">
                <a:moveTo>
                  <a:pt x="190873" y="0"/>
                </a:moveTo>
                <a:lnTo>
                  <a:pt x="231056" y="0"/>
                </a:lnTo>
                <a:lnTo>
                  <a:pt x="231056" y="92645"/>
                </a:lnTo>
                <a:lnTo>
                  <a:pt x="192547" y="92645"/>
                </a:lnTo>
                <a:cubicBezTo>
                  <a:pt x="158316" y="92645"/>
                  <a:pt x="132458" y="101482"/>
                  <a:pt x="114970" y="119155"/>
                </a:cubicBezTo>
                <a:cubicBezTo>
                  <a:pt x="97483" y="136829"/>
                  <a:pt x="88739" y="162966"/>
                  <a:pt x="88739" y="197569"/>
                </a:cubicBezTo>
                <a:cubicBezTo>
                  <a:pt x="88739" y="231427"/>
                  <a:pt x="97483" y="256914"/>
                  <a:pt x="114970" y="274029"/>
                </a:cubicBezTo>
                <a:cubicBezTo>
                  <a:pt x="132458" y="291145"/>
                  <a:pt x="158316" y="299702"/>
                  <a:pt x="192547" y="299702"/>
                </a:cubicBezTo>
                <a:lnTo>
                  <a:pt x="252264" y="299702"/>
                </a:lnTo>
                <a:cubicBezTo>
                  <a:pt x="274960" y="299702"/>
                  <a:pt x="294401" y="294400"/>
                  <a:pt x="310586" y="283796"/>
                </a:cubicBezTo>
                <a:cubicBezTo>
                  <a:pt x="326771" y="273192"/>
                  <a:pt x="340166" y="259798"/>
                  <a:pt x="350770" y="243613"/>
                </a:cubicBezTo>
                <a:cubicBezTo>
                  <a:pt x="361374" y="227428"/>
                  <a:pt x="373001" y="205755"/>
                  <a:pt x="385651" y="178593"/>
                </a:cubicBezTo>
                <a:cubicBezTo>
                  <a:pt x="386023" y="177849"/>
                  <a:pt x="386396" y="177012"/>
                  <a:pt x="386768" y="176082"/>
                </a:cubicBezTo>
                <a:cubicBezTo>
                  <a:pt x="387140" y="175152"/>
                  <a:pt x="387512" y="174315"/>
                  <a:pt x="387884" y="173570"/>
                </a:cubicBezTo>
                <a:lnTo>
                  <a:pt x="391791" y="165757"/>
                </a:lnTo>
                <a:cubicBezTo>
                  <a:pt x="408534" y="130410"/>
                  <a:pt x="424347" y="101761"/>
                  <a:pt x="439230" y="79809"/>
                </a:cubicBezTo>
                <a:cubicBezTo>
                  <a:pt x="454112" y="57857"/>
                  <a:pt x="474483" y="39160"/>
                  <a:pt x="500342" y="23719"/>
                </a:cubicBezTo>
                <a:cubicBezTo>
                  <a:pt x="526201" y="8278"/>
                  <a:pt x="558478" y="558"/>
                  <a:pt x="597173" y="558"/>
                </a:cubicBezTo>
                <a:lnTo>
                  <a:pt x="640706" y="558"/>
                </a:lnTo>
                <a:cubicBezTo>
                  <a:pt x="681633" y="558"/>
                  <a:pt x="716050" y="7999"/>
                  <a:pt x="743955" y="22882"/>
                </a:cubicBezTo>
                <a:cubicBezTo>
                  <a:pt x="771860" y="37765"/>
                  <a:pt x="792882" y="59810"/>
                  <a:pt x="807021" y="89017"/>
                </a:cubicBezTo>
                <a:cubicBezTo>
                  <a:pt x="821160" y="118225"/>
                  <a:pt x="828229" y="154223"/>
                  <a:pt x="828229" y="197011"/>
                </a:cubicBezTo>
                <a:cubicBezTo>
                  <a:pt x="828229" y="238683"/>
                  <a:pt x="821067" y="273750"/>
                  <a:pt x="806742" y="302214"/>
                </a:cubicBezTo>
                <a:cubicBezTo>
                  <a:pt x="792417" y="330677"/>
                  <a:pt x="771116" y="352071"/>
                  <a:pt x="742839" y="366396"/>
                </a:cubicBezTo>
                <a:cubicBezTo>
                  <a:pt x="714562" y="380721"/>
                  <a:pt x="679773" y="387883"/>
                  <a:pt x="638473" y="387883"/>
                </a:cubicBezTo>
                <a:lnTo>
                  <a:pt x="596057" y="387883"/>
                </a:lnTo>
                <a:lnTo>
                  <a:pt x="596057" y="295237"/>
                </a:lnTo>
                <a:lnTo>
                  <a:pt x="636241" y="295237"/>
                </a:lnTo>
                <a:cubicBezTo>
                  <a:pt x="670471" y="295237"/>
                  <a:pt x="696330" y="286959"/>
                  <a:pt x="713817" y="270402"/>
                </a:cubicBezTo>
                <a:cubicBezTo>
                  <a:pt x="731305" y="253845"/>
                  <a:pt x="740048" y="229381"/>
                  <a:pt x="740048" y="197011"/>
                </a:cubicBezTo>
                <a:cubicBezTo>
                  <a:pt x="740048" y="162780"/>
                  <a:pt x="731677" y="136922"/>
                  <a:pt x="714934" y="119434"/>
                </a:cubicBezTo>
                <a:cubicBezTo>
                  <a:pt x="698191" y="101947"/>
                  <a:pt x="673820" y="93203"/>
                  <a:pt x="641822" y="93203"/>
                </a:cubicBezTo>
                <a:lnTo>
                  <a:pt x="596615" y="93203"/>
                </a:lnTo>
                <a:cubicBezTo>
                  <a:pt x="573919" y="93203"/>
                  <a:pt x="554664" y="98691"/>
                  <a:pt x="538851" y="109668"/>
                </a:cubicBezTo>
                <a:cubicBezTo>
                  <a:pt x="523038" y="120643"/>
                  <a:pt x="510202" y="134317"/>
                  <a:pt x="500342" y="150688"/>
                </a:cubicBezTo>
                <a:cubicBezTo>
                  <a:pt x="490482" y="167059"/>
                  <a:pt x="478855" y="189383"/>
                  <a:pt x="465461" y="217661"/>
                </a:cubicBezTo>
                <a:cubicBezTo>
                  <a:pt x="464344" y="220637"/>
                  <a:pt x="463135" y="223335"/>
                  <a:pt x="461833" y="225753"/>
                </a:cubicBezTo>
                <a:cubicBezTo>
                  <a:pt x="460531" y="228172"/>
                  <a:pt x="459321" y="230869"/>
                  <a:pt x="458205" y="233846"/>
                </a:cubicBezTo>
                <a:cubicBezTo>
                  <a:pt x="457461" y="235334"/>
                  <a:pt x="456717" y="236915"/>
                  <a:pt x="455973" y="238590"/>
                </a:cubicBezTo>
                <a:cubicBezTo>
                  <a:pt x="455229" y="240264"/>
                  <a:pt x="454484" y="241845"/>
                  <a:pt x="453740" y="243334"/>
                </a:cubicBezTo>
                <a:cubicBezTo>
                  <a:pt x="438858" y="274960"/>
                  <a:pt x="424068" y="300912"/>
                  <a:pt x="409371" y="321189"/>
                </a:cubicBezTo>
                <a:cubicBezTo>
                  <a:pt x="394674" y="341467"/>
                  <a:pt x="374675" y="358396"/>
                  <a:pt x="349375" y="371977"/>
                </a:cubicBezTo>
                <a:cubicBezTo>
                  <a:pt x="324074" y="385557"/>
                  <a:pt x="292076" y="392348"/>
                  <a:pt x="253380" y="392348"/>
                </a:cubicBezTo>
                <a:lnTo>
                  <a:pt x="190873" y="392348"/>
                </a:lnTo>
                <a:cubicBezTo>
                  <a:pt x="149201" y="392348"/>
                  <a:pt x="114226" y="384999"/>
                  <a:pt x="85949" y="370303"/>
                </a:cubicBezTo>
                <a:cubicBezTo>
                  <a:pt x="57671" y="355606"/>
                  <a:pt x="36277" y="333840"/>
                  <a:pt x="21767" y="305004"/>
                </a:cubicBezTo>
                <a:cubicBezTo>
                  <a:pt x="7256" y="276169"/>
                  <a:pt x="0" y="240357"/>
                  <a:pt x="0" y="197569"/>
                </a:cubicBezTo>
                <a:cubicBezTo>
                  <a:pt x="0" y="154409"/>
                  <a:pt x="7163" y="118132"/>
                  <a:pt x="21488" y="88738"/>
                </a:cubicBezTo>
                <a:cubicBezTo>
                  <a:pt x="35812" y="59345"/>
                  <a:pt x="57206" y="37207"/>
                  <a:pt x="85670" y="22324"/>
                </a:cubicBezTo>
                <a:cubicBezTo>
                  <a:pt x="114133" y="7441"/>
                  <a:pt x="149201" y="0"/>
                  <a:pt x="1908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B2B74F43-C796-42B8-89FF-415381E3B0F6}"/>
              </a:ext>
            </a:extLst>
          </p:cNvPr>
          <p:cNvSpPr/>
          <p:nvPr/>
        </p:nvSpPr>
        <p:spPr>
          <a:xfrm>
            <a:off x="1706377" y="4984849"/>
            <a:ext cx="811486" cy="394022"/>
          </a:xfrm>
          <a:custGeom>
            <a:avLst/>
            <a:gdLst/>
            <a:ahLst/>
            <a:cxnLst/>
            <a:rect l="l" t="t" r="r" b="b"/>
            <a:pathLst>
              <a:path w="811486" h="394022">
                <a:moveTo>
                  <a:pt x="723863" y="0"/>
                </a:moveTo>
                <a:lnTo>
                  <a:pt x="811486" y="0"/>
                </a:lnTo>
                <a:lnTo>
                  <a:pt x="811486" y="394022"/>
                </a:lnTo>
                <a:lnTo>
                  <a:pt x="723863" y="394022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8"/>
                </a:lnTo>
                <a:lnTo>
                  <a:pt x="723863" y="150688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E076F400-530F-449E-9C59-1B821296E905}"/>
              </a:ext>
            </a:extLst>
          </p:cNvPr>
          <p:cNvSpPr/>
          <p:nvPr/>
        </p:nvSpPr>
        <p:spPr>
          <a:xfrm>
            <a:off x="1706377" y="54367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9AB26157-F056-466D-B00B-BAB571802157}"/>
              </a:ext>
            </a:extLst>
          </p:cNvPr>
          <p:cNvSpPr/>
          <p:nvPr/>
        </p:nvSpPr>
        <p:spPr>
          <a:xfrm>
            <a:off x="1698006" y="5650260"/>
            <a:ext cx="828229" cy="402952"/>
          </a:xfrm>
          <a:custGeom>
            <a:avLst/>
            <a:gdLst/>
            <a:ahLst/>
            <a:cxnLst/>
            <a:rect l="l" t="t" r="r" b="b"/>
            <a:pathLst>
              <a:path w="828229" h="402952">
                <a:moveTo>
                  <a:pt x="204267" y="0"/>
                </a:moveTo>
                <a:lnTo>
                  <a:pt x="624521" y="0"/>
                </a:lnTo>
                <a:cubicBezTo>
                  <a:pt x="667681" y="0"/>
                  <a:pt x="704516" y="7906"/>
                  <a:pt x="735025" y="23719"/>
                </a:cubicBezTo>
                <a:cubicBezTo>
                  <a:pt x="765535" y="39532"/>
                  <a:pt x="788697" y="62507"/>
                  <a:pt x="804510" y="92645"/>
                </a:cubicBezTo>
                <a:cubicBezTo>
                  <a:pt x="820323" y="122783"/>
                  <a:pt x="828229" y="159060"/>
                  <a:pt x="828229" y="201476"/>
                </a:cubicBezTo>
                <a:cubicBezTo>
                  <a:pt x="828229" y="243892"/>
                  <a:pt x="820323" y="280169"/>
                  <a:pt x="804510" y="310306"/>
                </a:cubicBezTo>
                <a:cubicBezTo>
                  <a:pt x="788697" y="340444"/>
                  <a:pt x="765535" y="363419"/>
                  <a:pt x="735025" y="379232"/>
                </a:cubicBezTo>
                <a:cubicBezTo>
                  <a:pt x="704516" y="395045"/>
                  <a:pt x="667681" y="402952"/>
                  <a:pt x="624521" y="402952"/>
                </a:cubicBezTo>
                <a:lnTo>
                  <a:pt x="204267" y="402952"/>
                </a:lnTo>
                <a:cubicBezTo>
                  <a:pt x="161107" y="402952"/>
                  <a:pt x="124272" y="395045"/>
                  <a:pt x="93762" y="379232"/>
                </a:cubicBezTo>
                <a:cubicBezTo>
                  <a:pt x="63252" y="363419"/>
                  <a:pt x="39998" y="340444"/>
                  <a:pt x="23999" y="310306"/>
                </a:cubicBezTo>
                <a:cubicBezTo>
                  <a:pt x="8000" y="280169"/>
                  <a:pt x="0" y="243892"/>
                  <a:pt x="0" y="201476"/>
                </a:cubicBezTo>
                <a:cubicBezTo>
                  <a:pt x="0" y="159060"/>
                  <a:pt x="8000" y="122783"/>
                  <a:pt x="23999" y="92645"/>
                </a:cubicBezTo>
                <a:cubicBezTo>
                  <a:pt x="39998" y="62507"/>
                  <a:pt x="63252" y="39532"/>
                  <a:pt x="93762" y="23719"/>
                </a:cubicBezTo>
                <a:cubicBezTo>
                  <a:pt x="124272" y="7906"/>
                  <a:pt x="161107" y="0"/>
                  <a:pt x="204267" y="0"/>
                </a:cubicBezTo>
                <a:close/>
                <a:moveTo>
                  <a:pt x="200360" y="93203"/>
                </a:moveTo>
                <a:cubicBezTo>
                  <a:pt x="177292" y="93203"/>
                  <a:pt x="157572" y="97482"/>
                  <a:pt x="141201" y="106040"/>
                </a:cubicBezTo>
                <a:cubicBezTo>
                  <a:pt x="124830" y="114597"/>
                  <a:pt x="112366" y="126969"/>
                  <a:pt x="103808" y="143154"/>
                </a:cubicBezTo>
                <a:cubicBezTo>
                  <a:pt x="95250" y="159339"/>
                  <a:pt x="90972" y="178779"/>
                  <a:pt x="90972" y="201476"/>
                </a:cubicBezTo>
                <a:cubicBezTo>
                  <a:pt x="90972" y="224544"/>
                  <a:pt x="95250" y="244171"/>
                  <a:pt x="103808" y="260356"/>
                </a:cubicBezTo>
                <a:cubicBezTo>
                  <a:pt x="112366" y="276541"/>
                  <a:pt x="124830" y="288819"/>
                  <a:pt x="141201" y="297191"/>
                </a:cubicBezTo>
                <a:cubicBezTo>
                  <a:pt x="157572" y="305562"/>
                  <a:pt x="177292" y="309748"/>
                  <a:pt x="200360" y="309748"/>
                </a:cubicBezTo>
                <a:lnTo>
                  <a:pt x="627869" y="309748"/>
                </a:lnTo>
                <a:cubicBezTo>
                  <a:pt x="650938" y="309748"/>
                  <a:pt x="670657" y="305562"/>
                  <a:pt x="687028" y="297191"/>
                </a:cubicBezTo>
                <a:cubicBezTo>
                  <a:pt x="703400" y="288819"/>
                  <a:pt x="715864" y="276541"/>
                  <a:pt x="724421" y="260356"/>
                </a:cubicBezTo>
                <a:cubicBezTo>
                  <a:pt x="732979" y="244171"/>
                  <a:pt x="737258" y="224544"/>
                  <a:pt x="737258" y="201476"/>
                </a:cubicBezTo>
                <a:cubicBezTo>
                  <a:pt x="737258" y="178779"/>
                  <a:pt x="732979" y="159339"/>
                  <a:pt x="724421" y="143154"/>
                </a:cubicBezTo>
                <a:cubicBezTo>
                  <a:pt x="715864" y="126969"/>
                  <a:pt x="703400" y="114597"/>
                  <a:pt x="687028" y="106040"/>
                </a:cubicBezTo>
                <a:cubicBezTo>
                  <a:pt x="670657" y="97482"/>
                  <a:pt x="650938" y="93203"/>
                  <a:pt x="627869" y="93203"/>
                </a:cubicBezTo>
                <a:lnTo>
                  <a:pt x="200360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838BEDA0-DBE1-4E0B-B11B-0963538A4643}"/>
              </a:ext>
            </a:extLst>
          </p:cNvPr>
          <p:cNvSpPr/>
          <p:nvPr/>
        </p:nvSpPr>
        <p:spPr>
          <a:xfrm>
            <a:off x="1706935" y="6164610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3"/>
                </a:lnTo>
                <a:lnTo>
                  <a:pt x="207409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6BABABC2-7AB8-4802-8602-4BE74E497D0E}"/>
              </a:ext>
            </a:extLst>
          </p:cNvPr>
          <p:cNvSpPr/>
          <p:nvPr/>
        </p:nvSpPr>
        <p:spPr>
          <a:xfrm rot="3215891">
            <a:off x="1403257" y="4520296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A9EB3E61-0AE0-4472-A035-A8B471C40003}"/>
              </a:ext>
            </a:extLst>
          </p:cNvPr>
          <p:cNvSpPr/>
          <p:nvPr/>
        </p:nvSpPr>
        <p:spPr>
          <a:xfrm rot="3667468">
            <a:off x="2288911" y="2659189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C70CE1DA-0CD7-4FB7-9C11-8726990C04B5}"/>
              </a:ext>
            </a:extLst>
          </p:cNvPr>
          <p:cNvSpPr/>
          <p:nvPr/>
        </p:nvSpPr>
        <p:spPr>
          <a:xfrm rot="11468393">
            <a:off x="2636081" y="530542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D7C23241-5D29-4193-99C5-A348B26F43F0}"/>
              </a:ext>
            </a:extLst>
          </p:cNvPr>
          <p:cNvSpPr/>
          <p:nvPr/>
        </p:nvSpPr>
        <p:spPr>
          <a:xfrm rot="18389171">
            <a:off x="1877390" y="6242021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CC9E2D64-07BB-4621-880F-68958B934904}"/>
              </a:ext>
            </a:extLst>
          </p:cNvPr>
          <p:cNvSpPr/>
          <p:nvPr/>
        </p:nvSpPr>
        <p:spPr>
          <a:xfrm>
            <a:off x="1706377" y="2346424"/>
            <a:ext cx="811486" cy="394023"/>
          </a:xfrm>
          <a:custGeom>
            <a:avLst/>
            <a:gdLst/>
            <a:ahLst/>
            <a:cxnLst/>
            <a:rect l="l" t="t" r="r" b="b"/>
            <a:pathLst>
              <a:path w="811486" h="394023">
                <a:moveTo>
                  <a:pt x="723863" y="0"/>
                </a:moveTo>
                <a:lnTo>
                  <a:pt x="811486" y="0"/>
                </a:lnTo>
                <a:lnTo>
                  <a:pt x="811486" y="394023"/>
                </a:lnTo>
                <a:lnTo>
                  <a:pt x="723863" y="394023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9"/>
                </a:lnTo>
                <a:lnTo>
                  <a:pt x="723863" y="150689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FD708B70-1D1D-4561-99BE-3246A2FD3377}"/>
              </a:ext>
            </a:extLst>
          </p:cNvPr>
          <p:cNvSpPr/>
          <p:nvPr/>
        </p:nvSpPr>
        <p:spPr>
          <a:xfrm>
            <a:off x="1706377" y="48271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EFE81440-5EA4-4898-AFBB-B106E414421C}"/>
              </a:ext>
            </a:extLst>
          </p:cNvPr>
          <p:cNvSpPr/>
          <p:nvPr/>
        </p:nvSpPr>
        <p:spPr>
          <a:xfrm>
            <a:off x="1817980" y="977962"/>
            <a:ext cx="664432" cy="765664"/>
          </a:xfrm>
          <a:custGeom>
            <a:avLst/>
            <a:gdLst>
              <a:gd name="connsiteX0" fmla="*/ 487040 w 1395636"/>
              <a:gd name="connsiteY0" fmla="*/ 1155279 h 1608274"/>
              <a:gd name="connsiteX1" fmla="*/ 464716 w 1395636"/>
              <a:gd name="connsiteY1" fmla="*/ 1177603 h 1608274"/>
              <a:gd name="connsiteX2" fmla="*/ 464716 w 1395636"/>
              <a:gd name="connsiteY2" fmla="*/ 1261133 h 1608274"/>
              <a:gd name="connsiteX3" fmla="*/ 487040 w 1395636"/>
              <a:gd name="connsiteY3" fmla="*/ 1283457 h 1608274"/>
              <a:gd name="connsiteX4" fmla="*/ 1151372 w 1395636"/>
              <a:gd name="connsiteY4" fmla="*/ 1283457 h 1608274"/>
              <a:gd name="connsiteX5" fmla="*/ 1173882 w 1395636"/>
              <a:gd name="connsiteY5" fmla="*/ 1261133 h 1608274"/>
              <a:gd name="connsiteX6" fmla="*/ 1173882 w 1395636"/>
              <a:gd name="connsiteY6" fmla="*/ 1177603 h 1608274"/>
              <a:gd name="connsiteX7" fmla="*/ 1151558 w 1395636"/>
              <a:gd name="connsiteY7" fmla="*/ 1155279 h 1608274"/>
              <a:gd name="connsiteX8" fmla="*/ 288355 w 1395636"/>
              <a:gd name="connsiteY8" fmla="*/ 1155093 h 1608274"/>
              <a:gd name="connsiteX9" fmla="*/ 224173 w 1395636"/>
              <a:gd name="connsiteY9" fmla="*/ 1219275 h 1608274"/>
              <a:gd name="connsiteX10" fmla="*/ 288355 w 1395636"/>
              <a:gd name="connsiteY10" fmla="*/ 1283457 h 1608274"/>
              <a:gd name="connsiteX11" fmla="*/ 352537 w 1395636"/>
              <a:gd name="connsiteY11" fmla="*/ 1219275 h 1608274"/>
              <a:gd name="connsiteX12" fmla="*/ 288355 w 1395636"/>
              <a:gd name="connsiteY12" fmla="*/ 1155093 h 1608274"/>
              <a:gd name="connsiteX13" fmla="*/ 487040 w 1395636"/>
              <a:gd name="connsiteY13" fmla="*/ 746001 h 1608274"/>
              <a:gd name="connsiteX14" fmla="*/ 464716 w 1395636"/>
              <a:gd name="connsiteY14" fmla="*/ 768325 h 1608274"/>
              <a:gd name="connsiteX15" fmla="*/ 464716 w 1395636"/>
              <a:gd name="connsiteY15" fmla="*/ 851855 h 1608274"/>
              <a:gd name="connsiteX16" fmla="*/ 487040 w 1395636"/>
              <a:gd name="connsiteY16" fmla="*/ 874179 h 1608274"/>
              <a:gd name="connsiteX17" fmla="*/ 1151372 w 1395636"/>
              <a:gd name="connsiteY17" fmla="*/ 874179 h 1608274"/>
              <a:gd name="connsiteX18" fmla="*/ 1173882 w 1395636"/>
              <a:gd name="connsiteY18" fmla="*/ 851855 h 1608274"/>
              <a:gd name="connsiteX19" fmla="*/ 1173882 w 1395636"/>
              <a:gd name="connsiteY19" fmla="*/ 768325 h 1608274"/>
              <a:gd name="connsiteX20" fmla="*/ 1151558 w 1395636"/>
              <a:gd name="connsiteY20" fmla="*/ 746001 h 1608274"/>
              <a:gd name="connsiteX21" fmla="*/ 288355 w 1395636"/>
              <a:gd name="connsiteY21" fmla="*/ 745815 h 1608274"/>
              <a:gd name="connsiteX22" fmla="*/ 224173 w 1395636"/>
              <a:gd name="connsiteY22" fmla="*/ 809997 h 1608274"/>
              <a:gd name="connsiteX23" fmla="*/ 288355 w 1395636"/>
              <a:gd name="connsiteY23" fmla="*/ 874179 h 1608274"/>
              <a:gd name="connsiteX24" fmla="*/ 352537 w 1395636"/>
              <a:gd name="connsiteY24" fmla="*/ 809997 h 1608274"/>
              <a:gd name="connsiteX25" fmla="*/ 288355 w 1395636"/>
              <a:gd name="connsiteY25" fmla="*/ 745815 h 1608274"/>
              <a:gd name="connsiteX26" fmla="*/ 487040 w 1395636"/>
              <a:gd name="connsiteY26" fmla="*/ 336724 h 1608274"/>
              <a:gd name="connsiteX27" fmla="*/ 464716 w 1395636"/>
              <a:gd name="connsiteY27" fmla="*/ 359048 h 1608274"/>
              <a:gd name="connsiteX28" fmla="*/ 464716 w 1395636"/>
              <a:gd name="connsiteY28" fmla="*/ 442578 h 1608274"/>
              <a:gd name="connsiteX29" fmla="*/ 487040 w 1395636"/>
              <a:gd name="connsiteY29" fmla="*/ 464902 h 1608274"/>
              <a:gd name="connsiteX30" fmla="*/ 1151372 w 1395636"/>
              <a:gd name="connsiteY30" fmla="*/ 464902 h 1608274"/>
              <a:gd name="connsiteX31" fmla="*/ 1173882 w 1395636"/>
              <a:gd name="connsiteY31" fmla="*/ 442578 h 1608274"/>
              <a:gd name="connsiteX32" fmla="*/ 1173882 w 1395636"/>
              <a:gd name="connsiteY32" fmla="*/ 359048 h 1608274"/>
              <a:gd name="connsiteX33" fmla="*/ 1151558 w 1395636"/>
              <a:gd name="connsiteY33" fmla="*/ 336724 h 1608274"/>
              <a:gd name="connsiteX34" fmla="*/ 288355 w 1395636"/>
              <a:gd name="connsiteY34" fmla="*/ 336538 h 1608274"/>
              <a:gd name="connsiteX35" fmla="*/ 224173 w 1395636"/>
              <a:gd name="connsiteY35" fmla="*/ 400720 h 1608274"/>
              <a:gd name="connsiteX36" fmla="*/ 288355 w 1395636"/>
              <a:gd name="connsiteY36" fmla="*/ 464902 h 1608274"/>
              <a:gd name="connsiteX37" fmla="*/ 352537 w 1395636"/>
              <a:gd name="connsiteY37" fmla="*/ 400720 h 1608274"/>
              <a:gd name="connsiteX38" fmla="*/ 288355 w 1395636"/>
              <a:gd name="connsiteY38" fmla="*/ 336538 h 1608274"/>
              <a:gd name="connsiteX39" fmla="*/ 44648 w 1395636"/>
              <a:gd name="connsiteY39" fmla="*/ 0 h 1608274"/>
              <a:gd name="connsiteX40" fmla="*/ 1350987 w 1395636"/>
              <a:gd name="connsiteY40" fmla="*/ 0 h 1608274"/>
              <a:gd name="connsiteX41" fmla="*/ 1395636 w 1395636"/>
              <a:gd name="connsiteY41" fmla="*/ 44648 h 1608274"/>
              <a:gd name="connsiteX42" fmla="*/ 1395636 w 1395636"/>
              <a:gd name="connsiteY42" fmla="*/ 1563626 h 1608274"/>
              <a:gd name="connsiteX43" fmla="*/ 1350987 w 1395636"/>
              <a:gd name="connsiteY43" fmla="*/ 1608274 h 1608274"/>
              <a:gd name="connsiteX44" fmla="*/ 44648 w 1395636"/>
              <a:gd name="connsiteY44" fmla="*/ 1608274 h 1608274"/>
              <a:gd name="connsiteX45" fmla="*/ 0 w 1395636"/>
              <a:gd name="connsiteY45" fmla="*/ 1563626 h 1608274"/>
              <a:gd name="connsiteX46" fmla="*/ 0 w 1395636"/>
              <a:gd name="connsiteY46" fmla="*/ 44648 h 1608274"/>
              <a:gd name="connsiteX47" fmla="*/ 44648 w 1395636"/>
              <a:gd name="connsiteY47" fmla="*/ 0 h 1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5636" h="1608274">
                <a:moveTo>
                  <a:pt x="487040" y="1155279"/>
                </a:moveTo>
                <a:cubicBezTo>
                  <a:pt x="474762" y="1155279"/>
                  <a:pt x="464716" y="1165325"/>
                  <a:pt x="464716" y="1177603"/>
                </a:cubicBezTo>
                <a:lnTo>
                  <a:pt x="464716" y="1261133"/>
                </a:lnTo>
                <a:cubicBezTo>
                  <a:pt x="464716" y="1273411"/>
                  <a:pt x="474762" y="1283457"/>
                  <a:pt x="487040" y="1283457"/>
                </a:cubicBezTo>
                <a:lnTo>
                  <a:pt x="1151372" y="1283457"/>
                </a:lnTo>
                <a:cubicBezTo>
                  <a:pt x="1163650" y="1283457"/>
                  <a:pt x="1173696" y="1273411"/>
                  <a:pt x="1173882" y="1261133"/>
                </a:cubicBezTo>
                <a:lnTo>
                  <a:pt x="1173882" y="1177603"/>
                </a:lnTo>
                <a:cubicBezTo>
                  <a:pt x="1173882" y="1165325"/>
                  <a:pt x="1163836" y="1155279"/>
                  <a:pt x="1151558" y="1155279"/>
                </a:cubicBezTo>
                <a:close/>
                <a:moveTo>
                  <a:pt x="288355" y="1155093"/>
                </a:moveTo>
                <a:cubicBezTo>
                  <a:pt x="252908" y="1155093"/>
                  <a:pt x="224173" y="1183828"/>
                  <a:pt x="224173" y="1219275"/>
                </a:cubicBezTo>
                <a:cubicBezTo>
                  <a:pt x="224173" y="1254722"/>
                  <a:pt x="252908" y="1283457"/>
                  <a:pt x="288355" y="1283457"/>
                </a:cubicBezTo>
                <a:cubicBezTo>
                  <a:pt x="323802" y="1283457"/>
                  <a:pt x="352537" y="1254722"/>
                  <a:pt x="352537" y="1219275"/>
                </a:cubicBezTo>
                <a:cubicBezTo>
                  <a:pt x="352537" y="1183828"/>
                  <a:pt x="323802" y="1155093"/>
                  <a:pt x="288355" y="1155093"/>
                </a:cubicBezTo>
                <a:close/>
                <a:moveTo>
                  <a:pt x="487040" y="746001"/>
                </a:moveTo>
                <a:cubicBezTo>
                  <a:pt x="474762" y="746001"/>
                  <a:pt x="464716" y="756047"/>
                  <a:pt x="464716" y="768325"/>
                </a:cubicBezTo>
                <a:lnTo>
                  <a:pt x="464716" y="851855"/>
                </a:lnTo>
                <a:cubicBezTo>
                  <a:pt x="464716" y="864133"/>
                  <a:pt x="474762" y="874179"/>
                  <a:pt x="487040" y="874179"/>
                </a:cubicBezTo>
                <a:lnTo>
                  <a:pt x="1151372" y="874179"/>
                </a:lnTo>
                <a:cubicBezTo>
                  <a:pt x="1163650" y="874179"/>
                  <a:pt x="1173696" y="864133"/>
                  <a:pt x="1173882" y="851855"/>
                </a:cubicBezTo>
                <a:lnTo>
                  <a:pt x="1173882" y="768325"/>
                </a:lnTo>
                <a:cubicBezTo>
                  <a:pt x="1173882" y="756047"/>
                  <a:pt x="1163836" y="746001"/>
                  <a:pt x="1151558" y="746001"/>
                </a:cubicBezTo>
                <a:close/>
                <a:moveTo>
                  <a:pt x="288355" y="745815"/>
                </a:moveTo>
                <a:cubicBezTo>
                  <a:pt x="252908" y="745815"/>
                  <a:pt x="224173" y="774550"/>
                  <a:pt x="224173" y="809997"/>
                </a:cubicBezTo>
                <a:cubicBezTo>
                  <a:pt x="224173" y="845444"/>
                  <a:pt x="252908" y="874179"/>
                  <a:pt x="288355" y="874179"/>
                </a:cubicBezTo>
                <a:cubicBezTo>
                  <a:pt x="323802" y="874179"/>
                  <a:pt x="352537" y="845444"/>
                  <a:pt x="352537" y="809997"/>
                </a:cubicBezTo>
                <a:cubicBezTo>
                  <a:pt x="352537" y="774550"/>
                  <a:pt x="323802" y="745815"/>
                  <a:pt x="288355" y="745815"/>
                </a:cubicBezTo>
                <a:close/>
                <a:moveTo>
                  <a:pt x="487040" y="336724"/>
                </a:moveTo>
                <a:cubicBezTo>
                  <a:pt x="474762" y="336724"/>
                  <a:pt x="464716" y="346770"/>
                  <a:pt x="464716" y="359048"/>
                </a:cubicBezTo>
                <a:lnTo>
                  <a:pt x="464716" y="442578"/>
                </a:lnTo>
                <a:cubicBezTo>
                  <a:pt x="464716" y="454856"/>
                  <a:pt x="474762" y="464902"/>
                  <a:pt x="487040" y="464902"/>
                </a:cubicBezTo>
                <a:lnTo>
                  <a:pt x="1151372" y="464902"/>
                </a:lnTo>
                <a:cubicBezTo>
                  <a:pt x="1163650" y="464902"/>
                  <a:pt x="1173696" y="454856"/>
                  <a:pt x="1173882" y="442578"/>
                </a:cubicBezTo>
                <a:lnTo>
                  <a:pt x="1173882" y="359048"/>
                </a:lnTo>
                <a:cubicBezTo>
                  <a:pt x="1173882" y="346770"/>
                  <a:pt x="1163836" y="336724"/>
                  <a:pt x="1151558" y="336724"/>
                </a:cubicBezTo>
                <a:close/>
                <a:moveTo>
                  <a:pt x="288355" y="336538"/>
                </a:moveTo>
                <a:cubicBezTo>
                  <a:pt x="252908" y="336538"/>
                  <a:pt x="224173" y="365273"/>
                  <a:pt x="224173" y="400720"/>
                </a:cubicBezTo>
                <a:cubicBezTo>
                  <a:pt x="224173" y="436167"/>
                  <a:pt x="252908" y="464902"/>
                  <a:pt x="288355" y="464902"/>
                </a:cubicBezTo>
                <a:cubicBezTo>
                  <a:pt x="323802" y="464902"/>
                  <a:pt x="352537" y="436167"/>
                  <a:pt x="352537" y="400720"/>
                </a:cubicBezTo>
                <a:cubicBezTo>
                  <a:pt x="352537" y="365273"/>
                  <a:pt x="323802" y="336538"/>
                  <a:pt x="288355" y="336538"/>
                </a:cubicBezTo>
                <a:close/>
                <a:moveTo>
                  <a:pt x="44648" y="0"/>
                </a:moveTo>
                <a:lnTo>
                  <a:pt x="1350987" y="0"/>
                </a:lnTo>
                <a:cubicBezTo>
                  <a:pt x="1375544" y="0"/>
                  <a:pt x="1395636" y="20092"/>
                  <a:pt x="1395636" y="44648"/>
                </a:cubicBezTo>
                <a:lnTo>
                  <a:pt x="1395636" y="1563626"/>
                </a:lnTo>
                <a:cubicBezTo>
                  <a:pt x="1395636" y="1588182"/>
                  <a:pt x="1375544" y="1608274"/>
                  <a:pt x="1350987" y="1608274"/>
                </a:cubicBezTo>
                <a:lnTo>
                  <a:pt x="44648" y="1608274"/>
                </a:lnTo>
                <a:cubicBezTo>
                  <a:pt x="20092" y="1608274"/>
                  <a:pt x="0" y="1588182"/>
                  <a:pt x="0" y="1563626"/>
                </a:cubicBezTo>
                <a:lnTo>
                  <a:pt x="0" y="44648"/>
                </a:lnTo>
                <a:cubicBezTo>
                  <a:pt x="0" y="20092"/>
                  <a:pt x="20092" y="0"/>
                  <a:pt x="446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8" name="PA-文本框 27">
            <a:extLst>
              <a:ext uri="{FF2B5EF4-FFF2-40B4-BE49-F238E27FC236}">
                <a16:creationId xmlns:a16="http://schemas.microsoft.com/office/drawing/2014/main" xmlns="" id="{441BF81F-B9FC-4F96-882F-EA4D2935356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70937" y="557519"/>
            <a:ext cx="1015663" cy="160655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dist"/>
            <a:r>
              <a:rPr lang="zh-CN" altLang="en-US" sz="5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过渡</a:t>
            </a:r>
            <a:endParaRPr lang="zh-CN" altLang="en-US" sz="5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4E2E423B-320C-4F45-A413-872FB02DA6AF}"/>
              </a:ext>
            </a:extLst>
          </p:cNvPr>
          <p:cNvSpPr/>
          <p:nvPr/>
        </p:nvSpPr>
        <p:spPr>
          <a:xfrm rot="20224074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67000">
                  <a:schemeClr val="accent1">
                    <a:alpha val="14000"/>
                  </a:schemeClr>
                </a:gs>
                <a:gs pos="43000">
                  <a:schemeClr val="accent1"/>
                </a:gs>
                <a:gs pos="91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0FB09FC1-461C-41A1-98D0-B02D1106B0E8}"/>
              </a:ext>
            </a:extLst>
          </p:cNvPr>
          <p:cNvSpPr/>
          <p:nvPr/>
        </p:nvSpPr>
        <p:spPr>
          <a:xfrm rot="19932436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32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417">
        <p:fade/>
      </p:transition>
    </mc:Choice>
    <mc:Fallback xmlns="">
      <p:transition spd="med" advTm="64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4" dur="8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9" dur="8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4" dur="8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9" dur="8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4" dur="8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65" dur="8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70" dur="8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43 -0.50092 C 0.12929 -0.43819 0.12994 -0.29976 0.10442 -0.2493 C 0.0539 -0.14606 0.04752 -0.20231 4.16667E-6 -4.44444E-6 " pathEditMode="relative" rAng="0" ptsTypes="AAA">
                                      <p:cBhvr>
                                        <p:cTn id="8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250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86 0.14792 C -0.13894 0.12848 -0.11967 0.06898 -0.09688 0.05324 C -0.05105 0.0213 -0.0431 0.06227 4.16667E-6 -3.33333E-6 " pathEditMode="relative" rAng="0" ptsTypes="AAA">
                                      <p:cBhvr>
                                        <p:cTn id="8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740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1 0.25394 C 0.19336 0.22037 0.16654 0.11829 0.13477 0.09121 C 0.07097 0.03634 0.0599 0.10672 -2.91667E-6 -2.22222E-6 " pathEditMode="relative" rAng="0" ptsTypes="AAA">
                                      <p:cBhvr>
                                        <p:cTn id="9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-1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57 0.11644 C -0.14779 0.10139 -0.12578 0.05602 -0.09974 0.04398 C -0.04726 0.01968 -0.03815 0.05093 0.0112 0.00348 " pathEditMode="relative" rAng="0" ptsTypes="AAA">
                                      <p:cBhvr>
                                        <p:cTn id="9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64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4" grpId="0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6" grpId="0" animBg="1"/>
      <p:bldP spid="96" grpId="1" animBg="1"/>
      <p:bldP spid="97" grpId="0" animBg="1"/>
      <p:bldP spid="98" grpId="0"/>
      <p:bldP spid="99" grpId="0" animBg="1"/>
      <p:bldP spid="99" grpId="1" animBg="1"/>
      <p:bldP spid="100" grpId="0" animBg="1"/>
      <p:bldP spid="10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E8F1149B-899A-4BC4-AD1E-3534396AA96F}"/>
              </a:ext>
            </a:extLst>
          </p:cNvPr>
          <p:cNvSpPr/>
          <p:nvPr/>
        </p:nvSpPr>
        <p:spPr>
          <a:xfrm>
            <a:off x="-3075392" y="0"/>
            <a:ext cx="10317940" cy="6858000"/>
          </a:xfrm>
          <a:prstGeom prst="parallelogram">
            <a:avLst>
              <a:gd name="adj" fmla="val 2994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C5E750A-4D47-47DD-9578-0F650699A9AF}"/>
              </a:ext>
            </a:extLst>
          </p:cNvPr>
          <p:cNvGrpSpPr/>
          <p:nvPr/>
        </p:nvGrpSpPr>
        <p:grpSpPr>
          <a:xfrm>
            <a:off x="418200" y="171483"/>
            <a:ext cx="4890239" cy="922174"/>
            <a:chOff x="418200" y="171483"/>
            <a:chExt cx="4890239" cy="922174"/>
          </a:xfrm>
        </p:grpSpPr>
        <p:sp>
          <p:nvSpPr>
            <p:cNvPr id="30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<a:extLst>
                <a:ext uri="{FF2B5EF4-FFF2-40B4-BE49-F238E27FC236}">
                  <a16:creationId xmlns:a16="http://schemas.microsoft.com/office/drawing/2014/main" xmlns="" id="{22E5A3E4-17D0-4222-BF89-65831F41931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37412" y="570437"/>
              <a:ext cx="39528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3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zh-CN" altLang="en-US" sz="2800"/>
                <a:t>疫情最新动态</a:t>
              </a:r>
            </a:p>
          </p:txBody>
        </p:sp>
        <p:sp>
          <p:nvSpPr>
            <p:cNvPr id="41" name="文字方塊 37">
              <a:extLst>
                <a:ext uri="{FF2B5EF4-FFF2-40B4-BE49-F238E27FC236}">
                  <a16:creationId xmlns:a16="http://schemas.microsoft.com/office/drawing/2014/main" xmlns="" id="{8F52133B-EA75-43FE-BB3C-C96769E8ED8C}"/>
                </a:ext>
              </a:extLst>
            </p:cNvPr>
            <p:cNvSpPr txBox="1"/>
            <p:nvPr/>
          </p:nvSpPr>
          <p:spPr>
            <a:xfrm>
              <a:off x="1984272" y="171483"/>
              <a:ext cx="33241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prstMaterial="powder"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4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en-US" altLang="zh-TW" sz="4800" i="1">
                  <a:gradFill>
                    <a:gsLst>
                      <a:gs pos="0">
                        <a:schemeClr val="accent1">
                          <a:alpha val="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PAGE 3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D24CFD2-1D96-40D6-904E-FDFA8C96CFDA}"/>
                </a:ext>
              </a:extLst>
            </p:cNvPr>
            <p:cNvGrpSpPr/>
            <p:nvPr/>
          </p:nvGrpSpPr>
          <p:grpSpPr>
            <a:xfrm>
              <a:off x="418200" y="450055"/>
              <a:ext cx="700988" cy="590629"/>
              <a:chOff x="2379554" y="4721078"/>
              <a:chExt cx="533190" cy="44924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6212AD41-2E05-44C2-9C5D-C35B18CED362}"/>
                  </a:ext>
                </a:extLst>
              </p:cNvPr>
              <p:cNvSpPr/>
              <p:nvPr/>
            </p:nvSpPr>
            <p:spPr>
              <a:xfrm>
                <a:off x="2504853" y="4788629"/>
                <a:ext cx="369753" cy="381697"/>
              </a:xfrm>
              <a:custGeom>
                <a:avLst/>
                <a:gdLst>
                  <a:gd name="connsiteX0" fmla="*/ 313560 w 1844931"/>
                  <a:gd name="connsiteY0" fmla="*/ 825883 h 1904533"/>
                  <a:gd name="connsiteX1" fmla="*/ 317188 w 1844931"/>
                  <a:gd name="connsiteY1" fmla="*/ 825883 h 1904533"/>
                  <a:gd name="connsiteX2" fmla="*/ 947336 w 1844931"/>
                  <a:gd name="connsiteY2" fmla="*/ 825883 h 1904533"/>
                  <a:gd name="connsiteX3" fmla="*/ 1013729 w 1844931"/>
                  <a:gd name="connsiteY3" fmla="*/ 895730 h 1904533"/>
                  <a:gd name="connsiteX4" fmla="*/ 1013728 w 1844931"/>
                  <a:gd name="connsiteY4" fmla="*/ 895749 h 1904533"/>
                  <a:gd name="connsiteX5" fmla="*/ 944510 w 1844931"/>
                  <a:gd name="connsiteY5" fmla="*/ 940593 h 1904533"/>
                  <a:gd name="connsiteX6" fmla="*/ 314353 w 1844931"/>
                  <a:gd name="connsiteY6" fmla="*/ 940593 h 1904533"/>
                  <a:gd name="connsiteX7" fmla="*/ 247177 w 1844931"/>
                  <a:gd name="connsiteY7" fmla="*/ 895740 h 1904533"/>
                  <a:gd name="connsiteX8" fmla="*/ 313560 w 1844931"/>
                  <a:gd name="connsiteY8" fmla="*/ 825883 h 1904533"/>
                  <a:gd name="connsiteX9" fmla="*/ 1316691 w 1844931"/>
                  <a:gd name="connsiteY9" fmla="*/ 785293 h 1904533"/>
                  <a:gd name="connsiteX10" fmla="*/ 1339879 w 1844931"/>
                  <a:gd name="connsiteY10" fmla="*/ 788478 h 1904533"/>
                  <a:gd name="connsiteX11" fmla="*/ 1379786 w 1844931"/>
                  <a:gd name="connsiteY11" fmla="*/ 859914 h 1904533"/>
                  <a:gd name="connsiteX12" fmla="*/ 1378630 w 1844931"/>
                  <a:gd name="connsiteY12" fmla="*/ 865119 h 1904533"/>
                  <a:gd name="connsiteX13" fmla="*/ 1380139 w 1844931"/>
                  <a:gd name="connsiteY13" fmla="*/ 877405 h 1904533"/>
                  <a:gd name="connsiteX14" fmla="*/ 1478300 w 1844931"/>
                  <a:gd name="connsiteY14" fmla="*/ 1587206 h 1904533"/>
                  <a:gd name="connsiteX15" fmla="*/ 1578537 w 1844931"/>
                  <a:gd name="connsiteY15" fmla="*/ 1394868 h 1904533"/>
                  <a:gd name="connsiteX16" fmla="*/ 1579090 w 1844931"/>
                  <a:gd name="connsiteY16" fmla="*/ 1392135 h 1904533"/>
                  <a:gd name="connsiteX17" fmla="*/ 1609678 w 1844931"/>
                  <a:gd name="connsiteY17" fmla="*/ 1361610 h 1904533"/>
                  <a:gd name="connsiteX18" fmla="*/ 1616210 w 1844931"/>
                  <a:gd name="connsiteY18" fmla="*/ 1360294 h 1904533"/>
                  <a:gd name="connsiteX19" fmla="*/ 1623480 w 1844931"/>
                  <a:gd name="connsiteY19" fmla="*/ 1356817 h 1904533"/>
                  <a:gd name="connsiteX20" fmla="*/ 1818602 w 1844931"/>
                  <a:gd name="connsiteY20" fmla="*/ 1354769 h 1904533"/>
                  <a:gd name="connsiteX21" fmla="*/ 1844916 w 1844931"/>
                  <a:gd name="connsiteY21" fmla="*/ 1413186 h 1904533"/>
                  <a:gd name="connsiteX22" fmla="*/ 1820329 w 1844931"/>
                  <a:gd name="connsiteY22" fmla="*/ 1472127 h 1904533"/>
                  <a:gd name="connsiteX23" fmla="*/ 1663855 w 1844931"/>
                  <a:gd name="connsiteY23" fmla="*/ 1473762 h 1904533"/>
                  <a:gd name="connsiteX24" fmla="*/ 1500917 w 1844931"/>
                  <a:gd name="connsiteY24" fmla="*/ 1766896 h 1904533"/>
                  <a:gd name="connsiteX25" fmla="*/ 1489526 w 1844931"/>
                  <a:gd name="connsiteY25" fmla="*/ 1774334 h 1904533"/>
                  <a:gd name="connsiteX26" fmla="*/ 1487725 w 1844931"/>
                  <a:gd name="connsiteY26" fmla="*/ 1777118 h 1904533"/>
                  <a:gd name="connsiteX27" fmla="*/ 1473044 w 1844931"/>
                  <a:gd name="connsiteY27" fmla="*/ 1783855 h 1904533"/>
                  <a:gd name="connsiteX28" fmla="*/ 1472291 w 1844931"/>
                  <a:gd name="connsiteY28" fmla="*/ 1784264 h 1904533"/>
                  <a:gd name="connsiteX29" fmla="*/ 1472154 w 1844931"/>
                  <a:gd name="connsiteY29" fmla="*/ 1784264 h 1904533"/>
                  <a:gd name="connsiteX30" fmla="*/ 1461574 w 1844931"/>
                  <a:gd name="connsiteY30" fmla="*/ 1789119 h 1904533"/>
                  <a:gd name="connsiteX31" fmla="*/ 1375939 w 1844931"/>
                  <a:gd name="connsiteY31" fmla="*/ 1694916 h 1904533"/>
                  <a:gd name="connsiteX32" fmla="*/ 1292416 w 1844931"/>
                  <a:gd name="connsiteY32" fmla="*/ 1091045 h 1904533"/>
                  <a:gd name="connsiteX33" fmla="*/ 1131195 w 1844931"/>
                  <a:gd name="connsiteY33" fmla="*/ 1490662 h 1904533"/>
                  <a:gd name="connsiteX34" fmla="*/ 1129675 w 1844931"/>
                  <a:gd name="connsiteY34" fmla="*/ 1493198 h 1904533"/>
                  <a:gd name="connsiteX35" fmla="*/ 1122765 w 1844931"/>
                  <a:gd name="connsiteY35" fmla="*/ 1507921 h 1904533"/>
                  <a:gd name="connsiteX36" fmla="*/ 1118274 w 1844931"/>
                  <a:gd name="connsiteY36" fmla="*/ 1512215 h 1904533"/>
                  <a:gd name="connsiteX37" fmla="*/ 1116592 w 1844931"/>
                  <a:gd name="connsiteY37" fmla="*/ 1515020 h 1904533"/>
                  <a:gd name="connsiteX38" fmla="*/ 1113187 w 1844931"/>
                  <a:gd name="connsiteY38" fmla="*/ 1517079 h 1904533"/>
                  <a:gd name="connsiteX39" fmla="*/ 1105039 w 1844931"/>
                  <a:gd name="connsiteY39" fmla="*/ 1524870 h 1904533"/>
                  <a:gd name="connsiteX40" fmla="*/ 1080532 w 1844931"/>
                  <a:gd name="connsiteY40" fmla="*/ 1536706 h 1904533"/>
                  <a:gd name="connsiteX41" fmla="*/ 1021755 w 1844931"/>
                  <a:gd name="connsiteY41" fmla="*/ 1504788 h 1904533"/>
                  <a:gd name="connsiteX42" fmla="*/ 933954 w 1844931"/>
                  <a:gd name="connsiteY42" fmla="*/ 1227010 h 1904533"/>
                  <a:gd name="connsiteX43" fmla="*/ 713320 w 1844931"/>
                  <a:gd name="connsiteY43" fmla="*/ 1515112 h 1904533"/>
                  <a:gd name="connsiteX44" fmla="*/ 707220 w 1844931"/>
                  <a:gd name="connsiteY44" fmla="*/ 1520710 h 1904533"/>
                  <a:gd name="connsiteX45" fmla="*/ 705130 w 1844931"/>
                  <a:gd name="connsiteY45" fmla="*/ 1529702 h 1904533"/>
                  <a:gd name="connsiteX46" fmla="*/ 681508 w 1844931"/>
                  <a:gd name="connsiteY46" fmla="*/ 1543507 h 1904533"/>
                  <a:gd name="connsiteX47" fmla="*/ 487722 w 1844931"/>
                  <a:gd name="connsiteY47" fmla="*/ 1544707 h 1904533"/>
                  <a:gd name="connsiteX48" fmla="*/ 463794 w 1844931"/>
                  <a:gd name="connsiteY48" fmla="*/ 1491158 h 1904533"/>
                  <a:gd name="connsiteX49" fmla="*/ 485842 w 1844931"/>
                  <a:gd name="connsiteY49" fmla="*/ 1429712 h 1904533"/>
                  <a:gd name="connsiteX50" fmla="*/ 633660 w 1844931"/>
                  <a:gd name="connsiteY50" fmla="*/ 1429712 h 1904533"/>
                  <a:gd name="connsiteX51" fmla="*/ 894143 w 1844931"/>
                  <a:gd name="connsiteY51" fmla="*/ 1089602 h 1904533"/>
                  <a:gd name="connsiteX52" fmla="*/ 911944 w 1844931"/>
                  <a:gd name="connsiteY52" fmla="*/ 1074625 h 1904533"/>
                  <a:gd name="connsiteX53" fmla="*/ 930219 w 1844931"/>
                  <a:gd name="connsiteY53" fmla="*/ 1069346 h 1904533"/>
                  <a:gd name="connsiteX54" fmla="*/ 933506 w 1844931"/>
                  <a:gd name="connsiteY54" fmla="*/ 1068038 h 1904533"/>
                  <a:gd name="connsiteX55" fmla="*/ 960401 w 1844931"/>
                  <a:gd name="connsiteY55" fmla="*/ 1063832 h 1904533"/>
                  <a:gd name="connsiteX56" fmla="*/ 1014731 w 1844931"/>
                  <a:gd name="connsiteY56" fmla="*/ 1095908 h 1904533"/>
                  <a:gd name="connsiteX57" fmla="*/ 1081010 w 1844931"/>
                  <a:gd name="connsiteY57" fmla="*/ 1307168 h 1904533"/>
                  <a:gd name="connsiteX58" fmla="*/ 1267397 w 1844931"/>
                  <a:gd name="connsiteY58" fmla="*/ 845114 h 1904533"/>
                  <a:gd name="connsiteX59" fmla="*/ 1316691 w 1844931"/>
                  <a:gd name="connsiteY59" fmla="*/ 785293 h 1904533"/>
                  <a:gd name="connsiteX60" fmla="*/ 313952 w 1844931"/>
                  <a:gd name="connsiteY60" fmla="*/ 417270 h 1904533"/>
                  <a:gd name="connsiteX61" fmla="*/ 317188 w 1844931"/>
                  <a:gd name="connsiteY61" fmla="*/ 417270 h 1904533"/>
                  <a:gd name="connsiteX62" fmla="*/ 1320074 w 1844931"/>
                  <a:gd name="connsiteY62" fmla="*/ 417270 h 1904533"/>
                  <a:gd name="connsiteX63" fmla="*/ 1389884 w 1844931"/>
                  <a:gd name="connsiteY63" fmla="*/ 483717 h 1904533"/>
                  <a:gd name="connsiteX64" fmla="*/ 1320074 w 1844931"/>
                  <a:gd name="connsiteY64" fmla="*/ 533399 h 1904533"/>
                  <a:gd name="connsiteX65" fmla="*/ 317178 w 1844931"/>
                  <a:gd name="connsiteY65" fmla="*/ 533399 h 1904533"/>
                  <a:gd name="connsiteX66" fmla="*/ 247378 w 1844931"/>
                  <a:gd name="connsiteY66" fmla="*/ 486927 h 1904533"/>
                  <a:gd name="connsiteX67" fmla="*/ 313952 w 1844931"/>
                  <a:gd name="connsiteY67" fmla="*/ 417270 h 1904533"/>
                  <a:gd name="connsiteX68" fmla="*/ 239065 w 1844931"/>
                  <a:gd name="connsiteY68" fmla="*/ 0 h 1904533"/>
                  <a:gd name="connsiteX69" fmla="*/ 1394208 w 1844931"/>
                  <a:gd name="connsiteY69" fmla="*/ 0 h 1904533"/>
                  <a:gd name="connsiteX70" fmla="*/ 1633273 w 1844931"/>
                  <a:gd name="connsiteY70" fmla="*/ 236553 h 1904533"/>
                  <a:gd name="connsiteX71" fmla="*/ 1633273 w 1844931"/>
                  <a:gd name="connsiteY71" fmla="*/ 660406 h 1904533"/>
                  <a:gd name="connsiteX72" fmla="*/ 1566871 w 1844931"/>
                  <a:gd name="connsiteY72" fmla="*/ 730263 h 1904533"/>
                  <a:gd name="connsiteX73" fmla="*/ 1519214 w 1844931"/>
                  <a:gd name="connsiteY73" fmla="*/ 663188 h 1904533"/>
                  <a:gd name="connsiteX74" fmla="*/ 1519214 w 1844931"/>
                  <a:gd name="connsiteY74" fmla="*/ 239325 h 1904533"/>
                  <a:gd name="connsiteX75" fmla="*/ 1395916 w 1844931"/>
                  <a:gd name="connsiteY75" fmla="*/ 114310 h 1904533"/>
                  <a:gd name="connsiteX76" fmla="*/ 239829 w 1844931"/>
                  <a:gd name="connsiteY76" fmla="*/ 114310 h 1904533"/>
                  <a:gd name="connsiteX77" fmla="*/ 116941 w 1844931"/>
                  <a:gd name="connsiteY77" fmla="*/ 238135 h 1904533"/>
                  <a:gd name="connsiteX78" fmla="*/ 116941 w 1844931"/>
                  <a:gd name="connsiteY78" fmla="*/ 1670456 h 1904533"/>
                  <a:gd name="connsiteX79" fmla="*/ 227898 w 1844931"/>
                  <a:gd name="connsiteY79" fmla="*/ 1789128 h 1904533"/>
                  <a:gd name="connsiteX80" fmla="*/ 489183 w 1844931"/>
                  <a:gd name="connsiteY80" fmla="*/ 1789128 h 1904533"/>
                  <a:gd name="connsiteX81" fmla="*/ 557723 w 1844931"/>
                  <a:gd name="connsiteY81" fmla="*/ 1836449 h 1904533"/>
                  <a:gd name="connsiteX82" fmla="*/ 489508 w 1844931"/>
                  <a:gd name="connsiteY82" fmla="*/ 1904533 h 1904533"/>
                  <a:gd name="connsiteX83" fmla="*/ 233272 w 1844931"/>
                  <a:gd name="connsiteY83" fmla="*/ 1904533 h 1904533"/>
                  <a:gd name="connsiteX84" fmla="*/ 0 w 1844931"/>
                  <a:gd name="connsiteY84" fmla="*/ 1667970 h 1904533"/>
                  <a:gd name="connsiteX85" fmla="*/ 0 w 1844931"/>
                  <a:gd name="connsiteY85" fmla="*/ 236553 h 1904533"/>
                  <a:gd name="connsiteX86" fmla="*/ 239065 w 1844931"/>
                  <a:gd name="connsiteY86" fmla="*/ 0 h 1904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844931" h="1904533">
                    <a:moveTo>
                      <a:pt x="313560" y="825883"/>
                    </a:moveTo>
                    <a:cubicBezTo>
                      <a:pt x="314769" y="825851"/>
                      <a:pt x="315979" y="825851"/>
                      <a:pt x="317188" y="825883"/>
                    </a:cubicBezTo>
                    <a:lnTo>
                      <a:pt x="947336" y="825883"/>
                    </a:lnTo>
                    <a:cubicBezTo>
                      <a:pt x="984997" y="826875"/>
                      <a:pt x="1014722" y="858146"/>
                      <a:pt x="1013729" y="895730"/>
                    </a:cubicBezTo>
                    <a:cubicBezTo>
                      <a:pt x="1013729" y="895736"/>
                      <a:pt x="1013729" y="895743"/>
                      <a:pt x="1013728" y="895749"/>
                    </a:cubicBezTo>
                    <a:cubicBezTo>
                      <a:pt x="1012755" y="931935"/>
                      <a:pt x="994257" y="940593"/>
                      <a:pt x="944510" y="940593"/>
                    </a:cubicBezTo>
                    <a:lnTo>
                      <a:pt x="314353" y="940593"/>
                    </a:lnTo>
                    <a:cubicBezTo>
                      <a:pt x="270476" y="940593"/>
                      <a:pt x="248170" y="933335"/>
                      <a:pt x="247177" y="895740"/>
                    </a:cubicBezTo>
                    <a:cubicBezTo>
                      <a:pt x="246178" y="858156"/>
                      <a:pt x="275899" y="826880"/>
                      <a:pt x="313560" y="825883"/>
                    </a:cubicBezTo>
                    <a:close/>
                    <a:moveTo>
                      <a:pt x="1316691" y="785293"/>
                    </a:moveTo>
                    <a:cubicBezTo>
                      <a:pt x="1323426" y="784000"/>
                      <a:pt x="1331012" y="784919"/>
                      <a:pt x="1339879" y="788478"/>
                    </a:cubicBezTo>
                    <a:cubicBezTo>
                      <a:pt x="1366458" y="799158"/>
                      <a:pt x="1381334" y="827985"/>
                      <a:pt x="1379786" y="859914"/>
                    </a:cubicBezTo>
                    <a:lnTo>
                      <a:pt x="1378630" y="865119"/>
                    </a:lnTo>
                    <a:lnTo>
                      <a:pt x="1380139" y="877405"/>
                    </a:lnTo>
                    <a:lnTo>
                      <a:pt x="1478300" y="1587206"/>
                    </a:lnTo>
                    <a:lnTo>
                      <a:pt x="1578537" y="1394868"/>
                    </a:lnTo>
                    <a:lnTo>
                      <a:pt x="1579090" y="1392135"/>
                    </a:lnTo>
                    <a:cubicBezTo>
                      <a:pt x="1584907" y="1378410"/>
                      <a:pt x="1595925" y="1367415"/>
                      <a:pt x="1609678" y="1361610"/>
                    </a:cubicBezTo>
                    <a:lnTo>
                      <a:pt x="1616210" y="1360294"/>
                    </a:lnTo>
                    <a:lnTo>
                      <a:pt x="1623480" y="1356817"/>
                    </a:lnTo>
                    <a:lnTo>
                      <a:pt x="1818602" y="1354769"/>
                    </a:lnTo>
                    <a:cubicBezTo>
                      <a:pt x="1832671" y="1354636"/>
                      <a:pt x="1844439" y="1380772"/>
                      <a:pt x="1844916" y="1413186"/>
                    </a:cubicBezTo>
                    <a:cubicBezTo>
                      <a:pt x="1845403" y="1445580"/>
                      <a:pt x="1834398" y="1471965"/>
                      <a:pt x="1820329" y="1472127"/>
                    </a:cubicBezTo>
                    <a:lnTo>
                      <a:pt x="1663855" y="1473762"/>
                    </a:lnTo>
                    <a:lnTo>
                      <a:pt x="1500917" y="1766896"/>
                    </a:lnTo>
                    <a:lnTo>
                      <a:pt x="1489526" y="1774334"/>
                    </a:lnTo>
                    <a:lnTo>
                      <a:pt x="1487725" y="1777118"/>
                    </a:lnTo>
                    <a:lnTo>
                      <a:pt x="1473044" y="1783855"/>
                    </a:lnTo>
                    <a:lnTo>
                      <a:pt x="1472291" y="1784264"/>
                    </a:lnTo>
                    <a:lnTo>
                      <a:pt x="1472154" y="1784264"/>
                    </a:lnTo>
                    <a:lnTo>
                      <a:pt x="1461574" y="1789119"/>
                    </a:lnTo>
                    <a:cubicBezTo>
                      <a:pt x="1422202" y="1794510"/>
                      <a:pt x="1383880" y="1752343"/>
                      <a:pt x="1375939" y="1694916"/>
                    </a:cubicBezTo>
                    <a:lnTo>
                      <a:pt x="1292416" y="1091045"/>
                    </a:lnTo>
                    <a:lnTo>
                      <a:pt x="1131195" y="1490662"/>
                    </a:lnTo>
                    <a:lnTo>
                      <a:pt x="1129675" y="1493198"/>
                    </a:lnTo>
                    <a:lnTo>
                      <a:pt x="1122765" y="1507921"/>
                    </a:lnTo>
                    <a:lnTo>
                      <a:pt x="1118274" y="1512215"/>
                    </a:lnTo>
                    <a:lnTo>
                      <a:pt x="1116592" y="1515020"/>
                    </a:lnTo>
                    <a:lnTo>
                      <a:pt x="1113187" y="1517079"/>
                    </a:lnTo>
                    <a:lnTo>
                      <a:pt x="1105039" y="1524870"/>
                    </a:lnTo>
                    <a:cubicBezTo>
                      <a:pt x="1097909" y="1529792"/>
                      <a:pt x="1089650" y="1533861"/>
                      <a:pt x="1080532" y="1536706"/>
                    </a:cubicBezTo>
                    <a:cubicBezTo>
                      <a:pt x="1053511" y="1541459"/>
                      <a:pt x="1039279" y="1534010"/>
                      <a:pt x="1021755" y="1504788"/>
                    </a:cubicBezTo>
                    <a:lnTo>
                      <a:pt x="933954" y="1227010"/>
                    </a:lnTo>
                    <a:lnTo>
                      <a:pt x="713320" y="1515112"/>
                    </a:lnTo>
                    <a:lnTo>
                      <a:pt x="707220" y="1520710"/>
                    </a:lnTo>
                    <a:lnTo>
                      <a:pt x="705130" y="1529702"/>
                    </a:lnTo>
                    <a:cubicBezTo>
                      <a:pt x="701087" y="1538647"/>
                      <a:pt x="693888" y="1542964"/>
                      <a:pt x="681508" y="1543507"/>
                    </a:cubicBezTo>
                    <a:lnTo>
                      <a:pt x="487722" y="1544707"/>
                    </a:lnTo>
                    <a:cubicBezTo>
                      <a:pt x="464367" y="1543507"/>
                      <a:pt x="464252" y="1529296"/>
                      <a:pt x="463794" y="1491158"/>
                    </a:cubicBezTo>
                    <a:cubicBezTo>
                      <a:pt x="463317" y="1453010"/>
                      <a:pt x="465560" y="1429712"/>
                      <a:pt x="485842" y="1429712"/>
                    </a:cubicBezTo>
                    <a:lnTo>
                      <a:pt x="633660" y="1429712"/>
                    </a:lnTo>
                    <a:lnTo>
                      <a:pt x="894143" y="1089602"/>
                    </a:lnTo>
                    <a:cubicBezTo>
                      <a:pt x="899037" y="1083208"/>
                      <a:pt x="905125" y="1078203"/>
                      <a:pt x="911944" y="1074625"/>
                    </a:cubicBezTo>
                    <a:lnTo>
                      <a:pt x="930219" y="1069346"/>
                    </a:lnTo>
                    <a:lnTo>
                      <a:pt x="933506" y="1068038"/>
                    </a:lnTo>
                    <a:cubicBezTo>
                      <a:pt x="942624" y="1065197"/>
                      <a:pt x="951733" y="1063845"/>
                      <a:pt x="960401" y="1063832"/>
                    </a:cubicBezTo>
                    <a:cubicBezTo>
                      <a:pt x="986403" y="1063795"/>
                      <a:pt x="1008424" y="1075820"/>
                      <a:pt x="1014731" y="1095908"/>
                    </a:cubicBezTo>
                    <a:lnTo>
                      <a:pt x="1081010" y="1307168"/>
                    </a:lnTo>
                    <a:lnTo>
                      <a:pt x="1267397" y="845114"/>
                    </a:lnTo>
                    <a:cubicBezTo>
                      <a:pt x="1283933" y="812968"/>
                      <a:pt x="1296485" y="789174"/>
                      <a:pt x="1316691" y="785293"/>
                    </a:cubicBezTo>
                    <a:close/>
                    <a:moveTo>
                      <a:pt x="313952" y="417270"/>
                    </a:moveTo>
                    <a:cubicBezTo>
                      <a:pt x="315030" y="417245"/>
                      <a:pt x="316109" y="417245"/>
                      <a:pt x="317188" y="417270"/>
                    </a:cubicBezTo>
                    <a:lnTo>
                      <a:pt x="1320074" y="417270"/>
                    </a:lnTo>
                    <a:cubicBezTo>
                      <a:pt x="1357738" y="416381"/>
                      <a:pt x="1388993" y="446130"/>
                      <a:pt x="1389884" y="483717"/>
                    </a:cubicBezTo>
                    <a:cubicBezTo>
                      <a:pt x="1390781" y="521302"/>
                      <a:pt x="1343153" y="536276"/>
                      <a:pt x="1320074" y="533399"/>
                    </a:cubicBezTo>
                    <a:lnTo>
                      <a:pt x="317178" y="533399"/>
                    </a:lnTo>
                    <a:cubicBezTo>
                      <a:pt x="261304" y="533399"/>
                      <a:pt x="248256" y="524522"/>
                      <a:pt x="247378" y="486927"/>
                    </a:cubicBezTo>
                    <a:cubicBezTo>
                      <a:pt x="246487" y="449346"/>
                      <a:pt x="276293" y="418159"/>
                      <a:pt x="313952" y="417270"/>
                    </a:cubicBezTo>
                    <a:close/>
                    <a:moveTo>
                      <a:pt x="239065" y="0"/>
                    </a:moveTo>
                    <a:lnTo>
                      <a:pt x="1394208" y="0"/>
                    </a:lnTo>
                    <a:cubicBezTo>
                      <a:pt x="1525972" y="0"/>
                      <a:pt x="1633273" y="106147"/>
                      <a:pt x="1633273" y="236553"/>
                    </a:cubicBezTo>
                    <a:lnTo>
                      <a:pt x="1633273" y="660406"/>
                    </a:lnTo>
                    <a:cubicBezTo>
                      <a:pt x="1634267" y="697995"/>
                      <a:pt x="1604537" y="729271"/>
                      <a:pt x="1566871" y="730263"/>
                    </a:cubicBezTo>
                    <a:cubicBezTo>
                      <a:pt x="1533942" y="717566"/>
                      <a:pt x="1520217" y="700783"/>
                      <a:pt x="1519214" y="663188"/>
                    </a:cubicBezTo>
                    <a:lnTo>
                      <a:pt x="1519214" y="239325"/>
                    </a:lnTo>
                    <a:cubicBezTo>
                      <a:pt x="1519214" y="184013"/>
                      <a:pt x="1452383" y="114310"/>
                      <a:pt x="1395916" y="114310"/>
                    </a:cubicBezTo>
                    <a:lnTo>
                      <a:pt x="239829" y="114310"/>
                    </a:lnTo>
                    <a:cubicBezTo>
                      <a:pt x="183363" y="114310"/>
                      <a:pt x="116941" y="182823"/>
                      <a:pt x="116941" y="238135"/>
                    </a:cubicBezTo>
                    <a:lnTo>
                      <a:pt x="116941" y="1670456"/>
                    </a:lnTo>
                    <a:cubicBezTo>
                      <a:pt x="116941" y="1725768"/>
                      <a:pt x="171422" y="1789128"/>
                      <a:pt x="227898" y="1789128"/>
                    </a:cubicBezTo>
                    <a:lnTo>
                      <a:pt x="489183" y="1789128"/>
                    </a:lnTo>
                    <a:cubicBezTo>
                      <a:pt x="526856" y="1789128"/>
                      <a:pt x="557723" y="1798854"/>
                      <a:pt x="557723" y="1836449"/>
                    </a:cubicBezTo>
                    <a:cubicBezTo>
                      <a:pt x="557723" y="1874034"/>
                      <a:pt x="527180" y="1904533"/>
                      <a:pt x="489508" y="1904533"/>
                    </a:cubicBezTo>
                    <a:lnTo>
                      <a:pt x="233272" y="1904533"/>
                    </a:lnTo>
                    <a:cubicBezTo>
                      <a:pt x="104113" y="1901476"/>
                      <a:pt x="0" y="1796501"/>
                      <a:pt x="0" y="1667970"/>
                    </a:cubicBezTo>
                    <a:lnTo>
                      <a:pt x="0" y="236553"/>
                    </a:lnTo>
                    <a:cubicBezTo>
                      <a:pt x="10" y="106147"/>
                      <a:pt x="107177" y="0"/>
                      <a:pt x="23906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E543C9A1-19B5-4993-8EE5-0594E7932917}"/>
                  </a:ext>
                </a:extLst>
              </p:cNvPr>
              <p:cNvSpPr/>
              <p:nvPr/>
            </p:nvSpPr>
            <p:spPr>
              <a:xfrm>
                <a:off x="2448392" y="4721078"/>
                <a:ext cx="45719" cy="457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56BB2B74-D6F3-402C-9518-64EA323CA074}"/>
                  </a:ext>
                </a:extLst>
              </p:cNvPr>
              <p:cNvSpPr/>
              <p:nvPr/>
            </p:nvSpPr>
            <p:spPr>
              <a:xfrm>
                <a:off x="2893835" y="4964415"/>
                <a:ext cx="18909" cy="1890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556734A2-C62D-43CC-9DC9-3D9EFF633D07}"/>
                  </a:ext>
                </a:extLst>
              </p:cNvPr>
              <p:cNvSpPr/>
              <p:nvPr/>
            </p:nvSpPr>
            <p:spPr>
              <a:xfrm>
                <a:off x="2379554" y="5102775"/>
                <a:ext cx="32277" cy="3227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A95A3D23-43F8-4550-9C18-74E592BCA570}"/>
                  </a:ext>
                </a:extLst>
              </p:cNvPr>
              <p:cNvCxnSpPr>
                <a:cxnSpLocks/>
                <a:stCxn id="44" idx="4"/>
                <a:endCxn id="48" idx="0"/>
              </p:cNvCxnSpPr>
              <p:nvPr/>
            </p:nvCxnSpPr>
            <p:spPr>
              <a:xfrm flipH="1">
                <a:off x="2395693" y="4766797"/>
                <a:ext cx="75559" cy="33597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7B843C7E-795B-4327-B625-689E417BF6D9}"/>
                  </a:ext>
                </a:extLst>
              </p:cNvPr>
              <p:cNvCxnSpPr>
                <a:stCxn id="44" idx="4"/>
                <a:endCxn id="45" idx="1"/>
              </p:cNvCxnSpPr>
              <p:nvPr/>
            </p:nvCxnSpPr>
            <p:spPr>
              <a:xfrm>
                <a:off x="2471252" y="4766797"/>
                <a:ext cx="425352" cy="20038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7FCFE5BB-15C0-4177-BEEE-ABC202B9D0E0}"/>
                  </a:ext>
                </a:extLst>
              </p:cNvPr>
              <p:cNvCxnSpPr>
                <a:cxnSpLocks/>
                <a:stCxn id="48" idx="0"/>
                <a:endCxn id="45" idx="0"/>
              </p:cNvCxnSpPr>
              <p:nvPr/>
            </p:nvCxnSpPr>
            <p:spPr>
              <a:xfrm flipV="1">
                <a:off x="2395693" y="4964415"/>
                <a:ext cx="507597" cy="13836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D0EC0C1-CA44-4903-A5A3-BE18905A77BF}"/>
              </a:ext>
            </a:extLst>
          </p:cNvPr>
          <p:cNvSpPr/>
          <p:nvPr/>
        </p:nvSpPr>
        <p:spPr>
          <a:xfrm>
            <a:off x="6344543" y="4081149"/>
            <a:ext cx="44817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患者症状以发热、乏力、干咳为主，部分患者没有发热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76C8A32D-053B-4EA4-B186-58E39C722F01}"/>
              </a:ext>
            </a:extLst>
          </p:cNvPr>
          <p:cNvSpPr/>
          <p:nvPr/>
        </p:nvSpPr>
        <p:spPr>
          <a:xfrm>
            <a:off x="6229596" y="4462281"/>
            <a:ext cx="44817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症状，可能出现胸闷、呼吸困难。新型冠状病毒肺炎的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4AB70A59-4E89-4BC1-B3A1-4CF910E5E576}"/>
              </a:ext>
            </a:extLst>
          </p:cNvPr>
          <p:cNvSpPr/>
          <p:nvPr/>
        </p:nvSpPr>
        <p:spPr>
          <a:xfrm>
            <a:off x="6114649" y="4843414"/>
            <a:ext cx="44817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潜伏期平均在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天左右，短的在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2-3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天，长的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10-12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天</a:t>
            </a: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5C848346-3B76-4877-B98C-5171D3DB34AD}"/>
              </a:ext>
            </a:extLst>
          </p:cNvPr>
          <p:cNvSpPr/>
          <p:nvPr/>
        </p:nvSpPr>
        <p:spPr>
          <a:xfrm>
            <a:off x="6804851" y="2206570"/>
            <a:ext cx="919924" cy="796622"/>
          </a:xfrm>
          <a:custGeom>
            <a:avLst/>
            <a:gdLst>
              <a:gd name="connsiteX0" fmla="*/ 681003 w 1362186"/>
              <a:gd name="connsiteY0" fmla="*/ 470250 h 1179605"/>
              <a:gd name="connsiteX1" fmla="*/ 698769 w 1362186"/>
              <a:gd name="connsiteY1" fmla="*/ 477924 h 1179605"/>
              <a:gd name="connsiteX2" fmla="*/ 1183949 w 1362186"/>
              <a:gd name="connsiteY2" fmla="*/ 913991 h 1179605"/>
              <a:gd name="connsiteX3" fmla="*/ 1180600 w 1362186"/>
              <a:gd name="connsiteY3" fmla="*/ 943756 h 1179605"/>
              <a:gd name="connsiteX4" fmla="*/ 1150834 w 1362186"/>
              <a:gd name="connsiteY4" fmla="*/ 940408 h 1179605"/>
              <a:gd name="connsiteX5" fmla="*/ 1032702 w 1362186"/>
              <a:gd name="connsiteY5" fmla="*/ 797719 h 1179605"/>
              <a:gd name="connsiteX6" fmla="*/ 1031214 w 1362186"/>
              <a:gd name="connsiteY6" fmla="*/ 828601 h 1179605"/>
              <a:gd name="connsiteX7" fmla="*/ 1009076 w 1362186"/>
              <a:gd name="connsiteY7" fmla="*/ 914549 h 1179605"/>
              <a:gd name="connsiteX8" fmla="*/ 980984 w 1362186"/>
              <a:gd name="connsiteY8" fmla="*/ 925153 h 1179605"/>
              <a:gd name="connsiteX9" fmla="*/ 970380 w 1362186"/>
              <a:gd name="connsiteY9" fmla="*/ 897062 h 1179605"/>
              <a:gd name="connsiteX10" fmla="*/ 988984 w 1362186"/>
              <a:gd name="connsiteY10" fmla="*/ 824508 h 1179605"/>
              <a:gd name="connsiteX11" fmla="*/ 986565 w 1362186"/>
              <a:gd name="connsiteY11" fmla="*/ 748047 h 1179605"/>
              <a:gd name="connsiteX12" fmla="*/ 681096 w 1362186"/>
              <a:gd name="connsiteY12" fmla="*/ 517178 h 1179605"/>
              <a:gd name="connsiteX13" fmla="*/ 375626 w 1362186"/>
              <a:gd name="connsiteY13" fmla="*/ 748047 h 1179605"/>
              <a:gd name="connsiteX14" fmla="*/ 373207 w 1362186"/>
              <a:gd name="connsiteY14" fmla="*/ 824508 h 1179605"/>
              <a:gd name="connsiteX15" fmla="*/ 391811 w 1362186"/>
              <a:gd name="connsiteY15" fmla="*/ 897062 h 1179605"/>
              <a:gd name="connsiteX16" fmla="*/ 381207 w 1362186"/>
              <a:gd name="connsiteY16" fmla="*/ 925153 h 1179605"/>
              <a:gd name="connsiteX17" fmla="*/ 353116 w 1362186"/>
              <a:gd name="connsiteY17" fmla="*/ 914549 h 1179605"/>
              <a:gd name="connsiteX18" fmla="*/ 330977 w 1362186"/>
              <a:gd name="connsiteY18" fmla="*/ 828601 h 1179605"/>
              <a:gd name="connsiteX19" fmla="*/ 329303 w 1362186"/>
              <a:gd name="connsiteY19" fmla="*/ 797719 h 1179605"/>
              <a:gd name="connsiteX20" fmla="*/ 211171 w 1362186"/>
              <a:gd name="connsiteY20" fmla="*/ 940408 h 1179605"/>
              <a:gd name="connsiteX21" fmla="*/ 181405 w 1362186"/>
              <a:gd name="connsiteY21" fmla="*/ 943756 h 1179605"/>
              <a:gd name="connsiteX22" fmla="*/ 178057 w 1362186"/>
              <a:gd name="connsiteY22" fmla="*/ 913991 h 1179605"/>
              <a:gd name="connsiteX23" fmla="*/ 663236 w 1362186"/>
              <a:gd name="connsiteY23" fmla="*/ 477924 h 1179605"/>
              <a:gd name="connsiteX24" fmla="*/ 681003 w 1362186"/>
              <a:gd name="connsiteY24" fmla="*/ 470250 h 1179605"/>
              <a:gd name="connsiteX25" fmla="*/ 891106 w 1362186"/>
              <a:gd name="connsiteY25" fmla="*/ 181105 h 1179605"/>
              <a:gd name="connsiteX26" fmla="*/ 980426 w 1362186"/>
              <a:gd name="connsiteY26" fmla="*/ 195151 h 1179605"/>
              <a:gd name="connsiteX27" fmla="*/ 1361426 w 1362186"/>
              <a:gd name="connsiteY27" fmla="*/ 1072121 h 1179605"/>
              <a:gd name="connsiteX28" fmla="*/ 1360868 w 1362186"/>
              <a:gd name="connsiteY28" fmla="*/ 1129792 h 1179605"/>
              <a:gd name="connsiteX29" fmla="*/ 1331661 w 1362186"/>
              <a:gd name="connsiteY29" fmla="*/ 1161604 h 1179605"/>
              <a:gd name="connsiteX30" fmla="*/ 1017633 w 1362186"/>
              <a:gd name="connsiteY30" fmla="*/ 1169603 h 1179605"/>
              <a:gd name="connsiteX31" fmla="*/ 849272 w 1362186"/>
              <a:gd name="connsiteY31" fmla="*/ 1040123 h 1179605"/>
              <a:gd name="connsiteX32" fmla="*/ 802391 w 1362186"/>
              <a:gd name="connsiteY32" fmla="*/ 648705 h 1179605"/>
              <a:gd name="connsiteX33" fmla="*/ 865271 w 1362186"/>
              <a:gd name="connsiteY33" fmla="*/ 690190 h 1179605"/>
              <a:gd name="connsiteX34" fmla="*/ 906570 w 1362186"/>
              <a:gd name="connsiteY34" fmla="*/ 1012403 h 1179605"/>
              <a:gd name="connsiteX35" fmla="*/ 1031214 w 1362186"/>
              <a:gd name="connsiteY35" fmla="*/ 1107281 h 1179605"/>
              <a:gd name="connsiteX36" fmla="*/ 1297430 w 1362186"/>
              <a:gd name="connsiteY36" fmla="*/ 1102258 h 1179605"/>
              <a:gd name="connsiteX37" fmla="*/ 1297802 w 1362186"/>
              <a:gd name="connsiteY37" fmla="*/ 1071563 h 1179605"/>
              <a:gd name="connsiteX38" fmla="*/ 958102 w 1362186"/>
              <a:gd name="connsiteY38" fmla="*/ 255054 h 1179605"/>
              <a:gd name="connsiteX39" fmla="*/ 883316 w 1362186"/>
              <a:gd name="connsiteY39" fmla="*/ 253380 h 1179605"/>
              <a:gd name="connsiteX40" fmla="*/ 867131 w 1362186"/>
              <a:gd name="connsiteY40" fmla="*/ 334491 h 1179605"/>
              <a:gd name="connsiteX41" fmla="*/ 867131 w 1362186"/>
              <a:gd name="connsiteY41" fmla="*/ 436811 h 1179605"/>
              <a:gd name="connsiteX42" fmla="*/ 803321 w 1362186"/>
              <a:gd name="connsiteY42" fmla="*/ 394395 h 1179605"/>
              <a:gd name="connsiteX43" fmla="*/ 803321 w 1362186"/>
              <a:gd name="connsiteY43" fmla="*/ 334305 h 1179605"/>
              <a:gd name="connsiteX44" fmla="*/ 835133 w 1362186"/>
              <a:gd name="connsiteY44" fmla="*/ 211708 h 1179605"/>
              <a:gd name="connsiteX45" fmla="*/ 891106 w 1362186"/>
              <a:gd name="connsiteY45" fmla="*/ 181105 h 1179605"/>
              <a:gd name="connsiteX46" fmla="*/ 470992 w 1362186"/>
              <a:gd name="connsiteY46" fmla="*/ 180873 h 1179605"/>
              <a:gd name="connsiteX47" fmla="*/ 526873 w 1362186"/>
              <a:gd name="connsiteY47" fmla="*/ 211336 h 1179605"/>
              <a:gd name="connsiteX48" fmla="*/ 558685 w 1362186"/>
              <a:gd name="connsiteY48" fmla="*/ 333933 h 1179605"/>
              <a:gd name="connsiteX49" fmla="*/ 558685 w 1362186"/>
              <a:gd name="connsiteY49" fmla="*/ 394022 h 1179605"/>
              <a:gd name="connsiteX50" fmla="*/ 495061 w 1362186"/>
              <a:gd name="connsiteY50" fmla="*/ 436625 h 1179605"/>
              <a:gd name="connsiteX51" fmla="*/ 495061 w 1362186"/>
              <a:gd name="connsiteY51" fmla="*/ 334305 h 1179605"/>
              <a:gd name="connsiteX52" fmla="*/ 478876 w 1362186"/>
              <a:gd name="connsiteY52" fmla="*/ 253194 h 1179605"/>
              <a:gd name="connsiteX53" fmla="*/ 404089 w 1362186"/>
              <a:gd name="connsiteY53" fmla="*/ 254868 h 1179605"/>
              <a:gd name="connsiteX54" fmla="*/ 64389 w 1362186"/>
              <a:gd name="connsiteY54" fmla="*/ 1071377 h 1179605"/>
              <a:gd name="connsiteX55" fmla="*/ 64761 w 1362186"/>
              <a:gd name="connsiteY55" fmla="*/ 1102072 h 1179605"/>
              <a:gd name="connsiteX56" fmla="*/ 330978 w 1362186"/>
              <a:gd name="connsiteY56" fmla="*/ 1107095 h 1179605"/>
              <a:gd name="connsiteX57" fmla="*/ 455435 w 1362186"/>
              <a:gd name="connsiteY57" fmla="*/ 1012217 h 1179605"/>
              <a:gd name="connsiteX58" fmla="*/ 496735 w 1362186"/>
              <a:gd name="connsiteY58" fmla="*/ 690004 h 1179605"/>
              <a:gd name="connsiteX59" fmla="*/ 559429 w 1362186"/>
              <a:gd name="connsiteY59" fmla="*/ 648519 h 1179605"/>
              <a:gd name="connsiteX60" fmla="*/ 512548 w 1362186"/>
              <a:gd name="connsiteY60" fmla="*/ 1039937 h 1179605"/>
              <a:gd name="connsiteX61" fmla="*/ 344186 w 1362186"/>
              <a:gd name="connsiteY61" fmla="*/ 1169417 h 1179605"/>
              <a:gd name="connsiteX62" fmla="*/ 30345 w 1362186"/>
              <a:gd name="connsiteY62" fmla="*/ 1161418 h 1179605"/>
              <a:gd name="connsiteX63" fmla="*/ 1137 w 1362186"/>
              <a:gd name="connsiteY63" fmla="*/ 1129606 h 1179605"/>
              <a:gd name="connsiteX64" fmla="*/ 765 w 1362186"/>
              <a:gd name="connsiteY64" fmla="*/ 1071935 h 1179605"/>
              <a:gd name="connsiteX65" fmla="*/ 381765 w 1362186"/>
              <a:gd name="connsiteY65" fmla="*/ 194779 h 1179605"/>
              <a:gd name="connsiteX66" fmla="*/ 470992 w 1362186"/>
              <a:gd name="connsiteY66" fmla="*/ 180873 h 1179605"/>
              <a:gd name="connsiteX67" fmla="*/ 723512 w 1362186"/>
              <a:gd name="connsiteY67" fmla="*/ 0 h 1179605"/>
              <a:gd name="connsiteX68" fmla="*/ 744720 w 1362186"/>
              <a:gd name="connsiteY68" fmla="*/ 21208 h 1179605"/>
              <a:gd name="connsiteX69" fmla="*/ 744720 w 1362186"/>
              <a:gd name="connsiteY69" fmla="*/ 395139 h 1179605"/>
              <a:gd name="connsiteX70" fmla="*/ 760161 w 1362186"/>
              <a:gd name="connsiteY70" fmla="*/ 416905 h 1179605"/>
              <a:gd name="connsiteX71" fmla="*/ 938196 w 1362186"/>
              <a:gd name="connsiteY71" fmla="*/ 537642 h 1179605"/>
              <a:gd name="connsiteX72" fmla="*/ 1044608 w 1362186"/>
              <a:gd name="connsiteY72" fmla="*/ 567965 h 1179605"/>
              <a:gd name="connsiteX73" fmla="*/ 1137998 w 1362186"/>
              <a:gd name="connsiteY73" fmla="*/ 547315 h 1179605"/>
              <a:gd name="connsiteX74" fmla="*/ 1167205 w 1362186"/>
              <a:gd name="connsiteY74" fmla="*/ 554199 h 1179605"/>
              <a:gd name="connsiteX75" fmla="*/ 1160322 w 1362186"/>
              <a:gd name="connsiteY75" fmla="*/ 583406 h 1179605"/>
              <a:gd name="connsiteX76" fmla="*/ 1042748 w 1362186"/>
              <a:gd name="connsiteY76" fmla="*/ 610381 h 1179605"/>
              <a:gd name="connsiteX77" fmla="*/ 1028237 w 1362186"/>
              <a:gd name="connsiteY77" fmla="*/ 609265 h 1179605"/>
              <a:gd name="connsiteX78" fmla="*/ 1188414 w 1362186"/>
              <a:gd name="connsiteY78" fmla="*/ 782278 h 1179605"/>
              <a:gd name="connsiteX79" fmla="*/ 1185437 w 1362186"/>
              <a:gd name="connsiteY79" fmla="*/ 812043 h 1179605"/>
              <a:gd name="connsiteX80" fmla="*/ 1155671 w 1362186"/>
              <a:gd name="connsiteY80" fmla="*/ 809253 h 1179605"/>
              <a:gd name="connsiteX81" fmla="*/ 736720 w 1362186"/>
              <a:gd name="connsiteY81" fmla="*/ 452251 h 1179605"/>
              <a:gd name="connsiteX82" fmla="*/ 702304 w 1362186"/>
              <a:gd name="connsiteY82" fmla="*/ 395139 h 1179605"/>
              <a:gd name="connsiteX83" fmla="*/ 702304 w 1362186"/>
              <a:gd name="connsiteY83" fmla="*/ 21208 h 1179605"/>
              <a:gd name="connsiteX84" fmla="*/ 723512 w 1362186"/>
              <a:gd name="connsiteY84" fmla="*/ 0 h 1179605"/>
              <a:gd name="connsiteX85" fmla="*/ 638494 w 1362186"/>
              <a:gd name="connsiteY85" fmla="*/ 0 h 1179605"/>
              <a:gd name="connsiteX86" fmla="*/ 659702 w 1362186"/>
              <a:gd name="connsiteY86" fmla="*/ 21208 h 1179605"/>
              <a:gd name="connsiteX87" fmla="*/ 659702 w 1362186"/>
              <a:gd name="connsiteY87" fmla="*/ 395139 h 1179605"/>
              <a:gd name="connsiteX88" fmla="*/ 625285 w 1362186"/>
              <a:gd name="connsiteY88" fmla="*/ 452438 h 1179605"/>
              <a:gd name="connsiteX89" fmla="*/ 206334 w 1362186"/>
              <a:gd name="connsiteY89" fmla="*/ 809253 h 1179605"/>
              <a:gd name="connsiteX90" fmla="*/ 176568 w 1362186"/>
              <a:gd name="connsiteY90" fmla="*/ 812043 h 1179605"/>
              <a:gd name="connsiteX91" fmla="*/ 173592 w 1362186"/>
              <a:gd name="connsiteY91" fmla="*/ 782278 h 1179605"/>
              <a:gd name="connsiteX92" fmla="*/ 333768 w 1362186"/>
              <a:gd name="connsiteY92" fmla="*/ 609265 h 1179605"/>
              <a:gd name="connsiteX93" fmla="*/ 319257 w 1362186"/>
              <a:gd name="connsiteY93" fmla="*/ 610381 h 1179605"/>
              <a:gd name="connsiteX94" fmla="*/ 201683 w 1362186"/>
              <a:gd name="connsiteY94" fmla="*/ 583406 h 1179605"/>
              <a:gd name="connsiteX95" fmla="*/ 194800 w 1362186"/>
              <a:gd name="connsiteY95" fmla="*/ 554199 h 1179605"/>
              <a:gd name="connsiteX96" fmla="*/ 224007 w 1362186"/>
              <a:gd name="connsiteY96" fmla="*/ 547315 h 1179605"/>
              <a:gd name="connsiteX97" fmla="*/ 317397 w 1362186"/>
              <a:gd name="connsiteY97" fmla="*/ 567965 h 1179605"/>
              <a:gd name="connsiteX98" fmla="*/ 423809 w 1362186"/>
              <a:gd name="connsiteY98" fmla="*/ 537642 h 1179605"/>
              <a:gd name="connsiteX99" fmla="*/ 601845 w 1362186"/>
              <a:gd name="connsiteY99" fmla="*/ 416905 h 1179605"/>
              <a:gd name="connsiteX100" fmla="*/ 617286 w 1362186"/>
              <a:gd name="connsiteY100" fmla="*/ 395139 h 1179605"/>
              <a:gd name="connsiteX101" fmla="*/ 617286 w 1362186"/>
              <a:gd name="connsiteY101" fmla="*/ 21208 h 1179605"/>
              <a:gd name="connsiteX102" fmla="*/ 638494 w 1362186"/>
              <a:gd name="connsiteY102" fmla="*/ 0 h 117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362186" h="1179605">
                <a:moveTo>
                  <a:pt x="681003" y="470250"/>
                </a:moveTo>
                <a:cubicBezTo>
                  <a:pt x="686026" y="470250"/>
                  <a:pt x="691048" y="472808"/>
                  <a:pt x="698769" y="477924"/>
                </a:cubicBezTo>
                <a:cubicBezTo>
                  <a:pt x="954567" y="647402"/>
                  <a:pt x="989914" y="670657"/>
                  <a:pt x="1183949" y="913991"/>
                </a:cubicBezTo>
                <a:cubicBezTo>
                  <a:pt x="1191390" y="923106"/>
                  <a:pt x="1189716" y="936501"/>
                  <a:pt x="1180600" y="943756"/>
                </a:cubicBezTo>
                <a:cubicBezTo>
                  <a:pt x="1171484" y="951012"/>
                  <a:pt x="1158090" y="949524"/>
                  <a:pt x="1150834" y="940408"/>
                </a:cubicBezTo>
                <a:cubicBezTo>
                  <a:pt x="1103768" y="881435"/>
                  <a:pt x="1066374" y="835670"/>
                  <a:pt x="1032702" y="797719"/>
                </a:cubicBezTo>
                <a:cubicBezTo>
                  <a:pt x="1032702" y="808137"/>
                  <a:pt x="1032144" y="818369"/>
                  <a:pt x="1031214" y="828601"/>
                </a:cubicBezTo>
                <a:cubicBezTo>
                  <a:pt x="1028051" y="859482"/>
                  <a:pt x="1020796" y="888690"/>
                  <a:pt x="1009076" y="914549"/>
                </a:cubicBezTo>
                <a:cubicBezTo>
                  <a:pt x="1004239" y="925153"/>
                  <a:pt x="991588" y="929990"/>
                  <a:pt x="980984" y="925153"/>
                </a:cubicBezTo>
                <a:cubicBezTo>
                  <a:pt x="970380" y="920316"/>
                  <a:pt x="965543" y="907666"/>
                  <a:pt x="970380" y="897062"/>
                </a:cubicBezTo>
                <a:cubicBezTo>
                  <a:pt x="980240" y="875481"/>
                  <a:pt x="986379" y="850553"/>
                  <a:pt x="988984" y="824508"/>
                </a:cubicBezTo>
                <a:cubicBezTo>
                  <a:pt x="991402" y="799579"/>
                  <a:pt x="990658" y="773720"/>
                  <a:pt x="986565" y="748047"/>
                </a:cubicBezTo>
                <a:cubicBezTo>
                  <a:pt x="907500" y="667494"/>
                  <a:pt x="836249" y="619869"/>
                  <a:pt x="681096" y="517178"/>
                </a:cubicBezTo>
                <a:cubicBezTo>
                  <a:pt x="525942" y="619869"/>
                  <a:pt x="454505" y="667494"/>
                  <a:pt x="375626" y="748047"/>
                </a:cubicBezTo>
                <a:cubicBezTo>
                  <a:pt x="371533" y="773720"/>
                  <a:pt x="370789" y="799579"/>
                  <a:pt x="373207" y="824508"/>
                </a:cubicBezTo>
                <a:cubicBezTo>
                  <a:pt x="375812" y="850553"/>
                  <a:pt x="381951" y="875481"/>
                  <a:pt x="391811" y="897062"/>
                </a:cubicBezTo>
                <a:cubicBezTo>
                  <a:pt x="396648" y="907852"/>
                  <a:pt x="391811" y="920316"/>
                  <a:pt x="381207" y="925153"/>
                </a:cubicBezTo>
                <a:cubicBezTo>
                  <a:pt x="370603" y="929990"/>
                  <a:pt x="357953" y="925153"/>
                  <a:pt x="353116" y="914549"/>
                </a:cubicBezTo>
                <a:cubicBezTo>
                  <a:pt x="341395" y="888690"/>
                  <a:pt x="333954" y="859296"/>
                  <a:pt x="330977" y="828601"/>
                </a:cubicBezTo>
                <a:cubicBezTo>
                  <a:pt x="329861" y="818369"/>
                  <a:pt x="329303" y="808137"/>
                  <a:pt x="329303" y="797719"/>
                </a:cubicBezTo>
                <a:cubicBezTo>
                  <a:pt x="295631" y="835670"/>
                  <a:pt x="258238" y="881435"/>
                  <a:pt x="211171" y="940408"/>
                </a:cubicBezTo>
                <a:cubicBezTo>
                  <a:pt x="203915" y="949524"/>
                  <a:pt x="190521" y="951012"/>
                  <a:pt x="181405" y="943756"/>
                </a:cubicBezTo>
                <a:cubicBezTo>
                  <a:pt x="172289" y="936501"/>
                  <a:pt x="170801" y="923106"/>
                  <a:pt x="178057" y="913991"/>
                </a:cubicBezTo>
                <a:cubicBezTo>
                  <a:pt x="372277" y="670657"/>
                  <a:pt x="407624" y="647402"/>
                  <a:pt x="663236" y="477924"/>
                </a:cubicBezTo>
                <a:cubicBezTo>
                  <a:pt x="670957" y="472808"/>
                  <a:pt x="675980" y="470250"/>
                  <a:pt x="681003" y="470250"/>
                </a:cubicBezTo>
                <a:close/>
                <a:moveTo>
                  <a:pt x="891106" y="181105"/>
                </a:moveTo>
                <a:cubicBezTo>
                  <a:pt x="914849" y="177664"/>
                  <a:pt x="944149" y="181664"/>
                  <a:pt x="980426" y="195151"/>
                </a:cubicBezTo>
                <a:cubicBezTo>
                  <a:pt x="1371844" y="340258"/>
                  <a:pt x="1364961" y="822275"/>
                  <a:pt x="1361426" y="1072121"/>
                </a:cubicBezTo>
                <a:cubicBezTo>
                  <a:pt x="1361240" y="1088678"/>
                  <a:pt x="1360868" y="1104119"/>
                  <a:pt x="1360868" y="1129792"/>
                </a:cubicBezTo>
                <a:cubicBezTo>
                  <a:pt x="1360868" y="1146535"/>
                  <a:pt x="1348032" y="1160301"/>
                  <a:pt x="1331661" y="1161604"/>
                </a:cubicBezTo>
                <a:cubicBezTo>
                  <a:pt x="1194181" y="1181509"/>
                  <a:pt x="1093164" y="1185974"/>
                  <a:pt x="1017633" y="1169603"/>
                </a:cubicBezTo>
                <a:cubicBezTo>
                  <a:pt x="935406" y="1151744"/>
                  <a:pt x="883130" y="1110630"/>
                  <a:pt x="849272" y="1040123"/>
                </a:cubicBezTo>
                <a:cubicBezTo>
                  <a:pt x="797740" y="933152"/>
                  <a:pt x="800158" y="744699"/>
                  <a:pt x="802391" y="648705"/>
                </a:cubicBezTo>
                <a:lnTo>
                  <a:pt x="865271" y="690190"/>
                </a:lnTo>
                <a:cubicBezTo>
                  <a:pt x="863968" y="786557"/>
                  <a:pt x="867503" y="931106"/>
                  <a:pt x="906570" y="1012403"/>
                </a:cubicBezTo>
                <a:cubicBezTo>
                  <a:pt x="931313" y="1063935"/>
                  <a:pt x="970008" y="1094073"/>
                  <a:pt x="1031214" y="1107281"/>
                </a:cubicBezTo>
                <a:cubicBezTo>
                  <a:pt x="1094094" y="1120862"/>
                  <a:pt x="1180414" y="1117885"/>
                  <a:pt x="1297430" y="1102258"/>
                </a:cubicBezTo>
                <a:cubicBezTo>
                  <a:pt x="1297616" y="1093143"/>
                  <a:pt x="1297616" y="1082539"/>
                  <a:pt x="1297802" y="1071563"/>
                </a:cubicBezTo>
                <a:cubicBezTo>
                  <a:pt x="1301151" y="837158"/>
                  <a:pt x="1307662" y="384721"/>
                  <a:pt x="958102" y="255054"/>
                </a:cubicBezTo>
                <a:cubicBezTo>
                  <a:pt x="915872" y="239427"/>
                  <a:pt x="893734" y="241474"/>
                  <a:pt x="883316" y="253380"/>
                </a:cubicBezTo>
                <a:cubicBezTo>
                  <a:pt x="870480" y="268449"/>
                  <a:pt x="867131" y="299331"/>
                  <a:pt x="867131" y="334491"/>
                </a:cubicBezTo>
                <a:lnTo>
                  <a:pt x="867131" y="436811"/>
                </a:lnTo>
                <a:lnTo>
                  <a:pt x="803321" y="394395"/>
                </a:lnTo>
                <a:lnTo>
                  <a:pt x="803321" y="334305"/>
                </a:lnTo>
                <a:cubicBezTo>
                  <a:pt x="803321" y="286122"/>
                  <a:pt x="809832" y="241288"/>
                  <a:pt x="835133" y="211708"/>
                </a:cubicBezTo>
                <a:cubicBezTo>
                  <a:pt x="849178" y="195430"/>
                  <a:pt x="867363" y="184547"/>
                  <a:pt x="891106" y="181105"/>
                </a:cubicBezTo>
                <a:close/>
                <a:moveTo>
                  <a:pt x="470992" y="180873"/>
                </a:moveTo>
                <a:cubicBezTo>
                  <a:pt x="494735" y="184315"/>
                  <a:pt x="512920" y="195151"/>
                  <a:pt x="526873" y="211336"/>
                </a:cubicBezTo>
                <a:cubicBezTo>
                  <a:pt x="552359" y="240916"/>
                  <a:pt x="558685" y="285750"/>
                  <a:pt x="558685" y="333933"/>
                </a:cubicBezTo>
                <a:lnTo>
                  <a:pt x="558685" y="394022"/>
                </a:lnTo>
                <a:lnTo>
                  <a:pt x="495061" y="436625"/>
                </a:lnTo>
                <a:lnTo>
                  <a:pt x="495061" y="334305"/>
                </a:lnTo>
                <a:cubicBezTo>
                  <a:pt x="495061" y="299331"/>
                  <a:pt x="491898" y="268263"/>
                  <a:pt x="478876" y="253194"/>
                </a:cubicBezTo>
                <a:cubicBezTo>
                  <a:pt x="468458" y="241288"/>
                  <a:pt x="446319" y="239241"/>
                  <a:pt x="404089" y="254868"/>
                </a:cubicBezTo>
                <a:cubicBezTo>
                  <a:pt x="54529" y="384535"/>
                  <a:pt x="61041" y="836972"/>
                  <a:pt x="64389" y="1071377"/>
                </a:cubicBezTo>
                <a:cubicBezTo>
                  <a:pt x="64575" y="1082353"/>
                  <a:pt x="64761" y="1092771"/>
                  <a:pt x="64761" y="1102072"/>
                </a:cubicBezTo>
                <a:cubicBezTo>
                  <a:pt x="181777" y="1117885"/>
                  <a:pt x="268098" y="1120862"/>
                  <a:pt x="330978" y="1107095"/>
                </a:cubicBezTo>
                <a:cubicBezTo>
                  <a:pt x="392183" y="1093887"/>
                  <a:pt x="430692" y="1063749"/>
                  <a:pt x="455435" y="1012217"/>
                </a:cubicBezTo>
                <a:cubicBezTo>
                  <a:pt x="494503" y="930920"/>
                  <a:pt x="498037" y="786185"/>
                  <a:pt x="496735" y="690004"/>
                </a:cubicBezTo>
                <a:lnTo>
                  <a:pt x="559429" y="648519"/>
                </a:lnTo>
                <a:cubicBezTo>
                  <a:pt x="561847" y="744513"/>
                  <a:pt x="564080" y="932966"/>
                  <a:pt x="512548" y="1039937"/>
                </a:cubicBezTo>
                <a:cubicBezTo>
                  <a:pt x="478690" y="1110444"/>
                  <a:pt x="426414" y="1151744"/>
                  <a:pt x="344186" y="1169417"/>
                </a:cubicBezTo>
                <a:cubicBezTo>
                  <a:pt x="268842" y="1185788"/>
                  <a:pt x="167825" y="1181323"/>
                  <a:pt x="30345" y="1161418"/>
                </a:cubicBezTo>
                <a:cubicBezTo>
                  <a:pt x="13974" y="1160115"/>
                  <a:pt x="1137" y="1146349"/>
                  <a:pt x="1137" y="1129606"/>
                </a:cubicBezTo>
                <a:cubicBezTo>
                  <a:pt x="1137" y="1103933"/>
                  <a:pt x="951" y="1088678"/>
                  <a:pt x="765" y="1071935"/>
                </a:cubicBezTo>
                <a:cubicBezTo>
                  <a:pt x="-2769" y="822089"/>
                  <a:pt x="-9839" y="340072"/>
                  <a:pt x="381765" y="194779"/>
                </a:cubicBezTo>
                <a:cubicBezTo>
                  <a:pt x="417949" y="181385"/>
                  <a:pt x="447250" y="177431"/>
                  <a:pt x="470992" y="180873"/>
                </a:cubicBezTo>
                <a:close/>
                <a:moveTo>
                  <a:pt x="723512" y="0"/>
                </a:moveTo>
                <a:cubicBezTo>
                  <a:pt x="735232" y="0"/>
                  <a:pt x="744720" y="9488"/>
                  <a:pt x="744720" y="21208"/>
                </a:cubicBezTo>
                <a:lnTo>
                  <a:pt x="744720" y="395139"/>
                </a:lnTo>
                <a:cubicBezTo>
                  <a:pt x="744720" y="407231"/>
                  <a:pt x="751417" y="410952"/>
                  <a:pt x="760161" y="416905"/>
                </a:cubicBezTo>
                <a:cubicBezTo>
                  <a:pt x="835319" y="466576"/>
                  <a:pt x="891501" y="503783"/>
                  <a:pt x="938196" y="537642"/>
                </a:cubicBezTo>
                <a:cubicBezTo>
                  <a:pt x="973357" y="556803"/>
                  <a:pt x="1010378" y="566477"/>
                  <a:pt x="1044608" y="567965"/>
                </a:cubicBezTo>
                <a:cubicBezTo>
                  <a:pt x="1081257" y="569640"/>
                  <a:pt x="1114372" y="562012"/>
                  <a:pt x="1137998" y="547315"/>
                </a:cubicBezTo>
                <a:cubicBezTo>
                  <a:pt x="1147858" y="541176"/>
                  <a:pt x="1161066" y="544153"/>
                  <a:pt x="1167205" y="554199"/>
                </a:cubicBezTo>
                <a:cubicBezTo>
                  <a:pt x="1173345" y="564059"/>
                  <a:pt x="1170368" y="577267"/>
                  <a:pt x="1160322" y="583406"/>
                </a:cubicBezTo>
                <a:cubicBezTo>
                  <a:pt x="1129626" y="602568"/>
                  <a:pt x="1087955" y="612428"/>
                  <a:pt x="1042748" y="610381"/>
                </a:cubicBezTo>
                <a:cubicBezTo>
                  <a:pt x="1037911" y="610195"/>
                  <a:pt x="1033074" y="609823"/>
                  <a:pt x="1028237" y="609265"/>
                </a:cubicBezTo>
                <a:cubicBezTo>
                  <a:pt x="1078467" y="653914"/>
                  <a:pt x="1124604" y="704515"/>
                  <a:pt x="1188414" y="782278"/>
                </a:cubicBezTo>
                <a:cubicBezTo>
                  <a:pt x="1195855" y="791394"/>
                  <a:pt x="1194553" y="804788"/>
                  <a:pt x="1185437" y="812043"/>
                </a:cubicBezTo>
                <a:cubicBezTo>
                  <a:pt x="1176321" y="819485"/>
                  <a:pt x="1163113" y="818183"/>
                  <a:pt x="1155671" y="809253"/>
                </a:cubicBezTo>
                <a:cubicBezTo>
                  <a:pt x="1012424" y="634752"/>
                  <a:pt x="960893" y="600708"/>
                  <a:pt x="736720" y="452251"/>
                </a:cubicBezTo>
                <a:cubicBezTo>
                  <a:pt x="715512" y="438113"/>
                  <a:pt x="702304" y="422486"/>
                  <a:pt x="702304" y="395139"/>
                </a:cubicBezTo>
                <a:lnTo>
                  <a:pt x="702304" y="21208"/>
                </a:lnTo>
                <a:cubicBezTo>
                  <a:pt x="702304" y="9488"/>
                  <a:pt x="711791" y="0"/>
                  <a:pt x="723512" y="0"/>
                </a:cubicBezTo>
                <a:close/>
                <a:moveTo>
                  <a:pt x="638494" y="0"/>
                </a:moveTo>
                <a:cubicBezTo>
                  <a:pt x="650214" y="0"/>
                  <a:pt x="659702" y="9488"/>
                  <a:pt x="659702" y="21208"/>
                </a:cubicBezTo>
                <a:lnTo>
                  <a:pt x="659702" y="395139"/>
                </a:lnTo>
                <a:cubicBezTo>
                  <a:pt x="659888" y="422672"/>
                  <a:pt x="646493" y="438299"/>
                  <a:pt x="625285" y="452438"/>
                </a:cubicBezTo>
                <a:cubicBezTo>
                  <a:pt x="401113" y="600708"/>
                  <a:pt x="349395" y="634752"/>
                  <a:pt x="206334" y="809253"/>
                </a:cubicBezTo>
                <a:cubicBezTo>
                  <a:pt x="198893" y="818183"/>
                  <a:pt x="185498" y="819485"/>
                  <a:pt x="176568" y="812043"/>
                </a:cubicBezTo>
                <a:cubicBezTo>
                  <a:pt x="167453" y="804602"/>
                  <a:pt x="166336" y="791208"/>
                  <a:pt x="173592" y="782278"/>
                </a:cubicBezTo>
                <a:cubicBezTo>
                  <a:pt x="237402" y="704515"/>
                  <a:pt x="283538" y="653914"/>
                  <a:pt x="333768" y="609265"/>
                </a:cubicBezTo>
                <a:cubicBezTo>
                  <a:pt x="328931" y="609823"/>
                  <a:pt x="324094" y="610195"/>
                  <a:pt x="319257" y="610381"/>
                </a:cubicBezTo>
                <a:cubicBezTo>
                  <a:pt x="274051" y="612428"/>
                  <a:pt x="232193" y="602568"/>
                  <a:pt x="201683" y="583406"/>
                </a:cubicBezTo>
                <a:cubicBezTo>
                  <a:pt x="191823" y="577267"/>
                  <a:pt x="188661" y="564059"/>
                  <a:pt x="194800" y="554199"/>
                </a:cubicBezTo>
                <a:cubicBezTo>
                  <a:pt x="200939" y="544339"/>
                  <a:pt x="214147" y="541176"/>
                  <a:pt x="224007" y="547315"/>
                </a:cubicBezTo>
                <a:cubicBezTo>
                  <a:pt x="247634" y="562012"/>
                  <a:pt x="280748" y="569640"/>
                  <a:pt x="317397" y="567965"/>
                </a:cubicBezTo>
                <a:cubicBezTo>
                  <a:pt x="351627" y="566477"/>
                  <a:pt x="388462" y="556989"/>
                  <a:pt x="423809" y="537642"/>
                </a:cubicBezTo>
                <a:cubicBezTo>
                  <a:pt x="470504" y="503783"/>
                  <a:pt x="526686" y="466762"/>
                  <a:pt x="601845" y="416905"/>
                </a:cubicBezTo>
                <a:cubicBezTo>
                  <a:pt x="610588" y="411138"/>
                  <a:pt x="617286" y="407417"/>
                  <a:pt x="617286" y="395139"/>
                </a:cubicBezTo>
                <a:lnTo>
                  <a:pt x="617286" y="21208"/>
                </a:lnTo>
                <a:cubicBezTo>
                  <a:pt x="617286" y="9488"/>
                  <a:pt x="626773" y="0"/>
                  <a:pt x="63849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5D16209-5C67-4585-818C-2419233D58D5}"/>
              </a:ext>
            </a:extLst>
          </p:cNvPr>
          <p:cNvGrpSpPr/>
          <p:nvPr/>
        </p:nvGrpSpPr>
        <p:grpSpPr>
          <a:xfrm>
            <a:off x="371336" y="171483"/>
            <a:ext cx="4936226" cy="922174"/>
            <a:chOff x="371336" y="171483"/>
            <a:chExt cx="4936226" cy="922174"/>
          </a:xfrm>
        </p:grpSpPr>
        <p:sp>
          <p:nvSpPr>
            <p:cNvPr id="14" name="文字方塊 37">
              <a:extLst>
                <a:ext uri="{FF2B5EF4-FFF2-40B4-BE49-F238E27FC236}">
                  <a16:creationId xmlns:a16="http://schemas.microsoft.com/office/drawing/2014/main" xmlns="" id="{2B21B033-85DC-4FA5-86B4-0D5DB44443FA}"/>
                </a:ext>
              </a:extLst>
            </p:cNvPr>
            <p:cNvSpPr txBox="1"/>
            <p:nvPr/>
          </p:nvSpPr>
          <p:spPr>
            <a:xfrm>
              <a:off x="1983395" y="171483"/>
              <a:ext cx="33241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prstMaterial="powder"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4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en-US" altLang="zh-TW" sz="4800" i="1">
                  <a:gradFill>
                    <a:gsLst>
                      <a:gs pos="0">
                        <a:schemeClr val="bg1">
                          <a:alpha val="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PAGE 3</a:t>
              </a:r>
            </a:p>
          </p:txBody>
        </p:sp>
        <p:sp>
          <p:nvSpPr>
            <p:cNvPr id="13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<a:extLst>
                <a:ext uri="{FF2B5EF4-FFF2-40B4-BE49-F238E27FC236}">
                  <a16:creationId xmlns:a16="http://schemas.microsoft.com/office/drawing/2014/main" xmlns="" id="{2969BB84-6F1F-4319-9990-388111F8759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237412" y="570437"/>
              <a:ext cx="39528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3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zh-CN" altLang="en-US" sz="2800">
                  <a:solidFill>
                    <a:schemeClr val="bg1"/>
                  </a:solidFill>
                </a:rPr>
                <a:t>疫情最新动态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54E71AC8-8E1E-4F34-8428-B39BD10ED2D6}"/>
                </a:ext>
              </a:extLst>
            </p:cNvPr>
            <p:cNvGrpSpPr/>
            <p:nvPr/>
          </p:nvGrpSpPr>
          <p:grpSpPr>
            <a:xfrm>
              <a:off x="371336" y="442914"/>
              <a:ext cx="766500" cy="645826"/>
              <a:chOff x="2379554" y="4721078"/>
              <a:chExt cx="533190" cy="449248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87EF2454-85F1-48B5-BBB1-3CB23EDD3F4C}"/>
                  </a:ext>
                </a:extLst>
              </p:cNvPr>
              <p:cNvSpPr/>
              <p:nvPr/>
            </p:nvSpPr>
            <p:spPr>
              <a:xfrm>
                <a:off x="2504853" y="4788629"/>
                <a:ext cx="369753" cy="381697"/>
              </a:xfrm>
              <a:custGeom>
                <a:avLst/>
                <a:gdLst>
                  <a:gd name="connsiteX0" fmla="*/ 313560 w 1844931"/>
                  <a:gd name="connsiteY0" fmla="*/ 825883 h 1904533"/>
                  <a:gd name="connsiteX1" fmla="*/ 317188 w 1844931"/>
                  <a:gd name="connsiteY1" fmla="*/ 825883 h 1904533"/>
                  <a:gd name="connsiteX2" fmla="*/ 947336 w 1844931"/>
                  <a:gd name="connsiteY2" fmla="*/ 825883 h 1904533"/>
                  <a:gd name="connsiteX3" fmla="*/ 1013729 w 1844931"/>
                  <a:gd name="connsiteY3" fmla="*/ 895730 h 1904533"/>
                  <a:gd name="connsiteX4" fmla="*/ 1013728 w 1844931"/>
                  <a:gd name="connsiteY4" fmla="*/ 895749 h 1904533"/>
                  <a:gd name="connsiteX5" fmla="*/ 944510 w 1844931"/>
                  <a:gd name="connsiteY5" fmla="*/ 940593 h 1904533"/>
                  <a:gd name="connsiteX6" fmla="*/ 314353 w 1844931"/>
                  <a:gd name="connsiteY6" fmla="*/ 940593 h 1904533"/>
                  <a:gd name="connsiteX7" fmla="*/ 247177 w 1844931"/>
                  <a:gd name="connsiteY7" fmla="*/ 895740 h 1904533"/>
                  <a:gd name="connsiteX8" fmla="*/ 313560 w 1844931"/>
                  <a:gd name="connsiteY8" fmla="*/ 825883 h 1904533"/>
                  <a:gd name="connsiteX9" fmla="*/ 1316691 w 1844931"/>
                  <a:gd name="connsiteY9" fmla="*/ 785293 h 1904533"/>
                  <a:gd name="connsiteX10" fmla="*/ 1339879 w 1844931"/>
                  <a:gd name="connsiteY10" fmla="*/ 788478 h 1904533"/>
                  <a:gd name="connsiteX11" fmla="*/ 1379786 w 1844931"/>
                  <a:gd name="connsiteY11" fmla="*/ 859914 h 1904533"/>
                  <a:gd name="connsiteX12" fmla="*/ 1378630 w 1844931"/>
                  <a:gd name="connsiteY12" fmla="*/ 865119 h 1904533"/>
                  <a:gd name="connsiteX13" fmla="*/ 1380139 w 1844931"/>
                  <a:gd name="connsiteY13" fmla="*/ 877405 h 1904533"/>
                  <a:gd name="connsiteX14" fmla="*/ 1478300 w 1844931"/>
                  <a:gd name="connsiteY14" fmla="*/ 1587206 h 1904533"/>
                  <a:gd name="connsiteX15" fmla="*/ 1578537 w 1844931"/>
                  <a:gd name="connsiteY15" fmla="*/ 1394868 h 1904533"/>
                  <a:gd name="connsiteX16" fmla="*/ 1579090 w 1844931"/>
                  <a:gd name="connsiteY16" fmla="*/ 1392135 h 1904533"/>
                  <a:gd name="connsiteX17" fmla="*/ 1609678 w 1844931"/>
                  <a:gd name="connsiteY17" fmla="*/ 1361610 h 1904533"/>
                  <a:gd name="connsiteX18" fmla="*/ 1616210 w 1844931"/>
                  <a:gd name="connsiteY18" fmla="*/ 1360294 h 1904533"/>
                  <a:gd name="connsiteX19" fmla="*/ 1623480 w 1844931"/>
                  <a:gd name="connsiteY19" fmla="*/ 1356817 h 1904533"/>
                  <a:gd name="connsiteX20" fmla="*/ 1818602 w 1844931"/>
                  <a:gd name="connsiteY20" fmla="*/ 1354769 h 1904533"/>
                  <a:gd name="connsiteX21" fmla="*/ 1844916 w 1844931"/>
                  <a:gd name="connsiteY21" fmla="*/ 1413186 h 1904533"/>
                  <a:gd name="connsiteX22" fmla="*/ 1820329 w 1844931"/>
                  <a:gd name="connsiteY22" fmla="*/ 1472127 h 1904533"/>
                  <a:gd name="connsiteX23" fmla="*/ 1663855 w 1844931"/>
                  <a:gd name="connsiteY23" fmla="*/ 1473762 h 1904533"/>
                  <a:gd name="connsiteX24" fmla="*/ 1500917 w 1844931"/>
                  <a:gd name="connsiteY24" fmla="*/ 1766896 h 1904533"/>
                  <a:gd name="connsiteX25" fmla="*/ 1489526 w 1844931"/>
                  <a:gd name="connsiteY25" fmla="*/ 1774334 h 1904533"/>
                  <a:gd name="connsiteX26" fmla="*/ 1487725 w 1844931"/>
                  <a:gd name="connsiteY26" fmla="*/ 1777118 h 1904533"/>
                  <a:gd name="connsiteX27" fmla="*/ 1473044 w 1844931"/>
                  <a:gd name="connsiteY27" fmla="*/ 1783855 h 1904533"/>
                  <a:gd name="connsiteX28" fmla="*/ 1472291 w 1844931"/>
                  <a:gd name="connsiteY28" fmla="*/ 1784264 h 1904533"/>
                  <a:gd name="connsiteX29" fmla="*/ 1472154 w 1844931"/>
                  <a:gd name="connsiteY29" fmla="*/ 1784264 h 1904533"/>
                  <a:gd name="connsiteX30" fmla="*/ 1461574 w 1844931"/>
                  <a:gd name="connsiteY30" fmla="*/ 1789119 h 1904533"/>
                  <a:gd name="connsiteX31" fmla="*/ 1375939 w 1844931"/>
                  <a:gd name="connsiteY31" fmla="*/ 1694916 h 1904533"/>
                  <a:gd name="connsiteX32" fmla="*/ 1292416 w 1844931"/>
                  <a:gd name="connsiteY32" fmla="*/ 1091045 h 1904533"/>
                  <a:gd name="connsiteX33" fmla="*/ 1131195 w 1844931"/>
                  <a:gd name="connsiteY33" fmla="*/ 1490662 h 1904533"/>
                  <a:gd name="connsiteX34" fmla="*/ 1129675 w 1844931"/>
                  <a:gd name="connsiteY34" fmla="*/ 1493198 h 1904533"/>
                  <a:gd name="connsiteX35" fmla="*/ 1122765 w 1844931"/>
                  <a:gd name="connsiteY35" fmla="*/ 1507921 h 1904533"/>
                  <a:gd name="connsiteX36" fmla="*/ 1118274 w 1844931"/>
                  <a:gd name="connsiteY36" fmla="*/ 1512215 h 1904533"/>
                  <a:gd name="connsiteX37" fmla="*/ 1116592 w 1844931"/>
                  <a:gd name="connsiteY37" fmla="*/ 1515020 h 1904533"/>
                  <a:gd name="connsiteX38" fmla="*/ 1113187 w 1844931"/>
                  <a:gd name="connsiteY38" fmla="*/ 1517079 h 1904533"/>
                  <a:gd name="connsiteX39" fmla="*/ 1105039 w 1844931"/>
                  <a:gd name="connsiteY39" fmla="*/ 1524870 h 1904533"/>
                  <a:gd name="connsiteX40" fmla="*/ 1080532 w 1844931"/>
                  <a:gd name="connsiteY40" fmla="*/ 1536706 h 1904533"/>
                  <a:gd name="connsiteX41" fmla="*/ 1021755 w 1844931"/>
                  <a:gd name="connsiteY41" fmla="*/ 1504788 h 1904533"/>
                  <a:gd name="connsiteX42" fmla="*/ 933954 w 1844931"/>
                  <a:gd name="connsiteY42" fmla="*/ 1227010 h 1904533"/>
                  <a:gd name="connsiteX43" fmla="*/ 713320 w 1844931"/>
                  <a:gd name="connsiteY43" fmla="*/ 1515112 h 1904533"/>
                  <a:gd name="connsiteX44" fmla="*/ 707220 w 1844931"/>
                  <a:gd name="connsiteY44" fmla="*/ 1520710 h 1904533"/>
                  <a:gd name="connsiteX45" fmla="*/ 705130 w 1844931"/>
                  <a:gd name="connsiteY45" fmla="*/ 1529702 h 1904533"/>
                  <a:gd name="connsiteX46" fmla="*/ 681508 w 1844931"/>
                  <a:gd name="connsiteY46" fmla="*/ 1543507 h 1904533"/>
                  <a:gd name="connsiteX47" fmla="*/ 487722 w 1844931"/>
                  <a:gd name="connsiteY47" fmla="*/ 1544707 h 1904533"/>
                  <a:gd name="connsiteX48" fmla="*/ 463794 w 1844931"/>
                  <a:gd name="connsiteY48" fmla="*/ 1491158 h 1904533"/>
                  <a:gd name="connsiteX49" fmla="*/ 485842 w 1844931"/>
                  <a:gd name="connsiteY49" fmla="*/ 1429712 h 1904533"/>
                  <a:gd name="connsiteX50" fmla="*/ 633660 w 1844931"/>
                  <a:gd name="connsiteY50" fmla="*/ 1429712 h 1904533"/>
                  <a:gd name="connsiteX51" fmla="*/ 894143 w 1844931"/>
                  <a:gd name="connsiteY51" fmla="*/ 1089602 h 1904533"/>
                  <a:gd name="connsiteX52" fmla="*/ 911944 w 1844931"/>
                  <a:gd name="connsiteY52" fmla="*/ 1074625 h 1904533"/>
                  <a:gd name="connsiteX53" fmla="*/ 930219 w 1844931"/>
                  <a:gd name="connsiteY53" fmla="*/ 1069346 h 1904533"/>
                  <a:gd name="connsiteX54" fmla="*/ 933506 w 1844931"/>
                  <a:gd name="connsiteY54" fmla="*/ 1068038 h 1904533"/>
                  <a:gd name="connsiteX55" fmla="*/ 960401 w 1844931"/>
                  <a:gd name="connsiteY55" fmla="*/ 1063832 h 1904533"/>
                  <a:gd name="connsiteX56" fmla="*/ 1014731 w 1844931"/>
                  <a:gd name="connsiteY56" fmla="*/ 1095908 h 1904533"/>
                  <a:gd name="connsiteX57" fmla="*/ 1081010 w 1844931"/>
                  <a:gd name="connsiteY57" fmla="*/ 1307168 h 1904533"/>
                  <a:gd name="connsiteX58" fmla="*/ 1267397 w 1844931"/>
                  <a:gd name="connsiteY58" fmla="*/ 845114 h 1904533"/>
                  <a:gd name="connsiteX59" fmla="*/ 1316691 w 1844931"/>
                  <a:gd name="connsiteY59" fmla="*/ 785293 h 1904533"/>
                  <a:gd name="connsiteX60" fmla="*/ 313952 w 1844931"/>
                  <a:gd name="connsiteY60" fmla="*/ 417270 h 1904533"/>
                  <a:gd name="connsiteX61" fmla="*/ 317188 w 1844931"/>
                  <a:gd name="connsiteY61" fmla="*/ 417270 h 1904533"/>
                  <a:gd name="connsiteX62" fmla="*/ 1320074 w 1844931"/>
                  <a:gd name="connsiteY62" fmla="*/ 417270 h 1904533"/>
                  <a:gd name="connsiteX63" fmla="*/ 1389884 w 1844931"/>
                  <a:gd name="connsiteY63" fmla="*/ 483717 h 1904533"/>
                  <a:gd name="connsiteX64" fmla="*/ 1320074 w 1844931"/>
                  <a:gd name="connsiteY64" fmla="*/ 533399 h 1904533"/>
                  <a:gd name="connsiteX65" fmla="*/ 317178 w 1844931"/>
                  <a:gd name="connsiteY65" fmla="*/ 533399 h 1904533"/>
                  <a:gd name="connsiteX66" fmla="*/ 247378 w 1844931"/>
                  <a:gd name="connsiteY66" fmla="*/ 486927 h 1904533"/>
                  <a:gd name="connsiteX67" fmla="*/ 313952 w 1844931"/>
                  <a:gd name="connsiteY67" fmla="*/ 417270 h 1904533"/>
                  <a:gd name="connsiteX68" fmla="*/ 239065 w 1844931"/>
                  <a:gd name="connsiteY68" fmla="*/ 0 h 1904533"/>
                  <a:gd name="connsiteX69" fmla="*/ 1394208 w 1844931"/>
                  <a:gd name="connsiteY69" fmla="*/ 0 h 1904533"/>
                  <a:gd name="connsiteX70" fmla="*/ 1633273 w 1844931"/>
                  <a:gd name="connsiteY70" fmla="*/ 236553 h 1904533"/>
                  <a:gd name="connsiteX71" fmla="*/ 1633273 w 1844931"/>
                  <a:gd name="connsiteY71" fmla="*/ 660406 h 1904533"/>
                  <a:gd name="connsiteX72" fmla="*/ 1566871 w 1844931"/>
                  <a:gd name="connsiteY72" fmla="*/ 730263 h 1904533"/>
                  <a:gd name="connsiteX73" fmla="*/ 1519214 w 1844931"/>
                  <a:gd name="connsiteY73" fmla="*/ 663188 h 1904533"/>
                  <a:gd name="connsiteX74" fmla="*/ 1519214 w 1844931"/>
                  <a:gd name="connsiteY74" fmla="*/ 239325 h 1904533"/>
                  <a:gd name="connsiteX75" fmla="*/ 1395916 w 1844931"/>
                  <a:gd name="connsiteY75" fmla="*/ 114310 h 1904533"/>
                  <a:gd name="connsiteX76" fmla="*/ 239829 w 1844931"/>
                  <a:gd name="connsiteY76" fmla="*/ 114310 h 1904533"/>
                  <a:gd name="connsiteX77" fmla="*/ 116941 w 1844931"/>
                  <a:gd name="connsiteY77" fmla="*/ 238135 h 1904533"/>
                  <a:gd name="connsiteX78" fmla="*/ 116941 w 1844931"/>
                  <a:gd name="connsiteY78" fmla="*/ 1670456 h 1904533"/>
                  <a:gd name="connsiteX79" fmla="*/ 227898 w 1844931"/>
                  <a:gd name="connsiteY79" fmla="*/ 1789128 h 1904533"/>
                  <a:gd name="connsiteX80" fmla="*/ 489183 w 1844931"/>
                  <a:gd name="connsiteY80" fmla="*/ 1789128 h 1904533"/>
                  <a:gd name="connsiteX81" fmla="*/ 557723 w 1844931"/>
                  <a:gd name="connsiteY81" fmla="*/ 1836449 h 1904533"/>
                  <a:gd name="connsiteX82" fmla="*/ 489508 w 1844931"/>
                  <a:gd name="connsiteY82" fmla="*/ 1904533 h 1904533"/>
                  <a:gd name="connsiteX83" fmla="*/ 233272 w 1844931"/>
                  <a:gd name="connsiteY83" fmla="*/ 1904533 h 1904533"/>
                  <a:gd name="connsiteX84" fmla="*/ 0 w 1844931"/>
                  <a:gd name="connsiteY84" fmla="*/ 1667970 h 1904533"/>
                  <a:gd name="connsiteX85" fmla="*/ 0 w 1844931"/>
                  <a:gd name="connsiteY85" fmla="*/ 236553 h 1904533"/>
                  <a:gd name="connsiteX86" fmla="*/ 239065 w 1844931"/>
                  <a:gd name="connsiteY86" fmla="*/ 0 h 1904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844931" h="1904533">
                    <a:moveTo>
                      <a:pt x="313560" y="825883"/>
                    </a:moveTo>
                    <a:cubicBezTo>
                      <a:pt x="314769" y="825851"/>
                      <a:pt x="315979" y="825851"/>
                      <a:pt x="317188" y="825883"/>
                    </a:cubicBezTo>
                    <a:lnTo>
                      <a:pt x="947336" y="825883"/>
                    </a:lnTo>
                    <a:cubicBezTo>
                      <a:pt x="984997" y="826875"/>
                      <a:pt x="1014722" y="858146"/>
                      <a:pt x="1013729" y="895730"/>
                    </a:cubicBezTo>
                    <a:cubicBezTo>
                      <a:pt x="1013729" y="895736"/>
                      <a:pt x="1013729" y="895743"/>
                      <a:pt x="1013728" y="895749"/>
                    </a:cubicBezTo>
                    <a:cubicBezTo>
                      <a:pt x="1012755" y="931935"/>
                      <a:pt x="994257" y="940593"/>
                      <a:pt x="944510" y="940593"/>
                    </a:cubicBezTo>
                    <a:lnTo>
                      <a:pt x="314353" y="940593"/>
                    </a:lnTo>
                    <a:cubicBezTo>
                      <a:pt x="270476" y="940593"/>
                      <a:pt x="248170" y="933335"/>
                      <a:pt x="247177" y="895740"/>
                    </a:cubicBezTo>
                    <a:cubicBezTo>
                      <a:pt x="246178" y="858156"/>
                      <a:pt x="275899" y="826880"/>
                      <a:pt x="313560" y="825883"/>
                    </a:cubicBezTo>
                    <a:close/>
                    <a:moveTo>
                      <a:pt x="1316691" y="785293"/>
                    </a:moveTo>
                    <a:cubicBezTo>
                      <a:pt x="1323426" y="784000"/>
                      <a:pt x="1331012" y="784919"/>
                      <a:pt x="1339879" y="788478"/>
                    </a:cubicBezTo>
                    <a:cubicBezTo>
                      <a:pt x="1366458" y="799158"/>
                      <a:pt x="1381334" y="827985"/>
                      <a:pt x="1379786" y="859914"/>
                    </a:cubicBezTo>
                    <a:lnTo>
                      <a:pt x="1378630" y="865119"/>
                    </a:lnTo>
                    <a:lnTo>
                      <a:pt x="1380139" y="877405"/>
                    </a:lnTo>
                    <a:lnTo>
                      <a:pt x="1478300" y="1587206"/>
                    </a:lnTo>
                    <a:lnTo>
                      <a:pt x="1578537" y="1394868"/>
                    </a:lnTo>
                    <a:lnTo>
                      <a:pt x="1579090" y="1392135"/>
                    </a:lnTo>
                    <a:cubicBezTo>
                      <a:pt x="1584907" y="1378410"/>
                      <a:pt x="1595925" y="1367415"/>
                      <a:pt x="1609678" y="1361610"/>
                    </a:cubicBezTo>
                    <a:lnTo>
                      <a:pt x="1616210" y="1360294"/>
                    </a:lnTo>
                    <a:lnTo>
                      <a:pt x="1623480" y="1356817"/>
                    </a:lnTo>
                    <a:lnTo>
                      <a:pt x="1818602" y="1354769"/>
                    </a:lnTo>
                    <a:cubicBezTo>
                      <a:pt x="1832671" y="1354636"/>
                      <a:pt x="1844439" y="1380772"/>
                      <a:pt x="1844916" y="1413186"/>
                    </a:cubicBezTo>
                    <a:cubicBezTo>
                      <a:pt x="1845403" y="1445580"/>
                      <a:pt x="1834398" y="1471965"/>
                      <a:pt x="1820329" y="1472127"/>
                    </a:cubicBezTo>
                    <a:lnTo>
                      <a:pt x="1663855" y="1473762"/>
                    </a:lnTo>
                    <a:lnTo>
                      <a:pt x="1500917" y="1766896"/>
                    </a:lnTo>
                    <a:lnTo>
                      <a:pt x="1489526" y="1774334"/>
                    </a:lnTo>
                    <a:lnTo>
                      <a:pt x="1487725" y="1777118"/>
                    </a:lnTo>
                    <a:lnTo>
                      <a:pt x="1473044" y="1783855"/>
                    </a:lnTo>
                    <a:lnTo>
                      <a:pt x="1472291" y="1784264"/>
                    </a:lnTo>
                    <a:lnTo>
                      <a:pt x="1472154" y="1784264"/>
                    </a:lnTo>
                    <a:lnTo>
                      <a:pt x="1461574" y="1789119"/>
                    </a:lnTo>
                    <a:cubicBezTo>
                      <a:pt x="1422202" y="1794510"/>
                      <a:pt x="1383880" y="1752343"/>
                      <a:pt x="1375939" y="1694916"/>
                    </a:cubicBezTo>
                    <a:lnTo>
                      <a:pt x="1292416" y="1091045"/>
                    </a:lnTo>
                    <a:lnTo>
                      <a:pt x="1131195" y="1490662"/>
                    </a:lnTo>
                    <a:lnTo>
                      <a:pt x="1129675" y="1493198"/>
                    </a:lnTo>
                    <a:lnTo>
                      <a:pt x="1122765" y="1507921"/>
                    </a:lnTo>
                    <a:lnTo>
                      <a:pt x="1118274" y="1512215"/>
                    </a:lnTo>
                    <a:lnTo>
                      <a:pt x="1116592" y="1515020"/>
                    </a:lnTo>
                    <a:lnTo>
                      <a:pt x="1113187" y="1517079"/>
                    </a:lnTo>
                    <a:lnTo>
                      <a:pt x="1105039" y="1524870"/>
                    </a:lnTo>
                    <a:cubicBezTo>
                      <a:pt x="1097909" y="1529792"/>
                      <a:pt x="1089650" y="1533861"/>
                      <a:pt x="1080532" y="1536706"/>
                    </a:cubicBezTo>
                    <a:cubicBezTo>
                      <a:pt x="1053511" y="1541459"/>
                      <a:pt x="1039279" y="1534010"/>
                      <a:pt x="1021755" y="1504788"/>
                    </a:cubicBezTo>
                    <a:lnTo>
                      <a:pt x="933954" y="1227010"/>
                    </a:lnTo>
                    <a:lnTo>
                      <a:pt x="713320" y="1515112"/>
                    </a:lnTo>
                    <a:lnTo>
                      <a:pt x="707220" y="1520710"/>
                    </a:lnTo>
                    <a:lnTo>
                      <a:pt x="705130" y="1529702"/>
                    </a:lnTo>
                    <a:cubicBezTo>
                      <a:pt x="701087" y="1538647"/>
                      <a:pt x="693888" y="1542964"/>
                      <a:pt x="681508" y="1543507"/>
                    </a:cubicBezTo>
                    <a:lnTo>
                      <a:pt x="487722" y="1544707"/>
                    </a:lnTo>
                    <a:cubicBezTo>
                      <a:pt x="464367" y="1543507"/>
                      <a:pt x="464252" y="1529296"/>
                      <a:pt x="463794" y="1491158"/>
                    </a:cubicBezTo>
                    <a:cubicBezTo>
                      <a:pt x="463317" y="1453010"/>
                      <a:pt x="465560" y="1429712"/>
                      <a:pt x="485842" y="1429712"/>
                    </a:cubicBezTo>
                    <a:lnTo>
                      <a:pt x="633660" y="1429712"/>
                    </a:lnTo>
                    <a:lnTo>
                      <a:pt x="894143" y="1089602"/>
                    </a:lnTo>
                    <a:cubicBezTo>
                      <a:pt x="899037" y="1083208"/>
                      <a:pt x="905125" y="1078203"/>
                      <a:pt x="911944" y="1074625"/>
                    </a:cubicBezTo>
                    <a:lnTo>
                      <a:pt x="930219" y="1069346"/>
                    </a:lnTo>
                    <a:lnTo>
                      <a:pt x="933506" y="1068038"/>
                    </a:lnTo>
                    <a:cubicBezTo>
                      <a:pt x="942624" y="1065197"/>
                      <a:pt x="951733" y="1063845"/>
                      <a:pt x="960401" y="1063832"/>
                    </a:cubicBezTo>
                    <a:cubicBezTo>
                      <a:pt x="986403" y="1063795"/>
                      <a:pt x="1008424" y="1075820"/>
                      <a:pt x="1014731" y="1095908"/>
                    </a:cubicBezTo>
                    <a:lnTo>
                      <a:pt x="1081010" y="1307168"/>
                    </a:lnTo>
                    <a:lnTo>
                      <a:pt x="1267397" y="845114"/>
                    </a:lnTo>
                    <a:cubicBezTo>
                      <a:pt x="1283933" y="812968"/>
                      <a:pt x="1296485" y="789174"/>
                      <a:pt x="1316691" y="785293"/>
                    </a:cubicBezTo>
                    <a:close/>
                    <a:moveTo>
                      <a:pt x="313952" y="417270"/>
                    </a:moveTo>
                    <a:cubicBezTo>
                      <a:pt x="315030" y="417245"/>
                      <a:pt x="316109" y="417245"/>
                      <a:pt x="317188" y="417270"/>
                    </a:cubicBezTo>
                    <a:lnTo>
                      <a:pt x="1320074" y="417270"/>
                    </a:lnTo>
                    <a:cubicBezTo>
                      <a:pt x="1357738" y="416381"/>
                      <a:pt x="1388993" y="446130"/>
                      <a:pt x="1389884" y="483717"/>
                    </a:cubicBezTo>
                    <a:cubicBezTo>
                      <a:pt x="1390781" y="521302"/>
                      <a:pt x="1343153" y="536276"/>
                      <a:pt x="1320074" y="533399"/>
                    </a:cubicBezTo>
                    <a:lnTo>
                      <a:pt x="317178" y="533399"/>
                    </a:lnTo>
                    <a:cubicBezTo>
                      <a:pt x="261304" y="533399"/>
                      <a:pt x="248256" y="524522"/>
                      <a:pt x="247378" y="486927"/>
                    </a:cubicBezTo>
                    <a:cubicBezTo>
                      <a:pt x="246487" y="449346"/>
                      <a:pt x="276293" y="418159"/>
                      <a:pt x="313952" y="417270"/>
                    </a:cubicBezTo>
                    <a:close/>
                    <a:moveTo>
                      <a:pt x="239065" y="0"/>
                    </a:moveTo>
                    <a:lnTo>
                      <a:pt x="1394208" y="0"/>
                    </a:lnTo>
                    <a:cubicBezTo>
                      <a:pt x="1525972" y="0"/>
                      <a:pt x="1633273" y="106147"/>
                      <a:pt x="1633273" y="236553"/>
                    </a:cubicBezTo>
                    <a:lnTo>
                      <a:pt x="1633273" y="660406"/>
                    </a:lnTo>
                    <a:cubicBezTo>
                      <a:pt x="1634267" y="697995"/>
                      <a:pt x="1604537" y="729271"/>
                      <a:pt x="1566871" y="730263"/>
                    </a:cubicBezTo>
                    <a:cubicBezTo>
                      <a:pt x="1533942" y="717566"/>
                      <a:pt x="1520217" y="700783"/>
                      <a:pt x="1519214" y="663188"/>
                    </a:cubicBezTo>
                    <a:lnTo>
                      <a:pt x="1519214" y="239325"/>
                    </a:lnTo>
                    <a:cubicBezTo>
                      <a:pt x="1519214" y="184013"/>
                      <a:pt x="1452383" y="114310"/>
                      <a:pt x="1395916" y="114310"/>
                    </a:cubicBezTo>
                    <a:lnTo>
                      <a:pt x="239829" y="114310"/>
                    </a:lnTo>
                    <a:cubicBezTo>
                      <a:pt x="183363" y="114310"/>
                      <a:pt x="116941" y="182823"/>
                      <a:pt x="116941" y="238135"/>
                    </a:cubicBezTo>
                    <a:lnTo>
                      <a:pt x="116941" y="1670456"/>
                    </a:lnTo>
                    <a:cubicBezTo>
                      <a:pt x="116941" y="1725768"/>
                      <a:pt x="171422" y="1789128"/>
                      <a:pt x="227898" y="1789128"/>
                    </a:cubicBezTo>
                    <a:lnTo>
                      <a:pt x="489183" y="1789128"/>
                    </a:lnTo>
                    <a:cubicBezTo>
                      <a:pt x="526856" y="1789128"/>
                      <a:pt x="557723" y="1798854"/>
                      <a:pt x="557723" y="1836449"/>
                    </a:cubicBezTo>
                    <a:cubicBezTo>
                      <a:pt x="557723" y="1874034"/>
                      <a:pt x="527180" y="1904533"/>
                      <a:pt x="489508" y="1904533"/>
                    </a:cubicBezTo>
                    <a:lnTo>
                      <a:pt x="233272" y="1904533"/>
                    </a:lnTo>
                    <a:cubicBezTo>
                      <a:pt x="104113" y="1901476"/>
                      <a:pt x="0" y="1796501"/>
                      <a:pt x="0" y="1667970"/>
                    </a:cubicBezTo>
                    <a:lnTo>
                      <a:pt x="0" y="236553"/>
                    </a:lnTo>
                    <a:cubicBezTo>
                      <a:pt x="10" y="106147"/>
                      <a:pt x="107177" y="0"/>
                      <a:pt x="23906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BEFCC36E-31F2-4ED1-B54D-8EA0D1A50774}"/>
                  </a:ext>
                </a:extLst>
              </p:cNvPr>
              <p:cNvSpPr/>
              <p:nvPr/>
            </p:nvSpPr>
            <p:spPr>
              <a:xfrm>
                <a:off x="2448392" y="4721078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B164A910-BB1A-47B9-9672-811ED4781D39}"/>
                  </a:ext>
                </a:extLst>
              </p:cNvPr>
              <p:cNvSpPr/>
              <p:nvPr/>
            </p:nvSpPr>
            <p:spPr>
              <a:xfrm>
                <a:off x="2893835" y="4964415"/>
                <a:ext cx="18909" cy="189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4BCCF3AE-1116-40CF-9204-CE61BB03C5DD}"/>
                  </a:ext>
                </a:extLst>
              </p:cNvPr>
              <p:cNvSpPr/>
              <p:nvPr/>
            </p:nvSpPr>
            <p:spPr>
              <a:xfrm>
                <a:off x="2379554" y="5102775"/>
                <a:ext cx="32277" cy="322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6BA8B786-1933-4136-87B2-B46C9738E179}"/>
                  </a:ext>
                </a:extLst>
              </p:cNvPr>
              <p:cNvCxnSpPr>
                <a:cxnSpLocks/>
                <a:stCxn id="33" idx="4"/>
                <a:endCxn id="35" idx="0"/>
              </p:cNvCxnSpPr>
              <p:nvPr/>
            </p:nvCxnSpPr>
            <p:spPr>
              <a:xfrm flipH="1">
                <a:off x="2395693" y="4766797"/>
                <a:ext cx="75559" cy="335978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29B07BB8-FC6F-4EBE-B073-9026F17349C1}"/>
                  </a:ext>
                </a:extLst>
              </p:cNvPr>
              <p:cNvCxnSpPr>
                <a:stCxn id="33" idx="4"/>
                <a:endCxn id="34" idx="1"/>
              </p:cNvCxnSpPr>
              <p:nvPr/>
            </p:nvCxnSpPr>
            <p:spPr>
              <a:xfrm>
                <a:off x="2471252" y="4766797"/>
                <a:ext cx="425352" cy="200387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1CBCEA45-3C87-4160-A4FF-01EEFCDCE456}"/>
                  </a:ext>
                </a:extLst>
              </p:cNvPr>
              <p:cNvCxnSpPr>
                <a:cxnSpLocks/>
                <a:stCxn id="35" idx="0"/>
                <a:endCxn id="34" idx="0"/>
              </p:cNvCxnSpPr>
              <p:nvPr/>
            </p:nvCxnSpPr>
            <p:spPr>
              <a:xfrm flipV="1">
                <a:off x="2395693" y="4964415"/>
                <a:ext cx="507597" cy="13836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87CF93D-773A-42C4-AB27-E6F0BF0AEEBE}"/>
              </a:ext>
            </a:extLst>
          </p:cNvPr>
          <p:cNvGrpSpPr/>
          <p:nvPr/>
        </p:nvGrpSpPr>
        <p:grpSpPr>
          <a:xfrm>
            <a:off x="1369345" y="3003192"/>
            <a:ext cx="9706042" cy="820370"/>
            <a:chOff x="1369345" y="3003192"/>
            <a:chExt cx="9706042" cy="82037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B2FACA91-805A-4D44-A5B3-D7ED39A99225}"/>
                </a:ext>
              </a:extLst>
            </p:cNvPr>
            <p:cNvSpPr/>
            <p:nvPr/>
          </p:nvSpPr>
          <p:spPr>
            <a:xfrm>
              <a:off x="6095405" y="3003192"/>
              <a:ext cx="4979982" cy="820370"/>
            </a:xfrm>
            <a:custGeom>
              <a:avLst/>
              <a:gdLst>
                <a:gd name="connsiteX0" fmla="*/ 245652 w 4979982"/>
                <a:gd name="connsiteY0" fmla="*/ 0 h 820370"/>
                <a:gd name="connsiteX1" fmla="*/ 4979982 w 4979982"/>
                <a:gd name="connsiteY1" fmla="*/ 0 h 820370"/>
                <a:gd name="connsiteX2" fmla="*/ 4734331 w 4979982"/>
                <a:gd name="connsiteY2" fmla="*/ 820370 h 820370"/>
                <a:gd name="connsiteX3" fmla="*/ 0 w 4979982"/>
                <a:gd name="connsiteY3" fmla="*/ 820370 h 820370"/>
                <a:gd name="connsiteX4" fmla="*/ 245652 w 4979982"/>
                <a:gd name="connsiteY4" fmla="*/ 0 h 82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9982" h="820370">
                  <a:moveTo>
                    <a:pt x="245652" y="0"/>
                  </a:moveTo>
                  <a:lnTo>
                    <a:pt x="4979982" y="0"/>
                  </a:lnTo>
                  <a:lnTo>
                    <a:pt x="4734331" y="820370"/>
                  </a:lnTo>
                  <a:lnTo>
                    <a:pt x="0" y="820370"/>
                  </a:lnTo>
                  <a:lnTo>
                    <a:pt x="245652" y="0"/>
                  </a:lnTo>
                  <a:close/>
                </a:path>
              </a:pathLst>
            </a:custGeom>
            <a:gradFill>
              <a:gsLst>
                <a:gs pos="11000">
                  <a:schemeClr val="bg1">
                    <a:lumMod val="100000"/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>
                      <a:alpha val="70000"/>
                    </a:schemeClr>
                  </a:gs>
                  <a:gs pos="4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076A7E1-ADD7-41E2-BC39-58E9A6185896}"/>
                </a:ext>
              </a:extLst>
            </p:cNvPr>
            <p:cNvSpPr/>
            <p:nvPr/>
          </p:nvSpPr>
          <p:spPr>
            <a:xfrm>
              <a:off x="1369345" y="3003192"/>
              <a:ext cx="4979982" cy="820370"/>
            </a:xfrm>
            <a:custGeom>
              <a:avLst/>
              <a:gdLst>
                <a:gd name="connsiteX0" fmla="*/ 245652 w 4979982"/>
                <a:gd name="connsiteY0" fmla="*/ 0 h 820370"/>
                <a:gd name="connsiteX1" fmla="*/ 4979982 w 4979982"/>
                <a:gd name="connsiteY1" fmla="*/ 0 h 820370"/>
                <a:gd name="connsiteX2" fmla="*/ 4734331 w 4979982"/>
                <a:gd name="connsiteY2" fmla="*/ 820370 h 820370"/>
                <a:gd name="connsiteX3" fmla="*/ 0 w 4979982"/>
                <a:gd name="connsiteY3" fmla="*/ 820370 h 820370"/>
                <a:gd name="connsiteX4" fmla="*/ 245652 w 4979982"/>
                <a:gd name="connsiteY4" fmla="*/ 0 h 82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9982" h="820370">
                  <a:moveTo>
                    <a:pt x="245652" y="0"/>
                  </a:moveTo>
                  <a:lnTo>
                    <a:pt x="4979982" y="0"/>
                  </a:lnTo>
                  <a:lnTo>
                    <a:pt x="4734331" y="820370"/>
                  </a:lnTo>
                  <a:lnTo>
                    <a:pt x="0" y="820370"/>
                  </a:lnTo>
                  <a:lnTo>
                    <a:pt x="245652" y="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alpha val="70000"/>
                    </a:schemeClr>
                  </a:gs>
                  <a:gs pos="96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PA-102267">
            <a:extLst>
              <a:ext uri="{FF2B5EF4-FFF2-40B4-BE49-F238E27FC236}">
                <a16:creationId xmlns:a16="http://schemas.microsoft.com/office/drawing/2014/main" xmlns="" id="{02A88F81-1D4C-4FAD-B44B-338811C7A2E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8732" y="3182545"/>
            <a:ext cx="392024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r"/>
            <a:r>
              <a:rPr lang="zh-CN" altLang="en-US" sz="2400" kern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普通感冒、流感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914CEF30-03B5-49A1-A938-ADCD816EEE7E}"/>
              </a:ext>
            </a:extLst>
          </p:cNvPr>
          <p:cNvSpPr/>
          <p:nvPr/>
        </p:nvSpPr>
        <p:spPr>
          <a:xfrm>
            <a:off x="907258" y="4081149"/>
            <a:ext cx="471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大多数患者症状较轻，一般不引起肺炎；流感会出现高热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50F45CAB-5360-45FE-A348-5C42EC0754DA}"/>
              </a:ext>
            </a:extLst>
          </p:cNvPr>
          <p:cNvSpPr/>
          <p:nvPr/>
        </p:nvSpPr>
        <p:spPr>
          <a:xfrm>
            <a:off x="1022205" y="4462281"/>
            <a:ext cx="44817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咳嗽、咽痛、肌肉疼痛等，虽然也会引起肺炎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099F917E-D0ED-4EAE-B5A4-16ADDE282B4F}"/>
              </a:ext>
            </a:extLst>
          </p:cNvPr>
          <p:cNvSpPr/>
          <p:nvPr/>
        </p:nvSpPr>
        <p:spPr>
          <a:xfrm>
            <a:off x="907258" y="4843414"/>
            <a:ext cx="44817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但也不常见</a:t>
            </a: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0E486D22-5558-4FB4-A6BC-24E4248FCF22}"/>
              </a:ext>
            </a:extLst>
          </p:cNvPr>
          <p:cNvSpPr/>
          <p:nvPr/>
        </p:nvSpPr>
        <p:spPr>
          <a:xfrm>
            <a:off x="5158550" y="2253299"/>
            <a:ext cx="757216" cy="749893"/>
          </a:xfrm>
          <a:custGeom>
            <a:avLst/>
            <a:gdLst>
              <a:gd name="connsiteX0" fmla="*/ 1123280 w 1346523"/>
              <a:gd name="connsiteY0" fmla="*/ 1054447 h 1333500"/>
              <a:gd name="connsiteX1" fmla="*/ 1198811 w 1346523"/>
              <a:gd name="connsiteY1" fmla="*/ 1054447 h 1333500"/>
              <a:gd name="connsiteX2" fmla="*/ 1198811 w 1346523"/>
              <a:gd name="connsiteY2" fmla="*/ 1113235 h 1333500"/>
              <a:gd name="connsiteX3" fmla="*/ 1257598 w 1346523"/>
              <a:gd name="connsiteY3" fmla="*/ 1113235 h 1333500"/>
              <a:gd name="connsiteX4" fmla="*/ 1257598 w 1346523"/>
              <a:gd name="connsiteY4" fmla="*/ 1188765 h 1333500"/>
              <a:gd name="connsiteX5" fmla="*/ 1198811 w 1346523"/>
              <a:gd name="connsiteY5" fmla="*/ 1188765 h 1333500"/>
              <a:gd name="connsiteX6" fmla="*/ 1198811 w 1346523"/>
              <a:gd name="connsiteY6" fmla="*/ 1247552 h 1333500"/>
              <a:gd name="connsiteX7" fmla="*/ 1123280 w 1346523"/>
              <a:gd name="connsiteY7" fmla="*/ 1247552 h 1333500"/>
              <a:gd name="connsiteX8" fmla="*/ 1123280 w 1346523"/>
              <a:gd name="connsiteY8" fmla="*/ 1188765 h 1333500"/>
              <a:gd name="connsiteX9" fmla="*/ 1064308 w 1346523"/>
              <a:gd name="connsiteY9" fmla="*/ 1188765 h 1333500"/>
              <a:gd name="connsiteX10" fmla="*/ 1064308 w 1346523"/>
              <a:gd name="connsiteY10" fmla="*/ 1113235 h 1333500"/>
              <a:gd name="connsiteX11" fmla="*/ 1123280 w 1346523"/>
              <a:gd name="connsiteY11" fmla="*/ 1113235 h 1333500"/>
              <a:gd name="connsiteX12" fmla="*/ 399549 w 1346523"/>
              <a:gd name="connsiteY12" fmla="*/ 465033 h 1333500"/>
              <a:gd name="connsiteX13" fmla="*/ 218592 w 1346523"/>
              <a:gd name="connsiteY13" fmla="*/ 645914 h 1333500"/>
              <a:gd name="connsiteX14" fmla="*/ 218592 w 1346523"/>
              <a:gd name="connsiteY14" fmla="*/ 1127931 h 1333500"/>
              <a:gd name="connsiteX15" fmla="*/ 459507 w 1346523"/>
              <a:gd name="connsiteY15" fmla="*/ 1227832 h 1333500"/>
              <a:gd name="connsiteX16" fmla="*/ 700423 w 1346523"/>
              <a:gd name="connsiteY16" fmla="*/ 1127931 h 1333500"/>
              <a:gd name="connsiteX17" fmla="*/ 881435 w 1346523"/>
              <a:gd name="connsiteY17" fmla="*/ 946919 h 1333500"/>
              <a:gd name="connsiteX18" fmla="*/ 111807 w 1346523"/>
              <a:gd name="connsiteY18" fmla="*/ 261938 h 1333500"/>
              <a:gd name="connsiteX19" fmla="*/ 75530 w 1346523"/>
              <a:gd name="connsiteY19" fmla="*/ 298215 h 1333500"/>
              <a:gd name="connsiteX20" fmla="*/ 111807 w 1346523"/>
              <a:gd name="connsiteY20" fmla="*/ 334491 h 1333500"/>
              <a:gd name="connsiteX21" fmla="*/ 148084 w 1346523"/>
              <a:gd name="connsiteY21" fmla="*/ 298215 h 1333500"/>
              <a:gd name="connsiteX22" fmla="*/ 111807 w 1346523"/>
              <a:gd name="connsiteY22" fmla="*/ 261938 h 1333500"/>
              <a:gd name="connsiteX23" fmla="*/ 111807 w 1346523"/>
              <a:gd name="connsiteY23" fmla="*/ 186221 h 1333500"/>
              <a:gd name="connsiteX24" fmla="*/ 223614 w 1346523"/>
              <a:gd name="connsiteY24" fmla="*/ 298029 h 1333500"/>
              <a:gd name="connsiteX25" fmla="*/ 111807 w 1346523"/>
              <a:gd name="connsiteY25" fmla="*/ 409836 h 1333500"/>
              <a:gd name="connsiteX26" fmla="*/ 0 w 1346523"/>
              <a:gd name="connsiteY26" fmla="*/ 298029 h 1333500"/>
              <a:gd name="connsiteX27" fmla="*/ 111807 w 1346523"/>
              <a:gd name="connsiteY27" fmla="*/ 186221 h 1333500"/>
              <a:gd name="connsiteX28" fmla="*/ 900225 w 1346523"/>
              <a:gd name="connsiteY28" fmla="*/ 105482 h 1333500"/>
              <a:gd name="connsiteX29" fmla="*/ 659309 w 1346523"/>
              <a:gd name="connsiteY29" fmla="*/ 205383 h 1333500"/>
              <a:gd name="connsiteX30" fmla="*/ 474351 w 1346523"/>
              <a:gd name="connsiteY30" fmla="*/ 390263 h 1333500"/>
              <a:gd name="connsiteX31" fmla="*/ 956221 w 1346523"/>
              <a:gd name="connsiteY31" fmla="*/ 872133 h 1333500"/>
              <a:gd name="connsiteX32" fmla="*/ 1141140 w 1346523"/>
              <a:gd name="connsiteY32" fmla="*/ 687214 h 1333500"/>
              <a:gd name="connsiteX33" fmla="*/ 1141140 w 1346523"/>
              <a:gd name="connsiteY33" fmla="*/ 205383 h 1333500"/>
              <a:gd name="connsiteX34" fmla="*/ 900225 w 1346523"/>
              <a:gd name="connsiteY34" fmla="*/ 105482 h 1333500"/>
              <a:gd name="connsiteX35" fmla="*/ 324631 w 1346523"/>
              <a:gd name="connsiteY35" fmla="*/ 41300 h 1333500"/>
              <a:gd name="connsiteX36" fmla="*/ 333747 w 1346523"/>
              <a:gd name="connsiteY36" fmla="*/ 41300 h 1333500"/>
              <a:gd name="connsiteX37" fmla="*/ 379884 w 1346523"/>
              <a:gd name="connsiteY37" fmla="*/ 89483 h 1333500"/>
              <a:gd name="connsiteX38" fmla="*/ 333747 w 1346523"/>
              <a:gd name="connsiteY38" fmla="*/ 137666 h 1333500"/>
              <a:gd name="connsiteX39" fmla="*/ 324631 w 1346523"/>
              <a:gd name="connsiteY39" fmla="*/ 137666 h 1333500"/>
              <a:gd name="connsiteX40" fmla="*/ 278309 w 1346523"/>
              <a:gd name="connsiteY40" fmla="*/ 89483 h 1333500"/>
              <a:gd name="connsiteX41" fmla="*/ 324631 w 1346523"/>
              <a:gd name="connsiteY41" fmla="*/ 41300 h 1333500"/>
              <a:gd name="connsiteX42" fmla="*/ 900039 w 1346523"/>
              <a:gd name="connsiteY42" fmla="*/ 0 h 1333500"/>
              <a:gd name="connsiteX43" fmla="*/ 1215740 w 1346523"/>
              <a:gd name="connsiteY43" fmla="*/ 130783 h 1333500"/>
              <a:gd name="connsiteX44" fmla="*/ 1346523 w 1346523"/>
              <a:gd name="connsiteY44" fmla="*/ 446484 h 1333500"/>
              <a:gd name="connsiteX45" fmla="*/ 1215740 w 1346523"/>
              <a:gd name="connsiteY45" fmla="*/ 762186 h 1333500"/>
              <a:gd name="connsiteX46" fmla="*/ 775209 w 1346523"/>
              <a:gd name="connsiteY46" fmla="*/ 1202717 h 1333500"/>
              <a:gd name="connsiteX47" fmla="*/ 459507 w 1346523"/>
              <a:gd name="connsiteY47" fmla="*/ 1333500 h 1333500"/>
              <a:gd name="connsiteX48" fmla="*/ 143806 w 1346523"/>
              <a:gd name="connsiteY48" fmla="*/ 1202717 h 1333500"/>
              <a:gd name="connsiteX49" fmla="*/ 13023 w 1346523"/>
              <a:gd name="connsiteY49" fmla="*/ 887016 h 1333500"/>
              <a:gd name="connsiteX50" fmla="*/ 143806 w 1346523"/>
              <a:gd name="connsiteY50" fmla="*/ 571314 h 1333500"/>
              <a:gd name="connsiteX51" fmla="*/ 584337 w 1346523"/>
              <a:gd name="connsiteY51" fmla="*/ 130783 h 1333500"/>
              <a:gd name="connsiteX52" fmla="*/ 900039 w 1346523"/>
              <a:gd name="connsiteY52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346523" h="1333500">
                <a:moveTo>
                  <a:pt x="1123280" y="1054447"/>
                </a:moveTo>
                <a:lnTo>
                  <a:pt x="1198811" y="1054447"/>
                </a:lnTo>
                <a:lnTo>
                  <a:pt x="1198811" y="1113235"/>
                </a:lnTo>
                <a:lnTo>
                  <a:pt x="1257598" y="1113235"/>
                </a:lnTo>
                <a:lnTo>
                  <a:pt x="1257598" y="1188765"/>
                </a:lnTo>
                <a:lnTo>
                  <a:pt x="1198811" y="1188765"/>
                </a:lnTo>
                <a:lnTo>
                  <a:pt x="1198811" y="1247552"/>
                </a:lnTo>
                <a:lnTo>
                  <a:pt x="1123280" y="1247552"/>
                </a:lnTo>
                <a:lnTo>
                  <a:pt x="1123280" y="1188765"/>
                </a:lnTo>
                <a:lnTo>
                  <a:pt x="1064308" y="1188765"/>
                </a:lnTo>
                <a:lnTo>
                  <a:pt x="1064308" y="1113235"/>
                </a:lnTo>
                <a:lnTo>
                  <a:pt x="1123280" y="1113235"/>
                </a:lnTo>
                <a:close/>
                <a:moveTo>
                  <a:pt x="399549" y="465033"/>
                </a:moveTo>
                <a:lnTo>
                  <a:pt x="218592" y="645914"/>
                </a:lnTo>
                <a:cubicBezTo>
                  <a:pt x="85763" y="778929"/>
                  <a:pt x="85763" y="994916"/>
                  <a:pt x="218592" y="1127931"/>
                </a:cubicBezTo>
                <a:cubicBezTo>
                  <a:pt x="282960" y="1192299"/>
                  <a:pt x="368536" y="1227832"/>
                  <a:pt x="459507" y="1227832"/>
                </a:cubicBezTo>
                <a:cubicBezTo>
                  <a:pt x="550665" y="1227832"/>
                  <a:pt x="636055" y="1192299"/>
                  <a:pt x="700423" y="1127931"/>
                </a:cubicBezTo>
                <a:lnTo>
                  <a:pt x="881435" y="946919"/>
                </a:lnTo>
                <a:close/>
                <a:moveTo>
                  <a:pt x="111807" y="261938"/>
                </a:moveTo>
                <a:cubicBezTo>
                  <a:pt x="91901" y="261938"/>
                  <a:pt x="75530" y="278309"/>
                  <a:pt x="75530" y="298215"/>
                </a:cubicBezTo>
                <a:cubicBezTo>
                  <a:pt x="75530" y="318120"/>
                  <a:pt x="91901" y="334491"/>
                  <a:pt x="111807" y="334491"/>
                </a:cubicBezTo>
                <a:cubicBezTo>
                  <a:pt x="131713" y="334491"/>
                  <a:pt x="148084" y="318120"/>
                  <a:pt x="148084" y="298215"/>
                </a:cubicBezTo>
                <a:cubicBezTo>
                  <a:pt x="148084" y="278123"/>
                  <a:pt x="131713" y="261938"/>
                  <a:pt x="111807" y="261938"/>
                </a:cubicBezTo>
                <a:close/>
                <a:moveTo>
                  <a:pt x="111807" y="186221"/>
                </a:moveTo>
                <a:cubicBezTo>
                  <a:pt x="173385" y="186221"/>
                  <a:pt x="223614" y="236451"/>
                  <a:pt x="223614" y="298029"/>
                </a:cubicBezTo>
                <a:cubicBezTo>
                  <a:pt x="223614" y="359792"/>
                  <a:pt x="173385" y="409836"/>
                  <a:pt x="111807" y="409836"/>
                </a:cubicBezTo>
                <a:cubicBezTo>
                  <a:pt x="50229" y="409836"/>
                  <a:pt x="0" y="359792"/>
                  <a:pt x="0" y="298029"/>
                </a:cubicBezTo>
                <a:cubicBezTo>
                  <a:pt x="0" y="236451"/>
                  <a:pt x="50043" y="186221"/>
                  <a:pt x="111807" y="186221"/>
                </a:cubicBezTo>
                <a:close/>
                <a:moveTo>
                  <a:pt x="900225" y="105482"/>
                </a:moveTo>
                <a:cubicBezTo>
                  <a:pt x="809253" y="105482"/>
                  <a:pt x="723677" y="141015"/>
                  <a:pt x="659309" y="205383"/>
                </a:cubicBezTo>
                <a:lnTo>
                  <a:pt x="474351" y="390263"/>
                </a:lnTo>
                <a:lnTo>
                  <a:pt x="956221" y="872133"/>
                </a:lnTo>
                <a:lnTo>
                  <a:pt x="1141140" y="687214"/>
                </a:lnTo>
                <a:cubicBezTo>
                  <a:pt x="1273969" y="554385"/>
                  <a:pt x="1273969" y="338212"/>
                  <a:pt x="1141140" y="205383"/>
                </a:cubicBezTo>
                <a:cubicBezTo>
                  <a:pt x="1076772" y="141015"/>
                  <a:pt x="991196" y="105482"/>
                  <a:pt x="900225" y="105482"/>
                </a:cubicBezTo>
                <a:close/>
                <a:moveTo>
                  <a:pt x="324631" y="41300"/>
                </a:moveTo>
                <a:lnTo>
                  <a:pt x="333747" y="41300"/>
                </a:lnTo>
                <a:cubicBezTo>
                  <a:pt x="359234" y="41300"/>
                  <a:pt x="379884" y="62880"/>
                  <a:pt x="379884" y="89483"/>
                </a:cubicBezTo>
                <a:cubicBezTo>
                  <a:pt x="379884" y="116086"/>
                  <a:pt x="359234" y="137666"/>
                  <a:pt x="333747" y="137666"/>
                </a:cubicBezTo>
                <a:lnTo>
                  <a:pt x="324631" y="137666"/>
                </a:lnTo>
                <a:cubicBezTo>
                  <a:pt x="299145" y="137666"/>
                  <a:pt x="278309" y="116086"/>
                  <a:pt x="278309" y="89483"/>
                </a:cubicBezTo>
                <a:cubicBezTo>
                  <a:pt x="278309" y="62880"/>
                  <a:pt x="298958" y="41300"/>
                  <a:pt x="324631" y="41300"/>
                </a:cubicBezTo>
                <a:close/>
                <a:moveTo>
                  <a:pt x="900039" y="0"/>
                </a:moveTo>
                <a:cubicBezTo>
                  <a:pt x="1019287" y="0"/>
                  <a:pt x="1131466" y="46323"/>
                  <a:pt x="1215740" y="130783"/>
                </a:cubicBezTo>
                <a:cubicBezTo>
                  <a:pt x="1300014" y="215243"/>
                  <a:pt x="1346523" y="327236"/>
                  <a:pt x="1346523" y="446484"/>
                </a:cubicBezTo>
                <a:cubicBezTo>
                  <a:pt x="1346523" y="565733"/>
                  <a:pt x="1300200" y="677912"/>
                  <a:pt x="1215740" y="762186"/>
                </a:cubicBezTo>
                <a:lnTo>
                  <a:pt x="775209" y="1202717"/>
                </a:lnTo>
                <a:cubicBezTo>
                  <a:pt x="690935" y="1286991"/>
                  <a:pt x="578756" y="1333500"/>
                  <a:pt x="459507" y="1333500"/>
                </a:cubicBezTo>
                <a:cubicBezTo>
                  <a:pt x="340259" y="1333500"/>
                  <a:pt x="228080" y="1287177"/>
                  <a:pt x="143806" y="1202717"/>
                </a:cubicBezTo>
                <a:cubicBezTo>
                  <a:pt x="59532" y="1118443"/>
                  <a:pt x="13023" y="1006264"/>
                  <a:pt x="13023" y="887016"/>
                </a:cubicBezTo>
                <a:cubicBezTo>
                  <a:pt x="13023" y="767767"/>
                  <a:pt x="59346" y="655588"/>
                  <a:pt x="143806" y="571314"/>
                </a:cubicBezTo>
                <a:lnTo>
                  <a:pt x="584337" y="130783"/>
                </a:lnTo>
                <a:cubicBezTo>
                  <a:pt x="668611" y="46509"/>
                  <a:pt x="780790" y="0"/>
                  <a:pt x="900039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E10A2A8A-39AC-4FCF-BDA5-7DE8E5103E50}"/>
              </a:ext>
            </a:extLst>
          </p:cNvPr>
          <p:cNvSpPr/>
          <p:nvPr/>
        </p:nvSpPr>
        <p:spPr>
          <a:xfrm rot="18384109" flipH="1">
            <a:off x="11226314" y="6068210"/>
            <a:ext cx="580824" cy="57160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F7DDA684-A1A4-47E7-8CFC-ADAD1F1058D4}"/>
              </a:ext>
            </a:extLst>
          </p:cNvPr>
          <p:cNvSpPr/>
          <p:nvPr/>
        </p:nvSpPr>
        <p:spPr>
          <a:xfrm rot="17932532" flipH="1">
            <a:off x="10652490" y="5333220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449AD8E5-068E-4CBF-9EDA-E452E56CA050}"/>
              </a:ext>
            </a:extLst>
          </p:cNvPr>
          <p:cNvSpPr/>
          <p:nvPr/>
        </p:nvSpPr>
        <p:spPr>
          <a:xfrm rot="10131607" flipH="1">
            <a:off x="9475512" y="593153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A07E3212-B423-4AEF-9E6E-377BBAF93A59}"/>
              </a:ext>
            </a:extLst>
          </p:cNvPr>
          <p:cNvSpPr/>
          <p:nvPr/>
        </p:nvSpPr>
        <p:spPr>
          <a:xfrm rot="3210829" flipH="1">
            <a:off x="8901265" y="5826867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PA-102267">
            <a:extLst>
              <a:ext uri="{FF2B5EF4-FFF2-40B4-BE49-F238E27FC236}">
                <a16:creationId xmlns:a16="http://schemas.microsoft.com/office/drawing/2014/main" xmlns="" id="{8116199F-F57E-4BD4-9A36-0133C2779D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32236" y="3182545"/>
            <a:ext cx="392024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4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新型冠状病毒感染的肺炎</a:t>
            </a:r>
          </a:p>
        </p:txBody>
      </p:sp>
    </p:spTree>
    <p:extLst>
      <p:ext uri="{BB962C8B-B14F-4D97-AF65-F5344CB8AC3E}">
        <p14:creationId xmlns:p14="http://schemas.microsoft.com/office/powerpoint/2010/main" val="48494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168">
        <p:fade/>
      </p:transition>
    </mc:Choice>
    <mc:Fallback xmlns="">
      <p:transition spd="med" advTm="5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0.01614 -0.06528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32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0.01614 -0.06528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5" grpId="0"/>
      <p:bldP spid="56" grpId="0"/>
      <p:bldP spid="57" grpId="0"/>
      <p:bldP spid="75" grpId="0" animBg="1"/>
      <p:bldP spid="75" grpId="1" animBg="1"/>
      <p:bldP spid="52" grpId="0"/>
      <p:bldP spid="59" grpId="0"/>
      <p:bldP spid="60" grpId="0"/>
      <p:bldP spid="61" grpId="0"/>
      <p:bldP spid="71" grpId="0" animBg="1"/>
      <p:bldP spid="71" grpId="1" animBg="1"/>
      <p:bldP spid="81" grpId="0" animBg="1"/>
      <p:bldP spid="82" grpId="0" animBg="1"/>
      <p:bldP spid="83" grpId="0" animBg="1"/>
      <p:bldP spid="84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占位符 79">
            <a:extLst>
              <a:ext uri="{FF2B5EF4-FFF2-40B4-BE49-F238E27FC236}">
                <a16:creationId xmlns:a16="http://schemas.microsoft.com/office/drawing/2014/main" xmlns="" id="{2271D589-3E36-4D74-A393-7FC165EEF8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1" r="24963"/>
          <a:stretch/>
        </p:blipFill>
        <p:spPr>
          <a:xfrm>
            <a:off x="577518" y="1562100"/>
            <a:ext cx="4612697" cy="4795097"/>
          </a:xfrm>
        </p:spPr>
      </p:pic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281669F4-E2B2-4160-BAF7-1CD0B42F82D2}"/>
              </a:ext>
            </a:extLst>
          </p:cNvPr>
          <p:cNvSpPr/>
          <p:nvPr/>
        </p:nvSpPr>
        <p:spPr>
          <a:xfrm>
            <a:off x="577518" y="1562100"/>
            <a:ext cx="4612697" cy="4795096"/>
          </a:xfrm>
          <a:prstGeom prst="roundRect">
            <a:avLst>
              <a:gd name="adj" fmla="val 767"/>
            </a:avLst>
          </a:prstGeom>
          <a:solidFill>
            <a:srgbClr val="007E8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7B5CD226-6477-4D47-8B27-20F7ECDC93B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疫情最新动态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635CCE7D-1269-47EC-A352-25D711450BD9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3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E84BB0E-F223-4941-9F64-D6A4333AC281}"/>
              </a:ext>
            </a:extLst>
          </p:cNvPr>
          <p:cNvGrpSpPr/>
          <p:nvPr/>
        </p:nvGrpSpPr>
        <p:grpSpPr>
          <a:xfrm>
            <a:off x="418200" y="450055"/>
            <a:ext cx="700988" cy="590629"/>
            <a:chOff x="2379554" y="4721078"/>
            <a:chExt cx="533190" cy="44924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FAA342E-6148-4024-8732-F448731656C7}"/>
                </a:ext>
              </a:extLst>
            </p:cNvPr>
            <p:cNvSpPr/>
            <p:nvPr/>
          </p:nvSpPr>
          <p:spPr>
            <a:xfrm>
              <a:off x="2504853" y="4788629"/>
              <a:ext cx="369753" cy="381697"/>
            </a:xfrm>
            <a:custGeom>
              <a:avLst/>
              <a:gdLst>
                <a:gd name="connsiteX0" fmla="*/ 313560 w 1844931"/>
                <a:gd name="connsiteY0" fmla="*/ 825883 h 1904533"/>
                <a:gd name="connsiteX1" fmla="*/ 317188 w 1844931"/>
                <a:gd name="connsiteY1" fmla="*/ 825883 h 1904533"/>
                <a:gd name="connsiteX2" fmla="*/ 947336 w 1844931"/>
                <a:gd name="connsiteY2" fmla="*/ 825883 h 1904533"/>
                <a:gd name="connsiteX3" fmla="*/ 1013729 w 1844931"/>
                <a:gd name="connsiteY3" fmla="*/ 895730 h 1904533"/>
                <a:gd name="connsiteX4" fmla="*/ 1013728 w 1844931"/>
                <a:gd name="connsiteY4" fmla="*/ 895749 h 1904533"/>
                <a:gd name="connsiteX5" fmla="*/ 944510 w 1844931"/>
                <a:gd name="connsiteY5" fmla="*/ 940593 h 1904533"/>
                <a:gd name="connsiteX6" fmla="*/ 314353 w 1844931"/>
                <a:gd name="connsiteY6" fmla="*/ 940593 h 1904533"/>
                <a:gd name="connsiteX7" fmla="*/ 247177 w 1844931"/>
                <a:gd name="connsiteY7" fmla="*/ 895740 h 1904533"/>
                <a:gd name="connsiteX8" fmla="*/ 313560 w 1844931"/>
                <a:gd name="connsiteY8" fmla="*/ 825883 h 1904533"/>
                <a:gd name="connsiteX9" fmla="*/ 1316691 w 1844931"/>
                <a:gd name="connsiteY9" fmla="*/ 785293 h 1904533"/>
                <a:gd name="connsiteX10" fmla="*/ 1339879 w 1844931"/>
                <a:gd name="connsiteY10" fmla="*/ 788478 h 1904533"/>
                <a:gd name="connsiteX11" fmla="*/ 1379786 w 1844931"/>
                <a:gd name="connsiteY11" fmla="*/ 859914 h 1904533"/>
                <a:gd name="connsiteX12" fmla="*/ 1378630 w 1844931"/>
                <a:gd name="connsiteY12" fmla="*/ 865119 h 1904533"/>
                <a:gd name="connsiteX13" fmla="*/ 1380139 w 1844931"/>
                <a:gd name="connsiteY13" fmla="*/ 877405 h 1904533"/>
                <a:gd name="connsiteX14" fmla="*/ 1478300 w 1844931"/>
                <a:gd name="connsiteY14" fmla="*/ 1587206 h 1904533"/>
                <a:gd name="connsiteX15" fmla="*/ 1578537 w 1844931"/>
                <a:gd name="connsiteY15" fmla="*/ 1394868 h 1904533"/>
                <a:gd name="connsiteX16" fmla="*/ 1579090 w 1844931"/>
                <a:gd name="connsiteY16" fmla="*/ 1392135 h 1904533"/>
                <a:gd name="connsiteX17" fmla="*/ 1609678 w 1844931"/>
                <a:gd name="connsiteY17" fmla="*/ 1361610 h 1904533"/>
                <a:gd name="connsiteX18" fmla="*/ 1616210 w 1844931"/>
                <a:gd name="connsiteY18" fmla="*/ 1360294 h 1904533"/>
                <a:gd name="connsiteX19" fmla="*/ 1623480 w 1844931"/>
                <a:gd name="connsiteY19" fmla="*/ 1356817 h 1904533"/>
                <a:gd name="connsiteX20" fmla="*/ 1818602 w 1844931"/>
                <a:gd name="connsiteY20" fmla="*/ 1354769 h 1904533"/>
                <a:gd name="connsiteX21" fmla="*/ 1844916 w 1844931"/>
                <a:gd name="connsiteY21" fmla="*/ 1413186 h 1904533"/>
                <a:gd name="connsiteX22" fmla="*/ 1820329 w 1844931"/>
                <a:gd name="connsiteY22" fmla="*/ 1472127 h 1904533"/>
                <a:gd name="connsiteX23" fmla="*/ 1663855 w 1844931"/>
                <a:gd name="connsiteY23" fmla="*/ 1473762 h 1904533"/>
                <a:gd name="connsiteX24" fmla="*/ 1500917 w 1844931"/>
                <a:gd name="connsiteY24" fmla="*/ 1766896 h 1904533"/>
                <a:gd name="connsiteX25" fmla="*/ 1489526 w 1844931"/>
                <a:gd name="connsiteY25" fmla="*/ 1774334 h 1904533"/>
                <a:gd name="connsiteX26" fmla="*/ 1487725 w 1844931"/>
                <a:gd name="connsiteY26" fmla="*/ 1777118 h 1904533"/>
                <a:gd name="connsiteX27" fmla="*/ 1473044 w 1844931"/>
                <a:gd name="connsiteY27" fmla="*/ 1783855 h 1904533"/>
                <a:gd name="connsiteX28" fmla="*/ 1472291 w 1844931"/>
                <a:gd name="connsiteY28" fmla="*/ 1784264 h 1904533"/>
                <a:gd name="connsiteX29" fmla="*/ 1472154 w 1844931"/>
                <a:gd name="connsiteY29" fmla="*/ 1784264 h 1904533"/>
                <a:gd name="connsiteX30" fmla="*/ 1461574 w 1844931"/>
                <a:gd name="connsiteY30" fmla="*/ 1789119 h 1904533"/>
                <a:gd name="connsiteX31" fmla="*/ 1375939 w 1844931"/>
                <a:gd name="connsiteY31" fmla="*/ 1694916 h 1904533"/>
                <a:gd name="connsiteX32" fmla="*/ 1292416 w 1844931"/>
                <a:gd name="connsiteY32" fmla="*/ 1091045 h 1904533"/>
                <a:gd name="connsiteX33" fmla="*/ 1131195 w 1844931"/>
                <a:gd name="connsiteY33" fmla="*/ 1490662 h 1904533"/>
                <a:gd name="connsiteX34" fmla="*/ 1129675 w 1844931"/>
                <a:gd name="connsiteY34" fmla="*/ 1493198 h 1904533"/>
                <a:gd name="connsiteX35" fmla="*/ 1122765 w 1844931"/>
                <a:gd name="connsiteY35" fmla="*/ 1507921 h 1904533"/>
                <a:gd name="connsiteX36" fmla="*/ 1118274 w 1844931"/>
                <a:gd name="connsiteY36" fmla="*/ 1512215 h 1904533"/>
                <a:gd name="connsiteX37" fmla="*/ 1116592 w 1844931"/>
                <a:gd name="connsiteY37" fmla="*/ 1515020 h 1904533"/>
                <a:gd name="connsiteX38" fmla="*/ 1113187 w 1844931"/>
                <a:gd name="connsiteY38" fmla="*/ 1517079 h 1904533"/>
                <a:gd name="connsiteX39" fmla="*/ 1105039 w 1844931"/>
                <a:gd name="connsiteY39" fmla="*/ 1524870 h 1904533"/>
                <a:gd name="connsiteX40" fmla="*/ 1080532 w 1844931"/>
                <a:gd name="connsiteY40" fmla="*/ 1536706 h 1904533"/>
                <a:gd name="connsiteX41" fmla="*/ 1021755 w 1844931"/>
                <a:gd name="connsiteY41" fmla="*/ 1504788 h 1904533"/>
                <a:gd name="connsiteX42" fmla="*/ 933954 w 1844931"/>
                <a:gd name="connsiteY42" fmla="*/ 1227010 h 1904533"/>
                <a:gd name="connsiteX43" fmla="*/ 713320 w 1844931"/>
                <a:gd name="connsiteY43" fmla="*/ 1515112 h 1904533"/>
                <a:gd name="connsiteX44" fmla="*/ 707220 w 1844931"/>
                <a:gd name="connsiteY44" fmla="*/ 1520710 h 1904533"/>
                <a:gd name="connsiteX45" fmla="*/ 705130 w 1844931"/>
                <a:gd name="connsiteY45" fmla="*/ 1529702 h 1904533"/>
                <a:gd name="connsiteX46" fmla="*/ 681508 w 1844931"/>
                <a:gd name="connsiteY46" fmla="*/ 1543507 h 1904533"/>
                <a:gd name="connsiteX47" fmla="*/ 487722 w 1844931"/>
                <a:gd name="connsiteY47" fmla="*/ 1544707 h 1904533"/>
                <a:gd name="connsiteX48" fmla="*/ 463794 w 1844931"/>
                <a:gd name="connsiteY48" fmla="*/ 1491158 h 1904533"/>
                <a:gd name="connsiteX49" fmla="*/ 485842 w 1844931"/>
                <a:gd name="connsiteY49" fmla="*/ 1429712 h 1904533"/>
                <a:gd name="connsiteX50" fmla="*/ 633660 w 1844931"/>
                <a:gd name="connsiteY50" fmla="*/ 1429712 h 1904533"/>
                <a:gd name="connsiteX51" fmla="*/ 894143 w 1844931"/>
                <a:gd name="connsiteY51" fmla="*/ 1089602 h 1904533"/>
                <a:gd name="connsiteX52" fmla="*/ 911944 w 1844931"/>
                <a:gd name="connsiteY52" fmla="*/ 1074625 h 1904533"/>
                <a:gd name="connsiteX53" fmla="*/ 930219 w 1844931"/>
                <a:gd name="connsiteY53" fmla="*/ 1069346 h 1904533"/>
                <a:gd name="connsiteX54" fmla="*/ 933506 w 1844931"/>
                <a:gd name="connsiteY54" fmla="*/ 1068038 h 1904533"/>
                <a:gd name="connsiteX55" fmla="*/ 960401 w 1844931"/>
                <a:gd name="connsiteY55" fmla="*/ 1063832 h 1904533"/>
                <a:gd name="connsiteX56" fmla="*/ 1014731 w 1844931"/>
                <a:gd name="connsiteY56" fmla="*/ 1095908 h 1904533"/>
                <a:gd name="connsiteX57" fmla="*/ 1081010 w 1844931"/>
                <a:gd name="connsiteY57" fmla="*/ 1307168 h 1904533"/>
                <a:gd name="connsiteX58" fmla="*/ 1267397 w 1844931"/>
                <a:gd name="connsiteY58" fmla="*/ 845114 h 1904533"/>
                <a:gd name="connsiteX59" fmla="*/ 1316691 w 1844931"/>
                <a:gd name="connsiteY59" fmla="*/ 785293 h 1904533"/>
                <a:gd name="connsiteX60" fmla="*/ 313952 w 1844931"/>
                <a:gd name="connsiteY60" fmla="*/ 417270 h 1904533"/>
                <a:gd name="connsiteX61" fmla="*/ 317188 w 1844931"/>
                <a:gd name="connsiteY61" fmla="*/ 417270 h 1904533"/>
                <a:gd name="connsiteX62" fmla="*/ 1320074 w 1844931"/>
                <a:gd name="connsiteY62" fmla="*/ 417270 h 1904533"/>
                <a:gd name="connsiteX63" fmla="*/ 1389884 w 1844931"/>
                <a:gd name="connsiteY63" fmla="*/ 483717 h 1904533"/>
                <a:gd name="connsiteX64" fmla="*/ 1320074 w 1844931"/>
                <a:gd name="connsiteY64" fmla="*/ 533399 h 1904533"/>
                <a:gd name="connsiteX65" fmla="*/ 317178 w 1844931"/>
                <a:gd name="connsiteY65" fmla="*/ 533399 h 1904533"/>
                <a:gd name="connsiteX66" fmla="*/ 247378 w 1844931"/>
                <a:gd name="connsiteY66" fmla="*/ 486927 h 1904533"/>
                <a:gd name="connsiteX67" fmla="*/ 313952 w 1844931"/>
                <a:gd name="connsiteY67" fmla="*/ 417270 h 1904533"/>
                <a:gd name="connsiteX68" fmla="*/ 239065 w 1844931"/>
                <a:gd name="connsiteY68" fmla="*/ 0 h 1904533"/>
                <a:gd name="connsiteX69" fmla="*/ 1394208 w 1844931"/>
                <a:gd name="connsiteY69" fmla="*/ 0 h 1904533"/>
                <a:gd name="connsiteX70" fmla="*/ 1633273 w 1844931"/>
                <a:gd name="connsiteY70" fmla="*/ 236553 h 1904533"/>
                <a:gd name="connsiteX71" fmla="*/ 1633273 w 1844931"/>
                <a:gd name="connsiteY71" fmla="*/ 660406 h 1904533"/>
                <a:gd name="connsiteX72" fmla="*/ 1566871 w 1844931"/>
                <a:gd name="connsiteY72" fmla="*/ 730263 h 1904533"/>
                <a:gd name="connsiteX73" fmla="*/ 1519214 w 1844931"/>
                <a:gd name="connsiteY73" fmla="*/ 663188 h 1904533"/>
                <a:gd name="connsiteX74" fmla="*/ 1519214 w 1844931"/>
                <a:gd name="connsiteY74" fmla="*/ 239325 h 1904533"/>
                <a:gd name="connsiteX75" fmla="*/ 1395916 w 1844931"/>
                <a:gd name="connsiteY75" fmla="*/ 114310 h 1904533"/>
                <a:gd name="connsiteX76" fmla="*/ 239829 w 1844931"/>
                <a:gd name="connsiteY76" fmla="*/ 114310 h 1904533"/>
                <a:gd name="connsiteX77" fmla="*/ 116941 w 1844931"/>
                <a:gd name="connsiteY77" fmla="*/ 238135 h 1904533"/>
                <a:gd name="connsiteX78" fmla="*/ 116941 w 1844931"/>
                <a:gd name="connsiteY78" fmla="*/ 1670456 h 1904533"/>
                <a:gd name="connsiteX79" fmla="*/ 227898 w 1844931"/>
                <a:gd name="connsiteY79" fmla="*/ 1789128 h 1904533"/>
                <a:gd name="connsiteX80" fmla="*/ 489183 w 1844931"/>
                <a:gd name="connsiteY80" fmla="*/ 1789128 h 1904533"/>
                <a:gd name="connsiteX81" fmla="*/ 557723 w 1844931"/>
                <a:gd name="connsiteY81" fmla="*/ 1836449 h 1904533"/>
                <a:gd name="connsiteX82" fmla="*/ 489508 w 1844931"/>
                <a:gd name="connsiteY82" fmla="*/ 1904533 h 1904533"/>
                <a:gd name="connsiteX83" fmla="*/ 233272 w 1844931"/>
                <a:gd name="connsiteY83" fmla="*/ 1904533 h 1904533"/>
                <a:gd name="connsiteX84" fmla="*/ 0 w 1844931"/>
                <a:gd name="connsiteY84" fmla="*/ 1667970 h 1904533"/>
                <a:gd name="connsiteX85" fmla="*/ 0 w 1844931"/>
                <a:gd name="connsiteY85" fmla="*/ 236553 h 1904533"/>
                <a:gd name="connsiteX86" fmla="*/ 239065 w 1844931"/>
                <a:gd name="connsiteY86" fmla="*/ 0 h 190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844931" h="1904533">
                  <a:moveTo>
                    <a:pt x="313560" y="825883"/>
                  </a:moveTo>
                  <a:cubicBezTo>
                    <a:pt x="314769" y="825851"/>
                    <a:pt x="315979" y="825851"/>
                    <a:pt x="317188" y="825883"/>
                  </a:cubicBezTo>
                  <a:lnTo>
                    <a:pt x="947336" y="825883"/>
                  </a:lnTo>
                  <a:cubicBezTo>
                    <a:pt x="984997" y="826875"/>
                    <a:pt x="1014722" y="858146"/>
                    <a:pt x="1013729" y="895730"/>
                  </a:cubicBezTo>
                  <a:cubicBezTo>
                    <a:pt x="1013729" y="895736"/>
                    <a:pt x="1013729" y="895743"/>
                    <a:pt x="1013728" y="895749"/>
                  </a:cubicBezTo>
                  <a:cubicBezTo>
                    <a:pt x="1012755" y="931935"/>
                    <a:pt x="994257" y="940593"/>
                    <a:pt x="944510" y="940593"/>
                  </a:cubicBezTo>
                  <a:lnTo>
                    <a:pt x="314353" y="940593"/>
                  </a:lnTo>
                  <a:cubicBezTo>
                    <a:pt x="270476" y="940593"/>
                    <a:pt x="248170" y="933335"/>
                    <a:pt x="247177" y="895740"/>
                  </a:cubicBezTo>
                  <a:cubicBezTo>
                    <a:pt x="246178" y="858156"/>
                    <a:pt x="275899" y="826880"/>
                    <a:pt x="313560" y="825883"/>
                  </a:cubicBezTo>
                  <a:close/>
                  <a:moveTo>
                    <a:pt x="1316691" y="785293"/>
                  </a:moveTo>
                  <a:cubicBezTo>
                    <a:pt x="1323426" y="784000"/>
                    <a:pt x="1331012" y="784919"/>
                    <a:pt x="1339879" y="788478"/>
                  </a:cubicBezTo>
                  <a:cubicBezTo>
                    <a:pt x="1366458" y="799158"/>
                    <a:pt x="1381334" y="827985"/>
                    <a:pt x="1379786" y="859914"/>
                  </a:cubicBezTo>
                  <a:lnTo>
                    <a:pt x="1378630" y="865119"/>
                  </a:lnTo>
                  <a:lnTo>
                    <a:pt x="1380139" y="877405"/>
                  </a:lnTo>
                  <a:lnTo>
                    <a:pt x="1478300" y="1587206"/>
                  </a:lnTo>
                  <a:lnTo>
                    <a:pt x="1578537" y="1394868"/>
                  </a:lnTo>
                  <a:lnTo>
                    <a:pt x="1579090" y="1392135"/>
                  </a:lnTo>
                  <a:cubicBezTo>
                    <a:pt x="1584907" y="1378410"/>
                    <a:pt x="1595925" y="1367415"/>
                    <a:pt x="1609678" y="1361610"/>
                  </a:cubicBezTo>
                  <a:lnTo>
                    <a:pt x="1616210" y="1360294"/>
                  </a:lnTo>
                  <a:lnTo>
                    <a:pt x="1623480" y="1356817"/>
                  </a:lnTo>
                  <a:lnTo>
                    <a:pt x="1818602" y="1354769"/>
                  </a:lnTo>
                  <a:cubicBezTo>
                    <a:pt x="1832671" y="1354636"/>
                    <a:pt x="1844439" y="1380772"/>
                    <a:pt x="1844916" y="1413186"/>
                  </a:cubicBezTo>
                  <a:cubicBezTo>
                    <a:pt x="1845403" y="1445580"/>
                    <a:pt x="1834398" y="1471965"/>
                    <a:pt x="1820329" y="1472127"/>
                  </a:cubicBezTo>
                  <a:lnTo>
                    <a:pt x="1663855" y="1473762"/>
                  </a:lnTo>
                  <a:lnTo>
                    <a:pt x="1500917" y="1766896"/>
                  </a:lnTo>
                  <a:lnTo>
                    <a:pt x="1489526" y="1774334"/>
                  </a:lnTo>
                  <a:lnTo>
                    <a:pt x="1487725" y="1777118"/>
                  </a:lnTo>
                  <a:lnTo>
                    <a:pt x="1473044" y="1783855"/>
                  </a:lnTo>
                  <a:lnTo>
                    <a:pt x="1472291" y="1784264"/>
                  </a:lnTo>
                  <a:lnTo>
                    <a:pt x="1472154" y="1784264"/>
                  </a:lnTo>
                  <a:lnTo>
                    <a:pt x="1461574" y="1789119"/>
                  </a:lnTo>
                  <a:cubicBezTo>
                    <a:pt x="1422202" y="1794510"/>
                    <a:pt x="1383880" y="1752343"/>
                    <a:pt x="1375939" y="1694916"/>
                  </a:cubicBezTo>
                  <a:lnTo>
                    <a:pt x="1292416" y="1091045"/>
                  </a:lnTo>
                  <a:lnTo>
                    <a:pt x="1131195" y="1490662"/>
                  </a:lnTo>
                  <a:lnTo>
                    <a:pt x="1129675" y="1493198"/>
                  </a:lnTo>
                  <a:lnTo>
                    <a:pt x="1122765" y="1507921"/>
                  </a:lnTo>
                  <a:lnTo>
                    <a:pt x="1118274" y="1512215"/>
                  </a:lnTo>
                  <a:lnTo>
                    <a:pt x="1116592" y="1515020"/>
                  </a:lnTo>
                  <a:lnTo>
                    <a:pt x="1113187" y="1517079"/>
                  </a:lnTo>
                  <a:lnTo>
                    <a:pt x="1105039" y="1524870"/>
                  </a:lnTo>
                  <a:cubicBezTo>
                    <a:pt x="1097909" y="1529792"/>
                    <a:pt x="1089650" y="1533861"/>
                    <a:pt x="1080532" y="1536706"/>
                  </a:cubicBezTo>
                  <a:cubicBezTo>
                    <a:pt x="1053511" y="1541459"/>
                    <a:pt x="1039279" y="1534010"/>
                    <a:pt x="1021755" y="1504788"/>
                  </a:cubicBezTo>
                  <a:lnTo>
                    <a:pt x="933954" y="1227010"/>
                  </a:lnTo>
                  <a:lnTo>
                    <a:pt x="713320" y="1515112"/>
                  </a:lnTo>
                  <a:lnTo>
                    <a:pt x="707220" y="1520710"/>
                  </a:lnTo>
                  <a:lnTo>
                    <a:pt x="705130" y="1529702"/>
                  </a:lnTo>
                  <a:cubicBezTo>
                    <a:pt x="701087" y="1538647"/>
                    <a:pt x="693888" y="1542964"/>
                    <a:pt x="681508" y="1543507"/>
                  </a:cubicBezTo>
                  <a:lnTo>
                    <a:pt x="487722" y="1544707"/>
                  </a:lnTo>
                  <a:cubicBezTo>
                    <a:pt x="464367" y="1543507"/>
                    <a:pt x="464252" y="1529296"/>
                    <a:pt x="463794" y="1491158"/>
                  </a:cubicBezTo>
                  <a:cubicBezTo>
                    <a:pt x="463317" y="1453010"/>
                    <a:pt x="465560" y="1429712"/>
                    <a:pt x="485842" y="1429712"/>
                  </a:cubicBezTo>
                  <a:lnTo>
                    <a:pt x="633660" y="1429712"/>
                  </a:lnTo>
                  <a:lnTo>
                    <a:pt x="894143" y="1089602"/>
                  </a:lnTo>
                  <a:cubicBezTo>
                    <a:pt x="899037" y="1083208"/>
                    <a:pt x="905125" y="1078203"/>
                    <a:pt x="911944" y="1074625"/>
                  </a:cubicBezTo>
                  <a:lnTo>
                    <a:pt x="930219" y="1069346"/>
                  </a:lnTo>
                  <a:lnTo>
                    <a:pt x="933506" y="1068038"/>
                  </a:lnTo>
                  <a:cubicBezTo>
                    <a:pt x="942624" y="1065197"/>
                    <a:pt x="951733" y="1063845"/>
                    <a:pt x="960401" y="1063832"/>
                  </a:cubicBezTo>
                  <a:cubicBezTo>
                    <a:pt x="986403" y="1063795"/>
                    <a:pt x="1008424" y="1075820"/>
                    <a:pt x="1014731" y="1095908"/>
                  </a:cubicBezTo>
                  <a:lnTo>
                    <a:pt x="1081010" y="1307168"/>
                  </a:lnTo>
                  <a:lnTo>
                    <a:pt x="1267397" y="845114"/>
                  </a:lnTo>
                  <a:cubicBezTo>
                    <a:pt x="1283933" y="812968"/>
                    <a:pt x="1296485" y="789174"/>
                    <a:pt x="1316691" y="785293"/>
                  </a:cubicBezTo>
                  <a:close/>
                  <a:moveTo>
                    <a:pt x="313952" y="417270"/>
                  </a:moveTo>
                  <a:cubicBezTo>
                    <a:pt x="315030" y="417245"/>
                    <a:pt x="316109" y="417245"/>
                    <a:pt x="317188" y="417270"/>
                  </a:cubicBezTo>
                  <a:lnTo>
                    <a:pt x="1320074" y="417270"/>
                  </a:lnTo>
                  <a:cubicBezTo>
                    <a:pt x="1357738" y="416381"/>
                    <a:pt x="1388993" y="446130"/>
                    <a:pt x="1389884" y="483717"/>
                  </a:cubicBezTo>
                  <a:cubicBezTo>
                    <a:pt x="1390781" y="521302"/>
                    <a:pt x="1343153" y="536276"/>
                    <a:pt x="1320074" y="533399"/>
                  </a:cubicBezTo>
                  <a:lnTo>
                    <a:pt x="317178" y="533399"/>
                  </a:lnTo>
                  <a:cubicBezTo>
                    <a:pt x="261304" y="533399"/>
                    <a:pt x="248256" y="524522"/>
                    <a:pt x="247378" y="486927"/>
                  </a:cubicBezTo>
                  <a:cubicBezTo>
                    <a:pt x="246487" y="449346"/>
                    <a:pt x="276293" y="418159"/>
                    <a:pt x="313952" y="417270"/>
                  </a:cubicBezTo>
                  <a:close/>
                  <a:moveTo>
                    <a:pt x="239065" y="0"/>
                  </a:moveTo>
                  <a:lnTo>
                    <a:pt x="1394208" y="0"/>
                  </a:lnTo>
                  <a:cubicBezTo>
                    <a:pt x="1525972" y="0"/>
                    <a:pt x="1633273" y="106147"/>
                    <a:pt x="1633273" y="236553"/>
                  </a:cubicBezTo>
                  <a:lnTo>
                    <a:pt x="1633273" y="660406"/>
                  </a:lnTo>
                  <a:cubicBezTo>
                    <a:pt x="1634267" y="697995"/>
                    <a:pt x="1604537" y="729271"/>
                    <a:pt x="1566871" y="730263"/>
                  </a:cubicBezTo>
                  <a:cubicBezTo>
                    <a:pt x="1533942" y="717566"/>
                    <a:pt x="1520217" y="700783"/>
                    <a:pt x="1519214" y="663188"/>
                  </a:cubicBezTo>
                  <a:lnTo>
                    <a:pt x="1519214" y="239325"/>
                  </a:lnTo>
                  <a:cubicBezTo>
                    <a:pt x="1519214" y="184013"/>
                    <a:pt x="1452383" y="114310"/>
                    <a:pt x="1395916" y="114310"/>
                  </a:cubicBezTo>
                  <a:lnTo>
                    <a:pt x="239829" y="114310"/>
                  </a:lnTo>
                  <a:cubicBezTo>
                    <a:pt x="183363" y="114310"/>
                    <a:pt x="116941" y="182823"/>
                    <a:pt x="116941" y="238135"/>
                  </a:cubicBezTo>
                  <a:lnTo>
                    <a:pt x="116941" y="1670456"/>
                  </a:lnTo>
                  <a:cubicBezTo>
                    <a:pt x="116941" y="1725768"/>
                    <a:pt x="171422" y="1789128"/>
                    <a:pt x="227898" y="1789128"/>
                  </a:cubicBezTo>
                  <a:lnTo>
                    <a:pt x="489183" y="1789128"/>
                  </a:lnTo>
                  <a:cubicBezTo>
                    <a:pt x="526856" y="1789128"/>
                    <a:pt x="557723" y="1798854"/>
                    <a:pt x="557723" y="1836449"/>
                  </a:cubicBezTo>
                  <a:cubicBezTo>
                    <a:pt x="557723" y="1874034"/>
                    <a:pt x="527180" y="1904533"/>
                    <a:pt x="489508" y="1904533"/>
                  </a:cubicBezTo>
                  <a:lnTo>
                    <a:pt x="233272" y="1904533"/>
                  </a:lnTo>
                  <a:cubicBezTo>
                    <a:pt x="104113" y="1901476"/>
                    <a:pt x="0" y="1796501"/>
                    <a:pt x="0" y="1667970"/>
                  </a:cubicBezTo>
                  <a:lnTo>
                    <a:pt x="0" y="236553"/>
                  </a:lnTo>
                  <a:cubicBezTo>
                    <a:pt x="10" y="106147"/>
                    <a:pt x="107177" y="0"/>
                    <a:pt x="23906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ACE971B9-9064-4D7C-8BCC-E9E7E4B8D732}"/>
                </a:ext>
              </a:extLst>
            </p:cNvPr>
            <p:cNvSpPr/>
            <p:nvPr/>
          </p:nvSpPr>
          <p:spPr>
            <a:xfrm>
              <a:off x="2448392" y="4721078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B58B8BE-8645-4BFB-A29A-06ED7AC068D7}"/>
                </a:ext>
              </a:extLst>
            </p:cNvPr>
            <p:cNvSpPr/>
            <p:nvPr/>
          </p:nvSpPr>
          <p:spPr>
            <a:xfrm>
              <a:off x="2893835" y="496441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266BC08B-B16E-4FF4-BE74-4E9667CA6407}"/>
                </a:ext>
              </a:extLst>
            </p:cNvPr>
            <p:cNvSpPr/>
            <p:nvPr/>
          </p:nvSpPr>
          <p:spPr>
            <a:xfrm>
              <a:off x="2379554" y="5102775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FC6D6A4-E2D1-4CA4-B591-907B01E57674}"/>
                </a:ext>
              </a:extLst>
            </p:cNvPr>
            <p:cNvCxnSpPr>
              <a:cxnSpLocks/>
              <a:stCxn id="22" idx="4"/>
              <a:endCxn id="24" idx="0"/>
            </p:cNvCxnSpPr>
            <p:nvPr/>
          </p:nvCxnSpPr>
          <p:spPr>
            <a:xfrm flipH="1">
              <a:off x="2395693" y="4766797"/>
              <a:ext cx="75559" cy="33597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B08AA4C6-32B1-459B-96E0-38AD9484560A}"/>
                </a:ext>
              </a:extLst>
            </p:cNvPr>
            <p:cNvCxnSpPr>
              <a:stCxn id="22" idx="4"/>
              <a:endCxn id="23" idx="1"/>
            </p:cNvCxnSpPr>
            <p:nvPr/>
          </p:nvCxnSpPr>
          <p:spPr>
            <a:xfrm>
              <a:off x="2471252" y="4766797"/>
              <a:ext cx="425352" cy="20038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8EF1E297-C752-4D2B-823E-68650DD01827}"/>
                </a:ext>
              </a:extLst>
            </p:cNvPr>
            <p:cNvCxnSpPr>
              <a:cxnSpLocks/>
              <a:stCxn id="24" idx="0"/>
              <a:endCxn id="23" idx="0"/>
            </p:cNvCxnSpPr>
            <p:nvPr/>
          </p:nvCxnSpPr>
          <p:spPr>
            <a:xfrm flipV="1">
              <a:off x="2395693" y="4964415"/>
              <a:ext cx="507597" cy="13836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CF6EFBEA-E5B7-4276-ADC3-75401AE89333}"/>
              </a:ext>
            </a:extLst>
          </p:cNvPr>
          <p:cNvSpPr/>
          <p:nvPr/>
        </p:nvSpPr>
        <p:spPr>
          <a:xfrm rot="3215891">
            <a:off x="790925" y="5718859"/>
            <a:ext cx="458027" cy="450757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88BF8AF5-3E78-41E5-956E-7CDA2913E0AB}"/>
              </a:ext>
            </a:extLst>
          </p:cNvPr>
          <p:cNvSpPr/>
          <p:nvPr/>
        </p:nvSpPr>
        <p:spPr>
          <a:xfrm rot="3667468">
            <a:off x="1532061" y="5139259"/>
            <a:ext cx="169397" cy="169394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E1B8F9EB-F984-43E0-9CCE-2191955159D9}"/>
              </a:ext>
            </a:extLst>
          </p:cNvPr>
          <p:cNvSpPr/>
          <p:nvPr/>
        </p:nvSpPr>
        <p:spPr>
          <a:xfrm rot="11468393">
            <a:off x="2306324" y="5611076"/>
            <a:ext cx="323277" cy="323270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E49DF465-D9C0-4613-92C4-123C1B7E9833}"/>
              </a:ext>
            </a:extLst>
          </p:cNvPr>
          <p:cNvSpPr/>
          <p:nvPr/>
        </p:nvSpPr>
        <p:spPr>
          <a:xfrm rot="18389171">
            <a:off x="2928099" y="5528540"/>
            <a:ext cx="154343" cy="1543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EF2C6C11-2215-458E-BDBB-752A7E43F79C}"/>
              </a:ext>
            </a:extLst>
          </p:cNvPr>
          <p:cNvSpPr/>
          <p:nvPr/>
        </p:nvSpPr>
        <p:spPr>
          <a:xfrm>
            <a:off x="794560" y="2014399"/>
            <a:ext cx="3755073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3200" kern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出现发热、乏力等</a:t>
            </a:r>
            <a:endParaRPr lang="en-US" altLang="zh-CN" sz="3200" kern="220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r>
              <a:rPr lang="zh-CN" altLang="en-US" sz="3200" kern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症状怎么处理？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46C12AB3-D03F-455F-8382-91FB297FA76C}"/>
              </a:ext>
            </a:extLst>
          </p:cNvPr>
          <p:cNvSpPr/>
          <p:nvPr/>
        </p:nvSpPr>
        <p:spPr>
          <a:xfrm>
            <a:off x="4607278" y="1845722"/>
            <a:ext cx="7007204" cy="1291794"/>
          </a:xfrm>
          <a:prstGeom prst="roundRect">
            <a:avLst>
              <a:gd name="adj" fmla="val 124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TextBox 2">
            <a:extLst>
              <a:ext uri="{FF2B5EF4-FFF2-40B4-BE49-F238E27FC236}">
                <a16:creationId xmlns:a16="http://schemas.microsoft.com/office/drawing/2014/main" xmlns="" id="{022923E8-8DA3-4002-9D06-44B2ACF4E4E2}"/>
              </a:ext>
            </a:extLst>
          </p:cNvPr>
          <p:cNvSpPr txBox="1"/>
          <p:nvPr/>
        </p:nvSpPr>
        <p:spPr>
          <a:xfrm>
            <a:off x="6096000" y="2178877"/>
            <a:ext cx="5301440" cy="7051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出现上述症状不一定感染冠状病毒，应及时到正规医疗</a:t>
            </a:r>
            <a:r>
              <a:rPr lang="zh-CN" altLang="en-US"/>
              <a:t>机构就诊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详细</a:t>
            </a:r>
            <a:r>
              <a:rPr lang="zh-CN" altLang="en-US" dirty="0"/>
              <a:t>告知个人症状和近期活动情况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692964BF-0CA8-49E9-A749-245DBA7C1DDB}"/>
              </a:ext>
            </a:extLst>
          </p:cNvPr>
          <p:cNvGrpSpPr/>
          <p:nvPr/>
        </p:nvGrpSpPr>
        <p:grpSpPr>
          <a:xfrm>
            <a:off x="4968552" y="2258186"/>
            <a:ext cx="832174" cy="609408"/>
            <a:chOff x="4968552" y="2258186"/>
            <a:chExt cx="832174" cy="609408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15C7E46C-47D3-485B-A573-ADED997A2017}"/>
                </a:ext>
              </a:extLst>
            </p:cNvPr>
            <p:cNvSpPr/>
            <p:nvPr/>
          </p:nvSpPr>
          <p:spPr>
            <a:xfrm>
              <a:off x="5009008" y="2326120"/>
              <a:ext cx="74953" cy="749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D878618D-9AEA-40BF-9FF2-DA72D4B7240D}"/>
                </a:ext>
              </a:extLst>
            </p:cNvPr>
            <p:cNvSpPr/>
            <p:nvPr/>
          </p:nvSpPr>
          <p:spPr>
            <a:xfrm>
              <a:off x="5769726" y="2836594"/>
              <a:ext cx="31000" cy="3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CC1170E0-2117-442A-8D06-AEC7E960B277}"/>
                </a:ext>
              </a:extLst>
            </p:cNvPr>
            <p:cNvSpPr/>
            <p:nvPr/>
          </p:nvSpPr>
          <p:spPr>
            <a:xfrm>
              <a:off x="4968552" y="2704944"/>
              <a:ext cx="52916" cy="52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27CB481F-8E21-4466-A61C-22CF4C5A34BB}"/>
                </a:ext>
              </a:extLst>
            </p:cNvPr>
            <p:cNvCxnSpPr>
              <a:cxnSpLocks/>
              <a:stCxn id="67" idx="4"/>
              <a:endCxn id="69" idx="0"/>
            </p:cNvCxnSpPr>
            <p:nvPr/>
          </p:nvCxnSpPr>
          <p:spPr>
            <a:xfrm flipH="1">
              <a:off x="4995011" y="2401072"/>
              <a:ext cx="51475" cy="30387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D3E0A19B-3856-4736-B5BE-5C24C1ED6BB1}"/>
                </a:ext>
              </a:extLst>
            </p:cNvPr>
            <p:cNvCxnSpPr>
              <a:stCxn id="67" idx="4"/>
              <a:endCxn id="68" idx="1"/>
            </p:cNvCxnSpPr>
            <p:nvPr/>
          </p:nvCxnSpPr>
          <p:spPr>
            <a:xfrm>
              <a:off x="5046485" y="2401072"/>
              <a:ext cx="727781" cy="44006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A8EF377D-78EA-4C6C-B90A-BE686C1F5274}"/>
                </a:ext>
              </a:extLst>
            </p:cNvPr>
            <p:cNvCxnSpPr>
              <a:cxnSpLocks/>
              <a:stCxn id="69" idx="0"/>
              <a:endCxn id="68" idx="0"/>
            </p:cNvCxnSpPr>
            <p:nvPr/>
          </p:nvCxnSpPr>
          <p:spPr>
            <a:xfrm>
              <a:off x="4995011" y="2704944"/>
              <a:ext cx="790216" cy="1316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96064F1F-8ABC-415E-B70D-D67D491C293C}"/>
                </a:ext>
              </a:extLst>
            </p:cNvPr>
            <p:cNvSpPr/>
            <p:nvPr/>
          </p:nvSpPr>
          <p:spPr>
            <a:xfrm>
              <a:off x="5134410" y="2258186"/>
              <a:ext cx="603118" cy="598765"/>
            </a:xfrm>
            <a:custGeom>
              <a:avLst/>
              <a:gdLst>
                <a:gd name="connsiteX0" fmla="*/ 225227 w 1507629"/>
                <a:gd name="connsiteY0" fmla="*/ 808790 h 1496747"/>
                <a:gd name="connsiteX1" fmla="*/ 165695 w 1507629"/>
                <a:gd name="connsiteY1" fmla="*/ 868321 h 1496747"/>
                <a:gd name="connsiteX2" fmla="*/ 225227 w 1507629"/>
                <a:gd name="connsiteY2" fmla="*/ 927852 h 1496747"/>
                <a:gd name="connsiteX3" fmla="*/ 550962 w 1507629"/>
                <a:gd name="connsiteY3" fmla="*/ 927852 h 1496747"/>
                <a:gd name="connsiteX4" fmla="*/ 610493 w 1507629"/>
                <a:gd name="connsiteY4" fmla="*/ 868321 h 1496747"/>
                <a:gd name="connsiteX5" fmla="*/ 550962 w 1507629"/>
                <a:gd name="connsiteY5" fmla="*/ 808790 h 1496747"/>
                <a:gd name="connsiteX6" fmla="*/ 225227 w 1507629"/>
                <a:gd name="connsiteY6" fmla="*/ 567391 h 1496747"/>
                <a:gd name="connsiteX7" fmla="*/ 165695 w 1507629"/>
                <a:gd name="connsiteY7" fmla="*/ 626922 h 1496747"/>
                <a:gd name="connsiteX8" fmla="*/ 225227 w 1507629"/>
                <a:gd name="connsiteY8" fmla="*/ 686453 h 1496747"/>
                <a:gd name="connsiteX9" fmla="*/ 807343 w 1507629"/>
                <a:gd name="connsiteY9" fmla="*/ 686453 h 1496747"/>
                <a:gd name="connsiteX10" fmla="*/ 807343 w 1507629"/>
                <a:gd name="connsiteY10" fmla="*/ 686850 h 1496747"/>
                <a:gd name="connsiteX11" fmla="*/ 866874 w 1507629"/>
                <a:gd name="connsiteY11" fmla="*/ 626922 h 1496747"/>
                <a:gd name="connsiteX12" fmla="*/ 807343 w 1507629"/>
                <a:gd name="connsiteY12" fmla="*/ 567391 h 1496747"/>
                <a:gd name="connsiteX13" fmla="*/ 508596 w 1507629"/>
                <a:gd name="connsiteY13" fmla="*/ 58 h 1496747"/>
                <a:gd name="connsiteX14" fmla="*/ 1319114 w 1507629"/>
                <a:gd name="connsiteY14" fmla="*/ 58 h 1496747"/>
                <a:gd name="connsiteX15" fmla="*/ 1507629 w 1507629"/>
                <a:gd name="connsiteY15" fmla="*/ 181628 h 1496747"/>
                <a:gd name="connsiteX16" fmla="*/ 1507629 w 1507629"/>
                <a:gd name="connsiteY16" fmla="*/ 792221 h 1496747"/>
                <a:gd name="connsiteX17" fmla="*/ 1507628 w 1507629"/>
                <a:gd name="connsiteY17" fmla="*/ 792719 h 1496747"/>
                <a:gd name="connsiteX18" fmla="*/ 1324769 w 1507629"/>
                <a:gd name="connsiteY18" fmla="*/ 973791 h 1496747"/>
                <a:gd name="connsiteX19" fmla="*/ 1174056 w 1507629"/>
                <a:gd name="connsiteY19" fmla="*/ 973791 h 1496747"/>
                <a:gd name="connsiteX20" fmla="*/ 1174453 w 1507629"/>
                <a:gd name="connsiteY20" fmla="*/ 876358 h 1496747"/>
                <a:gd name="connsiteX21" fmla="*/ 1320304 w 1507629"/>
                <a:gd name="connsiteY21" fmla="*/ 876358 h 1496747"/>
                <a:gd name="connsiteX22" fmla="*/ 1399679 w 1507629"/>
                <a:gd name="connsiteY22" fmla="*/ 797578 h 1496747"/>
                <a:gd name="connsiteX23" fmla="*/ 1397497 w 1507629"/>
                <a:gd name="connsiteY23" fmla="*/ 181628 h 1496747"/>
                <a:gd name="connsiteX24" fmla="*/ 1319114 w 1507629"/>
                <a:gd name="connsiteY24" fmla="*/ 104039 h 1496747"/>
                <a:gd name="connsiteX25" fmla="*/ 502345 w 1507629"/>
                <a:gd name="connsiteY25" fmla="*/ 104039 h 1496747"/>
                <a:gd name="connsiteX26" fmla="*/ 423962 w 1507629"/>
                <a:gd name="connsiteY26" fmla="*/ 181628 h 1496747"/>
                <a:gd name="connsiteX27" fmla="*/ 423962 w 1507629"/>
                <a:gd name="connsiteY27" fmla="*/ 289578 h 1496747"/>
                <a:gd name="connsiteX28" fmla="*/ 1043682 w 1507629"/>
                <a:gd name="connsiteY28" fmla="*/ 289578 h 1496747"/>
                <a:gd name="connsiteX29" fmla="*/ 1174056 w 1507629"/>
                <a:gd name="connsiteY29" fmla="*/ 419654 h 1496747"/>
                <a:gd name="connsiteX30" fmla="*/ 1174056 w 1507629"/>
                <a:gd name="connsiteY30" fmla="*/ 973791 h 1496747"/>
                <a:gd name="connsiteX31" fmla="*/ 1174056 w 1507629"/>
                <a:gd name="connsiteY31" fmla="*/ 1133533 h 1496747"/>
                <a:gd name="connsiteX32" fmla="*/ 1043682 w 1507629"/>
                <a:gd name="connsiteY32" fmla="*/ 1263708 h 1496747"/>
                <a:gd name="connsiteX33" fmla="*/ 541437 w 1507629"/>
                <a:gd name="connsiteY33" fmla="*/ 1263708 h 1496747"/>
                <a:gd name="connsiteX34" fmla="*/ 319484 w 1507629"/>
                <a:gd name="connsiteY34" fmla="*/ 1489827 h 1496747"/>
                <a:gd name="connsiteX35" fmla="*/ 293489 w 1507629"/>
                <a:gd name="connsiteY35" fmla="*/ 1496673 h 1496747"/>
                <a:gd name="connsiteX36" fmla="*/ 289421 w 1507629"/>
                <a:gd name="connsiteY36" fmla="*/ 1496673 h 1496747"/>
                <a:gd name="connsiteX37" fmla="*/ 289280 w 1507629"/>
                <a:gd name="connsiteY37" fmla="*/ 1496664 h 1496747"/>
                <a:gd name="connsiteX38" fmla="*/ 260747 w 1507629"/>
                <a:gd name="connsiteY38" fmla="*/ 1463832 h 1496747"/>
                <a:gd name="connsiteX39" fmla="*/ 260747 w 1507629"/>
                <a:gd name="connsiteY39" fmla="*/ 1263013 h 1496747"/>
                <a:gd name="connsiteX40" fmla="*/ 130373 w 1507629"/>
                <a:gd name="connsiteY40" fmla="*/ 1263013 h 1496747"/>
                <a:gd name="connsiteX41" fmla="*/ 0 w 1507629"/>
                <a:gd name="connsiteY41" fmla="*/ 1133235 h 1496747"/>
                <a:gd name="connsiteX42" fmla="*/ 0 w 1507629"/>
                <a:gd name="connsiteY42" fmla="*/ 419555 h 1496747"/>
                <a:gd name="connsiteX43" fmla="*/ 130373 w 1507629"/>
                <a:gd name="connsiteY43" fmla="*/ 289578 h 1496747"/>
                <a:gd name="connsiteX44" fmla="*/ 326331 w 1507629"/>
                <a:gd name="connsiteY44" fmla="*/ 289578 h 1496747"/>
                <a:gd name="connsiteX45" fmla="*/ 326331 w 1507629"/>
                <a:gd name="connsiteY45" fmla="*/ 172897 h 1496747"/>
                <a:gd name="connsiteX46" fmla="*/ 508596 w 1507629"/>
                <a:gd name="connsiteY46" fmla="*/ 58 h 149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07629" h="1496747">
                  <a:moveTo>
                    <a:pt x="225227" y="808790"/>
                  </a:moveTo>
                  <a:cubicBezTo>
                    <a:pt x="192461" y="809059"/>
                    <a:pt x="165965" y="835555"/>
                    <a:pt x="165695" y="868321"/>
                  </a:cubicBezTo>
                  <a:cubicBezTo>
                    <a:pt x="165965" y="901087"/>
                    <a:pt x="192461" y="927583"/>
                    <a:pt x="225227" y="927852"/>
                  </a:cubicBezTo>
                  <a:lnTo>
                    <a:pt x="550962" y="927852"/>
                  </a:lnTo>
                  <a:cubicBezTo>
                    <a:pt x="583705" y="927530"/>
                    <a:pt x="610170" y="901065"/>
                    <a:pt x="610493" y="868321"/>
                  </a:cubicBezTo>
                  <a:cubicBezTo>
                    <a:pt x="610170" y="835577"/>
                    <a:pt x="583705" y="809112"/>
                    <a:pt x="550962" y="808790"/>
                  </a:cubicBezTo>
                  <a:close/>
                  <a:moveTo>
                    <a:pt x="225227" y="567391"/>
                  </a:moveTo>
                  <a:cubicBezTo>
                    <a:pt x="192461" y="567660"/>
                    <a:pt x="165965" y="594156"/>
                    <a:pt x="165695" y="626922"/>
                  </a:cubicBezTo>
                  <a:cubicBezTo>
                    <a:pt x="165965" y="659688"/>
                    <a:pt x="192461" y="686183"/>
                    <a:pt x="225227" y="686453"/>
                  </a:cubicBezTo>
                  <a:lnTo>
                    <a:pt x="807343" y="686453"/>
                  </a:lnTo>
                  <a:lnTo>
                    <a:pt x="807343" y="686850"/>
                  </a:lnTo>
                  <a:cubicBezTo>
                    <a:pt x="840240" y="686524"/>
                    <a:pt x="866767" y="659820"/>
                    <a:pt x="866874" y="626922"/>
                  </a:cubicBezTo>
                  <a:cubicBezTo>
                    <a:pt x="866552" y="594178"/>
                    <a:pt x="840087" y="567713"/>
                    <a:pt x="807343" y="567391"/>
                  </a:cubicBezTo>
                  <a:close/>
                  <a:moveTo>
                    <a:pt x="508596" y="58"/>
                  </a:moveTo>
                  <a:lnTo>
                    <a:pt x="1319114" y="58"/>
                  </a:lnTo>
                  <a:cubicBezTo>
                    <a:pt x="1420575" y="-11"/>
                    <a:pt x="1503891" y="80236"/>
                    <a:pt x="1507629" y="181628"/>
                  </a:cubicBezTo>
                  <a:lnTo>
                    <a:pt x="1507629" y="792221"/>
                  </a:lnTo>
                  <a:cubicBezTo>
                    <a:pt x="1507629" y="792387"/>
                    <a:pt x="1507628" y="792553"/>
                    <a:pt x="1507628" y="792719"/>
                  </a:cubicBezTo>
                  <a:cubicBezTo>
                    <a:pt x="1507134" y="893216"/>
                    <a:pt x="1425266" y="974284"/>
                    <a:pt x="1324769" y="973791"/>
                  </a:cubicBezTo>
                  <a:lnTo>
                    <a:pt x="1174056" y="973791"/>
                  </a:lnTo>
                  <a:lnTo>
                    <a:pt x="1174453" y="876358"/>
                  </a:lnTo>
                  <a:lnTo>
                    <a:pt x="1320304" y="876358"/>
                  </a:lnTo>
                  <a:cubicBezTo>
                    <a:pt x="1363911" y="876359"/>
                    <a:pt x="1399352" y="841183"/>
                    <a:pt x="1399679" y="797578"/>
                  </a:cubicBezTo>
                  <a:lnTo>
                    <a:pt x="1397497" y="181628"/>
                  </a:lnTo>
                  <a:cubicBezTo>
                    <a:pt x="1396538" y="138872"/>
                    <a:pt x="1361877" y="104563"/>
                    <a:pt x="1319114" y="104039"/>
                  </a:cubicBezTo>
                  <a:lnTo>
                    <a:pt x="502345" y="104039"/>
                  </a:lnTo>
                  <a:cubicBezTo>
                    <a:pt x="459582" y="104563"/>
                    <a:pt x="424921" y="138872"/>
                    <a:pt x="423962" y="181628"/>
                  </a:cubicBezTo>
                  <a:lnTo>
                    <a:pt x="423962" y="289578"/>
                  </a:lnTo>
                  <a:lnTo>
                    <a:pt x="1043682" y="289578"/>
                  </a:lnTo>
                  <a:cubicBezTo>
                    <a:pt x="1115502" y="289741"/>
                    <a:pt x="1173729" y="347835"/>
                    <a:pt x="1174056" y="419654"/>
                  </a:cubicBezTo>
                  <a:lnTo>
                    <a:pt x="1174056" y="973791"/>
                  </a:lnTo>
                  <a:lnTo>
                    <a:pt x="1174056" y="1133533"/>
                  </a:lnTo>
                  <a:cubicBezTo>
                    <a:pt x="1173729" y="1205368"/>
                    <a:pt x="1115518" y="1263490"/>
                    <a:pt x="1043682" y="1263708"/>
                  </a:cubicBezTo>
                  <a:lnTo>
                    <a:pt x="541437" y="1263708"/>
                  </a:lnTo>
                  <a:lnTo>
                    <a:pt x="319484" y="1489827"/>
                  </a:lnTo>
                  <a:cubicBezTo>
                    <a:pt x="313333" y="1489827"/>
                    <a:pt x="299938" y="1496673"/>
                    <a:pt x="293489" y="1496673"/>
                  </a:cubicBezTo>
                  <a:cubicBezTo>
                    <a:pt x="292135" y="1496772"/>
                    <a:pt x="290775" y="1496772"/>
                    <a:pt x="289421" y="1496673"/>
                  </a:cubicBezTo>
                  <a:cubicBezTo>
                    <a:pt x="289374" y="1496670"/>
                    <a:pt x="289327" y="1496667"/>
                    <a:pt x="289280" y="1496664"/>
                  </a:cubicBezTo>
                  <a:cubicBezTo>
                    <a:pt x="272335" y="1495477"/>
                    <a:pt x="259560" y="1480777"/>
                    <a:pt x="260747" y="1463832"/>
                  </a:cubicBezTo>
                  <a:lnTo>
                    <a:pt x="260747" y="1263013"/>
                  </a:lnTo>
                  <a:lnTo>
                    <a:pt x="130373" y="1263013"/>
                  </a:lnTo>
                  <a:cubicBezTo>
                    <a:pt x="58691" y="1262798"/>
                    <a:pt x="544" y="1204915"/>
                    <a:pt x="0" y="1133235"/>
                  </a:cubicBezTo>
                  <a:lnTo>
                    <a:pt x="0" y="419555"/>
                  </a:lnTo>
                  <a:cubicBezTo>
                    <a:pt x="381" y="347774"/>
                    <a:pt x="58592" y="289740"/>
                    <a:pt x="130373" y="289578"/>
                  </a:cubicBezTo>
                  <a:lnTo>
                    <a:pt x="326331" y="289578"/>
                  </a:lnTo>
                  <a:lnTo>
                    <a:pt x="326331" y="172897"/>
                  </a:lnTo>
                  <a:cubicBezTo>
                    <a:pt x="329035" y="74883"/>
                    <a:pt x="410576" y="-2442"/>
                    <a:pt x="508596" y="5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3DCE3F45-9437-4957-ADC9-583F83432C9B}"/>
              </a:ext>
            </a:extLst>
          </p:cNvPr>
          <p:cNvSpPr/>
          <p:nvPr/>
        </p:nvSpPr>
        <p:spPr>
          <a:xfrm>
            <a:off x="4607278" y="3313751"/>
            <a:ext cx="7007204" cy="1291794"/>
          </a:xfrm>
          <a:prstGeom prst="roundRect">
            <a:avLst>
              <a:gd name="adj" fmla="val 124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TextBox 2">
            <a:extLst>
              <a:ext uri="{FF2B5EF4-FFF2-40B4-BE49-F238E27FC236}">
                <a16:creationId xmlns:a16="http://schemas.microsoft.com/office/drawing/2014/main" xmlns="" id="{29E78E0D-8FC3-45AF-A7BA-8E401CF6A214}"/>
              </a:ext>
            </a:extLst>
          </p:cNvPr>
          <p:cNvSpPr txBox="1"/>
          <p:nvPr/>
        </p:nvSpPr>
        <p:spPr>
          <a:xfrm>
            <a:off x="6096000" y="3580957"/>
            <a:ext cx="5301440" cy="7051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如果发病前</a:t>
            </a:r>
            <a:r>
              <a:rPr lang="en-US" altLang="zh-CN"/>
              <a:t>14</a:t>
            </a:r>
            <a:r>
              <a:rPr lang="zh-CN" altLang="en-US"/>
              <a:t>天内曾在武汉旅行，或发病前</a:t>
            </a:r>
            <a:r>
              <a:rPr lang="en-US" altLang="zh-CN"/>
              <a:t>14</a:t>
            </a:r>
            <a:r>
              <a:rPr lang="zh-CN" altLang="en-US"/>
              <a:t>天内接触过来自武汉的发热伴呼吸道症状的患者，或出现小范围的聚集发病</a:t>
            </a:r>
            <a:endParaRPr lang="zh-CN" altLang="en-US" dirty="0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D7C5E3C7-1D36-4315-A4DC-1626330EA650}"/>
              </a:ext>
            </a:extLst>
          </p:cNvPr>
          <p:cNvGrpSpPr/>
          <p:nvPr/>
        </p:nvGrpSpPr>
        <p:grpSpPr>
          <a:xfrm>
            <a:off x="4968552" y="3544150"/>
            <a:ext cx="862525" cy="923330"/>
            <a:chOff x="4968552" y="3544150"/>
            <a:chExt cx="862525" cy="923330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D75A7A31-18BD-40E3-B753-E4F680D24C16}"/>
                </a:ext>
              </a:extLst>
            </p:cNvPr>
            <p:cNvSpPr/>
            <p:nvPr/>
          </p:nvSpPr>
          <p:spPr>
            <a:xfrm>
              <a:off x="5009008" y="3728200"/>
              <a:ext cx="74953" cy="749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A07EF93E-E910-473B-9A3D-3504A0AB5CE1}"/>
                </a:ext>
              </a:extLst>
            </p:cNvPr>
            <p:cNvSpPr/>
            <p:nvPr/>
          </p:nvSpPr>
          <p:spPr>
            <a:xfrm>
              <a:off x="5769726" y="4238674"/>
              <a:ext cx="31000" cy="3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9428EBB2-14EB-4BA9-A2AB-18F36AC40071}"/>
                </a:ext>
              </a:extLst>
            </p:cNvPr>
            <p:cNvSpPr/>
            <p:nvPr/>
          </p:nvSpPr>
          <p:spPr>
            <a:xfrm>
              <a:off x="4968552" y="4107024"/>
              <a:ext cx="52916" cy="52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CE755B00-57B8-4581-B216-47BB40BFEC66}"/>
                </a:ext>
              </a:extLst>
            </p:cNvPr>
            <p:cNvCxnSpPr>
              <a:cxnSpLocks/>
              <a:stCxn id="79" idx="4"/>
              <a:endCxn id="88" idx="0"/>
            </p:cNvCxnSpPr>
            <p:nvPr/>
          </p:nvCxnSpPr>
          <p:spPr>
            <a:xfrm flipH="1">
              <a:off x="4995011" y="3803152"/>
              <a:ext cx="51475" cy="30387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8CFA633C-98CB-422C-8168-4E3189AF97DC}"/>
                </a:ext>
              </a:extLst>
            </p:cNvPr>
            <p:cNvCxnSpPr>
              <a:stCxn id="79" idx="4"/>
              <a:endCxn id="87" idx="1"/>
            </p:cNvCxnSpPr>
            <p:nvPr/>
          </p:nvCxnSpPr>
          <p:spPr>
            <a:xfrm>
              <a:off x="5046485" y="3803152"/>
              <a:ext cx="727781" cy="44006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FB942A27-4864-4A0C-B5FA-B4C5F66352E6}"/>
                </a:ext>
              </a:extLst>
            </p:cNvPr>
            <p:cNvCxnSpPr>
              <a:cxnSpLocks/>
              <a:stCxn id="88" idx="0"/>
              <a:endCxn id="87" idx="0"/>
            </p:cNvCxnSpPr>
            <p:nvPr/>
          </p:nvCxnSpPr>
          <p:spPr>
            <a:xfrm>
              <a:off x="4995011" y="4107024"/>
              <a:ext cx="790216" cy="1316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C2E41DBE-2E00-49D8-A58C-A9B0116F8658}"/>
                </a:ext>
              </a:extLst>
            </p:cNvPr>
            <p:cNvSpPr txBox="1"/>
            <p:nvPr/>
          </p:nvSpPr>
          <p:spPr>
            <a:xfrm>
              <a:off x="5040861" y="3544150"/>
              <a:ext cx="790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5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14</a:t>
              </a:r>
              <a:endParaRPr lang="zh-CN" altLang="en-US" sz="5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E44D42AC-5C11-45B8-81A4-6E788C55CC6B}"/>
              </a:ext>
            </a:extLst>
          </p:cNvPr>
          <p:cNvSpPr/>
          <p:nvPr/>
        </p:nvSpPr>
        <p:spPr>
          <a:xfrm>
            <a:off x="4607278" y="4715831"/>
            <a:ext cx="7007204" cy="1291794"/>
          </a:xfrm>
          <a:prstGeom prst="roundRect">
            <a:avLst>
              <a:gd name="adj" fmla="val 124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TextBox 2">
            <a:extLst>
              <a:ext uri="{FF2B5EF4-FFF2-40B4-BE49-F238E27FC236}">
                <a16:creationId xmlns:a16="http://schemas.microsoft.com/office/drawing/2014/main" xmlns="" id="{065303F1-B9A5-47DD-B7D7-7ED5C88644C5}"/>
              </a:ext>
            </a:extLst>
          </p:cNvPr>
          <p:cNvSpPr txBox="1"/>
          <p:nvPr/>
        </p:nvSpPr>
        <p:spPr>
          <a:xfrm>
            <a:off x="6096000" y="4983037"/>
            <a:ext cx="5301440" cy="7051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应到我省指定的医疗机构就诊、排查，也可联系本地疾控中心进行咨询</a:t>
            </a:r>
            <a:endParaRPr lang="zh-CN" altLang="en-US" dirty="0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07F56F24-63AD-40FB-8C61-6F8BB06A7403}"/>
              </a:ext>
            </a:extLst>
          </p:cNvPr>
          <p:cNvGrpSpPr/>
          <p:nvPr/>
        </p:nvGrpSpPr>
        <p:grpSpPr>
          <a:xfrm>
            <a:off x="4968552" y="5029200"/>
            <a:ext cx="832174" cy="665056"/>
            <a:chOff x="4968552" y="5029200"/>
            <a:chExt cx="832174" cy="665056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90D32CD6-444E-44E8-818D-0A7A33C65524}"/>
                </a:ext>
              </a:extLst>
            </p:cNvPr>
            <p:cNvSpPr/>
            <p:nvPr/>
          </p:nvSpPr>
          <p:spPr>
            <a:xfrm>
              <a:off x="5009008" y="5130280"/>
              <a:ext cx="74953" cy="749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14DD6CDE-F3DF-4B4C-9630-880553A7333E}"/>
                </a:ext>
              </a:extLst>
            </p:cNvPr>
            <p:cNvSpPr/>
            <p:nvPr/>
          </p:nvSpPr>
          <p:spPr>
            <a:xfrm>
              <a:off x="5769726" y="5640754"/>
              <a:ext cx="31000" cy="31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7CF0927E-8762-4891-92F4-10B7EF23A6FE}"/>
                </a:ext>
              </a:extLst>
            </p:cNvPr>
            <p:cNvSpPr/>
            <p:nvPr/>
          </p:nvSpPr>
          <p:spPr>
            <a:xfrm>
              <a:off x="4968552" y="5509104"/>
              <a:ext cx="52916" cy="52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71D819BA-1447-4219-80C0-B8B4DF20C05A}"/>
                </a:ext>
              </a:extLst>
            </p:cNvPr>
            <p:cNvCxnSpPr>
              <a:cxnSpLocks/>
              <a:stCxn id="96" idx="4"/>
              <a:endCxn id="98" idx="0"/>
            </p:cNvCxnSpPr>
            <p:nvPr/>
          </p:nvCxnSpPr>
          <p:spPr>
            <a:xfrm flipH="1">
              <a:off x="4995011" y="5205232"/>
              <a:ext cx="51475" cy="30387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3EA675A5-591F-4FFB-9D3D-A90FA651DED0}"/>
                </a:ext>
              </a:extLst>
            </p:cNvPr>
            <p:cNvCxnSpPr>
              <a:stCxn id="96" idx="4"/>
              <a:endCxn id="97" idx="1"/>
            </p:cNvCxnSpPr>
            <p:nvPr/>
          </p:nvCxnSpPr>
          <p:spPr>
            <a:xfrm>
              <a:off x="5046485" y="5205232"/>
              <a:ext cx="727781" cy="44006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877EB439-8919-486F-A08F-C139FCFE1E08}"/>
                </a:ext>
              </a:extLst>
            </p:cNvPr>
            <p:cNvCxnSpPr>
              <a:cxnSpLocks/>
              <a:stCxn id="98" idx="0"/>
              <a:endCxn id="97" idx="0"/>
            </p:cNvCxnSpPr>
            <p:nvPr/>
          </p:nvCxnSpPr>
          <p:spPr>
            <a:xfrm>
              <a:off x="4995011" y="5509104"/>
              <a:ext cx="790216" cy="1316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4FE2B095-8F96-43C8-864B-244445C79040}"/>
                </a:ext>
              </a:extLst>
            </p:cNvPr>
            <p:cNvSpPr/>
            <p:nvPr/>
          </p:nvSpPr>
          <p:spPr>
            <a:xfrm>
              <a:off x="5143910" y="5029200"/>
              <a:ext cx="584118" cy="665056"/>
            </a:xfrm>
            <a:custGeom>
              <a:avLst/>
              <a:gdLst>
                <a:gd name="connsiteX0" fmla="*/ 1440558 w 1576753"/>
                <a:gd name="connsiteY0" fmla="*/ 1600936 h 1795237"/>
                <a:gd name="connsiteX1" fmla="*/ 1481069 w 1576753"/>
                <a:gd name="connsiteY1" fmla="*/ 1617435 h 1795237"/>
                <a:gd name="connsiteX2" fmla="*/ 1560254 w 1576753"/>
                <a:gd name="connsiteY2" fmla="*/ 1696621 h 1795237"/>
                <a:gd name="connsiteX3" fmla="*/ 1560254 w 1576753"/>
                <a:gd name="connsiteY3" fmla="*/ 1778739 h 1795237"/>
                <a:gd name="connsiteX4" fmla="*/ 1478137 w 1576753"/>
                <a:gd name="connsiteY4" fmla="*/ 1778739 h 1795237"/>
                <a:gd name="connsiteX5" fmla="*/ 1398951 w 1576753"/>
                <a:gd name="connsiteY5" fmla="*/ 1699553 h 1795237"/>
                <a:gd name="connsiteX6" fmla="*/ 1398951 w 1576753"/>
                <a:gd name="connsiteY6" fmla="*/ 1617435 h 1795237"/>
                <a:gd name="connsiteX7" fmla="*/ 1440558 w 1576753"/>
                <a:gd name="connsiteY7" fmla="*/ 1600936 h 1795237"/>
                <a:gd name="connsiteX8" fmla="*/ 1350567 w 1576753"/>
                <a:gd name="connsiteY8" fmla="*/ 1272827 h 1795237"/>
                <a:gd name="connsiteX9" fmla="*/ 1070482 w 1576753"/>
                <a:gd name="connsiteY9" fmla="*/ 1564642 h 1795237"/>
                <a:gd name="connsiteX10" fmla="*/ 1173127 w 1576753"/>
                <a:gd name="connsiteY10" fmla="*/ 1591036 h 1795237"/>
                <a:gd name="connsiteX11" fmla="*/ 1173127 w 1576753"/>
                <a:gd name="connsiteY11" fmla="*/ 1591042 h 1795237"/>
                <a:gd name="connsiteX12" fmla="*/ 1381358 w 1576753"/>
                <a:gd name="connsiteY12" fmla="*/ 1382811 h 1795237"/>
                <a:gd name="connsiteX13" fmla="*/ 1350567 w 1576753"/>
                <a:gd name="connsiteY13" fmla="*/ 1272827 h 1795237"/>
                <a:gd name="connsiteX14" fmla="*/ 1173129 w 1576753"/>
                <a:gd name="connsiteY14" fmla="*/ 1171642 h 1795237"/>
                <a:gd name="connsiteX15" fmla="*/ 963432 w 1576753"/>
                <a:gd name="connsiteY15" fmla="*/ 1381339 h 1795237"/>
                <a:gd name="connsiteX16" fmla="*/ 963432 w 1576753"/>
                <a:gd name="connsiteY16" fmla="*/ 1381345 h 1795237"/>
                <a:gd name="connsiteX17" fmla="*/ 997158 w 1576753"/>
                <a:gd name="connsiteY17" fmla="*/ 1492789 h 1795237"/>
                <a:gd name="connsiteX18" fmla="*/ 1277243 w 1576753"/>
                <a:gd name="connsiteY18" fmla="*/ 1199507 h 1795237"/>
                <a:gd name="connsiteX19" fmla="*/ 1173129 w 1576753"/>
                <a:gd name="connsiteY19" fmla="*/ 1171642 h 1795237"/>
                <a:gd name="connsiteX20" fmla="*/ 1171657 w 1576753"/>
                <a:gd name="connsiteY20" fmla="*/ 1074859 h 1795237"/>
                <a:gd name="connsiteX21" fmla="*/ 1478137 w 1576753"/>
                <a:gd name="connsiteY21" fmla="*/ 1381339 h 1795237"/>
                <a:gd name="connsiteX22" fmla="*/ 1171657 w 1576753"/>
                <a:gd name="connsiteY22" fmla="*/ 1687819 h 1795237"/>
                <a:gd name="connsiteX23" fmla="*/ 865177 w 1576753"/>
                <a:gd name="connsiteY23" fmla="*/ 1381339 h 1795237"/>
                <a:gd name="connsiteX24" fmla="*/ 1171657 w 1576753"/>
                <a:gd name="connsiteY24" fmla="*/ 1074859 h 1795237"/>
                <a:gd name="connsiteX25" fmla="*/ 280091 w 1576753"/>
                <a:gd name="connsiteY25" fmla="*/ 827042 h 1795237"/>
                <a:gd name="connsiteX26" fmla="*/ 1162863 w 1576753"/>
                <a:gd name="connsiteY26" fmla="*/ 827042 h 1795237"/>
                <a:gd name="connsiteX27" fmla="*/ 1220051 w 1576753"/>
                <a:gd name="connsiteY27" fmla="*/ 884229 h 1795237"/>
                <a:gd name="connsiteX28" fmla="*/ 1162863 w 1576753"/>
                <a:gd name="connsiteY28" fmla="*/ 941416 h 1795237"/>
                <a:gd name="connsiteX29" fmla="*/ 280091 w 1576753"/>
                <a:gd name="connsiteY29" fmla="*/ 941416 h 1795237"/>
                <a:gd name="connsiteX30" fmla="*/ 222904 w 1576753"/>
                <a:gd name="connsiteY30" fmla="*/ 884229 h 1795237"/>
                <a:gd name="connsiteX31" fmla="*/ 280091 w 1576753"/>
                <a:gd name="connsiteY31" fmla="*/ 827042 h 1795237"/>
                <a:gd name="connsiteX32" fmla="*/ 280091 w 1576753"/>
                <a:gd name="connsiteY32" fmla="*/ 555758 h 1795237"/>
                <a:gd name="connsiteX33" fmla="*/ 1162863 w 1576753"/>
                <a:gd name="connsiteY33" fmla="*/ 555758 h 1795237"/>
                <a:gd name="connsiteX34" fmla="*/ 1220051 w 1576753"/>
                <a:gd name="connsiteY34" fmla="*/ 612945 h 1795237"/>
                <a:gd name="connsiteX35" fmla="*/ 1162863 w 1576753"/>
                <a:gd name="connsiteY35" fmla="*/ 670132 h 1795237"/>
                <a:gd name="connsiteX36" fmla="*/ 280091 w 1576753"/>
                <a:gd name="connsiteY36" fmla="*/ 670132 h 1795237"/>
                <a:gd name="connsiteX37" fmla="*/ 222904 w 1576753"/>
                <a:gd name="connsiteY37" fmla="*/ 612945 h 1795237"/>
                <a:gd name="connsiteX38" fmla="*/ 280091 w 1576753"/>
                <a:gd name="connsiteY38" fmla="*/ 555758 h 1795237"/>
                <a:gd name="connsiteX39" fmla="*/ 548439 w 1576753"/>
                <a:gd name="connsiteY39" fmla="*/ 117306 h 1795237"/>
                <a:gd name="connsiteX40" fmla="*/ 508849 w 1576753"/>
                <a:gd name="connsiteY40" fmla="*/ 156896 h 1795237"/>
                <a:gd name="connsiteX41" fmla="*/ 548439 w 1576753"/>
                <a:gd name="connsiteY41" fmla="*/ 196487 h 1795237"/>
                <a:gd name="connsiteX42" fmla="*/ 901841 w 1576753"/>
                <a:gd name="connsiteY42" fmla="*/ 196487 h 1795237"/>
                <a:gd name="connsiteX43" fmla="*/ 941431 w 1576753"/>
                <a:gd name="connsiteY43" fmla="*/ 156896 h 1795237"/>
                <a:gd name="connsiteX44" fmla="*/ 901841 w 1576753"/>
                <a:gd name="connsiteY44" fmla="*/ 117306 h 1795237"/>
                <a:gd name="connsiteX45" fmla="*/ 1190720 w 1576753"/>
                <a:gd name="connsiteY45" fmla="*/ 71849 h 1795237"/>
                <a:gd name="connsiteX46" fmla="*/ 1451740 w 1576753"/>
                <a:gd name="connsiteY46" fmla="*/ 335805 h 1795237"/>
                <a:gd name="connsiteX47" fmla="*/ 1451740 w 1576753"/>
                <a:gd name="connsiteY47" fmla="*/ 972222 h 1795237"/>
                <a:gd name="connsiteX48" fmla="*/ 1393083 w 1576753"/>
                <a:gd name="connsiteY48" fmla="*/ 1030878 h 1795237"/>
                <a:gd name="connsiteX49" fmla="*/ 1334427 w 1576753"/>
                <a:gd name="connsiteY49" fmla="*/ 972222 h 1795237"/>
                <a:gd name="connsiteX50" fmla="*/ 1334427 w 1576753"/>
                <a:gd name="connsiteY50" fmla="*/ 335805 h 1795237"/>
                <a:gd name="connsiteX51" fmla="*/ 1190722 w 1576753"/>
                <a:gd name="connsiteY51" fmla="*/ 189162 h 1795237"/>
                <a:gd name="connsiteX52" fmla="*/ 1190720 w 1576753"/>
                <a:gd name="connsiteY52" fmla="*/ 189162 h 1795237"/>
                <a:gd name="connsiteX53" fmla="*/ 1132063 w 1576753"/>
                <a:gd name="connsiteY53" fmla="*/ 130506 h 1795237"/>
                <a:gd name="connsiteX54" fmla="*/ 1190720 w 1576753"/>
                <a:gd name="connsiteY54" fmla="*/ 71849 h 1795237"/>
                <a:gd name="connsiteX55" fmla="*/ 261020 w 1576753"/>
                <a:gd name="connsiteY55" fmla="*/ 71845 h 1795237"/>
                <a:gd name="connsiteX56" fmla="*/ 319677 w 1576753"/>
                <a:gd name="connsiteY56" fmla="*/ 130502 h 1795237"/>
                <a:gd name="connsiteX57" fmla="*/ 261020 w 1576753"/>
                <a:gd name="connsiteY57" fmla="*/ 189159 h 1795237"/>
                <a:gd name="connsiteX58" fmla="*/ 117316 w 1576753"/>
                <a:gd name="connsiteY58" fmla="*/ 335801 h 1795237"/>
                <a:gd name="connsiteX59" fmla="*/ 117316 w 1576753"/>
                <a:gd name="connsiteY59" fmla="*/ 1425338 h 1795237"/>
                <a:gd name="connsiteX60" fmla="*/ 261020 w 1576753"/>
                <a:gd name="connsiteY60" fmla="*/ 1571980 h 1795237"/>
                <a:gd name="connsiteX61" fmla="*/ 777197 w 1576753"/>
                <a:gd name="connsiteY61" fmla="*/ 1571980 h 1795237"/>
                <a:gd name="connsiteX62" fmla="*/ 835854 w 1576753"/>
                <a:gd name="connsiteY62" fmla="*/ 1630637 h 1795237"/>
                <a:gd name="connsiteX63" fmla="*/ 777197 w 1576753"/>
                <a:gd name="connsiteY63" fmla="*/ 1689294 h 1795237"/>
                <a:gd name="connsiteX64" fmla="*/ 261020 w 1576753"/>
                <a:gd name="connsiteY64" fmla="*/ 1689294 h 1795237"/>
                <a:gd name="connsiteX65" fmla="*/ 0 w 1576753"/>
                <a:gd name="connsiteY65" fmla="*/ 1425338 h 1795237"/>
                <a:gd name="connsiteX66" fmla="*/ 0 w 1576753"/>
                <a:gd name="connsiteY66" fmla="*/ 335801 h 1795237"/>
                <a:gd name="connsiteX67" fmla="*/ 261020 w 1576753"/>
                <a:gd name="connsiteY67" fmla="*/ 71845 h 1795237"/>
                <a:gd name="connsiteX68" fmla="*/ 548439 w 1576753"/>
                <a:gd name="connsiteY68" fmla="*/ 0 h 1795237"/>
                <a:gd name="connsiteX69" fmla="*/ 901841 w 1576753"/>
                <a:gd name="connsiteY69" fmla="*/ 0 h 1795237"/>
                <a:gd name="connsiteX70" fmla="*/ 1058743 w 1576753"/>
                <a:gd name="connsiteY70" fmla="*/ 156902 h 1795237"/>
                <a:gd name="connsiteX71" fmla="*/ 901841 w 1576753"/>
                <a:gd name="connsiteY71" fmla="*/ 313804 h 1795237"/>
                <a:gd name="connsiteX72" fmla="*/ 548439 w 1576753"/>
                <a:gd name="connsiteY72" fmla="*/ 313804 h 1795237"/>
                <a:gd name="connsiteX73" fmla="*/ 391537 w 1576753"/>
                <a:gd name="connsiteY73" fmla="*/ 156902 h 1795237"/>
                <a:gd name="connsiteX74" fmla="*/ 548439 w 1576753"/>
                <a:gd name="connsiteY74" fmla="*/ 0 h 17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576753" h="1795237">
                  <a:moveTo>
                    <a:pt x="1440558" y="1600936"/>
                  </a:moveTo>
                  <a:cubicBezTo>
                    <a:pt x="1455405" y="1600936"/>
                    <a:pt x="1470069" y="1606436"/>
                    <a:pt x="1481069" y="1617435"/>
                  </a:cubicBezTo>
                  <a:lnTo>
                    <a:pt x="1560254" y="1696621"/>
                  </a:lnTo>
                  <a:cubicBezTo>
                    <a:pt x="1582253" y="1718618"/>
                    <a:pt x="1582253" y="1755278"/>
                    <a:pt x="1560254" y="1778739"/>
                  </a:cubicBezTo>
                  <a:cubicBezTo>
                    <a:pt x="1536793" y="1800737"/>
                    <a:pt x="1500135" y="1800737"/>
                    <a:pt x="1478137" y="1778739"/>
                  </a:cubicBezTo>
                  <a:lnTo>
                    <a:pt x="1398951" y="1699553"/>
                  </a:lnTo>
                  <a:cubicBezTo>
                    <a:pt x="1376952" y="1676092"/>
                    <a:pt x="1375490" y="1639434"/>
                    <a:pt x="1398951" y="1617435"/>
                  </a:cubicBezTo>
                  <a:cubicBezTo>
                    <a:pt x="1410682" y="1606436"/>
                    <a:pt x="1425711" y="1600936"/>
                    <a:pt x="1440558" y="1600936"/>
                  </a:cubicBezTo>
                  <a:close/>
                  <a:moveTo>
                    <a:pt x="1350567" y="1272827"/>
                  </a:moveTo>
                  <a:lnTo>
                    <a:pt x="1070482" y="1564642"/>
                  </a:lnTo>
                  <a:cubicBezTo>
                    <a:pt x="1101273" y="1580773"/>
                    <a:pt x="1136467" y="1591036"/>
                    <a:pt x="1173127" y="1591036"/>
                  </a:cubicBezTo>
                  <a:lnTo>
                    <a:pt x="1173127" y="1591042"/>
                  </a:lnTo>
                  <a:cubicBezTo>
                    <a:pt x="1287507" y="1591042"/>
                    <a:pt x="1381358" y="1497189"/>
                    <a:pt x="1381358" y="1382811"/>
                  </a:cubicBezTo>
                  <a:cubicBezTo>
                    <a:pt x="1381358" y="1341751"/>
                    <a:pt x="1371096" y="1305089"/>
                    <a:pt x="1350567" y="1272827"/>
                  </a:cubicBezTo>
                  <a:close/>
                  <a:moveTo>
                    <a:pt x="1173129" y="1171642"/>
                  </a:moveTo>
                  <a:cubicBezTo>
                    <a:pt x="1057283" y="1171642"/>
                    <a:pt x="963432" y="1265495"/>
                    <a:pt x="963432" y="1381339"/>
                  </a:cubicBezTo>
                  <a:lnTo>
                    <a:pt x="963432" y="1381345"/>
                  </a:lnTo>
                  <a:cubicBezTo>
                    <a:pt x="963432" y="1422405"/>
                    <a:pt x="975159" y="1460527"/>
                    <a:pt x="997158" y="1492789"/>
                  </a:cubicBezTo>
                  <a:lnTo>
                    <a:pt x="1277243" y="1199507"/>
                  </a:lnTo>
                  <a:cubicBezTo>
                    <a:pt x="1246449" y="1181906"/>
                    <a:pt x="1211260" y="1171642"/>
                    <a:pt x="1173129" y="1171642"/>
                  </a:cubicBezTo>
                  <a:close/>
                  <a:moveTo>
                    <a:pt x="1171657" y="1074859"/>
                  </a:moveTo>
                  <a:cubicBezTo>
                    <a:pt x="1340296" y="1074859"/>
                    <a:pt x="1478137" y="1212708"/>
                    <a:pt x="1478137" y="1381339"/>
                  </a:cubicBezTo>
                  <a:cubicBezTo>
                    <a:pt x="1478137" y="1549978"/>
                    <a:pt x="1341764" y="1687819"/>
                    <a:pt x="1171657" y="1687819"/>
                  </a:cubicBezTo>
                  <a:cubicBezTo>
                    <a:pt x="1003018" y="1687819"/>
                    <a:pt x="865177" y="1549971"/>
                    <a:pt x="865177" y="1381339"/>
                  </a:cubicBezTo>
                  <a:cubicBezTo>
                    <a:pt x="865177" y="1212700"/>
                    <a:pt x="1003018" y="1074859"/>
                    <a:pt x="1171657" y="1074859"/>
                  </a:cubicBezTo>
                  <a:close/>
                  <a:moveTo>
                    <a:pt x="280091" y="827042"/>
                  </a:moveTo>
                  <a:lnTo>
                    <a:pt x="1162863" y="827042"/>
                  </a:lnTo>
                  <a:cubicBezTo>
                    <a:pt x="1195120" y="827042"/>
                    <a:pt x="1220051" y="853437"/>
                    <a:pt x="1220051" y="884229"/>
                  </a:cubicBezTo>
                  <a:cubicBezTo>
                    <a:pt x="1220051" y="915022"/>
                    <a:pt x="1195126" y="941416"/>
                    <a:pt x="1162863" y="941416"/>
                  </a:cubicBezTo>
                  <a:lnTo>
                    <a:pt x="280091" y="941416"/>
                  </a:lnTo>
                  <a:cubicBezTo>
                    <a:pt x="249299" y="941416"/>
                    <a:pt x="222904" y="915022"/>
                    <a:pt x="222904" y="884229"/>
                  </a:cubicBezTo>
                  <a:cubicBezTo>
                    <a:pt x="222904" y="853437"/>
                    <a:pt x="247829" y="827042"/>
                    <a:pt x="280091" y="827042"/>
                  </a:cubicBezTo>
                  <a:close/>
                  <a:moveTo>
                    <a:pt x="280091" y="555758"/>
                  </a:moveTo>
                  <a:lnTo>
                    <a:pt x="1162863" y="555758"/>
                  </a:lnTo>
                  <a:cubicBezTo>
                    <a:pt x="1195120" y="555758"/>
                    <a:pt x="1220051" y="582153"/>
                    <a:pt x="1220051" y="612945"/>
                  </a:cubicBezTo>
                  <a:cubicBezTo>
                    <a:pt x="1220051" y="643738"/>
                    <a:pt x="1195126" y="670132"/>
                    <a:pt x="1162863" y="670132"/>
                  </a:cubicBezTo>
                  <a:lnTo>
                    <a:pt x="280091" y="670132"/>
                  </a:lnTo>
                  <a:cubicBezTo>
                    <a:pt x="249299" y="670132"/>
                    <a:pt x="222904" y="643738"/>
                    <a:pt x="222904" y="612945"/>
                  </a:cubicBezTo>
                  <a:cubicBezTo>
                    <a:pt x="222904" y="582153"/>
                    <a:pt x="247829" y="555758"/>
                    <a:pt x="280091" y="555758"/>
                  </a:cubicBezTo>
                  <a:close/>
                  <a:moveTo>
                    <a:pt x="548439" y="117306"/>
                  </a:moveTo>
                  <a:cubicBezTo>
                    <a:pt x="527912" y="117306"/>
                    <a:pt x="508849" y="134903"/>
                    <a:pt x="508849" y="156896"/>
                  </a:cubicBezTo>
                  <a:cubicBezTo>
                    <a:pt x="508849" y="178890"/>
                    <a:pt x="526440" y="196487"/>
                    <a:pt x="548439" y="196487"/>
                  </a:cubicBezTo>
                  <a:lnTo>
                    <a:pt x="901841" y="196487"/>
                  </a:lnTo>
                  <a:cubicBezTo>
                    <a:pt x="923834" y="196487"/>
                    <a:pt x="941431" y="178890"/>
                    <a:pt x="941431" y="156896"/>
                  </a:cubicBezTo>
                  <a:cubicBezTo>
                    <a:pt x="941431" y="134903"/>
                    <a:pt x="923839" y="117306"/>
                    <a:pt x="901841" y="117306"/>
                  </a:cubicBezTo>
                  <a:close/>
                  <a:moveTo>
                    <a:pt x="1190720" y="71849"/>
                  </a:moveTo>
                  <a:cubicBezTo>
                    <a:pt x="1334430" y="71849"/>
                    <a:pt x="1451740" y="190630"/>
                    <a:pt x="1451740" y="335805"/>
                  </a:cubicBezTo>
                  <a:lnTo>
                    <a:pt x="1451740" y="972222"/>
                  </a:lnTo>
                  <a:cubicBezTo>
                    <a:pt x="1451740" y="1004484"/>
                    <a:pt x="1425346" y="1030878"/>
                    <a:pt x="1393083" y="1030878"/>
                  </a:cubicBezTo>
                  <a:cubicBezTo>
                    <a:pt x="1360821" y="1030878"/>
                    <a:pt x="1334427" y="1004484"/>
                    <a:pt x="1334427" y="972222"/>
                  </a:cubicBezTo>
                  <a:lnTo>
                    <a:pt x="1334427" y="335805"/>
                  </a:lnTo>
                  <a:cubicBezTo>
                    <a:pt x="1334427" y="255147"/>
                    <a:pt x="1269908" y="189162"/>
                    <a:pt x="1190722" y="189162"/>
                  </a:cubicBezTo>
                  <a:lnTo>
                    <a:pt x="1190720" y="189162"/>
                  </a:lnTo>
                  <a:cubicBezTo>
                    <a:pt x="1158458" y="189162"/>
                    <a:pt x="1132063" y="162768"/>
                    <a:pt x="1132063" y="130506"/>
                  </a:cubicBezTo>
                  <a:cubicBezTo>
                    <a:pt x="1132063" y="98243"/>
                    <a:pt x="1158458" y="71849"/>
                    <a:pt x="1190720" y="71849"/>
                  </a:cubicBezTo>
                  <a:close/>
                  <a:moveTo>
                    <a:pt x="261020" y="71845"/>
                  </a:moveTo>
                  <a:cubicBezTo>
                    <a:pt x="293283" y="71845"/>
                    <a:pt x="319677" y="98240"/>
                    <a:pt x="319677" y="130502"/>
                  </a:cubicBezTo>
                  <a:cubicBezTo>
                    <a:pt x="319677" y="162764"/>
                    <a:pt x="293283" y="189159"/>
                    <a:pt x="261020" y="189159"/>
                  </a:cubicBezTo>
                  <a:cubicBezTo>
                    <a:pt x="181836" y="189159"/>
                    <a:pt x="117316" y="255149"/>
                    <a:pt x="117316" y="335801"/>
                  </a:cubicBezTo>
                  <a:lnTo>
                    <a:pt x="117316" y="1425338"/>
                  </a:lnTo>
                  <a:cubicBezTo>
                    <a:pt x="117316" y="1505996"/>
                    <a:pt x="181834" y="1571980"/>
                    <a:pt x="261020" y="1571980"/>
                  </a:cubicBezTo>
                  <a:lnTo>
                    <a:pt x="777197" y="1571980"/>
                  </a:lnTo>
                  <a:cubicBezTo>
                    <a:pt x="809459" y="1571980"/>
                    <a:pt x="835854" y="1598375"/>
                    <a:pt x="835854" y="1630637"/>
                  </a:cubicBezTo>
                  <a:cubicBezTo>
                    <a:pt x="835854" y="1662899"/>
                    <a:pt x="809459" y="1689294"/>
                    <a:pt x="777197" y="1689294"/>
                  </a:cubicBezTo>
                  <a:lnTo>
                    <a:pt x="261020" y="1689294"/>
                  </a:lnTo>
                  <a:cubicBezTo>
                    <a:pt x="117310" y="1689294"/>
                    <a:pt x="0" y="1570513"/>
                    <a:pt x="0" y="1425338"/>
                  </a:cubicBezTo>
                  <a:lnTo>
                    <a:pt x="0" y="335801"/>
                  </a:lnTo>
                  <a:cubicBezTo>
                    <a:pt x="0" y="190623"/>
                    <a:pt x="117316" y="71845"/>
                    <a:pt x="261020" y="71845"/>
                  </a:cubicBezTo>
                  <a:close/>
                  <a:moveTo>
                    <a:pt x="548439" y="0"/>
                  </a:moveTo>
                  <a:lnTo>
                    <a:pt x="901841" y="0"/>
                  </a:lnTo>
                  <a:cubicBezTo>
                    <a:pt x="988358" y="0"/>
                    <a:pt x="1058743" y="70385"/>
                    <a:pt x="1058743" y="156902"/>
                  </a:cubicBezTo>
                  <a:cubicBezTo>
                    <a:pt x="1058743" y="243420"/>
                    <a:pt x="988358" y="313804"/>
                    <a:pt x="901841" y="313804"/>
                  </a:cubicBezTo>
                  <a:lnTo>
                    <a:pt x="548439" y="313804"/>
                  </a:lnTo>
                  <a:cubicBezTo>
                    <a:pt x="461922" y="313804"/>
                    <a:pt x="391537" y="243420"/>
                    <a:pt x="391537" y="156902"/>
                  </a:cubicBezTo>
                  <a:cubicBezTo>
                    <a:pt x="391537" y="70385"/>
                    <a:pt x="461922" y="0"/>
                    <a:pt x="54843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99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68">
        <p:fade/>
      </p:transition>
    </mc:Choice>
    <mc:Fallback xmlns="">
      <p:transition spd="med" advTm="100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1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2" grpId="0"/>
      <p:bldP spid="64" grpId="0" animBg="1"/>
      <p:bldP spid="65" grpId="0"/>
      <p:bldP spid="75" grpId="0" animBg="1"/>
      <p:bldP spid="77" grpId="0"/>
      <p:bldP spid="93" grpId="0" animBg="1"/>
      <p:bldP spid="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60A79CB-81C0-419C-843E-71A84B069547}"/>
              </a:ext>
            </a:extLst>
          </p:cNvPr>
          <p:cNvSpPr/>
          <p:nvPr/>
        </p:nvSpPr>
        <p:spPr>
          <a:xfrm>
            <a:off x="1917134" y="805682"/>
            <a:ext cx="8357732" cy="7162521"/>
          </a:xfrm>
          <a:custGeom>
            <a:avLst/>
            <a:gdLst>
              <a:gd name="connsiteX0" fmla="*/ 503093 w 1902880"/>
              <a:gd name="connsiteY0" fmla="*/ 70 h 1630756"/>
              <a:gd name="connsiteX1" fmla="*/ 859988 w 1902880"/>
              <a:gd name="connsiteY1" fmla="*/ 134759 h 1630756"/>
              <a:gd name="connsiteX2" fmla="*/ 952640 w 1902880"/>
              <a:gd name="connsiteY2" fmla="*/ 214298 h 1630756"/>
              <a:gd name="connsiteX3" fmla="*/ 1044610 w 1902880"/>
              <a:gd name="connsiteY3" fmla="*/ 134759 h 1630756"/>
              <a:gd name="connsiteX4" fmla="*/ 1753803 w 1902880"/>
              <a:gd name="connsiteY4" fmla="*/ 149715 h 1630756"/>
              <a:gd name="connsiteX5" fmla="*/ 1755047 w 1902880"/>
              <a:gd name="connsiteY5" fmla="*/ 865004 h 1630756"/>
              <a:gd name="connsiteX6" fmla="*/ 1753803 w 1902880"/>
              <a:gd name="connsiteY6" fmla="*/ 866245 h 1630756"/>
              <a:gd name="connsiteX7" fmla="*/ 1001009 w 1902880"/>
              <a:gd name="connsiteY7" fmla="*/ 1610648 h 1630756"/>
              <a:gd name="connsiteX8" fmla="*/ 904665 w 1902880"/>
              <a:gd name="connsiteY8" fmla="*/ 1611042 h 1630756"/>
              <a:gd name="connsiteX9" fmla="*/ 904270 w 1902880"/>
              <a:gd name="connsiteY9" fmla="*/ 1610648 h 1630756"/>
              <a:gd name="connsiteX10" fmla="*/ 150796 w 1902880"/>
              <a:gd name="connsiteY10" fmla="*/ 866245 h 1630756"/>
              <a:gd name="connsiteX11" fmla="*/ 146131 w 1902880"/>
              <a:gd name="connsiteY11" fmla="*/ 150971 h 1630756"/>
              <a:gd name="connsiteX12" fmla="*/ 150796 w 1902880"/>
              <a:gd name="connsiteY12" fmla="*/ 146316 h 1630756"/>
              <a:gd name="connsiteX13" fmla="*/ 503093 w 1902880"/>
              <a:gd name="connsiteY13" fmla="*/ 70 h 16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2880" h="1630756">
                <a:moveTo>
                  <a:pt x="503093" y="70"/>
                </a:moveTo>
                <a:cubicBezTo>
                  <a:pt x="630605" y="-2007"/>
                  <a:pt x="758884" y="42737"/>
                  <a:pt x="859988" y="134759"/>
                </a:cubicBezTo>
                <a:lnTo>
                  <a:pt x="952640" y="214298"/>
                </a:lnTo>
                <a:lnTo>
                  <a:pt x="1044610" y="134759"/>
                </a:lnTo>
                <a:cubicBezTo>
                  <a:pt x="1247712" y="-48354"/>
                  <a:pt x="1558635" y="-41797"/>
                  <a:pt x="1753803" y="149715"/>
                </a:cubicBezTo>
                <a:cubicBezTo>
                  <a:pt x="1952086" y="346894"/>
                  <a:pt x="1952643" y="667139"/>
                  <a:pt x="1755047" y="865004"/>
                </a:cubicBezTo>
                <a:cubicBezTo>
                  <a:pt x="1754633" y="865418"/>
                  <a:pt x="1754218" y="865832"/>
                  <a:pt x="1753803" y="866245"/>
                </a:cubicBezTo>
                <a:lnTo>
                  <a:pt x="1001009" y="1610648"/>
                </a:lnTo>
                <a:cubicBezTo>
                  <a:pt x="974514" y="1637305"/>
                  <a:pt x="931379" y="1637482"/>
                  <a:pt x="904665" y="1611042"/>
                </a:cubicBezTo>
                <a:cubicBezTo>
                  <a:pt x="904533" y="1610912"/>
                  <a:pt x="904402" y="1610780"/>
                  <a:pt x="904270" y="1610648"/>
                </a:cubicBezTo>
                <a:lnTo>
                  <a:pt x="150796" y="866245"/>
                </a:lnTo>
                <a:cubicBezTo>
                  <a:pt x="-48429" y="670013"/>
                  <a:pt x="-50517" y="349774"/>
                  <a:pt x="146131" y="150971"/>
                </a:cubicBezTo>
                <a:cubicBezTo>
                  <a:pt x="147676" y="149409"/>
                  <a:pt x="149231" y="147858"/>
                  <a:pt x="150796" y="146316"/>
                </a:cubicBezTo>
                <a:cubicBezTo>
                  <a:pt x="248836" y="51049"/>
                  <a:pt x="375581" y="2148"/>
                  <a:pt x="503093" y="70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>
                  <a:alpha val="0"/>
                </a:schemeClr>
              </a:gs>
              <a:gs pos="100000">
                <a:schemeClr val="accent1">
                  <a:alpha val="2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EB43772C-7C27-4B81-9260-1212494AE2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疫情最新动态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8F540449-019A-4805-A487-75416DA9D8CA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3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C336E3B-4CCA-400E-82A2-C764A5C3F4FB}"/>
              </a:ext>
            </a:extLst>
          </p:cNvPr>
          <p:cNvGrpSpPr/>
          <p:nvPr/>
        </p:nvGrpSpPr>
        <p:grpSpPr>
          <a:xfrm>
            <a:off x="418200" y="450055"/>
            <a:ext cx="700988" cy="590629"/>
            <a:chOff x="2379554" y="4721078"/>
            <a:chExt cx="533190" cy="44924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EA64D64-034A-49D2-B9C6-60046C7CE8F2}"/>
                </a:ext>
              </a:extLst>
            </p:cNvPr>
            <p:cNvSpPr/>
            <p:nvPr/>
          </p:nvSpPr>
          <p:spPr>
            <a:xfrm>
              <a:off x="2504853" y="4788629"/>
              <a:ext cx="369753" cy="381697"/>
            </a:xfrm>
            <a:custGeom>
              <a:avLst/>
              <a:gdLst>
                <a:gd name="connsiteX0" fmla="*/ 313560 w 1844931"/>
                <a:gd name="connsiteY0" fmla="*/ 825883 h 1904533"/>
                <a:gd name="connsiteX1" fmla="*/ 317188 w 1844931"/>
                <a:gd name="connsiteY1" fmla="*/ 825883 h 1904533"/>
                <a:gd name="connsiteX2" fmla="*/ 947336 w 1844931"/>
                <a:gd name="connsiteY2" fmla="*/ 825883 h 1904533"/>
                <a:gd name="connsiteX3" fmla="*/ 1013729 w 1844931"/>
                <a:gd name="connsiteY3" fmla="*/ 895730 h 1904533"/>
                <a:gd name="connsiteX4" fmla="*/ 1013728 w 1844931"/>
                <a:gd name="connsiteY4" fmla="*/ 895749 h 1904533"/>
                <a:gd name="connsiteX5" fmla="*/ 944510 w 1844931"/>
                <a:gd name="connsiteY5" fmla="*/ 940593 h 1904533"/>
                <a:gd name="connsiteX6" fmla="*/ 314353 w 1844931"/>
                <a:gd name="connsiteY6" fmla="*/ 940593 h 1904533"/>
                <a:gd name="connsiteX7" fmla="*/ 247177 w 1844931"/>
                <a:gd name="connsiteY7" fmla="*/ 895740 h 1904533"/>
                <a:gd name="connsiteX8" fmla="*/ 313560 w 1844931"/>
                <a:gd name="connsiteY8" fmla="*/ 825883 h 1904533"/>
                <a:gd name="connsiteX9" fmla="*/ 1316691 w 1844931"/>
                <a:gd name="connsiteY9" fmla="*/ 785293 h 1904533"/>
                <a:gd name="connsiteX10" fmla="*/ 1339879 w 1844931"/>
                <a:gd name="connsiteY10" fmla="*/ 788478 h 1904533"/>
                <a:gd name="connsiteX11" fmla="*/ 1379786 w 1844931"/>
                <a:gd name="connsiteY11" fmla="*/ 859914 h 1904533"/>
                <a:gd name="connsiteX12" fmla="*/ 1378630 w 1844931"/>
                <a:gd name="connsiteY12" fmla="*/ 865119 h 1904533"/>
                <a:gd name="connsiteX13" fmla="*/ 1380139 w 1844931"/>
                <a:gd name="connsiteY13" fmla="*/ 877405 h 1904533"/>
                <a:gd name="connsiteX14" fmla="*/ 1478300 w 1844931"/>
                <a:gd name="connsiteY14" fmla="*/ 1587206 h 1904533"/>
                <a:gd name="connsiteX15" fmla="*/ 1578537 w 1844931"/>
                <a:gd name="connsiteY15" fmla="*/ 1394868 h 1904533"/>
                <a:gd name="connsiteX16" fmla="*/ 1579090 w 1844931"/>
                <a:gd name="connsiteY16" fmla="*/ 1392135 h 1904533"/>
                <a:gd name="connsiteX17" fmla="*/ 1609678 w 1844931"/>
                <a:gd name="connsiteY17" fmla="*/ 1361610 h 1904533"/>
                <a:gd name="connsiteX18" fmla="*/ 1616210 w 1844931"/>
                <a:gd name="connsiteY18" fmla="*/ 1360294 h 1904533"/>
                <a:gd name="connsiteX19" fmla="*/ 1623480 w 1844931"/>
                <a:gd name="connsiteY19" fmla="*/ 1356817 h 1904533"/>
                <a:gd name="connsiteX20" fmla="*/ 1818602 w 1844931"/>
                <a:gd name="connsiteY20" fmla="*/ 1354769 h 1904533"/>
                <a:gd name="connsiteX21" fmla="*/ 1844916 w 1844931"/>
                <a:gd name="connsiteY21" fmla="*/ 1413186 h 1904533"/>
                <a:gd name="connsiteX22" fmla="*/ 1820329 w 1844931"/>
                <a:gd name="connsiteY22" fmla="*/ 1472127 h 1904533"/>
                <a:gd name="connsiteX23" fmla="*/ 1663855 w 1844931"/>
                <a:gd name="connsiteY23" fmla="*/ 1473762 h 1904533"/>
                <a:gd name="connsiteX24" fmla="*/ 1500917 w 1844931"/>
                <a:gd name="connsiteY24" fmla="*/ 1766896 h 1904533"/>
                <a:gd name="connsiteX25" fmla="*/ 1489526 w 1844931"/>
                <a:gd name="connsiteY25" fmla="*/ 1774334 h 1904533"/>
                <a:gd name="connsiteX26" fmla="*/ 1487725 w 1844931"/>
                <a:gd name="connsiteY26" fmla="*/ 1777118 h 1904533"/>
                <a:gd name="connsiteX27" fmla="*/ 1473044 w 1844931"/>
                <a:gd name="connsiteY27" fmla="*/ 1783855 h 1904533"/>
                <a:gd name="connsiteX28" fmla="*/ 1472291 w 1844931"/>
                <a:gd name="connsiteY28" fmla="*/ 1784264 h 1904533"/>
                <a:gd name="connsiteX29" fmla="*/ 1472154 w 1844931"/>
                <a:gd name="connsiteY29" fmla="*/ 1784264 h 1904533"/>
                <a:gd name="connsiteX30" fmla="*/ 1461574 w 1844931"/>
                <a:gd name="connsiteY30" fmla="*/ 1789119 h 1904533"/>
                <a:gd name="connsiteX31" fmla="*/ 1375939 w 1844931"/>
                <a:gd name="connsiteY31" fmla="*/ 1694916 h 1904533"/>
                <a:gd name="connsiteX32" fmla="*/ 1292416 w 1844931"/>
                <a:gd name="connsiteY32" fmla="*/ 1091045 h 1904533"/>
                <a:gd name="connsiteX33" fmla="*/ 1131195 w 1844931"/>
                <a:gd name="connsiteY33" fmla="*/ 1490662 h 1904533"/>
                <a:gd name="connsiteX34" fmla="*/ 1129675 w 1844931"/>
                <a:gd name="connsiteY34" fmla="*/ 1493198 h 1904533"/>
                <a:gd name="connsiteX35" fmla="*/ 1122765 w 1844931"/>
                <a:gd name="connsiteY35" fmla="*/ 1507921 h 1904533"/>
                <a:gd name="connsiteX36" fmla="*/ 1118274 w 1844931"/>
                <a:gd name="connsiteY36" fmla="*/ 1512215 h 1904533"/>
                <a:gd name="connsiteX37" fmla="*/ 1116592 w 1844931"/>
                <a:gd name="connsiteY37" fmla="*/ 1515020 h 1904533"/>
                <a:gd name="connsiteX38" fmla="*/ 1113187 w 1844931"/>
                <a:gd name="connsiteY38" fmla="*/ 1517079 h 1904533"/>
                <a:gd name="connsiteX39" fmla="*/ 1105039 w 1844931"/>
                <a:gd name="connsiteY39" fmla="*/ 1524870 h 1904533"/>
                <a:gd name="connsiteX40" fmla="*/ 1080532 w 1844931"/>
                <a:gd name="connsiteY40" fmla="*/ 1536706 h 1904533"/>
                <a:gd name="connsiteX41" fmla="*/ 1021755 w 1844931"/>
                <a:gd name="connsiteY41" fmla="*/ 1504788 h 1904533"/>
                <a:gd name="connsiteX42" fmla="*/ 933954 w 1844931"/>
                <a:gd name="connsiteY42" fmla="*/ 1227010 h 1904533"/>
                <a:gd name="connsiteX43" fmla="*/ 713320 w 1844931"/>
                <a:gd name="connsiteY43" fmla="*/ 1515112 h 1904533"/>
                <a:gd name="connsiteX44" fmla="*/ 707220 w 1844931"/>
                <a:gd name="connsiteY44" fmla="*/ 1520710 h 1904533"/>
                <a:gd name="connsiteX45" fmla="*/ 705130 w 1844931"/>
                <a:gd name="connsiteY45" fmla="*/ 1529702 h 1904533"/>
                <a:gd name="connsiteX46" fmla="*/ 681508 w 1844931"/>
                <a:gd name="connsiteY46" fmla="*/ 1543507 h 1904533"/>
                <a:gd name="connsiteX47" fmla="*/ 487722 w 1844931"/>
                <a:gd name="connsiteY47" fmla="*/ 1544707 h 1904533"/>
                <a:gd name="connsiteX48" fmla="*/ 463794 w 1844931"/>
                <a:gd name="connsiteY48" fmla="*/ 1491158 h 1904533"/>
                <a:gd name="connsiteX49" fmla="*/ 485842 w 1844931"/>
                <a:gd name="connsiteY49" fmla="*/ 1429712 h 1904533"/>
                <a:gd name="connsiteX50" fmla="*/ 633660 w 1844931"/>
                <a:gd name="connsiteY50" fmla="*/ 1429712 h 1904533"/>
                <a:gd name="connsiteX51" fmla="*/ 894143 w 1844931"/>
                <a:gd name="connsiteY51" fmla="*/ 1089602 h 1904533"/>
                <a:gd name="connsiteX52" fmla="*/ 911944 w 1844931"/>
                <a:gd name="connsiteY52" fmla="*/ 1074625 h 1904533"/>
                <a:gd name="connsiteX53" fmla="*/ 930219 w 1844931"/>
                <a:gd name="connsiteY53" fmla="*/ 1069346 h 1904533"/>
                <a:gd name="connsiteX54" fmla="*/ 933506 w 1844931"/>
                <a:gd name="connsiteY54" fmla="*/ 1068038 h 1904533"/>
                <a:gd name="connsiteX55" fmla="*/ 960401 w 1844931"/>
                <a:gd name="connsiteY55" fmla="*/ 1063832 h 1904533"/>
                <a:gd name="connsiteX56" fmla="*/ 1014731 w 1844931"/>
                <a:gd name="connsiteY56" fmla="*/ 1095908 h 1904533"/>
                <a:gd name="connsiteX57" fmla="*/ 1081010 w 1844931"/>
                <a:gd name="connsiteY57" fmla="*/ 1307168 h 1904533"/>
                <a:gd name="connsiteX58" fmla="*/ 1267397 w 1844931"/>
                <a:gd name="connsiteY58" fmla="*/ 845114 h 1904533"/>
                <a:gd name="connsiteX59" fmla="*/ 1316691 w 1844931"/>
                <a:gd name="connsiteY59" fmla="*/ 785293 h 1904533"/>
                <a:gd name="connsiteX60" fmla="*/ 313952 w 1844931"/>
                <a:gd name="connsiteY60" fmla="*/ 417270 h 1904533"/>
                <a:gd name="connsiteX61" fmla="*/ 317188 w 1844931"/>
                <a:gd name="connsiteY61" fmla="*/ 417270 h 1904533"/>
                <a:gd name="connsiteX62" fmla="*/ 1320074 w 1844931"/>
                <a:gd name="connsiteY62" fmla="*/ 417270 h 1904533"/>
                <a:gd name="connsiteX63" fmla="*/ 1389884 w 1844931"/>
                <a:gd name="connsiteY63" fmla="*/ 483717 h 1904533"/>
                <a:gd name="connsiteX64" fmla="*/ 1320074 w 1844931"/>
                <a:gd name="connsiteY64" fmla="*/ 533399 h 1904533"/>
                <a:gd name="connsiteX65" fmla="*/ 317178 w 1844931"/>
                <a:gd name="connsiteY65" fmla="*/ 533399 h 1904533"/>
                <a:gd name="connsiteX66" fmla="*/ 247378 w 1844931"/>
                <a:gd name="connsiteY66" fmla="*/ 486927 h 1904533"/>
                <a:gd name="connsiteX67" fmla="*/ 313952 w 1844931"/>
                <a:gd name="connsiteY67" fmla="*/ 417270 h 1904533"/>
                <a:gd name="connsiteX68" fmla="*/ 239065 w 1844931"/>
                <a:gd name="connsiteY68" fmla="*/ 0 h 1904533"/>
                <a:gd name="connsiteX69" fmla="*/ 1394208 w 1844931"/>
                <a:gd name="connsiteY69" fmla="*/ 0 h 1904533"/>
                <a:gd name="connsiteX70" fmla="*/ 1633273 w 1844931"/>
                <a:gd name="connsiteY70" fmla="*/ 236553 h 1904533"/>
                <a:gd name="connsiteX71" fmla="*/ 1633273 w 1844931"/>
                <a:gd name="connsiteY71" fmla="*/ 660406 h 1904533"/>
                <a:gd name="connsiteX72" fmla="*/ 1566871 w 1844931"/>
                <a:gd name="connsiteY72" fmla="*/ 730263 h 1904533"/>
                <a:gd name="connsiteX73" fmla="*/ 1519214 w 1844931"/>
                <a:gd name="connsiteY73" fmla="*/ 663188 h 1904533"/>
                <a:gd name="connsiteX74" fmla="*/ 1519214 w 1844931"/>
                <a:gd name="connsiteY74" fmla="*/ 239325 h 1904533"/>
                <a:gd name="connsiteX75" fmla="*/ 1395916 w 1844931"/>
                <a:gd name="connsiteY75" fmla="*/ 114310 h 1904533"/>
                <a:gd name="connsiteX76" fmla="*/ 239829 w 1844931"/>
                <a:gd name="connsiteY76" fmla="*/ 114310 h 1904533"/>
                <a:gd name="connsiteX77" fmla="*/ 116941 w 1844931"/>
                <a:gd name="connsiteY77" fmla="*/ 238135 h 1904533"/>
                <a:gd name="connsiteX78" fmla="*/ 116941 w 1844931"/>
                <a:gd name="connsiteY78" fmla="*/ 1670456 h 1904533"/>
                <a:gd name="connsiteX79" fmla="*/ 227898 w 1844931"/>
                <a:gd name="connsiteY79" fmla="*/ 1789128 h 1904533"/>
                <a:gd name="connsiteX80" fmla="*/ 489183 w 1844931"/>
                <a:gd name="connsiteY80" fmla="*/ 1789128 h 1904533"/>
                <a:gd name="connsiteX81" fmla="*/ 557723 w 1844931"/>
                <a:gd name="connsiteY81" fmla="*/ 1836449 h 1904533"/>
                <a:gd name="connsiteX82" fmla="*/ 489508 w 1844931"/>
                <a:gd name="connsiteY82" fmla="*/ 1904533 h 1904533"/>
                <a:gd name="connsiteX83" fmla="*/ 233272 w 1844931"/>
                <a:gd name="connsiteY83" fmla="*/ 1904533 h 1904533"/>
                <a:gd name="connsiteX84" fmla="*/ 0 w 1844931"/>
                <a:gd name="connsiteY84" fmla="*/ 1667970 h 1904533"/>
                <a:gd name="connsiteX85" fmla="*/ 0 w 1844931"/>
                <a:gd name="connsiteY85" fmla="*/ 236553 h 1904533"/>
                <a:gd name="connsiteX86" fmla="*/ 239065 w 1844931"/>
                <a:gd name="connsiteY86" fmla="*/ 0 h 190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844931" h="1904533">
                  <a:moveTo>
                    <a:pt x="313560" y="825883"/>
                  </a:moveTo>
                  <a:cubicBezTo>
                    <a:pt x="314769" y="825851"/>
                    <a:pt x="315979" y="825851"/>
                    <a:pt x="317188" y="825883"/>
                  </a:cubicBezTo>
                  <a:lnTo>
                    <a:pt x="947336" y="825883"/>
                  </a:lnTo>
                  <a:cubicBezTo>
                    <a:pt x="984997" y="826875"/>
                    <a:pt x="1014722" y="858146"/>
                    <a:pt x="1013729" y="895730"/>
                  </a:cubicBezTo>
                  <a:cubicBezTo>
                    <a:pt x="1013729" y="895736"/>
                    <a:pt x="1013729" y="895743"/>
                    <a:pt x="1013728" y="895749"/>
                  </a:cubicBezTo>
                  <a:cubicBezTo>
                    <a:pt x="1012755" y="931935"/>
                    <a:pt x="994257" y="940593"/>
                    <a:pt x="944510" y="940593"/>
                  </a:cubicBezTo>
                  <a:lnTo>
                    <a:pt x="314353" y="940593"/>
                  </a:lnTo>
                  <a:cubicBezTo>
                    <a:pt x="270476" y="940593"/>
                    <a:pt x="248170" y="933335"/>
                    <a:pt x="247177" y="895740"/>
                  </a:cubicBezTo>
                  <a:cubicBezTo>
                    <a:pt x="246178" y="858156"/>
                    <a:pt x="275899" y="826880"/>
                    <a:pt x="313560" y="825883"/>
                  </a:cubicBezTo>
                  <a:close/>
                  <a:moveTo>
                    <a:pt x="1316691" y="785293"/>
                  </a:moveTo>
                  <a:cubicBezTo>
                    <a:pt x="1323426" y="784000"/>
                    <a:pt x="1331012" y="784919"/>
                    <a:pt x="1339879" y="788478"/>
                  </a:cubicBezTo>
                  <a:cubicBezTo>
                    <a:pt x="1366458" y="799158"/>
                    <a:pt x="1381334" y="827985"/>
                    <a:pt x="1379786" y="859914"/>
                  </a:cubicBezTo>
                  <a:lnTo>
                    <a:pt x="1378630" y="865119"/>
                  </a:lnTo>
                  <a:lnTo>
                    <a:pt x="1380139" y="877405"/>
                  </a:lnTo>
                  <a:lnTo>
                    <a:pt x="1478300" y="1587206"/>
                  </a:lnTo>
                  <a:lnTo>
                    <a:pt x="1578537" y="1394868"/>
                  </a:lnTo>
                  <a:lnTo>
                    <a:pt x="1579090" y="1392135"/>
                  </a:lnTo>
                  <a:cubicBezTo>
                    <a:pt x="1584907" y="1378410"/>
                    <a:pt x="1595925" y="1367415"/>
                    <a:pt x="1609678" y="1361610"/>
                  </a:cubicBezTo>
                  <a:lnTo>
                    <a:pt x="1616210" y="1360294"/>
                  </a:lnTo>
                  <a:lnTo>
                    <a:pt x="1623480" y="1356817"/>
                  </a:lnTo>
                  <a:lnTo>
                    <a:pt x="1818602" y="1354769"/>
                  </a:lnTo>
                  <a:cubicBezTo>
                    <a:pt x="1832671" y="1354636"/>
                    <a:pt x="1844439" y="1380772"/>
                    <a:pt x="1844916" y="1413186"/>
                  </a:cubicBezTo>
                  <a:cubicBezTo>
                    <a:pt x="1845403" y="1445580"/>
                    <a:pt x="1834398" y="1471965"/>
                    <a:pt x="1820329" y="1472127"/>
                  </a:cubicBezTo>
                  <a:lnTo>
                    <a:pt x="1663855" y="1473762"/>
                  </a:lnTo>
                  <a:lnTo>
                    <a:pt x="1500917" y="1766896"/>
                  </a:lnTo>
                  <a:lnTo>
                    <a:pt x="1489526" y="1774334"/>
                  </a:lnTo>
                  <a:lnTo>
                    <a:pt x="1487725" y="1777118"/>
                  </a:lnTo>
                  <a:lnTo>
                    <a:pt x="1473044" y="1783855"/>
                  </a:lnTo>
                  <a:lnTo>
                    <a:pt x="1472291" y="1784264"/>
                  </a:lnTo>
                  <a:lnTo>
                    <a:pt x="1472154" y="1784264"/>
                  </a:lnTo>
                  <a:lnTo>
                    <a:pt x="1461574" y="1789119"/>
                  </a:lnTo>
                  <a:cubicBezTo>
                    <a:pt x="1422202" y="1794510"/>
                    <a:pt x="1383880" y="1752343"/>
                    <a:pt x="1375939" y="1694916"/>
                  </a:cubicBezTo>
                  <a:lnTo>
                    <a:pt x="1292416" y="1091045"/>
                  </a:lnTo>
                  <a:lnTo>
                    <a:pt x="1131195" y="1490662"/>
                  </a:lnTo>
                  <a:lnTo>
                    <a:pt x="1129675" y="1493198"/>
                  </a:lnTo>
                  <a:lnTo>
                    <a:pt x="1122765" y="1507921"/>
                  </a:lnTo>
                  <a:lnTo>
                    <a:pt x="1118274" y="1512215"/>
                  </a:lnTo>
                  <a:lnTo>
                    <a:pt x="1116592" y="1515020"/>
                  </a:lnTo>
                  <a:lnTo>
                    <a:pt x="1113187" y="1517079"/>
                  </a:lnTo>
                  <a:lnTo>
                    <a:pt x="1105039" y="1524870"/>
                  </a:lnTo>
                  <a:cubicBezTo>
                    <a:pt x="1097909" y="1529792"/>
                    <a:pt x="1089650" y="1533861"/>
                    <a:pt x="1080532" y="1536706"/>
                  </a:cubicBezTo>
                  <a:cubicBezTo>
                    <a:pt x="1053511" y="1541459"/>
                    <a:pt x="1039279" y="1534010"/>
                    <a:pt x="1021755" y="1504788"/>
                  </a:cubicBezTo>
                  <a:lnTo>
                    <a:pt x="933954" y="1227010"/>
                  </a:lnTo>
                  <a:lnTo>
                    <a:pt x="713320" y="1515112"/>
                  </a:lnTo>
                  <a:lnTo>
                    <a:pt x="707220" y="1520710"/>
                  </a:lnTo>
                  <a:lnTo>
                    <a:pt x="705130" y="1529702"/>
                  </a:lnTo>
                  <a:cubicBezTo>
                    <a:pt x="701087" y="1538647"/>
                    <a:pt x="693888" y="1542964"/>
                    <a:pt x="681508" y="1543507"/>
                  </a:cubicBezTo>
                  <a:lnTo>
                    <a:pt x="487722" y="1544707"/>
                  </a:lnTo>
                  <a:cubicBezTo>
                    <a:pt x="464367" y="1543507"/>
                    <a:pt x="464252" y="1529296"/>
                    <a:pt x="463794" y="1491158"/>
                  </a:cubicBezTo>
                  <a:cubicBezTo>
                    <a:pt x="463317" y="1453010"/>
                    <a:pt x="465560" y="1429712"/>
                    <a:pt x="485842" y="1429712"/>
                  </a:cubicBezTo>
                  <a:lnTo>
                    <a:pt x="633660" y="1429712"/>
                  </a:lnTo>
                  <a:lnTo>
                    <a:pt x="894143" y="1089602"/>
                  </a:lnTo>
                  <a:cubicBezTo>
                    <a:pt x="899037" y="1083208"/>
                    <a:pt x="905125" y="1078203"/>
                    <a:pt x="911944" y="1074625"/>
                  </a:cubicBezTo>
                  <a:lnTo>
                    <a:pt x="930219" y="1069346"/>
                  </a:lnTo>
                  <a:lnTo>
                    <a:pt x="933506" y="1068038"/>
                  </a:lnTo>
                  <a:cubicBezTo>
                    <a:pt x="942624" y="1065197"/>
                    <a:pt x="951733" y="1063845"/>
                    <a:pt x="960401" y="1063832"/>
                  </a:cubicBezTo>
                  <a:cubicBezTo>
                    <a:pt x="986403" y="1063795"/>
                    <a:pt x="1008424" y="1075820"/>
                    <a:pt x="1014731" y="1095908"/>
                  </a:cubicBezTo>
                  <a:lnTo>
                    <a:pt x="1081010" y="1307168"/>
                  </a:lnTo>
                  <a:lnTo>
                    <a:pt x="1267397" y="845114"/>
                  </a:lnTo>
                  <a:cubicBezTo>
                    <a:pt x="1283933" y="812968"/>
                    <a:pt x="1296485" y="789174"/>
                    <a:pt x="1316691" y="785293"/>
                  </a:cubicBezTo>
                  <a:close/>
                  <a:moveTo>
                    <a:pt x="313952" y="417270"/>
                  </a:moveTo>
                  <a:cubicBezTo>
                    <a:pt x="315030" y="417245"/>
                    <a:pt x="316109" y="417245"/>
                    <a:pt x="317188" y="417270"/>
                  </a:cubicBezTo>
                  <a:lnTo>
                    <a:pt x="1320074" y="417270"/>
                  </a:lnTo>
                  <a:cubicBezTo>
                    <a:pt x="1357738" y="416381"/>
                    <a:pt x="1388993" y="446130"/>
                    <a:pt x="1389884" y="483717"/>
                  </a:cubicBezTo>
                  <a:cubicBezTo>
                    <a:pt x="1390781" y="521302"/>
                    <a:pt x="1343153" y="536276"/>
                    <a:pt x="1320074" y="533399"/>
                  </a:cubicBezTo>
                  <a:lnTo>
                    <a:pt x="317178" y="533399"/>
                  </a:lnTo>
                  <a:cubicBezTo>
                    <a:pt x="261304" y="533399"/>
                    <a:pt x="248256" y="524522"/>
                    <a:pt x="247378" y="486927"/>
                  </a:cubicBezTo>
                  <a:cubicBezTo>
                    <a:pt x="246487" y="449346"/>
                    <a:pt x="276293" y="418159"/>
                    <a:pt x="313952" y="417270"/>
                  </a:cubicBezTo>
                  <a:close/>
                  <a:moveTo>
                    <a:pt x="239065" y="0"/>
                  </a:moveTo>
                  <a:lnTo>
                    <a:pt x="1394208" y="0"/>
                  </a:lnTo>
                  <a:cubicBezTo>
                    <a:pt x="1525972" y="0"/>
                    <a:pt x="1633273" y="106147"/>
                    <a:pt x="1633273" y="236553"/>
                  </a:cubicBezTo>
                  <a:lnTo>
                    <a:pt x="1633273" y="660406"/>
                  </a:lnTo>
                  <a:cubicBezTo>
                    <a:pt x="1634267" y="697995"/>
                    <a:pt x="1604537" y="729271"/>
                    <a:pt x="1566871" y="730263"/>
                  </a:cubicBezTo>
                  <a:cubicBezTo>
                    <a:pt x="1533942" y="717566"/>
                    <a:pt x="1520217" y="700783"/>
                    <a:pt x="1519214" y="663188"/>
                  </a:cubicBezTo>
                  <a:lnTo>
                    <a:pt x="1519214" y="239325"/>
                  </a:lnTo>
                  <a:cubicBezTo>
                    <a:pt x="1519214" y="184013"/>
                    <a:pt x="1452383" y="114310"/>
                    <a:pt x="1395916" y="114310"/>
                  </a:cubicBezTo>
                  <a:lnTo>
                    <a:pt x="239829" y="114310"/>
                  </a:lnTo>
                  <a:cubicBezTo>
                    <a:pt x="183363" y="114310"/>
                    <a:pt x="116941" y="182823"/>
                    <a:pt x="116941" y="238135"/>
                  </a:cubicBezTo>
                  <a:lnTo>
                    <a:pt x="116941" y="1670456"/>
                  </a:lnTo>
                  <a:cubicBezTo>
                    <a:pt x="116941" y="1725768"/>
                    <a:pt x="171422" y="1789128"/>
                    <a:pt x="227898" y="1789128"/>
                  </a:cubicBezTo>
                  <a:lnTo>
                    <a:pt x="489183" y="1789128"/>
                  </a:lnTo>
                  <a:cubicBezTo>
                    <a:pt x="526856" y="1789128"/>
                    <a:pt x="557723" y="1798854"/>
                    <a:pt x="557723" y="1836449"/>
                  </a:cubicBezTo>
                  <a:cubicBezTo>
                    <a:pt x="557723" y="1874034"/>
                    <a:pt x="527180" y="1904533"/>
                    <a:pt x="489508" y="1904533"/>
                  </a:cubicBezTo>
                  <a:lnTo>
                    <a:pt x="233272" y="1904533"/>
                  </a:lnTo>
                  <a:cubicBezTo>
                    <a:pt x="104113" y="1901476"/>
                    <a:pt x="0" y="1796501"/>
                    <a:pt x="0" y="1667970"/>
                  </a:cubicBezTo>
                  <a:lnTo>
                    <a:pt x="0" y="236553"/>
                  </a:lnTo>
                  <a:cubicBezTo>
                    <a:pt x="10" y="106147"/>
                    <a:pt x="107177" y="0"/>
                    <a:pt x="23906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9A911C83-5BD3-4119-84EE-983B8F845256}"/>
                </a:ext>
              </a:extLst>
            </p:cNvPr>
            <p:cNvSpPr/>
            <p:nvPr/>
          </p:nvSpPr>
          <p:spPr>
            <a:xfrm>
              <a:off x="2448392" y="4721078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30BD0CE-9D35-4441-8C8C-D04003355F8F}"/>
                </a:ext>
              </a:extLst>
            </p:cNvPr>
            <p:cNvSpPr/>
            <p:nvPr/>
          </p:nvSpPr>
          <p:spPr>
            <a:xfrm>
              <a:off x="2893835" y="496441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07E69C2-BEDD-4C39-953F-48D413051A7F}"/>
                </a:ext>
              </a:extLst>
            </p:cNvPr>
            <p:cNvSpPr/>
            <p:nvPr/>
          </p:nvSpPr>
          <p:spPr>
            <a:xfrm>
              <a:off x="2379554" y="5102775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98792FB-FCF3-468A-943C-A3894EE530A2}"/>
                </a:ext>
              </a:extLst>
            </p:cNvPr>
            <p:cNvCxnSpPr>
              <a:cxnSpLocks/>
              <a:stCxn id="6" idx="4"/>
              <a:endCxn id="8" idx="0"/>
            </p:cNvCxnSpPr>
            <p:nvPr/>
          </p:nvCxnSpPr>
          <p:spPr>
            <a:xfrm flipH="1">
              <a:off x="2395693" y="4766797"/>
              <a:ext cx="75559" cy="33597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64C9370-2C6B-489D-95A9-040650B56FD0}"/>
                </a:ext>
              </a:extLst>
            </p:cNvPr>
            <p:cNvCxnSpPr>
              <a:stCxn id="6" idx="4"/>
              <a:endCxn id="7" idx="1"/>
            </p:cNvCxnSpPr>
            <p:nvPr/>
          </p:nvCxnSpPr>
          <p:spPr>
            <a:xfrm>
              <a:off x="2471252" y="4766797"/>
              <a:ext cx="425352" cy="20038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1B9A914-75C3-46BB-94BD-EF6F15E469C2}"/>
                </a:ext>
              </a:extLst>
            </p:cNvPr>
            <p:cNvCxnSpPr>
              <a:cxnSpLocks/>
              <a:stCxn id="8" idx="0"/>
              <a:endCxn id="7" idx="0"/>
            </p:cNvCxnSpPr>
            <p:nvPr/>
          </p:nvCxnSpPr>
          <p:spPr>
            <a:xfrm flipV="1">
              <a:off x="2395693" y="4964415"/>
              <a:ext cx="507597" cy="13836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2ED6D4FC-975D-4539-BF80-C29586EEED67}"/>
              </a:ext>
            </a:extLst>
          </p:cNvPr>
          <p:cNvSpPr/>
          <p:nvPr/>
        </p:nvSpPr>
        <p:spPr>
          <a:xfrm>
            <a:off x="-3314700" y="-3835807"/>
            <a:ext cx="18821400" cy="16129815"/>
          </a:xfrm>
          <a:custGeom>
            <a:avLst/>
            <a:gdLst>
              <a:gd name="connsiteX0" fmla="*/ 503093 w 1902880"/>
              <a:gd name="connsiteY0" fmla="*/ 70 h 1630756"/>
              <a:gd name="connsiteX1" fmla="*/ 859988 w 1902880"/>
              <a:gd name="connsiteY1" fmla="*/ 134759 h 1630756"/>
              <a:gd name="connsiteX2" fmla="*/ 952640 w 1902880"/>
              <a:gd name="connsiteY2" fmla="*/ 214298 h 1630756"/>
              <a:gd name="connsiteX3" fmla="*/ 1044610 w 1902880"/>
              <a:gd name="connsiteY3" fmla="*/ 134759 h 1630756"/>
              <a:gd name="connsiteX4" fmla="*/ 1753803 w 1902880"/>
              <a:gd name="connsiteY4" fmla="*/ 149715 h 1630756"/>
              <a:gd name="connsiteX5" fmla="*/ 1755047 w 1902880"/>
              <a:gd name="connsiteY5" fmla="*/ 865004 h 1630756"/>
              <a:gd name="connsiteX6" fmla="*/ 1753803 w 1902880"/>
              <a:gd name="connsiteY6" fmla="*/ 866245 h 1630756"/>
              <a:gd name="connsiteX7" fmla="*/ 1001009 w 1902880"/>
              <a:gd name="connsiteY7" fmla="*/ 1610648 h 1630756"/>
              <a:gd name="connsiteX8" fmla="*/ 904665 w 1902880"/>
              <a:gd name="connsiteY8" fmla="*/ 1611042 h 1630756"/>
              <a:gd name="connsiteX9" fmla="*/ 904270 w 1902880"/>
              <a:gd name="connsiteY9" fmla="*/ 1610648 h 1630756"/>
              <a:gd name="connsiteX10" fmla="*/ 150796 w 1902880"/>
              <a:gd name="connsiteY10" fmla="*/ 866245 h 1630756"/>
              <a:gd name="connsiteX11" fmla="*/ 146131 w 1902880"/>
              <a:gd name="connsiteY11" fmla="*/ 150971 h 1630756"/>
              <a:gd name="connsiteX12" fmla="*/ 150796 w 1902880"/>
              <a:gd name="connsiteY12" fmla="*/ 146316 h 1630756"/>
              <a:gd name="connsiteX13" fmla="*/ 503093 w 1902880"/>
              <a:gd name="connsiteY13" fmla="*/ 70 h 16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2880" h="1630756">
                <a:moveTo>
                  <a:pt x="503093" y="70"/>
                </a:moveTo>
                <a:cubicBezTo>
                  <a:pt x="630605" y="-2007"/>
                  <a:pt x="758884" y="42737"/>
                  <a:pt x="859988" y="134759"/>
                </a:cubicBezTo>
                <a:lnTo>
                  <a:pt x="952640" y="214298"/>
                </a:lnTo>
                <a:lnTo>
                  <a:pt x="1044610" y="134759"/>
                </a:lnTo>
                <a:cubicBezTo>
                  <a:pt x="1247712" y="-48354"/>
                  <a:pt x="1558635" y="-41797"/>
                  <a:pt x="1753803" y="149715"/>
                </a:cubicBezTo>
                <a:cubicBezTo>
                  <a:pt x="1952086" y="346894"/>
                  <a:pt x="1952643" y="667139"/>
                  <a:pt x="1755047" y="865004"/>
                </a:cubicBezTo>
                <a:cubicBezTo>
                  <a:pt x="1754633" y="865418"/>
                  <a:pt x="1754218" y="865832"/>
                  <a:pt x="1753803" y="866245"/>
                </a:cubicBezTo>
                <a:lnTo>
                  <a:pt x="1001009" y="1610648"/>
                </a:lnTo>
                <a:cubicBezTo>
                  <a:pt x="974514" y="1637305"/>
                  <a:pt x="931379" y="1637482"/>
                  <a:pt x="904665" y="1611042"/>
                </a:cubicBezTo>
                <a:cubicBezTo>
                  <a:pt x="904533" y="1610912"/>
                  <a:pt x="904402" y="1610780"/>
                  <a:pt x="904270" y="1610648"/>
                </a:cubicBezTo>
                <a:lnTo>
                  <a:pt x="150796" y="866245"/>
                </a:lnTo>
                <a:cubicBezTo>
                  <a:pt x="-48429" y="670013"/>
                  <a:pt x="-50517" y="349774"/>
                  <a:pt x="146131" y="150971"/>
                </a:cubicBezTo>
                <a:cubicBezTo>
                  <a:pt x="147676" y="149409"/>
                  <a:pt x="149231" y="147858"/>
                  <a:pt x="150796" y="146316"/>
                </a:cubicBezTo>
                <a:cubicBezTo>
                  <a:pt x="248836" y="51049"/>
                  <a:pt x="375581" y="2148"/>
                  <a:pt x="503093" y="70"/>
                </a:cubicBezTo>
                <a:close/>
              </a:path>
            </a:pathLst>
          </a:custGeom>
          <a:gradFill flip="none" rotWithShape="1">
            <a:gsLst>
              <a:gs pos="51000">
                <a:schemeClr val="bg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BC5B4D8-0027-47EF-BAC7-EBD47A560EAA}"/>
              </a:ext>
            </a:extLst>
          </p:cNvPr>
          <p:cNvSpPr/>
          <p:nvPr/>
        </p:nvSpPr>
        <p:spPr>
          <a:xfrm>
            <a:off x="-698783" y="-1593984"/>
            <a:ext cx="13589566" cy="11646168"/>
          </a:xfrm>
          <a:custGeom>
            <a:avLst/>
            <a:gdLst>
              <a:gd name="connsiteX0" fmla="*/ 503093 w 1902880"/>
              <a:gd name="connsiteY0" fmla="*/ 70 h 1630756"/>
              <a:gd name="connsiteX1" fmla="*/ 859988 w 1902880"/>
              <a:gd name="connsiteY1" fmla="*/ 134759 h 1630756"/>
              <a:gd name="connsiteX2" fmla="*/ 952640 w 1902880"/>
              <a:gd name="connsiteY2" fmla="*/ 214298 h 1630756"/>
              <a:gd name="connsiteX3" fmla="*/ 1044610 w 1902880"/>
              <a:gd name="connsiteY3" fmla="*/ 134759 h 1630756"/>
              <a:gd name="connsiteX4" fmla="*/ 1753803 w 1902880"/>
              <a:gd name="connsiteY4" fmla="*/ 149715 h 1630756"/>
              <a:gd name="connsiteX5" fmla="*/ 1755047 w 1902880"/>
              <a:gd name="connsiteY5" fmla="*/ 865004 h 1630756"/>
              <a:gd name="connsiteX6" fmla="*/ 1753803 w 1902880"/>
              <a:gd name="connsiteY6" fmla="*/ 866245 h 1630756"/>
              <a:gd name="connsiteX7" fmla="*/ 1001009 w 1902880"/>
              <a:gd name="connsiteY7" fmla="*/ 1610648 h 1630756"/>
              <a:gd name="connsiteX8" fmla="*/ 904665 w 1902880"/>
              <a:gd name="connsiteY8" fmla="*/ 1611042 h 1630756"/>
              <a:gd name="connsiteX9" fmla="*/ 904270 w 1902880"/>
              <a:gd name="connsiteY9" fmla="*/ 1610648 h 1630756"/>
              <a:gd name="connsiteX10" fmla="*/ 150796 w 1902880"/>
              <a:gd name="connsiteY10" fmla="*/ 866245 h 1630756"/>
              <a:gd name="connsiteX11" fmla="*/ 146131 w 1902880"/>
              <a:gd name="connsiteY11" fmla="*/ 150971 h 1630756"/>
              <a:gd name="connsiteX12" fmla="*/ 150796 w 1902880"/>
              <a:gd name="connsiteY12" fmla="*/ 146316 h 1630756"/>
              <a:gd name="connsiteX13" fmla="*/ 503093 w 1902880"/>
              <a:gd name="connsiteY13" fmla="*/ 70 h 16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2880" h="1630756">
                <a:moveTo>
                  <a:pt x="503093" y="70"/>
                </a:moveTo>
                <a:cubicBezTo>
                  <a:pt x="630605" y="-2007"/>
                  <a:pt x="758884" y="42737"/>
                  <a:pt x="859988" y="134759"/>
                </a:cubicBezTo>
                <a:lnTo>
                  <a:pt x="952640" y="214298"/>
                </a:lnTo>
                <a:lnTo>
                  <a:pt x="1044610" y="134759"/>
                </a:lnTo>
                <a:cubicBezTo>
                  <a:pt x="1247712" y="-48354"/>
                  <a:pt x="1558635" y="-41797"/>
                  <a:pt x="1753803" y="149715"/>
                </a:cubicBezTo>
                <a:cubicBezTo>
                  <a:pt x="1952086" y="346894"/>
                  <a:pt x="1952643" y="667139"/>
                  <a:pt x="1755047" y="865004"/>
                </a:cubicBezTo>
                <a:cubicBezTo>
                  <a:pt x="1754633" y="865418"/>
                  <a:pt x="1754218" y="865832"/>
                  <a:pt x="1753803" y="866245"/>
                </a:cubicBezTo>
                <a:lnTo>
                  <a:pt x="1001009" y="1610648"/>
                </a:lnTo>
                <a:cubicBezTo>
                  <a:pt x="974514" y="1637305"/>
                  <a:pt x="931379" y="1637482"/>
                  <a:pt x="904665" y="1611042"/>
                </a:cubicBezTo>
                <a:cubicBezTo>
                  <a:pt x="904533" y="1610912"/>
                  <a:pt x="904402" y="1610780"/>
                  <a:pt x="904270" y="1610648"/>
                </a:cubicBezTo>
                <a:lnTo>
                  <a:pt x="150796" y="866245"/>
                </a:lnTo>
                <a:cubicBezTo>
                  <a:pt x="-48429" y="670013"/>
                  <a:pt x="-50517" y="349774"/>
                  <a:pt x="146131" y="150971"/>
                </a:cubicBezTo>
                <a:cubicBezTo>
                  <a:pt x="147676" y="149409"/>
                  <a:pt x="149231" y="147858"/>
                  <a:pt x="150796" y="146316"/>
                </a:cubicBezTo>
                <a:cubicBezTo>
                  <a:pt x="248836" y="51049"/>
                  <a:pt x="375581" y="2148"/>
                  <a:pt x="503093" y="70"/>
                </a:cubicBezTo>
                <a:close/>
              </a:path>
            </a:pathLst>
          </a:custGeom>
          <a:gradFill flip="none" rotWithShape="1">
            <a:gsLst>
              <a:gs pos="38000">
                <a:schemeClr val="bg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1">
                    <a:alpha val="4000"/>
                  </a:schemeClr>
                </a:gs>
                <a:gs pos="50000">
                  <a:schemeClr val="accent1">
                    <a:alpha val="3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102267">
            <a:extLst>
              <a:ext uri="{FF2B5EF4-FFF2-40B4-BE49-F238E27FC236}">
                <a16:creationId xmlns:a16="http://schemas.microsoft.com/office/drawing/2014/main" xmlns="" id="{D20785E5-A96A-4E09-B17C-3D76FA8F2B8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05583" y="1822330"/>
            <a:ext cx="87808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ctr"/>
            <a:r>
              <a:rPr lang="zh-CN" altLang="en-US" sz="28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如果被诊断感染了新型冠状病毒怎么办？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A9969F67-9012-45B9-AA4D-535CE5468FD3}"/>
              </a:ext>
            </a:extLst>
          </p:cNvPr>
          <p:cNvSpPr/>
          <p:nvPr/>
        </p:nvSpPr>
        <p:spPr>
          <a:xfrm>
            <a:off x="4941093" y="5314157"/>
            <a:ext cx="2309814" cy="79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BAD33173-09C9-4C8F-8569-0AFC4E3374A4}"/>
              </a:ext>
            </a:extLst>
          </p:cNvPr>
          <p:cNvSpPr/>
          <p:nvPr/>
        </p:nvSpPr>
        <p:spPr>
          <a:xfrm>
            <a:off x="4787672" y="3107872"/>
            <a:ext cx="2616656" cy="2242456"/>
          </a:xfrm>
          <a:custGeom>
            <a:avLst/>
            <a:gdLst>
              <a:gd name="connsiteX0" fmla="*/ 503093 w 1902880"/>
              <a:gd name="connsiteY0" fmla="*/ 70 h 1630756"/>
              <a:gd name="connsiteX1" fmla="*/ 859988 w 1902880"/>
              <a:gd name="connsiteY1" fmla="*/ 134759 h 1630756"/>
              <a:gd name="connsiteX2" fmla="*/ 952640 w 1902880"/>
              <a:gd name="connsiteY2" fmla="*/ 214298 h 1630756"/>
              <a:gd name="connsiteX3" fmla="*/ 1044610 w 1902880"/>
              <a:gd name="connsiteY3" fmla="*/ 134759 h 1630756"/>
              <a:gd name="connsiteX4" fmla="*/ 1753803 w 1902880"/>
              <a:gd name="connsiteY4" fmla="*/ 149715 h 1630756"/>
              <a:gd name="connsiteX5" fmla="*/ 1755047 w 1902880"/>
              <a:gd name="connsiteY5" fmla="*/ 865004 h 1630756"/>
              <a:gd name="connsiteX6" fmla="*/ 1753803 w 1902880"/>
              <a:gd name="connsiteY6" fmla="*/ 866245 h 1630756"/>
              <a:gd name="connsiteX7" fmla="*/ 1001009 w 1902880"/>
              <a:gd name="connsiteY7" fmla="*/ 1610648 h 1630756"/>
              <a:gd name="connsiteX8" fmla="*/ 904665 w 1902880"/>
              <a:gd name="connsiteY8" fmla="*/ 1611042 h 1630756"/>
              <a:gd name="connsiteX9" fmla="*/ 904270 w 1902880"/>
              <a:gd name="connsiteY9" fmla="*/ 1610648 h 1630756"/>
              <a:gd name="connsiteX10" fmla="*/ 150796 w 1902880"/>
              <a:gd name="connsiteY10" fmla="*/ 866245 h 1630756"/>
              <a:gd name="connsiteX11" fmla="*/ 146131 w 1902880"/>
              <a:gd name="connsiteY11" fmla="*/ 150971 h 1630756"/>
              <a:gd name="connsiteX12" fmla="*/ 150796 w 1902880"/>
              <a:gd name="connsiteY12" fmla="*/ 146316 h 1630756"/>
              <a:gd name="connsiteX13" fmla="*/ 503093 w 1902880"/>
              <a:gd name="connsiteY13" fmla="*/ 70 h 163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2880" h="1630756">
                <a:moveTo>
                  <a:pt x="503093" y="70"/>
                </a:moveTo>
                <a:cubicBezTo>
                  <a:pt x="630605" y="-2007"/>
                  <a:pt x="758884" y="42737"/>
                  <a:pt x="859988" y="134759"/>
                </a:cubicBezTo>
                <a:lnTo>
                  <a:pt x="952640" y="214298"/>
                </a:lnTo>
                <a:lnTo>
                  <a:pt x="1044610" y="134759"/>
                </a:lnTo>
                <a:cubicBezTo>
                  <a:pt x="1247712" y="-48354"/>
                  <a:pt x="1558635" y="-41797"/>
                  <a:pt x="1753803" y="149715"/>
                </a:cubicBezTo>
                <a:cubicBezTo>
                  <a:pt x="1952086" y="346894"/>
                  <a:pt x="1952643" y="667139"/>
                  <a:pt x="1755047" y="865004"/>
                </a:cubicBezTo>
                <a:cubicBezTo>
                  <a:pt x="1754633" y="865418"/>
                  <a:pt x="1754218" y="865832"/>
                  <a:pt x="1753803" y="866245"/>
                </a:cubicBezTo>
                <a:lnTo>
                  <a:pt x="1001009" y="1610648"/>
                </a:lnTo>
                <a:cubicBezTo>
                  <a:pt x="974514" y="1637305"/>
                  <a:pt x="931379" y="1637482"/>
                  <a:pt x="904665" y="1611042"/>
                </a:cubicBezTo>
                <a:cubicBezTo>
                  <a:pt x="904533" y="1610912"/>
                  <a:pt x="904402" y="1610780"/>
                  <a:pt x="904270" y="1610648"/>
                </a:cubicBezTo>
                <a:lnTo>
                  <a:pt x="150796" y="866245"/>
                </a:lnTo>
                <a:cubicBezTo>
                  <a:pt x="-48429" y="670013"/>
                  <a:pt x="-50517" y="349774"/>
                  <a:pt x="146131" y="150971"/>
                </a:cubicBezTo>
                <a:cubicBezTo>
                  <a:pt x="147676" y="149409"/>
                  <a:pt x="149231" y="147858"/>
                  <a:pt x="150796" y="146316"/>
                </a:cubicBezTo>
                <a:cubicBezTo>
                  <a:pt x="248836" y="51049"/>
                  <a:pt x="375581" y="2148"/>
                  <a:pt x="503093" y="7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84094B15-076B-462E-8DB7-3047723CF558}"/>
              </a:ext>
            </a:extLst>
          </p:cNvPr>
          <p:cNvSpPr/>
          <p:nvPr/>
        </p:nvSpPr>
        <p:spPr>
          <a:xfrm>
            <a:off x="5351690" y="3652631"/>
            <a:ext cx="1488620" cy="1059874"/>
          </a:xfrm>
          <a:custGeom>
            <a:avLst/>
            <a:gdLst>
              <a:gd name="connsiteX0" fmla="*/ 1271620 w 2667513"/>
              <a:gd name="connsiteY0" fmla="*/ 1498022 h 1899226"/>
              <a:gd name="connsiteX1" fmla="*/ 1225380 w 2667513"/>
              <a:gd name="connsiteY1" fmla="*/ 1518226 h 1899226"/>
              <a:gd name="connsiteX2" fmla="*/ 1202259 w 2667513"/>
              <a:gd name="connsiteY2" fmla="*/ 1567295 h 1899226"/>
              <a:gd name="connsiteX3" fmla="*/ 1222490 w 2667513"/>
              <a:gd name="connsiteY3" fmla="*/ 1613476 h 1899226"/>
              <a:gd name="connsiteX4" fmla="*/ 1419013 w 2667513"/>
              <a:gd name="connsiteY4" fmla="*/ 1806863 h 1899226"/>
              <a:gd name="connsiteX5" fmla="*/ 1511494 w 2667513"/>
              <a:gd name="connsiteY5" fmla="*/ 1806863 h 1899226"/>
              <a:gd name="connsiteX6" fmla="*/ 1534615 w 2667513"/>
              <a:gd name="connsiteY6" fmla="*/ 1757795 h 1899226"/>
              <a:gd name="connsiteX7" fmla="*/ 1530002 w 2667513"/>
              <a:gd name="connsiteY7" fmla="*/ 1732984 h 1899226"/>
              <a:gd name="connsiteX8" fmla="*/ 1309049 w 2667513"/>
              <a:gd name="connsiteY8" fmla="*/ 1512313 h 1899226"/>
              <a:gd name="connsiteX9" fmla="*/ 1294741 w 2667513"/>
              <a:gd name="connsiteY9" fmla="*/ 1502713 h 1899226"/>
              <a:gd name="connsiteX10" fmla="*/ 1271620 w 2667513"/>
              <a:gd name="connsiteY10" fmla="*/ 1498022 h 1899226"/>
              <a:gd name="connsiteX11" fmla="*/ 1355431 w 2667513"/>
              <a:gd name="connsiteY11" fmla="*/ 1290204 h 1899226"/>
              <a:gd name="connsiteX12" fmla="*/ 1306301 w 2667513"/>
              <a:gd name="connsiteY12" fmla="*/ 1310409 h 1899226"/>
              <a:gd name="connsiteX13" fmla="*/ 1286070 w 2667513"/>
              <a:gd name="connsiteY13" fmla="*/ 1356591 h 1899226"/>
              <a:gd name="connsiteX14" fmla="*/ 1306301 w 2667513"/>
              <a:gd name="connsiteY14" fmla="*/ 1402773 h 1899226"/>
              <a:gd name="connsiteX15" fmla="*/ 1612646 w 2667513"/>
              <a:gd name="connsiteY15" fmla="*/ 1705841 h 1899226"/>
              <a:gd name="connsiteX16" fmla="*/ 1708017 w 2667513"/>
              <a:gd name="connsiteY16" fmla="*/ 1705841 h 1899226"/>
              <a:gd name="connsiteX17" fmla="*/ 1728248 w 2667513"/>
              <a:gd name="connsiteY17" fmla="*/ 1659659 h 1899226"/>
              <a:gd name="connsiteX18" fmla="*/ 1708017 w 2667513"/>
              <a:gd name="connsiteY18" fmla="*/ 1613477 h 1899226"/>
              <a:gd name="connsiteX19" fmla="*/ 1401672 w 2667513"/>
              <a:gd name="connsiteY19" fmla="*/ 1310409 h 1899226"/>
              <a:gd name="connsiteX20" fmla="*/ 1355431 w 2667513"/>
              <a:gd name="connsiteY20" fmla="*/ 1290204 h 1899226"/>
              <a:gd name="connsiteX21" fmla="*/ 1499934 w 2667513"/>
              <a:gd name="connsiteY21" fmla="*/ 1137227 h 1899226"/>
              <a:gd name="connsiteX22" fmla="*/ 1450803 w 2667513"/>
              <a:gd name="connsiteY22" fmla="*/ 1157432 h 1899226"/>
              <a:gd name="connsiteX23" fmla="*/ 1430573 w 2667513"/>
              <a:gd name="connsiteY23" fmla="*/ 1203614 h 1899226"/>
              <a:gd name="connsiteX24" fmla="*/ 1450803 w 2667513"/>
              <a:gd name="connsiteY24" fmla="*/ 1249795 h 1899226"/>
              <a:gd name="connsiteX25" fmla="*/ 1745588 w 2667513"/>
              <a:gd name="connsiteY25" fmla="*/ 1541318 h 1899226"/>
              <a:gd name="connsiteX26" fmla="*/ 1840959 w 2667513"/>
              <a:gd name="connsiteY26" fmla="*/ 1541318 h 1899226"/>
              <a:gd name="connsiteX27" fmla="*/ 1861190 w 2667513"/>
              <a:gd name="connsiteY27" fmla="*/ 1495136 h 1899226"/>
              <a:gd name="connsiteX28" fmla="*/ 1840959 w 2667513"/>
              <a:gd name="connsiteY28" fmla="*/ 1448954 h 1899226"/>
              <a:gd name="connsiteX29" fmla="*/ 1546175 w 2667513"/>
              <a:gd name="connsiteY29" fmla="*/ 1157432 h 1899226"/>
              <a:gd name="connsiteX30" fmla="*/ 1499934 w 2667513"/>
              <a:gd name="connsiteY30" fmla="*/ 1137227 h 1899226"/>
              <a:gd name="connsiteX31" fmla="*/ 1734028 w 2667513"/>
              <a:gd name="connsiteY31" fmla="*/ 1073727 h 1899226"/>
              <a:gd name="connsiteX32" fmla="*/ 1684897 w 2667513"/>
              <a:gd name="connsiteY32" fmla="*/ 1093932 h 1899226"/>
              <a:gd name="connsiteX33" fmla="*/ 1664666 w 2667513"/>
              <a:gd name="connsiteY33" fmla="*/ 1140114 h 1899226"/>
              <a:gd name="connsiteX34" fmla="*/ 1684897 w 2667513"/>
              <a:gd name="connsiteY34" fmla="*/ 1186295 h 1899226"/>
              <a:gd name="connsiteX35" fmla="*/ 1846739 w 2667513"/>
              <a:gd name="connsiteY35" fmla="*/ 1345045 h 1899226"/>
              <a:gd name="connsiteX36" fmla="*/ 1942111 w 2667513"/>
              <a:gd name="connsiteY36" fmla="*/ 1345045 h 1899226"/>
              <a:gd name="connsiteX37" fmla="*/ 1962341 w 2667513"/>
              <a:gd name="connsiteY37" fmla="*/ 1298864 h 1899226"/>
              <a:gd name="connsiteX38" fmla="*/ 1942111 w 2667513"/>
              <a:gd name="connsiteY38" fmla="*/ 1252682 h 1899226"/>
              <a:gd name="connsiteX39" fmla="*/ 1780268 w 2667513"/>
              <a:gd name="connsiteY39" fmla="*/ 1093932 h 1899226"/>
              <a:gd name="connsiteX40" fmla="*/ 1734028 w 2667513"/>
              <a:gd name="connsiteY40" fmla="*/ 1073727 h 1899226"/>
              <a:gd name="connsiteX41" fmla="*/ 1252365 w 2667513"/>
              <a:gd name="connsiteY41" fmla="*/ 525881 h 1899226"/>
              <a:gd name="connsiteX42" fmla="*/ 1228947 w 2667513"/>
              <a:gd name="connsiteY42" fmla="*/ 545929 h 1899226"/>
              <a:gd name="connsiteX43" fmla="*/ 1118809 w 2667513"/>
              <a:gd name="connsiteY43" fmla="*/ 641855 h 1899226"/>
              <a:gd name="connsiteX44" fmla="*/ 1098192 w 2667513"/>
              <a:gd name="connsiteY44" fmla="*/ 660307 h 1899226"/>
              <a:gd name="connsiteX45" fmla="*/ 1309191 w 2667513"/>
              <a:gd name="connsiteY45" fmla="*/ 868795 h 1899226"/>
              <a:gd name="connsiteX46" fmla="*/ 1419012 w 2667513"/>
              <a:gd name="connsiteY46" fmla="*/ 912091 h 1899226"/>
              <a:gd name="connsiteX47" fmla="*/ 1517274 w 2667513"/>
              <a:gd name="connsiteY47" fmla="*/ 871682 h 1899226"/>
              <a:gd name="connsiteX48" fmla="*/ 1275865 w 2667513"/>
              <a:gd name="connsiteY48" fmla="*/ 550619 h 1899226"/>
              <a:gd name="connsiteX49" fmla="*/ 1845884 w 2667513"/>
              <a:gd name="connsiteY49" fmla="*/ 445225 h 1899226"/>
              <a:gd name="connsiteX50" fmla="*/ 1818923 w 2667513"/>
              <a:gd name="connsiteY50" fmla="*/ 468042 h 1899226"/>
              <a:gd name="connsiteX51" fmla="*/ 1705127 w 2667513"/>
              <a:gd name="connsiteY51" fmla="*/ 574386 h 1899226"/>
              <a:gd name="connsiteX52" fmla="*/ 1679117 w 2667513"/>
              <a:gd name="connsiteY52" fmla="*/ 600364 h 1899226"/>
              <a:gd name="connsiteX53" fmla="*/ 1653107 w 2667513"/>
              <a:gd name="connsiteY53" fmla="*/ 574386 h 1899226"/>
              <a:gd name="connsiteX54" fmla="*/ 1326757 w 2667513"/>
              <a:gd name="connsiteY54" fmla="*/ 471289 h 1899226"/>
              <a:gd name="connsiteX55" fmla="*/ 1314268 w 2667513"/>
              <a:gd name="connsiteY55" fmla="*/ 479605 h 1899226"/>
              <a:gd name="connsiteX56" fmla="*/ 1364310 w 2667513"/>
              <a:gd name="connsiteY56" fmla="*/ 533233 h 1899226"/>
              <a:gd name="connsiteX57" fmla="*/ 1583745 w 2667513"/>
              <a:gd name="connsiteY57" fmla="*/ 906318 h 1899226"/>
              <a:gd name="connsiteX58" fmla="*/ 1427683 w 2667513"/>
              <a:gd name="connsiteY58" fmla="*/ 981364 h 1899226"/>
              <a:gd name="connsiteX59" fmla="*/ 1260060 w 2667513"/>
              <a:gd name="connsiteY59" fmla="*/ 917864 h 1899226"/>
              <a:gd name="connsiteX60" fmla="*/ 1046068 w 2667513"/>
              <a:gd name="connsiteY60" fmla="*/ 706956 h 1899226"/>
              <a:gd name="connsiteX61" fmla="*/ 983203 w 2667513"/>
              <a:gd name="connsiteY61" fmla="*/ 763218 h 1899226"/>
              <a:gd name="connsiteX62" fmla="*/ 855454 w 2667513"/>
              <a:gd name="connsiteY62" fmla="*/ 883227 h 1899226"/>
              <a:gd name="connsiteX63" fmla="*/ 534659 w 2667513"/>
              <a:gd name="connsiteY63" fmla="*/ 1197841 h 1899226"/>
              <a:gd name="connsiteX64" fmla="*/ 517318 w 2667513"/>
              <a:gd name="connsiteY64" fmla="*/ 1244023 h 1899226"/>
              <a:gd name="connsiteX65" fmla="*/ 534659 w 2667513"/>
              <a:gd name="connsiteY65" fmla="*/ 1290205 h 1899226"/>
              <a:gd name="connsiteX66" fmla="*/ 600498 w 2667513"/>
              <a:gd name="connsiteY66" fmla="*/ 1310905 h 1899226"/>
              <a:gd name="connsiteX67" fmla="*/ 616273 w 2667513"/>
              <a:gd name="connsiteY67" fmla="*/ 1303983 h 1899226"/>
              <a:gd name="connsiteX68" fmla="*/ 872793 w 2667513"/>
              <a:gd name="connsiteY68" fmla="*/ 1050636 h 1899226"/>
              <a:gd name="connsiteX69" fmla="*/ 924814 w 2667513"/>
              <a:gd name="connsiteY69" fmla="*/ 1102590 h 1899226"/>
              <a:gd name="connsiteX70" fmla="*/ 916342 w 2667513"/>
              <a:gd name="connsiteY70" fmla="*/ 1110957 h 1899226"/>
              <a:gd name="connsiteX71" fmla="*/ 924815 w 2667513"/>
              <a:gd name="connsiteY71" fmla="*/ 1105477 h 1899226"/>
              <a:gd name="connsiteX72" fmla="*/ 627140 w 2667513"/>
              <a:gd name="connsiteY72" fmla="*/ 1399886 h 1899226"/>
              <a:gd name="connsiteX73" fmla="*/ 606910 w 2667513"/>
              <a:gd name="connsiteY73" fmla="*/ 1446068 h 1899226"/>
              <a:gd name="connsiteX74" fmla="*/ 627140 w 2667513"/>
              <a:gd name="connsiteY74" fmla="*/ 1492250 h 1899226"/>
              <a:gd name="connsiteX75" fmla="*/ 725402 w 2667513"/>
              <a:gd name="connsiteY75" fmla="*/ 1495136 h 1899226"/>
              <a:gd name="connsiteX76" fmla="*/ 726958 w 2667513"/>
              <a:gd name="connsiteY76" fmla="*/ 1493805 h 1899226"/>
              <a:gd name="connsiteX77" fmla="*/ 725401 w 2667513"/>
              <a:gd name="connsiteY77" fmla="*/ 1492250 h 1899226"/>
              <a:gd name="connsiteX78" fmla="*/ 988395 w 2667513"/>
              <a:gd name="connsiteY78" fmla="*/ 1235363 h 1899226"/>
              <a:gd name="connsiteX79" fmla="*/ 1040416 w 2667513"/>
              <a:gd name="connsiteY79" fmla="*/ 1287318 h 1899226"/>
              <a:gd name="connsiteX80" fmla="*/ 792186 w 2667513"/>
              <a:gd name="connsiteY80" fmla="*/ 1529783 h 1899226"/>
              <a:gd name="connsiteX81" fmla="*/ 794763 w 2667513"/>
              <a:gd name="connsiteY81" fmla="*/ 1532659 h 1899226"/>
              <a:gd name="connsiteX82" fmla="*/ 774532 w 2667513"/>
              <a:gd name="connsiteY82" fmla="*/ 1578841 h 1899226"/>
              <a:gd name="connsiteX83" fmla="*/ 794763 w 2667513"/>
              <a:gd name="connsiteY83" fmla="*/ 1625023 h 1899226"/>
              <a:gd name="connsiteX84" fmla="*/ 893024 w 2667513"/>
              <a:gd name="connsiteY84" fmla="*/ 1627909 h 1899226"/>
              <a:gd name="connsiteX85" fmla="*/ 921697 w 2667513"/>
              <a:gd name="connsiteY85" fmla="*/ 1598818 h 1899226"/>
              <a:gd name="connsiteX86" fmla="*/ 919034 w 2667513"/>
              <a:gd name="connsiteY86" fmla="*/ 1596159 h 1899226"/>
              <a:gd name="connsiteX87" fmla="*/ 1095327 w 2667513"/>
              <a:gd name="connsiteY87" fmla="*/ 1414318 h 1899226"/>
              <a:gd name="connsiteX88" fmla="*/ 1147348 w 2667513"/>
              <a:gd name="connsiteY88" fmla="*/ 1466272 h 1899226"/>
              <a:gd name="connsiteX89" fmla="*/ 1012369 w 2667513"/>
              <a:gd name="connsiteY89" fmla="*/ 1605500 h 1899226"/>
              <a:gd name="connsiteX90" fmla="*/ 1011516 w 2667513"/>
              <a:gd name="connsiteY90" fmla="*/ 1607705 h 1899226"/>
              <a:gd name="connsiteX91" fmla="*/ 1025967 w 2667513"/>
              <a:gd name="connsiteY91" fmla="*/ 1676977 h 1899226"/>
              <a:gd name="connsiteX92" fmla="*/ 1124228 w 2667513"/>
              <a:gd name="connsiteY92" fmla="*/ 1679864 h 1899226"/>
              <a:gd name="connsiteX93" fmla="*/ 1154260 w 2667513"/>
              <a:gd name="connsiteY93" fmla="*/ 1649871 h 1899226"/>
              <a:gd name="connsiteX94" fmla="*/ 1134705 w 2667513"/>
              <a:gd name="connsiteY94" fmla="*/ 1620693 h 1899226"/>
              <a:gd name="connsiteX95" fmla="*/ 1124228 w 2667513"/>
              <a:gd name="connsiteY95" fmla="*/ 1567295 h 1899226"/>
              <a:gd name="connsiteX96" fmla="*/ 1164689 w 2667513"/>
              <a:gd name="connsiteY96" fmla="*/ 1469158 h 1899226"/>
              <a:gd name="connsiteX97" fmla="*/ 1212962 w 2667513"/>
              <a:gd name="connsiteY97" fmla="*/ 1436642 h 1899226"/>
              <a:gd name="connsiteX98" fmla="*/ 1236676 w 2667513"/>
              <a:gd name="connsiteY98" fmla="*/ 1431746 h 1899226"/>
              <a:gd name="connsiteX99" fmla="*/ 1222851 w 2667513"/>
              <a:gd name="connsiteY99" fmla="*/ 1411432 h 1899226"/>
              <a:gd name="connsiteX100" fmla="*/ 1210929 w 2667513"/>
              <a:gd name="connsiteY100" fmla="*/ 1356591 h 1899226"/>
              <a:gd name="connsiteX101" fmla="*/ 1254280 w 2667513"/>
              <a:gd name="connsiteY101" fmla="*/ 1258455 h 1899226"/>
              <a:gd name="connsiteX102" fmla="*/ 1358321 w 2667513"/>
              <a:gd name="connsiteY102" fmla="*/ 1218045 h 1899226"/>
              <a:gd name="connsiteX103" fmla="*/ 1358321 w 2667513"/>
              <a:gd name="connsiteY103" fmla="*/ 1203614 h 1899226"/>
              <a:gd name="connsiteX104" fmla="*/ 1401672 w 2667513"/>
              <a:gd name="connsiteY104" fmla="*/ 1105477 h 1899226"/>
              <a:gd name="connsiteX105" fmla="*/ 1601085 w 2667513"/>
              <a:gd name="connsiteY105" fmla="*/ 1102591 h 1899226"/>
              <a:gd name="connsiteX106" fmla="*/ 1638656 w 2667513"/>
              <a:gd name="connsiteY106" fmla="*/ 1041977 h 1899226"/>
              <a:gd name="connsiteX107" fmla="*/ 1838069 w 2667513"/>
              <a:gd name="connsiteY107" fmla="*/ 1041977 h 1899226"/>
              <a:gd name="connsiteX108" fmla="*/ 1925255 w 2667513"/>
              <a:gd name="connsiteY108" fmla="*/ 1127497 h 1899226"/>
              <a:gd name="connsiteX109" fmla="*/ 1969792 w 2667513"/>
              <a:gd name="connsiteY109" fmla="*/ 1082025 h 1899226"/>
              <a:gd name="connsiteX110" fmla="*/ 2231116 w 2667513"/>
              <a:gd name="connsiteY110" fmla="*/ 825500 h 1899226"/>
              <a:gd name="connsiteX111" fmla="*/ 2130987 w 2667513"/>
              <a:gd name="connsiteY111" fmla="*/ 726250 h 1899226"/>
              <a:gd name="connsiteX112" fmla="*/ 798345 w 2667513"/>
              <a:gd name="connsiteY112" fmla="*/ 375813 h 1899226"/>
              <a:gd name="connsiteX113" fmla="*/ 388143 w 2667513"/>
              <a:gd name="connsiteY113" fmla="*/ 780148 h 1899226"/>
              <a:gd name="connsiteX114" fmla="*/ 618469 w 2667513"/>
              <a:gd name="connsiteY114" fmla="*/ 1007341 h 1899226"/>
              <a:gd name="connsiteX115" fmla="*/ 1037526 w 2667513"/>
              <a:gd name="connsiteY115" fmla="*/ 600364 h 1899226"/>
              <a:gd name="connsiteX116" fmla="*/ 1044426 w 2667513"/>
              <a:gd name="connsiteY116" fmla="*/ 607181 h 1899226"/>
              <a:gd name="connsiteX117" fmla="*/ 1065344 w 2667513"/>
              <a:gd name="connsiteY117" fmla="*/ 588458 h 1899226"/>
              <a:gd name="connsiteX118" fmla="*/ 1175662 w 2667513"/>
              <a:gd name="connsiteY118" fmla="*/ 492350 h 1899226"/>
              <a:gd name="connsiteX119" fmla="*/ 1199032 w 2667513"/>
              <a:gd name="connsiteY119" fmla="*/ 472303 h 1899226"/>
              <a:gd name="connsiteX120" fmla="*/ 1182029 w 2667513"/>
              <a:gd name="connsiteY120" fmla="*/ 456045 h 1899226"/>
              <a:gd name="connsiteX121" fmla="*/ 994176 w 2667513"/>
              <a:gd name="connsiteY121" fmla="*/ 513773 h 1899226"/>
              <a:gd name="connsiteX122" fmla="*/ 968165 w 2667513"/>
              <a:gd name="connsiteY122" fmla="*/ 542636 h 1899226"/>
              <a:gd name="connsiteX123" fmla="*/ 2002802 w 2667513"/>
              <a:gd name="connsiteY123" fmla="*/ 196272 h 1899226"/>
              <a:gd name="connsiteX124" fmla="*/ 1852520 w 2667513"/>
              <a:gd name="connsiteY124" fmla="*/ 346363 h 1899226"/>
              <a:gd name="connsiteX125" fmla="*/ 2413189 w 2667513"/>
              <a:gd name="connsiteY125" fmla="*/ 900545 h 1899226"/>
              <a:gd name="connsiteX126" fmla="*/ 2563471 w 2667513"/>
              <a:gd name="connsiteY126" fmla="*/ 750454 h 1899226"/>
              <a:gd name="connsiteX127" fmla="*/ 664711 w 2667513"/>
              <a:gd name="connsiteY127" fmla="*/ 103909 h 1899226"/>
              <a:gd name="connsiteX128" fmla="*/ 106932 w 2667513"/>
              <a:gd name="connsiteY128" fmla="*/ 655205 h 1899226"/>
              <a:gd name="connsiteX129" fmla="*/ 257214 w 2667513"/>
              <a:gd name="connsiteY129" fmla="*/ 805296 h 1899226"/>
              <a:gd name="connsiteX130" fmla="*/ 283360 w 2667513"/>
              <a:gd name="connsiteY130" fmla="*/ 779454 h 1899226"/>
              <a:gd name="connsiteX131" fmla="*/ 280334 w 2667513"/>
              <a:gd name="connsiteY131" fmla="*/ 776432 h 1899226"/>
              <a:gd name="connsiteX132" fmla="*/ 794762 w 2667513"/>
              <a:gd name="connsiteY132" fmla="*/ 262659 h 1899226"/>
              <a:gd name="connsiteX133" fmla="*/ 800516 w 2667513"/>
              <a:gd name="connsiteY133" fmla="*/ 268309 h 1899226"/>
              <a:gd name="connsiteX134" fmla="*/ 814993 w 2667513"/>
              <a:gd name="connsiteY134" fmla="*/ 254000 h 1899226"/>
              <a:gd name="connsiteX135" fmla="*/ 664711 w 2667513"/>
              <a:gd name="connsiteY135" fmla="*/ 0 h 1899226"/>
              <a:gd name="connsiteX136" fmla="*/ 921925 w 2667513"/>
              <a:gd name="connsiteY136" fmla="*/ 254000 h 1899226"/>
              <a:gd name="connsiteX137" fmla="*/ 854060 w 2667513"/>
              <a:gd name="connsiteY137" fmla="*/ 320894 h 1899226"/>
              <a:gd name="connsiteX138" fmla="*/ 968165 w 2667513"/>
              <a:gd name="connsiteY138" fmla="*/ 432954 h 1899226"/>
              <a:gd name="connsiteX139" fmla="*/ 1231159 w 2667513"/>
              <a:gd name="connsiteY139" fmla="*/ 395432 h 1899226"/>
              <a:gd name="connsiteX140" fmla="*/ 1250932 w 2667513"/>
              <a:gd name="connsiteY140" fmla="*/ 414306 h 1899226"/>
              <a:gd name="connsiteX141" fmla="*/ 1261381 w 2667513"/>
              <a:gd name="connsiteY141" fmla="*/ 424942 h 1899226"/>
              <a:gd name="connsiteX142" fmla="*/ 1279992 w 2667513"/>
              <a:gd name="connsiteY142" fmla="*/ 412327 h 1899226"/>
              <a:gd name="connsiteX143" fmla="*/ 1673337 w 2667513"/>
              <a:gd name="connsiteY143" fmla="*/ 499341 h 1899226"/>
              <a:gd name="connsiteX144" fmla="*/ 1772682 w 2667513"/>
              <a:gd name="connsiteY144" fmla="*/ 408421 h 1899226"/>
              <a:gd name="connsiteX145" fmla="*/ 1791789 w 2667513"/>
              <a:gd name="connsiteY145" fmla="*/ 391903 h 1899226"/>
              <a:gd name="connsiteX146" fmla="*/ 1745588 w 2667513"/>
              <a:gd name="connsiteY146" fmla="*/ 346363 h 1899226"/>
              <a:gd name="connsiteX147" fmla="*/ 2002802 w 2667513"/>
              <a:gd name="connsiteY147" fmla="*/ 92363 h 1899226"/>
              <a:gd name="connsiteX148" fmla="*/ 2667513 w 2667513"/>
              <a:gd name="connsiteY148" fmla="*/ 747568 h 1899226"/>
              <a:gd name="connsiteX149" fmla="*/ 2410299 w 2667513"/>
              <a:gd name="connsiteY149" fmla="*/ 1001568 h 1899226"/>
              <a:gd name="connsiteX150" fmla="*/ 2282612 w 2667513"/>
              <a:gd name="connsiteY150" fmla="*/ 875707 h 1899226"/>
              <a:gd name="connsiteX151" fmla="*/ 2258603 w 2667513"/>
              <a:gd name="connsiteY151" fmla="*/ 897981 h 1899226"/>
              <a:gd name="connsiteX152" fmla="*/ 1977740 w 2667513"/>
              <a:gd name="connsiteY152" fmla="*/ 1176373 h 1899226"/>
              <a:gd name="connsiteX153" fmla="*/ 1976436 w 2667513"/>
              <a:gd name="connsiteY153" fmla="*/ 1177700 h 1899226"/>
              <a:gd name="connsiteX154" fmla="*/ 1999912 w 2667513"/>
              <a:gd name="connsiteY154" fmla="*/ 1200727 h 1899226"/>
              <a:gd name="connsiteX155" fmla="*/ 2043263 w 2667513"/>
              <a:gd name="connsiteY155" fmla="*/ 1301750 h 1899226"/>
              <a:gd name="connsiteX156" fmla="*/ 1999912 w 2667513"/>
              <a:gd name="connsiteY156" fmla="*/ 1399886 h 1899226"/>
              <a:gd name="connsiteX157" fmla="*/ 1927661 w 2667513"/>
              <a:gd name="connsiteY157" fmla="*/ 1437409 h 1899226"/>
              <a:gd name="connsiteX158" fmla="*/ 1939221 w 2667513"/>
              <a:gd name="connsiteY158" fmla="*/ 1495136 h 1899226"/>
              <a:gd name="connsiteX159" fmla="*/ 1895870 w 2667513"/>
              <a:gd name="connsiteY159" fmla="*/ 1593273 h 1899226"/>
              <a:gd name="connsiteX160" fmla="*/ 1803389 w 2667513"/>
              <a:gd name="connsiteY160" fmla="*/ 1633682 h 1899226"/>
              <a:gd name="connsiteX161" fmla="*/ 1806279 w 2667513"/>
              <a:gd name="connsiteY161" fmla="*/ 1659659 h 1899226"/>
              <a:gd name="connsiteX162" fmla="*/ 1762928 w 2667513"/>
              <a:gd name="connsiteY162" fmla="*/ 1757795 h 1899226"/>
              <a:gd name="connsiteX163" fmla="*/ 1658886 w 2667513"/>
              <a:gd name="connsiteY163" fmla="*/ 1801091 h 1899226"/>
              <a:gd name="connsiteX164" fmla="*/ 1605059 w 2667513"/>
              <a:gd name="connsiteY164" fmla="*/ 1790628 h 1899226"/>
              <a:gd name="connsiteX165" fmla="*/ 1598365 w 2667513"/>
              <a:gd name="connsiteY165" fmla="*/ 1786392 h 1899226"/>
              <a:gd name="connsiteX166" fmla="*/ 1593500 w 2667513"/>
              <a:gd name="connsiteY166" fmla="*/ 1811193 h 1899226"/>
              <a:gd name="connsiteX167" fmla="*/ 1563515 w 2667513"/>
              <a:gd name="connsiteY167" fmla="*/ 1855931 h 1899226"/>
              <a:gd name="connsiteX168" fmla="*/ 1459473 w 2667513"/>
              <a:gd name="connsiteY168" fmla="*/ 1899226 h 1899226"/>
              <a:gd name="connsiteX169" fmla="*/ 1361212 w 2667513"/>
              <a:gd name="connsiteY169" fmla="*/ 1858817 h 1899226"/>
              <a:gd name="connsiteX170" fmla="*/ 1203588 w 2667513"/>
              <a:gd name="connsiteY170" fmla="*/ 1703709 h 1899226"/>
              <a:gd name="connsiteX171" fmla="*/ 1173359 w 2667513"/>
              <a:gd name="connsiteY171" fmla="*/ 1731818 h 1899226"/>
              <a:gd name="connsiteX172" fmla="*/ 1075097 w 2667513"/>
              <a:gd name="connsiteY172" fmla="*/ 1772227 h 1899226"/>
              <a:gd name="connsiteX173" fmla="*/ 976836 w 2667513"/>
              <a:gd name="connsiteY173" fmla="*/ 1731818 h 1899226"/>
              <a:gd name="connsiteX174" fmla="*/ 942155 w 2667513"/>
              <a:gd name="connsiteY174" fmla="*/ 1679864 h 1899226"/>
              <a:gd name="connsiteX175" fmla="*/ 745632 w 2667513"/>
              <a:gd name="connsiteY175" fmla="*/ 1676977 h 1899226"/>
              <a:gd name="connsiteX176" fmla="*/ 699391 w 2667513"/>
              <a:gd name="connsiteY176" fmla="*/ 1584614 h 1899226"/>
              <a:gd name="connsiteX177" fmla="*/ 575119 w 2667513"/>
              <a:gd name="connsiteY177" fmla="*/ 1547091 h 1899226"/>
              <a:gd name="connsiteX178" fmla="*/ 528878 w 2667513"/>
              <a:gd name="connsiteY178" fmla="*/ 1446068 h 1899226"/>
              <a:gd name="connsiteX179" fmla="*/ 543329 w 2667513"/>
              <a:gd name="connsiteY179" fmla="*/ 1382568 h 1899226"/>
              <a:gd name="connsiteX180" fmla="*/ 482638 w 2667513"/>
              <a:gd name="connsiteY180" fmla="*/ 1347932 h 1899226"/>
              <a:gd name="connsiteX181" fmla="*/ 436397 w 2667513"/>
              <a:gd name="connsiteY181" fmla="*/ 1246909 h 1899226"/>
              <a:gd name="connsiteX182" fmla="*/ 476858 w 2667513"/>
              <a:gd name="connsiteY182" fmla="*/ 1148773 h 1899226"/>
              <a:gd name="connsiteX183" fmla="*/ 565798 w 2667513"/>
              <a:gd name="connsiteY183" fmla="*/ 1061532 h 1899226"/>
              <a:gd name="connsiteX184" fmla="*/ 335758 w 2667513"/>
              <a:gd name="connsiteY184" fmla="*/ 831785 h 1899226"/>
              <a:gd name="connsiteX185" fmla="*/ 257214 w 2667513"/>
              <a:gd name="connsiteY185" fmla="*/ 909205 h 1899226"/>
              <a:gd name="connsiteX186" fmla="*/ 0 w 2667513"/>
              <a:gd name="connsiteY186" fmla="*/ 655205 h 189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2667513" h="1899226">
                <a:moveTo>
                  <a:pt x="1271620" y="1498022"/>
                </a:moveTo>
                <a:cubicBezTo>
                  <a:pt x="1254280" y="1498022"/>
                  <a:pt x="1236940" y="1503795"/>
                  <a:pt x="1225380" y="1518226"/>
                </a:cubicBezTo>
                <a:cubicBezTo>
                  <a:pt x="1208039" y="1535545"/>
                  <a:pt x="1202259" y="1549976"/>
                  <a:pt x="1202259" y="1567295"/>
                </a:cubicBezTo>
                <a:cubicBezTo>
                  <a:pt x="1202259" y="1584613"/>
                  <a:pt x="1208039" y="1599045"/>
                  <a:pt x="1222490" y="1613476"/>
                </a:cubicBezTo>
                <a:lnTo>
                  <a:pt x="1419013" y="1806863"/>
                </a:lnTo>
                <a:cubicBezTo>
                  <a:pt x="1445023" y="1832840"/>
                  <a:pt x="1485484" y="1832840"/>
                  <a:pt x="1511494" y="1806863"/>
                </a:cubicBezTo>
                <a:cubicBezTo>
                  <a:pt x="1528835" y="1789545"/>
                  <a:pt x="1534615" y="1775113"/>
                  <a:pt x="1534615" y="1757795"/>
                </a:cubicBezTo>
                <a:lnTo>
                  <a:pt x="1530002" y="1732984"/>
                </a:lnTo>
                <a:lnTo>
                  <a:pt x="1309049" y="1512313"/>
                </a:lnTo>
                <a:lnTo>
                  <a:pt x="1294741" y="1502713"/>
                </a:lnTo>
                <a:cubicBezTo>
                  <a:pt x="1286793" y="1499465"/>
                  <a:pt x="1278846" y="1498022"/>
                  <a:pt x="1271620" y="1498022"/>
                </a:cubicBezTo>
                <a:close/>
                <a:moveTo>
                  <a:pt x="1355431" y="1290204"/>
                </a:moveTo>
                <a:cubicBezTo>
                  <a:pt x="1338091" y="1290204"/>
                  <a:pt x="1320751" y="1295977"/>
                  <a:pt x="1306301" y="1310409"/>
                </a:cubicBezTo>
                <a:cubicBezTo>
                  <a:pt x="1291850" y="1321955"/>
                  <a:pt x="1286070" y="1339273"/>
                  <a:pt x="1286070" y="1356591"/>
                </a:cubicBezTo>
                <a:cubicBezTo>
                  <a:pt x="1286070" y="1373909"/>
                  <a:pt x="1291850" y="1391227"/>
                  <a:pt x="1306301" y="1402773"/>
                </a:cubicBezTo>
                <a:lnTo>
                  <a:pt x="1612646" y="1705841"/>
                </a:lnTo>
                <a:cubicBezTo>
                  <a:pt x="1638656" y="1731818"/>
                  <a:pt x="1682007" y="1731818"/>
                  <a:pt x="1708017" y="1705841"/>
                </a:cubicBezTo>
                <a:cubicBezTo>
                  <a:pt x="1719577" y="1694295"/>
                  <a:pt x="1728248" y="1676977"/>
                  <a:pt x="1728248" y="1659659"/>
                </a:cubicBezTo>
                <a:cubicBezTo>
                  <a:pt x="1728248" y="1642341"/>
                  <a:pt x="1722467" y="1625023"/>
                  <a:pt x="1708017" y="1613477"/>
                </a:cubicBezTo>
                <a:lnTo>
                  <a:pt x="1401672" y="1310409"/>
                </a:lnTo>
                <a:cubicBezTo>
                  <a:pt x="1390112" y="1298864"/>
                  <a:pt x="1372772" y="1290204"/>
                  <a:pt x="1355431" y="1290204"/>
                </a:cubicBezTo>
                <a:close/>
                <a:moveTo>
                  <a:pt x="1499934" y="1137227"/>
                </a:moveTo>
                <a:cubicBezTo>
                  <a:pt x="1482593" y="1137227"/>
                  <a:pt x="1465253" y="1143000"/>
                  <a:pt x="1450803" y="1157432"/>
                </a:cubicBezTo>
                <a:cubicBezTo>
                  <a:pt x="1439243" y="1168977"/>
                  <a:pt x="1430573" y="1186295"/>
                  <a:pt x="1430573" y="1203614"/>
                </a:cubicBezTo>
                <a:cubicBezTo>
                  <a:pt x="1430573" y="1220932"/>
                  <a:pt x="1436353" y="1238250"/>
                  <a:pt x="1450803" y="1249795"/>
                </a:cubicBezTo>
                <a:lnTo>
                  <a:pt x="1745588" y="1541318"/>
                </a:lnTo>
                <a:cubicBezTo>
                  <a:pt x="1771598" y="1567295"/>
                  <a:pt x="1814949" y="1567295"/>
                  <a:pt x="1840959" y="1541318"/>
                </a:cubicBezTo>
                <a:cubicBezTo>
                  <a:pt x="1852520" y="1529773"/>
                  <a:pt x="1861190" y="1512455"/>
                  <a:pt x="1861190" y="1495136"/>
                </a:cubicBezTo>
                <a:cubicBezTo>
                  <a:pt x="1861190" y="1477818"/>
                  <a:pt x="1855410" y="1460500"/>
                  <a:pt x="1840959" y="1448954"/>
                </a:cubicBezTo>
                <a:lnTo>
                  <a:pt x="1546175" y="1157432"/>
                </a:lnTo>
                <a:cubicBezTo>
                  <a:pt x="1534614" y="1145886"/>
                  <a:pt x="1517274" y="1137227"/>
                  <a:pt x="1499934" y="1137227"/>
                </a:cubicBezTo>
                <a:close/>
                <a:moveTo>
                  <a:pt x="1734028" y="1073727"/>
                </a:moveTo>
                <a:cubicBezTo>
                  <a:pt x="1716687" y="1073727"/>
                  <a:pt x="1699347" y="1079500"/>
                  <a:pt x="1684897" y="1093932"/>
                </a:cubicBezTo>
                <a:cubicBezTo>
                  <a:pt x="1673337" y="1105477"/>
                  <a:pt x="1664666" y="1122795"/>
                  <a:pt x="1664666" y="1140114"/>
                </a:cubicBezTo>
                <a:cubicBezTo>
                  <a:pt x="1664666" y="1157432"/>
                  <a:pt x="1670447" y="1174750"/>
                  <a:pt x="1684897" y="1186295"/>
                </a:cubicBezTo>
                <a:lnTo>
                  <a:pt x="1846739" y="1345045"/>
                </a:lnTo>
                <a:cubicBezTo>
                  <a:pt x="1872750" y="1371023"/>
                  <a:pt x="1916100" y="1371023"/>
                  <a:pt x="1942111" y="1345045"/>
                </a:cubicBezTo>
                <a:cubicBezTo>
                  <a:pt x="1953671" y="1333500"/>
                  <a:pt x="1962341" y="1316182"/>
                  <a:pt x="1962341" y="1298864"/>
                </a:cubicBezTo>
                <a:cubicBezTo>
                  <a:pt x="1962341" y="1281545"/>
                  <a:pt x="1956561" y="1264227"/>
                  <a:pt x="1942111" y="1252682"/>
                </a:cubicBezTo>
                <a:lnTo>
                  <a:pt x="1780268" y="1093932"/>
                </a:lnTo>
                <a:cubicBezTo>
                  <a:pt x="1768708" y="1082386"/>
                  <a:pt x="1751368" y="1073727"/>
                  <a:pt x="1734028" y="1073727"/>
                </a:cubicBezTo>
                <a:close/>
                <a:moveTo>
                  <a:pt x="1252365" y="525881"/>
                </a:moveTo>
                <a:lnTo>
                  <a:pt x="1228947" y="545929"/>
                </a:lnTo>
                <a:cubicBezTo>
                  <a:pt x="1200182" y="570688"/>
                  <a:pt x="1161618" y="604152"/>
                  <a:pt x="1118809" y="641855"/>
                </a:cubicBezTo>
                <a:lnTo>
                  <a:pt x="1098192" y="660307"/>
                </a:lnTo>
                <a:lnTo>
                  <a:pt x="1309191" y="868795"/>
                </a:lnTo>
                <a:cubicBezTo>
                  <a:pt x="1340981" y="900545"/>
                  <a:pt x="1378552" y="914977"/>
                  <a:pt x="1419012" y="912091"/>
                </a:cubicBezTo>
                <a:cubicBezTo>
                  <a:pt x="1462363" y="909204"/>
                  <a:pt x="1499934" y="889000"/>
                  <a:pt x="1517274" y="871682"/>
                </a:cubicBezTo>
                <a:cubicBezTo>
                  <a:pt x="1504269" y="821892"/>
                  <a:pt x="1380719" y="664946"/>
                  <a:pt x="1275865" y="550619"/>
                </a:cubicBezTo>
                <a:close/>
                <a:moveTo>
                  <a:pt x="1845884" y="445225"/>
                </a:moveTo>
                <a:lnTo>
                  <a:pt x="1818923" y="468042"/>
                </a:lnTo>
                <a:cubicBezTo>
                  <a:pt x="1787494" y="495372"/>
                  <a:pt x="1746310" y="533255"/>
                  <a:pt x="1705127" y="574386"/>
                </a:cubicBezTo>
                <a:lnTo>
                  <a:pt x="1679117" y="600364"/>
                </a:lnTo>
                <a:lnTo>
                  <a:pt x="1653107" y="574386"/>
                </a:lnTo>
                <a:cubicBezTo>
                  <a:pt x="1499212" y="420688"/>
                  <a:pt x="1389209" y="439088"/>
                  <a:pt x="1326757" y="471289"/>
                </a:cubicBezTo>
                <a:lnTo>
                  <a:pt x="1314268" y="479605"/>
                </a:lnTo>
                <a:lnTo>
                  <a:pt x="1364310" y="533233"/>
                </a:lnTo>
                <a:cubicBezTo>
                  <a:pt x="1482142" y="663232"/>
                  <a:pt x="1628902" y="846787"/>
                  <a:pt x="1583745" y="906318"/>
                </a:cubicBezTo>
                <a:cubicBezTo>
                  <a:pt x="1557735" y="938068"/>
                  <a:pt x="1499934" y="978477"/>
                  <a:pt x="1427683" y="981364"/>
                </a:cubicBezTo>
                <a:cubicBezTo>
                  <a:pt x="1364102" y="984250"/>
                  <a:pt x="1306301" y="964045"/>
                  <a:pt x="1260060" y="917864"/>
                </a:cubicBezTo>
                <a:lnTo>
                  <a:pt x="1046068" y="706956"/>
                </a:lnTo>
                <a:lnTo>
                  <a:pt x="983203" y="763218"/>
                </a:lnTo>
                <a:cubicBezTo>
                  <a:pt x="937459" y="804935"/>
                  <a:pt x="893025" y="846426"/>
                  <a:pt x="855454" y="883227"/>
                </a:cubicBezTo>
                <a:lnTo>
                  <a:pt x="534659" y="1197841"/>
                </a:lnTo>
                <a:cubicBezTo>
                  <a:pt x="523098" y="1209386"/>
                  <a:pt x="517318" y="1226705"/>
                  <a:pt x="517318" y="1244023"/>
                </a:cubicBezTo>
                <a:cubicBezTo>
                  <a:pt x="517318" y="1261341"/>
                  <a:pt x="523098" y="1278659"/>
                  <a:pt x="534659" y="1290205"/>
                </a:cubicBezTo>
                <a:cubicBezTo>
                  <a:pt x="554167" y="1309688"/>
                  <a:pt x="578552" y="1316182"/>
                  <a:pt x="600498" y="1310905"/>
                </a:cubicBezTo>
                <a:lnTo>
                  <a:pt x="616273" y="1303983"/>
                </a:lnTo>
                <a:lnTo>
                  <a:pt x="872793" y="1050636"/>
                </a:lnTo>
                <a:lnTo>
                  <a:pt x="924814" y="1102590"/>
                </a:lnTo>
                <a:lnTo>
                  <a:pt x="916342" y="1110957"/>
                </a:lnTo>
                <a:lnTo>
                  <a:pt x="924815" y="1105477"/>
                </a:lnTo>
                <a:lnTo>
                  <a:pt x="627140" y="1399886"/>
                </a:lnTo>
                <a:cubicBezTo>
                  <a:pt x="615580" y="1411432"/>
                  <a:pt x="606910" y="1428750"/>
                  <a:pt x="606910" y="1446068"/>
                </a:cubicBezTo>
                <a:cubicBezTo>
                  <a:pt x="606910" y="1463386"/>
                  <a:pt x="612690" y="1480705"/>
                  <a:pt x="627140" y="1492250"/>
                </a:cubicBezTo>
                <a:cubicBezTo>
                  <a:pt x="656041" y="1521114"/>
                  <a:pt x="699391" y="1521114"/>
                  <a:pt x="725402" y="1495136"/>
                </a:cubicBezTo>
                <a:lnTo>
                  <a:pt x="726958" y="1493805"/>
                </a:lnTo>
                <a:lnTo>
                  <a:pt x="725401" y="1492250"/>
                </a:lnTo>
                <a:lnTo>
                  <a:pt x="988395" y="1235363"/>
                </a:lnTo>
                <a:lnTo>
                  <a:pt x="1040416" y="1287318"/>
                </a:lnTo>
                <a:lnTo>
                  <a:pt x="792186" y="1529783"/>
                </a:lnTo>
                <a:lnTo>
                  <a:pt x="794763" y="1532659"/>
                </a:lnTo>
                <a:cubicBezTo>
                  <a:pt x="783203" y="1544205"/>
                  <a:pt x="774532" y="1561523"/>
                  <a:pt x="774532" y="1578841"/>
                </a:cubicBezTo>
                <a:cubicBezTo>
                  <a:pt x="774532" y="1596159"/>
                  <a:pt x="780313" y="1610591"/>
                  <a:pt x="794763" y="1625023"/>
                </a:cubicBezTo>
                <a:cubicBezTo>
                  <a:pt x="823663" y="1653886"/>
                  <a:pt x="867014" y="1653886"/>
                  <a:pt x="893024" y="1627909"/>
                </a:cubicBezTo>
                <a:lnTo>
                  <a:pt x="921697" y="1598818"/>
                </a:lnTo>
                <a:lnTo>
                  <a:pt x="919034" y="1596159"/>
                </a:lnTo>
                <a:lnTo>
                  <a:pt x="1095327" y="1414318"/>
                </a:lnTo>
                <a:lnTo>
                  <a:pt x="1147348" y="1466272"/>
                </a:lnTo>
                <a:lnTo>
                  <a:pt x="1012369" y="1605500"/>
                </a:lnTo>
                <a:lnTo>
                  <a:pt x="1011516" y="1607705"/>
                </a:lnTo>
                <a:cubicBezTo>
                  <a:pt x="1002846" y="1630796"/>
                  <a:pt x="1008626" y="1656773"/>
                  <a:pt x="1025967" y="1676977"/>
                </a:cubicBezTo>
                <a:cubicBezTo>
                  <a:pt x="1054867" y="1705841"/>
                  <a:pt x="1098218" y="1705841"/>
                  <a:pt x="1124228" y="1679864"/>
                </a:cubicBezTo>
                <a:lnTo>
                  <a:pt x="1154260" y="1649871"/>
                </a:lnTo>
                <a:lnTo>
                  <a:pt x="1134705" y="1620693"/>
                </a:lnTo>
                <a:cubicBezTo>
                  <a:pt x="1127841" y="1604096"/>
                  <a:pt x="1124228" y="1586056"/>
                  <a:pt x="1124228" y="1567295"/>
                </a:cubicBezTo>
                <a:cubicBezTo>
                  <a:pt x="1124228" y="1529772"/>
                  <a:pt x="1138678" y="1495136"/>
                  <a:pt x="1164689" y="1469158"/>
                </a:cubicBezTo>
                <a:cubicBezTo>
                  <a:pt x="1179139" y="1454726"/>
                  <a:pt x="1195577" y="1443903"/>
                  <a:pt x="1212962" y="1436642"/>
                </a:cubicBezTo>
                <a:lnTo>
                  <a:pt x="1236676" y="1431746"/>
                </a:lnTo>
                <a:lnTo>
                  <a:pt x="1222851" y="1411432"/>
                </a:lnTo>
                <a:cubicBezTo>
                  <a:pt x="1215264" y="1394114"/>
                  <a:pt x="1210929" y="1375353"/>
                  <a:pt x="1210929" y="1356591"/>
                </a:cubicBezTo>
                <a:cubicBezTo>
                  <a:pt x="1210929" y="1319068"/>
                  <a:pt x="1225379" y="1284432"/>
                  <a:pt x="1254280" y="1258455"/>
                </a:cubicBezTo>
                <a:cubicBezTo>
                  <a:pt x="1283180" y="1229591"/>
                  <a:pt x="1317861" y="1215159"/>
                  <a:pt x="1358321" y="1218045"/>
                </a:cubicBezTo>
                <a:lnTo>
                  <a:pt x="1358321" y="1203614"/>
                </a:lnTo>
                <a:cubicBezTo>
                  <a:pt x="1358321" y="1166091"/>
                  <a:pt x="1372772" y="1131454"/>
                  <a:pt x="1401672" y="1105477"/>
                </a:cubicBezTo>
                <a:cubicBezTo>
                  <a:pt x="1453693" y="1053523"/>
                  <a:pt x="1546175" y="1053523"/>
                  <a:pt x="1601085" y="1102591"/>
                </a:cubicBezTo>
                <a:cubicBezTo>
                  <a:pt x="1606865" y="1079500"/>
                  <a:pt x="1621316" y="1059295"/>
                  <a:pt x="1638656" y="1041977"/>
                </a:cubicBezTo>
                <a:cubicBezTo>
                  <a:pt x="1693567" y="987136"/>
                  <a:pt x="1783158" y="987136"/>
                  <a:pt x="1838069" y="1041977"/>
                </a:cubicBezTo>
                <a:lnTo>
                  <a:pt x="1925255" y="1127497"/>
                </a:lnTo>
                <a:lnTo>
                  <a:pt x="1969792" y="1082025"/>
                </a:lnTo>
                <a:cubicBezTo>
                  <a:pt x="2114611" y="934821"/>
                  <a:pt x="2189933" y="862301"/>
                  <a:pt x="2231116" y="825500"/>
                </a:cubicBezTo>
                <a:lnTo>
                  <a:pt x="2130987" y="726250"/>
                </a:lnTo>
                <a:close/>
                <a:moveTo>
                  <a:pt x="798345" y="375813"/>
                </a:moveTo>
                <a:lnTo>
                  <a:pt x="388143" y="780148"/>
                </a:lnTo>
                <a:lnTo>
                  <a:pt x="618469" y="1007341"/>
                </a:lnTo>
                <a:lnTo>
                  <a:pt x="1037526" y="600364"/>
                </a:lnTo>
                <a:lnTo>
                  <a:pt x="1044426" y="607181"/>
                </a:lnTo>
                <a:lnTo>
                  <a:pt x="1065344" y="588458"/>
                </a:lnTo>
                <a:cubicBezTo>
                  <a:pt x="1108153" y="550754"/>
                  <a:pt x="1146717" y="517290"/>
                  <a:pt x="1175662" y="492350"/>
                </a:cubicBezTo>
                <a:lnTo>
                  <a:pt x="1199032" y="472303"/>
                </a:lnTo>
                <a:lnTo>
                  <a:pt x="1182029" y="456045"/>
                </a:lnTo>
                <a:cubicBezTo>
                  <a:pt x="1106887" y="389659"/>
                  <a:pt x="997066" y="513773"/>
                  <a:pt x="994176" y="513773"/>
                </a:cubicBezTo>
                <a:lnTo>
                  <a:pt x="968165" y="542636"/>
                </a:lnTo>
                <a:close/>
                <a:moveTo>
                  <a:pt x="2002802" y="196272"/>
                </a:moveTo>
                <a:lnTo>
                  <a:pt x="1852520" y="346363"/>
                </a:lnTo>
                <a:lnTo>
                  <a:pt x="2413189" y="900545"/>
                </a:lnTo>
                <a:lnTo>
                  <a:pt x="2563471" y="750454"/>
                </a:lnTo>
                <a:close/>
                <a:moveTo>
                  <a:pt x="664711" y="103909"/>
                </a:moveTo>
                <a:lnTo>
                  <a:pt x="106932" y="655205"/>
                </a:lnTo>
                <a:lnTo>
                  <a:pt x="257214" y="805296"/>
                </a:lnTo>
                <a:lnTo>
                  <a:pt x="283360" y="779454"/>
                </a:lnTo>
                <a:lnTo>
                  <a:pt x="280334" y="776432"/>
                </a:lnTo>
                <a:lnTo>
                  <a:pt x="794762" y="262659"/>
                </a:lnTo>
                <a:lnTo>
                  <a:pt x="800516" y="268309"/>
                </a:lnTo>
                <a:lnTo>
                  <a:pt x="814993" y="254000"/>
                </a:lnTo>
                <a:close/>
                <a:moveTo>
                  <a:pt x="664711" y="0"/>
                </a:moveTo>
                <a:lnTo>
                  <a:pt x="921925" y="254000"/>
                </a:lnTo>
                <a:lnTo>
                  <a:pt x="854060" y="320894"/>
                </a:lnTo>
                <a:lnTo>
                  <a:pt x="968165" y="432954"/>
                </a:lnTo>
                <a:cubicBezTo>
                  <a:pt x="1031746" y="375227"/>
                  <a:pt x="1144458" y="317500"/>
                  <a:pt x="1231159" y="395432"/>
                </a:cubicBezTo>
                <a:cubicBezTo>
                  <a:pt x="1231882" y="395793"/>
                  <a:pt x="1239062" y="402558"/>
                  <a:pt x="1250932" y="414306"/>
                </a:cubicBezTo>
                <a:lnTo>
                  <a:pt x="1261381" y="424942"/>
                </a:lnTo>
                <a:lnTo>
                  <a:pt x="1279992" y="412327"/>
                </a:lnTo>
                <a:cubicBezTo>
                  <a:pt x="1402441" y="344650"/>
                  <a:pt x="1536783" y="375588"/>
                  <a:pt x="1673337" y="499341"/>
                </a:cubicBezTo>
                <a:cubicBezTo>
                  <a:pt x="1710908" y="463262"/>
                  <a:pt x="1746311" y="431512"/>
                  <a:pt x="1772682" y="408421"/>
                </a:cubicBezTo>
                <a:lnTo>
                  <a:pt x="1791789" y="391903"/>
                </a:lnTo>
                <a:lnTo>
                  <a:pt x="1745588" y="346363"/>
                </a:lnTo>
                <a:lnTo>
                  <a:pt x="2002802" y="92363"/>
                </a:lnTo>
                <a:lnTo>
                  <a:pt x="2667513" y="747568"/>
                </a:lnTo>
                <a:lnTo>
                  <a:pt x="2410299" y="1001568"/>
                </a:lnTo>
                <a:lnTo>
                  <a:pt x="2282612" y="875707"/>
                </a:lnTo>
                <a:lnTo>
                  <a:pt x="2258603" y="897981"/>
                </a:lnTo>
                <a:cubicBezTo>
                  <a:pt x="2199159" y="954248"/>
                  <a:pt x="2085135" y="1067594"/>
                  <a:pt x="1977740" y="1176373"/>
                </a:cubicBezTo>
                <a:lnTo>
                  <a:pt x="1976436" y="1177700"/>
                </a:lnTo>
                <a:lnTo>
                  <a:pt x="1999912" y="1200727"/>
                </a:lnTo>
                <a:cubicBezTo>
                  <a:pt x="2025922" y="1226704"/>
                  <a:pt x="2043263" y="1264227"/>
                  <a:pt x="2043263" y="1301750"/>
                </a:cubicBezTo>
                <a:cubicBezTo>
                  <a:pt x="2043263" y="1339273"/>
                  <a:pt x="2028812" y="1373909"/>
                  <a:pt x="1999912" y="1399886"/>
                </a:cubicBezTo>
                <a:cubicBezTo>
                  <a:pt x="1979681" y="1420091"/>
                  <a:pt x="1953671" y="1431636"/>
                  <a:pt x="1927661" y="1437409"/>
                </a:cubicBezTo>
                <a:cubicBezTo>
                  <a:pt x="1936331" y="1454727"/>
                  <a:pt x="1939221" y="1474932"/>
                  <a:pt x="1939221" y="1495136"/>
                </a:cubicBezTo>
                <a:cubicBezTo>
                  <a:pt x="1939221" y="1532659"/>
                  <a:pt x="1924771" y="1567295"/>
                  <a:pt x="1895870" y="1593273"/>
                </a:cubicBezTo>
                <a:cubicBezTo>
                  <a:pt x="1869860" y="1619250"/>
                  <a:pt x="1838069" y="1633682"/>
                  <a:pt x="1803389" y="1633682"/>
                </a:cubicBezTo>
                <a:cubicBezTo>
                  <a:pt x="1806279" y="1642341"/>
                  <a:pt x="1806279" y="1651000"/>
                  <a:pt x="1806279" y="1659659"/>
                </a:cubicBezTo>
                <a:cubicBezTo>
                  <a:pt x="1806279" y="1697182"/>
                  <a:pt x="1791828" y="1731818"/>
                  <a:pt x="1762928" y="1757795"/>
                </a:cubicBezTo>
                <a:cubicBezTo>
                  <a:pt x="1734028" y="1786659"/>
                  <a:pt x="1696457" y="1801091"/>
                  <a:pt x="1658886" y="1801091"/>
                </a:cubicBezTo>
                <a:cubicBezTo>
                  <a:pt x="1640101" y="1801091"/>
                  <a:pt x="1622038" y="1797483"/>
                  <a:pt x="1605059" y="1790628"/>
                </a:cubicBezTo>
                <a:lnTo>
                  <a:pt x="1598365" y="1786392"/>
                </a:lnTo>
                <a:lnTo>
                  <a:pt x="1593500" y="1811193"/>
                </a:lnTo>
                <a:cubicBezTo>
                  <a:pt x="1586636" y="1827789"/>
                  <a:pt x="1576521" y="1842943"/>
                  <a:pt x="1563515" y="1855931"/>
                </a:cubicBezTo>
                <a:cubicBezTo>
                  <a:pt x="1534615" y="1884795"/>
                  <a:pt x="1497044" y="1899226"/>
                  <a:pt x="1459473" y="1899226"/>
                </a:cubicBezTo>
                <a:cubicBezTo>
                  <a:pt x="1424793" y="1899226"/>
                  <a:pt x="1390112" y="1884795"/>
                  <a:pt x="1361212" y="1858817"/>
                </a:cubicBezTo>
                <a:lnTo>
                  <a:pt x="1203588" y="1703709"/>
                </a:lnTo>
                <a:lnTo>
                  <a:pt x="1173359" y="1731818"/>
                </a:lnTo>
                <a:cubicBezTo>
                  <a:pt x="1147349" y="1757796"/>
                  <a:pt x="1112668" y="1772227"/>
                  <a:pt x="1075097" y="1772227"/>
                </a:cubicBezTo>
                <a:cubicBezTo>
                  <a:pt x="1040417" y="1772227"/>
                  <a:pt x="1002846" y="1757796"/>
                  <a:pt x="976836" y="1731818"/>
                </a:cubicBezTo>
                <a:cubicBezTo>
                  <a:pt x="959495" y="1714500"/>
                  <a:pt x="947935" y="1697182"/>
                  <a:pt x="942155" y="1679864"/>
                </a:cubicBezTo>
                <a:cubicBezTo>
                  <a:pt x="886771" y="1732460"/>
                  <a:pt x="799444" y="1731178"/>
                  <a:pt x="745632" y="1676977"/>
                </a:cubicBezTo>
                <a:cubicBezTo>
                  <a:pt x="716732" y="1648114"/>
                  <a:pt x="702281" y="1616364"/>
                  <a:pt x="699391" y="1584614"/>
                </a:cubicBezTo>
                <a:cubicBezTo>
                  <a:pt x="656041" y="1593273"/>
                  <a:pt x="609800" y="1578841"/>
                  <a:pt x="575119" y="1547091"/>
                </a:cubicBezTo>
                <a:cubicBezTo>
                  <a:pt x="543329" y="1518227"/>
                  <a:pt x="528878" y="1480705"/>
                  <a:pt x="528878" y="1446068"/>
                </a:cubicBezTo>
                <a:cubicBezTo>
                  <a:pt x="528878" y="1422977"/>
                  <a:pt x="534659" y="1402773"/>
                  <a:pt x="543329" y="1382568"/>
                </a:cubicBezTo>
                <a:cubicBezTo>
                  <a:pt x="520208" y="1376796"/>
                  <a:pt x="499978" y="1365250"/>
                  <a:pt x="482638" y="1347932"/>
                </a:cubicBezTo>
                <a:cubicBezTo>
                  <a:pt x="450847" y="1319068"/>
                  <a:pt x="436397" y="1281546"/>
                  <a:pt x="436397" y="1246909"/>
                </a:cubicBezTo>
                <a:cubicBezTo>
                  <a:pt x="436397" y="1209386"/>
                  <a:pt x="450847" y="1174750"/>
                  <a:pt x="476858" y="1148773"/>
                </a:cubicBezTo>
                <a:lnTo>
                  <a:pt x="565798" y="1061532"/>
                </a:lnTo>
                <a:lnTo>
                  <a:pt x="335758" y="831785"/>
                </a:lnTo>
                <a:lnTo>
                  <a:pt x="257214" y="909205"/>
                </a:lnTo>
                <a:lnTo>
                  <a:pt x="0" y="65520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xmlns="" id="{42AACA38-7A25-4B63-8DDE-D8F44D63E8D9}"/>
              </a:ext>
            </a:extLst>
          </p:cNvPr>
          <p:cNvSpPr txBox="1"/>
          <p:nvPr/>
        </p:nvSpPr>
        <p:spPr>
          <a:xfrm>
            <a:off x="557731" y="3294767"/>
            <a:ext cx="392496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r"/>
            <a:r>
              <a:rPr lang="zh-CN" altLang="en-US">
                <a:sym typeface="+mn-lt"/>
              </a:rPr>
              <a:t>接受卫生部门的随访管理，做好个人防护，减少与他人的近距离接触，如实报告个人病情变化</a:t>
            </a:r>
            <a:endParaRPr lang="zh-CN" altLang="en-US" dirty="0">
              <a:sym typeface="+mn-lt"/>
            </a:endParaRPr>
          </a:p>
        </p:txBody>
      </p:sp>
      <p:sp>
        <p:nvSpPr>
          <p:cNvPr id="40" name="PA-102267">
            <a:extLst>
              <a:ext uri="{FF2B5EF4-FFF2-40B4-BE49-F238E27FC236}">
                <a16:creationId xmlns:a16="http://schemas.microsoft.com/office/drawing/2014/main" xmlns="" id="{E6FCC5F6-3ED5-48BC-B1F3-E973D7E664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38213" y="2923728"/>
            <a:ext cx="84447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r"/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接受</a:t>
            </a:r>
          </a:p>
        </p:txBody>
      </p:sp>
      <p:sp>
        <p:nvSpPr>
          <p:cNvPr id="44" name="箭头: 下弧形 17">
            <a:extLst>
              <a:ext uri="{FF2B5EF4-FFF2-40B4-BE49-F238E27FC236}">
                <a16:creationId xmlns:a16="http://schemas.microsoft.com/office/drawing/2014/main" xmlns="" id="{A264BFC6-4DC9-4619-9020-32BA067532F0}"/>
              </a:ext>
            </a:extLst>
          </p:cNvPr>
          <p:cNvSpPr/>
          <p:nvPr/>
        </p:nvSpPr>
        <p:spPr>
          <a:xfrm rot="5400000" flipH="1" flipV="1">
            <a:off x="4557836" y="3023199"/>
            <a:ext cx="338685" cy="339313"/>
          </a:xfrm>
          <a:custGeom>
            <a:avLst/>
            <a:gdLst>
              <a:gd name="connsiteX0" fmla="*/ 479203 w 564018"/>
              <a:gd name="connsiteY0" fmla="*/ 0 h 339259"/>
              <a:gd name="connsiteX1" fmla="*/ 557083 w 564018"/>
              <a:gd name="connsiteY1" fmla="*/ 84815 h 339259"/>
              <a:gd name="connsiteX2" fmla="*/ 514676 w 564018"/>
              <a:gd name="connsiteY2" fmla="*/ 84815 h 339259"/>
              <a:gd name="connsiteX3" fmla="*/ 260806 w 564018"/>
              <a:gd name="connsiteY3" fmla="*/ 332802 h 339259"/>
              <a:gd name="connsiteX4" fmla="*/ 429862 w 564018"/>
              <a:gd name="connsiteY4" fmla="*/ 84815 h 339259"/>
              <a:gd name="connsiteX5" fmla="*/ 387453 w 564018"/>
              <a:gd name="connsiteY5" fmla="*/ 84815 h 339259"/>
              <a:gd name="connsiteX6" fmla="*/ 479203 w 564018"/>
              <a:gd name="connsiteY6" fmla="*/ 0 h 339259"/>
              <a:gd name="connsiteX0" fmla="*/ 218398 w 564018"/>
              <a:gd name="connsiteY0" fmla="*/ 339259 h 339259"/>
              <a:gd name="connsiteX1" fmla="*/ 0 w 564018"/>
              <a:gd name="connsiteY1" fmla="*/ 0 h 339259"/>
              <a:gd name="connsiteX2" fmla="*/ 84815 w 564018"/>
              <a:gd name="connsiteY2" fmla="*/ 0 h 339259"/>
              <a:gd name="connsiteX3" fmla="*/ 303213 w 564018"/>
              <a:gd name="connsiteY3" fmla="*/ 339259 h 339259"/>
              <a:gd name="connsiteX4" fmla="*/ 218398 w 564018"/>
              <a:gd name="connsiteY4" fmla="*/ 339259 h 339259"/>
              <a:gd name="connsiteX0" fmla="*/ 260805 w 564018"/>
              <a:gd name="connsiteY0" fmla="*/ 332802 h 339259"/>
              <a:gd name="connsiteX1" fmla="*/ 429861 w 564018"/>
              <a:gd name="connsiteY1" fmla="*/ 84815 h 339259"/>
              <a:gd name="connsiteX2" fmla="*/ 387453 w 564018"/>
              <a:gd name="connsiteY2" fmla="*/ 84815 h 339259"/>
              <a:gd name="connsiteX3" fmla="*/ 479203 w 564018"/>
              <a:gd name="connsiteY3" fmla="*/ 0 h 339259"/>
              <a:gd name="connsiteX4" fmla="*/ 557083 w 564018"/>
              <a:gd name="connsiteY4" fmla="*/ 84815 h 339259"/>
              <a:gd name="connsiteX5" fmla="*/ 514676 w 564018"/>
              <a:gd name="connsiteY5" fmla="*/ 84815 h 339259"/>
              <a:gd name="connsiteX6" fmla="*/ 303213 w 564018"/>
              <a:gd name="connsiteY6" fmla="*/ 339259 h 339259"/>
              <a:gd name="connsiteX7" fmla="*/ 218398 w 564018"/>
              <a:gd name="connsiteY7" fmla="*/ 339259 h 339259"/>
              <a:gd name="connsiteX8" fmla="*/ 0 w 564018"/>
              <a:gd name="connsiteY8" fmla="*/ 0 h 339259"/>
              <a:gd name="connsiteX9" fmla="*/ 84815 w 564018"/>
              <a:gd name="connsiteY9" fmla="*/ 0 h 339259"/>
              <a:gd name="connsiteX10" fmla="*/ 303213 w 564018"/>
              <a:gd name="connsiteY10" fmla="*/ 339259 h 339259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0 w 557083"/>
              <a:gd name="connsiteY8" fmla="*/ 0 h 339313"/>
              <a:gd name="connsiteX9" fmla="*/ 303213 w 557083"/>
              <a:gd name="connsiteY9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303213 w 557083"/>
              <a:gd name="connsiteY2" fmla="*/ 339259 h 339313"/>
              <a:gd name="connsiteX3" fmla="*/ 218398 w 557083"/>
              <a:gd name="connsiteY3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260805 w 338685"/>
              <a:gd name="connsiteY0" fmla="*/ 0 h 339313"/>
              <a:gd name="connsiteX1" fmla="*/ 338685 w 338685"/>
              <a:gd name="connsiteY1" fmla="*/ 84815 h 339313"/>
              <a:gd name="connsiteX2" fmla="*/ 296278 w 338685"/>
              <a:gd name="connsiteY2" fmla="*/ 84815 h 339313"/>
              <a:gd name="connsiteX3" fmla="*/ 42408 w 338685"/>
              <a:gd name="connsiteY3" fmla="*/ 332802 h 339313"/>
              <a:gd name="connsiteX4" fmla="*/ 211464 w 338685"/>
              <a:gd name="connsiteY4" fmla="*/ 84815 h 339313"/>
              <a:gd name="connsiteX5" fmla="*/ 169055 w 338685"/>
              <a:gd name="connsiteY5" fmla="*/ 84815 h 339313"/>
              <a:gd name="connsiteX6" fmla="*/ 260805 w 338685"/>
              <a:gd name="connsiteY6" fmla="*/ 0 h 339313"/>
              <a:gd name="connsiteX0" fmla="*/ 0 w 338685"/>
              <a:gd name="connsiteY0" fmla="*/ 339259 h 339313"/>
              <a:gd name="connsiteX1" fmla="*/ 84815 w 338685"/>
              <a:gd name="connsiteY1" fmla="*/ 339259 h 339313"/>
              <a:gd name="connsiteX2" fmla="*/ 0 w 338685"/>
              <a:gd name="connsiteY2" fmla="*/ 339259 h 339313"/>
              <a:gd name="connsiteX0" fmla="*/ 42407 w 338685"/>
              <a:gd name="connsiteY0" fmla="*/ 332802 h 339313"/>
              <a:gd name="connsiteX1" fmla="*/ 211463 w 338685"/>
              <a:gd name="connsiteY1" fmla="*/ 84815 h 339313"/>
              <a:gd name="connsiteX2" fmla="*/ 169055 w 338685"/>
              <a:gd name="connsiteY2" fmla="*/ 84815 h 339313"/>
              <a:gd name="connsiteX3" fmla="*/ 260805 w 338685"/>
              <a:gd name="connsiteY3" fmla="*/ 0 h 339313"/>
              <a:gd name="connsiteX4" fmla="*/ 338685 w 338685"/>
              <a:gd name="connsiteY4" fmla="*/ 84815 h 339313"/>
              <a:gd name="connsiteX5" fmla="*/ 296278 w 338685"/>
              <a:gd name="connsiteY5" fmla="*/ 84815 h 339313"/>
              <a:gd name="connsiteX6" fmla="*/ 84815 w 338685"/>
              <a:gd name="connsiteY6" fmla="*/ 339259 h 339313"/>
              <a:gd name="connsiteX7" fmla="*/ 0 w 338685"/>
              <a:gd name="connsiteY7" fmla="*/ 339259 h 339313"/>
              <a:gd name="connsiteX8" fmla="*/ 84815 w 338685"/>
              <a:gd name="connsiteY8" fmla="*/ 339259 h 33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685" h="339313" stroke="0" extrusionOk="0">
                <a:moveTo>
                  <a:pt x="260805" y="0"/>
                </a:moveTo>
                <a:lnTo>
                  <a:pt x="338685" y="84815"/>
                </a:lnTo>
                <a:lnTo>
                  <a:pt x="296278" y="84815"/>
                </a:lnTo>
                <a:cubicBezTo>
                  <a:pt x="267337" y="258930"/>
                  <a:pt x="155967" y="367720"/>
                  <a:pt x="42408" y="332802"/>
                </a:cubicBezTo>
                <a:cubicBezTo>
                  <a:pt x="124758" y="307481"/>
                  <a:pt x="190477" y="211078"/>
                  <a:pt x="211464" y="84815"/>
                </a:cubicBezTo>
                <a:lnTo>
                  <a:pt x="169055" y="84815"/>
                </a:lnTo>
                <a:lnTo>
                  <a:pt x="260805" y="0"/>
                </a:lnTo>
                <a:close/>
              </a:path>
              <a:path w="338685" h="339313" fill="darkenLess" stroke="0" extrusionOk="0">
                <a:moveTo>
                  <a:pt x="0" y="339259"/>
                </a:moveTo>
                <a:lnTo>
                  <a:pt x="84815" y="339259"/>
                </a:lnTo>
                <a:lnTo>
                  <a:pt x="0" y="339259"/>
                </a:lnTo>
                <a:close/>
              </a:path>
              <a:path w="338685" h="339313" fill="none" extrusionOk="0">
                <a:moveTo>
                  <a:pt x="42407" y="332802"/>
                </a:moveTo>
                <a:cubicBezTo>
                  <a:pt x="124757" y="307481"/>
                  <a:pt x="190476" y="211078"/>
                  <a:pt x="211463" y="84815"/>
                </a:cubicBezTo>
                <a:lnTo>
                  <a:pt x="169055" y="84815"/>
                </a:lnTo>
                <a:lnTo>
                  <a:pt x="260805" y="0"/>
                </a:lnTo>
                <a:lnTo>
                  <a:pt x="338685" y="84815"/>
                </a:lnTo>
                <a:lnTo>
                  <a:pt x="296278" y="84815"/>
                </a:lnTo>
                <a:cubicBezTo>
                  <a:pt x="271381" y="234604"/>
                  <a:pt x="184404" y="339259"/>
                  <a:pt x="84815" y="339259"/>
                </a:cubicBezTo>
                <a:lnTo>
                  <a:pt x="0" y="339259"/>
                </a:lnTo>
                <a:lnTo>
                  <a:pt x="84815" y="339259"/>
                </a:ln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TextBox 2">
            <a:extLst>
              <a:ext uri="{FF2B5EF4-FFF2-40B4-BE49-F238E27FC236}">
                <a16:creationId xmlns:a16="http://schemas.microsoft.com/office/drawing/2014/main" xmlns="" id="{698D9115-87E3-4C8B-B55C-93F922FCA794}"/>
              </a:ext>
            </a:extLst>
          </p:cNvPr>
          <p:cNvSpPr txBox="1"/>
          <p:nvPr/>
        </p:nvSpPr>
        <p:spPr>
          <a:xfrm>
            <a:off x="557731" y="4883489"/>
            <a:ext cx="392496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r"/>
            <a:r>
              <a:rPr lang="zh-CN" altLang="en-US">
                <a:sym typeface="+mn-lt"/>
              </a:rPr>
              <a:t>不要紧张，保持心情放松，遵医嘱科学安排睡眠和运动，注意加强营养</a:t>
            </a:r>
          </a:p>
        </p:txBody>
      </p:sp>
      <p:sp>
        <p:nvSpPr>
          <p:cNvPr id="46" name="PA-102267">
            <a:extLst>
              <a:ext uri="{FF2B5EF4-FFF2-40B4-BE49-F238E27FC236}">
                <a16:creationId xmlns:a16="http://schemas.microsoft.com/office/drawing/2014/main" xmlns="" id="{44DA73C3-6EEE-4BAC-934D-A290116E012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38213" y="4512450"/>
            <a:ext cx="84447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r"/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冷静</a:t>
            </a:r>
          </a:p>
        </p:txBody>
      </p:sp>
      <p:sp>
        <p:nvSpPr>
          <p:cNvPr id="47" name="箭头: 下弧形 17">
            <a:extLst>
              <a:ext uri="{FF2B5EF4-FFF2-40B4-BE49-F238E27FC236}">
                <a16:creationId xmlns:a16="http://schemas.microsoft.com/office/drawing/2014/main" xmlns="" id="{41D94CF6-3B59-49FC-8896-93DF7101171D}"/>
              </a:ext>
            </a:extLst>
          </p:cNvPr>
          <p:cNvSpPr/>
          <p:nvPr/>
        </p:nvSpPr>
        <p:spPr>
          <a:xfrm rot="16200000" flipH="1">
            <a:off x="4557836" y="4418480"/>
            <a:ext cx="338685" cy="339313"/>
          </a:xfrm>
          <a:custGeom>
            <a:avLst/>
            <a:gdLst>
              <a:gd name="connsiteX0" fmla="*/ 479203 w 564018"/>
              <a:gd name="connsiteY0" fmla="*/ 0 h 339259"/>
              <a:gd name="connsiteX1" fmla="*/ 557083 w 564018"/>
              <a:gd name="connsiteY1" fmla="*/ 84815 h 339259"/>
              <a:gd name="connsiteX2" fmla="*/ 514676 w 564018"/>
              <a:gd name="connsiteY2" fmla="*/ 84815 h 339259"/>
              <a:gd name="connsiteX3" fmla="*/ 260806 w 564018"/>
              <a:gd name="connsiteY3" fmla="*/ 332802 h 339259"/>
              <a:gd name="connsiteX4" fmla="*/ 429862 w 564018"/>
              <a:gd name="connsiteY4" fmla="*/ 84815 h 339259"/>
              <a:gd name="connsiteX5" fmla="*/ 387453 w 564018"/>
              <a:gd name="connsiteY5" fmla="*/ 84815 h 339259"/>
              <a:gd name="connsiteX6" fmla="*/ 479203 w 564018"/>
              <a:gd name="connsiteY6" fmla="*/ 0 h 339259"/>
              <a:gd name="connsiteX0" fmla="*/ 218398 w 564018"/>
              <a:gd name="connsiteY0" fmla="*/ 339259 h 339259"/>
              <a:gd name="connsiteX1" fmla="*/ 0 w 564018"/>
              <a:gd name="connsiteY1" fmla="*/ 0 h 339259"/>
              <a:gd name="connsiteX2" fmla="*/ 84815 w 564018"/>
              <a:gd name="connsiteY2" fmla="*/ 0 h 339259"/>
              <a:gd name="connsiteX3" fmla="*/ 303213 w 564018"/>
              <a:gd name="connsiteY3" fmla="*/ 339259 h 339259"/>
              <a:gd name="connsiteX4" fmla="*/ 218398 w 564018"/>
              <a:gd name="connsiteY4" fmla="*/ 339259 h 339259"/>
              <a:gd name="connsiteX0" fmla="*/ 260805 w 564018"/>
              <a:gd name="connsiteY0" fmla="*/ 332802 h 339259"/>
              <a:gd name="connsiteX1" fmla="*/ 429861 w 564018"/>
              <a:gd name="connsiteY1" fmla="*/ 84815 h 339259"/>
              <a:gd name="connsiteX2" fmla="*/ 387453 w 564018"/>
              <a:gd name="connsiteY2" fmla="*/ 84815 h 339259"/>
              <a:gd name="connsiteX3" fmla="*/ 479203 w 564018"/>
              <a:gd name="connsiteY3" fmla="*/ 0 h 339259"/>
              <a:gd name="connsiteX4" fmla="*/ 557083 w 564018"/>
              <a:gd name="connsiteY4" fmla="*/ 84815 h 339259"/>
              <a:gd name="connsiteX5" fmla="*/ 514676 w 564018"/>
              <a:gd name="connsiteY5" fmla="*/ 84815 h 339259"/>
              <a:gd name="connsiteX6" fmla="*/ 303213 w 564018"/>
              <a:gd name="connsiteY6" fmla="*/ 339259 h 339259"/>
              <a:gd name="connsiteX7" fmla="*/ 218398 w 564018"/>
              <a:gd name="connsiteY7" fmla="*/ 339259 h 339259"/>
              <a:gd name="connsiteX8" fmla="*/ 0 w 564018"/>
              <a:gd name="connsiteY8" fmla="*/ 0 h 339259"/>
              <a:gd name="connsiteX9" fmla="*/ 84815 w 564018"/>
              <a:gd name="connsiteY9" fmla="*/ 0 h 339259"/>
              <a:gd name="connsiteX10" fmla="*/ 303213 w 564018"/>
              <a:gd name="connsiteY10" fmla="*/ 339259 h 339259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0 w 557083"/>
              <a:gd name="connsiteY8" fmla="*/ 0 h 339313"/>
              <a:gd name="connsiteX9" fmla="*/ 303213 w 557083"/>
              <a:gd name="connsiteY9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303213 w 557083"/>
              <a:gd name="connsiteY2" fmla="*/ 339259 h 339313"/>
              <a:gd name="connsiteX3" fmla="*/ 218398 w 557083"/>
              <a:gd name="connsiteY3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260805 w 338685"/>
              <a:gd name="connsiteY0" fmla="*/ 0 h 339313"/>
              <a:gd name="connsiteX1" fmla="*/ 338685 w 338685"/>
              <a:gd name="connsiteY1" fmla="*/ 84815 h 339313"/>
              <a:gd name="connsiteX2" fmla="*/ 296278 w 338685"/>
              <a:gd name="connsiteY2" fmla="*/ 84815 h 339313"/>
              <a:gd name="connsiteX3" fmla="*/ 42408 w 338685"/>
              <a:gd name="connsiteY3" fmla="*/ 332802 h 339313"/>
              <a:gd name="connsiteX4" fmla="*/ 211464 w 338685"/>
              <a:gd name="connsiteY4" fmla="*/ 84815 h 339313"/>
              <a:gd name="connsiteX5" fmla="*/ 169055 w 338685"/>
              <a:gd name="connsiteY5" fmla="*/ 84815 h 339313"/>
              <a:gd name="connsiteX6" fmla="*/ 260805 w 338685"/>
              <a:gd name="connsiteY6" fmla="*/ 0 h 339313"/>
              <a:gd name="connsiteX0" fmla="*/ 0 w 338685"/>
              <a:gd name="connsiteY0" fmla="*/ 339259 h 339313"/>
              <a:gd name="connsiteX1" fmla="*/ 84815 w 338685"/>
              <a:gd name="connsiteY1" fmla="*/ 339259 h 339313"/>
              <a:gd name="connsiteX2" fmla="*/ 0 w 338685"/>
              <a:gd name="connsiteY2" fmla="*/ 339259 h 339313"/>
              <a:gd name="connsiteX0" fmla="*/ 42407 w 338685"/>
              <a:gd name="connsiteY0" fmla="*/ 332802 h 339313"/>
              <a:gd name="connsiteX1" fmla="*/ 211463 w 338685"/>
              <a:gd name="connsiteY1" fmla="*/ 84815 h 339313"/>
              <a:gd name="connsiteX2" fmla="*/ 169055 w 338685"/>
              <a:gd name="connsiteY2" fmla="*/ 84815 h 339313"/>
              <a:gd name="connsiteX3" fmla="*/ 260805 w 338685"/>
              <a:gd name="connsiteY3" fmla="*/ 0 h 339313"/>
              <a:gd name="connsiteX4" fmla="*/ 338685 w 338685"/>
              <a:gd name="connsiteY4" fmla="*/ 84815 h 339313"/>
              <a:gd name="connsiteX5" fmla="*/ 296278 w 338685"/>
              <a:gd name="connsiteY5" fmla="*/ 84815 h 339313"/>
              <a:gd name="connsiteX6" fmla="*/ 84815 w 338685"/>
              <a:gd name="connsiteY6" fmla="*/ 339259 h 339313"/>
              <a:gd name="connsiteX7" fmla="*/ 0 w 338685"/>
              <a:gd name="connsiteY7" fmla="*/ 339259 h 339313"/>
              <a:gd name="connsiteX8" fmla="*/ 84815 w 338685"/>
              <a:gd name="connsiteY8" fmla="*/ 339259 h 33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685" h="339313" stroke="0" extrusionOk="0">
                <a:moveTo>
                  <a:pt x="260805" y="0"/>
                </a:moveTo>
                <a:lnTo>
                  <a:pt x="338685" y="84815"/>
                </a:lnTo>
                <a:lnTo>
                  <a:pt x="296278" y="84815"/>
                </a:lnTo>
                <a:cubicBezTo>
                  <a:pt x="267337" y="258930"/>
                  <a:pt x="155967" y="367720"/>
                  <a:pt x="42408" y="332802"/>
                </a:cubicBezTo>
                <a:cubicBezTo>
                  <a:pt x="124758" y="307481"/>
                  <a:pt x="190477" y="211078"/>
                  <a:pt x="211464" y="84815"/>
                </a:cubicBezTo>
                <a:lnTo>
                  <a:pt x="169055" y="84815"/>
                </a:lnTo>
                <a:lnTo>
                  <a:pt x="260805" y="0"/>
                </a:lnTo>
                <a:close/>
              </a:path>
              <a:path w="338685" h="339313" fill="darkenLess" stroke="0" extrusionOk="0">
                <a:moveTo>
                  <a:pt x="0" y="339259"/>
                </a:moveTo>
                <a:lnTo>
                  <a:pt x="84815" y="339259"/>
                </a:lnTo>
                <a:lnTo>
                  <a:pt x="0" y="339259"/>
                </a:lnTo>
                <a:close/>
              </a:path>
              <a:path w="338685" h="339313" fill="none" extrusionOk="0">
                <a:moveTo>
                  <a:pt x="42407" y="332802"/>
                </a:moveTo>
                <a:cubicBezTo>
                  <a:pt x="124757" y="307481"/>
                  <a:pt x="190476" y="211078"/>
                  <a:pt x="211463" y="84815"/>
                </a:cubicBezTo>
                <a:lnTo>
                  <a:pt x="169055" y="84815"/>
                </a:lnTo>
                <a:lnTo>
                  <a:pt x="260805" y="0"/>
                </a:lnTo>
                <a:lnTo>
                  <a:pt x="338685" y="84815"/>
                </a:lnTo>
                <a:lnTo>
                  <a:pt x="296278" y="84815"/>
                </a:lnTo>
                <a:cubicBezTo>
                  <a:pt x="271381" y="234604"/>
                  <a:pt x="184404" y="339259"/>
                  <a:pt x="84815" y="339259"/>
                </a:cubicBezTo>
                <a:lnTo>
                  <a:pt x="0" y="339259"/>
                </a:lnTo>
                <a:lnTo>
                  <a:pt x="84815" y="339259"/>
                </a:ln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TextBox 2">
            <a:extLst>
              <a:ext uri="{FF2B5EF4-FFF2-40B4-BE49-F238E27FC236}">
                <a16:creationId xmlns:a16="http://schemas.microsoft.com/office/drawing/2014/main" xmlns="" id="{D344D700-A1E3-4BDF-B1A1-D35A1736C4D1}"/>
              </a:ext>
            </a:extLst>
          </p:cNvPr>
          <p:cNvSpPr txBox="1"/>
          <p:nvPr/>
        </p:nvSpPr>
        <p:spPr>
          <a:xfrm>
            <a:off x="7709310" y="3294767"/>
            <a:ext cx="392496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ym typeface="+mn-lt"/>
              </a:rPr>
              <a:t>要相信当前的冠状病毒疫情是可防可</a:t>
            </a:r>
            <a:r>
              <a:rPr lang="zh-CN" altLang="en-US">
                <a:sym typeface="+mn-lt"/>
              </a:rPr>
              <a:t>治的</a:t>
            </a:r>
            <a:endParaRPr lang="en-US" altLang="zh-CN">
              <a:sym typeface="+mn-lt"/>
            </a:endParaRPr>
          </a:p>
          <a:p>
            <a:r>
              <a:rPr lang="zh-CN" altLang="en-US">
                <a:sym typeface="+mn-lt"/>
              </a:rPr>
              <a:t>患者</a:t>
            </a:r>
            <a:r>
              <a:rPr lang="zh-CN" altLang="en-US" dirty="0">
                <a:sym typeface="+mn-lt"/>
              </a:rPr>
              <a:t>是可以完全</a:t>
            </a:r>
            <a:r>
              <a:rPr lang="zh-CN" altLang="en-US">
                <a:sym typeface="+mn-lt"/>
              </a:rPr>
              <a:t>治愈的</a:t>
            </a:r>
            <a:endParaRPr lang="en-US" altLang="zh-CN" dirty="0"/>
          </a:p>
        </p:txBody>
      </p:sp>
      <p:sp>
        <p:nvSpPr>
          <p:cNvPr id="49" name="PA-102267">
            <a:extLst>
              <a:ext uri="{FF2B5EF4-FFF2-40B4-BE49-F238E27FC236}">
                <a16:creationId xmlns:a16="http://schemas.microsoft.com/office/drawing/2014/main" xmlns="" id="{32CC135C-23CF-4140-A25E-2E81E34AFBC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709310" y="2923728"/>
            <a:ext cx="84447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相信</a:t>
            </a:r>
          </a:p>
        </p:txBody>
      </p:sp>
      <p:sp>
        <p:nvSpPr>
          <p:cNvPr id="50" name="箭头: 下弧形 17">
            <a:extLst>
              <a:ext uri="{FF2B5EF4-FFF2-40B4-BE49-F238E27FC236}">
                <a16:creationId xmlns:a16="http://schemas.microsoft.com/office/drawing/2014/main" xmlns="" id="{9E162191-BA15-423A-9DB0-6EB75377D5A5}"/>
              </a:ext>
            </a:extLst>
          </p:cNvPr>
          <p:cNvSpPr/>
          <p:nvPr/>
        </p:nvSpPr>
        <p:spPr>
          <a:xfrm rot="16200000" flipV="1">
            <a:off x="7295480" y="3023199"/>
            <a:ext cx="338685" cy="339313"/>
          </a:xfrm>
          <a:custGeom>
            <a:avLst/>
            <a:gdLst>
              <a:gd name="connsiteX0" fmla="*/ 479203 w 564018"/>
              <a:gd name="connsiteY0" fmla="*/ 0 h 339259"/>
              <a:gd name="connsiteX1" fmla="*/ 557083 w 564018"/>
              <a:gd name="connsiteY1" fmla="*/ 84815 h 339259"/>
              <a:gd name="connsiteX2" fmla="*/ 514676 w 564018"/>
              <a:gd name="connsiteY2" fmla="*/ 84815 h 339259"/>
              <a:gd name="connsiteX3" fmla="*/ 260806 w 564018"/>
              <a:gd name="connsiteY3" fmla="*/ 332802 h 339259"/>
              <a:gd name="connsiteX4" fmla="*/ 429862 w 564018"/>
              <a:gd name="connsiteY4" fmla="*/ 84815 h 339259"/>
              <a:gd name="connsiteX5" fmla="*/ 387453 w 564018"/>
              <a:gd name="connsiteY5" fmla="*/ 84815 h 339259"/>
              <a:gd name="connsiteX6" fmla="*/ 479203 w 564018"/>
              <a:gd name="connsiteY6" fmla="*/ 0 h 339259"/>
              <a:gd name="connsiteX0" fmla="*/ 218398 w 564018"/>
              <a:gd name="connsiteY0" fmla="*/ 339259 h 339259"/>
              <a:gd name="connsiteX1" fmla="*/ 0 w 564018"/>
              <a:gd name="connsiteY1" fmla="*/ 0 h 339259"/>
              <a:gd name="connsiteX2" fmla="*/ 84815 w 564018"/>
              <a:gd name="connsiteY2" fmla="*/ 0 h 339259"/>
              <a:gd name="connsiteX3" fmla="*/ 303213 w 564018"/>
              <a:gd name="connsiteY3" fmla="*/ 339259 h 339259"/>
              <a:gd name="connsiteX4" fmla="*/ 218398 w 564018"/>
              <a:gd name="connsiteY4" fmla="*/ 339259 h 339259"/>
              <a:gd name="connsiteX0" fmla="*/ 260805 w 564018"/>
              <a:gd name="connsiteY0" fmla="*/ 332802 h 339259"/>
              <a:gd name="connsiteX1" fmla="*/ 429861 w 564018"/>
              <a:gd name="connsiteY1" fmla="*/ 84815 h 339259"/>
              <a:gd name="connsiteX2" fmla="*/ 387453 w 564018"/>
              <a:gd name="connsiteY2" fmla="*/ 84815 h 339259"/>
              <a:gd name="connsiteX3" fmla="*/ 479203 w 564018"/>
              <a:gd name="connsiteY3" fmla="*/ 0 h 339259"/>
              <a:gd name="connsiteX4" fmla="*/ 557083 w 564018"/>
              <a:gd name="connsiteY4" fmla="*/ 84815 h 339259"/>
              <a:gd name="connsiteX5" fmla="*/ 514676 w 564018"/>
              <a:gd name="connsiteY5" fmla="*/ 84815 h 339259"/>
              <a:gd name="connsiteX6" fmla="*/ 303213 w 564018"/>
              <a:gd name="connsiteY6" fmla="*/ 339259 h 339259"/>
              <a:gd name="connsiteX7" fmla="*/ 218398 w 564018"/>
              <a:gd name="connsiteY7" fmla="*/ 339259 h 339259"/>
              <a:gd name="connsiteX8" fmla="*/ 0 w 564018"/>
              <a:gd name="connsiteY8" fmla="*/ 0 h 339259"/>
              <a:gd name="connsiteX9" fmla="*/ 84815 w 564018"/>
              <a:gd name="connsiteY9" fmla="*/ 0 h 339259"/>
              <a:gd name="connsiteX10" fmla="*/ 303213 w 564018"/>
              <a:gd name="connsiteY10" fmla="*/ 339259 h 339259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0 w 557083"/>
              <a:gd name="connsiteY8" fmla="*/ 0 h 339313"/>
              <a:gd name="connsiteX9" fmla="*/ 303213 w 557083"/>
              <a:gd name="connsiteY9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303213 w 557083"/>
              <a:gd name="connsiteY2" fmla="*/ 339259 h 339313"/>
              <a:gd name="connsiteX3" fmla="*/ 218398 w 557083"/>
              <a:gd name="connsiteY3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260805 w 338685"/>
              <a:gd name="connsiteY0" fmla="*/ 0 h 339313"/>
              <a:gd name="connsiteX1" fmla="*/ 338685 w 338685"/>
              <a:gd name="connsiteY1" fmla="*/ 84815 h 339313"/>
              <a:gd name="connsiteX2" fmla="*/ 296278 w 338685"/>
              <a:gd name="connsiteY2" fmla="*/ 84815 h 339313"/>
              <a:gd name="connsiteX3" fmla="*/ 42408 w 338685"/>
              <a:gd name="connsiteY3" fmla="*/ 332802 h 339313"/>
              <a:gd name="connsiteX4" fmla="*/ 211464 w 338685"/>
              <a:gd name="connsiteY4" fmla="*/ 84815 h 339313"/>
              <a:gd name="connsiteX5" fmla="*/ 169055 w 338685"/>
              <a:gd name="connsiteY5" fmla="*/ 84815 h 339313"/>
              <a:gd name="connsiteX6" fmla="*/ 260805 w 338685"/>
              <a:gd name="connsiteY6" fmla="*/ 0 h 339313"/>
              <a:gd name="connsiteX0" fmla="*/ 0 w 338685"/>
              <a:gd name="connsiteY0" fmla="*/ 339259 h 339313"/>
              <a:gd name="connsiteX1" fmla="*/ 84815 w 338685"/>
              <a:gd name="connsiteY1" fmla="*/ 339259 h 339313"/>
              <a:gd name="connsiteX2" fmla="*/ 0 w 338685"/>
              <a:gd name="connsiteY2" fmla="*/ 339259 h 339313"/>
              <a:gd name="connsiteX0" fmla="*/ 42407 w 338685"/>
              <a:gd name="connsiteY0" fmla="*/ 332802 h 339313"/>
              <a:gd name="connsiteX1" fmla="*/ 211463 w 338685"/>
              <a:gd name="connsiteY1" fmla="*/ 84815 h 339313"/>
              <a:gd name="connsiteX2" fmla="*/ 169055 w 338685"/>
              <a:gd name="connsiteY2" fmla="*/ 84815 h 339313"/>
              <a:gd name="connsiteX3" fmla="*/ 260805 w 338685"/>
              <a:gd name="connsiteY3" fmla="*/ 0 h 339313"/>
              <a:gd name="connsiteX4" fmla="*/ 338685 w 338685"/>
              <a:gd name="connsiteY4" fmla="*/ 84815 h 339313"/>
              <a:gd name="connsiteX5" fmla="*/ 296278 w 338685"/>
              <a:gd name="connsiteY5" fmla="*/ 84815 h 339313"/>
              <a:gd name="connsiteX6" fmla="*/ 84815 w 338685"/>
              <a:gd name="connsiteY6" fmla="*/ 339259 h 339313"/>
              <a:gd name="connsiteX7" fmla="*/ 0 w 338685"/>
              <a:gd name="connsiteY7" fmla="*/ 339259 h 339313"/>
              <a:gd name="connsiteX8" fmla="*/ 84815 w 338685"/>
              <a:gd name="connsiteY8" fmla="*/ 339259 h 33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685" h="339313" stroke="0" extrusionOk="0">
                <a:moveTo>
                  <a:pt x="260805" y="0"/>
                </a:moveTo>
                <a:lnTo>
                  <a:pt x="338685" y="84815"/>
                </a:lnTo>
                <a:lnTo>
                  <a:pt x="296278" y="84815"/>
                </a:lnTo>
                <a:cubicBezTo>
                  <a:pt x="267337" y="258930"/>
                  <a:pt x="155967" y="367720"/>
                  <a:pt x="42408" y="332802"/>
                </a:cubicBezTo>
                <a:cubicBezTo>
                  <a:pt x="124758" y="307481"/>
                  <a:pt x="190477" y="211078"/>
                  <a:pt x="211464" y="84815"/>
                </a:cubicBezTo>
                <a:lnTo>
                  <a:pt x="169055" y="84815"/>
                </a:lnTo>
                <a:lnTo>
                  <a:pt x="260805" y="0"/>
                </a:lnTo>
                <a:close/>
              </a:path>
              <a:path w="338685" h="339313" fill="darkenLess" stroke="0" extrusionOk="0">
                <a:moveTo>
                  <a:pt x="0" y="339259"/>
                </a:moveTo>
                <a:lnTo>
                  <a:pt x="84815" y="339259"/>
                </a:lnTo>
                <a:lnTo>
                  <a:pt x="0" y="339259"/>
                </a:lnTo>
                <a:close/>
              </a:path>
              <a:path w="338685" h="339313" fill="none" extrusionOk="0">
                <a:moveTo>
                  <a:pt x="42407" y="332802"/>
                </a:moveTo>
                <a:cubicBezTo>
                  <a:pt x="124757" y="307481"/>
                  <a:pt x="190476" y="211078"/>
                  <a:pt x="211463" y="84815"/>
                </a:cubicBezTo>
                <a:lnTo>
                  <a:pt x="169055" y="84815"/>
                </a:lnTo>
                <a:lnTo>
                  <a:pt x="260805" y="0"/>
                </a:lnTo>
                <a:lnTo>
                  <a:pt x="338685" y="84815"/>
                </a:lnTo>
                <a:lnTo>
                  <a:pt x="296278" y="84815"/>
                </a:lnTo>
                <a:cubicBezTo>
                  <a:pt x="271381" y="234604"/>
                  <a:pt x="184404" y="339259"/>
                  <a:pt x="84815" y="339259"/>
                </a:cubicBezTo>
                <a:lnTo>
                  <a:pt x="0" y="339259"/>
                </a:lnTo>
                <a:lnTo>
                  <a:pt x="84815" y="339259"/>
                </a:ln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TextBox 2">
            <a:extLst>
              <a:ext uri="{FF2B5EF4-FFF2-40B4-BE49-F238E27FC236}">
                <a16:creationId xmlns:a16="http://schemas.microsoft.com/office/drawing/2014/main" xmlns="" id="{91545C90-4C8A-470E-8451-00F3B98E4257}"/>
              </a:ext>
            </a:extLst>
          </p:cNvPr>
          <p:cNvSpPr txBox="1"/>
          <p:nvPr/>
        </p:nvSpPr>
        <p:spPr>
          <a:xfrm>
            <a:off x="7709310" y="4883489"/>
            <a:ext cx="392496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>
                <a:sym typeface="+mn-lt"/>
              </a:rPr>
              <a:t>主动配合隔离治疗，接受健康检查和流行病学调查，如实提供个人接触史，不得逃避管理</a:t>
            </a:r>
            <a:endParaRPr lang="zh-CN" altLang="en-US" dirty="0">
              <a:sym typeface="+mn-lt"/>
            </a:endParaRPr>
          </a:p>
        </p:txBody>
      </p:sp>
      <p:sp>
        <p:nvSpPr>
          <p:cNvPr id="52" name="PA-102267">
            <a:extLst>
              <a:ext uri="{FF2B5EF4-FFF2-40B4-BE49-F238E27FC236}">
                <a16:creationId xmlns:a16="http://schemas.microsoft.com/office/drawing/2014/main" xmlns="" id="{DA4BF641-C08C-432D-9C14-50D1B07D134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709310" y="4512450"/>
            <a:ext cx="84447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配合</a:t>
            </a:r>
          </a:p>
        </p:txBody>
      </p:sp>
      <p:sp>
        <p:nvSpPr>
          <p:cNvPr id="53" name="箭头: 下弧形 17">
            <a:extLst>
              <a:ext uri="{FF2B5EF4-FFF2-40B4-BE49-F238E27FC236}">
                <a16:creationId xmlns:a16="http://schemas.microsoft.com/office/drawing/2014/main" xmlns="" id="{08FD4C41-B1EE-40E6-A658-BDBD0E2D1855}"/>
              </a:ext>
            </a:extLst>
          </p:cNvPr>
          <p:cNvSpPr/>
          <p:nvPr/>
        </p:nvSpPr>
        <p:spPr>
          <a:xfrm rot="5400000">
            <a:off x="7295480" y="4418480"/>
            <a:ext cx="338685" cy="339313"/>
          </a:xfrm>
          <a:custGeom>
            <a:avLst/>
            <a:gdLst>
              <a:gd name="connsiteX0" fmla="*/ 479203 w 564018"/>
              <a:gd name="connsiteY0" fmla="*/ 0 h 339259"/>
              <a:gd name="connsiteX1" fmla="*/ 557083 w 564018"/>
              <a:gd name="connsiteY1" fmla="*/ 84815 h 339259"/>
              <a:gd name="connsiteX2" fmla="*/ 514676 w 564018"/>
              <a:gd name="connsiteY2" fmla="*/ 84815 h 339259"/>
              <a:gd name="connsiteX3" fmla="*/ 260806 w 564018"/>
              <a:gd name="connsiteY3" fmla="*/ 332802 h 339259"/>
              <a:gd name="connsiteX4" fmla="*/ 429862 w 564018"/>
              <a:gd name="connsiteY4" fmla="*/ 84815 h 339259"/>
              <a:gd name="connsiteX5" fmla="*/ 387453 w 564018"/>
              <a:gd name="connsiteY5" fmla="*/ 84815 h 339259"/>
              <a:gd name="connsiteX6" fmla="*/ 479203 w 564018"/>
              <a:gd name="connsiteY6" fmla="*/ 0 h 339259"/>
              <a:gd name="connsiteX0" fmla="*/ 218398 w 564018"/>
              <a:gd name="connsiteY0" fmla="*/ 339259 h 339259"/>
              <a:gd name="connsiteX1" fmla="*/ 0 w 564018"/>
              <a:gd name="connsiteY1" fmla="*/ 0 h 339259"/>
              <a:gd name="connsiteX2" fmla="*/ 84815 w 564018"/>
              <a:gd name="connsiteY2" fmla="*/ 0 h 339259"/>
              <a:gd name="connsiteX3" fmla="*/ 303213 w 564018"/>
              <a:gd name="connsiteY3" fmla="*/ 339259 h 339259"/>
              <a:gd name="connsiteX4" fmla="*/ 218398 w 564018"/>
              <a:gd name="connsiteY4" fmla="*/ 339259 h 339259"/>
              <a:gd name="connsiteX0" fmla="*/ 260805 w 564018"/>
              <a:gd name="connsiteY0" fmla="*/ 332802 h 339259"/>
              <a:gd name="connsiteX1" fmla="*/ 429861 w 564018"/>
              <a:gd name="connsiteY1" fmla="*/ 84815 h 339259"/>
              <a:gd name="connsiteX2" fmla="*/ 387453 w 564018"/>
              <a:gd name="connsiteY2" fmla="*/ 84815 h 339259"/>
              <a:gd name="connsiteX3" fmla="*/ 479203 w 564018"/>
              <a:gd name="connsiteY3" fmla="*/ 0 h 339259"/>
              <a:gd name="connsiteX4" fmla="*/ 557083 w 564018"/>
              <a:gd name="connsiteY4" fmla="*/ 84815 h 339259"/>
              <a:gd name="connsiteX5" fmla="*/ 514676 w 564018"/>
              <a:gd name="connsiteY5" fmla="*/ 84815 h 339259"/>
              <a:gd name="connsiteX6" fmla="*/ 303213 w 564018"/>
              <a:gd name="connsiteY6" fmla="*/ 339259 h 339259"/>
              <a:gd name="connsiteX7" fmla="*/ 218398 w 564018"/>
              <a:gd name="connsiteY7" fmla="*/ 339259 h 339259"/>
              <a:gd name="connsiteX8" fmla="*/ 0 w 564018"/>
              <a:gd name="connsiteY8" fmla="*/ 0 h 339259"/>
              <a:gd name="connsiteX9" fmla="*/ 84815 w 564018"/>
              <a:gd name="connsiteY9" fmla="*/ 0 h 339259"/>
              <a:gd name="connsiteX10" fmla="*/ 303213 w 564018"/>
              <a:gd name="connsiteY10" fmla="*/ 339259 h 339259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0 w 557083"/>
              <a:gd name="connsiteY8" fmla="*/ 0 h 339313"/>
              <a:gd name="connsiteX9" fmla="*/ 303213 w 557083"/>
              <a:gd name="connsiteY9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84815 w 557083"/>
              <a:gd name="connsiteY2" fmla="*/ 0 h 339313"/>
              <a:gd name="connsiteX3" fmla="*/ 303213 w 557083"/>
              <a:gd name="connsiteY3" fmla="*/ 339259 h 339313"/>
              <a:gd name="connsiteX4" fmla="*/ 218398 w 557083"/>
              <a:gd name="connsiteY4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479203 w 557083"/>
              <a:gd name="connsiteY0" fmla="*/ 0 h 339313"/>
              <a:gd name="connsiteX1" fmla="*/ 557083 w 557083"/>
              <a:gd name="connsiteY1" fmla="*/ 84815 h 339313"/>
              <a:gd name="connsiteX2" fmla="*/ 514676 w 557083"/>
              <a:gd name="connsiteY2" fmla="*/ 84815 h 339313"/>
              <a:gd name="connsiteX3" fmla="*/ 260806 w 557083"/>
              <a:gd name="connsiteY3" fmla="*/ 332802 h 339313"/>
              <a:gd name="connsiteX4" fmla="*/ 429862 w 557083"/>
              <a:gd name="connsiteY4" fmla="*/ 84815 h 339313"/>
              <a:gd name="connsiteX5" fmla="*/ 387453 w 557083"/>
              <a:gd name="connsiteY5" fmla="*/ 84815 h 339313"/>
              <a:gd name="connsiteX6" fmla="*/ 479203 w 557083"/>
              <a:gd name="connsiteY6" fmla="*/ 0 h 339313"/>
              <a:gd name="connsiteX0" fmla="*/ 218398 w 557083"/>
              <a:gd name="connsiteY0" fmla="*/ 339259 h 339313"/>
              <a:gd name="connsiteX1" fmla="*/ 0 w 557083"/>
              <a:gd name="connsiteY1" fmla="*/ 0 h 339313"/>
              <a:gd name="connsiteX2" fmla="*/ 303213 w 557083"/>
              <a:gd name="connsiteY2" fmla="*/ 339259 h 339313"/>
              <a:gd name="connsiteX3" fmla="*/ 218398 w 557083"/>
              <a:gd name="connsiteY3" fmla="*/ 339259 h 339313"/>
              <a:gd name="connsiteX0" fmla="*/ 260805 w 557083"/>
              <a:gd name="connsiteY0" fmla="*/ 332802 h 339313"/>
              <a:gd name="connsiteX1" fmla="*/ 429861 w 557083"/>
              <a:gd name="connsiteY1" fmla="*/ 84815 h 339313"/>
              <a:gd name="connsiteX2" fmla="*/ 387453 w 557083"/>
              <a:gd name="connsiteY2" fmla="*/ 84815 h 339313"/>
              <a:gd name="connsiteX3" fmla="*/ 479203 w 557083"/>
              <a:gd name="connsiteY3" fmla="*/ 0 h 339313"/>
              <a:gd name="connsiteX4" fmla="*/ 557083 w 557083"/>
              <a:gd name="connsiteY4" fmla="*/ 84815 h 339313"/>
              <a:gd name="connsiteX5" fmla="*/ 514676 w 557083"/>
              <a:gd name="connsiteY5" fmla="*/ 84815 h 339313"/>
              <a:gd name="connsiteX6" fmla="*/ 303213 w 557083"/>
              <a:gd name="connsiteY6" fmla="*/ 339259 h 339313"/>
              <a:gd name="connsiteX7" fmla="*/ 218398 w 557083"/>
              <a:gd name="connsiteY7" fmla="*/ 339259 h 339313"/>
              <a:gd name="connsiteX8" fmla="*/ 303213 w 557083"/>
              <a:gd name="connsiteY8" fmla="*/ 339259 h 339313"/>
              <a:gd name="connsiteX0" fmla="*/ 260805 w 338685"/>
              <a:gd name="connsiteY0" fmla="*/ 0 h 339313"/>
              <a:gd name="connsiteX1" fmla="*/ 338685 w 338685"/>
              <a:gd name="connsiteY1" fmla="*/ 84815 h 339313"/>
              <a:gd name="connsiteX2" fmla="*/ 296278 w 338685"/>
              <a:gd name="connsiteY2" fmla="*/ 84815 h 339313"/>
              <a:gd name="connsiteX3" fmla="*/ 42408 w 338685"/>
              <a:gd name="connsiteY3" fmla="*/ 332802 h 339313"/>
              <a:gd name="connsiteX4" fmla="*/ 211464 w 338685"/>
              <a:gd name="connsiteY4" fmla="*/ 84815 h 339313"/>
              <a:gd name="connsiteX5" fmla="*/ 169055 w 338685"/>
              <a:gd name="connsiteY5" fmla="*/ 84815 h 339313"/>
              <a:gd name="connsiteX6" fmla="*/ 260805 w 338685"/>
              <a:gd name="connsiteY6" fmla="*/ 0 h 339313"/>
              <a:gd name="connsiteX0" fmla="*/ 0 w 338685"/>
              <a:gd name="connsiteY0" fmla="*/ 339259 h 339313"/>
              <a:gd name="connsiteX1" fmla="*/ 84815 w 338685"/>
              <a:gd name="connsiteY1" fmla="*/ 339259 h 339313"/>
              <a:gd name="connsiteX2" fmla="*/ 0 w 338685"/>
              <a:gd name="connsiteY2" fmla="*/ 339259 h 339313"/>
              <a:gd name="connsiteX0" fmla="*/ 42407 w 338685"/>
              <a:gd name="connsiteY0" fmla="*/ 332802 h 339313"/>
              <a:gd name="connsiteX1" fmla="*/ 211463 w 338685"/>
              <a:gd name="connsiteY1" fmla="*/ 84815 h 339313"/>
              <a:gd name="connsiteX2" fmla="*/ 169055 w 338685"/>
              <a:gd name="connsiteY2" fmla="*/ 84815 h 339313"/>
              <a:gd name="connsiteX3" fmla="*/ 260805 w 338685"/>
              <a:gd name="connsiteY3" fmla="*/ 0 h 339313"/>
              <a:gd name="connsiteX4" fmla="*/ 338685 w 338685"/>
              <a:gd name="connsiteY4" fmla="*/ 84815 h 339313"/>
              <a:gd name="connsiteX5" fmla="*/ 296278 w 338685"/>
              <a:gd name="connsiteY5" fmla="*/ 84815 h 339313"/>
              <a:gd name="connsiteX6" fmla="*/ 84815 w 338685"/>
              <a:gd name="connsiteY6" fmla="*/ 339259 h 339313"/>
              <a:gd name="connsiteX7" fmla="*/ 0 w 338685"/>
              <a:gd name="connsiteY7" fmla="*/ 339259 h 339313"/>
              <a:gd name="connsiteX8" fmla="*/ 84815 w 338685"/>
              <a:gd name="connsiteY8" fmla="*/ 339259 h 33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685" h="339313" stroke="0" extrusionOk="0">
                <a:moveTo>
                  <a:pt x="260805" y="0"/>
                </a:moveTo>
                <a:lnTo>
                  <a:pt x="338685" y="84815"/>
                </a:lnTo>
                <a:lnTo>
                  <a:pt x="296278" y="84815"/>
                </a:lnTo>
                <a:cubicBezTo>
                  <a:pt x="267337" y="258930"/>
                  <a:pt x="155967" y="367720"/>
                  <a:pt x="42408" y="332802"/>
                </a:cubicBezTo>
                <a:cubicBezTo>
                  <a:pt x="124758" y="307481"/>
                  <a:pt x="190477" y="211078"/>
                  <a:pt x="211464" y="84815"/>
                </a:cubicBezTo>
                <a:lnTo>
                  <a:pt x="169055" y="84815"/>
                </a:lnTo>
                <a:lnTo>
                  <a:pt x="260805" y="0"/>
                </a:lnTo>
                <a:close/>
              </a:path>
              <a:path w="338685" h="339313" fill="darkenLess" stroke="0" extrusionOk="0">
                <a:moveTo>
                  <a:pt x="0" y="339259"/>
                </a:moveTo>
                <a:lnTo>
                  <a:pt x="84815" y="339259"/>
                </a:lnTo>
                <a:lnTo>
                  <a:pt x="0" y="339259"/>
                </a:lnTo>
                <a:close/>
              </a:path>
              <a:path w="338685" h="339313" fill="none" extrusionOk="0">
                <a:moveTo>
                  <a:pt x="42407" y="332802"/>
                </a:moveTo>
                <a:cubicBezTo>
                  <a:pt x="124757" y="307481"/>
                  <a:pt x="190476" y="211078"/>
                  <a:pt x="211463" y="84815"/>
                </a:cubicBezTo>
                <a:lnTo>
                  <a:pt x="169055" y="84815"/>
                </a:lnTo>
                <a:lnTo>
                  <a:pt x="260805" y="0"/>
                </a:lnTo>
                <a:lnTo>
                  <a:pt x="338685" y="84815"/>
                </a:lnTo>
                <a:lnTo>
                  <a:pt x="296278" y="84815"/>
                </a:lnTo>
                <a:cubicBezTo>
                  <a:pt x="271381" y="234604"/>
                  <a:pt x="184404" y="339259"/>
                  <a:pt x="84815" y="339259"/>
                </a:cubicBezTo>
                <a:lnTo>
                  <a:pt x="0" y="339259"/>
                </a:lnTo>
                <a:lnTo>
                  <a:pt x="84815" y="339259"/>
                </a:ln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36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363">
        <p:fade/>
      </p:transition>
    </mc:Choice>
    <mc:Fallback xmlns="">
      <p:transition spd="med" advTm="93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03866 " pathEditMode="relative" rAng="0" ptsTypes="AA">
                                      <p:cBhvr>
                                        <p:cTn id="13" dur="8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0.05638 4.44444E-6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0.05638 4.44444E-6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05182 4.44444E-6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05182 4.44444E-6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33" grpId="0" animBg="1"/>
      <p:bldP spid="33" grpId="1" animBg="1"/>
      <p:bldP spid="133" grpId="0" animBg="1"/>
      <p:bldP spid="38" grpId="0"/>
      <p:bldP spid="40" grpId="0"/>
      <p:bldP spid="40" grpId="1"/>
      <p:bldP spid="44" grpId="0" animBg="1"/>
      <p:bldP spid="45" grpId="0"/>
      <p:bldP spid="46" grpId="0"/>
      <p:bldP spid="46" grpId="1"/>
      <p:bldP spid="47" grpId="0" animBg="1"/>
      <p:bldP spid="48" grpId="0"/>
      <p:bldP spid="49" grpId="0"/>
      <p:bldP spid="49" grpId="1"/>
      <p:bldP spid="50" grpId="0" animBg="1"/>
      <p:bldP spid="51" grpId="0"/>
      <p:bldP spid="52" grpId="0"/>
      <p:bldP spid="52" grpId="1"/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A44AB7E-B744-4647-9917-F0316A23007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89532" y="2996137"/>
            <a:ext cx="395280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4000"/>
              <a:t>如何有效防治</a:t>
            </a:r>
            <a:endParaRPr lang="zh-CN" altLang="en-US" sz="4000" dirty="0"/>
          </a:p>
        </p:txBody>
      </p:sp>
      <p:sp>
        <p:nvSpPr>
          <p:cNvPr id="45" name="PA-102242">
            <a:extLst>
              <a:ext uri="{FF2B5EF4-FFF2-40B4-BE49-F238E27FC236}">
                <a16:creationId xmlns:a16="http://schemas.microsoft.com/office/drawing/2014/main" xmlns="" id="{499C5097-4BD6-4FCF-93DD-68D6EE1BCAB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89532" y="3912208"/>
            <a:ext cx="6260294" cy="8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患者主要临床表现为发热、乏力，呼吸道症状以干咳为主，并逐渐出现呼吸困难，严重者表现为急性呼吸窘迫综合征、脓毒症休克、难以纠正的代谢性酸中毒和出凝血功能障碍。部分患者起病症状轻微，可无发热</a:t>
            </a:r>
          </a:p>
        </p:txBody>
      </p:sp>
      <p:sp>
        <p:nvSpPr>
          <p:cNvPr id="46" name="文字方塊 37">
            <a:extLst>
              <a:ext uri="{FF2B5EF4-FFF2-40B4-BE49-F238E27FC236}">
                <a16:creationId xmlns:a16="http://schemas.microsoft.com/office/drawing/2014/main" xmlns="" id="{0A874BA2-31B3-4134-BDFB-FD23BE2B0478}"/>
              </a:ext>
            </a:extLst>
          </p:cNvPr>
          <p:cNvSpPr txBox="1"/>
          <p:nvPr/>
        </p:nvSpPr>
        <p:spPr>
          <a:xfrm>
            <a:off x="5285531" y="2081516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4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39F287DE-35C2-4B6A-A7C3-17021D19C026}"/>
              </a:ext>
            </a:extLst>
          </p:cNvPr>
          <p:cNvCxnSpPr>
            <a:cxnSpLocks/>
          </p:cNvCxnSpPr>
          <p:nvPr/>
        </p:nvCxnSpPr>
        <p:spPr>
          <a:xfrm>
            <a:off x="4710182" y="3808116"/>
            <a:ext cx="4391699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083C401-A00F-4ECD-84B6-F65273493305}"/>
              </a:ext>
            </a:extLst>
          </p:cNvPr>
          <p:cNvSpPr/>
          <p:nvPr/>
        </p:nvSpPr>
        <p:spPr>
          <a:xfrm>
            <a:off x="7764812" y="3406867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HOW TO EFFECTIVELY CONTROL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DE5A74A-128A-41F6-BD91-F21E7517CF0D}"/>
              </a:ext>
            </a:extLst>
          </p:cNvPr>
          <p:cNvGrpSpPr/>
          <p:nvPr/>
        </p:nvGrpSpPr>
        <p:grpSpPr>
          <a:xfrm>
            <a:off x="4555086" y="2252383"/>
            <a:ext cx="810823" cy="489262"/>
            <a:chOff x="6040953" y="665860"/>
            <a:chExt cx="563267" cy="33988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839FA7D5-AC0A-444A-BCE4-BBBF798AED3D}"/>
                </a:ext>
              </a:extLst>
            </p:cNvPr>
            <p:cNvSpPr/>
            <p:nvPr/>
          </p:nvSpPr>
          <p:spPr>
            <a:xfrm>
              <a:off x="6558501" y="72522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2304E1E-93CC-4969-B327-DF87E5207B1D}"/>
                </a:ext>
              </a:extLst>
            </p:cNvPr>
            <p:cNvSpPr/>
            <p:nvPr/>
          </p:nvSpPr>
          <p:spPr>
            <a:xfrm>
              <a:off x="6507679" y="983526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D0F62D4-B69B-4242-A2C5-694A6FDF2A8F}"/>
                </a:ext>
              </a:extLst>
            </p:cNvPr>
            <p:cNvSpPr/>
            <p:nvPr/>
          </p:nvSpPr>
          <p:spPr>
            <a:xfrm>
              <a:off x="6040953" y="888553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715C84D-849B-4507-84B0-B89DF2CBE150}"/>
                </a:ext>
              </a:extLst>
            </p:cNvPr>
            <p:cNvCxnSpPr>
              <a:cxnSpLocks/>
              <a:stCxn id="50" idx="4"/>
              <a:endCxn id="52" idx="0"/>
            </p:cNvCxnSpPr>
            <p:nvPr/>
          </p:nvCxnSpPr>
          <p:spPr>
            <a:xfrm flipH="1">
              <a:off x="6057092" y="770946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3C0C2D6-2479-4340-B948-BFA2D331FFB6}"/>
                </a:ext>
              </a:extLst>
            </p:cNvPr>
            <p:cNvCxnSpPr>
              <a:stCxn id="50" idx="4"/>
              <a:endCxn id="51" idx="1"/>
            </p:cNvCxnSpPr>
            <p:nvPr/>
          </p:nvCxnSpPr>
          <p:spPr>
            <a:xfrm flipH="1">
              <a:off x="6510448" y="770946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6AAB2E70-F5A9-49D5-8F11-E6B00B623138}"/>
                </a:ext>
              </a:extLst>
            </p:cNvPr>
            <p:cNvCxnSpPr>
              <a:cxnSpLocks/>
              <a:stCxn id="52" idx="0"/>
              <a:endCxn id="51" idx="0"/>
            </p:cNvCxnSpPr>
            <p:nvPr/>
          </p:nvCxnSpPr>
          <p:spPr>
            <a:xfrm>
              <a:off x="6057092" y="888553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B3852066-F2D1-4962-BEBF-C163D444C63A}"/>
                </a:ext>
              </a:extLst>
            </p:cNvPr>
            <p:cNvSpPr/>
            <p:nvPr/>
          </p:nvSpPr>
          <p:spPr>
            <a:xfrm>
              <a:off x="6139214" y="665860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B0FCDE8E-C3FA-4027-9F7D-6B912BE8846C}"/>
              </a:ext>
            </a:extLst>
          </p:cNvPr>
          <p:cNvSpPr/>
          <p:nvPr/>
        </p:nvSpPr>
        <p:spPr>
          <a:xfrm>
            <a:off x="1706377" y="2792760"/>
            <a:ext cx="812044" cy="418579"/>
          </a:xfrm>
          <a:custGeom>
            <a:avLst/>
            <a:gdLst/>
            <a:ahLst/>
            <a:cxnLst/>
            <a:rect l="l" t="t" r="r" b="b"/>
            <a:pathLst>
              <a:path w="812044" h="418579">
                <a:moveTo>
                  <a:pt x="0" y="0"/>
                </a:moveTo>
                <a:lnTo>
                  <a:pt x="812044" y="0"/>
                </a:lnTo>
                <a:lnTo>
                  <a:pt x="812044" y="49671"/>
                </a:lnTo>
                <a:lnTo>
                  <a:pt x="812044" y="93203"/>
                </a:lnTo>
                <a:lnTo>
                  <a:pt x="812044" y="191988"/>
                </a:lnTo>
                <a:cubicBezTo>
                  <a:pt x="812044" y="234776"/>
                  <a:pt x="804881" y="271425"/>
                  <a:pt x="790557" y="301935"/>
                </a:cubicBezTo>
                <a:cubicBezTo>
                  <a:pt x="776232" y="332445"/>
                  <a:pt x="755210" y="355699"/>
                  <a:pt x="727491" y="371698"/>
                </a:cubicBezTo>
                <a:cubicBezTo>
                  <a:pt x="699771" y="387697"/>
                  <a:pt x="666564" y="395697"/>
                  <a:pt x="627869" y="395697"/>
                </a:cubicBezTo>
                <a:lnTo>
                  <a:pt x="532991" y="395697"/>
                </a:lnTo>
                <a:cubicBezTo>
                  <a:pt x="493179" y="395697"/>
                  <a:pt x="459042" y="387697"/>
                  <a:pt x="430579" y="371698"/>
                </a:cubicBezTo>
                <a:cubicBezTo>
                  <a:pt x="402115" y="355699"/>
                  <a:pt x="380442" y="332445"/>
                  <a:pt x="365559" y="301935"/>
                </a:cubicBezTo>
                <a:lnTo>
                  <a:pt x="364311" y="298862"/>
                </a:lnTo>
                <a:lnTo>
                  <a:pt x="0" y="418579"/>
                </a:lnTo>
                <a:lnTo>
                  <a:pt x="0" y="314213"/>
                </a:lnTo>
                <a:lnTo>
                  <a:pt x="344092" y="210986"/>
                </a:lnTo>
                <a:lnTo>
                  <a:pt x="343235" y="191988"/>
                </a:lnTo>
                <a:lnTo>
                  <a:pt x="343235" y="93203"/>
                </a:lnTo>
                <a:lnTo>
                  <a:pt x="0" y="93203"/>
                </a:lnTo>
                <a:lnTo>
                  <a:pt x="0" y="0"/>
                </a:lnTo>
                <a:close/>
                <a:moveTo>
                  <a:pt x="430858" y="93203"/>
                </a:moveTo>
                <a:lnTo>
                  <a:pt x="430858" y="199802"/>
                </a:lnTo>
                <a:cubicBezTo>
                  <a:pt x="430858" y="221382"/>
                  <a:pt x="434857" y="239892"/>
                  <a:pt x="442857" y="255333"/>
                </a:cubicBezTo>
                <a:cubicBezTo>
                  <a:pt x="450856" y="270774"/>
                  <a:pt x="462577" y="282494"/>
                  <a:pt x="478018" y="290494"/>
                </a:cubicBezTo>
                <a:cubicBezTo>
                  <a:pt x="493458" y="298493"/>
                  <a:pt x="511969" y="302493"/>
                  <a:pt x="533549" y="302493"/>
                </a:cubicBezTo>
                <a:lnTo>
                  <a:pt x="616707" y="302493"/>
                </a:lnTo>
                <a:cubicBezTo>
                  <a:pt x="639403" y="302493"/>
                  <a:pt x="658844" y="298493"/>
                  <a:pt x="675029" y="290494"/>
                </a:cubicBezTo>
                <a:cubicBezTo>
                  <a:pt x="691214" y="282494"/>
                  <a:pt x="703492" y="270774"/>
                  <a:pt x="711864" y="255333"/>
                </a:cubicBezTo>
                <a:cubicBezTo>
                  <a:pt x="720235" y="239892"/>
                  <a:pt x="724421" y="221382"/>
                  <a:pt x="724421" y="199802"/>
                </a:cubicBezTo>
                <a:lnTo>
                  <a:pt x="724421" y="93203"/>
                </a:lnTo>
                <a:lnTo>
                  <a:pt x="430858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B294B954-B034-488D-8460-100F2AC6969D}"/>
              </a:ext>
            </a:extLst>
          </p:cNvPr>
          <p:cNvSpPr/>
          <p:nvPr/>
        </p:nvSpPr>
        <p:spPr>
          <a:xfrm>
            <a:off x="1706377" y="3268042"/>
            <a:ext cx="811486" cy="472158"/>
          </a:xfrm>
          <a:custGeom>
            <a:avLst/>
            <a:gdLst/>
            <a:ahLst/>
            <a:cxnLst/>
            <a:rect l="l" t="t" r="r" b="b"/>
            <a:pathLst>
              <a:path w="811486" h="472158">
                <a:moveTo>
                  <a:pt x="0" y="0"/>
                </a:moveTo>
                <a:lnTo>
                  <a:pt x="811486" y="187524"/>
                </a:lnTo>
                <a:lnTo>
                  <a:pt x="811486" y="284634"/>
                </a:lnTo>
                <a:lnTo>
                  <a:pt x="0" y="472158"/>
                </a:lnTo>
                <a:lnTo>
                  <a:pt x="0" y="370582"/>
                </a:lnTo>
                <a:lnTo>
                  <a:pt x="186965" y="333800"/>
                </a:lnTo>
                <a:lnTo>
                  <a:pt x="186965" y="138358"/>
                </a:lnTo>
                <a:lnTo>
                  <a:pt x="0" y="101576"/>
                </a:lnTo>
                <a:lnTo>
                  <a:pt x="0" y="0"/>
                </a:lnTo>
                <a:close/>
                <a:moveTo>
                  <a:pt x="274588" y="155597"/>
                </a:moveTo>
                <a:lnTo>
                  <a:pt x="274588" y="316561"/>
                </a:lnTo>
                <a:lnTo>
                  <a:pt x="683679" y="236079"/>
                </a:lnTo>
                <a:lnTo>
                  <a:pt x="274588" y="1555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1893F259-DE2C-4819-9813-568113286694}"/>
              </a:ext>
            </a:extLst>
          </p:cNvPr>
          <p:cNvSpPr/>
          <p:nvPr/>
        </p:nvSpPr>
        <p:spPr>
          <a:xfrm>
            <a:off x="1706935" y="3811935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4"/>
                </a:lnTo>
                <a:lnTo>
                  <a:pt x="207408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117BBE10-CE92-4412-BE2A-5C8721931024}"/>
              </a:ext>
            </a:extLst>
          </p:cNvPr>
          <p:cNvSpPr/>
          <p:nvPr/>
        </p:nvSpPr>
        <p:spPr>
          <a:xfrm>
            <a:off x="1698006" y="4320704"/>
            <a:ext cx="828229" cy="392348"/>
          </a:xfrm>
          <a:custGeom>
            <a:avLst/>
            <a:gdLst/>
            <a:ahLst/>
            <a:cxnLst/>
            <a:rect l="l" t="t" r="r" b="b"/>
            <a:pathLst>
              <a:path w="828229" h="392348">
                <a:moveTo>
                  <a:pt x="190873" y="0"/>
                </a:moveTo>
                <a:lnTo>
                  <a:pt x="231056" y="0"/>
                </a:lnTo>
                <a:lnTo>
                  <a:pt x="231056" y="92645"/>
                </a:lnTo>
                <a:lnTo>
                  <a:pt x="192547" y="92645"/>
                </a:lnTo>
                <a:cubicBezTo>
                  <a:pt x="158316" y="92645"/>
                  <a:pt x="132458" y="101482"/>
                  <a:pt x="114970" y="119155"/>
                </a:cubicBezTo>
                <a:cubicBezTo>
                  <a:pt x="97483" y="136829"/>
                  <a:pt x="88739" y="162966"/>
                  <a:pt x="88739" y="197569"/>
                </a:cubicBezTo>
                <a:cubicBezTo>
                  <a:pt x="88739" y="231427"/>
                  <a:pt x="97483" y="256914"/>
                  <a:pt x="114970" y="274029"/>
                </a:cubicBezTo>
                <a:cubicBezTo>
                  <a:pt x="132458" y="291145"/>
                  <a:pt x="158316" y="299702"/>
                  <a:pt x="192547" y="299702"/>
                </a:cubicBezTo>
                <a:lnTo>
                  <a:pt x="252264" y="299702"/>
                </a:lnTo>
                <a:cubicBezTo>
                  <a:pt x="274960" y="299702"/>
                  <a:pt x="294401" y="294400"/>
                  <a:pt x="310586" y="283796"/>
                </a:cubicBezTo>
                <a:cubicBezTo>
                  <a:pt x="326771" y="273192"/>
                  <a:pt x="340166" y="259798"/>
                  <a:pt x="350770" y="243613"/>
                </a:cubicBezTo>
                <a:cubicBezTo>
                  <a:pt x="361374" y="227428"/>
                  <a:pt x="373001" y="205755"/>
                  <a:pt x="385651" y="178593"/>
                </a:cubicBezTo>
                <a:cubicBezTo>
                  <a:pt x="386023" y="177849"/>
                  <a:pt x="386396" y="177012"/>
                  <a:pt x="386768" y="176082"/>
                </a:cubicBezTo>
                <a:cubicBezTo>
                  <a:pt x="387140" y="175152"/>
                  <a:pt x="387512" y="174315"/>
                  <a:pt x="387884" y="173570"/>
                </a:cubicBezTo>
                <a:lnTo>
                  <a:pt x="391791" y="165757"/>
                </a:lnTo>
                <a:cubicBezTo>
                  <a:pt x="408534" y="130410"/>
                  <a:pt x="424347" y="101761"/>
                  <a:pt x="439230" y="79809"/>
                </a:cubicBezTo>
                <a:cubicBezTo>
                  <a:pt x="454112" y="57857"/>
                  <a:pt x="474483" y="39160"/>
                  <a:pt x="500342" y="23719"/>
                </a:cubicBezTo>
                <a:cubicBezTo>
                  <a:pt x="526201" y="8278"/>
                  <a:pt x="558478" y="558"/>
                  <a:pt x="597173" y="558"/>
                </a:cubicBezTo>
                <a:lnTo>
                  <a:pt x="640706" y="558"/>
                </a:lnTo>
                <a:cubicBezTo>
                  <a:pt x="681633" y="558"/>
                  <a:pt x="716050" y="7999"/>
                  <a:pt x="743955" y="22882"/>
                </a:cubicBezTo>
                <a:cubicBezTo>
                  <a:pt x="771860" y="37765"/>
                  <a:pt x="792882" y="59810"/>
                  <a:pt x="807021" y="89017"/>
                </a:cubicBezTo>
                <a:cubicBezTo>
                  <a:pt x="821160" y="118225"/>
                  <a:pt x="828229" y="154223"/>
                  <a:pt x="828229" y="197011"/>
                </a:cubicBezTo>
                <a:cubicBezTo>
                  <a:pt x="828229" y="238683"/>
                  <a:pt x="821067" y="273750"/>
                  <a:pt x="806742" y="302214"/>
                </a:cubicBezTo>
                <a:cubicBezTo>
                  <a:pt x="792417" y="330677"/>
                  <a:pt x="771116" y="352071"/>
                  <a:pt x="742839" y="366396"/>
                </a:cubicBezTo>
                <a:cubicBezTo>
                  <a:pt x="714562" y="380721"/>
                  <a:pt x="679773" y="387883"/>
                  <a:pt x="638473" y="387883"/>
                </a:cubicBezTo>
                <a:lnTo>
                  <a:pt x="596057" y="387883"/>
                </a:lnTo>
                <a:lnTo>
                  <a:pt x="596057" y="295237"/>
                </a:lnTo>
                <a:lnTo>
                  <a:pt x="636241" y="295237"/>
                </a:lnTo>
                <a:cubicBezTo>
                  <a:pt x="670471" y="295237"/>
                  <a:pt x="696330" y="286959"/>
                  <a:pt x="713817" y="270402"/>
                </a:cubicBezTo>
                <a:cubicBezTo>
                  <a:pt x="731305" y="253845"/>
                  <a:pt x="740048" y="229381"/>
                  <a:pt x="740048" y="197011"/>
                </a:cubicBezTo>
                <a:cubicBezTo>
                  <a:pt x="740048" y="162780"/>
                  <a:pt x="731677" y="136922"/>
                  <a:pt x="714934" y="119434"/>
                </a:cubicBezTo>
                <a:cubicBezTo>
                  <a:pt x="698191" y="101947"/>
                  <a:pt x="673820" y="93203"/>
                  <a:pt x="641822" y="93203"/>
                </a:cubicBezTo>
                <a:lnTo>
                  <a:pt x="596615" y="93203"/>
                </a:lnTo>
                <a:cubicBezTo>
                  <a:pt x="573919" y="93203"/>
                  <a:pt x="554664" y="98691"/>
                  <a:pt x="538851" y="109668"/>
                </a:cubicBezTo>
                <a:cubicBezTo>
                  <a:pt x="523038" y="120643"/>
                  <a:pt x="510202" y="134317"/>
                  <a:pt x="500342" y="150688"/>
                </a:cubicBezTo>
                <a:cubicBezTo>
                  <a:pt x="490482" y="167059"/>
                  <a:pt x="478855" y="189383"/>
                  <a:pt x="465461" y="217661"/>
                </a:cubicBezTo>
                <a:cubicBezTo>
                  <a:pt x="464344" y="220637"/>
                  <a:pt x="463135" y="223335"/>
                  <a:pt x="461833" y="225753"/>
                </a:cubicBezTo>
                <a:cubicBezTo>
                  <a:pt x="460531" y="228172"/>
                  <a:pt x="459321" y="230869"/>
                  <a:pt x="458205" y="233846"/>
                </a:cubicBezTo>
                <a:cubicBezTo>
                  <a:pt x="457461" y="235334"/>
                  <a:pt x="456717" y="236915"/>
                  <a:pt x="455973" y="238590"/>
                </a:cubicBezTo>
                <a:cubicBezTo>
                  <a:pt x="455229" y="240264"/>
                  <a:pt x="454484" y="241845"/>
                  <a:pt x="453740" y="243334"/>
                </a:cubicBezTo>
                <a:cubicBezTo>
                  <a:pt x="438858" y="274960"/>
                  <a:pt x="424068" y="300912"/>
                  <a:pt x="409371" y="321189"/>
                </a:cubicBezTo>
                <a:cubicBezTo>
                  <a:pt x="394674" y="341467"/>
                  <a:pt x="374675" y="358396"/>
                  <a:pt x="349375" y="371977"/>
                </a:cubicBezTo>
                <a:cubicBezTo>
                  <a:pt x="324074" y="385557"/>
                  <a:pt x="292076" y="392348"/>
                  <a:pt x="253380" y="392348"/>
                </a:cubicBezTo>
                <a:lnTo>
                  <a:pt x="190873" y="392348"/>
                </a:lnTo>
                <a:cubicBezTo>
                  <a:pt x="149201" y="392348"/>
                  <a:pt x="114226" y="384999"/>
                  <a:pt x="85949" y="370303"/>
                </a:cubicBezTo>
                <a:cubicBezTo>
                  <a:pt x="57671" y="355606"/>
                  <a:pt x="36277" y="333840"/>
                  <a:pt x="21767" y="305004"/>
                </a:cubicBezTo>
                <a:cubicBezTo>
                  <a:pt x="7256" y="276169"/>
                  <a:pt x="0" y="240357"/>
                  <a:pt x="0" y="197569"/>
                </a:cubicBezTo>
                <a:cubicBezTo>
                  <a:pt x="0" y="154409"/>
                  <a:pt x="7163" y="118132"/>
                  <a:pt x="21488" y="88738"/>
                </a:cubicBezTo>
                <a:cubicBezTo>
                  <a:pt x="35812" y="59345"/>
                  <a:pt x="57206" y="37207"/>
                  <a:pt x="85670" y="22324"/>
                </a:cubicBezTo>
                <a:cubicBezTo>
                  <a:pt x="114133" y="7441"/>
                  <a:pt x="149201" y="0"/>
                  <a:pt x="1908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CA7E82A9-6F50-40D1-90A1-811125190F5D}"/>
              </a:ext>
            </a:extLst>
          </p:cNvPr>
          <p:cNvSpPr/>
          <p:nvPr/>
        </p:nvSpPr>
        <p:spPr>
          <a:xfrm>
            <a:off x="1706377" y="4984849"/>
            <a:ext cx="811486" cy="394022"/>
          </a:xfrm>
          <a:custGeom>
            <a:avLst/>
            <a:gdLst/>
            <a:ahLst/>
            <a:cxnLst/>
            <a:rect l="l" t="t" r="r" b="b"/>
            <a:pathLst>
              <a:path w="811486" h="394022">
                <a:moveTo>
                  <a:pt x="723863" y="0"/>
                </a:moveTo>
                <a:lnTo>
                  <a:pt x="811486" y="0"/>
                </a:lnTo>
                <a:lnTo>
                  <a:pt x="811486" y="394022"/>
                </a:lnTo>
                <a:lnTo>
                  <a:pt x="723863" y="394022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8"/>
                </a:lnTo>
                <a:lnTo>
                  <a:pt x="723863" y="150688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2A450B56-F30A-44D5-B335-E560C82325D3}"/>
              </a:ext>
            </a:extLst>
          </p:cNvPr>
          <p:cNvSpPr/>
          <p:nvPr/>
        </p:nvSpPr>
        <p:spPr>
          <a:xfrm>
            <a:off x="1706377" y="54367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722517B1-DCA8-45C1-8B6E-F04ACCDCFD60}"/>
              </a:ext>
            </a:extLst>
          </p:cNvPr>
          <p:cNvSpPr/>
          <p:nvPr/>
        </p:nvSpPr>
        <p:spPr>
          <a:xfrm>
            <a:off x="1698006" y="5650260"/>
            <a:ext cx="828229" cy="402952"/>
          </a:xfrm>
          <a:custGeom>
            <a:avLst/>
            <a:gdLst/>
            <a:ahLst/>
            <a:cxnLst/>
            <a:rect l="l" t="t" r="r" b="b"/>
            <a:pathLst>
              <a:path w="828229" h="402952">
                <a:moveTo>
                  <a:pt x="204267" y="0"/>
                </a:moveTo>
                <a:lnTo>
                  <a:pt x="624521" y="0"/>
                </a:lnTo>
                <a:cubicBezTo>
                  <a:pt x="667681" y="0"/>
                  <a:pt x="704516" y="7906"/>
                  <a:pt x="735025" y="23719"/>
                </a:cubicBezTo>
                <a:cubicBezTo>
                  <a:pt x="765535" y="39532"/>
                  <a:pt x="788697" y="62507"/>
                  <a:pt x="804510" y="92645"/>
                </a:cubicBezTo>
                <a:cubicBezTo>
                  <a:pt x="820323" y="122783"/>
                  <a:pt x="828229" y="159060"/>
                  <a:pt x="828229" y="201476"/>
                </a:cubicBezTo>
                <a:cubicBezTo>
                  <a:pt x="828229" y="243892"/>
                  <a:pt x="820323" y="280169"/>
                  <a:pt x="804510" y="310306"/>
                </a:cubicBezTo>
                <a:cubicBezTo>
                  <a:pt x="788697" y="340444"/>
                  <a:pt x="765535" y="363419"/>
                  <a:pt x="735025" y="379232"/>
                </a:cubicBezTo>
                <a:cubicBezTo>
                  <a:pt x="704516" y="395045"/>
                  <a:pt x="667681" y="402952"/>
                  <a:pt x="624521" y="402952"/>
                </a:cubicBezTo>
                <a:lnTo>
                  <a:pt x="204267" y="402952"/>
                </a:lnTo>
                <a:cubicBezTo>
                  <a:pt x="161107" y="402952"/>
                  <a:pt x="124272" y="395045"/>
                  <a:pt x="93762" y="379232"/>
                </a:cubicBezTo>
                <a:cubicBezTo>
                  <a:pt x="63252" y="363419"/>
                  <a:pt x="39998" y="340444"/>
                  <a:pt x="23999" y="310306"/>
                </a:cubicBezTo>
                <a:cubicBezTo>
                  <a:pt x="8000" y="280169"/>
                  <a:pt x="0" y="243892"/>
                  <a:pt x="0" y="201476"/>
                </a:cubicBezTo>
                <a:cubicBezTo>
                  <a:pt x="0" y="159060"/>
                  <a:pt x="8000" y="122783"/>
                  <a:pt x="23999" y="92645"/>
                </a:cubicBezTo>
                <a:cubicBezTo>
                  <a:pt x="39998" y="62507"/>
                  <a:pt x="63252" y="39532"/>
                  <a:pt x="93762" y="23719"/>
                </a:cubicBezTo>
                <a:cubicBezTo>
                  <a:pt x="124272" y="7906"/>
                  <a:pt x="161107" y="0"/>
                  <a:pt x="204267" y="0"/>
                </a:cubicBezTo>
                <a:close/>
                <a:moveTo>
                  <a:pt x="200360" y="93203"/>
                </a:moveTo>
                <a:cubicBezTo>
                  <a:pt x="177292" y="93203"/>
                  <a:pt x="157572" y="97482"/>
                  <a:pt x="141201" y="106040"/>
                </a:cubicBezTo>
                <a:cubicBezTo>
                  <a:pt x="124830" y="114597"/>
                  <a:pt x="112366" y="126969"/>
                  <a:pt x="103808" y="143154"/>
                </a:cubicBezTo>
                <a:cubicBezTo>
                  <a:pt x="95250" y="159339"/>
                  <a:pt x="90972" y="178779"/>
                  <a:pt x="90972" y="201476"/>
                </a:cubicBezTo>
                <a:cubicBezTo>
                  <a:pt x="90972" y="224544"/>
                  <a:pt x="95250" y="244171"/>
                  <a:pt x="103808" y="260356"/>
                </a:cubicBezTo>
                <a:cubicBezTo>
                  <a:pt x="112366" y="276541"/>
                  <a:pt x="124830" y="288819"/>
                  <a:pt x="141201" y="297191"/>
                </a:cubicBezTo>
                <a:cubicBezTo>
                  <a:pt x="157572" y="305562"/>
                  <a:pt x="177292" y="309748"/>
                  <a:pt x="200360" y="309748"/>
                </a:cubicBezTo>
                <a:lnTo>
                  <a:pt x="627869" y="309748"/>
                </a:lnTo>
                <a:cubicBezTo>
                  <a:pt x="650938" y="309748"/>
                  <a:pt x="670657" y="305562"/>
                  <a:pt x="687028" y="297191"/>
                </a:cubicBezTo>
                <a:cubicBezTo>
                  <a:pt x="703400" y="288819"/>
                  <a:pt x="715864" y="276541"/>
                  <a:pt x="724421" y="260356"/>
                </a:cubicBezTo>
                <a:cubicBezTo>
                  <a:pt x="732979" y="244171"/>
                  <a:pt x="737258" y="224544"/>
                  <a:pt x="737258" y="201476"/>
                </a:cubicBezTo>
                <a:cubicBezTo>
                  <a:pt x="737258" y="178779"/>
                  <a:pt x="732979" y="159339"/>
                  <a:pt x="724421" y="143154"/>
                </a:cubicBezTo>
                <a:cubicBezTo>
                  <a:pt x="715864" y="126969"/>
                  <a:pt x="703400" y="114597"/>
                  <a:pt x="687028" y="106040"/>
                </a:cubicBezTo>
                <a:cubicBezTo>
                  <a:pt x="670657" y="97482"/>
                  <a:pt x="650938" y="93203"/>
                  <a:pt x="627869" y="93203"/>
                </a:cubicBezTo>
                <a:lnTo>
                  <a:pt x="200360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11C87A0C-BB3E-4467-BB9F-C2CD3CEF0BC1}"/>
              </a:ext>
            </a:extLst>
          </p:cNvPr>
          <p:cNvSpPr/>
          <p:nvPr/>
        </p:nvSpPr>
        <p:spPr>
          <a:xfrm>
            <a:off x="1706935" y="6164610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3"/>
                </a:lnTo>
                <a:lnTo>
                  <a:pt x="207409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917304E9-F4C9-4E7B-9ACE-620AFF60B6D5}"/>
              </a:ext>
            </a:extLst>
          </p:cNvPr>
          <p:cNvSpPr/>
          <p:nvPr/>
        </p:nvSpPr>
        <p:spPr>
          <a:xfrm rot="3215891">
            <a:off x="1403257" y="4520296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AF618A3A-AA9D-441C-B9CA-C18BF2D97279}"/>
              </a:ext>
            </a:extLst>
          </p:cNvPr>
          <p:cNvSpPr/>
          <p:nvPr/>
        </p:nvSpPr>
        <p:spPr>
          <a:xfrm rot="3667468">
            <a:off x="2288911" y="2659189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A14E9072-2AD4-4574-86CD-69FE8F0C93C7}"/>
              </a:ext>
            </a:extLst>
          </p:cNvPr>
          <p:cNvSpPr/>
          <p:nvPr/>
        </p:nvSpPr>
        <p:spPr>
          <a:xfrm rot="11468393">
            <a:off x="2636081" y="530542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A4EF3627-DC6E-457F-8AB5-1A74D5F93C1F}"/>
              </a:ext>
            </a:extLst>
          </p:cNvPr>
          <p:cNvSpPr/>
          <p:nvPr/>
        </p:nvSpPr>
        <p:spPr>
          <a:xfrm rot="18389171">
            <a:off x="1877390" y="6242021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6A1BFB93-F647-49BC-9EE1-9E2AEE6440C8}"/>
              </a:ext>
            </a:extLst>
          </p:cNvPr>
          <p:cNvSpPr/>
          <p:nvPr/>
        </p:nvSpPr>
        <p:spPr>
          <a:xfrm>
            <a:off x="1706377" y="2346424"/>
            <a:ext cx="811486" cy="394023"/>
          </a:xfrm>
          <a:custGeom>
            <a:avLst/>
            <a:gdLst/>
            <a:ahLst/>
            <a:cxnLst/>
            <a:rect l="l" t="t" r="r" b="b"/>
            <a:pathLst>
              <a:path w="811486" h="394023">
                <a:moveTo>
                  <a:pt x="723863" y="0"/>
                </a:moveTo>
                <a:lnTo>
                  <a:pt x="811486" y="0"/>
                </a:lnTo>
                <a:lnTo>
                  <a:pt x="811486" y="394023"/>
                </a:lnTo>
                <a:lnTo>
                  <a:pt x="723863" y="394023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9"/>
                </a:lnTo>
                <a:lnTo>
                  <a:pt x="723863" y="150689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8384EE35-5D78-41E5-8E9D-0FA537A2C2DA}"/>
              </a:ext>
            </a:extLst>
          </p:cNvPr>
          <p:cNvSpPr/>
          <p:nvPr/>
        </p:nvSpPr>
        <p:spPr>
          <a:xfrm>
            <a:off x="1706377" y="48271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790CC134-EBDE-4A5F-9ED6-D8E760972F5F}"/>
              </a:ext>
            </a:extLst>
          </p:cNvPr>
          <p:cNvSpPr/>
          <p:nvPr/>
        </p:nvSpPr>
        <p:spPr>
          <a:xfrm>
            <a:off x="1817980" y="977962"/>
            <a:ext cx="664432" cy="765664"/>
          </a:xfrm>
          <a:custGeom>
            <a:avLst/>
            <a:gdLst>
              <a:gd name="connsiteX0" fmla="*/ 487040 w 1395636"/>
              <a:gd name="connsiteY0" fmla="*/ 1155279 h 1608274"/>
              <a:gd name="connsiteX1" fmla="*/ 464716 w 1395636"/>
              <a:gd name="connsiteY1" fmla="*/ 1177603 h 1608274"/>
              <a:gd name="connsiteX2" fmla="*/ 464716 w 1395636"/>
              <a:gd name="connsiteY2" fmla="*/ 1261133 h 1608274"/>
              <a:gd name="connsiteX3" fmla="*/ 487040 w 1395636"/>
              <a:gd name="connsiteY3" fmla="*/ 1283457 h 1608274"/>
              <a:gd name="connsiteX4" fmla="*/ 1151372 w 1395636"/>
              <a:gd name="connsiteY4" fmla="*/ 1283457 h 1608274"/>
              <a:gd name="connsiteX5" fmla="*/ 1173882 w 1395636"/>
              <a:gd name="connsiteY5" fmla="*/ 1261133 h 1608274"/>
              <a:gd name="connsiteX6" fmla="*/ 1173882 w 1395636"/>
              <a:gd name="connsiteY6" fmla="*/ 1177603 h 1608274"/>
              <a:gd name="connsiteX7" fmla="*/ 1151558 w 1395636"/>
              <a:gd name="connsiteY7" fmla="*/ 1155279 h 1608274"/>
              <a:gd name="connsiteX8" fmla="*/ 288355 w 1395636"/>
              <a:gd name="connsiteY8" fmla="*/ 1155093 h 1608274"/>
              <a:gd name="connsiteX9" fmla="*/ 224173 w 1395636"/>
              <a:gd name="connsiteY9" fmla="*/ 1219275 h 1608274"/>
              <a:gd name="connsiteX10" fmla="*/ 288355 w 1395636"/>
              <a:gd name="connsiteY10" fmla="*/ 1283457 h 1608274"/>
              <a:gd name="connsiteX11" fmla="*/ 352537 w 1395636"/>
              <a:gd name="connsiteY11" fmla="*/ 1219275 h 1608274"/>
              <a:gd name="connsiteX12" fmla="*/ 288355 w 1395636"/>
              <a:gd name="connsiteY12" fmla="*/ 1155093 h 1608274"/>
              <a:gd name="connsiteX13" fmla="*/ 487040 w 1395636"/>
              <a:gd name="connsiteY13" fmla="*/ 746001 h 1608274"/>
              <a:gd name="connsiteX14" fmla="*/ 464716 w 1395636"/>
              <a:gd name="connsiteY14" fmla="*/ 768325 h 1608274"/>
              <a:gd name="connsiteX15" fmla="*/ 464716 w 1395636"/>
              <a:gd name="connsiteY15" fmla="*/ 851855 h 1608274"/>
              <a:gd name="connsiteX16" fmla="*/ 487040 w 1395636"/>
              <a:gd name="connsiteY16" fmla="*/ 874179 h 1608274"/>
              <a:gd name="connsiteX17" fmla="*/ 1151372 w 1395636"/>
              <a:gd name="connsiteY17" fmla="*/ 874179 h 1608274"/>
              <a:gd name="connsiteX18" fmla="*/ 1173882 w 1395636"/>
              <a:gd name="connsiteY18" fmla="*/ 851855 h 1608274"/>
              <a:gd name="connsiteX19" fmla="*/ 1173882 w 1395636"/>
              <a:gd name="connsiteY19" fmla="*/ 768325 h 1608274"/>
              <a:gd name="connsiteX20" fmla="*/ 1151558 w 1395636"/>
              <a:gd name="connsiteY20" fmla="*/ 746001 h 1608274"/>
              <a:gd name="connsiteX21" fmla="*/ 288355 w 1395636"/>
              <a:gd name="connsiteY21" fmla="*/ 745815 h 1608274"/>
              <a:gd name="connsiteX22" fmla="*/ 224173 w 1395636"/>
              <a:gd name="connsiteY22" fmla="*/ 809997 h 1608274"/>
              <a:gd name="connsiteX23" fmla="*/ 288355 w 1395636"/>
              <a:gd name="connsiteY23" fmla="*/ 874179 h 1608274"/>
              <a:gd name="connsiteX24" fmla="*/ 352537 w 1395636"/>
              <a:gd name="connsiteY24" fmla="*/ 809997 h 1608274"/>
              <a:gd name="connsiteX25" fmla="*/ 288355 w 1395636"/>
              <a:gd name="connsiteY25" fmla="*/ 745815 h 1608274"/>
              <a:gd name="connsiteX26" fmla="*/ 487040 w 1395636"/>
              <a:gd name="connsiteY26" fmla="*/ 336724 h 1608274"/>
              <a:gd name="connsiteX27" fmla="*/ 464716 w 1395636"/>
              <a:gd name="connsiteY27" fmla="*/ 359048 h 1608274"/>
              <a:gd name="connsiteX28" fmla="*/ 464716 w 1395636"/>
              <a:gd name="connsiteY28" fmla="*/ 442578 h 1608274"/>
              <a:gd name="connsiteX29" fmla="*/ 487040 w 1395636"/>
              <a:gd name="connsiteY29" fmla="*/ 464902 h 1608274"/>
              <a:gd name="connsiteX30" fmla="*/ 1151372 w 1395636"/>
              <a:gd name="connsiteY30" fmla="*/ 464902 h 1608274"/>
              <a:gd name="connsiteX31" fmla="*/ 1173882 w 1395636"/>
              <a:gd name="connsiteY31" fmla="*/ 442578 h 1608274"/>
              <a:gd name="connsiteX32" fmla="*/ 1173882 w 1395636"/>
              <a:gd name="connsiteY32" fmla="*/ 359048 h 1608274"/>
              <a:gd name="connsiteX33" fmla="*/ 1151558 w 1395636"/>
              <a:gd name="connsiteY33" fmla="*/ 336724 h 1608274"/>
              <a:gd name="connsiteX34" fmla="*/ 288355 w 1395636"/>
              <a:gd name="connsiteY34" fmla="*/ 336538 h 1608274"/>
              <a:gd name="connsiteX35" fmla="*/ 224173 w 1395636"/>
              <a:gd name="connsiteY35" fmla="*/ 400720 h 1608274"/>
              <a:gd name="connsiteX36" fmla="*/ 288355 w 1395636"/>
              <a:gd name="connsiteY36" fmla="*/ 464902 h 1608274"/>
              <a:gd name="connsiteX37" fmla="*/ 352537 w 1395636"/>
              <a:gd name="connsiteY37" fmla="*/ 400720 h 1608274"/>
              <a:gd name="connsiteX38" fmla="*/ 288355 w 1395636"/>
              <a:gd name="connsiteY38" fmla="*/ 336538 h 1608274"/>
              <a:gd name="connsiteX39" fmla="*/ 44648 w 1395636"/>
              <a:gd name="connsiteY39" fmla="*/ 0 h 1608274"/>
              <a:gd name="connsiteX40" fmla="*/ 1350987 w 1395636"/>
              <a:gd name="connsiteY40" fmla="*/ 0 h 1608274"/>
              <a:gd name="connsiteX41" fmla="*/ 1395636 w 1395636"/>
              <a:gd name="connsiteY41" fmla="*/ 44648 h 1608274"/>
              <a:gd name="connsiteX42" fmla="*/ 1395636 w 1395636"/>
              <a:gd name="connsiteY42" fmla="*/ 1563626 h 1608274"/>
              <a:gd name="connsiteX43" fmla="*/ 1350987 w 1395636"/>
              <a:gd name="connsiteY43" fmla="*/ 1608274 h 1608274"/>
              <a:gd name="connsiteX44" fmla="*/ 44648 w 1395636"/>
              <a:gd name="connsiteY44" fmla="*/ 1608274 h 1608274"/>
              <a:gd name="connsiteX45" fmla="*/ 0 w 1395636"/>
              <a:gd name="connsiteY45" fmla="*/ 1563626 h 1608274"/>
              <a:gd name="connsiteX46" fmla="*/ 0 w 1395636"/>
              <a:gd name="connsiteY46" fmla="*/ 44648 h 1608274"/>
              <a:gd name="connsiteX47" fmla="*/ 44648 w 1395636"/>
              <a:gd name="connsiteY47" fmla="*/ 0 h 1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5636" h="1608274">
                <a:moveTo>
                  <a:pt x="487040" y="1155279"/>
                </a:moveTo>
                <a:cubicBezTo>
                  <a:pt x="474762" y="1155279"/>
                  <a:pt x="464716" y="1165325"/>
                  <a:pt x="464716" y="1177603"/>
                </a:cubicBezTo>
                <a:lnTo>
                  <a:pt x="464716" y="1261133"/>
                </a:lnTo>
                <a:cubicBezTo>
                  <a:pt x="464716" y="1273411"/>
                  <a:pt x="474762" y="1283457"/>
                  <a:pt x="487040" y="1283457"/>
                </a:cubicBezTo>
                <a:lnTo>
                  <a:pt x="1151372" y="1283457"/>
                </a:lnTo>
                <a:cubicBezTo>
                  <a:pt x="1163650" y="1283457"/>
                  <a:pt x="1173696" y="1273411"/>
                  <a:pt x="1173882" y="1261133"/>
                </a:cubicBezTo>
                <a:lnTo>
                  <a:pt x="1173882" y="1177603"/>
                </a:lnTo>
                <a:cubicBezTo>
                  <a:pt x="1173882" y="1165325"/>
                  <a:pt x="1163836" y="1155279"/>
                  <a:pt x="1151558" y="1155279"/>
                </a:cubicBezTo>
                <a:close/>
                <a:moveTo>
                  <a:pt x="288355" y="1155093"/>
                </a:moveTo>
                <a:cubicBezTo>
                  <a:pt x="252908" y="1155093"/>
                  <a:pt x="224173" y="1183828"/>
                  <a:pt x="224173" y="1219275"/>
                </a:cubicBezTo>
                <a:cubicBezTo>
                  <a:pt x="224173" y="1254722"/>
                  <a:pt x="252908" y="1283457"/>
                  <a:pt x="288355" y="1283457"/>
                </a:cubicBezTo>
                <a:cubicBezTo>
                  <a:pt x="323802" y="1283457"/>
                  <a:pt x="352537" y="1254722"/>
                  <a:pt x="352537" y="1219275"/>
                </a:cubicBezTo>
                <a:cubicBezTo>
                  <a:pt x="352537" y="1183828"/>
                  <a:pt x="323802" y="1155093"/>
                  <a:pt x="288355" y="1155093"/>
                </a:cubicBezTo>
                <a:close/>
                <a:moveTo>
                  <a:pt x="487040" y="746001"/>
                </a:moveTo>
                <a:cubicBezTo>
                  <a:pt x="474762" y="746001"/>
                  <a:pt x="464716" y="756047"/>
                  <a:pt x="464716" y="768325"/>
                </a:cubicBezTo>
                <a:lnTo>
                  <a:pt x="464716" y="851855"/>
                </a:lnTo>
                <a:cubicBezTo>
                  <a:pt x="464716" y="864133"/>
                  <a:pt x="474762" y="874179"/>
                  <a:pt x="487040" y="874179"/>
                </a:cubicBezTo>
                <a:lnTo>
                  <a:pt x="1151372" y="874179"/>
                </a:lnTo>
                <a:cubicBezTo>
                  <a:pt x="1163650" y="874179"/>
                  <a:pt x="1173696" y="864133"/>
                  <a:pt x="1173882" y="851855"/>
                </a:cubicBezTo>
                <a:lnTo>
                  <a:pt x="1173882" y="768325"/>
                </a:lnTo>
                <a:cubicBezTo>
                  <a:pt x="1173882" y="756047"/>
                  <a:pt x="1163836" y="746001"/>
                  <a:pt x="1151558" y="746001"/>
                </a:cubicBezTo>
                <a:close/>
                <a:moveTo>
                  <a:pt x="288355" y="745815"/>
                </a:moveTo>
                <a:cubicBezTo>
                  <a:pt x="252908" y="745815"/>
                  <a:pt x="224173" y="774550"/>
                  <a:pt x="224173" y="809997"/>
                </a:cubicBezTo>
                <a:cubicBezTo>
                  <a:pt x="224173" y="845444"/>
                  <a:pt x="252908" y="874179"/>
                  <a:pt x="288355" y="874179"/>
                </a:cubicBezTo>
                <a:cubicBezTo>
                  <a:pt x="323802" y="874179"/>
                  <a:pt x="352537" y="845444"/>
                  <a:pt x="352537" y="809997"/>
                </a:cubicBezTo>
                <a:cubicBezTo>
                  <a:pt x="352537" y="774550"/>
                  <a:pt x="323802" y="745815"/>
                  <a:pt x="288355" y="745815"/>
                </a:cubicBezTo>
                <a:close/>
                <a:moveTo>
                  <a:pt x="487040" y="336724"/>
                </a:moveTo>
                <a:cubicBezTo>
                  <a:pt x="474762" y="336724"/>
                  <a:pt x="464716" y="346770"/>
                  <a:pt x="464716" y="359048"/>
                </a:cubicBezTo>
                <a:lnTo>
                  <a:pt x="464716" y="442578"/>
                </a:lnTo>
                <a:cubicBezTo>
                  <a:pt x="464716" y="454856"/>
                  <a:pt x="474762" y="464902"/>
                  <a:pt x="487040" y="464902"/>
                </a:cubicBezTo>
                <a:lnTo>
                  <a:pt x="1151372" y="464902"/>
                </a:lnTo>
                <a:cubicBezTo>
                  <a:pt x="1163650" y="464902"/>
                  <a:pt x="1173696" y="454856"/>
                  <a:pt x="1173882" y="442578"/>
                </a:cubicBezTo>
                <a:lnTo>
                  <a:pt x="1173882" y="359048"/>
                </a:lnTo>
                <a:cubicBezTo>
                  <a:pt x="1173882" y="346770"/>
                  <a:pt x="1163836" y="336724"/>
                  <a:pt x="1151558" y="336724"/>
                </a:cubicBezTo>
                <a:close/>
                <a:moveTo>
                  <a:pt x="288355" y="336538"/>
                </a:moveTo>
                <a:cubicBezTo>
                  <a:pt x="252908" y="336538"/>
                  <a:pt x="224173" y="365273"/>
                  <a:pt x="224173" y="400720"/>
                </a:cubicBezTo>
                <a:cubicBezTo>
                  <a:pt x="224173" y="436167"/>
                  <a:pt x="252908" y="464902"/>
                  <a:pt x="288355" y="464902"/>
                </a:cubicBezTo>
                <a:cubicBezTo>
                  <a:pt x="323802" y="464902"/>
                  <a:pt x="352537" y="436167"/>
                  <a:pt x="352537" y="400720"/>
                </a:cubicBezTo>
                <a:cubicBezTo>
                  <a:pt x="352537" y="365273"/>
                  <a:pt x="323802" y="336538"/>
                  <a:pt x="288355" y="336538"/>
                </a:cubicBezTo>
                <a:close/>
                <a:moveTo>
                  <a:pt x="44648" y="0"/>
                </a:moveTo>
                <a:lnTo>
                  <a:pt x="1350987" y="0"/>
                </a:lnTo>
                <a:cubicBezTo>
                  <a:pt x="1375544" y="0"/>
                  <a:pt x="1395636" y="20092"/>
                  <a:pt x="1395636" y="44648"/>
                </a:cubicBezTo>
                <a:lnTo>
                  <a:pt x="1395636" y="1563626"/>
                </a:lnTo>
                <a:cubicBezTo>
                  <a:pt x="1395636" y="1588182"/>
                  <a:pt x="1375544" y="1608274"/>
                  <a:pt x="1350987" y="1608274"/>
                </a:cubicBezTo>
                <a:lnTo>
                  <a:pt x="44648" y="1608274"/>
                </a:lnTo>
                <a:cubicBezTo>
                  <a:pt x="20092" y="1608274"/>
                  <a:pt x="0" y="1588182"/>
                  <a:pt x="0" y="1563626"/>
                </a:cubicBezTo>
                <a:lnTo>
                  <a:pt x="0" y="44648"/>
                </a:lnTo>
                <a:cubicBezTo>
                  <a:pt x="0" y="20092"/>
                  <a:pt x="20092" y="0"/>
                  <a:pt x="446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5" name="PA-文本框 27">
            <a:extLst>
              <a:ext uri="{FF2B5EF4-FFF2-40B4-BE49-F238E27FC236}">
                <a16:creationId xmlns:a16="http://schemas.microsoft.com/office/drawing/2014/main" xmlns="" id="{553D8439-9238-4BC7-AD2E-DE04EB48EAC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70937" y="557519"/>
            <a:ext cx="1015663" cy="160655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dist"/>
            <a:r>
              <a:rPr lang="zh-CN" altLang="en-US" sz="5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过渡</a:t>
            </a:r>
            <a:endParaRPr lang="zh-CN" altLang="en-US" sz="5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84455EF4-6A5F-4D12-B5CE-AD3B5F4C1281}"/>
              </a:ext>
            </a:extLst>
          </p:cNvPr>
          <p:cNvSpPr/>
          <p:nvPr/>
        </p:nvSpPr>
        <p:spPr>
          <a:xfrm rot="20224074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67000">
                  <a:schemeClr val="accent1">
                    <a:alpha val="14000"/>
                  </a:schemeClr>
                </a:gs>
                <a:gs pos="43000">
                  <a:schemeClr val="accent1"/>
                </a:gs>
                <a:gs pos="91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99BA4F90-4E36-4E4B-BB6A-E04F2E958BA1}"/>
              </a:ext>
            </a:extLst>
          </p:cNvPr>
          <p:cNvSpPr/>
          <p:nvPr/>
        </p:nvSpPr>
        <p:spPr>
          <a:xfrm rot="19932436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46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67">
        <p:fade/>
      </p:transition>
    </mc:Choice>
    <mc:Fallback xmlns="">
      <p:transition spd="med" advTm="50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4" dur="8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9" dur="8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4" dur="8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9" dur="8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4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65" dur="8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70" dur="8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43 -0.50092 C 0.12929 -0.43819 0.12994 -0.29976 0.10442 -0.2493 C 0.0539 -0.14606 0.04752 -0.20231 4.16667E-6 -4.44444E-6 " pathEditMode="relative" rAng="0" ptsTypes="AAA">
                                      <p:cBhvr>
                                        <p:cTn id="8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250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86 0.14792 C -0.13894 0.12848 -0.11967 0.06898 -0.09688 0.05324 C -0.05105 0.0213 -0.0431 0.06227 4.16667E-6 -3.33333E-6 " pathEditMode="relative" rAng="0" ptsTypes="AAA">
                                      <p:cBhvr>
                                        <p:cTn id="8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740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1 0.25394 C 0.19336 0.22037 0.16654 0.11829 0.13477 0.09121 C 0.07097 0.03634 0.0599 0.10672 -2.91667E-6 -2.22222E-6 " pathEditMode="relative" rAng="0" ptsTypes="AAA">
                                      <p:cBhvr>
                                        <p:cTn id="9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-1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57 0.11644 C -0.14779 0.10139 -0.12578 0.05602 -0.09974 0.04398 C -0.04726 0.01968 -0.03815 0.05093 0.0112 0.00348 " pathEditMode="relative" rAng="0" ptsTypes="AAA">
                                      <p:cBhvr>
                                        <p:cTn id="9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64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8" grpId="0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83" grpId="0" animBg="1"/>
      <p:bldP spid="83" grpId="1" animBg="1"/>
      <p:bldP spid="84" grpId="0" animBg="1"/>
      <p:bldP spid="85" grpId="0"/>
      <p:bldP spid="86" grpId="0" animBg="1"/>
      <p:bldP spid="86" grpId="1" animBg="1"/>
      <p:bldP spid="87" grpId="0" animBg="1"/>
      <p:bldP spid="8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C9BFF25F-053E-4F0C-A24F-38ADA4DF7350}"/>
              </a:ext>
            </a:extLst>
          </p:cNvPr>
          <p:cNvSpPr/>
          <p:nvPr/>
        </p:nvSpPr>
        <p:spPr>
          <a:xfrm>
            <a:off x="4826272" y="916910"/>
            <a:ext cx="8893628" cy="6620984"/>
          </a:xfrm>
          <a:custGeom>
            <a:avLst/>
            <a:gdLst>
              <a:gd name="connsiteX0" fmla="*/ 8082590 w 8438127"/>
              <a:gd name="connsiteY0" fmla="*/ 345333 h 6535414"/>
              <a:gd name="connsiteX1" fmla="*/ 6888790 w 8438127"/>
              <a:gd name="connsiteY1" fmla="*/ 751733 h 6535414"/>
              <a:gd name="connsiteX2" fmla="*/ 4348790 w 8438127"/>
              <a:gd name="connsiteY2" fmla="*/ 1056533 h 6535414"/>
              <a:gd name="connsiteX3" fmla="*/ 1948490 w 8438127"/>
              <a:gd name="connsiteY3" fmla="*/ 2517033 h 6535414"/>
              <a:gd name="connsiteX4" fmla="*/ 43490 w 8438127"/>
              <a:gd name="connsiteY4" fmla="*/ 4523633 h 6535414"/>
              <a:gd name="connsiteX5" fmla="*/ 970590 w 8438127"/>
              <a:gd name="connsiteY5" fmla="*/ 5628533 h 6535414"/>
              <a:gd name="connsiteX6" fmla="*/ 4831390 w 8438127"/>
              <a:gd name="connsiteY6" fmla="*/ 5374533 h 6535414"/>
              <a:gd name="connsiteX7" fmla="*/ 8171490 w 8438127"/>
              <a:gd name="connsiteY7" fmla="*/ 6301633 h 6535414"/>
              <a:gd name="connsiteX8" fmla="*/ 8082590 w 8438127"/>
              <a:gd name="connsiteY8" fmla="*/ 345333 h 6535414"/>
              <a:gd name="connsiteX0" fmla="*/ 8082590 w 8529685"/>
              <a:gd name="connsiteY0" fmla="*/ 421353 h 6611434"/>
              <a:gd name="connsiteX1" fmla="*/ 5034590 w 8529685"/>
              <a:gd name="connsiteY1" fmla="*/ 561053 h 6611434"/>
              <a:gd name="connsiteX2" fmla="*/ 4348790 w 8529685"/>
              <a:gd name="connsiteY2" fmla="*/ 1132553 h 6611434"/>
              <a:gd name="connsiteX3" fmla="*/ 1948490 w 8529685"/>
              <a:gd name="connsiteY3" fmla="*/ 2593053 h 6611434"/>
              <a:gd name="connsiteX4" fmla="*/ 43490 w 8529685"/>
              <a:gd name="connsiteY4" fmla="*/ 4599653 h 6611434"/>
              <a:gd name="connsiteX5" fmla="*/ 970590 w 8529685"/>
              <a:gd name="connsiteY5" fmla="*/ 5704553 h 6611434"/>
              <a:gd name="connsiteX6" fmla="*/ 4831390 w 8529685"/>
              <a:gd name="connsiteY6" fmla="*/ 5450553 h 6611434"/>
              <a:gd name="connsiteX7" fmla="*/ 8171490 w 8529685"/>
              <a:gd name="connsiteY7" fmla="*/ 6377653 h 6611434"/>
              <a:gd name="connsiteX8" fmla="*/ 8082590 w 8529685"/>
              <a:gd name="connsiteY8" fmla="*/ 421353 h 6611434"/>
              <a:gd name="connsiteX0" fmla="*/ 8082590 w 8529685"/>
              <a:gd name="connsiteY0" fmla="*/ 430903 h 6620984"/>
              <a:gd name="connsiteX1" fmla="*/ 5034590 w 8529685"/>
              <a:gd name="connsiteY1" fmla="*/ 570603 h 6620984"/>
              <a:gd name="connsiteX2" fmla="*/ 3548690 w 8529685"/>
              <a:gd name="connsiteY2" fmla="*/ 1408803 h 6620984"/>
              <a:gd name="connsiteX3" fmla="*/ 1948490 w 8529685"/>
              <a:gd name="connsiteY3" fmla="*/ 2602603 h 6620984"/>
              <a:gd name="connsiteX4" fmla="*/ 43490 w 8529685"/>
              <a:gd name="connsiteY4" fmla="*/ 4609203 h 6620984"/>
              <a:gd name="connsiteX5" fmla="*/ 970590 w 8529685"/>
              <a:gd name="connsiteY5" fmla="*/ 5714103 h 6620984"/>
              <a:gd name="connsiteX6" fmla="*/ 4831390 w 8529685"/>
              <a:gd name="connsiteY6" fmla="*/ 5460103 h 6620984"/>
              <a:gd name="connsiteX7" fmla="*/ 8171490 w 8529685"/>
              <a:gd name="connsiteY7" fmla="*/ 6387203 h 6620984"/>
              <a:gd name="connsiteX8" fmla="*/ 8082590 w 8529685"/>
              <a:gd name="connsiteY8" fmla="*/ 430903 h 6620984"/>
              <a:gd name="connsiteX0" fmla="*/ 8082590 w 8529685"/>
              <a:gd name="connsiteY0" fmla="*/ 430903 h 6620984"/>
              <a:gd name="connsiteX1" fmla="*/ 5034590 w 8529685"/>
              <a:gd name="connsiteY1" fmla="*/ 570603 h 6620984"/>
              <a:gd name="connsiteX2" fmla="*/ 3548690 w 8529685"/>
              <a:gd name="connsiteY2" fmla="*/ 1408803 h 6620984"/>
              <a:gd name="connsiteX3" fmla="*/ 1948490 w 8529685"/>
              <a:gd name="connsiteY3" fmla="*/ 3174103 h 6620984"/>
              <a:gd name="connsiteX4" fmla="*/ 43490 w 8529685"/>
              <a:gd name="connsiteY4" fmla="*/ 4609203 h 6620984"/>
              <a:gd name="connsiteX5" fmla="*/ 970590 w 8529685"/>
              <a:gd name="connsiteY5" fmla="*/ 5714103 h 6620984"/>
              <a:gd name="connsiteX6" fmla="*/ 4831390 w 8529685"/>
              <a:gd name="connsiteY6" fmla="*/ 5460103 h 6620984"/>
              <a:gd name="connsiteX7" fmla="*/ 8171490 w 8529685"/>
              <a:gd name="connsiteY7" fmla="*/ 6387203 h 6620984"/>
              <a:gd name="connsiteX8" fmla="*/ 8082590 w 8529685"/>
              <a:gd name="connsiteY8" fmla="*/ 430903 h 6620984"/>
              <a:gd name="connsiteX0" fmla="*/ 8409543 w 8856638"/>
              <a:gd name="connsiteY0" fmla="*/ 430903 h 6620984"/>
              <a:gd name="connsiteX1" fmla="*/ 5361543 w 8856638"/>
              <a:gd name="connsiteY1" fmla="*/ 570603 h 6620984"/>
              <a:gd name="connsiteX2" fmla="*/ 3875643 w 8856638"/>
              <a:gd name="connsiteY2" fmla="*/ 1408803 h 6620984"/>
              <a:gd name="connsiteX3" fmla="*/ 2275443 w 8856638"/>
              <a:gd name="connsiteY3" fmla="*/ 3174103 h 6620984"/>
              <a:gd name="connsiteX4" fmla="*/ 27543 w 8856638"/>
              <a:gd name="connsiteY4" fmla="*/ 4520303 h 6620984"/>
              <a:gd name="connsiteX5" fmla="*/ 1297543 w 8856638"/>
              <a:gd name="connsiteY5" fmla="*/ 5714103 h 6620984"/>
              <a:gd name="connsiteX6" fmla="*/ 5158343 w 8856638"/>
              <a:gd name="connsiteY6" fmla="*/ 5460103 h 6620984"/>
              <a:gd name="connsiteX7" fmla="*/ 8498443 w 8856638"/>
              <a:gd name="connsiteY7" fmla="*/ 6387203 h 6620984"/>
              <a:gd name="connsiteX8" fmla="*/ 8409543 w 8856638"/>
              <a:gd name="connsiteY8" fmla="*/ 430903 h 6620984"/>
              <a:gd name="connsiteX0" fmla="*/ 8446533 w 8893628"/>
              <a:gd name="connsiteY0" fmla="*/ 430903 h 6620984"/>
              <a:gd name="connsiteX1" fmla="*/ 5398533 w 8893628"/>
              <a:gd name="connsiteY1" fmla="*/ 570603 h 6620984"/>
              <a:gd name="connsiteX2" fmla="*/ 3912633 w 8893628"/>
              <a:gd name="connsiteY2" fmla="*/ 1408803 h 6620984"/>
              <a:gd name="connsiteX3" fmla="*/ 2312433 w 8893628"/>
              <a:gd name="connsiteY3" fmla="*/ 3174103 h 6620984"/>
              <a:gd name="connsiteX4" fmla="*/ 26433 w 8893628"/>
              <a:gd name="connsiteY4" fmla="*/ 5231503 h 6620984"/>
              <a:gd name="connsiteX5" fmla="*/ 1334533 w 8893628"/>
              <a:gd name="connsiteY5" fmla="*/ 5714103 h 6620984"/>
              <a:gd name="connsiteX6" fmla="*/ 5195333 w 8893628"/>
              <a:gd name="connsiteY6" fmla="*/ 5460103 h 6620984"/>
              <a:gd name="connsiteX7" fmla="*/ 8535433 w 8893628"/>
              <a:gd name="connsiteY7" fmla="*/ 6387203 h 6620984"/>
              <a:gd name="connsiteX8" fmla="*/ 8446533 w 8893628"/>
              <a:gd name="connsiteY8" fmla="*/ 430903 h 662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3628" h="6620984">
                <a:moveTo>
                  <a:pt x="8446533" y="430903"/>
                </a:moveTo>
                <a:cubicBezTo>
                  <a:pt x="7923716" y="-538530"/>
                  <a:pt x="6154183" y="407620"/>
                  <a:pt x="5398533" y="570603"/>
                </a:cubicBezTo>
                <a:cubicBezTo>
                  <a:pt x="4642883" y="733586"/>
                  <a:pt x="4426983" y="974886"/>
                  <a:pt x="3912633" y="1408803"/>
                </a:cubicBezTo>
                <a:cubicBezTo>
                  <a:pt x="3398283" y="1842720"/>
                  <a:pt x="2960133" y="2536986"/>
                  <a:pt x="2312433" y="3174103"/>
                </a:cubicBezTo>
                <a:cubicBezTo>
                  <a:pt x="1664733" y="3811220"/>
                  <a:pt x="189416" y="4808170"/>
                  <a:pt x="26433" y="5231503"/>
                </a:cubicBezTo>
                <a:cubicBezTo>
                  <a:pt x="-136550" y="5654836"/>
                  <a:pt x="473050" y="5676003"/>
                  <a:pt x="1334533" y="5714103"/>
                </a:cubicBezTo>
                <a:cubicBezTo>
                  <a:pt x="2196016" y="5752203"/>
                  <a:pt x="3995183" y="5347920"/>
                  <a:pt x="5195333" y="5460103"/>
                </a:cubicBezTo>
                <a:cubicBezTo>
                  <a:pt x="6395483" y="5572286"/>
                  <a:pt x="7993566" y="7219053"/>
                  <a:pt x="8535433" y="6387203"/>
                </a:cubicBezTo>
                <a:cubicBezTo>
                  <a:pt x="9077300" y="5555353"/>
                  <a:pt x="8969350" y="1400336"/>
                  <a:pt x="8446533" y="430903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88548431-2FA4-41E0-B510-F4B5B06869C1}"/>
              </a:ext>
            </a:extLst>
          </p:cNvPr>
          <p:cNvSpPr/>
          <p:nvPr/>
        </p:nvSpPr>
        <p:spPr>
          <a:xfrm>
            <a:off x="6377123" y="1583587"/>
            <a:ext cx="7846790" cy="5586349"/>
          </a:xfrm>
          <a:custGeom>
            <a:avLst/>
            <a:gdLst>
              <a:gd name="connsiteX0" fmla="*/ 7427777 w 7846790"/>
              <a:gd name="connsiteY0" fmla="*/ 1426313 h 5586349"/>
              <a:gd name="connsiteX1" fmla="*/ 7427777 w 7846790"/>
              <a:gd name="connsiteY1" fmla="*/ 1337413 h 5586349"/>
              <a:gd name="connsiteX2" fmla="*/ 4900477 w 7846790"/>
              <a:gd name="connsiteY2" fmla="*/ 3913 h 5586349"/>
              <a:gd name="connsiteX3" fmla="*/ 3300277 w 7846790"/>
              <a:gd name="connsiteY3" fmla="*/ 931013 h 5586349"/>
              <a:gd name="connsiteX4" fmla="*/ 2500177 w 7846790"/>
              <a:gd name="connsiteY4" fmla="*/ 981813 h 5586349"/>
              <a:gd name="connsiteX5" fmla="*/ 1420677 w 7846790"/>
              <a:gd name="connsiteY5" fmla="*/ 2175613 h 5586349"/>
              <a:gd name="connsiteX6" fmla="*/ 137977 w 7846790"/>
              <a:gd name="connsiteY6" fmla="*/ 3331313 h 5586349"/>
              <a:gd name="connsiteX7" fmla="*/ 849177 w 7846790"/>
              <a:gd name="connsiteY7" fmla="*/ 4664813 h 5586349"/>
              <a:gd name="connsiteX8" fmla="*/ 7338877 w 7846790"/>
              <a:gd name="connsiteY8" fmla="*/ 5426813 h 5586349"/>
              <a:gd name="connsiteX9" fmla="*/ 7427777 w 7846790"/>
              <a:gd name="connsiteY9" fmla="*/ 1426313 h 558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46790" h="5586349">
                <a:moveTo>
                  <a:pt x="7427777" y="1426313"/>
                </a:moveTo>
                <a:cubicBezTo>
                  <a:pt x="7442594" y="744746"/>
                  <a:pt x="7848994" y="1574480"/>
                  <a:pt x="7427777" y="1337413"/>
                </a:cubicBezTo>
                <a:cubicBezTo>
                  <a:pt x="7006560" y="1100346"/>
                  <a:pt x="5588394" y="71646"/>
                  <a:pt x="4900477" y="3913"/>
                </a:cubicBezTo>
                <a:cubicBezTo>
                  <a:pt x="4212560" y="-63820"/>
                  <a:pt x="3700327" y="768030"/>
                  <a:pt x="3300277" y="931013"/>
                </a:cubicBezTo>
                <a:cubicBezTo>
                  <a:pt x="2900227" y="1093996"/>
                  <a:pt x="2813444" y="774380"/>
                  <a:pt x="2500177" y="981813"/>
                </a:cubicBezTo>
                <a:cubicBezTo>
                  <a:pt x="2186910" y="1189246"/>
                  <a:pt x="1814377" y="1784030"/>
                  <a:pt x="1420677" y="2175613"/>
                </a:cubicBezTo>
                <a:cubicBezTo>
                  <a:pt x="1026977" y="2567196"/>
                  <a:pt x="233227" y="2916446"/>
                  <a:pt x="137977" y="3331313"/>
                </a:cubicBezTo>
                <a:cubicBezTo>
                  <a:pt x="42727" y="3746180"/>
                  <a:pt x="-350973" y="4315563"/>
                  <a:pt x="849177" y="4664813"/>
                </a:cubicBezTo>
                <a:cubicBezTo>
                  <a:pt x="2049327" y="5014063"/>
                  <a:pt x="6242444" y="5960213"/>
                  <a:pt x="7338877" y="5426813"/>
                </a:cubicBezTo>
                <a:cubicBezTo>
                  <a:pt x="8435310" y="4893413"/>
                  <a:pt x="7412960" y="2107880"/>
                  <a:pt x="7427777" y="142631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71A1B611-42A8-4B82-8883-EF68784C7D81}"/>
              </a:ext>
            </a:extLst>
          </p:cNvPr>
          <p:cNvSpPr/>
          <p:nvPr/>
        </p:nvSpPr>
        <p:spPr>
          <a:xfrm>
            <a:off x="7801089" y="2260112"/>
            <a:ext cx="6549265" cy="4000161"/>
          </a:xfrm>
          <a:custGeom>
            <a:avLst/>
            <a:gdLst>
              <a:gd name="connsiteX0" fmla="*/ 5073927 w 6468923"/>
              <a:gd name="connsiteY0" fmla="*/ 443326 h 4011200"/>
              <a:gd name="connsiteX1" fmla="*/ 3905527 w 6468923"/>
              <a:gd name="connsiteY1" fmla="*/ 49626 h 4011200"/>
              <a:gd name="connsiteX2" fmla="*/ 2051327 w 6468923"/>
              <a:gd name="connsiteY2" fmla="*/ 710026 h 4011200"/>
              <a:gd name="connsiteX3" fmla="*/ 44727 w 6468923"/>
              <a:gd name="connsiteY3" fmla="*/ 1776826 h 4011200"/>
              <a:gd name="connsiteX4" fmla="*/ 794027 w 6468923"/>
              <a:gd name="connsiteY4" fmla="*/ 3021426 h 4011200"/>
              <a:gd name="connsiteX5" fmla="*/ 2356127 w 6468923"/>
              <a:gd name="connsiteY5" fmla="*/ 3288126 h 4011200"/>
              <a:gd name="connsiteX6" fmla="*/ 3867427 w 6468923"/>
              <a:gd name="connsiteY6" fmla="*/ 3961226 h 4011200"/>
              <a:gd name="connsiteX7" fmla="*/ 6445527 w 6468923"/>
              <a:gd name="connsiteY7" fmla="*/ 3567526 h 4011200"/>
              <a:gd name="connsiteX8" fmla="*/ 5073927 w 6468923"/>
              <a:gd name="connsiteY8" fmla="*/ 443326 h 4011200"/>
              <a:gd name="connsiteX0" fmla="*/ 5073927 w 6470281"/>
              <a:gd name="connsiteY0" fmla="*/ 416962 h 3984836"/>
              <a:gd name="connsiteX1" fmla="*/ 3461027 w 6470281"/>
              <a:gd name="connsiteY1" fmla="*/ 61362 h 3984836"/>
              <a:gd name="connsiteX2" fmla="*/ 2051327 w 6470281"/>
              <a:gd name="connsiteY2" fmla="*/ 683662 h 3984836"/>
              <a:gd name="connsiteX3" fmla="*/ 44727 w 6470281"/>
              <a:gd name="connsiteY3" fmla="*/ 1750462 h 3984836"/>
              <a:gd name="connsiteX4" fmla="*/ 794027 w 6470281"/>
              <a:gd name="connsiteY4" fmla="*/ 2995062 h 3984836"/>
              <a:gd name="connsiteX5" fmla="*/ 2356127 w 6470281"/>
              <a:gd name="connsiteY5" fmla="*/ 3261762 h 3984836"/>
              <a:gd name="connsiteX6" fmla="*/ 3867427 w 6470281"/>
              <a:gd name="connsiteY6" fmla="*/ 3934862 h 3984836"/>
              <a:gd name="connsiteX7" fmla="*/ 6445527 w 6470281"/>
              <a:gd name="connsiteY7" fmla="*/ 3541162 h 3984836"/>
              <a:gd name="connsiteX8" fmla="*/ 5073927 w 6470281"/>
              <a:gd name="connsiteY8" fmla="*/ 416962 h 3984836"/>
              <a:gd name="connsiteX0" fmla="*/ 5064660 w 6461014"/>
              <a:gd name="connsiteY0" fmla="*/ 432287 h 4000161"/>
              <a:gd name="connsiteX1" fmla="*/ 3451760 w 6461014"/>
              <a:gd name="connsiteY1" fmla="*/ 76687 h 4000161"/>
              <a:gd name="connsiteX2" fmla="*/ 1864260 w 6461014"/>
              <a:gd name="connsiteY2" fmla="*/ 914887 h 4000161"/>
              <a:gd name="connsiteX3" fmla="*/ 35460 w 6461014"/>
              <a:gd name="connsiteY3" fmla="*/ 1765787 h 4000161"/>
              <a:gd name="connsiteX4" fmla="*/ 784760 w 6461014"/>
              <a:gd name="connsiteY4" fmla="*/ 3010387 h 4000161"/>
              <a:gd name="connsiteX5" fmla="*/ 2346860 w 6461014"/>
              <a:gd name="connsiteY5" fmla="*/ 3277087 h 4000161"/>
              <a:gd name="connsiteX6" fmla="*/ 3858160 w 6461014"/>
              <a:gd name="connsiteY6" fmla="*/ 3950187 h 4000161"/>
              <a:gd name="connsiteX7" fmla="*/ 6436260 w 6461014"/>
              <a:gd name="connsiteY7" fmla="*/ 3556487 h 4000161"/>
              <a:gd name="connsiteX8" fmla="*/ 5064660 w 6461014"/>
              <a:gd name="connsiteY8" fmla="*/ 432287 h 4000161"/>
              <a:gd name="connsiteX0" fmla="*/ 5064660 w 6461014"/>
              <a:gd name="connsiteY0" fmla="*/ 432287 h 4000161"/>
              <a:gd name="connsiteX1" fmla="*/ 3451760 w 6461014"/>
              <a:gd name="connsiteY1" fmla="*/ 76687 h 4000161"/>
              <a:gd name="connsiteX2" fmla="*/ 1864260 w 6461014"/>
              <a:gd name="connsiteY2" fmla="*/ 914887 h 4000161"/>
              <a:gd name="connsiteX3" fmla="*/ 35460 w 6461014"/>
              <a:gd name="connsiteY3" fmla="*/ 1854687 h 4000161"/>
              <a:gd name="connsiteX4" fmla="*/ 784760 w 6461014"/>
              <a:gd name="connsiteY4" fmla="*/ 3010387 h 4000161"/>
              <a:gd name="connsiteX5" fmla="*/ 2346860 w 6461014"/>
              <a:gd name="connsiteY5" fmla="*/ 3277087 h 4000161"/>
              <a:gd name="connsiteX6" fmla="*/ 3858160 w 6461014"/>
              <a:gd name="connsiteY6" fmla="*/ 3950187 h 4000161"/>
              <a:gd name="connsiteX7" fmla="*/ 6436260 w 6461014"/>
              <a:gd name="connsiteY7" fmla="*/ 3556487 h 4000161"/>
              <a:gd name="connsiteX8" fmla="*/ 5064660 w 6461014"/>
              <a:gd name="connsiteY8" fmla="*/ 432287 h 4000161"/>
              <a:gd name="connsiteX0" fmla="*/ 5152911 w 6549265"/>
              <a:gd name="connsiteY0" fmla="*/ 432287 h 4000161"/>
              <a:gd name="connsiteX1" fmla="*/ 3540011 w 6549265"/>
              <a:gd name="connsiteY1" fmla="*/ 76687 h 4000161"/>
              <a:gd name="connsiteX2" fmla="*/ 1952511 w 6549265"/>
              <a:gd name="connsiteY2" fmla="*/ 914887 h 4000161"/>
              <a:gd name="connsiteX3" fmla="*/ 123711 w 6549265"/>
              <a:gd name="connsiteY3" fmla="*/ 1854687 h 4000161"/>
              <a:gd name="connsiteX4" fmla="*/ 415811 w 6549265"/>
              <a:gd name="connsiteY4" fmla="*/ 2870687 h 4000161"/>
              <a:gd name="connsiteX5" fmla="*/ 2435111 w 6549265"/>
              <a:gd name="connsiteY5" fmla="*/ 3277087 h 4000161"/>
              <a:gd name="connsiteX6" fmla="*/ 3946411 w 6549265"/>
              <a:gd name="connsiteY6" fmla="*/ 3950187 h 4000161"/>
              <a:gd name="connsiteX7" fmla="*/ 6524511 w 6549265"/>
              <a:gd name="connsiteY7" fmla="*/ 3556487 h 4000161"/>
              <a:gd name="connsiteX8" fmla="*/ 5152911 w 6549265"/>
              <a:gd name="connsiteY8" fmla="*/ 432287 h 4000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265" h="4000161">
                <a:moveTo>
                  <a:pt x="5152911" y="432287"/>
                </a:moveTo>
                <a:cubicBezTo>
                  <a:pt x="4655494" y="-147680"/>
                  <a:pt x="4073411" y="-3746"/>
                  <a:pt x="3540011" y="76687"/>
                </a:cubicBezTo>
                <a:cubicBezTo>
                  <a:pt x="3006611" y="157120"/>
                  <a:pt x="2521894" y="618554"/>
                  <a:pt x="1952511" y="914887"/>
                </a:cubicBezTo>
                <a:cubicBezTo>
                  <a:pt x="1383128" y="1211220"/>
                  <a:pt x="379828" y="1528720"/>
                  <a:pt x="123711" y="1854687"/>
                </a:cubicBezTo>
                <a:cubicBezTo>
                  <a:pt x="-132406" y="2180654"/>
                  <a:pt x="30578" y="2633620"/>
                  <a:pt x="415811" y="2870687"/>
                </a:cubicBezTo>
                <a:cubicBezTo>
                  <a:pt x="801044" y="3107754"/>
                  <a:pt x="1846678" y="3097170"/>
                  <a:pt x="2435111" y="3277087"/>
                </a:cubicBezTo>
                <a:cubicBezTo>
                  <a:pt x="3023544" y="3457004"/>
                  <a:pt x="3264844" y="3903620"/>
                  <a:pt x="3946411" y="3950187"/>
                </a:cubicBezTo>
                <a:cubicBezTo>
                  <a:pt x="4627978" y="3996754"/>
                  <a:pt x="6323428" y="4140687"/>
                  <a:pt x="6524511" y="3556487"/>
                </a:cubicBezTo>
                <a:cubicBezTo>
                  <a:pt x="6725594" y="2972287"/>
                  <a:pt x="5650328" y="1012254"/>
                  <a:pt x="5152911" y="43228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79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95F7D610-A3FB-4BBC-A7BB-25FEE7C1DD0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708" y="134306"/>
            <a:ext cx="5621818" cy="6723694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64A66E7-ACF3-4926-A83A-9D9D5680DBC2}"/>
              </a:ext>
            </a:extLst>
          </p:cNvPr>
          <p:cNvGrpSpPr/>
          <p:nvPr/>
        </p:nvGrpSpPr>
        <p:grpSpPr>
          <a:xfrm>
            <a:off x="-5872197" y="2819748"/>
            <a:ext cx="12865969" cy="3218312"/>
            <a:chOff x="-5872197" y="506097"/>
            <a:chExt cx="12865969" cy="3218312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4EC896C4-8FAF-4E13-9AB7-96C0E3D38DF7}"/>
                </a:ext>
              </a:extLst>
            </p:cNvPr>
            <p:cNvSpPr/>
            <p:nvPr/>
          </p:nvSpPr>
          <p:spPr>
            <a:xfrm>
              <a:off x="568205" y="2133051"/>
              <a:ext cx="6425567" cy="1591358"/>
            </a:xfrm>
            <a:custGeom>
              <a:avLst/>
              <a:gdLst>
                <a:gd name="connsiteX0" fmla="*/ 2797741 w 6425567"/>
                <a:gd name="connsiteY0" fmla="*/ 0 h 1969159"/>
                <a:gd name="connsiteX1" fmla="*/ 3120866 w 6425567"/>
                <a:gd name="connsiteY1" fmla="*/ 270892 h 1969159"/>
                <a:gd name="connsiteX2" fmla="*/ 6393521 w 6425567"/>
                <a:gd name="connsiteY2" fmla="*/ 270892 h 1969159"/>
                <a:gd name="connsiteX3" fmla="*/ 6425567 w 6425567"/>
                <a:gd name="connsiteY3" fmla="*/ 302938 h 1969159"/>
                <a:gd name="connsiteX4" fmla="*/ 6425567 w 6425567"/>
                <a:gd name="connsiteY4" fmla="*/ 1937113 h 1969159"/>
                <a:gd name="connsiteX5" fmla="*/ 6393521 w 6425567"/>
                <a:gd name="connsiteY5" fmla="*/ 1969159 h 1969159"/>
                <a:gd name="connsiteX6" fmla="*/ 32046 w 6425567"/>
                <a:gd name="connsiteY6" fmla="*/ 1969159 h 1969159"/>
                <a:gd name="connsiteX7" fmla="*/ 0 w 6425567"/>
                <a:gd name="connsiteY7" fmla="*/ 1937113 h 1969159"/>
                <a:gd name="connsiteX8" fmla="*/ 0 w 6425567"/>
                <a:gd name="connsiteY8" fmla="*/ 302938 h 1969159"/>
                <a:gd name="connsiteX9" fmla="*/ 32046 w 6425567"/>
                <a:gd name="connsiteY9" fmla="*/ 270892 h 1969159"/>
                <a:gd name="connsiteX10" fmla="*/ 2948746 w 6425567"/>
                <a:gd name="connsiteY10" fmla="*/ 270892 h 19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5567" h="1969159">
                  <a:moveTo>
                    <a:pt x="2797741" y="0"/>
                  </a:moveTo>
                  <a:lnTo>
                    <a:pt x="3120866" y="270892"/>
                  </a:lnTo>
                  <a:lnTo>
                    <a:pt x="6393521" y="270892"/>
                  </a:lnTo>
                  <a:cubicBezTo>
                    <a:pt x="6411220" y="270892"/>
                    <a:pt x="6425567" y="285239"/>
                    <a:pt x="6425567" y="302938"/>
                  </a:cubicBezTo>
                  <a:lnTo>
                    <a:pt x="6425567" y="1937113"/>
                  </a:lnTo>
                  <a:cubicBezTo>
                    <a:pt x="6425567" y="1954812"/>
                    <a:pt x="6411220" y="1969159"/>
                    <a:pt x="6393521" y="1969159"/>
                  </a:cubicBezTo>
                  <a:lnTo>
                    <a:pt x="32046" y="1969159"/>
                  </a:lnTo>
                  <a:cubicBezTo>
                    <a:pt x="14347" y="1969159"/>
                    <a:pt x="0" y="1954812"/>
                    <a:pt x="0" y="1937113"/>
                  </a:cubicBezTo>
                  <a:lnTo>
                    <a:pt x="0" y="302938"/>
                  </a:lnTo>
                  <a:cubicBezTo>
                    <a:pt x="0" y="285239"/>
                    <a:pt x="14347" y="270892"/>
                    <a:pt x="32046" y="270892"/>
                  </a:cubicBezTo>
                  <a:lnTo>
                    <a:pt x="2948746" y="2708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0723C9A-E4B1-4D9A-8B17-501499E1B680}"/>
                </a:ext>
              </a:extLst>
            </p:cNvPr>
            <p:cNvSpPr/>
            <p:nvPr/>
          </p:nvSpPr>
          <p:spPr>
            <a:xfrm flipV="1">
              <a:off x="-5872197" y="506097"/>
              <a:ext cx="6425567" cy="1591358"/>
            </a:xfrm>
            <a:custGeom>
              <a:avLst/>
              <a:gdLst>
                <a:gd name="connsiteX0" fmla="*/ 2797741 w 6425567"/>
                <a:gd name="connsiteY0" fmla="*/ 0 h 1969159"/>
                <a:gd name="connsiteX1" fmla="*/ 3120866 w 6425567"/>
                <a:gd name="connsiteY1" fmla="*/ 270892 h 1969159"/>
                <a:gd name="connsiteX2" fmla="*/ 6393521 w 6425567"/>
                <a:gd name="connsiteY2" fmla="*/ 270892 h 1969159"/>
                <a:gd name="connsiteX3" fmla="*/ 6425567 w 6425567"/>
                <a:gd name="connsiteY3" fmla="*/ 302938 h 1969159"/>
                <a:gd name="connsiteX4" fmla="*/ 6425567 w 6425567"/>
                <a:gd name="connsiteY4" fmla="*/ 1937113 h 1969159"/>
                <a:gd name="connsiteX5" fmla="*/ 6393521 w 6425567"/>
                <a:gd name="connsiteY5" fmla="*/ 1969159 h 1969159"/>
                <a:gd name="connsiteX6" fmla="*/ 32046 w 6425567"/>
                <a:gd name="connsiteY6" fmla="*/ 1969159 h 1969159"/>
                <a:gd name="connsiteX7" fmla="*/ 0 w 6425567"/>
                <a:gd name="connsiteY7" fmla="*/ 1937113 h 1969159"/>
                <a:gd name="connsiteX8" fmla="*/ 0 w 6425567"/>
                <a:gd name="connsiteY8" fmla="*/ 302938 h 1969159"/>
                <a:gd name="connsiteX9" fmla="*/ 32046 w 6425567"/>
                <a:gd name="connsiteY9" fmla="*/ 270892 h 1969159"/>
                <a:gd name="connsiteX10" fmla="*/ 2948746 w 6425567"/>
                <a:gd name="connsiteY10" fmla="*/ 270892 h 19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5567" h="1969159">
                  <a:moveTo>
                    <a:pt x="2797741" y="0"/>
                  </a:moveTo>
                  <a:lnTo>
                    <a:pt x="3120866" y="270892"/>
                  </a:lnTo>
                  <a:lnTo>
                    <a:pt x="6393521" y="270892"/>
                  </a:lnTo>
                  <a:cubicBezTo>
                    <a:pt x="6411220" y="270892"/>
                    <a:pt x="6425567" y="285239"/>
                    <a:pt x="6425567" y="302938"/>
                  </a:cubicBezTo>
                  <a:lnTo>
                    <a:pt x="6425567" y="1937113"/>
                  </a:lnTo>
                  <a:cubicBezTo>
                    <a:pt x="6425567" y="1954812"/>
                    <a:pt x="6411220" y="1969159"/>
                    <a:pt x="6393521" y="1969159"/>
                  </a:cubicBezTo>
                  <a:lnTo>
                    <a:pt x="32046" y="1969159"/>
                  </a:lnTo>
                  <a:cubicBezTo>
                    <a:pt x="14347" y="1969159"/>
                    <a:pt x="0" y="1954812"/>
                    <a:pt x="0" y="1937113"/>
                  </a:cubicBezTo>
                  <a:lnTo>
                    <a:pt x="0" y="302938"/>
                  </a:lnTo>
                  <a:cubicBezTo>
                    <a:pt x="0" y="285239"/>
                    <a:pt x="14347" y="270892"/>
                    <a:pt x="32046" y="270892"/>
                  </a:cubicBezTo>
                  <a:lnTo>
                    <a:pt x="2948746" y="270892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7A0C166-A4B8-449F-B893-E91764C0AF84}"/>
              </a:ext>
            </a:extLst>
          </p:cNvPr>
          <p:cNvGrpSpPr/>
          <p:nvPr/>
        </p:nvGrpSpPr>
        <p:grpSpPr>
          <a:xfrm>
            <a:off x="-5872197" y="506097"/>
            <a:ext cx="12865969" cy="3218312"/>
            <a:chOff x="-5872197" y="506097"/>
            <a:chExt cx="12865969" cy="321831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E0C9CDCD-97E3-48A1-85E4-51783617E956}"/>
                </a:ext>
              </a:extLst>
            </p:cNvPr>
            <p:cNvSpPr/>
            <p:nvPr/>
          </p:nvSpPr>
          <p:spPr>
            <a:xfrm>
              <a:off x="568205" y="2133051"/>
              <a:ext cx="6425567" cy="1591358"/>
            </a:xfrm>
            <a:custGeom>
              <a:avLst/>
              <a:gdLst>
                <a:gd name="connsiteX0" fmla="*/ 2797741 w 6425567"/>
                <a:gd name="connsiteY0" fmla="*/ 0 h 1969159"/>
                <a:gd name="connsiteX1" fmla="*/ 3120866 w 6425567"/>
                <a:gd name="connsiteY1" fmla="*/ 270892 h 1969159"/>
                <a:gd name="connsiteX2" fmla="*/ 6393521 w 6425567"/>
                <a:gd name="connsiteY2" fmla="*/ 270892 h 1969159"/>
                <a:gd name="connsiteX3" fmla="*/ 6425567 w 6425567"/>
                <a:gd name="connsiteY3" fmla="*/ 302938 h 1969159"/>
                <a:gd name="connsiteX4" fmla="*/ 6425567 w 6425567"/>
                <a:gd name="connsiteY4" fmla="*/ 1937113 h 1969159"/>
                <a:gd name="connsiteX5" fmla="*/ 6393521 w 6425567"/>
                <a:gd name="connsiteY5" fmla="*/ 1969159 h 1969159"/>
                <a:gd name="connsiteX6" fmla="*/ 32046 w 6425567"/>
                <a:gd name="connsiteY6" fmla="*/ 1969159 h 1969159"/>
                <a:gd name="connsiteX7" fmla="*/ 0 w 6425567"/>
                <a:gd name="connsiteY7" fmla="*/ 1937113 h 1969159"/>
                <a:gd name="connsiteX8" fmla="*/ 0 w 6425567"/>
                <a:gd name="connsiteY8" fmla="*/ 302938 h 1969159"/>
                <a:gd name="connsiteX9" fmla="*/ 32046 w 6425567"/>
                <a:gd name="connsiteY9" fmla="*/ 270892 h 1969159"/>
                <a:gd name="connsiteX10" fmla="*/ 2948746 w 6425567"/>
                <a:gd name="connsiteY10" fmla="*/ 270892 h 19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5567" h="1969159">
                  <a:moveTo>
                    <a:pt x="2797741" y="0"/>
                  </a:moveTo>
                  <a:lnTo>
                    <a:pt x="3120866" y="270892"/>
                  </a:lnTo>
                  <a:lnTo>
                    <a:pt x="6393521" y="270892"/>
                  </a:lnTo>
                  <a:cubicBezTo>
                    <a:pt x="6411220" y="270892"/>
                    <a:pt x="6425567" y="285239"/>
                    <a:pt x="6425567" y="302938"/>
                  </a:cubicBezTo>
                  <a:lnTo>
                    <a:pt x="6425567" y="1937113"/>
                  </a:lnTo>
                  <a:cubicBezTo>
                    <a:pt x="6425567" y="1954812"/>
                    <a:pt x="6411220" y="1969159"/>
                    <a:pt x="6393521" y="1969159"/>
                  </a:cubicBezTo>
                  <a:lnTo>
                    <a:pt x="32046" y="1969159"/>
                  </a:lnTo>
                  <a:cubicBezTo>
                    <a:pt x="14347" y="1969159"/>
                    <a:pt x="0" y="1954812"/>
                    <a:pt x="0" y="1937113"/>
                  </a:cubicBezTo>
                  <a:lnTo>
                    <a:pt x="0" y="302938"/>
                  </a:lnTo>
                  <a:cubicBezTo>
                    <a:pt x="0" y="285239"/>
                    <a:pt x="14347" y="270892"/>
                    <a:pt x="32046" y="270892"/>
                  </a:cubicBezTo>
                  <a:lnTo>
                    <a:pt x="2948746" y="2708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294F5DD-5D80-4B12-8DE5-6B30DDBD5A21}"/>
                </a:ext>
              </a:extLst>
            </p:cNvPr>
            <p:cNvSpPr/>
            <p:nvPr/>
          </p:nvSpPr>
          <p:spPr>
            <a:xfrm flipV="1">
              <a:off x="-5872197" y="506097"/>
              <a:ext cx="6425567" cy="1591358"/>
            </a:xfrm>
            <a:custGeom>
              <a:avLst/>
              <a:gdLst>
                <a:gd name="connsiteX0" fmla="*/ 2797741 w 6425567"/>
                <a:gd name="connsiteY0" fmla="*/ 0 h 1969159"/>
                <a:gd name="connsiteX1" fmla="*/ 3120866 w 6425567"/>
                <a:gd name="connsiteY1" fmla="*/ 270892 h 1969159"/>
                <a:gd name="connsiteX2" fmla="*/ 6393521 w 6425567"/>
                <a:gd name="connsiteY2" fmla="*/ 270892 h 1969159"/>
                <a:gd name="connsiteX3" fmla="*/ 6425567 w 6425567"/>
                <a:gd name="connsiteY3" fmla="*/ 302938 h 1969159"/>
                <a:gd name="connsiteX4" fmla="*/ 6425567 w 6425567"/>
                <a:gd name="connsiteY4" fmla="*/ 1937113 h 1969159"/>
                <a:gd name="connsiteX5" fmla="*/ 6393521 w 6425567"/>
                <a:gd name="connsiteY5" fmla="*/ 1969159 h 1969159"/>
                <a:gd name="connsiteX6" fmla="*/ 32046 w 6425567"/>
                <a:gd name="connsiteY6" fmla="*/ 1969159 h 1969159"/>
                <a:gd name="connsiteX7" fmla="*/ 0 w 6425567"/>
                <a:gd name="connsiteY7" fmla="*/ 1937113 h 1969159"/>
                <a:gd name="connsiteX8" fmla="*/ 0 w 6425567"/>
                <a:gd name="connsiteY8" fmla="*/ 302938 h 1969159"/>
                <a:gd name="connsiteX9" fmla="*/ 32046 w 6425567"/>
                <a:gd name="connsiteY9" fmla="*/ 270892 h 1969159"/>
                <a:gd name="connsiteX10" fmla="*/ 2948746 w 6425567"/>
                <a:gd name="connsiteY10" fmla="*/ 270892 h 19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5567" h="1969159">
                  <a:moveTo>
                    <a:pt x="2797741" y="0"/>
                  </a:moveTo>
                  <a:lnTo>
                    <a:pt x="3120866" y="270892"/>
                  </a:lnTo>
                  <a:lnTo>
                    <a:pt x="6393521" y="270892"/>
                  </a:lnTo>
                  <a:cubicBezTo>
                    <a:pt x="6411220" y="270892"/>
                    <a:pt x="6425567" y="285239"/>
                    <a:pt x="6425567" y="302938"/>
                  </a:cubicBezTo>
                  <a:lnTo>
                    <a:pt x="6425567" y="1937113"/>
                  </a:lnTo>
                  <a:cubicBezTo>
                    <a:pt x="6425567" y="1954812"/>
                    <a:pt x="6411220" y="1969159"/>
                    <a:pt x="6393521" y="1969159"/>
                  </a:cubicBezTo>
                  <a:lnTo>
                    <a:pt x="32046" y="1969159"/>
                  </a:lnTo>
                  <a:cubicBezTo>
                    <a:pt x="14347" y="1969159"/>
                    <a:pt x="0" y="1954812"/>
                    <a:pt x="0" y="1937113"/>
                  </a:cubicBezTo>
                  <a:lnTo>
                    <a:pt x="0" y="302938"/>
                  </a:lnTo>
                  <a:cubicBezTo>
                    <a:pt x="0" y="285239"/>
                    <a:pt x="14347" y="270892"/>
                    <a:pt x="32046" y="270892"/>
                  </a:cubicBezTo>
                  <a:lnTo>
                    <a:pt x="2948746" y="270892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C142BD29-6280-4F66-9F09-09E1C4077A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如何有效防治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CE70A47B-DCF3-494D-A7D7-9B59DC00F599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4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D6E3A5C-88E9-4180-8448-336E2D8B11E8}"/>
              </a:ext>
            </a:extLst>
          </p:cNvPr>
          <p:cNvGrpSpPr/>
          <p:nvPr/>
        </p:nvGrpSpPr>
        <p:grpSpPr>
          <a:xfrm>
            <a:off x="432247" y="589860"/>
            <a:ext cx="683809" cy="412620"/>
            <a:chOff x="6040953" y="665860"/>
            <a:chExt cx="563267" cy="33988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D37538D-7FB4-46B9-B94B-9FD1B49BF86A}"/>
                </a:ext>
              </a:extLst>
            </p:cNvPr>
            <p:cNvSpPr/>
            <p:nvPr/>
          </p:nvSpPr>
          <p:spPr>
            <a:xfrm>
              <a:off x="6558501" y="72522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5562F144-C2C9-49C4-BC01-13595C577747}"/>
                </a:ext>
              </a:extLst>
            </p:cNvPr>
            <p:cNvSpPr/>
            <p:nvPr/>
          </p:nvSpPr>
          <p:spPr>
            <a:xfrm>
              <a:off x="6507679" y="983526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18F0E0C0-526E-49BA-BB4B-F69717D9D9D3}"/>
                </a:ext>
              </a:extLst>
            </p:cNvPr>
            <p:cNvSpPr/>
            <p:nvPr/>
          </p:nvSpPr>
          <p:spPr>
            <a:xfrm>
              <a:off x="6040953" y="888553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B1309D5-039B-4452-BAB8-3A63E0D0127E}"/>
                </a:ext>
              </a:extLst>
            </p:cNvPr>
            <p:cNvCxnSpPr>
              <a:cxnSpLocks/>
              <a:stCxn id="24" idx="4"/>
              <a:endCxn id="26" idx="0"/>
            </p:cNvCxnSpPr>
            <p:nvPr/>
          </p:nvCxnSpPr>
          <p:spPr>
            <a:xfrm flipH="1">
              <a:off x="6057092" y="770946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FB9E7C3-12CD-453D-9253-09F571B12DDE}"/>
                </a:ext>
              </a:extLst>
            </p:cNvPr>
            <p:cNvCxnSpPr>
              <a:stCxn id="24" idx="4"/>
              <a:endCxn id="25" idx="1"/>
            </p:cNvCxnSpPr>
            <p:nvPr/>
          </p:nvCxnSpPr>
          <p:spPr>
            <a:xfrm flipH="1">
              <a:off x="6510448" y="770946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CF120B91-8DB2-4FFF-BA4B-5BBD88458A46}"/>
                </a:ext>
              </a:extLst>
            </p:cNvPr>
            <p:cNvCxnSpPr>
              <a:cxnSpLocks/>
              <a:stCxn id="26" idx="0"/>
              <a:endCxn id="25" idx="0"/>
            </p:cNvCxnSpPr>
            <p:nvPr/>
          </p:nvCxnSpPr>
          <p:spPr>
            <a:xfrm>
              <a:off x="6057092" y="888553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32971F4-567E-4B4C-B5BF-F4E1ECA9070D}"/>
                </a:ext>
              </a:extLst>
            </p:cNvPr>
            <p:cNvSpPr/>
            <p:nvPr/>
          </p:nvSpPr>
          <p:spPr>
            <a:xfrm>
              <a:off x="6139214" y="665860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PA-102267">
            <a:extLst>
              <a:ext uri="{FF2B5EF4-FFF2-40B4-BE49-F238E27FC236}">
                <a16:creationId xmlns:a16="http://schemas.microsoft.com/office/drawing/2014/main" xmlns="" id="{0686A02C-B860-4368-986D-3EC2085F9A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9056" y="1807259"/>
            <a:ext cx="362323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4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应该用怎样的口罩？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FC0F24A-4211-480E-B0B9-FD2A32A61279}"/>
              </a:ext>
            </a:extLst>
          </p:cNvPr>
          <p:cNvGrpSpPr/>
          <p:nvPr/>
        </p:nvGrpSpPr>
        <p:grpSpPr>
          <a:xfrm>
            <a:off x="705371" y="2607099"/>
            <a:ext cx="2020413" cy="858341"/>
            <a:chOff x="705371" y="2607099"/>
            <a:chExt cx="2020413" cy="858341"/>
          </a:xfrm>
        </p:grpSpPr>
        <p:sp>
          <p:nvSpPr>
            <p:cNvPr id="45" name="PA-102267">
              <a:extLst>
                <a:ext uri="{FF2B5EF4-FFF2-40B4-BE49-F238E27FC236}">
                  <a16:creationId xmlns:a16="http://schemas.microsoft.com/office/drawing/2014/main" xmlns="" id="{597A472B-526F-4C35-97C4-2FC28D210DC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05371" y="2607099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普通面纱口罩</a:t>
              </a:r>
            </a:p>
          </p:txBody>
        </p:sp>
        <p:sp>
          <p:nvSpPr>
            <p:cNvPr id="46" name="PA-102242">
              <a:extLst>
                <a:ext uri="{FF2B5EF4-FFF2-40B4-BE49-F238E27FC236}">
                  <a16:creationId xmlns:a16="http://schemas.microsoft.com/office/drawing/2014/main" xmlns="" id="{0F0DFB90-BCC7-4299-AF8A-DC08AB9E741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05371" y="2944785"/>
              <a:ext cx="2020413" cy="520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可以阻挡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30%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的细菌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无法预防感染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17CC478-FD21-4901-AABF-EFC19D8CA440}"/>
              </a:ext>
            </a:extLst>
          </p:cNvPr>
          <p:cNvGrpSpPr/>
          <p:nvPr/>
        </p:nvGrpSpPr>
        <p:grpSpPr>
          <a:xfrm>
            <a:off x="2723803" y="2607099"/>
            <a:ext cx="2020413" cy="858341"/>
            <a:chOff x="2723803" y="2607099"/>
            <a:chExt cx="2020413" cy="858341"/>
          </a:xfrm>
        </p:grpSpPr>
        <p:sp>
          <p:nvSpPr>
            <p:cNvPr id="59" name="PA-102267">
              <a:extLst>
                <a:ext uri="{FF2B5EF4-FFF2-40B4-BE49-F238E27FC236}">
                  <a16:creationId xmlns:a16="http://schemas.microsoft.com/office/drawing/2014/main" xmlns="" id="{F2E62AB1-18BC-47C4-AE37-114538B94E0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723803" y="2607099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医用外科口罩</a:t>
              </a:r>
            </a:p>
          </p:txBody>
        </p:sp>
        <p:sp>
          <p:nvSpPr>
            <p:cNvPr id="60" name="PA-102242">
              <a:extLst>
                <a:ext uri="{FF2B5EF4-FFF2-40B4-BE49-F238E27FC236}">
                  <a16:creationId xmlns:a16="http://schemas.microsoft.com/office/drawing/2014/main" xmlns="" id="{3AA7A77E-C52F-4C65-98C7-A3E047FEBBDE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723803" y="2944785"/>
              <a:ext cx="2020413" cy="520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可以阻挡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70%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的细菌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不与病人接触可以佩戴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F18FA14-DE35-4D2B-B04D-F5E5882BD66B}"/>
              </a:ext>
            </a:extLst>
          </p:cNvPr>
          <p:cNvGrpSpPr/>
          <p:nvPr/>
        </p:nvGrpSpPr>
        <p:grpSpPr>
          <a:xfrm>
            <a:off x="4742235" y="2607099"/>
            <a:ext cx="2020413" cy="858341"/>
            <a:chOff x="4742235" y="2607099"/>
            <a:chExt cx="2020413" cy="858341"/>
          </a:xfrm>
        </p:grpSpPr>
        <p:sp>
          <p:nvSpPr>
            <p:cNvPr id="62" name="PA-102267">
              <a:extLst>
                <a:ext uri="{FF2B5EF4-FFF2-40B4-BE49-F238E27FC236}">
                  <a16:creationId xmlns:a16="http://schemas.microsoft.com/office/drawing/2014/main" xmlns="" id="{896ECBA7-752E-485D-8A03-7507B15BD9C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742235" y="2607099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医用防护口罩</a:t>
              </a:r>
            </a:p>
          </p:txBody>
        </p:sp>
        <p:sp>
          <p:nvSpPr>
            <p:cNvPr id="63" name="PA-102242">
              <a:extLst>
                <a:ext uri="{FF2B5EF4-FFF2-40B4-BE49-F238E27FC236}">
                  <a16:creationId xmlns:a16="http://schemas.microsoft.com/office/drawing/2014/main" xmlns="" id="{F0BBA08E-6DB0-48EF-B606-2EF870CA558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742235" y="2944785"/>
              <a:ext cx="2020413" cy="520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N95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口罩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则可以阻挡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95%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的细菌</a:t>
              </a:r>
            </a:p>
          </p:txBody>
        </p:sp>
      </p:grpSp>
      <p:sp>
        <p:nvSpPr>
          <p:cNvPr id="67" name="PA-102267">
            <a:extLst>
              <a:ext uri="{FF2B5EF4-FFF2-40B4-BE49-F238E27FC236}">
                <a16:creationId xmlns:a16="http://schemas.microsoft.com/office/drawing/2014/main" xmlns="" id="{F5AB0E51-BDBB-4885-BA2C-EE4D8967B8F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19056" y="4120910"/>
            <a:ext cx="362323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4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戴口罩的正确步骤：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4F1ABC9-97A8-4559-9BE7-1613CA4EE33B}"/>
              </a:ext>
            </a:extLst>
          </p:cNvPr>
          <p:cNvGrpSpPr/>
          <p:nvPr/>
        </p:nvGrpSpPr>
        <p:grpSpPr>
          <a:xfrm>
            <a:off x="705371" y="4920750"/>
            <a:ext cx="2020413" cy="804802"/>
            <a:chOff x="705371" y="4920750"/>
            <a:chExt cx="2020413" cy="804802"/>
          </a:xfrm>
        </p:grpSpPr>
        <p:sp>
          <p:nvSpPr>
            <p:cNvPr id="69" name="PA-102267">
              <a:extLst>
                <a:ext uri="{FF2B5EF4-FFF2-40B4-BE49-F238E27FC236}">
                  <a16:creationId xmlns:a16="http://schemas.microsoft.com/office/drawing/2014/main" xmlns="" id="{87E07FC5-D94A-448B-8FE8-8819287627E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05371" y="4920750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第一步</a:t>
              </a:r>
            </a:p>
          </p:txBody>
        </p:sp>
        <p:sp>
          <p:nvSpPr>
            <p:cNvPr id="70" name="PA-102242">
              <a:extLst>
                <a:ext uri="{FF2B5EF4-FFF2-40B4-BE49-F238E27FC236}">
                  <a16:creationId xmlns:a16="http://schemas.microsoft.com/office/drawing/2014/main" xmlns="" id="{6E47BFD1-AA1C-4424-82D1-813945A0257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05371" y="5258436"/>
              <a:ext cx="1920503" cy="467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确保口罩有金属条的一端朝上</a:t>
              </a:r>
              <a:endPara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将两端的绳子挂在耳朵上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DCA0EFD-9FDD-4D74-B718-360B5ECA99F4}"/>
              </a:ext>
            </a:extLst>
          </p:cNvPr>
          <p:cNvGrpSpPr/>
          <p:nvPr/>
        </p:nvGrpSpPr>
        <p:grpSpPr>
          <a:xfrm>
            <a:off x="2723803" y="4920750"/>
            <a:ext cx="2020413" cy="822627"/>
            <a:chOff x="2723803" y="4920750"/>
            <a:chExt cx="2020413" cy="822627"/>
          </a:xfrm>
        </p:grpSpPr>
        <p:sp>
          <p:nvSpPr>
            <p:cNvPr id="71" name="PA-102267">
              <a:extLst>
                <a:ext uri="{FF2B5EF4-FFF2-40B4-BE49-F238E27FC236}">
                  <a16:creationId xmlns:a16="http://schemas.microsoft.com/office/drawing/2014/main" xmlns="" id="{13AD2BAE-9C2C-42F4-814C-FA0B3CE786B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723803" y="4920750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第二步</a:t>
              </a:r>
            </a:p>
          </p:txBody>
        </p:sp>
        <p:sp>
          <p:nvSpPr>
            <p:cNvPr id="72" name="PA-102242">
              <a:extLst>
                <a:ext uri="{FF2B5EF4-FFF2-40B4-BE49-F238E27FC236}">
                  <a16:creationId xmlns:a16="http://schemas.microsoft.com/office/drawing/2014/main" xmlns="" id="{023BF133-A529-4BC0-943F-A06FFDE9536B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723803" y="5258436"/>
              <a:ext cx="1920503" cy="484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将防护口罩罩住鼻、口及下巴</a:t>
              </a:r>
              <a:endPara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鼻夹部位向上紧贴面部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D0A637D-2B57-4EFA-BFDA-D7E731B73E3F}"/>
              </a:ext>
            </a:extLst>
          </p:cNvPr>
          <p:cNvGrpSpPr/>
          <p:nvPr/>
        </p:nvGrpSpPr>
        <p:grpSpPr>
          <a:xfrm>
            <a:off x="4742235" y="4920750"/>
            <a:ext cx="2020413" cy="998701"/>
            <a:chOff x="4742235" y="4920750"/>
            <a:chExt cx="2020413" cy="998701"/>
          </a:xfrm>
        </p:grpSpPr>
        <p:sp>
          <p:nvSpPr>
            <p:cNvPr id="73" name="PA-102267">
              <a:extLst>
                <a:ext uri="{FF2B5EF4-FFF2-40B4-BE49-F238E27FC236}">
                  <a16:creationId xmlns:a16="http://schemas.microsoft.com/office/drawing/2014/main" xmlns="" id="{28282B25-9122-43F0-B682-FB4B76B74AC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742235" y="4920750"/>
              <a:ext cx="2020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r>
                <a:rPr lang="zh-CN" altLang="en-US" sz="20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第三步</a:t>
              </a:r>
            </a:p>
          </p:txBody>
        </p:sp>
        <p:sp>
          <p:nvSpPr>
            <p:cNvPr id="74" name="PA-102242">
              <a:extLst>
                <a:ext uri="{FF2B5EF4-FFF2-40B4-BE49-F238E27FC236}">
                  <a16:creationId xmlns:a16="http://schemas.microsoft.com/office/drawing/2014/main" xmlns="" id="{8872DD83-017C-4DA0-8FEC-F6371AAC0A6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742235" y="5258436"/>
              <a:ext cx="1920503" cy="661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双手指尖放在金属鼻夹上从中间位置向两侧移动和按压，保证口罩的密闭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82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742">
        <p:fade/>
      </p:transition>
    </mc:Choice>
    <mc:Fallback xmlns="">
      <p:transition spd="med" advTm="77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1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1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1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1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1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2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2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02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2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37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A4A49C4-7619-40AB-A5E1-F64BEF9E8568}"/>
              </a:ext>
            </a:extLst>
          </p:cNvPr>
          <p:cNvSpPr/>
          <p:nvPr/>
        </p:nvSpPr>
        <p:spPr>
          <a:xfrm>
            <a:off x="-1" y="0"/>
            <a:ext cx="609469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D7D19D0-BB52-43A0-8017-9581A1480438}"/>
              </a:ext>
            </a:extLst>
          </p:cNvPr>
          <p:cNvGrpSpPr/>
          <p:nvPr/>
        </p:nvGrpSpPr>
        <p:grpSpPr>
          <a:xfrm>
            <a:off x="-2782531" y="-813871"/>
            <a:ext cx="17757063" cy="2200584"/>
            <a:chOff x="-2782533" y="-5027951"/>
            <a:chExt cx="17757063" cy="220058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6A906A8C-7227-436A-8850-9A12BA1B6FFE}"/>
                </a:ext>
              </a:extLst>
            </p:cNvPr>
            <p:cNvGrpSpPr/>
            <p:nvPr/>
          </p:nvGrpSpPr>
          <p:grpSpPr>
            <a:xfrm>
              <a:off x="6095999" y="-5027951"/>
              <a:ext cx="8878531" cy="2200584"/>
              <a:chOff x="6095999" y="-5027951"/>
              <a:chExt cx="8878531" cy="2200584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xmlns="" id="{AC055610-AB87-46F8-8B86-0C29849A606A}"/>
                  </a:ext>
                </a:extLst>
              </p:cNvPr>
              <p:cNvSpPr/>
              <p:nvPr/>
            </p:nvSpPr>
            <p:spPr>
              <a:xfrm flipV="1">
                <a:off x="6096000" y="-3304765"/>
                <a:ext cx="8878529" cy="477397"/>
              </a:xfrm>
              <a:custGeom>
                <a:avLst/>
                <a:gdLst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3" fmla="*/ 0 w 17757058"/>
                  <a:gd name="connsiteY3" fmla="*/ 875071 h 875071"/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3" fmla="*/ 8888361 w 17757058"/>
                  <a:gd name="connsiteY3" fmla="*/ 865238 h 875071"/>
                  <a:gd name="connsiteX4" fmla="*/ 0 w 17757058"/>
                  <a:gd name="connsiteY4" fmla="*/ 875071 h 875071"/>
                  <a:gd name="connsiteX0" fmla="*/ 8888361 w 17757058"/>
                  <a:gd name="connsiteY0" fmla="*/ 865238 h 956678"/>
                  <a:gd name="connsiteX1" fmla="*/ 0 w 17757058"/>
                  <a:gd name="connsiteY1" fmla="*/ 875071 h 956678"/>
                  <a:gd name="connsiteX2" fmla="*/ 8878529 w 17757058"/>
                  <a:gd name="connsiteY2" fmla="*/ 0 h 956678"/>
                  <a:gd name="connsiteX3" fmla="*/ 17757058 w 17757058"/>
                  <a:gd name="connsiteY3" fmla="*/ 875071 h 956678"/>
                  <a:gd name="connsiteX4" fmla="*/ 8979801 w 17757058"/>
                  <a:gd name="connsiteY4" fmla="*/ 956678 h 956678"/>
                  <a:gd name="connsiteX0" fmla="*/ 8888361 w 17757058"/>
                  <a:gd name="connsiteY0" fmla="*/ 865238 h 875071"/>
                  <a:gd name="connsiteX1" fmla="*/ 0 w 17757058"/>
                  <a:gd name="connsiteY1" fmla="*/ 875071 h 875071"/>
                  <a:gd name="connsiteX2" fmla="*/ 8878529 w 17757058"/>
                  <a:gd name="connsiteY2" fmla="*/ 0 h 875071"/>
                  <a:gd name="connsiteX3" fmla="*/ 17757058 w 17757058"/>
                  <a:gd name="connsiteY3" fmla="*/ 875071 h 875071"/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0" fmla="*/ 0 w 8878529"/>
                  <a:gd name="connsiteY0" fmla="*/ 0 h 875071"/>
                  <a:gd name="connsiteX1" fmla="*/ 8878529 w 8878529"/>
                  <a:gd name="connsiteY1" fmla="*/ 875071 h 87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8529" h="875071">
                    <a:moveTo>
                      <a:pt x="0" y="0"/>
                    </a:moveTo>
                    <a:lnTo>
                      <a:pt x="8878529" y="875071"/>
                    </a:ln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C66EC349-DBD0-45BC-BB92-C349182FF4BB}"/>
                  </a:ext>
                </a:extLst>
              </p:cNvPr>
              <p:cNvSpPr/>
              <p:nvPr/>
            </p:nvSpPr>
            <p:spPr>
              <a:xfrm flipV="1">
                <a:off x="6095999" y="-3798254"/>
                <a:ext cx="8878530" cy="970886"/>
              </a:xfrm>
              <a:custGeom>
                <a:avLst/>
                <a:gdLst>
                  <a:gd name="connsiteX0" fmla="*/ 7957792 w 8878530"/>
                  <a:gd name="connsiteY0" fmla="*/ 970886 h 970886"/>
                  <a:gd name="connsiteX1" fmla="*/ 8878530 w 8878530"/>
                  <a:gd name="connsiteY1" fmla="*/ 970886 h 970886"/>
                  <a:gd name="connsiteX2" fmla="*/ 1 w 8878530"/>
                  <a:gd name="connsiteY2" fmla="*/ 0 h 970886"/>
                  <a:gd name="connsiteX3" fmla="*/ 0 w 8878530"/>
                  <a:gd name="connsiteY3" fmla="*/ 0 h 970886"/>
                  <a:gd name="connsiteX4" fmla="*/ 0 w 8878530"/>
                  <a:gd name="connsiteY4" fmla="*/ 1 h 970886"/>
                  <a:gd name="connsiteX5" fmla="*/ 1 w 8878530"/>
                  <a:gd name="connsiteY5" fmla="*/ 1 h 970886"/>
                  <a:gd name="connsiteX6" fmla="*/ 7957792 w 8878530"/>
                  <a:gd name="connsiteY6" fmla="*/ 970886 h 97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8530" h="970886">
                    <a:moveTo>
                      <a:pt x="7957792" y="970886"/>
                    </a:moveTo>
                    <a:lnTo>
                      <a:pt x="8878530" y="970886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7957792" y="97088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3FA42E6C-36AE-4D7B-8A62-22F081BC9427}"/>
                  </a:ext>
                </a:extLst>
              </p:cNvPr>
              <p:cNvSpPr/>
              <p:nvPr/>
            </p:nvSpPr>
            <p:spPr>
              <a:xfrm flipV="1">
                <a:off x="6095999" y="-3873350"/>
                <a:ext cx="8878531" cy="1045983"/>
              </a:xfrm>
              <a:custGeom>
                <a:avLst/>
                <a:gdLst>
                  <a:gd name="connsiteX0" fmla="*/ 7957793 w 8878531"/>
                  <a:gd name="connsiteY0" fmla="*/ 1045983 h 1045983"/>
                  <a:gd name="connsiteX1" fmla="*/ 8878531 w 8878531"/>
                  <a:gd name="connsiteY1" fmla="*/ 1045983 h 1045983"/>
                  <a:gd name="connsiteX2" fmla="*/ 2 w 8878531"/>
                  <a:gd name="connsiteY2" fmla="*/ 0 h 1045983"/>
                  <a:gd name="connsiteX3" fmla="*/ 0 w 8878531"/>
                  <a:gd name="connsiteY3" fmla="*/ 0 h 1045983"/>
                  <a:gd name="connsiteX4" fmla="*/ 0 w 8878531"/>
                  <a:gd name="connsiteY4" fmla="*/ 1 h 1045983"/>
                  <a:gd name="connsiteX5" fmla="*/ 2 w 8878531"/>
                  <a:gd name="connsiteY5" fmla="*/ 1 h 1045983"/>
                  <a:gd name="connsiteX6" fmla="*/ 7957793 w 8878531"/>
                  <a:gd name="connsiteY6" fmla="*/ 1045983 h 104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8531" h="1045983">
                    <a:moveTo>
                      <a:pt x="7957793" y="1045983"/>
                    </a:moveTo>
                    <a:lnTo>
                      <a:pt x="8878531" y="104598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7957793" y="104598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F0196DB4-1893-4F81-B1B3-C97914FDE894}"/>
                  </a:ext>
                </a:extLst>
              </p:cNvPr>
              <p:cNvSpPr/>
              <p:nvPr/>
            </p:nvSpPr>
            <p:spPr>
              <a:xfrm flipV="1">
                <a:off x="6096001" y="-3880052"/>
                <a:ext cx="4648201" cy="1037937"/>
              </a:xfrm>
              <a:custGeom>
                <a:avLst/>
                <a:gdLst>
                  <a:gd name="connsiteX0" fmla="*/ 0 w 4648201"/>
                  <a:gd name="connsiteY0" fmla="*/ 1037937 h 1037937"/>
                  <a:gd name="connsiteX1" fmla="*/ 4648201 w 4648201"/>
                  <a:gd name="connsiteY1" fmla="*/ 1037937 h 1037937"/>
                  <a:gd name="connsiteX2" fmla="*/ 1 w 4648201"/>
                  <a:gd name="connsiteY2" fmla="*/ 0 h 1037937"/>
                  <a:gd name="connsiteX3" fmla="*/ 0 w 4648201"/>
                  <a:gd name="connsiteY3" fmla="*/ 0 h 1037937"/>
                  <a:gd name="connsiteX4" fmla="*/ 0 w 4648201"/>
                  <a:gd name="connsiteY4" fmla="*/ 1037937 h 1037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8201" h="1037937">
                    <a:moveTo>
                      <a:pt x="0" y="1037937"/>
                    </a:moveTo>
                    <a:lnTo>
                      <a:pt x="4648201" y="1037937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03793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6">
                <a:extLst>
                  <a:ext uri="{FF2B5EF4-FFF2-40B4-BE49-F238E27FC236}">
                    <a16:creationId xmlns:a16="http://schemas.microsoft.com/office/drawing/2014/main" xmlns="" id="{610BE1AE-6E1E-46BE-B098-24B517C156F0}"/>
                  </a:ext>
                </a:extLst>
              </p:cNvPr>
              <p:cNvSpPr/>
              <p:nvPr/>
            </p:nvSpPr>
            <p:spPr>
              <a:xfrm flipV="1">
                <a:off x="6096000" y="-5027951"/>
                <a:ext cx="8287657" cy="2185836"/>
              </a:xfrm>
              <a:custGeom>
                <a:avLst/>
                <a:gdLst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3" fmla="*/ 0 w 17757058"/>
                  <a:gd name="connsiteY3" fmla="*/ 875071 h 875071"/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3" fmla="*/ 8888361 w 17757058"/>
                  <a:gd name="connsiteY3" fmla="*/ 865238 h 875071"/>
                  <a:gd name="connsiteX4" fmla="*/ 0 w 17757058"/>
                  <a:gd name="connsiteY4" fmla="*/ 875071 h 875071"/>
                  <a:gd name="connsiteX0" fmla="*/ 8888361 w 17757058"/>
                  <a:gd name="connsiteY0" fmla="*/ 865238 h 956678"/>
                  <a:gd name="connsiteX1" fmla="*/ 0 w 17757058"/>
                  <a:gd name="connsiteY1" fmla="*/ 875071 h 956678"/>
                  <a:gd name="connsiteX2" fmla="*/ 8878529 w 17757058"/>
                  <a:gd name="connsiteY2" fmla="*/ 0 h 956678"/>
                  <a:gd name="connsiteX3" fmla="*/ 17757058 w 17757058"/>
                  <a:gd name="connsiteY3" fmla="*/ 875071 h 956678"/>
                  <a:gd name="connsiteX4" fmla="*/ 8979801 w 17757058"/>
                  <a:gd name="connsiteY4" fmla="*/ 956678 h 956678"/>
                  <a:gd name="connsiteX0" fmla="*/ 8888361 w 17757058"/>
                  <a:gd name="connsiteY0" fmla="*/ 865238 h 875071"/>
                  <a:gd name="connsiteX1" fmla="*/ 0 w 17757058"/>
                  <a:gd name="connsiteY1" fmla="*/ 875071 h 875071"/>
                  <a:gd name="connsiteX2" fmla="*/ 8878529 w 17757058"/>
                  <a:gd name="connsiteY2" fmla="*/ 0 h 875071"/>
                  <a:gd name="connsiteX3" fmla="*/ 17757058 w 17757058"/>
                  <a:gd name="connsiteY3" fmla="*/ 875071 h 875071"/>
                  <a:gd name="connsiteX0" fmla="*/ 0 w 17757058"/>
                  <a:gd name="connsiteY0" fmla="*/ 875071 h 875071"/>
                  <a:gd name="connsiteX1" fmla="*/ 8878529 w 17757058"/>
                  <a:gd name="connsiteY1" fmla="*/ 0 h 875071"/>
                  <a:gd name="connsiteX2" fmla="*/ 17757058 w 17757058"/>
                  <a:gd name="connsiteY2" fmla="*/ 875071 h 875071"/>
                  <a:gd name="connsiteX0" fmla="*/ 0 w 8878529"/>
                  <a:gd name="connsiteY0" fmla="*/ 0 h 875071"/>
                  <a:gd name="connsiteX1" fmla="*/ 8878529 w 8878529"/>
                  <a:gd name="connsiteY1" fmla="*/ 875071 h 87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78529" h="875071">
                    <a:moveTo>
                      <a:pt x="0" y="0"/>
                    </a:moveTo>
                    <a:lnTo>
                      <a:pt x="8878529" y="875071"/>
                    </a:ln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>
                        <a:alpha val="28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等腰三角形 6">
              <a:extLst>
                <a:ext uri="{FF2B5EF4-FFF2-40B4-BE49-F238E27FC236}">
                  <a16:creationId xmlns:a16="http://schemas.microsoft.com/office/drawing/2014/main" xmlns="" id="{40CE18A4-A586-4F9A-91BF-ADB284F6CAF0}"/>
                </a:ext>
              </a:extLst>
            </p:cNvPr>
            <p:cNvSpPr/>
            <p:nvPr/>
          </p:nvSpPr>
          <p:spPr>
            <a:xfrm flipH="1" flipV="1">
              <a:off x="-2782532" y="-3304765"/>
              <a:ext cx="8878529" cy="477397"/>
            </a:xfrm>
            <a:custGeom>
              <a:avLst/>
              <a:gdLst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3" fmla="*/ 0 w 17757058"/>
                <a:gd name="connsiteY3" fmla="*/ 875071 h 875071"/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3" fmla="*/ 8888361 w 17757058"/>
                <a:gd name="connsiteY3" fmla="*/ 865238 h 875071"/>
                <a:gd name="connsiteX4" fmla="*/ 0 w 17757058"/>
                <a:gd name="connsiteY4" fmla="*/ 875071 h 875071"/>
                <a:gd name="connsiteX0" fmla="*/ 8888361 w 17757058"/>
                <a:gd name="connsiteY0" fmla="*/ 865238 h 956678"/>
                <a:gd name="connsiteX1" fmla="*/ 0 w 17757058"/>
                <a:gd name="connsiteY1" fmla="*/ 875071 h 956678"/>
                <a:gd name="connsiteX2" fmla="*/ 8878529 w 17757058"/>
                <a:gd name="connsiteY2" fmla="*/ 0 h 956678"/>
                <a:gd name="connsiteX3" fmla="*/ 17757058 w 17757058"/>
                <a:gd name="connsiteY3" fmla="*/ 875071 h 956678"/>
                <a:gd name="connsiteX4" fmla="*/ 8979801 w 17757058"/>
                <a:gd name="connsiteY4" fmla="*/ 956678 h 956678"/>
                <a:gd name="connsiteX0" fmla="*/ 8888361 w 17757058"/>
                <a:gd name="connsiteY0" fmla="*/ 865238 h 875071"/>
                <a:gd name="connsiteX1" fmla="*/ 0 w 17757058"/>
                <a:gd name="connsiteY1" fmla="*/ 875071 h 875071"/>
                <a:gd name="connsiteX2" fmla="*/ 8878529 w 17757058"/>
                <a:gd name="connsiteY2" fmla="*/ 0 h 875071"/>
                <a:gd name="connsiteX3" fmla="*/ 17757058 w 17757058"/>
                <a:gd name="connsiteY3" fmla="*/ 875071 h 875071"/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0" fmla="*/ 0 w 8878529"/>
                <a:gd name="connsiteY0" fmla="*/ 0 h 875071"/>
                <a:gd name="connsiteX1" fmla="*/ 8878529 w 8878529"/>
                <a:gd name="connsiteY1" fmla="*/ 875071 h 87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8529" h="875071">
                  <a:moveTo>
                    <a:pt x="0" y="0"/>
                  </a:moveTo>
                  <a:lnTo>
                    <a:pt x="8878529" y="875071"/>
                  </a:lnTo>
                </a:path>
              </a:pathLst>
            </a:custGeom>
            <a:noFill/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13EC8FD1-129D-4D4C-A56B-FD04EBEF4075}"/>
                </a:ext>
              </a:extLst>
            </p:cNvPr>
            <p:cNvSpPr/>
            <p:nvPr/>
          </p:nvSpPr>
          <p:spPr>
            <a:xfrm flipH="1" flipV="1">
              <a:off x="-2782532" y="-3798254"/>
              <a:ext cx="8878530" cy="970886"/>
            </a:xfrm>
            <a:custGeom>
              <a:avLst/>
              <a:gdLst>
                <a:gd name="connsiteX0" fmla="*/ 7957792 w 8878530"/>
                <a:gd name="connsiteY0" fmla="*/ 970886 h 970886"/>
                <a:gd name="connsiteX1" fmla="*/ 8878530 w 8878530"/>
                <a:gd name="connsiteY1" fmla="*/ 970886 h 970886"/>
                <a:gd name="connsiteX2" fmla="*/ 1 w 8878530"/>
                <a:gd name="connsiteY2" fmla="*/ 0 h 970886"/>
                <a:gd name="connsiteX3" fmla="*/ 0 w 8878530"/>
                <a:gd name="connsiteY3" fmla="*/ 0 h 970886"/>
                <a:gd name="connsiteX4" fmla="*/ 0 w 8878530"/>
                <a:gd name="connsiteY4" fmla="*/ 1 h 970886"/>
                <a:gd name="connsiteX5" fmla="*/ 1 w 8878530"/>
                <a:gd name="connsiteY5" fmla="*/ 1 h 970886"/>
                <a:gd name="connsiteX6" fmla="*/ 7957792 w 8878530"/>
                <a:gd name="connsiteY6" fmla="*/ 970886 h 97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78530" h="970886">
                  <a:moveTo>
                    <a:pt x="7957792" y="970886"/>
                  </a:moveTo>
                  <a:lnTo>
                    <a:pt x="8878530" y="97088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7957792" y="97088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A9B52D5-9BB4-4C34-92C6-A1658D6F7744}"/>
                </a:ext>
              </a:extLst>
            </p:cNvPr>
            <p:cNvSpPr/>
            <p:nvPr/>
          </p:nvSpPr>
          <p:spPr>
            <a:xfrm flipH="1" flipV="1">
              <a:off x="-2782533" y="-3873350"/>
              <a:ext cx="8878531" cy="1045983"/>
            </a:xfrm>
            <a:custGeom>
              <a:avLst/>
              <a:gdLst>
                <a:gd name="connsiteX0" fmla="*/ 7957793 w 8878531"/>
                <a:gd name="connsiteY0" fmla="*/ 1045983 h 1045983"/>
                <a:gd name="connsiteX1" fmla="*/ 8878531 w 8878531"/>
                <a:gd name="connsiteY1" fmla="*/ 1045983 h 1045983"/>
                <a:gd name="connsiteX2" fmla="*/ 2 w 8878531"/>
                <a:gd name="connsiteY2" fmla="*/ 0 h 1045983"/>
                <a:gd name="connsiteX3" fmla="*/ 0 w 8878531"/>
                <a:gd name="connsiteY3" fmla="*/ 0 h 1045983"/>
                <a:gd name="connsiteX4" fmla="*/ 0 w 8878531"/>
                <a:gd name="connsiteY4" fmla="*/ 1 h 1045983"/>
                <a:gd name="connsiteX5" fmla="*/ 2 w 8878531"/>
                <a:gd name="connsiteY5" fmla="*/ 1 h 1045983"/>
                <a:gd name="connsiteX6" fmla="*/ 7957793 w 8878531"/>
                <a:gd name="connsiteY6" fmla="*/ 1045983 h 104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78531" h="1045983">
                  <a:moveTo>
                    <a:pt x="7957793" y="1045983"/>
                  </a:moveTo>
                  <a:lnTo>
                    <a:pt x="8878531" y="104598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7957793" y="1045983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4D9F23A-8B5B-4F2B-AA33-C92CDED07E71}"/>
                </a:ext>
              </a:extLst>
            </p:cNvPr>
            <p:cNvSpPr/>
            <p:nvPr/>
          </p:nvSpPr>
          <p:spPr>
            <a:xfrm flipH="1" flipV="1">
              <a:off x="1447795" y="-3880052"/>
              <a:ext cx="4648201" cy="1037937"/>
            </a:xfrm>
            <a:custGeom>
              <a:avLst/>
              <a:gdLst>
                <a:gd name="connsiteX0" fmla="*/ 0 w 4648201"/>
                <a:gd name="connsiteY0" fmla="*/ 1037937 h 1037937"/>
                <a:gd name="connsiteX1" fmla="*/ 4648201 w 4648201"/>
                <a:gd name="connsiteY1" fmla="*/ 1037937 h 1037937"/>
                <a:gd name="connsiteX2" fmla="*/ 1 w 4648201"/>
                <a:gd name="connsiteY2" fmla="*/ 0 h 1037937"/>
                <a:gd name="connsiteX3" fmla="*/ 0 w 4648201"/>
                <a:gd name="connsiteY3" fmla="*/ 0 h 1037937"/>
                <a:gd name="connsiteX4" fmla="*/ 0 w 4648201"/>
                <a:gd name="connsiteY4" fmla="*/ 1037937 h 10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8201" h="1037937">
                  <a:moveTo>
                    <a:pt x="0" y="1037937"/>
                  </a:moveTo>
                  <a:lnTo>
                    <a:pt x="4648201" y="1037937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3793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6">
              <a:extLst>
                <a:ext uri="{FF2B5EF4-FFF2-40B4-BE49-F238E27FC236}">
                  <a16:creationId xmlns:a16="http://schemas.microsoft.com/office/drawing/2014/main" xmlns="" id="{F756278B-88F2-451F-924A-CB37CB83C9FE}"/>
                </a:ext>
              </a:extLst>
            </p:cNvPr>
            <p:cNvSpPr/>
            <p:nvPr/>
          </p:nvSpPr>
          <p:spPr>
            <a:xfrm flipH="1" flipV="1">
              <a:off x="-2191660" y="-5027951"/>
              <a:ext cx="8287657" cy="2185836"/>
            </a:xfrm>
            <a:custGeom>
              <a:avLst/>
              <a:gdLst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3" fmla="*/ 0 w 17757058"/>
                <a:gd name="connsiteY3" fmla="*/ 875071 h 875071"/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3" fmla="*/ 8888361 w 17757058"/>
                <a:gd name="connsiteY3" fmla="*/ 865238 h 875071"/>
                <a:gd name="connsiteX4" fmla="*/ 0 w 17757058"/>
                <a:gd name="connsiteY4" fmla="*/ 875071 h 875071"/>
                <a:gd name="connsiteX0" fmla="*/ 8888361 w 17757058"/>
                <a:gd name="connsiteY0" fmla="*/ 865238 h 956678"/>
                <a:gd name="connsiteX1" fmla="*/ 0 w 17757058"/>
                <a:gd name="connsiteY1" fmla="*/ 875071 h 956678"/>
                <a:gd name="connsiteX2" fmla="*/ 8878529 w 17757058"/>
                <a:gd name="connsiteY2" fmla="*/ 0 h 956678"/>
                <a:gd name="connsiteX3" fmla="*/ 17757058 w 17757058"/>
                <a:gd name="connsiteY3" fmla="*/ 875071 h 956678"/>
                <a:gd name="connsiteX4" fmla="*/ 8979801 w 17757058"/>
                <a:gd name="connsiteY4" fmla="*/ 956678 h 956678"/>
                <a:gd name="connsiteX0" fmla="*/ 8888361 w 17757058"/>
                <a:gd name="connsiteY0" fmla="*/ 865238 h 875071"/>
                <a:gd name="connsiteX1" fmla="*/ 0 w 17757058"/>
                <a:gd name="connsiteY1" fmla="*/ 875071 h 875071"/>
                <a:gd name="connsiteX2" fmla="*/ 8878529 w 17757058"/>
                <a:gd name="connsiteY2" fmla="*/ 0 h 875071"/>
                <a:gd name="connsiteX3" fmla="*/ 17757058 w 17757058"/>
                <a:gd name="connsiteY3" fmla="*/ 875071 h 875071"/>
                <a:gd name="connsiteX0" fmla="*/ 0 w 17757058"/>
                <a:gd name="connsiteY0" fmla="*/ 875071 h 875071"/>
                <a:gd name="connsiteX1" fmla="*/ 8878529 w 17757058"/>
                <a:gd name="connsiteY1" fmla="*/ 0 h 875071"/>
                <a:gd name="connsiteX2" fmla="*/ 17757058 w 17757058"/>
                <a:gd name="connsiteY2" fmla="*/ 875071 h 875071"/>
                <a:gd name="connsiteX0" fmla="*/ 0 w 8878529"/>
                <a:gd name="connsiteY0" fmla="*/ 0 h 875071"/>
                <a:gd name="connsiteX1" fmla="*/ 8878529 w 8878529"/>
                <a:gd name="connsiteY1" fmla="*/ 875071 h 87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8529" h="875071">
                  <a:moveTo>
                    <a:pt x="0" y="0"/>
                  </a:moveTo>
                  <a:lnTo>
                    <a:pt x="8878529" y="875071"/>
                  </a:lnTo>
                </a:path>
              </a:pathLst>
            </a:custGeom>
            <a:noFill/>
            <a:ln w="25400">
              <a:gradFill>
                <a:gsLst>
                  <a:gs pos="0">
                    <a:schemeClr val="bg1">
                      <a:alpha val="2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DC71BAF-EEB0-47F0-BC6F-DCE3BEC85526}"/>
              </a:ext>
            </a:extLst>
          </p:cNvPr>
          <p:cNvSpPr/>
          <p:nvPr/>
        </p:nvSpPr>
        <p:spPr>
          <a:xfrm>
            <a:off x="6094693" y="0"/>
            <a:ext cx="6097308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55483568-8892-4D96-9695-20EEF4D68D06}"/>
              </a:ext>
            </a:extLst>
          </p:cNvPr>
          <p:cNvSpPr/>
          <p:nvPr/>
        </p:nvSpPr>
        <p:spPr>
          <a:xfrm>
            <a:off x="-5811" y="0"/>
            <a:ext cx="6115018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CC45E0B-292C-424E-B20D-8CB58DA65BBD}"/>
              </a:ext>
            </a:extLst>
          </p:cNvPr>
          <p:cNvGrpSpPr/>
          <p:nvPr/>
        </p:nvGrpSpPr>
        <p:grpSpPr>
          <a:xfrm>
            <a:off x="5760769" y="291483"/>
            <a:ext cx="670463" cy="549913"/>
            <a:chOff x="5760768" y="-1121240"/>
            <a:chExt cx="670463" cy="549913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6858109-7E04-4EF8-8D2C-67E800C034C4}"/>
                </a:ext>
              </a:extLst>
            </p:cNvPr>
            <p:cNvSpPr/>
            <p:nvPr/>
          </p:nvSpPr>
          <p:spPr>
            <a:xfrm>
              <a:off x="5820975" y="-1121240"/>
              <a:ext cx="260998" cy="502311"/>
            </a:xfrm>
            <a:custGeom>
              <a:avLst/>
              <a:gdLst>
                <a:gd name="connsiteX0" fmla="*/ 67 w 260998"/>
                <a:gd name="connsiteY0" fmla="*/ 0 h 502311"/>
                <a:gd name="connsiteX1" fmla="*/ 161716 w 260998"/>
                <a:gd name="connsiteY1" fmla="*/ 17969 h 502311"/>
                <a:gd name="connsiteX2" fmla="*/ 260810 w 260998"/>
                <a:gd name="connsiteY2" fmla="*/ 140127 h 502311"/>
                <a:gd name="connsiteX3" fmla="*/ 260743 w 260998"/>
                <a:gd name="connsiteY3" fmla="*/ 502311 h 502311"/>
                <a:gd name="connsiteX4" fmla="*/ 0 w 260998"/>
                <a:gd name="connsiteY4" fmla="*/ 463491 h 502311"/>
                <a:gd name="connsiteX5" fmla="*/ 268 w 260998"/>
                <a:gd name="connsiteY5" fmla="*/ 427756 h 502311"/>
                <a:gd name="connsiteX6" fmla="*/ 67 w 260998"/>
                <a:gd name="connsiteY6" fmla="*/ 0 h 50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998" h="502311">
                  <a:moveTo>
                    <a:pt x="67" y="0"/>
                  </a:moveTo>
                  <a:cubicBezTo>
                    <a:pt x="59135" y="6302"/>
                    <a:pt x="111029" y="8850"/>
                    <a:pt x="161716" y="17969"/>
                  </a:cubicBezTo>
                  <a:cubicBezTo>
                    <a:pt x="227489" y="29902"/>
                    <a:pt x="263961" y="61884"/>
                    <a:pt x="260810" y="140127"/>
                  </a:cubicBezTo>
                  <a:lnTo>
                    <a:pt x="260743" y="502311"/>
                  </a:lnTo>
                  <a:cubicBezTo>
                    <a:pt x="133422" y="453233"/>
                    <a:pt x="67" y="463626"/>
                    <a:pt x="0" y="463491"/>
                  </a:cubicBezTo>
                  <a:lnTo>
                    <a:pt x="268" y="427756"/>
                  </a:lnTo>
                  <a:cubicBezTo>
                    <a:pt x="268" y="427756"/>
                    <a:pt x="67" y="150519"/>
                    <a:pt x="67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AAF44227-D19E-4EEB-BA83-6E128F089B73}"/>
                </a:ext>
              </a:extLst>
            </p:cNvPr>
            <p:cNvSpPr/>
            <p:nvPr/>
          </p:nvSpPr>
          <p:spPr>
            <a:xfrm>
              <a:off x="5760768" y="-1053123"/>
              <a:ext cx="306201" cy="481728"/>
            </a:xfrm>
            <a:custGeom>
              <a:avLst/>
              <a:gdLst>
                <a:gd name="connsiteX0" fmla="*/ 0 w 306201"/>
                <a:gd name="connsiteY0" fmla="*/ 0 h 481728"/>
                <a:gd name="connsiteX1" fmla="*/ 22796 w 306201"/>
                <a:gd name="connsiteY1" fmla="*/ 0 h 481728"/>
                <a:gd name="connsiteX2" fmla="*/ 22796 w 306201"/>
                <a:gd name="connsiteY2" fmla="*/ 413340 h 481728"/>
                <a:gd name="connsiteX3" fmla="*/ 306201 w 306201"/>
                <a:gd name="connsiteY3" fmla="*/ 459535 h 481728"/>
                <a:gd name="connsiteX4" fmla="*/ 288836 w 306201"/>
                <a:gd name="connsiteY4" fmla="*/ 481728 h 481728"/>
                <a:gd name="connsiteX5" fmla="*/ 32316 w 306201"/>
                <a:gd name="connsiteY5" fmla="*/ 481660 h 481728"/>
                <a:gd name="connsiteX6" fmla="*/ 0 w 306201"/>
                <a:gd name="connsiteY6" fmla="*/ 431309 h 481728"/>
                <a:gd name="connsiteX7" fmla="*/ 0 w 306201"/>
                <a:gd name="connsiteY7" fmla="*/ 0 h 48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201" h="481728">
                  <a:moveTo>
                    <a:pt x="0" y="0"/>
                  </a:moveTo>
                  <a:lnTo>
                    <a:pt x="22796" y="0"/>
                  </a:lnTo>
                  <a:lnTo>
                    <a:pt x="22796" y="413340"/>
                  </a:lnTo>
                  <a:cubicBezTo>
                    <a:pt x="123834" y="429834"/>
                    <a:pt x="214817" y="444718"/>
                    <a:pt x="306201" y="459535"/>
                  </a:cubicBezTo>
                  <a:cubicBezTo>
                    <a:pt x="306201" y="459602"/>
                    <a:pt x="295809" y="481527"/>
                    <a:pt x="288836" y="481728"/>
                  </a:cubicBezTo>
                  <a:lnTo>
                    <a:pt x="32316" y="481660"/>
                  </a:lnTo>
                  <a:cubicBezTo>
                    <a:pt x="20851" y="481124"/>
                    <a:pt x="536" y="449143"/>
                    <a:pt x="0" y="431309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0DD11DFC-4062-4421-AD9B-36E5E5237FED}"/>
                </a:ext>
              </a:extLst>
            </p:cNvPr>
            <p:cNvSpPr/>
            <p:nvPr/>
          </p:nvSpPr>
          <p:spPr>
            <a:xfrm>
              <a:off x="6112043" y="-1121108"/>
              <a:ext cx="260925" cy="502244"/>
            </a:xfrm>
            <a:custGeom>
              <a:avLst/>
              <a:gdLst>
                <a:gd name="connsiteX0" fmla="*/ 260925 w 260925"/>
                <a:gd name="connsiteY0" fmla="*/ 0 h 502244"/>
                <a:gd name="connsiteX1" fmla="*/ 260724 w 260925"/>
                <a:gd name="connsiteY1" fmla="*/ 427822 h 502244"/>
                <a:gd name="connsiteX2" fmla="*/ 260925 w 260925"/>
                <a:gd name="connsiteY2" fmla="*/ 463558 h 502244"/>
                <a:gd name="connsiteX3" fmla="*/ 249 w 260925"/>
                <a:gd name="connsiteY3" fmla="*/ 502244 h 502244"/>
                <a:gd name="connsiteX4" fmla="*/ 182 w 260925"/>
                <a:gd name="connsiteY4" fmla="*/ 140060 h 502244"/>
                <a:gd name="connsiteX5" fmla="*/ 99277 w 260925"/>
                <a:gd name="connsiteY5" fmla="*/ 17901 h 502244"/>
                <a:gd name="connsiteX6" fmla="*/ 260925 w 260925"/>
                <a:gd name="connsiteY6" fmla="*/ 0 h 502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925" h="502244">
                  <a:moveTo>
                    <a:pt x="260925" y="0"/>
                  </a:moveTo>
                  <a:cubicBezTo>
                    <a:pt x="260925" y="150586"/>
                    <a:pt x="260724" y="427822"/>
                    <a:pt x="260724" y="427822"/>
                  </a:cubicBezTo>
                  <a:lnTo>
                    <a:pt x="260925" y="463558"/>
                  </a:lnTo>
                  <a:cubicBezTo>
                    <a:pt x="260925" y="463558"/>
                    <a:pt x="127570" y="453166"/>
                    <a:pt x="249" y="502244"/>
                  </a:cubicBezTo>
                  <a:lnTo>
                    <a:pt x="182" y="140060"/>
                  </a:lnTo>
                  <a:cubicBezTo>
                    <a:pt x="-2902" y="61817"/>
                    <a:pt x="33437" y="29836"/>
                    <a:pt x="99277" y="17901"/>
                  </a:cubicBezTo>
                  <a:cubicBezTo>
                    <a:pt x="149964" y="8783"/>
                    <a:pt x="201924" y="6168"/>
                    <a:pt x="26092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9E412C9-DD8C-427A-BFC3-C578EAB7843F}"/>
                </a:ext>
              </a:extLst>
            </p:cNvPr>
            <p:cNvSpPr/>
            <p:nvPr/>
          </p:nvSpPr>
          <p:spPr>
            <a:xfrm>
              <a:off x="6124762" y="-1053189"/>
              <a:ext cx="306469" cy="481862"/>
            </a:xfrm>
            <a:custGeom>
              <a:avLst/>
              <a:gdLst>
                <a:gd name="connsiteX0" fmla="*/ 284679 w 306469"/>
                <a:gd name="connsiteY0" fmla="*/ 0 h 481862"/>
                <a:gd name="connsiteX1" fmla="*/ 306469 w 306469"/>
                <a:gd name="connsiteY1" fmla="*/ 0 h 481862"/>
                <a:gd name="connsiteX2" fmla="*/ 306469 w 306469"/>
                <a:gd name="connsiteY2" fmla="*/ 39490 h 481862"/>
                <a:gd name="connsiteX3" fmla="*/ 306401 w 306469"/>
                <a:gd name="connsiteY3" fmla="*/ 39490 h 481862"/>
                <a:gd name="connsiteX4" fmla="*/ 306401 w 306469"/>
                <a:gd name="connsiteY4" fmla="*/ 432582 h 481862"/>
                <a:gd name="connsiteX5" fmla="*/ 275225 w 306469"/>
                <a:gd name="connsiteY5" fmla="*/ 481794 h 481862"/>
                <a:gd name="connsiteX6" fmla="*/ 17432 w 306469"/>
                <a:gd name="connsiteY6" fmla="*/ 481862 h 481862"/>
                <a:gd name="connsiteX7" fmla="*/ 0 w 306469"/>
                <a:gd name="connsiteY7" fmla="*/ 459736 h 481862"/>
                <a:gd name="connsiteX8" fmla="*/ 284679 w 306469"/>
                <a:gd name="connsiteY8" fmla="*/ 413541 h 481862"/>
                <a:gd name="connsiteX9" fmla="*/ 284679 w 306469"/>
                <a:gd name="connsiteY9" fmla="*/ 0 h 48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6469" h="481862">
                  <a:moveTo>
                    <a:pt x="284679" y="0"/>
                  </a:moveTo>
                  <a:lnTo>
                    <a:pt x="306469" y="0"/>
                  </a:lnTo>
                  <a:lnTo>
                    <a:pt x="306469" y="39490"/>
                  </a:lnTo>
                  <a:lnTo>
                    <a:pt x="306401" y="39490"/>
                  </a:lnTo>
                  <a:lnTo>
                    <a:pt x="306401" y="432582"/>
                  </a:lnTo>
                  <a:cubicBezTo>
                    <a:pt x="305128" y="450618"/>
                    <a:pt x="286489" y="481191"/>
                    <a:pt x="275225" y="481794"/>
                  </a:cubicBezTo>
                  <a:lnTo>
                    <a:pt x="17432" y="481862"/>
                  </a:lnTo>
                  <a:cubicBezTo>
                    <a:pt x="10526" y="481727"/>
                    <a:pt x="135" y="460072"/>
                    <a:pt x="0" y="459736"/>
                  </a:cubicBezTo>
                  <a:cubicBezTo>
                    <a:pt x="91384" y="444852"/>
                    <a:pt x="183640" y="429968"/>
                    <a:pt x="284679" y="413541"/>
                  </a:cubicBezTo>
                  <a:lnTo>
                    <a:pt x="28467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8" name="PA-文本框 27">
            <a:extLst>
              <a:ext uri="{FF2B5EF4-FFF2-40B4-BE49-F238E27FC236}">
                <a16:creationId xmlns:a16="http://schemas.microsoft.com/office/drawing/2014/main" xmlns="" id="{ECF08D1E-1537-4F28-A847-A6D2DD199C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32718" y="909315"/>
            <a:ext cx="2085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lvl="0" algn="r"/>
            <a:r>
              <a:rPr lang="zh-CN" altLang="en-US" sz="3600" kern="2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前言</a:t>
            </a:r>
            <a:endParaRPr lang="zh-CN" altLang="en-US" sz="36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0" name="PA-文本框 27">
            <a:extLst>
              <a:ext uri="{FF2B5EF4-FFF2-40B4-BE49-F238E27FC236}">
                <a16:creationId xmlns:a16="http://schemas.microsoft.com/office/drawing/2014/main" xmlns="" id="{5541E775-D9B3-40DA-8A74-F6D915DAE6A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074007" y="909315"/>
            <a:ext cx="2085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/>
            <a:r>
              <a:rPr lang="zh-CN" altLang="en-US" sz="36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导读</a:t>
            </a:r>
            <a:endParaRPr lang="zh-CN" altLang="en-US" sz="36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61D830E7-858D-4533-8814-DEE54C812469}"/>
              </a:ext>
            </a:extLst>
          </p:cNvPr>
          <p:cNvSpPr/>
          <p:nvPr/>
        </p:nvSpPr>
        <p:spPr>
          <a:xfrm>
            <a:off x="143166" y="2562679"/>
            <a:ext cx="5831378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为做好全国新型冠状病毒感染的肺炎防控工作，切实维护人民群众身体健康和生命安全，根据当前疫情形势和研究进展，国家卫生健康委组织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C7FAAD4F-345E-4B45-BD24-29717A762D8B}"/>
              </a:ext>
            </a:extLst>
          </p:cNvPr>
          <p:cNvSpPr/>
          <p:nvPr/>
        </p:nvSpPr>
        <p:spPr>
          <a:xfrm>
            <a:off x="6217457" y="2562679"/>
            <a:ext cx="5831378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用于指导各地开展防控工作，以促进及时发现和报告新型冠状病毒感染的肺炎病例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了解疾病特征与可能的感染来源，规范密切接触者管理，防止疫情扩散蔓延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xmlns="" id="{57851026-C623-4615-9837-7B93C462895B}"/>
              </a:ext>
            </a:extLst>
          </p:cNvPr>
          <p:cNvGrpSpPr/>
          <p:nvPr/>
        </p:nvGrpSpPr>
        <p:grpSpPr>
          <a:xfrm>
            <a:off x="6626430" y="3916026"/>
            <a:ext cx="1415772" cy="345301"/>
            <a:chOff x="6809618" y="3350642"/>
            <a:chExt cx="1415772" cy="345301"/>
          </a:xfrm>
        </p:grpSpPr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xmlns="" id="{A6A9640B-6BD4-4019-B930-7FEA528EE9A8}"/>
                </a:ext>
              </a:extLst>
            </p:cNvPr>
            <p:cNvSpPr/>
            <p:nvPr/>
          </p:nvSpPr>
          <p:spPr>
            <a:xfrm>
              <a:off x="6809618" y="3350642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加强组织领导</a:t>
              </a:r>
            </a:p>
          </p:txBody>
        </p:sp>
        <p:sp>
          <p:nvSpPr>
            <p:cNvPr id="231" name="梯形 230">
              <a:extLst>
                <a:ext uri="{FF2B5EF4-FFF2-40B4-BE49-F238E27FC236}">
                  <a16:creationId xmlns:a16="http://schemas.microsoft.com/office/drawing/2014/main" xmlns="" id="{5D5C5651-558F-4921-9900-BEE4F44D5467}"/>
                </a:ext>
              </a:extLst>
            </p:cNvPr>
            <p:cNvSpPr/>
            <p:nvPr/>
          </p:nvSpPr>
          <p:spPr>
            <a:xfrm>
              <a:off x="6877837" y="3673895"/>
              <a:ext cx="1281445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xmlns="" id="{CAB16860-3E60-467C-BF87-78BFD85CCE7F}"/>
              </a:ext>
            </a:extLst>
          </p:cNvPr>
          <p:cNvGrpSpPr/>
          <p:nvPr/>
        </p:nvGrpSpPr>
        <p:grpSpPr>
          <a:xfrm>
            <a:off x="8322668" y="3916026"/>
            <a:ext cx="1620957" cy="345301"/>
            <a:chOff x="6707026" y="3350642"/>
            <a:chExt cx="1620957" cy="345301"/>
          </a:xfrm>
        </p:grpSpPr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xmlns="" id="{FC26A9F6-271D-4D69-82BB-A27B25A3AE23}"/>
                </a:ext>
              </a:extLst>
            </p:cNvPr>
            <p:cNvSpPr/>
            <p:nvPr/>
          </p:nvSpPr>
          <p:spPr>
            <a:xfrm>
              <a:off x="6707026" y="3350642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病例发现与报告</a:t>
              </a:r>
            </a:p>
          </p:txBody>
        </p:sp>
        <p:sp>
          <p:nvSpPr>
            <p:cNvPr id="239" name="梯形 238">
              <a:extLst>
                <a:ext uri="{FF2B5EF4-FFF2-40B4-BE49-F238E27FC236}">
                  <a16:creationId xmlns:a16="http://schemas.microsoft.com/office/drawing/2014/main" xmlns="" id="{A84FDE6E-2DB8-40A3-A3B7-53A8F7EE5503}"/>
                </a:ext>
              </a:extLst>
            </p:cNvPr>
            <p:cNvSpPr/>
            <p:nvPr/>
          </p:nvSpPr>
          <p:spPr>
            <a:xfrm>
              <a:off x="6877837" y="3673895"/>
              <a:ext cx="1281445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C31E4B2D-FB05-4130-B052-DEE56D7B6CF4}"/>
              </a:ext>
            </a:extLst>
          </p:cNvPr>
          <p:cNvGrpSpPr/>
          <p:nvPr/>
        </p:nvGrpSpPr>
        <p:grpSpPr>
          <a:xfrm>
            <a:off x="10224090" y="3916026"/>
            <a:ext cx="1415772" cy="345301"/>
            <a:chOff x="6809618" y="3350642"/>
            <a:chExt cx="1415772" cy="345301"/>
          </a:xfrm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xmlns="" id="{29743B96-DD7A-485B-8D93-8FF87D070026}"/>
                </a:ext>
              </a:extLst>
            </p:cNvPr>
            <p:cNvSpPr/>
            <p:nvPr/>
          </p:nvSpPr>
          <p:spPr>
            <a:xfrm>
              <a:off x="6809618" y="3350642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流行病学调查</a:t>
              </a:r>
            </a:p>
          </p:txBody>
        </p:sp>
        <p:sp>
          <p:nvSpPr>
            <p:cNvPr id="242" name="梯形 241">
              <a:extLst>
                <a:ext uri="{FF2B5EF4-FFF2-40B4-BE49-F238E27FC236}">
                  <a16:creationId xmlns:a16="http://schemas.microsoft.com/office/drawing/2014/main" xmlns="" id="{9ACFB98E-9FFB-460F-BCE0-0A4E40A3AABB}"/>
                </a:ext>
              </a:extLst>
            </p:cNvPr>
            <p:cNvSpPr/>
            <p:nvPr/>
          </p:nvSpPr>
          <p:spPr>
            <a:xfrm>
              <a:off x="6877837" y="3673895"/>
              <a:ext cx="1281445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0F835A75-C2C3-47BD-8102-87193DBC5B50}"/>
              </a:ext>
            </a:extLst>
          </p:cNvPr>
          <p:cNvGrpSpPr/>
          <p:nvPr/>
        </p:nvGrpSpPr>
        <p:grpSpPr>
          <a:xfrm>
            <a:off x="8954130" y="4863164"/>
            <a:ext cx="2441694" cy="345301"/>
            <a:chOff x="9288514" y="2857050"/>
            <a:chExt cx="2441694" cy="345301"/>
          </a:xfrm>
        </p:grpSpPr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D349C03D-BD29-4B12-8734-DFB225A35ABA}"/>
                </a:ext>
              </a:extLst>
            </p:cNvPr>
            <p:cNvSpPr/>
            <p:nvPr/>
          </p:nvSpPr>
          <p:spPr>
            <a:xfrm>
              <a:off x="9288514" y="2857050"/>
              <a:ext cx="244169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密切接触者的追踪和管理</a:t>
              </a:r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xmlns="" id="{914D1CF3-EAFD-4912-92BD-DB56DEAA98E9}"/>
                </a:ext>
              </a:extLst>
            </p:cNvPr>
            <p:cNvSpPr/>
            <p:nvPr/>
          </p:nvSpPr>
          <p:spPr>
            <a:xfrm>
              <a:off x="9364885" y="3180303"/>
              <a:ext cx="2288954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xmlns="" id="{436C18E9-B68A-4678-8633-C851CB17AF84}"/>
              </a:ext>
            </a:extLst>
          </p:cNvPr>
          <p:cNvGrpSpPr/>
          <p:nvPr/>
        </p:nvGrpSpPr>
        <p:grpSpPr>
          <a:xfrm>
            <a:off x="6870469" y="4863164"/>
            <a:ext cx="1620957" cy="345301"/>
            <a:chOff x="17949502" y="4649893"/>
            <a:chExt cx="1620957" cy="345301"/>
          </a:xfrm>
        </p:grpSpPr>
        <p:sp>
          <p:nvSpPr>
            <p:cNvPr id="271" name="矩形 270">
              <a:extLst>
                <a:ext uri="{FF2B5EF4-FFF2-40B4-BE49-F238E27FC236}">
                  <a16:creationId xmlns:a16="http://schemas.microsoft.com/office/drawing/2014/main" xmlns="" id="{3B867101-F0B9-41F6-91B4-E54F7A64326D}"/>
                </a:ext>
              </a:extLst>
            </p:cNvPr>
            <p:cNvSpPr/>
            <p:nvPr/>
          </p:nvSpPr>
          <p:spPr>
            <a:xfrm>
              <a:off x="17949502" y="464989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标本采集与检测</a:t>
              </a:r>
            </a:p>
          </p:txBody>
        </p:sp>
        <p:sp>
          <p:nvSpPr>
            <p:cNvPr id="272" name="梯形 271">
              <a:extLst>
                <a:ext uri="{FF2B5EF4-FFF2-40B4-BE49-F238E27FC236}">
                  <a16:creationId xmlns:a16="http://schemas.microsoft.com/office/drawing/2014/main" xmlns="" id="{67847124-E328-4702-95D8-89F00CA44146}"/>
                </a:ext>
              </a:extLst>
            </p:cNvPr>
            <p:cNvSpPr/>
            <p:nvPr/>
          </p:nvSpPr>
          <p:spPr>
            <a:xfrm>
              <a:off x="18005617" y="4973146"/>
              <a:ext cx="1508728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AFE5A615-7761-41CD-9604-05D90EFA58F1}"/>
              </a:ext>
            </a:extLst>
          </p:cNvPr>
          <p:cNvGrpSpPr/>
          <p:nvPr/>
        </p:nvGrpSpPr>
        <p:grpSpPr>
          <a:xfrm>
            <a:off x="6452214" y="4389595"/>
            <a:ext cx="3057247" cy="345301"/>
            <a:chOff x="7684028" y="4102346"/>
            <a:chExt cx="3057247" cy="345301"/>
          </a:xfrm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xmlns="" id="{A71C6255-B578-4516-A47F-66CA1D404982}"/>
                </a:ext>
              </a:extLst>
            </p:cNvPr>
            <p:cNvSpPr/>
            <p:nvPr/>
          </p:nvSpPr>
          <p:spPr>
            <a:xfrm>
              <a:off x="7684028" y="4102346"/>
              <a:ext cx="305724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加强医疗卫生机构专业人员培训</a:t>
              </a:r>
            </a:p>
          </p:txBody>
        </p:sp>
        <p:sp>
          <p:nvSpPr>
            <p:cNvPr id="264" name="梯形 263">
              <a:extLst>
                <a:ext uri="{FF2B5EF4-FFF2-40B4-BE49-F238E27FC236}">
                  <a16:creationId xmlns:a16="http://schemas.microsoft.com/office/drawing/2014/main" xmlns="" id="{710EB31B-486C-447F-B075-BB211B2F3A0C}"/>
                </a:ext>
              </a:extLst>
            </p:cNvPr>
            <p:cNvSpPr/>
            <p:nvPr/>
          </p:nvSpPr>
          <p:spPr>
            <a:xfrm>
              <a:off x="7718032" y="4425599"/>
              <a:ext cx="2989238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2AF5CFC0-786D-4F7F-BF7F-5E3E918415B0}"/>
              </a:ext>
            </a:extLst>
          </p:cNvPr>
          <p:cNvGrpSpPr/>
          <p:nvPr/>
        </p:nvGrpSpPr>
        <p:grpSpPr>
          <a:xfrm>
            <a:off x="9782754" y="4389595"/>
            <a:ext cx="2031325" cy="345301"/>
            <a:chOff x="12440054" y="3333270"/>
            <a:chExt cx="2031325" cy="345301"/>
          </a:xfrm>
        </p:grpSpPr>
        <p:sp>
          <p:nvSpPr>
            <p:cNvPr id="290" name="矩形 289">
              <a:extLst>
                <a:ext uri="{FF2B5EF4-FFF2-40B4-BE49-F238E27FC236}">
                  <a16:creationId xmlns:a16="http://schemas.microsoft.com/office/drawing/2014/main" xmlns="" id="{BD5DB0FD-7542-41FD-BB2C-B71EABD7642C}"/>
                </a:ext>
              </a:extLst>
            </p:cNvPr>
            <p:cNvSpPr/>
            <p:nvPr/>
          </p:nvSpPr>
          <p:spPr>
            <a:xfrm>
              <a:off x="12440054" y="3333270"/>
              <a:ext cx="203132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宣传教育与风险沟通</a:t>
              </a:r>
            </a:p>
          </p:txBody>
        </p:sp>
        <p:sp>
          <p:nvSpPr>
            <p:cNvPr id="291" name="梯形 290">
              <a:extLst>
                <a:ext uri="{FF2B5EF4-FFF2-40B4-BE49-F238E27FC236}">
                  <a16:creationId xmlns:a16="http://schemas.microsoft.com/office/drawing/2014/main" xmlns="" id="{97BF50F7-4180-45AC-A9F8-646145EDE816}"/>
                </a:ext>
              </a:extLst>
            </p:cNvPr>
            <p:cNvSpPr/>
            <p:nvPr/>
          </p:nvSpPr>
          <p:spPr>
            <a:xfrm>
              <a:off x="12506326" y="3656523"/>
              <a:ext cx="1900892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1D18B4C3-39FE-4473-A154-3B2648AAA161}"/>
              </a:ext>
            </a:extLst>
          </p:cNvPr>
          <p:cNvGrpSpPr/>
          <p:nvPr/>
        </p:nvGrpSpPr>
        <p:grpSpPr>
          <a:xfrm>
            <a:off x="6569799" y="5336732"/>
            <a:ext cx="2852064" cy="345301"/>
            <a:chOff x="20499955" y="4649893"/>
            <a:chExt cx="2852064" cy="345301"/>
          </a:xfrm>
        </p:grpSpPr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xmlns="" id="{6DCD643E-5A1E-4DBE-A328-259F065F1552}"/>
                </a:ext>
              </a:extLst>
            </p:cNvPr>
            <p:cNvSpPr/>
            <p:nvPr/>
          </p:nvSpPr>
          <p:spPr>
            <a:xfrm>
              <a:off x="20499955" y="4649893"/>
              <a:ext cx="285206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病例救治及院内感染预防控制</a:t>
              </a:r>
              <a:endParaRPr lang="zh-CN" altLang="en-US" sz="1600" dirty="0">
                <a:solidFill>
                  <a:srgbClr val="007E8B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274" name="梯形 273">
              <a:extLst>
                <a:ext uri="{FF2B5EF4-FFF2-40B4-BE49-F238E27FC236}">
                  <a16:creationId xmlns:a16="http://schemas.microsoft.com/office/drawing/2014/main" xmlns="" id="{91488DA9-1846-4239-9D6E-53F1C000DBDF}"/>
                </a:ext>
              </a:extLst>
            </p:cNvPr>
            <p:cNvSpPr/>
            <p:nvPr/>
          </p:nvSpPr>
          <p:spPr>
            <a:xfrm>
              <a:off x="20562094" y="4973146"/>
              <a:ext cx="2727788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5" name="组合 294">
            <a:extLst>
              <a:ext uri="{FF2B5EF4-FFF2-40B4-BE49-F238E27FC236}">
                <a16:creationId xmlns:a16="http://schemas.microsoft.com/office/drawing/2014/main" xmlns="" id="{E7EF0F05-DFA4-46BA-B462-47121B76D004}"/>
              </a:ext>
            </a:extLst>
          </p:cNvPr>
          <p:cNvGrpSpPr/>
          <p:nvPr/>
        </p:nvGrpSpPr>
        <p:grpSpPr>
          <a:xfrm>
            <a:off x="9665168" y="5336732"/>
            <a:ext cx="2031325" cy="345301"/>
            <a:chOff x="12440054" y="3333270"/>
            <a:chExt cx="2031325" cy="345301"/>
          </a:xfrm>
        </p:grpSpPr>
        <p:sp>
          <p:nvSpPr>
            <p:cNvPr id="296" name="矩形 295">
              <a:extLst>
                <a:ext uri="{FF2B5EF4-FFF2-40B4-BE49-F238E27FC236}">
                  <a16:creationId xmlns:a16="http://schemas.microsoft.com/office/drawing/2014/main" xmlns="" id="{D7CECA2F-3F63-4F42-BC8B-73EC067AB2C1}"/>
                </a:ext>
              </a:extLst>
            </p:cNvPr>
            <p:cNvSpPr/>
            <p:nvPr/>
          </p:nvSpPr>
          <p:spPr>
            <a:xfrm>
              <a:off x="12440054" y="3333270"/>
              <a:ext cx="203132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加强实验室检测能力</a:t>
              </a:r>
            </a:p>
          </p:txBody>
        </p:sp>
        <p:sp>
          <p:nvSpPr>
            <p:cNvPr id="297" name="梯形 296">
              <a:extLst>
                <a:ext uri="{FF2B5EF4-FFF2-40B4-BE49-F238E27FC236}">
                  <a16:creationId xmlns:a16="http://schemas.microsoft.com/office/drawing/2014/main" xmlns="" id="{AE8A17AA-9D7C-4094-9433-2DE2154265A3}"/>
                </a:ext>
              </a:extLst>
            </p:cNvPr>
            <p:cNvSpPr/>
            <p:nvPr/>
          </p:nvSpPr>
          <p:spPr>
            <a:xfrm>
              <a:off x="12506326" y="3656523"/>
              <a:ext cx="1900892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="" id="{970AE08A-82F7-414B-8FB0-66603F237193}"/>
              </a:ext>
            </a:extLst>
          </p:cNvPr>
          <p:cNvGrpSpPr/>
          <p:nvPr/>
        </p:nvGrpSpPr>
        <p:grpSpPr>
          <a:xfrm>
            <a:off x="7044540" y="3442457"/>
            <a:ext cx="2031325" cy="345301"/>
            <a:chOff x="6600622" y="2827890"/>
            <a:chExt cx="2031325" cy="345301"/>
          </a:xfrm>
        </p:grpSpPr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xmlns="" id="{D0222077-8E79-4D92-AC31-F7D594A72803}"/>
                </a:ext>
              </a:extLst>
            </p:cNvPr>
            <p:cNvSpPr/>
            <p:nvPr/>
          </p:nvSpPr>
          <p:spPr>
            <a:xfrm>
              <a:off x="6600622" y="2827890"/>
              <a:ext cx="203132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宣传教育与风险沟通</a:t>
              </a:r>
            </a:p>
          </p:txBody>
        </p:sp>
        <p:sp>
          <p:nvSpPr>
            <p:cNvPr id="220" name="梯形 219">
              <a:extLst>
                <a:ext uri="{FF2B5EF4-FFF2-40B4-BE49-F238E27FC236}">
                  <a16:creationId xmlns:a16="http://schemas.microsoft.com/office/drawing/2014/main" xmlns="" id="{FB684C49-21F9-4064-AF69-DD65AE204577}"/>
                </a:ext>
              </a:extLst>
            </p:cNvPr>
            <p:cNvSpPr/>
            <p:nvPr/>
          </p:nvSpPr>
          <p:spPr>
            <a:xfrm>
              <a:off x="6668841" y="3151143"/>
              <a:ext cx="1894887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3" name="组合 302">
            <a:extLst>
              <a:ext uri="{FF2B5EF4-FFF2-40B4-BE49-F238E27FC236}">
                <a16:creationId xmlns:a16="http://schemas.microsoft.com/office/drawing/2014/main" xmlns="" id="{15695406-A3C7-414B-9A7A-F4D8DA425939}"/>
              </a:ext>
            </a:extLst>
          </p:cNvPr>
          <p:cNvGrpSpPr/>
          <p:nvPr/>
        </p:nvGrpSpPr>
        <p:grpSpPr>
          <a:xfrm>
            <a:off x="9395611" y="3442457"/>
            <a:ext cx="1826141" cy="345301"/>
            <a:chOff x="14777846" y="2368663"/>
            <a:chExt cx="1826141" cy="345301"/>
          </a:xfrm>
        </p:grpSpPr>
        <p:sp>
          <p:nvSpPr>
            <p:cNvPr id="299" name="矩形 298">
              <a:extLst>
                <a:ext uri="{FF2B5EF4-FFF2-40B4-BE49-F238E27FC236}">
                  <a16:creationId xmlns:a16="http://schemas.microsoft.com/office/drawing/2014/main" xmlns="" id="{876B9AE8-933C-44F8-BAC5-AB1816AF7616}"/>
                </a:ext>
              </a:extLst>
            </p:cNvPr>
            <p:cNvSpPr/>
            <p:nvPr/>
          </p:nvSpPr>
          <p:spPr>
            <a:xfrm>
              <a:off x="14777846" y="2368663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007E8B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生物安全防护意识</a:t>
              </a:r>
            </a:p>
          </p:txBody>
        </p:sp>
        <p:sp>
          <p:nvSpPr>
            <p:cNvPr id="300" name="梯形 299">
              <a:extLst>
                <a:ext uri="{FF2B5EF4-FFF2-40B4-BE49-F238E27FC236}">
                  <a16:creationId xmlns:a16="http://schemas.microsoft.com/office/drawing/2014/main" xmlns="" id="{2E24DCF6-C67E-415F-B072-FD3D0836B3DB}"/>
                </a:ext>
              </a:extLst>
            </p:cNvPr>
            <p:cNvSpPr/>
            <p:nvPr/>
          </p:nvSpPr>
          <p:spPr>
            <a:xfrm>
              <a:off x="14800919" y="2691916"/>
              <a:ext cx="1782106" cy="22048"/>
            </a:xfrm>
            <a:prstGeom prst="trapezoid">
              <a:avLst>
                <a:gd name="adj" fmla="val 6760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57F734A-A9EB-4FAC-8C00-2C2E64446FF5}"/>
              </a:ext>
            </a:extLst>
          </p:cNvPr>
          <p:cNvGrpSpPr/>
          <p:nvPr/>
        </p:nvGrpSpPr>
        <p:grpSpPr>
          <a:xfrm>
            <a:off x="2145785" y="3442457"/>
            <a:ext cx="1826141" cy="345301"/>
            <a:chOff x="-5232205" y="3442457"/>
            <a:chExt cx="1826141" cy="345301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1CE4D217-AD74-45E4-8187-DE1CBB9BE75F}"/>
                </a:ext>
              </a:extLst>
            </p:cNvPr>
            <p:cNvSpPr/>
            <p:nvPr/>
          </p:nvSpPr>
          <p:spPr>
            <a:xfrm>
              <a:off x="-5232205" y="344245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肺炎病例监测方案</a:t>
              </a:r>
            </a:p>
          </p:txBody>
        </p:sp>
        <p:sp>
          <p:nvSpPr>
            <p:cNvPr id="130" name="梯形 129">
              <a:extLst>
                <a:ext uri="{FF2B5EF4-FFF2-40B4-BE49-F238E27FC236}">
                  <a16:creationId xmlns:a16="http://schemas.microsoft.com/office/drawing/2014/main" xmlns="" id="{9E3BCD5F-4305-4D5F-9583-242C257A67DF}"/>
                </a:ext>
              </a:extLst>
            </p:cNvPr>
            <p:cNvSpPr/>
            <p:nvPr/>
          </p:nvSpPr>
          <p:spPr>
            <a:xfrm>
              <a:off x="-5180694" y="3765710"/>
              <a:ext cx="1723120" cy="22048"/>
            </a:xfrm>
            <a:prstGeom prst="trapezoid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AF8874D-992A-4173-B8DA-D6D339E75507}"/>
              </a:ext>
            </a:extLst>
          </p:cNvPr>
          <p:cNvGrpSpPr/>
          <p:nvPr/>
        </p:nvGrpSpPr>
        <p:grpSpPr>
          <a:xfrm>
            <a:off x="2145785" y="3925861"/>
            <a:ext cx="1826141" cy="345301"/>
            <a:chOff x="-5232205" y="4250303"/>
            <a:chExt cx="1826141" cy="345301"/>
          </a:xfrm>
        </p:grpSpPr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xmlns="" id="{240BDCBB-66EC-4FD8-9814-B3C5A1386321}"/>
                </a:ext>
              </a:extLst>
            </p:cNvPr>
            <p:cNvSpPr/>
            <p:nvPr/>
          </p:nvSpPr>
          <p:spPr>
            <a:xfrm>
              <a:off x="-5232205" y="4250303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流行病学调查方案</a:t>
              </a:r>
            </a:p>
          </p:txBody>
        </p:sp>
        <p:sp>
          <p:nvSpPr>
            <p:cNvPr id="172" name="梯形 171">
              <a:extLst>
                <a:ext uri="{FF2B5EF4-FFF2-40B4-BE49-F238E27FC236}">
                  <a16:creationId xmlns:a16="http://schemas.microsoft.com/office/drawing/2014/main" xmlns="" id="{05DE2319-6536-4037-81F0-9CE1B498D8AF}"/>
                </a:ext>
              </a:extLst>
            </p:cNvPr>
            <p:cNvSpPr/>
            <p:nvPr/>
          </p:nvSpPr>
          <p:spPr>
            <a:xfrm>
              <a:off x="-5180694" y="4573556"/>
              <a:ext cx="1723120" cy="22048"/>
            </a:xfrm>
            <a:prstGeom prst="trapezoid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D1437ED4-9002-4C0C-B15E-73A462105C00}"/>
              </a:ext>
            </a:extLst>
          </p:cNvPr>
          <p:cNvGrpSpPr/>
          <p:nvPr/>
        </p:nvGrpSpPr>
        <p:grpSpPr>
          <a:xfrm>
            <a:off x="2043193" y="4409265"/>
            <a:ext cx="2031325" cy="345301"/>
            <a:chOff x="-5334797" y="3442457"/>
            <a:chExt cx="2031325" cy="345301"/>
          </a:xfrm>
        </p:grpSpPr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3D12D368-7EFE-4992-8FEC-6CFA98FA314E}"/>
                </a:ext>
              </a:extLst>
            </p:cNvPr>
            <p:cNvSpPr/>
            <p:nvPr/>
          </p:nvSpPr>
          <p:spPr>
            <a:xfrm>
              <a:off x="-5334797" y="3442457"/>
              <a:ext cx="203132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实验室检测技术指南</a:t>
              </a:r>
            </a:p>
          </p:txBody>
        </p:sp>
        <p:sp>
          <p:nvSpPr>
            <p:cNvPr id="175" name="梯形 174">
              <a:extLst>
                <a:ext uri="{FF2B5EF4-FFF2-40B4-BE49-F238E27FC236}">
                  <a16:creationId xmlns:a16="http://schemas.microsoft.com/office/drawing/2014/main" xmlns="" id="{D9F7BC34-1FD1-4B86-86BD-F49965FC6747}"/>
                </a:ext>
              </a:extLst>
            </p:cNvPr>
            <p:cNvSpPr/>
            <p:nvPr/>
          </p:nvSpPr>
          <p:spPr>
            <a:xfrm>
              <a:off x="-5266578" y="3765710"/>
              <a:ext cx="1894887" cy="22048"/>
            </a:xfrm>
            <a:prstGeom prst="trapezoid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9BFE955-FB52-4BBC-9509-C63ECD7F5FB9}"/>
              </a:ext>
            </a:extLst>
          </p:cNvPr>
          <p:cNvGrpSpPr/>
          <p:nvPr/>
        </p:nvGrpSpPr>
        <p:grpSpPr>
          <a:xfrm>
            <a:off x="1427639" y="4892669"/>
            <a:ext cx="3262432" cy="345301"/>
            <a:chOff x="-5950350" y="5590793"/>
            <a:chExt cx="3262432" cy="345301"/>
          </a:xfrm>
        </p:grpSpPr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xmlns="" id="{1BF1790C-9B7B-41F1-8070-CE996F345F05}"/>
                </a:ext>
              </a:extLst>
            </p:cNvPr>
            <p:cNvSpPr/>
            <p:nvPr/>
          </p:nvSpPr>
          <p:spPr>
            <a:xfrm>
              <a:off x="-5950350" y="5590793"/>
              <a:ext cx="32624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可疑暴露者和密切接触者管理方案</a:t>
              </a:r>
            </a:p>
          </p:txBody>
        </p:sp>
        <p:sp>
          <p:nvSpPr>
            <p:cNvPr id="178" name="梯形 177">
              <a:extLst>
                <a:ext uri="{FF2B5EF4-FFF2-40B4-BE49-F238E27FC236}">
                  <a16:creationId xmlns:a16="http://schemas.microsoft.com/office/drawing/2014/main" xmlns="" id="{D59CA286-FE78-4147-B3DF-EA61B3C83D11}"/>
                </a:ext>
              </a:extLst>
            </p:cNvPr>
            <p:cNvSpPr/>
            <p:nvPr/>
          </p:nvSpPr>
          <p:spPr>
            <a:xfrm>
              <a:off x="-5895069" y="5914046"/>
              <a:ext cx="3151870" cy="22048"/>
            </a:xfrm>
            <a:prstGeom prst="trapezoid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FE73BB7-EA50-434F-ADE5-58533CF3185F}"/>
              </a:ext>
            </a:extLst>
          </p:cNvPr>
          <p:cNvSpPr/>
          <p:nvPr/>
        </p:nvSpPr>
        <p:spPr>
          <a:xfrm>
            <a:off x="2504857" y="1895872"/>
            <a:ext cx="110799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ctr"/>
            <a:r>
              <a:rPr lang="zh-CN" altLang="en-US" sz="2800" kern="2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制定</a:t>
            </a: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8E49B481-9642-46F5-A811-48FFADB31502}"/>
              </a:ext>
            </a:extLst>
          </p:cNvPr>
          <p:cNvSpPr/>
          <p:nvPr/>
        </p:nvSpPr>
        <p:spPr>
          <a:xfrm>
            <a:off x="8579148" y="1895872"/>
            <a:ext cx="110799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algn="ctr"/>
            <a:r>
              <a:rPr lang="zh-CN" altLang="en-US" sz="28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提出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E2AFBAD4-C313-4704-9E3D-7D6754F7A9F0}"/>
              </a:ext>
            </a:extLst>
          </p:cNvPr>
          <p:cNvCxnSpPr>
            <a:cxnSpLocks/>
          </p:cNvCxnSpPr>
          <p:nvPr/>
        </p:nvCxnSpPr>
        <p:spPr>
          <a:xfrm>
            <a:off x="2688571" y="2392899"/>
            <a:ext cx="7405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xmlns="" id="{F82A3244-FC21-4624-BBC3-9101ECB2640A}"/>
              </a:ext>
            </a:extLst>
          </p:cNvPr>
          <p:cNvCxnSpPr>
            <a:cxnSpLocks/>
          </p:cNvCxnSpPr>
          <p:nvPr/>
        </p:nvCxnSpPr>
        <p:spPr>
          <a:xfrm>
            <a:off x="8762862" y="2392899"/>
            <a:ext cx="74056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B14BE338-3698-4AEE-8194-E3331449E8D1}"/>
              </a:ext>
            </a:extLst>
          </p:cNvPr>
          <p:cNvSpPr/>
          <p:nvPr/>
        </p:nvSpPr>
        <p:spPr>
          <a:xfrm>
            <a:off x="11109785" y="5775809"/>
            <a:ext cx="1575715" cy="1575680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6EE3C3DC-B14C-47A0-8BBC-8531A0D05F4E}"/>
              </a:ext>
            </a:extLst>
          </p:cNvPr>
          <p:cNvSpPr/>
          <p:nvPr/>
        </p:nvSpPr>
        <p:spPr>
          <a:xfrm>
            <a:off x="-481602" y="5775809"/>
            <a:ext cx="1575715" cy="1575680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668">
        <p14:doors dir="vert"/>
      </p:transition>
    </mc:Choice>
    <mc:Fallback xmlns="">
      <p:transition spd="slow" advTm="76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5" dur="8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0" dur="8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5" dur="8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0" dur="8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70" dur="800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75" dur="800" spd="-100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80" dur="8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85" dur="800" spd="-100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0" dur="800" spd="-100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5" dur="800" spd="-100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00" dur="800" spd="-100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05" dur="800" spd="-100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10" dur="800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decel="10000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15" dur="800" spd="-100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decel="10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20" dur="800" spd="-100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70" grpId="0"/>
      <p:bldP spid="71" grpId="0"/>
      <p:bldP spid="24" grpId="0"/>
      <p:bldP spid="1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xmlns="" id="{9C8538BB-75AC-4507-B4D6-16439404BD6D}"/>
              </a:ext>
            </a:extLst>
          </p:cNvPr>
          <p:cNvSpPr/>
          <p:nvPr/>
        </p:nvSpPr>
        <p:spPr>
          <a:xfrm>
            <a:off x="551536" y="1844541"/>
            <a:ext cx="12986664" cy="4468422"/>
          </a:xfrm>
          <a:custGeom>
            <a:avLst/>
            <a:gdLst>
              <a:gd name="connsiteX0" fmla="*/ 2341507 w 12986664"/>
              <a:gd name="connsiteY0" fmla="*/ 0 h 4468422"/>
              <a:gd name="connsiteX1" fmla="*/ 2745846 w 12986664"/>
              <a:gd name="connsiteY1" fmla="*/ 285426 h 4468422"/>
              <a:gd name="connsiteX2" fmla="*/ 9780560 w 12986664"/>
              <a:gd name="connsiteY2" fmla="*/ 285426 h 4468422"/>
              <a:gd name="connsiteX3" fmla="*/ 9782257 w 12986664"/>
              <a:gd name="connsiteY3" fmla="*/ 286129 h 4468422"/>
              <a:gd name="connsiteX4" fmla="*/ 12986664 w 12986664"/>
              <a:gd name="connsiteY4" fmla="*/ 286129 h 4468422"/>
              <a:gd name="connsiteX5" fmla="*/ 12986664 w 12986664"/>
              <a:gd name="connsiteY5" fmla="*/ 4468422 h 4468422"/>
              <a:gd name="connsiteX6" fmla="*/ 9780560 w 12986664"/>
              <a:gd name="connsiteY6" fmla="*/ 4468422 h 4468422"/>
              <a:gd name="connsiteX7" fmla="*/ 8696388 w 12986664"/>
              <a:gd name="connsiteY7" fmla="*/ 4468422 h 4468422"/>
              <a:gd name="connsiteX8" fmla="*/ 33548 w 12986664"/>
              <a:gd name="connsiteY8" fmla="*/ 4468422 h 4468422"/>
              <a:gd name="connsiteX9" fmla="*/ 0 w 12986664"/>
              <a:gd name="connsiteY9" fmla="*/ 4434874 h 4468422"/>
              <a:gd name="connsiteX10" fmla="*/ 0 w 12986664"/>
              <a:gd name="connsiteY10" fmla="*/ 318974 h 4468422"/>
              <a:gd name="connsiteX11" fmla="*/ 33548 w 12986664"/>
              <a:gd name="connsiteY11" fmla="*/ 285426 h 4468422"/>
              <a:gd name="connsiteX12" fmla="*/ 2489342 w 12986664"/>
              <a:gd name="connsiteY12" fmla="*/ 285426 h 446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986664" h="4468422">
                <a:moveTo>
                  <a:pt x="2341507" y="0"/>
                </a:moveTo>
                <a:lnTo>
                  <a:pt x="2745846" y="285426"/>
                </a:lnTo>
                <a:lnTo>
                  <a:pt x="9780560" y="285426"/>
                </a:lnTo>
                <a:lnTo>
                  <a:pt x="9782257" y="286129"/>
                </a:lnTo>
                <a:lnTo>
                  <a:pt x="12986664" y="286129"/>
                </a:lnTo>
                <a:lnTo>
                  <a:pt x="12986664" y="4468422"/>
                </a:lnTo>
                <a:lnTo>
                  <a:pt x="9780560" y="4468422"/>
                </a:lnTo>
                <a:lnTo>
                  <a:pt x="8696388" y="4468422"/>
                </a:lnTo>
                <a:lnTo>
                  <a:pt x="33548" y="4468422"/>
                </a:lnTo>
                <a:cubicBezTo>
                  <a:pt x="15020" y="4468422"/>
                  <a:pt x="0" y="4453402"/>
                  <a:pt x="0" y="4434874"/>
                </a:cubicBezTo>
                <a:lnTo>
                  <a:pt x="0" y="318974"/>
                </a:lnTo>
                <a:cubicBezTo>
                  <a:pt x="0" y="300446"/>
                  <a:pt x="15020" y="285426"/>
                  <a:pt x="33548" y="285426"/>
                </a:cubicBezTo>
                <a:lnTo>
                  <a:pt x="2489342" y="285426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xmlns="" id="{7F6C3C6B-888C-455D-8324-80B6FF6B77EC}"/>
              </a:ext>
            </a:extLst>
          </p:cNvPr>
          <p:cNvSpPr/>
          <p:nvPr/>
        </p:nvSpPr>
        <p:spPr>
          <a:xfrm>
            <a:off x="4713681" y="0"/>
            <a:ext cx="7478319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7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FCA45DA2-9472-494B-87F7-C7517E0F250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如何有效防治</a:t>
            </a:r>
          </a:p>
        </p:txBody>
      </p:sp>
      <p:sp>
        <p:nvSpPr>
          <p:cNvPr id="11" name="文字方塊 37">
            <a:extLst>
              <a:ext uri="{FF2B5EF4-FFF2-40B4-BE49-F238E27FC236}">
                <a16:creationId xmlns:a16="http://schemas.microsoft.com/office/drawing/2014/main" xmlns="" id="{F35EE71C-BDF5-48F4-8821-E450D5193202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4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38E9821-B3C1-4DB5-8F5D-DF753261A35B}"/>
              </a:ext>
            </a:extLst>
          </p:cNvPr>
          <p:cNvGrpSpPr/>
          <p:nvPr/>
        </p:nvGrpSpPr>
        <p:grpSpPr>
          <a:xfrm>
            <a:off x="432247" y="589860"/>
            <a:ext cx="683809" cy="412620"/>
            <a:chOff x="6040953" y="665860"/>
            <a:chExt cx="563267" cy="33988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D985ED2A-EF76-4488-B3BC-408646DA356A}"/>
                </a:ext>
              </a:extLst>
            </p:cNvPr>
            <p:cNvSpPr/>
            <p:nvPr/>
          </p:nvSpPr>
          <p:spPr>
            <a:xfrm>
              <a:off x="6558501" y="72522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A458D72-EDE2-42DA-9724-A28BE0AE04FD}"/>
                </a:ext>
              </a:extLst>
            </p:cNvPr>
            <p:cNvSpPr/>
            <p:nvPr/>
          </p:nvSpPr>
          <p:spPr>
            <a:xfrm>
              <a:off x="6507679" y="983526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1AD85DBC-1719-4397-871D-0F2307453468}"/>
                </a:ext>
              </a:extLst>
            </p:cNvPr>
            <p:cNvSpPr/>
            <p:nvPr/>
          </p:nvSpPr>
          <p:spPr>
            <a:xfrm>
              <a:off x="6040953" y="888553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0AACAC2-146A-42E1-B9E4-F1FE0157EEB9}"/>
                </a:ext>
              </a:extLst>
            </p:cNvPr>
            <p:cNvCxnSpPr>
              <a:cxnSpLocks/>
              <a:stCxn id="13" idx="4"/>
              <a:endCxn id="15" idx="0"/>
            </p:cNvCxnSpPr>
            <p:nvPr/>
          </p:nvCxnSpPr>
          <p:spPr>
            <a:xfrm flipH="1">
              <a:off x="6057092" y="770946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A0A5049-D337-4FEB-BACE-549AADEF4075}"/>
                </a:ext>
              </a:extLst>
            </p:cNvPr>
            <p:cNvCxnSpPr>
              <a:stCxn id="13" idx="4"/>
              <a:endCxn id="14" idx="1"/>
            </p:cNvCxnSpPr>
            <p:nvPr/>
          </p:nvCxnSpPr>
          <p:spPr>
            <a:xfrm flipH="1">
              <a:off x="6510448" y="770946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456C3A9-2CAF-45DB-BDD9-601403481A4E}"/>
                </a:ext>
              </a:extLst>
            </p:cNvPr>
            <p:cNvCxnSpPr>
              <a:cxnSpLocks/>
              <a:stCxn id="15" idx="0"/>
              <a:endCxn id="14" idx="0"/>
            </p:cNvCxnSpPr>
            <p:nvPr/>
          </p:nvCxnSpPr>
          <p:spPr>
            <a:xfrm>
              <a:off x="6057092" y="888553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6F6F146-6685-42FE-BEB6-36673F3C1086}"/>
                </a:ext>
              </a:extLst>
            </p:cNvPr>
            <p:cNvSpPr/>
            <p:nvPr/>
          </p:nvSpPr>
          <p:spPr>
            <a:xfrm>
              <a:off x="6139214" y="665860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0" name="PA-102255">
            <a:extLst>
              <a:ext uri="{FF2B5EF4-FFF2-40B4-BE49-F238E27FC236}">
                <a16:creationId xmlns:a16="http://schemas.microsoft.com/office/drawing/2014/main" xmlns="" id="{37916981-291B-47C2-AB5F-7EC91AEADC2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1431" y="1600786"/>
            <a:ext cx="24357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4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标准洗手七步法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F069319-AB27-4733-B7B9-12994142EFBA}"/>
              </a:ext>
            </a:extLst>
          </p:cNvPr>
          <p:cNvGrpSpPr/>
          <p:nvPr/>
        </p:nvGrpSpPr>
        <p:grpSpPr>
          <a:xfrm>
            <a:off x="787185" y="3712864"/>
            <a:ext cx="1536915" cy="461665"/>
            <a:chOff x="673932" y="3313203"/>
            <a:chExt cx="1536915" cy="46166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6566441-0533-41FE-BF19-815901C640A3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掌心相对</a:t>
              </a:r>
              <a:endParaRPr lang="en-US" altLang="zh-CN" sz="900" dirty="0"/>
            </a:p>
            <a:p>
              <a:pPr>
                <a:lnSpc>
                  <a:spcPct val="100000"/>
                </a:lnSpc>
              </a:pPr>
              <a:r>
                <a:rPr lang="zh-CN" altLang="en-US" sz="900" dirty="0"/>
                <a:t>手指并拢相互搓擦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B86306C-623A-4D97-908F-724F453E3CEE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01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D8AA126-24C1-4869-B7CA-0A72B332C728}"/>
              </a:ext>
            </a:extLst>
          </p:cNvPr>
          <p:cNvGrpSpPr/>
          <p:nvPr/>
        </p:nvGrpSpPr>
        <p:grpSpPr>
          <a:xfrm>
            <a:off x="787185" y="5774678"/>
            <a:ext cx="1536915" cy="461665"/>
            <a:chOff x="673932" y="3313203"/>
            <a:chExt cx="1536915" cy="46166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A57D1B6-5587-43B8-A024-04EFF958BD8B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指腹摩擦掌心，两手互换</a:t>
              </a:r>
              <a:endParaRPr lang="zh-CN" altLang="en-US" sz="900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CF7A90BD-B956-4FCF-A00B-F48E32F614E3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05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75F7444-A8C7-4C6B-9A87-7BA103A2DC13}"/>
              </a:ext>
            </a:extLst>
          </p:cNvPr>
          <p:cNvGrpSpPr/>
          <p:nvPr/>
        </p:nvGrpSpPr>
        <p:grpSpPr>
          <a:xfrm>
            <a:off x="2556790" y="3712864"/>
            <a:ext cx="1536915" cy="461665"/>
            <a:chOff x="673932" y="3313203"/>
            <a:chExt cx="1536915" cy="46166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7FAA667B-8DC0-4B4D-BC25-D452520C0BF4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手指交叉相互揉搓</a:t>
              </a:r>
            </a:p>
            <a:p>
              <a:pPr>
                <a:lnSpc>
                  <a:spcPct val="100000"/>
                </a:lnSpc>
              </a:pPr>
              <a:r>
                <a:rPr lang="zh-CN" altLang="en-US" sz="900"/>
                <a:t>双手交换进行</a:t>
              </a:r>
              <a:endParaRPr lang="zh-CN" altLang="en-US" sz="900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E7E0817-D9D6-4F4D-A684-2DD6F953D26D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02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A062D131-C239-46E5-8A9A-288759081D0D}"/>
              </a:ext>
            </a:extLst>
          </p:cNvPr>
          <p:cNvGrpSpPr/>
          <p:nvPr/>
        </p:nvGrpSpPr>
        <p:grpSpPr>
          <a:xfrm>
            <a:off x="2556790" y="5774678"/>
            <a:ext cx="1536915" cy="461665"/>
            <a:chOff x="673932" y="3313203"/>
            <a:chExt cx="1536915" cy="46166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7EF20FAD-9275-402E-A931-BD6BF70A9A18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拇指在掌中转动，</a:t>
              </a:r>
            </a:p>
            <a:p>
              <a:pPr>
                <a:lnSpc>
                  <a:spcPct val="100000"/>
                </a:lnSpc>
              </a:pPr>
              <a:r>
                <a:rPr lang="zh-CN" altLang="en-US" sz="900"/>
                <a:t>两手互换</a:t>
              </a:r>
              <a:endParaRPr lang="zh-CN" altLang="en-US" sz="900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5D318843-7E1D-4A03-8BAC-84B00F09739C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06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E2B9AFE-D190-4627-B735-50AF48BA6B50}"/>
              </a:ext>
            </a:extLst>
          </p:cNvPr>
          <p:cNvGrpSpPr/>
          <p:nvPr/>
        </p:nvGrpSpPr>
        <p:grpSpPr>
          <a:xfrm>
            <a:off x="4326395" y="3712864"/>
            <a:ext cx="1536915" cy="461665"/>
            <a:chOff x="673932" y="3313203"/>
            <a:chExt cx="1536915" cy="461665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AF0CDC28-7DCE-484F-AF92-84FADF5A8334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掌心相对，双手交</a:t>
              </a:r>
            </a:p>
            <a:p>
              <a:pPr>
                <a:lnSpc>
                  <a:spcPct val="100000"/>
                </a:lnSpc>
              </a:pPr>
              <a:r>
                <a:rPr lang="zh-CN" altLang="en-US" sz="900"/>
                <a:t>叉沿指缝相互揉搓</a:t>
              </a:r>
              <a:endParaRPr lang="zh-CN" altLang="en-US" sz="900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01733310-6638-437C-A6D7-B06E255072B0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03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9879BA3-5D25-49EF-A28C-8549BE7DB4C9}"/>
              </a:ext>
            </a:extLst>
          </p:cNvPr>
          <p:cNvGrpSpPr/>
          <p:nvPr/>
        </p:nvGrpSpPr>
        <p:grpSpPr>
          <a:xfrm>
            <a:off x="4326395" y="5774678"/>
            <a:ext cx="1607680" cy="461665"/>
            <a:chOff x="673932" y="3313203"/>
            <a:chExt cx="1607680" cy="461665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10F0581B-A5EF-42D2-B3C9-B285FDE0F165}"/>
                </a:ext>
              </a:extLst>
            </p:cNvPr>
            <p:cNvSpPr txBox="1"/>
            <p:nvPr/>
          </p:nvSpPr>
          <p:spPr>
            <a:xfrm>
              <a:off x="1061218" y="3374758"/>
              <a:ext cx="12203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揉搓手的腕部、手腕</a:t>
              </a:r>
              <a:endParaRPr lang="en-US" altLang="zh-CN" sz="900"/>
            </a:p>
            <a:p>
              <a:pPr>
                <a:lnSpc>
                  <a:spcPct val="100000"/>
                </a:lnSpc>
              </a:pPr>
              <a:r>
                <a:rPr lang="zh-CN" altLang="en-US" sz="900"/>
                <a:t>两只手交替进行</a:t>
              </a:r>
              <a:endParaRPr lang="zh-CN" altLang="en-US" sz="900" dirty="0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01E81E8B-8099-4FF4-B834-4CFC4949E459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07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946F1EED-7C22-475D-A213-B05581BDADF8}"/>
              </a:ext>
            </a:extLst>
          </p:cNvPr>
          <p:cNvGrpSpPr/>
          <p:nvPr/>
        </p:nvGrpSpPr>
        <p:grpSpPr>
          <a:xfrm>
            <a:off x="6096000" y="3712864"/>
            <a:ext cx="1536915" cy="461665"/>
            <a:chOff x="673932" y="3313203"/>
            <a:chExt cx="1536915" cy="461665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63E7FC70-73B6-4BFD-8FC4-40D12303522C}"/>
                </a:ext>
              </a:extLst>
            </p:cNvPr>
            <p:cNvSpPr txBox="1"/>
            <p:nvPr/>
          </p:nvSpPr>
          <p:spPr>
            <a:xfrm>
              <a:off x="1061218" y="3374758"/>
              <a:ext cx="11496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00"/>
                <a:t>指尖摩擦掌心，两手互换</a:t>
              </a:r>
              <a:endParaRPr lang="zh-CN" altLang="en-US" sz="900" dirty="0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CA24AF67-5D05-42EF-9661-3EAAAD5E2143}"/>
                </a:ext>
              </a:extLst>
            </p:cNvPr>
            <p:cNvSpPr txBox="1"/>
            <p:nvPr/>
          </p:nvSpPr>
          <p:spPr>
            <a:xfrm>
              <a:off x="673932" y="3313203"/>
              <a:ext cx="617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6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/>
                  <a:ea typeface="微软雅黑 Light"/>
                </a:defRPr>
              </a:lvl1pPr>
            </a:lstStyle>
            <a:p>
              <a:r>
                <a:rPr lang="en-US" altLang="zh-CN"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04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00" name="PA-102267">
            <a:extLst>
              <a:ext uri="{FF2B5EF4-FFF2-40B4-BE49-F238E27FC236}">
                <a16:creationId xmlns:a16="http://schemas.microsoft.com/office/drawing/2014/main" xmlns="" id="{93C15A45-7763-4256-AC85-BB678E92561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6000" y="4401534"/>
            <a:ext cx="202041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洗手温馨提示</a:t>
            </a:r>
          </a:p>
        </p:txBody>
      </p:sp>
      <p:sp>
        <p:nvSpPr>
          <p:cNvPr id="101" name="PA-102242">
            <a:extLst>
              <a:ext uri="{FF2B5EF4-FFF2-40B4-BE49-F238E27FC236}">
                <a16:creationId xmlns:a16="http://schemas.microsoft.com/office/drawing/2014/main" xmlns="" id="{37DDC9D6-7533-4626-9386-DC428961A12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096000" y="4835531"/>
            <a:ext cx="2958433" cy="954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采用流动水，使双手充分浸湿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取适量皂液，均匀涂抹至整个手掌、手背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手指和指缝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认真揉搓双手至少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秒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26" name="图片占位符 125">
            <a:extLst>
              <a:ext uri="{FF2B5EF4-FFF2-40B4-BE49-F238E27FC236}">
                <a16:creationId xmlns:a16="http://schemas.microsoft.com/office/drawing/2014/main" xmlns="" id="{353DCD40-6C67-4C5A-9D23-564C8440CD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r="3709"/>
          <a:stretch>
            <a:fillRect/>
          </a:stretch>
        </p:blipFill>
        <p:spPr/>
      </p:pic>
      <p:pic>
        <p:nvPicPr>
          <p:cNvPr id="128" name="图片占位符 127">
            <a:extLst>
              <a:ext uri="{FF2B5EF4-FFF2-40B4-BE49-F238E27FC236}">
                <a16:creationId xmlns:a16="http://schemas.microsoft.com/office/drawing/2014/main" xmlns="" id="{5C4FC570-8E71-4B33-8D20-35D05B9CF4D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4523"/>
          <a:stretch>
            <a:fillRect/>
          </a:stretch>
        </p:blipFill>
        <p:spPr/>
      </p:pic>
      <p:pic>
        <p:nvPicPr>
          <p:cNvPr id="130" name="图片占位符 129">
            <a:extLst>
              <a:ext uri="{FF2B5EF4-FFF2-40B4-BE49-F238E27FC236}">
                <a16:creationId xmlns:a16="http://schemas.microsoft.com/office/drawing/2014/main" xmlns="" id="{AB6279D1-A42B-4C55-9F11-B13F1C4DAB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9" r="8699"/>
          <a:stretch>
            <a:fillRect/>
          </a:stretch>
        </p:blipFill>
        <p:spPr/>
      </p:pic>
      <p:pic>
        <p:nvPicPr>
          <p:cNvPr id="132" name="图片占位符 131">
            <a:extLst>
              <a:ext uri="{FF2B5EF4-FFF2-40B4-BE49-F238E27FC236}">
                <a16:creationId xmlns:a16="http://schemas.microsoft.com/office/drawing/2014/main" xmlns="" id="{2297AFDE-A3E8-454F-9F19-718BBCA530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9" r="9629"/>
          <a:stretch>
            <a:fillRect/>
          </a:stretch>
        </p:blipFill>
        <p:spPr/>
      </p:pic>
      <p:pic>
        <p:nvPicPr>
          <p:cNvPr id="134" name="图片占位符 133">
            <a:extLst>
              <a:ext uri="{FF2B5EF4-FFF2-40B4-BE49-F238E27FC236}">
                <a16:creationId xmlns:a16="http://schemas.microsoft.com/office/drawing/2014/main" xmlns="" id="{5B2999CA-1AD6-435F-A08B-6EF490DAD6D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" r="5425"/>
          <a:stretch>
            <a:fillRect/>
          </a:stretch>
        </p:blipFill>
        <p:spPr/>
      </p:pic>
      <p:pic>
        <p:nvPicPr>
          <p:cNvPr id="136" name="图片占位符 135">
            <a:extLst>
              <a:ext uri="{FF2B5EF4-FFF2-40B4-BE49-F238E27FC236}">
                <a16:creationId xmlns:a16="http://schemas.microsoft.com/office/drawing/2014/main" xmlns="" id="{5BF20283-F776-41F2-997A-DCC5D9136C6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r="5376"/>
          <a:stretch>
            <a:fillRect/>
          </a:stretch>
        </p:blipFill>
        <p:spPr/>
      </p:pic>
      <p:pic>
        <p:nvPicPr>
          <p:cNvPr id="138" name="图片占位符 137">
            <a:extLst>
              <a:ext uri="{FF2B5EF4-FFF2-40B4-BE49-F238E27FC236}">
                <a16:creationId xmlns:a16="http://schemas.microsoft.com/office/drawing/2014/main" xmlns="" id="{904DBA64-F6D9-4349-B35D-5BBD1491D7F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" r="3006"/>
          <a:stretch>
            <a:fillRect/>
          </a:stretch>
        </p:blipFill>
        <p:spPr/>
      </p:pic>
      <p:grpSp>
        <p:nvGrpSpPr>
          <p:cNvPr id="141" name="图形 28">
            <a:extLst>
              <a:ext uri="{FF2B5EF4-FFF2-40B4-BE49-F238E27FC236}">
                <a16:creationId xmlns:a16="http://schemas.microsoft.com/office/drawing/2014/main" xmlns="" id="{1BDDF63C-A40B-4223-B6CA-72AAB553257F}"/>
              </a:ext>
            </a:extLst>
          </p:cNvPr>
          <p:cNvGrpSpPr/>
          <p:nvPr/>
        </p:nvGrpSpPr>
        <p:grpSpPr>
          <a:xfrm flipH="1">
            <a:off x="10618737" y="1511300"/>
            <a:ext cx="1355158" cy="4756931"/>
            <a:chOff x="7833256" y="2211912"/>
            <a:chExt cx="1186755" cy="4165796"/>
          </a:xfrm>
          <a:solidFill>
            <a:schemeClr val="accent1"/>
          </a:solidFill>
        </p:grpSpPr>
        <p:grpSp>
          <p:nvGrpSpPr>
            <p:cNvPr id="142" name="图形 28">
              <a:extLst>
                <a:ext uri="{FF2B5EF4-FFF2-40B4-BE49-F238E27FC236}">
                  <a16:creationId xmlns:a16="http://schemas.microsoft.com/office/drawing/2014/main" xmlns="" id="{04BCA014-C753-48BA-809D-C91EC37139D7}"/>
                </a:ext>
              </a:extLst>
            </p:cNvPr>
            <p:cNvGrpSpPr/>
            <p:nvPr/>
          </p:nvGrpSpPr>
          <p:grpSpPr>
            <a:xfrm>
              <a:off x="8597581" y="5974000"/>
              <a:ext cx="422430" cy="403708"/>
              <a:chOff x="8597581" y="5974000"/>
              <a:chExt cx="422430" cy="403708"/>
            </a:xfrm>
            <a:solidFill>
              <a:schemeClr val="accent1"/>
            </a:solidFill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C6B73B84-947C-4EC0-BF59-F55894EBE53D}"/>
                  </a:ext>
                </a:extLst>
              </p:cNvPr>
              <p:cNvSpPr/>
              <p:nvPr/>
            </p:nvSpPr>
            <p:spPr>
              <a:xfrm>
                <a:off x="8597581" y="5974000"/>
                <a:ext cx="418088" cy="381063"/>
              </a:xfrm>
              <a:custGeom>
                <a:avLst/>
                <a:gdLst>
                  <a:gd name="connsiteX0" fmla="*/ 5476 w 418088"/>
                  <a:gd name="connsiteY0" fmla="*/ 0 h 381063"/>
                  <a:gd name="connsiteX1" fmla="*/ 1444 w 418088"/>
                  <a:gd name="connsiteY1" fmla="*/ 319339 h 381063"/>
                  <a:gd name="connsiteX2" fmla="*/ 109139 w 418088"/>
                  <a:gd name="connsiteY2" fmla="*/ 380097 h 381063"/>
                  <a:gd name="connsiteX3" fmla="*/ 417535 w 418088"/>
                  <a:gd name="connsiteY3" fmla="*/ 378657 h 381063"/>
                  <a:gd name="connsiteX4" fmla="*/ 372615 w 418088"/>
                  <a:gd name="connsiteY4" fmla="*/ 333737 h 381063"/>
                  <a:gd name="connsiteX5" fmla="*/ 199556 w 418088"/>
                  <a:gd name="connsiteY5" fmla="*/ 258293 h 381063"/>
                  <a:gd name="connsiteX6" fmla="*/ 200707 w 418088"/>
                  <a:gd name="connsiteY6" fmla="*/ 16701 h 381063"/>
                  <a:gd name="connsiteX7" fmla="*/ 5476 w 418088"/>
                  <a:gd name="connsiteY7" fmla="*/ 0 h 38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088" h="381063">
                    <a:moveTo>
                      <a:pt x="5476" y="0"/>
                    </a:moveTo>
                    <a:cubicBezTo>
                      <a:pt x="5476" y="0"/>
                      <a:pt x="15842" y="243032"/>
                      <a:pt x="1444" y="319339"/>
                    </a:cubicBezTo>
                    <a:cubicBezTo>
                      <a:pt x="-10362" y="383552"/>
                      <a:pt x="52412" y="382976"/>
                      <a:pt x="109139" y="380097"/>
                    </a:cubicBezTo>
                    <a:cubicBezTo>
                      <a:pt x="165865" y="377217"/>
                      <a:pt x="417535" y="378657"/>
                      <a:pt x="417535" y="378657"/>
                    </a:cubicBezTo>
                    <a:cubicBezTo>
                      <a:pt x="417535" y="378657"/>
                      <a:pt x="426462" y="342087"/>
                      <a:pt x="372615" y="333737"/>
                    </a:cubicBezTo>
                    <a:cubicBezTo>
                      <a:pt x="325103" y="326250"/>
                      <a:pt x="199556" y="258293"/>
                      <a:pt x="199556" y="258293"/>
                    </a:cubicBezTo>
                    <a:lnTo>
                      <a:pt x="200707" y="16701"/>
                    </a:lnTo>
                    <a:lnTo>
                      <a:pt x="5476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29772708-F7BF-4741-A7FE-6CB0B3A3AB53}"/>
                  </a:ext>
                </a:extLst>
              </p:cNvPr>
              <p:cNvSpPr/>
              <p:nvPr/>
            </p:nvSpPr>
            <p:spPr>
              <a:xfrm>
                <a:off x="8603921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73F146A9-6964-43B4-A025-3086DAE7895C}"/>
                  </a:ext>
                </a:extLst>
              </p:cNvPr>
              <p:cNvSpPr/>
              <p:nvPr/>
            </p:nvSpPr>
            <p:spPr>
              <a:xfrm>
                <a:off x="8779780" y="6234309"/>
                <a:ext cx="239180" cy="126122"/>
              </a:xfrm>
              <a:custGeom>
                <a:avLst/>
                <a:gdLst>
                  <a:gd name="connsiteX0" fmla="*/ 79 w 239180"/>
                  <a:gd name="connsiteY0" fmla="*/ 118060 h 126122"/>
                  <a:gd name="connsiteX1" fmla="*/ 34346 w 239180"/>
                  <a:gd name="connsiteY1" fmla="*/ 0 h 126122"/>
                  <a:gd name="connsiteX2" fmla="*/ 136857 w 239180"/>
                  <a:gd name="connsiteY2" fmla="*/ 44056 h 126122"/>
                  <a:gd name="connsiteX3" fmla="*/ 183793 w 239180"/>
                  <a:gd name="connsiteY3" fmla="*/ 57590 h 126122"/>
                  <a:gd name="connsiteX4" fmla="*/ 227562 w 239180"/>
                  <a:gd name="connsiteY4" fmla="*/ 86386 h 126122"/>
                  <a:gd name="connsiteX5" fmla="*/ 191567 w 239180"/>
                  <a:gd name="connsiteY5" fmla="*/ 126123 h 126122"/>
                  <a:gd name="connsiteX6" fmla="*/ 79 w 239180"/>
                  <a:gd name="connsiteY6" fmla="*/ 118060 h 12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80" h="126122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5" y="49816"/>
                      <a:pt x="183793" y="57590"/>
                      <a:pt x="183793" y="57590"/>
                    </a:cubicBezTo>
                    <a:cubicBezTo>
                      <a:pt x="208557" y="62773"/>
                      <a:pt x="220075" y="76595"/>
                      <a:pt x="227562" y="86386"/>
                    </a:cubicBezTo>
                    <a:cubicBezTo>
                      <a:pt x="254629" y="122955"/>
                      <a:pt x="231017" y="126123"/>
                      <a:pt x="191567" y="126123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3" name="图形 28">
              <a:extLst>
                <a:ext uri="{FF2B5EF4-FFF2-40B4-BE49-F238E27FC236}">
                  <a16:creationId xmlns:a16="http://schemas.microsoft.com/office/drawing/2014/main" xmlns="" id="{FF685F30-3A9B-4CF0-820E-C29688E403B2}"/>
                </a:ext>
              </a:extLst>
            </p:cNvPr>
            <p:cNvGrpSpPr/>
            <p:nvPr/>
          </p:nvGrpSpPr>
          <p:grpSpPr>
            <a:xfrm>
              <a:off x="7962768" y="5974000"/>
              <a:ext cx="424324" cy="403708"/>
              <a:chOff x="7962768" y="5974000"/>
              <a:chExt cx="424324" cy="403708"/>
            </a:xfrm>
            <a:solidFill>
              <a:schemeClr val="accent1"/>
            </a:solidFill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A866A19B-D098-4A28-B4B3-CD6CF20423CD}"/>
                  </a:ext>
                </a:extLst>
              </p:cNvPr>
              <p:cNvSpPr/>
              <p:nvPr/>
            </p:nvSpPr>
            <p:spPr>
              <a:xfrm>
                <a:off x="7962768" y="5974000"/>
                <a:ext cx="419982" cy="381223"/>
              </a:xfrm>
              <a:custGeom>
                <a:avLst/>
                <a:gdLst>
                  <a:gd name="connsiteX0" fmla="*/ 67839 w 419982"/>
                  <a:gd name="connsiteY0" fmla="*/ 0 h 381223"/>
                  <a:gd name="connsiteX1" fmla="*/ 3338 w 419982"/>
                  <a:gd name="connsiteY1" fmla="*/ 319627 h 381223"/>
                  <a:gd name="connsiteX2" fmla="*/ 111032 w 419982"/>
                  <a:gd name="connsiteY2" fmla="*/ 380385 h 381223"/>
                  <a:gd name="connsiteX3" fmla="*/ 419429 w 419982"/>
                  <a:gd name="connsiteY3" fmla="*/ 378945 h 381223"/>
                  <a:gd name="connsiteX4" fmla="*/ 374508 w 419982"/>
                  <a:gd name="connsiteY4" fmla="*/ 334024 h 381223"/>
                  <a:gd name="connsiteX5" fmla="*/ 201449 w 419982"/>
                  <a:gd name="connsiteY5" fmla="*/ 258581 h 381223"/>
                  <a:gd name="connsiteX6" fmla="*/ 247809 w 419982"/>
                  <a:gd name="connsiteY6" fmla="*/ 21884 h 381223"/>
                  <a:gd name="connsiteX7" fmla="*/ 67839 w 419982"/>
                  <a:gd name="connsiteY7" fmla="*/ 0 h 381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82" h="381223">
                    <a:moveTo>
                      <a:pt x="67839" y="0"/>
                    </a:moveTo>
                    <a:cubicBezTo>
                      <a:pt x="67839" y="0"/>
                      <a:pt x="32709" y="225467"/>
                      <a:pt x="3338" y="319627"/>
                    </a:cubicBezTo>
                    <a:cubicBezTo>
                      <a:pt x="-16243" y="382112"/>
                      <a:pt x="54306" y="383264"/>
                      <a:pt x="111032" y="380385"/>
                    </a:cubicBezTo>
                    <a:cubicBezTo>
                      <a:pt x="167759" y="377505"/>
                      <a:pt x="419429" y="378945"/>
                      <a:pt x="419429" y="378945"/>
                    </a:cubicBezTo>
                    <a:cubicBezTo>
                      <a:pt x="419429" y="378945"/>
                      <a:pt x="428356" y="342375"/>
                      <a:pt x="374508" y="334024"/>
                    </a:cubicBezTo>
                    <a:cubicBezTo>
                      <a:pt x="326996" y="326538"/>
                      <a:pt x="201449" y="258581"/>
                      <a:pt x="201449" y="258581"/>
                    </a:cubicBezTo>
                    <a:lnTo>
                      <a:pt x="247809" y="21884"/>
                    </a:lnTo>
                    <a:lnTo>
                      <a:pt x="67839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B73D0D45-09F8-4F6C-8F42-D500B736166A}"/>
                  </a:ext>
                </a:extLst>
              </p:cNvPr>
              <p:cNvSpPr/>
              <p:nvPr/>
            </p:nvSpPr>
            <p:spPr>
              <a:xfrm>
                <a:off x="7971002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9F2F695F-3998-40A4-8226-B99A31A876C5}"/>
                  </a:ext>
                </a:extLst>
              </p:cNvPr>
              <p:cNvSpPr/>
              <p:nvPr/>
            </p:nvSpPr>
            <p:spPr>
              <a:xfrm>
                <a:off x="8146861" y="6234309"/>
                <a:ext cx="238749" cy="120327"/>
              </a:xfrm>
              <a:custGeom>
                <a:avLst/>
                <a:gdLst>
                  <a:gd name="connsiteX0" fmla="*/ 79 w 238749"/>
                  <a:gd name="connsiteY0" fmla="*/ 118060 h 120327"/>
                  <a:gd name="connsiteX1" fmla="*/ 34346 w 238749"/>
                  <a:gd name="connsiteY1" fmla="*/ 0 h 120327"/>
                  <a:gd name="connsiteX2" fmla="*/ 136857 w 238749"/>
                  <a:gd name="connsiteY2" fmla="*/ 44056 h 120327"/>
                  <a:gd name="connsiteX3" fmla="*/ 183793 w 238749"/>
                  <a:gd name="connsiteY3" fmla="*/ 57590 h 120327"/>
                  <a:gd name="connsiteX4" fmla="*/ 236200 w 238749"/>
                  <a:gd name="connsiteY4" fmla="*/ 94448 h 120327"/>
                  <a:gd name="connsiteX5" fmla="*/ 180049 w 238749"/>
                  <a:gd name="connsiteY5" fmla="*/ 118636 h 120327"/>
                  <a:gd name="connsiteX6" fmla="*/ 79 w 238749"/>
                  <a:gd name="connsiteY6" fmla="*/ 118060 h 12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749" h="120327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6" y="49816"/>
                      <a:pt x="183793" y="57590"/>
                      <a:pt x="183793" y="57590"/>
                    </a:cubicBezTo>
                    <a:cubicBezTo>
                      <a:pt x="213452" y="65077"/>
                      <a:pt x="233321" y="84082"/>
                      <a:pt x="236200" y="94448"/>
                    </a:cubicBezTo>
                    <a:cubicBezTo>
                      <a:pt x="245702" y="129866"/>
                      <a:pt x="229001" y="118636"/>
                      <a:pt x="180049" y="118636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5D2E85ED-0971-4389-88EC-9D7C0B7BB32A}"/>
                </a:ext>
              </a:extLst>
            </p:cNvPr>
            <p:cNvSpPr/>
            <p:nvPr/>
          </p:nvSpPr>
          <p:spPr>
            <a:xfrm>
              <a:off x="7958742" y="6239491"/>
              <a:ext cx="101060" cy="110861"/>
            </a:xfrm>
            <a:custGeom>
              <a:avLst/>
              <a:gdLst>
                <a:gd name="connsiteX0" fmla="*/ 21762 w 101060"/>
                <a:gd name="connsiteY0" fmla="*/ 0 h 110861"/>
                <a:gd name="connsiteX1" fmla="*/ 99797 w 101060"/>
                <a:gd name="connsiteY1" fmla="*/ 110862 h 110861"/>
                <a:gd name="connsiteX2" fmla="*/ 12260 w 101060"/>
                <a:gd name="connsiteY2" fmla="*/ 110862 h 110861"/>
                <a:gd name="connsiteX3" fmla="*/ 21762 w 101060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60" h="110861">
                  <a:moveTo>
                    <a:pt x="21762" y="0"/>
                  </a:moveTo>
                  <a:cubicBezTo>
                    <a:pt x="21762" y="0"/>
                    <a:pt x="112755" y="83506"/>
                    <a:pt x="99797" y="110862"/>
                  </a:cubicBezTo>
                  <a:lnTo>
                    <a:pt x="12260" y="110862"/>
                  </a:lnTo>
                  <a:cubicBezTo>
                    <a:pt x="12260" y="110862"/>
                    <a:pt x="-20855" y="92433"/>
                    <a:pt x="21762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A71B9163-0864-416B-8C1F-550F04C0C74D}"/>
                </a:ext>
              </a:extLst>
            </p:cNvPr>
            <p:cNvSpPr/>
            <p:nvPr/>
          </p:nvSpPr>
          <p:spPr>
            <a:xfrm>
              <a:off x="8585363" y="6239491"/>
              <a:ext cx="107539" cy="110861"/>
            </a:xfrm>
            <a:custGeom>
              <a:avLst/>
              <a:gdLst>
                <a:gd name="connsiteX0" fmla="*/ 19133 w 107539"/>
                <a:gd name="connsiteY0" fmla="*/ 0 h 110861"/>
                <a:gd name="connsiteX1" fmla="*/ 106383 w 107539"/>
                <a:gd name="connsiteY1" fmla="*/ 110862 h 110861"/>
                <a:gd name="connsiteX2" fmla="*/ 19133 w 107539"/>
                <a:gd name="connsiteY2" fmla="*/ 110862 h 110861"/>
                <a:gd name="connsiteX3" fmla="*/ 19133 w 107539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39" h="110861">
                  <a:moveTo>
                    <a:pt x="19133" y="0"/>
                  </a:moveTo>
                  <a:cubicBezTo>
                    <a:pt x="19133" y="0"/>
                    <a:pt x="119340" y="83506"/>
                    <a:pt x="106383" y="110862"/>
                  </a:cubicBezTo>
                  <a:lnTo>
                    <a:pt x="19133" y="110862"/>
                  </a:lnTo>
                  <a:cubicBezTo>
                    <a:pt x="18845" y="110862"/>
                    <a:pt x="-23772" y="92433"/>
                    <a:pt x="19133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FDD9BC2B-446D-4EBE-B80A-3E00DA711C25}"/>
                </a:ext>
              </a:extLst>
            </p:cNvPr>
            <p:cNvSpPr/>
            <p:nvPr/>
          </p:nvSpPr>
          <p:spPr>
            <a:xfrm>
              <a:off x="8543451" y="3298925"/>
              <a:ext cx="295189" cy="178818"/>
            </a:xfrm>
            <a:custGeom>
              <a:avLst/>
              <a:gdLst>
                <a:gd name="connsiteX0" fmla="*/ 95312 w 295189"/>
                <a:gd name="connsiteY0" fmla="*/ 178818 h 178818"/>
                <a:gd name="connsiteX1" fmla="*/ 291696 w 295189"/>
                <a:gd name="connsiteY1" fmla="*/ 167012 h 178818"/>
                <a:gd name="connsiteX2" fmla="*/ 213948 w 295189"/>
                <a:gd name="connsiteY2" fmla="*/ 0 h 178818"/>
                <a:gd name="connsiteX3" fmla="*/ 0 w 295189"/>
                <a:gd name="connsiteY3" fmla="*/ 21884 h 178818"/>
                <a:gd name="connsiteX4" fmla="*/ 95312 w 295189"/>
                <a:gd name="connsiteY4" fmla="*/ 178818 h 17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189" h="178818">
                  <a:moveTo>
                    <a:pt x="95312" y="178818"/>
                  </a:moveTo>
                  <a:cubicBezTo>
                    <a:pt x="95312" y="178818"/>
                    <a:pt x="268084" y="178818"/>
                    <a:pt x="291696" y="167012"/>
                  </a:cubicBezTo>
                  <a:cubicBezTo>
                    <a:pt x="315020" y="155206"/>
                    <a:pt x="213948" y="0"/>
                    <a:pt x="213948" y="0"/>
                  </a:cubicBezTo>
                  <a:lnTo>
                    <a:pt x="0" y="21884"/>
                  </a:lnTo>
                  <a:lnTo>
                    <a:pt x="95312" y="178818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03B43EFD-ED34-4EA8-BF8C-0406FF646942}"/>
                </a:ext>
              </a:extLst>
            </p:cNvPr>
            <p:cNvSpPr/>
            <p:nvPr/>
          </p:nvSpPr>
          <p:spPr>
            <a:xfrm>
              <a:off x="7996917" y="3842290"/>
              <a:ext cx="532135" cy="2203409"/>
            </a:xfrm>
            <a:custGeom>
              <a:avLst/>
              <a:gdLst>
                <a:gd name="connsiteX0" fmla="*/ 107118 w 532135"/>
                <a:gd name="connsiteY0" fmla="*/ 20733 h 2203409"/>
                <a:gd name="connsiteX1" fmla="*/ 109998 w 532135"/>
                <a:gd name="connsiteY1" fmla="*/ 632919 h 2203409"/>
                <a:gd name="connsiteX2" fmla="*/ 0 w 532135"/>
                <a:gd name="connsiteY2" fmla="*/ 2181525 h 2203409"/>
                <a:gd name="connsiteX3" fmla="*/ 209629 w 532135"/>
                <a:gd name="connsiteY3" fmla="*/ 2203410 h 2203409"/>
                <a:gd name="connsiteX4" fmla="*/ 455828 w 532135"/>
                <a:gd name="connsiteY4" fmla="*/ 955137 h 2203409"/>
                <a:gd name="connsiteX5" fmla="*/ 532136 w 532135"/>
                <a:gd name="connsiteY5" fmla="*/ 0 h 2203409"/>
                <a:gd name="connsiteX6" fmla="*/ 107118 w 532135"/>
                <a:gd name="connsiteY6" fmla="*/ 20733 h 22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35" h="2203409">
                  <a:moveTo>
                    <a:pt x="107118" y="20733"/>
                  </a:moveTo>
                  <a:cubicBezTo>
                    <a:pt x="51255" y="208189"/>
                    <a:pt x="68821" y="345830"/>
                    <a:pt x="109998" y="632919"/>
                  </a:cubicBezTo>
                  <a:cubicBezTo>
                    <a:pt x="150311" y="914248"/>
                    <a:pt x="0" y="2181525"/>
                    <a:pt x="0" y="2181525"/>
                  </a:cubicBezTo>
                  <a:lnTo>
                    <a:pt x="209629" y="2203410"/>
                  </a:lnTo>
                  <a:cubicBezTo>
                    <a:pt x="209629" y="2203410"/>
                    <a:pt x="391327" y="1394840"/>
                    <a:pt x="455828" y="955137"/>
                  </a:cubicBezTo>
                  <a:cubicBezTo>
                    <a:pt x="520330" y="515722"/>
                    <a:pt x="532136" y="0"/>
                    <a:pt x="532136" y="0"/>
                  </a:cubicBezTo>
                  <a:lnTo>
                    <a:pt x="107118" y="20733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3584E40F-36B0-4763-BB64-3924B7BC24FD}"/>
                </a:ext>
              </a:extLst>
            </p:cNvPr>
            <p:cNvSpPr/>
            <p:nvPr/>
          </p:nvSpPr>
          <p:spPr>
            <a:xfrm>
              <a:off x="8186303" y="4000664"/>
              <a:ext cx="325472" cy="816056"/>
            </a:xfrm>
            <a:custGeom>
              <a:avLst/>
              <a:gdLst>
                <a:gd name="connsiteX0" fmla="*/ 263275 w 325472"/>
                <a:gd name="connsiteY0" fmla="*/ 816056 h 816056"/>
                <a:gd name="connsiteX1" fmla="*/ 325472 w 325472"/>
                <a:gd name="connsiteY1" fmla="*/ 204158 h 816056"/>
                <a:gd name="connsiteX2" fmla="*/ 662 w 325472"/>
                <a:gd name="connsiteY2" fmla="*/ 0 h 816056"/>
                <a:gd name="connsiteX3" fmla="*/ 121314 w 325472"/>
                <a:gd name="connsiteY3" fmla="*/ 424729 h 816056"/>
                <a:gd name="connsiteX4" fmla="*/ 263275 w 325472"/>
                <a:gd name="connsiteY4" fmla="*/ 816056 h 81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72" h="816056">
                  <a:moveTo>
                    <a:pt x="263275" y="816056"/>
                  </a:moveTo>
                  <a:cubicBezTo>
                    <a:pt x="284583" y="646740"/>
                    <a:pt x="315970" y="350150"/>
                    <a:pt x="325472" y="204158"/>
                  </a:cubicBezTo>
                  <a:lnTo>
                    <a:pt x="662" y="0"/>
                  </a:lnTo>
                  <a:cubicBezTo>
                    <a:pt x="-5097" y="148583"/>
                    <a:pt x="26002" y="281329"/>
                    <a:pt x="121314" y="424729"/>
                  </a:cubicBezTo>
                  <a:cubicBezTo>
                    <a:pt x="202805" y="547685"/>
                    <a:pt x="245710" y="762209"/>
                    <a:pt x="263275" y="816056"/>
                  </a:cubicBezTo>
                  <a:close/>
                </a:path>
              </a:pathLst>
            </a:custGeom>
            <a:solidFill>
              <a:srgbClr val="CBC7FF">
                <a:alpha val="41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0351748E-5CD4-422F-A014-6B834BECB5EE}"/>
                </a:ext>
              </a:extLst>
            </p:cNvPr>
            <p:cNvSpPr/>
            <p:nvPr/>
          </p:nvSpPr>
          <p:spPr>
            <a:xfrm>
              <a:off x="8168546" y="3816087"/>
              <a:ext cx="717737" cy="2223854"/>
            </a:xfrm>
            <a:custGeom>
              <a:avLst/>
              <a:gdLst>
                <a:gd name="connsiteX0" fmla="*/ 571288 w 717737"/>
                <a:gd name="connsiteY0" fmla="*/ 0 h 2223854"/>
                <a:gd name="connsiteX1" fmla="*/ 711809 w 717737"/>
                <a:gd name="connsiteY1" fmla="*/ 1485545 h 2223854"/>
                <a:gd name="connsiteX2" fmla="*/ 670919 w 717737"/>
                <a:gd name="connsiteY2" fmla="*/ 2219535 h 2223854"/>
                <a:gd name="connsiteX3" fmla="*/ 424720 w 717737"/>
                <a:gd name="connsiteY3" fmla="*/ 2223854 h 2223854"/>
                <a:gd name="connsiteX4" fmla="*/ 325089 w 717737"/>
                <a:gd name="connsiteY4" fmla="*/ 978749 h 2223854"/>
                <a:gd name="connsiteX5" fmla="*/ 5750 w 717737"/>
                <a:gd name="connsiteY5" fmla="*/ 29371 h 2223854"/>
                <a:gd name="connsiteX6" fmla="*/ 571288 w 717737"/>
                <a:gd name="connsiteY6" fmla="*/ 0 h 22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7737" h="2223854">
                  <a:moveTo>
                    <a:pt x="571288" y="0"/>
                  </a:moveTo>
                  <a:cubicBezTo>
                    <a:pt x="688485" y="465907"/>
                    <a:pt x="735421" y="829014"/>
                    <a:pt x="711809" y="1485545"/>
                  </a:cubicBezTo>
                  <a:cubicBezTo>
                    <a:pt x="688485" y="2141788"/>
                    <a:pt x="670919" y="2219535"/>
                    <a:pt x="670919" y="2219535"/>
                  </a:cubicBezTo>
                  <a:lnTo>
                    <a:pt x="424720" y="2223854"/>
                  </a:lnTo>
                  <a:cubicBezTo>
                    <a:pt x="424720" y="2223854"/>
                    <a:pt x="330560" y="1447823"/>
                    <a:pt x="325089" y="978749"/>
                  </a:cubicBezTo>
                  <a:cubicBezTo>
                    <a:pt x="319330" y="486351"/>
                    <a:pt x="-50113" y="533287"/>
                    <a:pt x="5750" y="29371"/>
                  </a:cubicBezTo>
                  <a:lnTo>
                    <a:pt x="571288" y="0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22DBF78A-7666-45E2-A979-F47200F77B36}"/>
                </a:ext>
              </a:extLst>
            </p:cNvPr>
            <p:cNvSpPr/>
            <p:nvPr/>
          </p:nvSpPr>
          <p:spPr>
            <a:xfrm>
              <a:off x="8514943" y="3055605"/>
              <a:ext cx="366906" cy="414696"/>
            </a:xfrm>
            <a:custGeom>
              <a:avLst/>
              <a:gdLst>
                <a:gd name="connsiteX0" fmla="*/ 343815 w 366906"/>
                <a:gd name="connsiteY0" fmla="*/ 235545 h 414696"/>
                <a:gd name="connsiteX1" fmla="*/ 183714 w 366906"/>
                <a:gd name="connsiteY1" fmla="*/ 0 h 414696"/>
                <a:gd name="connsiteX2" fmla="*/ 0 w 366906"/>
                <a:gd name="connsiteY2" fmla="*/ 131018 h 414696"/>
                <a:gd name="connsiteX3" fmla="*/ 202718 w 366906"/>
                <a:gd name="connsiteY3" fmla="*/ 369155 h 414696"/>
                <a:gd name="connsiteX4" fmla="*/ 305229 w 366906"/>
                <a:gd name="connsiteY4" fmla="*/ 414651 h 414696"/>
                <a:gd name="connsiteX5" fmla="*/ 343815 w 366906"/>
                <a:gd name="connsiteY5" fmla="*/ 235545 h 41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906" h="414696">
                  <a:moveTo>
                    <a:pt x="343815" y="235545"/>
                  </a:moveTo>
                  <a:cubicBezTo>
                    <a:pt x="315020" y="179106"/>
                    <a:pt x="228634" y="58166"/>
                    <a:pt x="183714" y="0"/>
                  </a:cubicBezTo>
                  <a:lnTo>
                    <a:pt x="0" y="131018"/>
                  </a:lnTo>
                  <a:cubicBezTo>
                    <a:pt x="0" y="131018"/>
                    <a:pt x="78323" y="232665"/>
                    <a:pt x="202718" y="369155"/>
                  </a:cubicBezTo>
                  <a:cubicBezTo>
                    <a:pt x="215388" y="382976"/>
                    <a:pt x="246775" y="416091"/>
                    <a:pt x="305229" y="414651"/>
                  </a:cubicBezTo>
                  <a:cubicBezTo>
                    <a:pt x="363972" y="413211"/>
                    <a:pt x="388736" y="323946"/>
                    <a:pt x="343815" y="235545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40A3A71A-4910-4DD8-8553-0672C30D15F2}"/>
                </a:ext>
              </a:extLst>
            </p:cNvPr>
            <p:cNvSpPr/>
            <p:nvPr/>
          </p:nvSpPr>
          <p:spPr>
            <a:xfrm>
              <a:off x="8236449" y="2529686"/>
              <a:ext cx="626052" cy="792850"/>
            </a:xfrm>
            <a:custGeom>
              <a:avLst/>
              <a:gdLst>
                <a:gd name="connsiteX0" fmla="*/ 49861 w 626052"/>
                <a:gd name="connsiteY0" fmla="*/ 27474 h 792850"/>
                <a:gd name="connsiteX1" fmla="*/ 32871 w 626052"/>
                <a:gd name="connsiteY1" fmla="*/ 47342 h 792850"/>
                <a:gd name="connsiteX2" fmla="*/ 4940 w 626052"/>
                <a:gd name="connsiteY2" fmla="*/ 68363 h 792850"/>
                <a:gd name="connsiteX3" fmla="*/ 57347 w 626052"/>
                <a:gd name="connsiteY3" fmla="*/ 108100 h 792850"/>
                <a:gd name="connsiteX4" fmla="*/ 45 w 626052"/>
                <a:gd name="connsiteY4" fmla="*/ 102053 h 792850"/>
                <a:gd name="connsiteX5" fmla="*/ 110906 w 626052"/>
                <a:gd name="connsiteY5" fmla="*/ 187575 h 792850"/>
                <a:gd name="connsiteX6" fmla="*/ 235878 w 626052"/>
                <a:gd name="connsiteY6" fmla="*/ 406995 h 792850"/>
                <a:gd name="connsiteX7" fmla="*/ 626053 w 626052"/>
                <a:gd name="connsiteY7" fmla="*/ 792851 h 792850"/>
                <a:gd name="connsiteX8" fmla="*/ 110330 w 626052"/>
                <a:gd name="connsiteY8" fmla="*/ 2998 h 792850"/>
                <a:gd name="connsiteX9" fmla="*/ 79520 w 626052"/>
                <a:gd name="connsiteY9" fmla="*/ 9621 h 792850"/>
                <a:gd name="connsiteX10" fmla="*/ 49861 w 626052"/>
                <a:gd name="connsiteY10" fmla="*/ 27474 h 7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052" h="792850">
                  <a:moveTo>
                    <a:pt x="49861" y="27474"/>
                  </a:moveTo>
                  <a:cubicBezTo>
                    <a:pt x="31720" y="24018"/>
                    <a:pt x="32871" y="47342"/>
                    <a:pt x="32871" y="47342"/>
                  </a:cubicBezTo>
                  <a:cubicBezTo>
                    <a:pt x="14730" y="43887"/>
                    <a:pt x="-9458" y="65195"/>
                    <a:pt x="4940" y="68363"/>
                  </a:cubicBezTo>
                  <a:cubicBezTo>
                    <a:pt x="19338" y="71530"/>
                    <a:pt x="57347" y="108100"/>
                    <a:pt x="57347" y="108100"/>
                  </a:cubicBezTo>
                  <a:cubicBezTo>
                    <a:pt x="57347" y="108100"/>
                    <a:pt x="2060" y="89096"/>
                    <a:pt x="45" y="102053"/>
                  </a:cubicBezTo>
                  <a:cubicBezTo>
                    <a:pt x="-2259" y="115011"/>
                    <a:pt x="84991" y="154461"/>
                    <a:pt x="110906" y="187575"/>
                  </a:cubicBezTo>
                  <a:cubicBezTo>
                    <a:pt x="136822" y="220690"/>
                    <a:pt x="162738" y="288358"/>
                    <a:pt x="235878" y="406995"/>
                  </a:cubicBezTo>
                  <a:cubicBezTo>
                    <a:pt x="293180" y="500003"/>
                    <a:pt x="569326" y="753689"/>
                    <a:pt x="626053" y="792851"/>
                  </a:cubicBezTo>
                  <a:cubicBezTo>
                    <a:pt x="598122" y="561337"/>
                    <a:pt x="150644" y="23730"/>
                    <a:pt x="110330" y="2998"/>
                  </a:cubicBezTo>
                  <a:cubicBezTo>
                    <a:pt x="91902" y="-6505"/>
                    <a:pt x="79520" y="9621"/>
                    <a:pt x="79520" y="9621"/>
                  </a:cubicBezTo>
                  <a:cubicBezTo>
                    <a:pt x="55620" y="2422"/>
                    <a:pt x="49861" y="27474"/>
                    <a:pt x="49861" y="27474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013C5126-2738-43AB-9CB7-315D3D4A13C1}"/>
                </a:ext>
              </a:extLst>
            </p:cNvPr>
            <p:cNvSpPr/>
            <p:nvPr/>
          </p:nvSpPr>
          <p:spPr>
            <a:xfrm>
              <a:off x="8600465" y="3187199"/>
              <a:ext cx="210493" cy="288239"/>
            </a:xfrm>
            <a:custGeom>
              <a:avLst/>
              <a:gdLst>
                <a:gd name="connsiteX0" fmla="*/ 0 w 210493"/>
                <a:gd name="connsiteY0" fmla="*/ 131882 h 288239"/>
                <a:gd name="connsiteX1" fmla="*/ 103951 w 210493"/>
                <a:gd name="connsiteY1" fmla="*/ 288240 h 288239"/>
                <a:gd name="connsiteX2" fmla="*/ 139081 w 210493"/>
                <a:gd name="connsiteY2" fmla="*/ 88977 h 288239"/>
                <a:gd name="connsiteX3" fmla="*/ 210493 w 210493"/>
                <a:gd name="connsiteY3" fmla="*/ 30523 h 288239"/>
                <a:gd name="connsiteX4" fmla="*/ 188033 w 210493"/>
                <a:gd name="connsiteY4" fmla="*/ 0 h 288239"/>
                <a:gd name="connsiteX5" fmla="*/ 0 w 210493"/>
                <a:gd name="connsiteY5" fmla="*/ 131882 h 28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493" h="288239">
                  <a:moveTo>
                    <a:pt x="0" y="131882"/>
                  </a:moveTo>
                  <a:lnTo>
                    <a:pt x="103951" y="288240"/>
                  </a:lnTo>
                  <a:cubicBezTo>
                    <a:pt x="103951" y="288240"/>
                    <a:pt x="121516" y="113453"/>
                    <a:pt x="139081" y="88977"/>
                  </a:cubicBezTo>
                  <a:cubicBezTo>
                    <a:pt x="179970" y="32251"/>
                    <a:pt x="210493" y="30523"/>
                    <a:pt x="210493" y="30523"/>
                  </a:cubicBezTo>
                  <a:lnTo>
                    <a:pt x="188033" y="0"/>
                  </a:lnTo>
                  <a:lnTo>
                    <a:pt x="0" y="13188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F073E5D3-733D-4AB6-81CF-3AF338ADB299}"/>
                </a:ext>
              </a:extLst>
            </p:cNvPr>
            <p:cNvSpPr/>
            <p:nvPr/>
          </p:nvSpPr>
          <p:spPr>
            <a:xfrm>
              <a:off x="8256650" y="2458968"/>
              <a:ext cx="41538" cy="72563"/>
            </a:xfrm>
            <a:custGeom>
              <a:avLst/>
              <a:gdLst>
                <a:gd name="connsiteX0" fmla="*/ 1152 w 41538"/>
                <a:gd name="connsiteY0" fmla="*/ 0 h 72563"/>
                <a:gd name="connsiteX1" fmla="*/ 39449 w 41538"/>
                <a:gd name="connsiteY1" fmla="*/ 50104 h 72563"/>
                <a:gd name="connsiteX2" fmla="*/ 33402 w 41538"/>
                <a:gd name="connsiteY2" fmla="*/ 65941 h 72563"/>
                <a:gd name="connsiteX3" fmla="*/ 0 w 41538"/>
                <a:gd name="connsiteY3" fmla="*/ 72564 h 72563"/>
                <a:gd name="connsiteX4" fmla="*/ 1152 w 41538"/>
                <a:gd name="connsiteY4" fmla="*/ 0 h 7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38" h="72563">
                  <a:moveTo>
                    <a:pt x="1152" y="0"/>
                  </a:moveTo>
                  <a:lnTo>
                    <a:pt x="39449" y="50104"/>
                  </a:lnTo>
                  <a:cubicBezTo>
                    <a:pt x="44057" y="56151"/>
                    <a:pt x="40601" y="64501"/>
                    <a:pt x="33402" y="65941"/>
                  </a:cubicBezTo>
                  <a:lnTo>
                    <a:pt x="0" y="72564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E5ECE156-ED5A-48E9-B337-F2B3287EA960}"/>
                </a:ext>
              </a:extLst>
            </p:cNvPr>
            <p:cNvSpPr/>
            <p:nvPr/>
          </p:nvSpPr>
          <p:spPr>
            <a:xfrm>
              <a:off x="8019113" y="2269827"/>
              <a:ext cx="246441" cy="424487"/>
            </a:xfrm>
            <a:custGeom>
              <a:avLst/>
              <a:gdLst>
                <a:gd name="connsiteX0" fmla="*/ 245599 w 246441"/>
                <a:gd name="connsiteY0" fmla="*/ 208723 h 424487"/>
                <a:gd name="connsiteX1" fmla="*/ 125811 w 246441"/>
                <a:gd name="connsiteY1" fmla="*/ 424111 h 424487"/>
                <a:gd name="connsiteX2" fmla="*/ 15814 w 246441"/>
                <a:gd name="connsiteY2" fmla="*/ 181943 h 424487"/>
                <a:gd name="connsiteX3" fmla="*/ 82331 w 246441"/>
                <a:gd name="connsiteY3" fmla="*/ 245 h 424487"/>
                <a:gd name="connsiteX4" fmla="*/ 245599 w 246441"/>
                <a:gd name="connsiteY4" fmla="*/ 208723 h 42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41" h="424487">
                  <a:moveTo>
                    <a:pt x="245599" y="208723"/>
                  </a:moveTo>
                  <a:cubicBezTo>
                    <a:pt x="249343" y="326495"/>
                    <a:pt x="245599" y="431597"/>
                    <a:pt x="125811" y="424111"/>
                  </a:cubicBezTo>
                  <a:cubicBezTo>
                    <a:pt x="79739" y="421231"/>
                    <a:pt x="25604" y="299427"/>
                    <a:pt x="15814" y="181943"/>
                  </a:cubicBezTo>
                  <a:cubicBezTo>
                    <a:pt x="6311" y="64746"/>
                    <a:pt x="-38033" y="4277"/>
                    <a:pt x="82331" y="245"/>
                  </a:cubicBezTo>
                  <a:cubicBezTo>
                    <a:pt x="255102" y="-5514"/>
                    <a:pt x="242144" y="90950"/>
                    <a:pt x="245599" y="208723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56140BA5-D624-411F-B9A5-7B13DEA0B0AC}"/>
                </a:ext>
              </a:extLst>
            </p:cNvPr>
            <p:cNvSpPr/>
            <p:nvPr/>
          </p:nvSpPr>
          <p:spPr>
            <a:xfrm>
              <a:off x="7895846" y="2545930"/>
              <a:ext cx="481456" cy="461011"/>
            </a:xfrm>
            <a:custGeom>
              <a:avLst/>
              <a:gdLst>
                <a:gd name="connsiteX0" fmla="*/ 0 w 481456"/>
                <a:gd name="connsiteY0" fmla="*/ 357637 h 461011"/>
                <a:gd name="connsiteX1" fmla="*/ 481456 w 481456"/>
                <a:gd name="connsiteY1" fmla="*/ 461011 h 461011"/>
                <a:gd name="connsiteX2" fmla="*/ 479728 w 481456"/>
                <a:gd name="connsiteY2" fmla="*/ 443734 h 461011"/>
                <a:gd name="connsiteX3" fmla="*/ 431640 w 481456"/>
                <a:gd name="connsiteY3" fmla="*/ 363684 h 461011"/>
                <a:gd name="connsiteX4" fmla="*/ 345831 w 481456"/>
                <a:gd name="connsiteY4" fmla="*/ 306381 h 461011"/>
                <a:gd name="connsiteX5" fmla="*/ 306957 w 481456"/>
                <a:gd name="connsiteY5" fmla="*/ 267795 h 461011"/>
                <a:gd name="connsiteX6" fmla="*/ 255989 w 481456"/>
                <a:gd name="connsiteY6" fmla="*/ 0 h 461011"/>
                <a:gd name="connsiteX7" fmla="*/ 44057 w 481456"/>
                <a:gd name="connsiteY7" fmla="*/ 29659 h 461011"/>
                <a:gd name="connsiteX8" fmla="*/ 47224 w 481456"/>
                <a:gd name="connsiteY8" fmla="*/ 266932 h 461011"/>
                <a:gd name="connsiteX9" fmla="*/ 0 w 481456"/>
                <a:gd name="connsiteY9" fmla="*/ 357637 h 46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456" h="461011">
                  <a:moveTo>
                    <a:pt x="0" y="357637"/>
                  </a:moveTo>
                  <a:cubicBezTo>
                    <a:pt x="146856" y="431640"/>
                    <a:pt x="318187" y="446038"/>
                    <a:pt x="481456" y="461011"/>
                  </a:cubicBezTo>
                  <a:cubicBezTo>
                    <a:pt x="480880" y="455252"/>
                    <a:pt x="480304" y="449493"/>
                    <a:pt x="479728" y="443734"/>
                  </a:cubicBezTo>
                  <a:cubicBezTo>
                    <a:pt x="477713" y="419546"/>
                    <a:pt x="451509" y="390751"/>
                    <a:pt x="431640" y="363684"/>
                  </a:cubicBezTo>
                  <a:cubicBezTo>
                    <a:pt x="410620" y="335176"/>
                    <a:pt x="380385" y="313868"/>
                    <a:pt x="345831" y="306381"/>
                  </a:cubicBezTo>
                  <a:cubicBezTo>
                    <a:pt x="325962" y="302062"/>
                    <a:pt x="314732" y="296303"/>
                    <a:pt x="306957" y="267795"/>
                  </a:cubicBezTo>
                  <a:cubicBezTo>
                    <a:pt x="291696" y="212221"/>
                    <a:pt x="255989" y="0"/>
                    <a:pt x="255989" y="0"/>
                  </a:cubicBezTo>
                  <a:lnTo>
                    <a:pt x="44057" y="29659"/>
                  </a:lnTo>
                  <a:cubicBezTo>
                    <a:pt x="44057" y="29659"/>
                    <a:pt x="53559" y="217980"/>
                    <a:pt x="47224" y="266932"/>
                  </a:cubicBezTo>
                  <a:cubicBezTo>
                    <a:pt x="43481" y="296303"/>
                    <a:pt x="31963" y="327690"/>
                    <a:pt x="0" y="357637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C3F7668B-7FEB-4719-842C-61BAA6924667}"/>
                </a:ext>
              </a:extLst>
            </p:cNvPr>
            <p:cNvSpPr/>
            <p:nvPr/>
          </p:nvSpPr>
          <p:spPr>
            <a:xfrm>
              <a:off x="7934144" y="2545930"/>
              <a:ext cx="273266" cy="289391"/>
            </a:xfrm>
            <a:custGeom>
              <a:avLst/>
              <a:gdLst>
                <a:gd name="connsiteX0" fmla="*/ 273267 w 273266"/>
                <a:gd name="connsiteY0" fmla="*/ 281041 h 289391"/>
                <a:gd name="connsiteX1" fmla="*/ 268659 w 273266"/>
                <a:gd name="connsiteY1" fmla="*/ 267795 h 289391"/>
                <a:gd name="connsiteX2" fmla="*/ 217692 w 273266"/>
                <a:gd name="connsiteY2" fmla="*/ 0 h 289391"/>
                <a:gd name="connsiteX3" fmla="*/ 18141 w 273266"/>
                <a:gd name="connsiteY3" fmla="*/ 25916 h 289391"/>
                <a:gd name="connsiteX4" fmla="*/ 8927 w 273266"/>
                <a:gd name="connsiteY4" fmla="*/ 267220 h 289391"/>
                <a:gd name="connsiteX5" fmla="*/ 0 w 273266"/>
                <a:gd name="connsiteY5" fmla="*/ 289392 h 289391"/>
                <a:gd name="connsiteX6" fmla="*/ 273267 w 273266"/>
                <a:gd name="connsiteY6" fmla="*/ 281041 h 28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266" h="289391">
                  <a:moveTo>
                    <a:pt x="273267" y="281041"/>
                  </a:moveTo>
                  <a:cubicBezTo>
                    <a:pt x="271539" y="277298"/>
                    <a:pt x="270099" y="272979"/>
                    <a:pt x="268659" y="267795"/>
                  </a:cubicBezTo>
                  <a:cubicBezTo>
                    <a:pt x="253398" y="212221"/>
                    <a:pt x="217692" y="0"/>
                    <a:pt x="217692" y="0"/>
                  </a:cubicBezTo>
                  <a:lnTo>
                    <a:pt x="18141" y="25916"/>
                  </a:lnTo>
                  <a:cubicBezTo>
                    <a:pt x="18141" y="25916"/>
                    <a:pt x="15261" y="218268"/>
                    <a:pt x="8927" y="267220"/>
                  </a:cubicBezTo>
                  <a:cubicBezTo>
                    <a:pt x="7775" y="274994"/>
                    <a:pt x="4895" y="282481"/>
                    <a:pt x="0" y="289392"/>
                  </a:cubicBezTo>
                  <a:lnTo>
                    <a:pt x="273267" y="281041"/>
                  </a:lnTo>
                  <a:close/>
                </a:path>
              </a:pathLst>
            </a:custGeom>
            <a:solidFill>
              <a:srgbClr val="F0C3A8">
                <a:alpha val="47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68D4A57B-65AD-4132-9C50-1318EE84E6DF}"/>
                </a:ext>
              </a:extLst>
            </p:cNvPr>
            <p:cNvSpPr/>
            <p:nvPr/>
          </p:nvSpPr>
          <p:spPr>
            <a:xfrm>
              <a:off x="7838520" y="2211912"/>
              <a:ext cx="405628" cy="477173"/>
            </a:xfrm>
            <a:custGeom>
              <a:avLst/>
              <a:gdLst>
                <a:gd name="connsiteX0" fmla="*/ 91304 w 405628"/>
                <a:gd name="connsiteY0" fmla="*/ 472523 h 477173"/>
                <a:gd name="connsiteX1" fmla="*/ 24211 w 405628"/>
                <a:gd name="connsiteY1" fmla="*/ 355039 h 477173"/>
                <a:gd name="connsiteX2" fmla="*/ 21044 w 405628"/>
                <a:gd name="connsiteY2" fmla="*/ 235251 h 477173"/>
                <a:gd name="connsiteX3" fmla="*/ 146303 w 405628"/>
                <a:gd name="connsiteY3" fmla="*/ 20439 h 477173"/>
                <a:gd name="connsiteX4" fmla="*/ 374937 w 405628"/>
                <a:gd name="connsiteY4" fmla="*/ 3737 h 477173"/>
                <a:gd name="connsiteX5" fmla="*/ 389910 w 405628"/>
                <a:gd name="connsiteY5" fmla="*/ 82924 h 477173"/>
                <a:gd name="connsiteX6" fmla="*/ 389335 w 405628"/>
                <a:gd name="connsiteY6" fmla="*/ 94154 h 477173"/>
                <a:gd name="connsiteX7" fmla="*/ 343838 w 405628"/>
                <a:gd name="connsiteY7" fmla="*/ 164703 h 477173"/>
                <a:gd name="connsiteX8" fmla="*/ 337503 w 405628"/>
                <a:gd name="connsiteY8" fmla="*/ 317605 h 477173"/>
                <a:gd name="connsiteX9" fmla="*/ 309860 w 405628"/>
                <a:gd name="connsiteY9" fmla="*/ 291689 h 477173"/>
                <a:gd name="connsiteX10" fmla="*/ 288263 w 405628"/>
                <a:gd name="connsiteY10" fmla="*/ 260879 h 477173"/>
                <a:gd name="connsiteX11" fmla="*/ 262348 w 405628"/>
                <a:gd name="connsiteY11" fmla="*/ 342945 h 477173"/>
                <a:gd name="connsiteX12" fmla="*/ 91304 w 405628"/>
                <a:gd name="connsiteY12" fmla="*/ 472523 h 47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5628" h="477173">
                  <a:moveTo>
                    <a:pt x="91304" y="472523"/>
                  </a:moveTo>
                  <a:cubicBezTo>
                    <a:pt x="38033" y="462445"/>
                    <a:pt x="7222" y="406582"/>
                    <a:pt x="24211" y="355039"/>
                  </a:cubicBezTo>
                  <a:cubicBezTo>
                    <a:pt x="36593" y="317317"/>
                    <a:pt x="42640" y="271821"/>
                    <a:pt x="21044" y="235251"/>
                  </a:cubicBezTo>
                  <a:cubicBezTo>
                    <a:pt x="-36259" y="139075"/>
                    <a:pt x="29394" y="7193"/>
                    <a:pt x="146303" y="20439"/>
                  </a:cubicBezTo>
                  <a:cubicBezTo>
                    <a:pt x="267531" y="33972"/>
                    <a:pt x="319650" y="-13252"/>
                    <a:pt x="374937" y="3737"/>
                  </a:cubicBezTo>
                  <a:cubicBezTo>
                    <a:pt x="410931" y="14679"/>
                    <a:pt x="414386" y="57296"/>
                    <a:pt x="389910" y="82924"/>
                  </a:cubicBezTo>
                  <a:cubicBezTo>
                    <a:pt x="384151" y="89259"/>
                    <a:pt x="397685" y="93578"/>
                    <a:pt x="389335" y="94154"/>
                  </a:cubicBezTo>
                  <a:cubicBezTo>
                    <a:pt x="362267" y="95882"/>
                    <a:pt x="331168" y="112871"/>
                    <a:pt x="343838" y="164703"/>
                  </a:cubicBezTo>
                  <a:cubicBezTo>
                    <a:pt x="359963" y="230068"/>
                    <a:pt x="325409" y="261742"/>
                    <a:pt x="337503" y="317605"/>
                  </a:cubicBezTo>
                  <a:cubicBezTo>
                    <a:pt x="340383" y="329987"/>
                    <a:pt x="322242" y="339489"/>
                    <a:pt x="309860" y="291689"/>
                  </a:cubicBezTo>
                  <a:cubicBezTo>
                    <a:pt x="304101" y="269517"/>
                    <a:pt x="287687" y="286506"/>
                    <a:pt x="288263" y="260879"/>
                  </a:cubicBezTo>
                  <a:cubicBezTo>
                    <a:pt x="259180" y="264334"/>
                    <a:pt x="263499" y="275276"/>
                    <a:pt x="262348" y="342945"/>
                  </a:cubicBezTo>
                  <a:cubicBezTo>
                    <a:pt x="260044" y="482890"/>
                    <a:pt x="154941" y="484617"/>
                    <a:pt x="91304" y="4725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5E4C4F40-CBFF-408F-ADFF-1FFCAF36526F}"/>
                </a:ext>
              </a:extLst>
            </p:cNvPr>
            <p:cNvSpPr/>
            <p:nvPr/>
          </p:nvSpPr>
          <p:spPr>
            <a:xfrm>
              <a:off x="8078442" y="2461684"/>
              <a:ext cx="77136" cy="110038"/>
            </a:xfrm>
            <a:custGeom>
              <a:avLst/>
              <a:gdLst>
                <a:gd name="connsiteX0" fmla="*/ 69938 w 77136"/>
                <a:gd name="connsiteY0" fmla="*/ 42205 h 110038"/>
                <a:gd name="connsiteX1" fmla="*/ 8604 w 77136"/>
                <a:gd name="connsiteY1" fmla="*/ 8802 h 110038"/>
                <a:gd name="connsiteX2" fmla="*/ 77137 w 77136"/>
                <a:gd name="connsiteY2" fmla="*/ 106418 h 110038"/>
                <a:gd name="connsiteX3" fmla="*/ 69938 w 77136"/>
                <a:gd name="connsiteY3" fmla="*/ 42205 h 11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36" h="110038">
                  <a:moveTo>
                    <a:pt x="69938" y="42205"/>
                  </a:moveTo>
                  <a:cubicBezTo>
                    <a:pt x="69938" y="42205"/>
                    <a:pt x="37975" y="-23160"/>
                    <a:pt x="8604" y="8802"/>
                  </a:cubicBezTo>
                  <a:cubicBezTo>
                    <a:pt x="-20767" y="40765"/>
                    <a:pt x="30776" y="128878"/>
                    <a:pt x="77137" y="106418"/>
                  </a:cubicBezTo>
                  <a:lnTo>
                    <a:pt x="69938" y="42205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9D4901B7-7F75-4E8D-9D76-9F4ED20E979B}"/>
                </a:ext>
              </a:extLst>
            </p:cNvPr>
            <p:cNvSpPr/>
            <p:nvPr/>
          </p:nvSpPr>
          <p:spPr>
            <a:xfrm>
              <a:off x="7833256" y="2775472"/>
              <a:ext cx="1145777" cy="2558001"/>
            </a:xfrm>
            <a:custGeom>
              <a:avLst/>
              <a:gdLst>
                <a:gd name="connsiteX0" fmla="*/ 904850 w 1145777"/>
                <a:gd name="connsiteY0" fmla="*/ 923706 h 2558001"/>
                <a:gd name="connsiteX1" fmla="*/ 904850 w 1145777"/>
                <a:gd name="connsiteY1" fmla="*/ 923706 h 2558001"/>
                <a:gd name="connsiteX2" fmla="*/ 772392 w 1145777"/>
                <a:gd name="connsiteY2" fmla="*/ 552248 h 2558001"/>
                <a:gd name="connsiteX3" fmla="*/ 970791 w 1145777"/>
                <a:gd name="connsiteY3" fmla="*/ 420942 h 2558001"/>
                <a:gd name="connsiteX4" fmla="*/ 760586 w 1145777"/>
                <a:gd name="connsiteY4" fmla="*/ 123775 h 2558001"/>
                <a:gd name="connsiteX5" fmla="*/ 349678 w 1145777"/>
                <a:gd name="connsiteY5" fmla="*/ 532 h 2558001"/>
                <a:gd name="connsiteX6" fmla="*/ 103767 w 1145777"/>
                <a:gd name="connsiteY6" fmla="*/ 43436 h 2558001"/>
                <a:gd name="connsiteX7" fmla="*/ 5863 w 1145777"/>
                <a:gd name="connsiteY7" fmla="*/ 352121 h 2558001"/>
                <a:gd name="connsiteX8" fmla="*/ 195912 w 1145777"/>
                <a:gd name="connsiteY8" fmla="*/ 752663 h 2558001"/>
                <a:gd name="connsiteX9" fmla="*/ 229026 w 1145777"/>
                <a:gd name="connsiteY9" fmla="*/ 1061347 h 2558001"/>
                <a:gd name="connsiteX10" fmla="*/ 245152 w 1145777"/>
                <a:gd name="connsiteY10" fmla="*/ 1789290 h 2558001"/>
                <a:gd name="connsiteX11" fmla="*/ 225859 w 1145777"/>
                <a:gd name="connsiteY11" fmla="*/ 2473753 h 2558001"/>
                <a:gd name="connsiteX12" fmla="*/ 579752 w 1145777"/>
                <a:gd name="connsiteY12" fmla="*/ 2536238 h 2558001"/>
                <a:gd name="connsiteX13" fmla="*/ 629856 w 1145777"/>
                <a:gd name="connsiteY13" fmla="*/ 2152686 h 2558001"/>
                <a:gd name="connsiteX14" fmla="*/ 678808 w 1145777"/>
                <a:gd name="connsiteY14" fmla="*/ 2532494 h 2558001"/>
                <a:gd name="connsiteX15" fmla="*/ 1134636 w 1145777"/>
                <a:gd name="connsiteY15" fmla="*/ 2480951 h 2558001"/>
                <a:gd name="connsiteX16" fmla="*/ 904850 w 1145777"/>
                <a:gd name="connsiteY16" fmla="*/ 923706 h 25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77" h="2558001">
                  <a:moveTo>
                    <a:pt x="904850" y="923706"/>
                  </a:moveTo>
                  <a:cubicBezTo>
                    <a:pt x="904850" y="923706"/>
                    <a:pt x="904850" y="923706"/>
                    <a:pt x="904850" y="923706"/>
                  </a:cubicBezTo>
                  <a:cubicBezTo>
                    <a:pt x="879798" y="748055"/>
                    <a:pt x="772392" y="552248"/>
                    <a:pt x="772392" y="552248"/>
                  </a:cubicBezTo>
                  <a:cubicBezTo>
                    <a:pt x="817889" y="540730"/>
                    <a:pt x="935373" y="464422"/>
                    <a:pt x="970791" y="420942"/>
                  </a:cubicBezTo>
                  <a:cubicBezTo>
                    <a:pt x="970791" y="420942"/>
                    <a:pt x="854171" y="240396"/>
                    <a:pt x="760586" y="123775"/>
                  </a:cubicBezTo>
                  <a:cubicBezTo>
                    <a:pt x="667290" y="7442"/>
                    <a:pt x="451325" y="-2924"/>
                    <a:pt x="349678" y="532"/>
                  </a:cubicBezTo>
                  <a:cubicBezTo>
                    <a:pt x="248319" y="3987"/>
                    <a:pt x="103767" y="43436"/>
                    <a:pt x="103767" y="43436"/>
                  </a:cubicBezTo>
                  <a:cubicBezTo>
                    <a:pt x="6151" y="134429"/>
                    <a:pt x="-11414" y="265448"/>
                    <a:pt x="5863" y="352121"/>
                  </a:cubicBezTo>
                  <a:cubicBezTo>
                    <a:pt x="32355" y="484003"/>
                    <a:pt x="85050" y="501856"/>
                    <a:pt x="195912" y="752663"/>
                  </a:cubicBezTo>
                  <a:cubicBezTo>
                    <a:pt x="264157" y="907005"/>
                    <a:pt x="244864" y="989935"/>
                    <a:pt x="229026" y="1061347"/>
                  </a:cubicBezTo>
                  <a:cubicBezTo>
                    <a:pt x="157902" y="1379822"/>
                    <a:pt x="197352" y="1534741"/>
                    <a:pt x="245152" y="1789290"/>
                  </a:cubicBezTo>
                  <a:cubicBezTo>
                    <a:pt x="292952" y="2043840"/>
                    <a:pt x="225859" y="2473753"/>
                    <a:pt x="225859" y="2473753"/>
                  </a:cubicBezTo>
                  <a:cubicBezTo>
                    <a:pt x="225859" y="2473753"/>
                    <a:pt x="528209" y="2609666"/>
                    <a:pt x="579752" y="2536238"/>
                  </a:cubicBezTo>
                  <a:cubicBezTo>
                    <a:pt x="631296" y="2462810"/>
                    <a:pt x="629856" y="2152686"/>
                    <a:pt x="629856" y="2152686"/>
                  </a:cubicBezTo>
                  <a:cubicBezTo>
                    <a:pt x="629856" y="2152686"/>
                    <a:pt x="667578" y="2500244"/>
                    <a:pt x="678808" y="2532494"/>
                  </a:cubicBezTo>
                  <a:cubicBezTo>
                    <a:pt x="690038" y="2564745"/>
                    <a:pt x="1068695" y="2580295"/>
                    <a:pt x="1134636" y="2480951"/>
                  </a:cubicBezTo>
                  <a:cubicBezTo>
                    <a:pt x="1200577" y="2381896"/>
                    <a:pt x="954378" y="1137367"/>
                    <a:pt x="904850" y="923706"/>
                  </a:cubicBezTo>
                  <a:close/>
                </a:path>
              </a:pathLst>
            </a:custGeom>
            <a:solidFill>
              <a:schemeClr val="bg1"/>
            </a:solidFill>
            <a:ln w="2867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96ADCDC0-AAC0-453D-8E65-23706C9CEB40}"/>
                </a:ext>
              </a:extLst>
            </p:cNvPr>
            <p:cNvSpPr/>
            <p:nvPr/>
          </p:nvSpPr>
          <p:spPr>
            <a:xfrm>
              <a:off x="8462824" y="3095631"/>
              <a:ext cx="368866" cy="1066059"/>
            </a:xfrm>
            <a:custGeom>
              <a:avLst/>
              <a:gdLst>
                <a:gd name="connsiteX0" fmla="*/ 0 w 368866"/>
                <a:gd name="connsiteY0" fmla="*/ 0 h 1066059"/>
                <a:gd name="connsiteX1" fmla="*/ 314444 w 368866"/>
                <a:gd name="connsiteY1" fmla="*/ 973278 h 1066059"/>
                <a:gd name="connsiteX2" fmla="*/ 368867 w 368866"/>
                <a:gd name="connsiteY2" fmla="*/ 1065999 h 1066059"/>
                <a:gd name="connsiteX3" fmla="*/ 302350 w 368866"/>
                <a:gd name="connsiteY3" fmla="*/ 729671 h 1066059"/>
                <a:gd name="connsiteX4" fmla="*/ 180258 w 368866"/>
                <a:gd name="connsiteY4" fmla="*/ 308109 h 1066059"/>
                <a:gd name="connsiteX5" fmla="*/ 142824 w 368866"/>
                <a:gd name="connsiteY5" fmla="*/ 232089 h 1066059"/>
                <a:gd name="connsiteX6" fmla="*/ 0 w 368866"/>
                <a:gd name="connsiteY6" fmla="*/ 0 h 106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866" h="1066059">
                  <a:moveTo>
                    <a:pt x="0" y="0"/>
                  </a:moveTo>
                  <a:cubicBezTo>
                    <a:pt x="0" y="0"/>
                    <a:pt x="220571" y="631479"/>
                    <a:pt x="314444" y="973278"/>
                  </a:cubicBezTo>
                  <a:cubicBezTo>
                    <a:pt x="329129" y="987676"/>
                    <a:pt x="360228" y="1068590"/>
                    <a:pt x="368867" y="1065999"/>
                  </a:cubicBezTo>
                  <a:lnTo>
                    <a:pt x="302350" y="729671"/>
                  </a:lnTo>
                  <a:cubicBezTo>
                    <a:pt x="276146" y="556899"/>
                    <a:pt x="226618" y="409180"/>
                    <a:pt x="180258" y="308109"/>
                  </a:cubicBezTo>
                  <a:cubicBezTo>
                    <a:pt x="157510" y="262036"/>
                    <a:pt x="142824" y="232089"/>
                    <a:pt x="142824" y="232089"/>
                  </a:cubicBezTo>
                  <a:cubicBezTo>
                    <a:pt x="77747" y="12785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886E7CE7-F6AA-449F-8663-6D65455CD402}"/>
                </a:ext>
              </a:extLst>
            </p:cNvPr>
            <p:cNvSpPr/>
            <p:nvPr/>
          </p:nvSpPr>
          <p:spPr>
            <a:xfrm>
              <a:off x="8569142" y="3328470"/>
              <a:ext cx="136512" cy="210600"/>
            </a:xfrm>
            <a:custGeom>
              <a:avLst/>
              <a:gdLst>
                <a:gd name="connsiteX0" fmla="*/ 68469 w 136512"/>
                <a:gd name="connsiteY0" fmla="*/ 62599 h 210600"/>
                <a:gd name="connsiteX1" fmla="*/ 3104 w 136512"/>
                <a:gd name="connsiteY1" fmla="*/ 110687 h 210600"/>
                <a:gd name="connsiteX2" fmla="*/ 80275 w 136512"/>
                <a:gd name="connsiteY2" fmla="*/ 100321 h 210600"/>
                <a:gd name="connsiteX3" fmla="*/ 12318 w 136512"/>
                <a:gd name="connsiteY3" fmla="*/ 136603 h 210600"/>
                <a:gd name="connsiteX4" fmla="*/ 92081 w 136512"/>
                <a:gd name="connsiteY4" fmla="*/ 136891 h 210600"/>
                <a:gd name="connsiteX5" fmla="*/ 41114 w 136512"/>
                <a:gd name="connsiteY5" fmla="*/ 174613 h 210600"/>
                <a:gd name="connsiteX6" fmla="*/ 97552 w 136512"/>
                <a:gd name="connsiteY6" fmla="*/ 172309 h 210600"/>
                <a:gd name="connsiteX7" fmla="*/ 63574 w 136512"/>
                <a:gd name="connsiteY7" fmla="*/ 203120 h 210600"/>
                <a:gd name="connsiteX8" fmla="*/ 123756 w 136512"/>
                <a:gd name="connsiteY8" fmla="*/ 183827 h 210600"/>
                <a:gd name="connsiteX9" fmla="*/ 108207 w 136512"/>
                <a:gd name="connsiteY9" fmla="*/ 40427 h 210600"/>
                <a:gd name="connsiteX10" fmla="*/ 38810 w 136512"/>
                <a:gd name="connsiteY10" fmla="*/ 114 h 210600"/>
                <a:gd name="connsiteX11" fmla="*/ 68469 w 136512"/>
                <a:gd name="connsiteY11" fmla="*/ 62599 h 2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12" h="210600">
                  <a:moveTo>
                    <a:pt x="68469" y="62599"/>
                  </a:moveTo>
                  <a:cubicBezTo>
                    <a:pt x="20381" y="72390"/>
                    <a:pt x="-10142" y="100321"/>
                    <a:pt x="3104" y="110687"/>
                  </a:cubicBezTo>
                  <a:cubicBezTo>
                    <a:pt x="16350" y="121053"/>
                    <a:pt x="80275" y="100321"/>
                    <a:pt x="80275" y="100321"/>
                  </a:cubicBezTo>
                  <a:cubicBezTo>
                    <a:pt x="80275" y="100321"/>
                    <a:pt x="9439" y="112991"/>
                    <a:pt x="12318" y="136603"/>
                  </a:cubicBezTo>
                  <a:cubicBezTo>
                    <a:pt x="15198" y="159927"/>
                    <a:pt x="92081" y="136891"/>
                    <a:pt x="92081" y="136891"/>
                  </a:cubicBezTo>
                  <a:cubicBezTo>
                    <a:pt x="92081" y="136891"/>
                    <a:pt x="35355" y="151288"/>
                    <a:pt x="41114" y="174613"/>
                  </a:cubicBezTo>
                  <a:cubicBezTo>
                    <a:pt x="47161" y="197937"/>
                    <a:pt x="97552" y="172309"/>
                    <a:pt x="97552" y="172309"/>
                  </a:cubicBezTo>
                  <a:cubicBezTo>
                    <a:pt x="97552" y="172309"/>
                    <a:pt x="56951" y="188434"/>
                    <a:pt x="63574" y="203120"/>
                  </a:cubicBezTo>
                  <a:cubicBezTo>
                    <a:pt x="70197" y="217805"/>
                    <a:pt x="107919" y="210607"/>
                    <a:pt x="123756" y="183827"/>
                  </a:cubicBezTo>
                  <a:cubicBezTo>
                    <a:pt x="139593" y="157047"/>
                    <a:pt x="146792" y="85059"/>
                    <a:pt x="108207" y="40427"/>
                  </a:cubicBezTo>
                  <a:cubicBezTo>
                    <a:pt x="69621" y="-4206"/>
                    <a:pt x="38810" y="114"/>
                    <a:pt x="38810" y="114"/>
                  </a:cubicBezTo>
                  <a:lnTo>
                    <a:pt x="68469" y="62599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6" name="矩形: 圆角 205">
            <a:extLst>
              <a:ext uri="{FF2B5EF4-FFF2-40B4-BE49-F238E27FC236}">
                <a16:creationId xmlns:a16="http://schemas.microsoft.com/office/drawing/2014/main" xmlns="" id="{E958EB39-68B7-4573-9450-05B5ECE4CA04}"/>
              </a:ext>
            </a:extLst>
          </p:cNvPr>
          <p:cNvSpPr/>
          <p:nvPr/>
        </p:nvSpPr>
        <p:spPr>
          <a:xfrm>
            <a:off x="7973539" y="1433225"/>
            <a:ext cx="2579852" cy="1790168"/>
          </a:xfrm>
          <a:prstGeom prst="roundRect">
            <a:avLst>
              <a:gd name="adj" fmla="val 7053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 w="63500">
            <a:gradFill flip="none" rotWithShape="1">
              <a:gsLst>
                <a:gs pos="50000">
                  <a:schemeClr val="accent1"/>
                </a:gs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xmlns="" id="{D05819B0-5069-4217-AFD7-0570348CDC07}"/>
              </a:ext>
            </a:extLst>
          </p:cNvPr>
          <p:cNvSpPr/>
          <p:nvPr/>
        </p:nvSpPr>
        <p:spPr>
          <a:xfrm>
            <a:off x="8718549" y="817062"/>
            <a:ext cx="1107783" cy="825042"/>
          </a:xfrm>
          <a:custGeom>
            <a:avLst/>
            <a:gdLst>
              <a:gd name="connsiteX0" fmla="*/ 1195927 w 1201241"/>
              <a:gd name="connsiteY0" fmla="*/ 517050 h 894646"/>
              <a:gd name="connsiteX1" fmla="*/ 996402 w 1201241"/>
              <a:gd name="connsiteY1" fmla="*/ 360433 h 894646"/>
              <a:gd name="connsiteX2" fmla="*/ 888210 w 1201241"/>
              <a:gd name="connsiteY2" fmla="*/ 360433 h 894646"/>
              <a:gd name="connsiteX3" fmla="*/ 897405 w 1201241"/>
              <a:gd name="connsiteY3" fmla="*/ 289021 h 894646"/>
              <a:gd name="connsiteX4" fmla="*/ 608384 w 1201241"/>
              <a:gd name="connsiteY4" fmla="*/ 0 h 894646"/>
              <a:gd name="connsiteX5" fmla="*/ 319363 w 1201241"/>
              <a:gd name="connsiteY5" fmla="*/ 289021 h 894646"/>
              <a:gd name="connsiteX6" fmla="*/ 328558 w 1201241"/>
              <a:gd name="connsiteY6" fmla="*/ 360433 h 894646"/>
              <a:gd name="connsiteX7" fmla="*/ 205655 w 1201241"/>
              <a:gd name="connsiteY7" fmla="*/ 360433 h 894646"/>
              <a:gd name="connsiteX8" fmla="*/ 6130 w 1201241"/>
              <a:gd name="connsiteY8" fmla="*/ 517050 h 894646"/>
              <a:gd name="connsiteX9" fmla="*/ 0 w 1201241"/>
              <a:gd name="connsiteY9" fmla="*/ 544941 h 894646"/>
              <a:gd name="connsiteX10" fmla="*/ 0 w 1201241"/>
              <a:gd name="connsiteY10" fmla="*/ 565782 h 894646"/>
              <a:gd name="connsiteX11" fmla="*/ 0 w 1201241"/>
              <a:gd name="connsiteY11" fmla="*/ 572831 h 894646"/>
              <a:gd name="connsiteX12" fmla="*/ 0 w 1201241"/>
              <a:gd name="connsiteY12" fmla="*/ 825993 h 894646"/>
              <a:gd name="connsiteX13" fmla="*/ 68654 w 1201241"/>
              <a:gd name="connsiteY13" fmla="*/ 894646 h 894646"/>
              <a:gd name="connsiteX14" fmla="*/ 1132790 w 1201241"/>
              <a:gd name="connsiteY14" fmla="*/ 894646 h 894646"/>
              <a:gd name="connsiteX15" fmla="*/ 1201138 w 1201241"/>
              <a:gd name="connsiteY15" fmla="*/ 825993 h 894646"/>
              <a:gd name="connsiteX16" fmla="*/ 1201138 w 1201241"/>
              <a:gd name="connsiteY16" fmla="*/ 572831 h 894646"/>
              <a:gd name="connsiteX17" fmla="*/ 1201138 w 1201241"/>
              <a:gd name="connsiteY17" fmla="*/ 565782 h 894646"/>
              <a:gd name="connsiteX18" fmla="*/ 1201138 w 1201241"/>
              <a:gd name="connsiteY18" fmla="*/ 544941 h 894646"/>
              <a:gd name="connsiteX19" fmla="*/ 1195927 w 1201241"/>
              <a:gd name="connsiteY19" fmla="*/ 517050 h 894646"/>
              <a:gd name="connsiteX20" fmla="*/ 608691 w 1201241"/>
              <a:gd name="connsiteY20" fmla="*/ 158762 h 894646"/>
              <a:gd name="connsiteX21" fmla="*/ 738949 w 1201241"/>
              <a:gd name="connsiteY21" fmla="*/ 289021 h 894646"/>
              <a:gd name="connsiteX22" fmla="*/ 608691 w 1201241"/>
              <a:gd name="connsiteY22" fmla="*/ 419279 h 894646"/>
              <a:gd name="connsiteX23" fmla="*/ 478432 w 1201241"/>
              <a:gd name="connsiteY23" fmla="*/ 289021 h 894646"/>
              <a:gd name="connsiteX24" fmla="*/ 608691 w 1201241"/>
              <a:gd name="connsiteY24" fmla="*/ 158762 h 89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1241" h="894646">
                <a:moveTo>
                  <a:pt x="1195927" y="517050"/>
                </a:moveTo>
                <a:cubicBezTo>
                  <a:pt x="1173860" y="427248"/>
                  <a:pt x="1093253" y="360433"/>
                  <a:pt x="996402" y="360433"/>
                </a:cubicBezTo>
                <a:lnTo>
                  <a:pt x="888210" y="360433"/>
                </a:lnTo>
                <a:cubicBezTo>
                  <a:pt x="894034" y="337446"/>
                  <a:pt x="897405" y="313847"/>
                  <a:pt x="897405" y="289021"/>
                </a:cubicBezTo>
                <a:cubicBezTo>
                  <a:pt x="897405" y="129339"/>
                  <a:pt x="768066" y="0"/>
                  <a:pt x="608384" y="0"/>
                </a:cubicBezTo>
                <a:cubicBezTo>
                  <a:pt x="448703" y="0"/>
                  <a:pt x="319363" y="129339"/>
                  <a:pt x="319363" y="289021"/>
                </a:cubicBezTo>
                <a:cubicBezTo>
                  <a:pt x="319363" y="313847"/>
                  <a:pt x="322735" y="337446"/>
                  <a:pt x="328558" y="360433"/>
                </a:cubicBezTo>
                <a:lnTo>
                  <a:pt x="205655" y="360433"/>
                </a:lnTo>
                <a:cubicBezTo>
                  <a:pt x="109111" y="360433"/>
                  <a:pt x="28197" y="427248"/>
                  <a:pt x="6130" y="517050"/>
                </a:cubicBezTo>
                <a:cubicBezTo>
                  <a:pt x="2145" y="525632"/>
                  <a:pt x="0" y="535133"/>
                  <a:pt x="0" y="544941"/>
                </a:cubicBezTo>
                <a:lnTo>
                  <a:pt x="0" y="565782"/>
                </a:lnTo>
                <a:lnTo>
                  <a:pt x="0" y="572831"/>
                </a:lnTo>
                <a:lnTo>
                  <a:pt x="0" y="825993"/>
                </a:lnTo>
                <a:cubicBezTo>
                  <a:pt x="0" y="863691"/>
                  <a:pt x="30649" y="894646"/>
                  <a:pt x="68654" y="894646"/>
                </a:cubicBezTo>
                <a:lnTo>
                  <a:pt x="1132790" y="894646"/>
                </a:lnTo>
                <a:cubicBezTo>
                  <a:pt x="1170489" y="894646"/>
                  <a:pt x="1201138" y="863997"/>
                  <a:pt x="1201138" y="825993"/>
                </a:cubicBezTo>
                <a:lnTo>
                  <a:pt x="1201138" y="572831"/>
                </a:lnTo>
                <a:lnTo>
                  <a:pt x="1201138" y="565782"/>
                </a:lnTo>
                <a:lnTo>
                  <a:pt x="1201138" y="544941"/>
                </a:lnTo>
                <a:cubicBezTo>
                  <a:pt x="1201750" y="534826"/>
                  <a:pt x="1199605" y="525632"/>
                  <a:pt x="1195927" y="517050"/>
                </a:cubicBezTo>
                <a:close/>
                <a:moveTo>
                  <a:pt x="608691" y="158762"/>
                </a:moveTo>
                <a:cubicBezTo>
                  <a:pt x="680716" y="158762"/>
                  <a:pt x="738949" y="216995"/>
                  <a:pt x="738949" y="289021"/>
                </a:cubicBezTo>
                <a:cubicBezTo>
                  <a:pt x="738949" y="361046"/>
                  <a:pt x="680716" y="419279"/>
                  <a:pt x="608691" y="419279"/>
                </a:cubicBezTo>
                <a:cubicBezTo>
                  <a:pt x="536665" y="419279"/>
                  <a:pt x="478432" y="361046"/>
                  <a:pt x="478432" y="289021"/>
                </a:cubicBezTo>
                <a:cubicBezTo>
                  <a:pt x="478432" y="216995"/>
                  <a:pt x="536665" y="158762"/>
                  <a:pt x="608691" y="15876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3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xmlns="" id="{0CA4FEDD-DE21-40DF-96D1-52028C69D55A}"/>
              </a:ext>
            </a:extLst>
          </p:cNvPr>
          <p:cNvSpPr/>
          <p:nvPr/>
        </p:nvSpPr>
        <p:spPr>
          <a:xfrm>
            <a:off x="8709573" y="805756"/>
            <a:ext cx="1107783" cy="825042"/>
          </a:xfrm>
          <a:custGeom>
            <a:avLst/>
            <a:gdLst>
              <a:gd name="connsiteX0" fmla="*/ 1195927 w 1201241"/>
              <a:gd name="connsiteY0" fmla="*/ 517050 h 894646"/>
              <a:gd name="connsiteX1" fmla="*/ 996402 w 1201241"/>
              <a:gd name="connsiteY1" fmla="*/ 360433 h 894646"/>
              <a:gd name="connsiteX2" fmla="*/ 888210 w 1201241"/>
              <a:gd name="connsiteY2" fmla="*/ 360433 h 894646"/>
              <a:gd name="connsiteX3" fmla="*/ 897405 w 1201241"/>
              <a:gd name="connsiteY3" fmla="*/ 289021 h 894646"/>
              <a:gd name="connsiteX4" fmla="*/ 608384 w 1201241"/>
              <a:gd name="connsiteY4" fmla="*/ 0 h 894646"/>
              <a:gd name="connsiteX5" fmla="*/ 319363 w 1201241"/>
              <a:gd name="connsiteY5" fmla="*/ 289021 h 894646"/>
              <a:gd name="connsiteX6" fmla="*/ 328558 w 1201241"/>
              <a:gd name="connsiteY6" fmla="*/ 360433 h 894646"/>
              <a:gd name="connsiteX7" fmla="*/ 205655 w 1201241"/>
              <a:gd name="connsiteY7" fmla="*/ 360433 h 894646"/>
              <a:gd name="connsiteX8" fmla="*/ 6130 w 1201241"/>
              <a:gd name="connsiteY8" fmla="*/ 517050 h 894646"/>
              <a:gd name="connsiteX9" fmla="*/ 0 w 1201241"/>
              <a:gd name="connsiteY9" fmla="*/ 544941 h 894646"/>
              <a:gd name="connsiteX10" fmla="*/ 0 w 1201241"/>
              <a:gd name="connsiteY10" fmla="*/ 565782 h 894646"/>
              <a:gd name="connsiteX11" fmla="*/ 0 w 1201241"/>
              <a:gd name="connsiteY11" fmla="*/ 572831 h 894646"/>
              <a:gd name="connsiteX12" fmla="*/ 0 w 1201241"/>
              <a:gd name="connsiteY12" fmla="*/ 825993 h 894646"/>
              <a:gd name="connsiteX13" fmla="*/ 68654 w 1201241"/>
              <a:gd name="connsiteY13" fmla="*/ 894646 h 894646"/>
              <a:gd name="connsiteX14" fmla="*/ 1132790 w 1201241"/>
              <a:gd name="connsiteY14" fmla="*/ 894646 h 894646"/>
              <a:gd name="connsiteX15" fmla="*/ 1201138 w 1201241"/>
              <a:gd name="connsiteY15" fmla="*/ 825993 h 894646"/>
              <a:gd name="connsiteX16" fmla="*/ 1201138 w 1201241"/>
              <a:gd name="connsiteY16" fmla="*/ 572831 h 894646"/>
              <a:gd name="connsiteX17" fmla="*/ 1201138 w 1201241"/>
              <a:gd name="connsiteY17" fmla="*/ 565782 h 894646"/>
              <a:gd name="connsiteX18" fmla="*/ 1201138 w 1201241"/>
              <a:gd name="connsiteY18" fmla="*/ 544941 h 894646"/>
              <a:gd name="connsiteX19" fmla="*/ 1195927 w 1201241"/>
              <a:gd name="connsiteY19" fmla="*/ 517050 h 894646"/>
              <a:gd name="connsiteX20" fmla="*/ 608691 w 1201241"/>
              <a:gd name="connsiteY20" fmla="*/ 158762 h 894646"/>
              <a:gd name="connsiteX21" fmla="*/ 738949 w 1201241"/>
              <a:gd name="connsiteY21" fmla="*/ 289021 h 894646"/>
              <a:gd name="connsiteX22" fmla="*/ 608691 w 1201241"/>
              <a:gd name="connsiteY22" fmla="*/ 419279 h 894646"/>
              <a:gd name="connsiteX23" fmla="*/ 478432 w 1201241"/>
              <a:gd name="connsiteY23" fmla="*/ 289021 h 894646"/>
              <a:gd name="connsiteX24" fmla="*/ 608691 w 1201241"/>
              <a:gd name="connsiteY24" fmla="*/ 158762 h 89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1241" h="894646">
                <a:moveTo>
                  <a:pt x="1195927" y="517050"/>
                </a:moveTo>
                <a:cubicBezTo>
                  <a:pt x="1173860" y="427248"/>
                  <a:pt x="1093253" y="360433"/>
                  <a:pt x="996402" y="360433"/>
                </a:cubicBezTo>
                <a:lnTo>
                  <a:pt x="888210" y="360433"/>
                </a:lnTo>
                <a:cubicBezTo>
                  <a:pt x="894034" y="337446"/>
                  <a:pt x="897405" y="313847"/>
                  <a:pt x="897405" y="289021"/>
                </a:cubicBezTo>
                <a:cubicBezTo>
                  <a:pt x="897405" y="129339"/>
                  <a:pt x="768066" y="0"/>
                  <a:pt x="608384" y="0"/>
                </a:cubicBezTo>
                <a:cubicBezTo>
                  <a:pt x="448703" y="0"/>
                  <a:pt x="319363" y="129339"/>
                  <a:pt x="319363" y="289021"/>
                </a:cubicBezTo>
                <a:cubicBezTo>
                  <a:pt x="319363" y="313847"/>
                  <a:pt x="322735" y="337446"/>
                  <a:pt x="328558" y="360433"/>
                </a:cubicBezTo>
                <a:lnTo>
                  <a:pt x="205655" y="360433"/>
                </a:lnTo>
                <a:cubicBezTo>
                  <a:pt x="109111" y="360433"/>
                  <a:pt x="28197" y="427248"/>
                  <a:pt x="6130" y="517050"/>
                </a:cubicBezTo>
                <a:cubicBezTo>
                  <a:pt x="2145" y="525632"/>
                  <a:pt x="0" y="535133"/>
                  <a:pt x="0" y="544941"/>
                </a:cubicBezTo>
                <a:lnTo>
                  <a:pt x="0" y="565782"/>
                </a:lnTo>
                <a:lnTo>
                  <a:pt x="0" y="572831"/>
                </a:lnTo>
                <a:lnTo>
                  <a:pt x="0" y="825993"/>
                </a:lnTo>
                <a:cubicBezTo>
                  <a:pt x="0" y="863691"/>
                  <a:pt x="30649" y="894646"/>
                  <a:pt x="68654" y="894646"/>
                </a:cubicBezTo>
                <a:lnTo>
                  <a:pt x="1132790" y="894646"/>
                </a:lnTo>
                <a:cubicBezTo>
                  <a:pt x="1170489" y="894646"/>
                  <a:pt x="1201138" y="863997"/>
                  <a:pt x="1201138" y="825993"/>
                </a:cubicBezTo>
                <a:lnTo>
                  <a:pt x="1201138" y="572831"/>
                </a:lnTo>
                <a:lnTo>
                  <a:pt x="1201138" y="565782"/>
                </a:lnTo>
                <a:lnTo>
                  <a:pt x="1201138" y="544941"/>
                </a:lnTo>
                <a:cubicBezTo>
                  <a:pt x="1201750" y="534826"/>
                  <a:pt x="1199605" y="525632"/>
                  <a:pt x="1195927" y="517050"/>
                </a:cubicBezTo>
                <a:close/>
                <a:moveTo>
                  <a:pt x="608691" y="158762"/>
                </a:moveTo>
                <a:cubicBezTo>
                  <a:pt x="680716" y="158762"/>
                  <a:pt x="738949" y="216995"/>
                  <a:pt x="738949" y="289021"/>
                </a:cubicBezTo>
                <a:cubicBezTo>
                  <a:pt x="738949" y="361046"/>
                  <a:pt x="680716" y="419279"/>
                  <a:pt x="608691" y="419279"/>
                </a:cubicBezTo>
                <a:cubicBezTo>
                  <a:pt x="536665" y="419279"/>
                  <a:pt x="478432" y="361046"/>
                  <a:pt x="478432" y="289021"/>
                </a:cubicBezTo>
                <a:cubicBezTo>
                  <a:pt x="478432" y="216995"/>
                  <a:pt x="536665" y="158762"/>
                  <a:pt x="608691" y="158762"/>
                </a:cubicBezTo>
                <a:close/>
              </a:path>
            </a:pathLst>
          </a:custGeom>
          <a:solidFill>
            <a:schemeClr val="accent1"/>
          </a:solidFill>
          <a:ln w="3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09" name="图片 208">
            <a:extLst>
              <a:ext uri="{FF2B5EF4-FFF2-40B4-BE49-F238E27FC236}">
                <a16:creationId xmlns:a16="http://schemas.microsoft.com/office/drawing/2014/main" xmlns="" id="{A18CBB43-FC07-4C6D-A13B-F6EB4581082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11" y="1733794"/>
            <a:ext cx="1889908" cy="13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3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938">
        <p:fade/>
      </p:transition>
    </mc:Choice>
    <mc:Fallback xmlns="">
      <p:transition spd="med" advTm="39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BD2BFE1-6EB9-40F6-99D5-3314CF0227AE}"/>
              </a:ext>
            </a:extLst>
          </p:cNvPr>
          <p:cNvGrpSpPr/>
          <p:nvPr/>
        </p:nvGrpSpPr>
        <p:grpSpPr>
          <a:xfrm flipH="1">
            <a:off x="1406919" y="-53632"/>
            <a:ext cx="9960524" cy="5718361"/>
            <a:chOff x="824557" y="-53632"/>
            <a:chExt cx="9960524" cy="571836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6AF9BB84-CA77-4D86-BD1A-55284FE77674}"/>
                </a:ext>
              </a:extLst>
            </p:cNvPr>
            <p:cNvSpPr/>
            <p:nvPr/>
          </p:nvSpPr>
          <p:spPr>
            <a:xfrm>
              <a:off x="824557" y="2641256"/>
              <a:ext cx="4981667" cy="3023473"/>
            </a:xfrm>
            <a:custGeom>
              <a:avLst/>
              <a:gdLst>
                <a:gd name="connsiteX0" fmla="*/ 705966 w 4981667"/>
                <a:gd name="connsiteY0" fmla="*/ 0 h 3023473"/>
                <a:gd name="connsiteX1" fmla="*/ 564272 w 4981667"/>
                <a:gd name="connsiteY1" fmla="*/ 311908 h 3023473"/>
                <a:gd name="connsiteX2" fmla="*/ 4938282 w 4981667"/>
                <a:gd name="connsiteY2" fmla="*/ 311908 h 3023473"/>
                <a:gd name="connsiteX3" fmla="*/ 4981667 w 4981667"/>
                <a:gd name="connsiteY3" fmla="*/ 355293 h 3023473"/>
                <a:gd name="connsiteX4" fmla="*/ 4981667 w 4981667"/>
                <a:gd name="connsiteY4" fmla="*/ 2980088 h 3023473"/>
                <a:gd name="connsiteX5" fmla="*/ 4938282 w 4981667"/>
                <a:gd name="connsiteY5" fmla="*/ 3023473 h 3023473"/>
                <a:gd name="connsiteX6" fmla="*/ 43385 w 4981667"/>
                <a:gd name="connsiteY6" fmla="*/ 3023473 h 3023473"/>
                <a:gd name="connsiteX7" fmla="*/ 0 w 4981667"/>
                <a:gd name="connsiteY7" fmla="*/ 2980088 h 3023473"/>
                <a:gd name="connsiteX8" fmla="*/ 0 w 4981667"/>
                <a:gd name="connsiteY8" fmla="*/ 355293 h 3023473"/>
                <a:gd name="connsiteX9" fmla="*/ 43385 w 4981667"/>
                <a:gd name="connsiteY9" fmla="*/ 311908 h 3023473"/>
                <a:gd name="connsiteX10" fmla="*/ 230786 w 4981667"/>
                <a:gd name="connsiteY10" fmla="*/ 311908 h 302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1667" h="3023473">
                  <a:moveTo>
                    <a:pt x="705966" y="0"/>
                  </a:moveTo>
                  <a:lnTo>
                    <a:pt x="564272" y="311908"/>
                  </a:lnTo>
                  <a:lnTo>
                    <a:pt x="4938282" y="311908"/>
                  </a:lnTo>
                  <a:cubicBezTo>
                    <a:pt x="4962243" y="311908"/>
                    <a:pt x="4981667" y="331332"/>
                    <a:pt x="4981667" y="355293"/>
                  </a:cubicBezTo>
                  <a:lnTo>
                    <a:pt x="4981667" y="2980088"/>
                  </a:lnTo>
                  <a:cubicBezTo>
                    <a:pt x="4981667" y="3004049"/>
                    <a:pt x="4962243" y="3023473"/>
                    <a:pt x="4938282" y="3023473"/>
                  </a:cubicBezTo>
                  <a:lnTo>
                    <a:pt x="43385" y="3023473"/>
                  </a:lnTo>
                  <a:cubicBezTo>
                    <a:pt x="19424" y="3023473"/>
                    <a:pt x="0" y="3004049"/>
                    <a:pt x="0" y="2980088"/>
                  </a:cubicBezTo>
                  <a:lnTo>
                    <a:pt x="0" y="355293"/>
                  </a:lnTo>
                  <a:cubicBezTo>
                    <a:pt x="0" y="331332"/>
                    <a:pt x="19424" y="311908"/>
                    <a:pt x="43385" y="311908"/>
                  </a:cubicBezTo>
                  <a:lnTo>
                    <a:pt x="230786" y="3119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4EE5BBD0-1069-425D-BAC1-448EBD1F7089}"/>
                </a:ext>
              </a:extLst>
            </p:cNvPr>
            <p:cNvSpPr/>
            <p:nvPr/>
          </p:nvSpPr>
          <p:spPr>
            <a:xfrm>
              <a:off x="5803414" y="-53632"/>
              <a:ext cx="4981667" cy="3023473"/>
            </a:xfrm>
            <a:custGeom>
              <a:avLst/>
              <a:gdLst>
                <a:gd name="connsiteX0" fmla="*/ 705966 w 4981667"/>
                <a:gd name="connsiteY0" fmla="*/ 0 h 3023473"/>
                <a:gd name="connsiteX1" fmla="*/ 564272 w 4981667"/>
                <a:gd name="connsiteY1" fmla="*/ 311908 h 3023473"/>
                <a:gd name="connsiteX2" fmla="*/ 4938282 w 4981667"/>
                <a:gd name="connsiteY2" fmla="*/ 311908 h 3023473"/>
                <a:gd name="connsiteX3" fmla="*/ 4981667 w 4981667"/>
                <a:gd name="connsiteY3" fmla="*/ 355293 h 3023473"/>
                <a:gd name="connsiteX4" fmla="*/ 4981667 w 4981667"/>
                <a:gd name="connsiteY4" fmla="*/ 2980088 h 3023473"/>
                <a:gd name="connsiteX5" fmla="*/ 4938282 w 4981667"/>
                <a:gd name="connsiteY5" fmla="*/ 3023473 h 3023473"/>
                <a:gd name="connsiteX6" fmla="*/ 43385 w 4981667"/>
                <a:gd name="connsiteY6" fmla="*/ 3023473 h 3023473"/>
                <a:gd name="connsiteX7" fmla="*/ 0 w 4981667"/>
                <a:gd name="connsiteY7" fmla="*/ 2980088 h 3023473"/>
                <a:gd name="connsiteX8" fmla="*/ 0 w 4981667"/>
                <a:gd name="connsiteY8" fmla="*/ 355293 h 3023473"/>
                <a:gd name="connsiteX9" fmla="*/ 43385 w 4981667"/>
                <a:gd name="connsiteY9" fmla="*/ 311908 h 3023473"/>
                <a:gd name="connsiteX10" fmla="*/ 230786 w 4981667"/>
                <a:gd name="connsiteY10" fmla="*/ 311908 h 302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1667" h="3023473">
                  <a:moveTo>
                    <a:pt x="705966" y="0"/>
                  </a:moveTo>
                  <a:lnTo>
                    <a:pt x="564272" y="311908"/>
                  </a:lnTo>
                  <a:lnTo>
                    <a:pt x="4938282" y="311908"/>
                  </a:lnTo>
                  <a:cubicBezTo>
                    <a:pt x="4962243" y="311908"/>
                    <a:pt x="4981667" y="331332"/>
                    <a:pt x="4981667" y="355293"/>
                  </a:cubicBezTo>
                  <a:lnTo>
                    <a:pt x="4981667" y="2980088"/>
                  </a:lnTo>
                  <a:cubicBezTo>
                    <a:pt x="4981667" y="3004049"/>
                    <a:pt x="4962243" y="3023473"/>
                    <a:pt x="4938282" y="3023473"/>
                  </a:cubicBezTo>
                  <a:lnTo>
                    <a:pt x="43385" y="3023473"/>
                  </a:lnTo>
                  <a:cubicBezTo>
                    <a:pt x="19424" y="3023473"/>
                    <a:pt x="0" y="3004049"/>
                    <a:pt x="0" y="2980088"/>
                  </a:cubicBezTo>
                  <a:lnTo>
                    <a:pt x="0" y="355293"/>
                  </a:lnTo>
                  <a:cubicBezTo>
                    <a:pt x="0" y="331332"/>
                    <a:pt x="19424" y="311908"/>
                    <a:pt x="43385" y="311908"/>
                  </a:cubicBezTo>
                  <a:lnTo>
                    <a:pt x="230786" y="311908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443AD18-2165-4D22-96F6-97F88E6910A2}"/>
              </a:ext>
            </a:extLst>
          </p:cNvPr>
          <p:cNvGrpSpPr/>
          <p:nvPr/>
        </p:nvGrpSpPr>
        <p:grpSpPr>
          <a:xfrm>
            <a:off x="824557" y="-53632"/>
            <a:ext cx="9960524" cy="5718361"/>
            <a:chOff x="824557" y="-53632"/>
            <a:chExt cx="9960524" cy="5718361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A46D0A01-A0C2-42B3-BE4E-97D6573420F7}"/>
                </a:ext>
              </a:extLst>
            </p:cNvPr>
            <p:cNvSpPr/>
            <p:nvPr/>
          </p:nvSpPr>
          <p:spPr>
            <a:xfrm>
              <a:off x="824557" y="2641256"/>
              <a:ext cx="4981667" cy="3023473"/>
            </a:xfrm>
            <a:custGeom>
              <a:avLst/>
              <a:gdLst>
                <a:gd name="connsiteX0" fmla="*/ 705966 w 4981667"/>
                <a:gd name="connsiteY0" fmla="*/ 0 h 3023473"/>
                <a:gd name="connsiteX1" fmla="*/ 564272 w 4981667"/>
                <a:gd name="connsiteY1" fmla="*/ 311908 h 3023473"/>
                <a:gd name="connsiteX2" fmla="*/ 4938282 w 4981667"/>
                <a:gd name="connsiteY2" fmla="*/ 311908 h 3023473"/>
                <a:gd name="connsiteX3" fmla="*/ 4981667 w 4981667"/>
                <a:gd name="connsiteY3" fmla="*/ 355293 h 3023473"/>
                <a:gd name="connsiteX4" fmla="*/ 4981667 w 4981667"/>
                <a:gd name="connsiteY4" fmla="*/ 2980088 h 3023473"/>
                <a:gd name="connsiteX5" fmla="*/ 4938282 w 4981667"/>
                <a:gd name="connsiteY5" fmla="*/ 3023473 h 3023473"/>
                <a:gd name="connsiteX6" fmla="*/ 43385 w 4981667"/>
                <a:gd name="connsiteY6" fmla="*/ 3023473 h 3023473"/>
                <a:gd name="connsiteX7" fmla="*/ 0 w 4981667"/>
                <a:gd name="connsiteY7" fmla="*/ 2980088 h 3023473"/>
                <a:gd name="connsiteX8" fmla="*/ 0 w 4981667"/>
                <a:gd name="connsiteY8" fmla="*/ 355293 h 3023473"/>
                <a:gd name="connsiteX9" fmla="*/ 43385 w 4981667"/>
                <a:gd name="connsiteY9" fmla="*/ 311908 h 3023473"/>
                <a:gd name="connsiteX10" fmla="*/ 230786 w 4981667"/>
                <a:gd name="connsiteY10" fmla="*/ 311908 h 302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1667" h="3023473">
                  <a:moveTo>
                    <a:pt x="705966" y="0"/>
                  </a:moveTo>
                  <a:lnTo>
                    <a:pt x="564272" y="311908"/>
                  </a:lnTo>
                  <a:lnTo>
                    <a:pt x="4938282" y="311908"/>
                  </a:lnTo>
                  <a:cubicBezTo>
                    <a:pt x="4962243" y="311908"/>
                    <a:pt x="4981667" y="331332"/>
                    <a:pt x="4981667" y="355293"/>
                  </a:cubicBezTo>
                  <a:lnTo>
                    <a:pt x="4981667" y="2980088"/>
                  </a:lnTo>
                  <a:cubicBezTo>
                    <a:pt x="4981667" y="3004049"/>
                    <a:pt x="4962243" y="3023473"/>
                    <a:pt x="4938282" y="3023473"/>
                  </a:cubicBezTo>
                  <a:lnTo>
                    <a:pt x="43385" y="3023473"/>
                  </a:lnTo>
                  <a:cubicBezTo>
                    <a:pt x="19424" y="3023473"/>
                    <a:pt x="0" y="3004049"/>
                    <a:pt x="0" y="2980088"/>
                  </a:cubicBezTo>
                  <a:lnTo>
                    <a:pt x="0" y="355293"/>
                  </a:lnTo>
                  <a:cubicBezTo>
                    <a:pt x="0" y="331332"/>
                    <a:pt x="19424" y="311908"/>
                    <a:pt x="43385" y="311908"/>
                  </a:cubicBezTo>
                  <a:lnTo>
                    <a:pt x="230786" y="3119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B89EDEC6-7FE6-45A0-99AD-B24632EC565C}"/>
                </a:ext>
              </a:extLst>
            </p:cNvPr>
            <p:cNvSpPr/>
            <p:nvPr/>
          </p:nvSpPr>
          <p:spPr>
            <a:xfrm>
              <a:off x="5803414" y="-53632"/>
              <a:ext cx="4981667" cy="3023473"/>
            </a:xfrm>
            <a:custGeom>
              <a:avLst/>
              <a:gdLst>
                <a:gd name="connsiteX0" fmla="*/ 705966 w 4981667"/>
                <a:gd name="connsiteY0" fmla="*/ 0 h 3023473"/>
                <a:gd name="connsiteX1" fmla="*/ 564272 w 4981667"/>
                <a:gd name="connsiteY1" fmla="*/ 311908 h 3023473"/>
                <a:gd name="connsiteX2" fmla="*/ 4938282 w 4981667"/>
                <a:gd name="connsiteY2" fmla="*/ 311908 h 3023473"/>
                <a:gd name="connsiteX3" fmla="*/ 4981667 w 4981667"/>
                <a:gd name="connsiteY3" fmla="*/ 355293 h 3023473"/>
                <a:gd name="connsiteX4" fmla="*/ 4981667 w 4981667"/>
                <a:gd name="connsiteY4" fmla="*/ 2980088 h 3023473"/>
                <a:gd name="connsiteX5" fmla="*/ 4938282 w 4981667"/>
                <a:gd name="connsiteY5" fmla="*/ 3023473 h 3023473"/>
                <a:gd name="connsiteX6" fmla="*/ 43385 w 4981667"/>
                <a:gd name="connsiteY6" fmla="*/ 3023473 h 3023473"/>
                <a:gd name="connsiteX7" fmla="*/ 0 w 4981667"/>
                <a:gd name="connsiteY7" fmla="*/ 2980088 h 3023473"/>
                <a:gd name="connsiteX8" fmla="*/ 0 w 4981667"/>
                <a:gd name="connsiteY8" fmla="*/ 355293 h 3023473"/>
                <a:gd name="connsiteX9" fmla="*/ 43385 w 4981667"/>
                <a:gd name="connsiteY9" fmla="*/ 311908 h 3023473"/>
                <a:gd name="connsiteX10" fmla="*/ 230786 w 4981667"/>
                <a:gd name="connsiteY10" fmla="*/ 311908 h 302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1667" h="3023473">
                  <a:moveTo>
                    <a:pt x="705966" y="0"/>
                  </a:moveTo>
                  <a:lnTo>
                    <a:pt x="564272" y="311908"/>
                  </a:lnTo>
                  <a:lnTo>
                    <a:pt x="4938282" y="311908"/>
                  </a:lnTo>
                  <a:cubicBezTo>
                    <a:pt x="4962243" y="311908"/>
                    <a:pt x="4981667" y="331332"/>
                    <a:pt x="4981667" y="355293"/>
                  </a:cubicBezTo>
                  <a:lnTo>
                    <a:pt x="4981667" y="2980088"/>
                  </a:lnTo>
                  <a:cubicBezTo>
                    <a:pt x="4981667" y="3004049"/>
                    <a:pt x="4962243" y="3023473"/>
                    <a:pt x="4938282" y="3023473"/>
                  </a:cubicBezTo>
                  <a:lnTo>
                    <a:pt x="43385" y="3023473"/>
                  </a:lnTo>
                  <a:cubicBezTo>
                    <a:pt x="19424" y="3023473"/>
                    <a:pt x="0" y="3004049"/>
                    <a:pt x="0" y="2980088"/>
                  </a:cubicBezTo>
                  <a:lnTo>
                    <a:pt x="0" y="355293"/>
                  </a:lnTo>
                  <a:cubicBezTo>
                    <a:pt x="0" y="331332"/>
                    <a:pt x="19424" y="311908"/>
                    <a:pt x="43385" y="311908"/>
                  </a:cubicBezTo>
                  <a:lnTo>
                    <a:pt x="230786" y="311908"/>
                  </a:ln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349CD4AA-75CC-400C-8A71-BE4008B3E23B}"/>
              </a:ext>
            </a:extLst>
          </p:cNvPr>
          <p:cNvSpPr/>
          <p:nvPr/>
        </p:nvSpPr>
        <p:spPr>
          <a:xfrm>
            <a:off x="3159264" y="5939305"/>
            <a:ext cx="5876918" cy="910228"/>
          </a:xfrm>
          <a:custGeom>
            <a:avLst/>
            <a:gdLst>
              <a:gd name="connsiteX0" fmla="*/ 2585 w 10942643"/>
              <a:gd name="connsiteY0" fmla="*/ 1463901 h 1694817"/>
              <a:gd name="connsiteX1" fmla="*/ 2585 w 10942643"/>
              <a:gd name="connsiteY1" fmla="*/ 965882 h 1694817"/>
              <a:gd name="connsiteX2" fmla="*/ 194727 w 10942643"/>
              <a:gd name="connsiteY2" fmla="*/ 965882 h 1694817"/>
              <a:gd name="connsiteX3" fmla="*/ 194727 w 10942643"/>
              <a:gd name="connsiteY3" fmla="*/ 1402726 h 1694817"/>
              <a:gd name="connsiteX4" fmla="*/ 281752 w 10942643"/>
              <a:gd name="connsiteY4" fmla="*/ 1402726 h 1694817"/>
              <a:gd name="connsiteX5" fmla="*/ 281752 w 10942643"/>
              <a:gd name="connsiteY5" fmla="*/ 1114082 h 1694817"/>
              <a:gd name="connsiteX6" fmla="*/ 421335 w 10942643"/>
              <a:gd name="connsiteY6" fmla="*/ 1114082 h 1694817"/>
              <a:gd name="connsiteX7" fmla="*/ 421335 w 10942643"/>
              <a:gd name="connsiteY7" fmla="*/ 1288992 h 1694817"/>
              <a:gd name="connsiteX8" fmla="*/ 622094 w 10942643"/>
              <a:gd name="connsiteY8" fmla="*/ 1288992 h 1694817"/>
              <a:gd name="connsiteX9" fmla="*/ 622094 w 10942643"/>
              <a:gd name="connsiteY9" fmla="*/ 1402726 h 1694817"/>
              <a:gd name="connsiteX10" fmla="*/ 753061 w 10942643"/>
              <a:gd name="connsiteY10" fmla="*/ 1402726 h 1694817"/>
              <a:gd name="connsiteX11" fmla="*/ 753061 w 10942643"/>
              <a:gd name="connsiteY11" fmla="*/ 1105465 h 1694817"/>
              <a:gd name="connsiteX12" fmla="*/ 919354 w 10942643"/>
              <a:gd name="connsiteY12" fmla="*/ 1105465 h 1694817"/>
              <a:gd name="connsiteX13" fmla="*/ 919354 w 10942643"/>
              <a:gd name="connsiteY13" fmla="*/ 1314840 h 1694817"/>
              <a:gd name="connsiteX14" fmla="*/ 1102881 w 10942643"/>
              <a:gd name="connsiteY14" fmla="*/ 1314840 h 1694817"/>
              <a:gd name="connsiteX15" fmla="*/ 1338966 w 10942643"/>
              <a:gd name="connsiteY15" fmla="*/ 1061522 h 1694817"/>
              <a:gd name="connsiteX16" fmla="*/ 1338966 w 10942643"/>
              <a:gd name="connsiteY16" fmla="*/ 965020 h 1694817"/>
              <a:gd name="connsiteX17" fmla="*/ 1435468 w 10942643"/>
              <a:gd name="connsiteY17" fmla="*/ 965020 h 1694817"/>
              <a:gd name="connsiteX18" fmla="*/ 1435468 w 10942643"/>
              <a:gd name="connsiteY18" fmla="*/ 834053 h 1694817"/>
              <a:gd name="connsiteX19" fmla="*/ 1479411 w 10942643"/>
              <a:gd name="connsiteY19" fmla="*/ 834053 h 1694817"/>
              <a:gd name="connsiteX20" fmla="*/ 1479411 w 10942643"/>
              <a:gd name="connsiteY20" fmla="*/ 904707 h 1694817"/>
              <a:gd name="connsiteX21" fmla="*/ 1540586 w 10942643"/>
              <a:gd name="connsiteY21" fmla="*/ 904707 h 1694817"/>
              <a:gd name="connsiteX22" fmla="*/ 1540586 w 10942643"/>
              <a:gd name="connsiteY22" fmla="*/ 825437 h 1694817"/>
              <a:gd name="connsiteX23" fmla="*/ 1582806 w 10942643"/>
              <a:gd name="connsiteY23" fmla="*/ 825437 h 1694817"/>
              <a:gd name="connsiteX24" fmla="*/ 1582806 w 10942643"/>
              <a:gd name="connsiteY24" fmla="*/ 904707 h 1694817"/>
              <a:gd name="connsiteX25" fmla="*/ 1660352 w 10942643"/>
              <a:gd name="connsiteY25" fmla="*/ 904707 h 1694817"/>
              <a:gd name="connsiteX26" fmla="*/ 1660352 w 10942643"/>
              <a:gd name="connsiteY26" fmla="*/ 825437 h 1694817"/>
              <a:gd name="connsiteX27" fmla="*/ 1711188 w 10942643"/>
              <a:gd name="connsiteY27" fmla="*/ 825437 h 1694817"/>
              <a:gd name="connsiteX28" fmla="*/ 1711188 w 10942643"/>
              <a:gd name="connsiteY28" fmla="*/ 904707 h 1694817"/>
              <a:gd name="connsiteX29" fmla="*/ 1793043 w 10942643"/>
              <a:gd name="connsiteY29" fmla="*/ 904707 h 1694817"/>
              <a:gd name="connsiteX30" fmla="*/ 1793043 w 10942643"/>
              <a:gd name="connsiteY30" fmla="*/ 1096849 h 1694817"/>
              <a:gd name="connsiteX31" fmla="*/ 1911085 w 10942643"/>
              <a:gd name="connsiteY31" fmla="*/ 1096849 h 1694817"/>
              <a:gd name="connsiteX32" fmla="*/ 1911085 w 10942643"/>
              <a:gd name="connsiteY32" fmla="*/ 700501 h 1694817"/>
              <a:gd name="connsiteX33" fmla="*/ 2143724 w 10942643"/>
              <a:gd name="connsiteY33" fmla="*/ 700501 h 1694817"/>
              <a:gd name="connsiteX34" fmla="*/ 2143724 w 10942643"/>
              <a:gd name="connsiteY34" fmla="*/ 1192489 h 1694817"/>
              <a:gd name="connsiteX35" fmla="*/ 2213516 w 10942643"/>
              <a:gd name="connsiteY35" fmla="*/ 1192489 h 1694817"/>
              <a:gd name="connsiteX36" fmla="*/ 2278999 w 10942643"/>
              <a:gd name="connsiteY36" fmla="*/ 1127006 h 1694817"/>
              <a:gd name="connsiteX37" fmla="*/ 2278999 w 10942643"/>
              <a:gd name="connsiteY37" fmla="*/ 554887 h 1694817"/>
              <a:gd name="connsiteX38" fmla="*/ 2528009 w 10942643"/>
              <a:gd name="connsiteY38" fmla="*/ 554887 h 1694817"/>
              <a:gd name="connsiteX39" fmla="*/ 2528009 w 10942643"/>
              <a:gd name="connsiteY39" fmla="*/ 1463901 h 1694817"/>
              <a:gd name="connsiteX40" fmla="*/ 2711535 w 10942643"/>
              <a:gd name="connsiteY40" fmla="*/ 1463901 h 1694817"/>
              <a:gd name="connsiteX41" fmla="*/ 2711535 w 10942643"/>
              <a:gd name="connsiteY41" fmla="*/ 1088233 h 1694817"/>
              <a:gd name="connsiteX42" fmla="*/ 2748585 w 10942643"/>
              <a:gd name="connsiteY42" fmla="*/ 1088233 h 1694817"/>
              <a:gd name="connsiteX43" fmla="*/ 2748585 w 10942643"/>
              <a:gd name="connsiteY43" fmla="*/ 994316 h 1694817"/>
              <a:gd name="connsiteX44" fmla="*/ 2783912 w 10942643"/>
              <a:gd name="connsiteY44" fmla="*/ 994316 h 1694817"/>
              <a:gd name="connsiteX45" fmla="*/ 2783912 w 10942643"/>
              <a:gd name="connsiteY45" fmla="*/ 944341 h 1694817"/>
              <a:gd name="connsiteX46" fmla="*/ 2814069 w 10942643"/>
              <a:gd name="connsiteY46" fmla="*/ 944341 h 1694817"/>
              <a:gd name="connsiteX47" fmla="*/ 2814069 w 10942643"/>
              <a:gd name="connsiteY47" fmla="*/ 1092541 h 1694817"/>
              <a:gd name="connsiteX48" fmla="*/ 2948482 w 10942643"/>
              <a:gd name="connsiteY48" fmla="*/ 1092541 h 1694817"/>
              <a:gd name="connsiteX49" fmla="*/ 2948482 w 10942643"/>
              <a:gd name="connsiteY49" fmla="*/ 930555 h 1694817"/>
              <a:gd name="connsiteX50" fmla="*/ 2998457 w 10942643"/>
              <a:gd name="connsiteY50" fmla="*/ 930555 h 1694817"/>
              <a:gd name="connsiteX51" fmla="*/ 2998457 w 10942643"/>
              <a:gd name="connsiteY51" fmla="*/ 881443 h 1694817"/>
              <a:gd name="connsiteX52" fmla="*/ 3042399 w 10942643"/>
              <a:gd name="connsiteY52" fmla="*/ 881443 h 1694817"/>
              <a:gd name="connsiteX53" fmla="*/ 3042399 w 10942643"/>
              <a:gd name="connsiteY53" fmla="*/ 991731 h 1694817"/>
              <a:gd name="connsiteX54" fmla="*/ 3106160 w 10942643"/>
              <a:gd name="connsiteY54" fmla="*/ 991731 h 1694817"/>
              <a:gd name="connsiteX55" fmla="*/ 3106160 w 10942643"/>
              <a:gd name="connsiteY55" fmla="*/ 1032227 h 1694817"/>
              <a:gd name="connsiteX56" fmla="*/ 3155272 w 10942643"/>
              <a:gd name="connsiteY56" fmla="*/ 1032227 h 1694817"/>
              <a:gd name="connsiteX57" fmla="*/ 3155272 w 10942643"/>
              <a:gd name="connsiteY57" fmla="*/ 1221785 h 1694817"/>
              <a:gd name="connsiteX58" fmla="*/ 3499923 w 10942643"/>
              <a:gd name="connsiteY58" fmla="*/ 1221785 h 1694817"/>
              <a:gd name="connsiteX59" fmla="*/ 3499923 w 10942643"/>
              <a:gd name="connsiteY59" fmla="*/ 269689 h 1694817"/>
              <a:gd name="connsiteX60" fmla="*/ 3689480 w 10942643"/>
              <a:gd name="connsiteY60" fmla="*/ 269689 h 1694817"/>
              <a:gd name="connsiteX61" fmla="*/ 3689480 w 10942643"/>
              <a:gd name="connsiteY61" fmla="*/ 379977 h 1694817"/>
              <a:gd name="connsiteX62" fmla="*/ 3689480 w 10942643"/>
              <a:gd name="connsiteY62" fmla="*/ 1576774 h 1694817"/>
              <a:gd name="connsiteX63" fmla="*/ 4225411 w 10942643"/>
              <a:gd name="connsiteY63" fmla="*/ 1575913 h 1694817"/>
              <a:gd name="connsiteX64" fmla="*/ 4216795 w 10942643"/>
              <a:gd name="connsiteY64" fmla="*/ 1336381 h 1694817"/>
              <a:gd name="connsiteX65" fmla="*/ 4304681 w 10942643"/>
              <a:gd name="connsiteY65" fmla="*/ 1336381 h 1694817"/>
              <a:gd name="connsiteX66" fmla="*/ 4304681 w 10942643"/>
              <a:gd name="connsiteY66" fmla="*/ 0 h 1694817"/>
              <a:gd name="connsiteX67" fmla="*/ 4488207 w 10942643"/>
              <a:gd name="connsiteY67" fmla="*/ 0 h 1694817"/>
              <a:gd name="connsiteX68" fmla="*/ 4488207 w 10942643"/>
              <a:gd name="connsiteY68" fmla="*/ 983114 h 1694817"/>
              <a:gd name="connsiteX69" fmla="*/ 4684658 w 10942643"/>
              <a:gd name="connsiteY69" fmla="*/ 983114 h 1694817"/>
              <a:gd name="connsiteX70" fmla="*/ 4684658 w 10942643"/>
              <a:gd name="connsiteY70" fmla="*/ 174910 h 1694817"/>
              <a:gd name="connsiteX71" fmla="*/ 4754449 w 10942643"/>
              <a:gd name="connsiteY71" fmla="*/ 174910 h 1694817"/>
              <a:gd name="connsiteX72" fmla="*/ 4754449 w 10942643"/>
              <a:gd name="connsiteY72" fmla="*/ 349820 h 1694817"/>
              <a:gd name="connsiteX73" fmla="*/ 4845782 w 10942643"/>
              <a:gd name="connsiteY73" fmla="*/ 349820 h 1694817"/>
              <a:gd name="connsiteX74" fmla="*/ 4845782 w 10942643"/>
              <a:gd name="connsiteY74" fmla="*/ 218853 h 1694817"/>
              <a:gd name="connsiteX75" fmla="*/ 4932806 w 10942643"/>
              <a:gd name="connsiteY75" fmla="*/ 218853 h 1694817"/>
              <a:gd name="connsiteX76" fmla="*/ 4932806 w 10942643"/>
              <a:gd name="connsiteY76" fmla="*/ 442014 h 1694817"/>
              <a:gd name="connsiteX77" fmla="*/ 5168891 w 10942643"/>
              <a:gd name="connsiteY77" fmla="*/ 442014 h 1694817"/>
              <a:gd name="connsiteX78" fmla="*/ 5278318 w 10942643"/>
              <a:gd name="connsiteY78" fmla="*/ 551440 h 1694817"/>
              <a:gd name="connsiteX79" fmla="*/ 5278318 w 10942643"/>
              <a:gd name="connsiteY79" fmla="*/ 726350 h 1694817"/>
              <a:gd name="connsiteX80" fmla="*/ 5723778 w 10942643"/>
              <a:gd name="connsiteY80" fmla="*/ 726350 h 1694817"/>
              <a:gd name="connsiteX81" fmla="*/ 5723778 w 10942643"/>
              <a:gd name="connsiteY81" fmla="*/ 647942 h 1694817"/>
              <a:gd name="connsiteX82" fmla="*/ 5890072 w 10942643"/>
              <a:gd name="connsiteY82" fmla="*/ 647942 h 1694817"/>
              <a:gd name="connsiteX83" fmla="*/ 5890072 w 10942643"/>
              <a:gd name="connsiteY83" fmla="*/ 341204 h 1694817"/>
              <a:gd name="connsiteX84" fmla="*/ 5959863 w 10942643"/>
              <a:gd name="connsiteY84" fmla="*/ 341204 h 1694817"/>
              <a:gd name="connsiteX85" fmla="*/ 5959863 w 10942643"/>
              <a:gd name="connsiteY85" fmla="*/ 284336 h 1694817"/>
              <a:gd name="connsiteX86" fmla="*/ 6029655 w 10942643"/>
              <a:gd name="connsiteY86" fmla="*/ 284336 h 1694817"/>
              <a:gd name="connsiteX87" fmla="*/ 6029655 w 10942643"/>
              <a:gd name="connsiteY87" fmla="*/ 345512 h 1694817"/>
              <a:gd name="connsiteX88" fmla="*/ 6116679 w 10942643"/>
              <a:gd name="connsiteY88" fmla="*/ 345512 h 1694817"/>
              <a:gd name="connsiteX89" fmla="*/ 6116679 w 10942643"/>
              <a:gd name="connsiteY89" fmla="*/ 1214892 h 1694817"/>
              <a:gd name="connsiteX90" fmla="*/ 6435481 w 10942643"/>
              <a:gd name="connsiteY90" fmla="*/ 1214892 h 1694817"/>
              <a:gd name="connsiteX91" fmla="*/ 6435481 w 10942643"/>
              <a:gd name="connsiteY91" fmla="*/ 834915 h 1694817"/>
              <a:gd name="connsiteX92" fmla="*/ 6579372 w 10942643"/>
              <a:gd name="connsiteY92" fmla="*/ 992592 h 1694817"/>
              <a:gd name="connsiteX93" fmla="*/ 6579372 w 10942643"/>
              <a:gd name="connsiteY93" fmla="*/ 1298469 h 1694817"/>
              <a:gd name="connsiteX94" fmla="*/ 6976581 w 10942643"/>
              <a:gd name="connsiteY94" fmla="*/ 1298469 h 1694817"/>
              <a:gd name="connsiteX95" fmla="*/ 6976581 w 10942643"/>
              <a:gd name="connsiteY95" fmla="*/ 1201967 h 1694817"/>
              <a:gd name="connsiteX96" fmla="*/ 7024832 w 10942643"/>
              <a:gd name="connsiteY96" fmla="*/ 1201967 h 1694817"/>
              <a:gd name="connsiteX97" fmla="*/ 7024832 w 10942643"/>
              <a:gd name="connsiteY97" fmla="*/ 1114943 h 1694817"/>
              <a:gd name="connsiteX98" fmla="*/ 7064467 w 10942643"/>
              <a:gd name="connsiteY98" fmla="*/ 1114943 h 1694817"/>
              <a:gd name="connsiteX99" fmla="*/ 7064467 w 10942643"/>
              <a:gd name="connsiteY99" fmla="*/ 633295 h 1694817"/>
              <a:gd name="connsiteX100" fmla="*/ 7208359 w 10942643"/>
              <a:gd name="connsiteY100" fmla="*/ 489403 h 1694817"/>
              <a:gd name="connsiteX101" fmla="*/ 7208359 w 10942643"/>
              <a:gd name="connsiteY101" fmla="*/ 1345859 h 1694817"/>
              <a:gd name="connsiteX102" fmla="*/ 7370344 w 10942643"/>
              <a:gd name="connsiteY102" fmla="*/ 1345859 h 1694817"/>
              <a:gd name="connsiteX103" fmla="*/ 7370344 w 10942643"/>
              <a:gd name="connsiteY103" fmla="*/ 983114 h 1694817"/>
              <a:gd name="connsiteX104" fmla="*/ 7475463 w 10942643"/>
              <a:gd name="connsiteY104" fmla="*/ 983114 h 1694817"/>
              <a:gd name="connsiteX105" fmla="*/ 7475463 w 10942643"/>
              <a:gd name="connsiteY105" fmla="*/ 1122698 h 1694817"/>
              <a:gd name="connsiteX106" fmla="*/ 7515097 w 10942643"/>
              <a:gd name="connsiteY106" fmla="*/ 1122698 h 1694817"/>
              <a:gd name="connsiteX107" fmla="*/ 7515097 w 10942643"/>
              <a:gd name="connsiteY107" fmla="*/ 1183873 h 1694817"/>
              <a:gd name="connsiteX108" fmla="*/ 7540946 w 10942643"/>
              <a:gd name="connsiteY108" fmla="*/ 1183873 h 1694817"/>
              <a:gd name="connsiteX109" fmla="*/ 7540946 w 10942643"/>
              <a:gd name="connsiteY109" fmla="*/ 1301916 h 1694817"/>
              <a:gd name="connsiteX110" fmla="*/ 7715856 w 10942643"/>
              <a:gd name="connsiteY110" fmla="*/ 1301916 h 1694817"/>
              <a:gd name="connsiteX111" fmla="*/ 7715856 w 10942643"/>
              <a:gd name="connsiteY111" fmla="*/ 904707 h 1694817"/>
              <a:gd name="connsiteX112" fmla="*/ 7933847 w 10942643"/>
              <a:gd name="connsiteY112" fmla="*/ 904707 h 1694817"/>
              <a:gd name="connsiteX113" fmla="*/ 7933847 w 10942643"/>
              <a:gd name="connsiteY113" fmla="*/ 1227816 h 1694817"/>
              <a:gd name="connsiteX114" fmla="*/ 8020871 w 10942643"/>
              <a:gd name="connsiteY114" fmla="*/ 1227816 h 1694817"/>
              <a:gd name="connsiteX115" fmla="*/ 8020871 w 10942643"/>
              <a:gd name="connsiteY115" fmla="*/ 1035674 h 1694817"/>
              <a:gd name="connsiteX116" fmla="*/ 8130298 w 10942643"/>
              <a:gd name="connsiteY116" fmla="*/ 1035674 h 1694817"/>
              <a:gd name="connsiteX117" fmla="*/ 8130298 w 10942643"/>
              <a:gd name="connsiteY117" fmla="*/ 1376016 h 1694817"/>
              <a:gd name="connsiteX118" fmla="*/ 8296591 w 10942643"/>
              <a:gd name="connsiteY118" fmla="*/ 1376016 h 1694817"/>
              <a:gd name="connsiteX119" fmla="*/ 8296591 w 10942643"/>
              <a:gd name="connsiteY119" fmla="*/ 899537 h 1694817"/>
              <a:gd name="connsiteX120" fmla="*/ 8436175 w 10942643"/>
              <a:gd name="connsiteY120" fmla="*/ 899537 h 1694817"/>
              <a:gd name="connsiteX121" fmla="*/ 8436175 w 10942643"/>
              <a:gd name="connsiteY121" fmla="*/ 788387 h 1694817"/>
              <a:gd name="connsiteX122" fmla="*/ 8527507 w 10942643"/>
              <a:gd name="connsiteY122" fmla="*/ 788387 h 1694817"/>
              <a:gd name="connsiteX123" fmla="*/ 8527507 w 10942643"/>
              <a:gd name="connsiteY123" fmla="*/ 852147 h 1694817"/>
              <a:gd name="connsiteX124" fmla="*/ 8580066 w 10942643"/>
              <a:gd name="connsiteY124" fmla="*/ 852147 h 1694817"/>
              <a:gd name="connsiteX125" fmla="*/ 8580066 w 10942643"/>
              <a:gd name="connsiteY125" fmla="*/ 1079617 h 1694817"/>
              <a:gd name="connsiteX126" fmla="*/ 8654165 w 10942643"/>
              <a:gd name="connsiteY126" fmla="*/ 1079617 h 1694817"/>
              <a:gd name="connsiteX127" fmla="*/ 8654165 w 10942643"/>
              <a:gd name="connsiteY127" fmla="*/ 637603 h 1694817"/>
              <a:gd name="connsiteX128" fmla="*/ 8833384 w 10942643"/>
              <a:gd name="connsiteY128" fmla="*/ 637603 h 1694817"/>
              <a:gd name="connsiteX129" fmla="*/ 8833384 w 10942643"/>
              <a:gd name="connsiteY129" fmla="*/ 838361 h 1694817"/>
              <a:gd name="connsiteX130" fmla="*/ 8907484 w 10942643"/>
              <a:gd name="connsiteY130" fmla="*/ 838361 h 1694817"/>
              <a:gd name="connsiteX131" fmla="*/ 8907484 w 10942643"/>
              <a:gd name="connsiteY131" fmla="*/ 721180 h 1694817"/>
              <a:gd name="connsiteX132" fmla="*/ 9165110 w 10942643"/>
              <a:gd name="connsiteY132" fmla="*/ 721180 h 1694817"/>
              <a:gd name="connsiteX133" fmla="*/ 9165110 w 10942643"/>
              <a:gd name="connsiteY133" fmla="*/ 756507 h 1694817"/>
              <a:gd name="connsiteX134" fmla="*/ 9204744 w 10942643"/>
              <a:gd name="connsiteY134" fmla="*/ 756507 h 1694817"/>
              <a:gd name="connsiteX135" fmla="*/ 9204744 w 10942643"/>
              <a:gd name="connsiteY135" fmla="*/ 1407034 h 1694817"/>
              <a:gd name="connsiteX136" fmla="*/ 9379655 w 10942643"/>
              <a:gd name="connsiteY136" fmla="*/ 1407034 h 1694817"/>
              <a:gd name="connsiteX137" fmla="*/ 9423597 w 10942643"/>
              <a:gd name="connsiteY137" fmla="*/ 1407034 h 1694817"/>
              <a:gd name="connsiteX138" fmla="*/ 9423597 w 10942643"/>
              <a:gd name="connsiteY138" fmla="*/ 965882 h 1694817"/>
              <a:gd name="connsiteX139" fmla="*/ 9589892 w 10942643"/>
              <a:gd name="connsiteY139" fmla="*/ 965882 h 1694817"/>
              <a:gd name="connsiteX140" fmla="*/ 9589892 w 10942643"/>
              <a:gd name="connsiteY140" fmla="*/ 1170949 h 1694817"/>
              <a:gd name="connsiteX141" fmla="*/ 9681224 w 10942643"/>
              <a:gd name="connsiteY141" fmla="*/ 1170949 h 1694817"/>
              <a:gd name="connsiteX142" fmla="*/ 9681224 w 10942643"/>
              <a:gd name="connsiteY142" fmla="*/ 843531 h 1694817"/>
              <a:gd name="connsiteX143" fmla="*/ 9808744 w 10942643"/>
              <a:gd name="connsiteY143" fmla="*/ 843531 h 1694817"/>
              <a:gd name="connsiteX144" fmla="*/ 9801851 w 10942643"/>
              <a:gd name="connsiteY144" fmla="*/ 1028781 h 1694817"/>
              <a:gd name="connsiteX145" fmla="*/ 9811329 w 10942643"/>
              <a:gd name="connsiteY145" fmla="*/ 1638811 h 1694817"/>
              <a:gd name="connsiteX146" fmla="*/ 10193029 w 10942643"/>
              <a:gd name="connsiteY146" fmla="*/ 1638811 h 1694817"/>
              <a:gd name="connsiteX147" fmla="*/ 10195614 w 10942643"/>
              <a:gd name="connsiteY147" fmla="*/ 1389802 h 1694817"/>
              <a:gd name="connsiteX148" fmla="*/ 10300733 w 10942643"/>
              <a:gd name="connsiteY148" fmla="*/ 1389802 h 1694817"/>
              <a:gd name="connsiteX149" fmla="*/ 10300733 w 10942643"/>
              <a:gd name="connsiteY149" fmla="*/ 965882 h 1694817"/>
              <a:gd name="connsiteX150" fmla="*/ 10518723 w 10942643"/>
              <a:gd name="connsiteY150" fmla="*/ 965882 h 1694817"/>
              <a:gd name="connsiteX151" fmla="*/ 10518723 w 10942643"/>
              <a:gd name="connsiteY151" fmla="*/ 1183873 h 1694817"/>
              <a:gd name="connsiteX152" fmla="*/ 10518723 w 10942643"/>
              <a:gd name="connsiteY152" fmla="*/ 1393248 h 1694817"/>
              <a:gd name="connsiteX153" fmla="*/ 10697942 w 10942643"/>
              <a:gd name="connsiteY153" fmla="*/ 1393248 h 1694817"/>
              <a:gd name="connsiteX154" fmla="*/ 10833216 w 10942643"/>
              <a:gd name="connsiteY154" fmla="*/ 1393248 h 1694817"/>
              <a:gd name="connsiteX155" fmla="*/ 10833216 w 10942643"/>
              <a:gd name="connsiteY155" fmla="*/ 1131314 h 1694817"/>
              <a:gd name="connsiteX156" fmla="*/ 10894392 w 10942643"/>
              <a:gd name="connsiteY156" fmla="*/ 1131314 h 1694817"/>
              <a:gd name="connsiteX157" fmla="*/ 10894392 w 10942643"/>
              <a:gd name="connsiteY157" fmla="*/ 1188181 h 1694817"/>
              <a:gd name="connsiteX158" fmla="*/ 10942644 w 10942643"/>
              <a:gd name="connsiteY158" fmla="*/ 1188181 h 1694817"/>
              <a:gd name="connsiteX159" fmla="*/ 10942644 w 10942643"/>
              <a:gd name="connsiteY159" fmla="*/ 1694817 h 1694817"/>
              <a:gd name="connsiteX160" fmla="*/ 0 w 10942643"/>
              <a:gd name="connsiteY160" fmla="*/ 1694817 h 1694817"/>
              <a:gd name="connsiteX161" fmla="*/ 0 w 10942643"/>
              <a:gd name="connsiteY161" fmla="*/ 1463901 h 169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10942643" h="1694817">
                <a:moveTo>
                  <a:pt x="2585" y="1463901"/>
                </a:moveTo>
                <a:lnTo>
                  <a:pt x="2585" y="965882"/>
                </a:lnTo>
                <a:lnTo>
                  <a:pt x="194727" y="965882"/>
                </a:lnTo>
                <a:lnTo>
                  <a:pt x="194727" y="1402726"/>
                </a:lnTo>
                <a:lnTo>
                  <a:pt x="281752" y="1402726"/>
                </a:lnTo>
                <a:lnTo>
                  <a:pt x="281752" y="1114082"/>
                </a:lnTo>
                <a:lnTo>
                  <a:pt x="421335" y="1114082"/>
                </a:lnTo>
                <a:lnTo>
                  <a:pt x="421335" y="1288992"/>
                </a:lnTo>
                <a:lnTo>
                  <a:pt x="622094" y="1288992"/>
                </a:lnTo>
                <a:lnTo>
                  <a:pt x="622094" y="1402726"/>
                </a:lnTo>
                <a:lnTo>
                  <a:pt x="753061" y="1402726"/>
                </a:lnTo>
                <a:lnTo>
                  <a:pt x="753061" y="1105465"/>
                </a:lnTo>
                <a:lnTo>
                  <a:pt x="919354" y="1105465"/>
                </a:lnTo>
                <a:lnTo>
                  <a:pt x="919354" y="1314840"/>
                </a:lnTo>
                <a:lnTo>
                  <a:pt x="1102881" y="1314840"/>
                </a:lnTo>
                <a:lnTo>
                  <a:pt x="1338966" y="1061522"/>
                </a:lnTo>
                <a:lnTo>
                  <a:pt x="1338966" y="965020"/>
                </a:lnTo>
                <a:lnTo>
                  <a:pt x="1435468" y="965020"/>
                </a:lnTo>
                <a:lnTo>
                  <a:pt x="1435468" y="834053"/>
                </a:lnTo>
                <a:lnTo>
                  <a:pt x="1479411" y="834053"/>
                </a:lnTo>
                <a:lnTo>
                  <a:pt x="1479411" y="904707"/>
                </a:lnTo>
                <a:lnTo>
                  <a:pt x="1540586" y="904707"/>
                </a:lnTo>
                <a:lnTo>
                  <a:pt x="1540586" y="825437"/>
                </a:lnTo>
                <a:lnTo>
                  <a:pt x="1582806" y="825437"/>
                </a:lnTo>
                <a:lnTo>
                  <a:pt x="1582806" y="904707"/>
                </a:lnTo>
                <a:lnTo>
                  <a:pt x="1660352" y="904707"/>
                </a:lnTo>
                <a:lnTo>
                  <a:pt x="1660352" y="825437"/>
                </a:lnTo>
                <a:lnTo>
                  <a:pt x="1711188" y="825437"/>
                </a:lnTo>
                <a:lnTo>
                  <a:pt x="1711188" y="904707"/>
                </a:lnTo>
                <a:lnTo>
                  <a:pt x="1793043" y="904707"/>
                </a:lnTo>
                <a:lnTo>
                  <a:pt x="1793043" y="1096849"/>
                </a:lnTo>
                <a:lnTo>
                  <a:pt x="1911085" y="1096849"/>
                </a:lnTo>
                <a:lnTo>
                  <a:pt x="1911085" y="700501"/>
                </a:lnTo>
                <a:lnTo>
                  <a:pt x="2143724" y="700501"/>
                </a:lnTo>
                <a:lnTo>
                  <a:pt x="2143724" y="1192489"/>
                </a:lnTo>
                <a:lnTo>
                  <a:pt x="2213516" y="1192489"/>
                </a:lnTo>
                <a:lnTo>
                  <a:pt x="2278999" y="1127006"/>
                </a:lnTo>
                <a:lnTo>
                  <a:pt x="2278999" y="554887"/>
                </a:lnTo>
                <a:lnTo>
                  <a:pt x="2528009" y="554887"/>
                </a:lnTo>
                <a:lnTo>
                  <a:pt x="2528009" y="1463901"/>
                </a:lnTo>
                <a:lnTo>
                  <a:pt x="2711535" y="1463901"/>
                </a:lnTo>
                <a:lnTo>
                  <a:pt x="2711535" y="1088233"/>
                </a:lnTo>
                <a:lnTo>
                  <a:pt x="2748585" y="1088233"/>
                </a:lnTo>
                <a:lnTo>
                  <a:pt x="2748585" y="994316"/>
                </a:lnTo>
                <a:lnTo>
                  <a:pt x="2783912" y="994316"/>
                </a:lnTo>
                <a:lnTo>
                  <a:pt x="2783912" y="944341"/>
                </a:lnTo>
                <a:lnTo>
                  <a:pt x="2814069" y="944341"/>
                </a:lnTo>
                <a:lnTo>
                  <a:pt x="2814069" y="1092541"/>
                </a:lnTo>
                <a:lnTo>
                  <a:pt x="2948482" y="1092541"/>
                </a:lnTo>
                <a:lnTo>
                  <a:pt x="2948482" y="930555"/>
                </a:lnTo>
                <a:lnTo>
                  <a:pt x="2998457" y="930555"/>
                </a:lnTo>
                <a:lnTo>
                  <a:pt x="2998457" y="881443"/>
                </a:lnTo>
                <a:lnTo>
                  <a:pt x="3042399" y="881443"/>
                </a:lnTo>
                <a:lnTo>
                  <a:pt x="3042399" y="991731"/>
                </a:lnTo>
                <a:lnTo>
                  <a:pt x="3106160" y="991731"/>
                </a:lnTo>
                <a:lnTo>
                  <a:pt x="3106160" y="1032227"/>
                </a:lnTo>
                <a:lnTo>
                  <a:pt x="3155272" y="1032227"/>
                </a:lnTo>
                <a:lnTo>
                  <a:pt x="3155272" y="1221785"/>
                </a:lnTo>
                <a:lnTo>
                  <a:pt x="3499923" y="1221785"/>
                </a:lnTo>
                <a:lnTo>
                  <a:pt x="3499923" y="269689"/>
                </a:lnTo>
                <a:lnTo>
                  <a:pt x="3689480" y="269689"/>
                </a:lnTo>
                <a:lnTo>
                  <a:pt x="3689480" y="379977"/>
                </a:lnTo>
                <a:lnTo>
                  <a:pt x="3689480" y="1576774"/>
                </a:lnTo>
                <a:lnTo>
                  <a:pt x="4225411" y="1575913"/>
                </a:lnTo>
                <a:lnTo>
                  <a:pt x="4216795" y="1336381"/>
                </a:lnTo>
                <a:lnTo>
                  <a:pt x="4304681" y="1336381"/>
                </a:lnTo>
                <a:lnTo>
                  <a:pt x="4304681" y="0"/>
                </a:lnTo>
                <a:lnTo>
                  <a:pt x="4488207" y="0"/>
                </a:lnTo>
                <a:lnTo>
                  <a:pt x="4488207" y="983114"/>
                </a:lnTo>
                <a:lnTo>
                  <a:pt x="4684658" y="983114"/>
                </a:lnTo>
                <a:lnTo>
                  <a:pt x="4684658" y="174910"/>
                </a:lnTo>
                <a:lnTo>
                  <a:pt x="4754449" y="174910"/>
                </a:lnTo>
                <a:lnTo>
                  <a:pt x="4754449" y="349820"/>
                </a:lnTo>
                <a:lnTo>
                  <a:pt x="4845782" y="349820"/>
                </a:lnTo>
                <a:lnTo>
                  <a:pt x="4845782" y="218853"/>
                </a:lnTo>
                <a:lnTo>
                  <a:pt x="4932806" y="218853"/>
                </a:lnTo>
                <a:lnTo>
                  <a:pt x="4932806" y="442014"/>
                </a:lnTo>
                <a:lnTo>
                  <a:pt x="5168891" y="442014"/>
                </a:lnTo>
                <a:lnTo>
                  <a:pt x="5278318" y="551440"/>
                </a:lnTo>
                <a:lnTo>
                  <a:pt x="5278318" y="726350"/>
                </a:lnTo>
                <a:lnTo>
                  <a:pt x="5723778" y="726350"/>
                </a:lnTo>
                <a:lnTo>
                  <a:pt x="5723778" y="647942"/>
                </a:lnTo>
                <a:lnTo>
                  <a:pt x="5890072" y="647942"/>
                </a:lnTo>
                <a:lnTo>
                  <a:pt x="5890072" y="341204"/>
                </a:lnTo>
                <a:lnTo>
                  <a:pt x="5959863" y="341204"/>
                </a:lnTo>
                <a:lnTo>
                  <a:pt x="5959863" y="284336"/>
                </a:lnTo>
                <a:lnTo>
                  <a:pt x="6029655" y="284336"/>
                </a:lnTo>
                <a:lnTo>
                  <a:pt x="6029655" y="345512"/>
                </a:lnTo>
                <a:lnTo>
                  <a:pt x="6116679" y="345512"/>
                </a:lnTo>
                <a:lnTo>
                  <a:pt x="6116679" y="1214892"/>
                </a:lnTo>
                <a:lnTo>
                  <a:pt x="6435481" y="1214892"/>
                </a:lnTo>
                <a:lnTo>
                  <a:pt x="6435481" y="834915"/>
                </a:lnTo>
                <a:lnTo>
                  <a:pt x="6579372" y="992592"/>
                </a:lnTo>
                <a:lnTo>
                  <a:pt x="6579372" y="1298469"/>
                </a:lnTo>
                <a:lnTo>
                  <a:pt x="6976581" y="1298469"/>
                </a:lnTo>
                <a:lnTo>
                  <a:pt x="6976581" y="1201967"/>
                </a:lnTo>
                <a:lnTo>
                  <a:pt x="7024832" y="1201967"/>
                </a:lnTo>
                <a:lnTo>
                  <a:pt x="7024832" y="1114943"/>
                </a:lnTo>
                <a:lnTo>
                  <a:pt x="7064467" y="1114943"/>
                </a:lnTo>
                <a:lnTo>
                  <a:pt x="7064467" y="633295"/>
                </a:lnTo>
                <a:lnTo>
                  <a:pt x="7208359" y="489403"/>
                </a:lnTo>
                <a:lnTo>
                  <a:pt x="7208359" y="1345859"/>
                </a:lnTo>
                <a:lnTo>
                  <a:pt x="7370344" y="1345859"/>
                </a:lnTo>
                <a:lnTo>
                  <a:pt x="7370344" y="983114"/>
                </a:lnTo>
                <a:lnTo>
                  <a:pt x="7475463" y="983114"/>
                </a:lnTo>
                <a:lnTo>
                  <a:pt x="7475463" y="1122698"/>
                </a:lnTo>
                <a:lnTo>
                  <a:pt x="7515097" y="1122698"/>
                </a:lnTo>
                <a:lnTo>
                  <a:pt x="7515097" y="1183873"/>
                </a:lnTo>
                <a:lnTo>
                  <a:pt x="7540946" y="1183873"/>
                </a:lnTo>
                <a:lnTo>
                  <a:pt x="7540946" y="1301916"/>
                </a:lnTo>
                <a:lnTo>
                  <a:pt x="7715856" y="1301916"/>
                </a:lnTo>
                <a:lnTo>
                  <a:pt x="7715856" y="904707"/>
                </a:lnTo>
                <a:lnTo>
                  <a:pt x="7933847" y="904707"/>
                </a:lnTo>
                <a:lnTo>
                  <a:pt x="7933847" y="1227816"/>
                </a:lnTo>
                <a:lnTo>
                  <a:pt x="8020871" y="1227816"/>
                </a:lnTo>
                <a:lnTo>
                  <a:pt x="8020871" y="1035674"/>
                </a:lnTo>
                <a:lnTo>
                  <a:pt x="8130298" y="1035674"/>
                </a:lnTo>
                <a:lnTo>
                  <a:pt x="8130298" y="1376016"/>
                </a:lnTo>
                <a:lnTo>
                  <a:pt x="8296591" y="1376016"/>
                </a:lnTo>
                <a:lnTo>
                  <a:pt x="8296591" y="899537"/>
                </a:lnTo>
                <a:lnTo>
                  <a:pt x="8436175" y="899537"/>
                </a:lnTo>
                <a:lnTo>
                  <a:pt x="8436175" y="788387"/>
                </a:lnTo>
                <a:lnTo>
                  <a:pt x="8527507" y="788387"/>
                </a:lnTo>
                <a:lnTo>
                  <a:pt x="8527507" y="852147"/>
                </a:lnTo>
                <a:lnTo>
                  <a:pt x="8580066" y="852147"/>
                </a:lnTo>
                <a:lnTo>
                  <a:pt x="8580066" y="1079617"/>
                </a:lnTo>
                <a:lnTo>
                  <a:pt x="8654165" y="1079617"/>
                </a:lnTo>
                <a:lnTo>
                  <a:pt x="8654165" y="637603"/>
                </a:lnTo>
                <a:lnTo>
                  <a:pt x="8833384" y="637603"/>
                </a:lnTo>
                <a:lnTo>
                  <a:pt x="8833384" y="838361"/>
                </a:lnTo>
                <a:lnTo>
                  <a:pt x="8907484" y="838361"/>
                </a:lnTo>
                <a:lnTo>
                  <a:pt x="8907484" y="721180"/>
                </a:lnTo>
                <a:lnTo>
                  <a:pt x="9165110" y="721180"/>
                </a:lnTo>
                <a:lnTo>
                  <a:pt x="9165110" y="756507"/>
                </a:lnTo>
                <a:lnTo>
                  <a:pt x="9204744" y="756507"/>
                </a:lnTo>
                <a:cubicBezTo>
                  <a:pt x="9204744" y="756507"/>
                  <a:pt x="9193544" y="1396695"/>
                  <a:pt x="9204744" y="1407034"/>
                </a:cubicBezTo>
                <a:cubicBezTo>
                  <a:pt x="9215946" y="1418235"/>
                  <a:pt x="9379655" y="1407034"/>
                  <a:pt x="9379655" y="1407034"/>
                </a:cubicBezTo>
                <a:lnTo>
                  <a:pt x="9423597" y="1407034"/>
                </a:lnTo>
                <a:lnTo>
                  <a:pt x="9423597" y="965882"/>
                </a:lnTo>
                <a:lnTo>
                  <a:pt x="9589892" y="965882"/>
                </a:lnTo>
                <a:lnTo>
                  <a:pt x="9589892" y="1170949"/>
                </a:lnTo>
                <a:lnTo>
                  <a:pt x="9681224" y="1170949"/>
                </a:lnTo>
                <a:lnTo>
                  <a:pt x="9681224" y="843531"/>
                </a:lnTo>
                <a:lnTo>
                  <a:pt x="9808744" y="843531"/>
                </a:lnTo>
                <a:lnTo>
                  <a:pt x="9801851" y="1028781"/>
                </a:lnTo>
                <a:lnTo>
                  <a:pt x="9811329" y="1638811"/>
                </a:lnTo>
                <a:lnTo>
                  <a:pt x="10193029" y="1638811"/>
                </a:lnTo>
                <a:lnTo>
                  <a:pt x="10195614" y="1389802"/>
                </a:lnTo>
                <a:lnTo>
                  <a:pt x="10300733" y="1389802"/>
                </a:lnTo>
                <a:lnTo>
                  <a:pt x="10300733" y="965882"/>
                </a:lnTo>
                <a:lnTo>
                  <a:pt x="10518723" y="965882"/>
                </a:lnTo>
                <a:lnTo>
                  <a:pt x="10518723" y="1183873"/>
                </a:lnTo>
                <a:lnTo>
                  <a:pt x="10518723" y="1393248"/>
                </a:lnTo>
                <a:lnTo>
                  <a:pt x="10697942" y="1393248"/>
                </a:lnTo>
                <a:lnTo>
                  <a:pt x="10833216" y="1393248"/>
                </a:lnTo>
                <a:lnTo>
                  <a:pt x="10833216" y="1131314"/>
                </a:lnTo>
                <a:lnTo>
                  <a:pt x="10894392" y="1131314"/>
                </a:lnTo>
                <a:lnTo>
                  <a:pt x="10894392" y="1188181"/>
                </a:lnTo>
                <a:lnTo>
                  <a:pt x="10942644" y="1188181"/>
                </a:lnTo>
                <a:lnTo>
                  <a:pt x="10942644" y="1694817"/>
                </a:lnTo>
                <a:lnTo>
                  <a:pt x="0" y="1694817"/>
                </a:lnTo>
                <a:lnTo>
                  <a:pt x="0" y="1463901"/>
                </a:lnTo>
                <a:close/>
              </a:path>
            </a:pathLst>
          </a:custGeom>
          <a:solidFill>
            <a:schemeClr val="bg2">
              <a:alpha val="15000"/>
            </a:schemeClr>
          </a:solidFill>
          <a:ln w="86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B7BD3D82-1CB6-4A93-B7A9-50E25A7484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如何有效防治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1504BC22-A328-47EB-AC35-88AD8ED7837F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4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1A9FDD1-6407-4FC4-8EF6-FF498B545315}"/>
              </a:ext>
            </a:extLst>
          </p:cNvPr>
          <p:cNvGrpSpPr/>
          <p:nvPr/>
        </p:nvGrpSpPr>
        <p:grpSpPr>
          <a:xfrm>
            <a:off x="432247" y="589860"/>
            <a:ext cx="683809" cy="412620"/>
            <a:chOff x="6040953" y="665860"/>
            <a:chExt cx="563267" cy="33988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C0601B3-2E60-43AE-BB58-B656AAEE6778}"/>
                </a:ext>
              </a:extLst>
            </p:cNvPr>
            <p:cNvSpPr/>
            <p:nvPr/>
          </p:nvSpPr>
          <p:spPr>
            <a:xfrm>
              <a:off x="6558501" y="72522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2E012FC-EEE9-4D2A-887D-14862B4FFEB3}"/>
                </a:ext>
              </a:extLst>
            </p:cNvPr>
            <p:cNvSpPr/>
            <p:nvPr/>
          </p:nvSpPr>
          <p:spPr>
            <a:xfrm>
              <a:off x="6507679" y="983526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1541CD0-CD95-4175-8CFB-4F8F23B149CD}"/>
                </a:ext>
              </a:extLst>
            </p:cNvPr>
            <p:cNvSpPr/>
            <p:nvPr/>
          </p:nvSpPr>
          <p:spPr>
            <a:xfrm>
              <a:off x="6040953" y="888553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8D5EA3C-A6FA-435C-9BD0-7D4F1B72C880}"/>
                </a:ext>
              </a:extLst>
            </p:cNvPr>
            <p:cNvCxnSpPr>
              <a:cxnSpLocks/>
              <a:stCxn id="5" idx="4"/>
              <a:endCxn id="7" idx="0"/>
            </p:cNvCxnSpPr>
            <p:nvPr/>
          </p:nvCxnSpPr>
          <p:spPr>
            <a:xfrm flipH="1">
              <a:off x="6057092" y="770946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667CE6F-A87C-4D7D-A1E8-88E1B6B169D6}"/>
                </a:ext>
              </a:extLst>
            </p:cNvPr>
            <p:cNvCxnSpPr>
              <a:stCxn id="5" idx="4"/>
              <a:endCxn id="6" idx="1"/>
            </p:cNvCxnSpPr>
            <p:nvPr/>
          </p:nvCxnSpPr>
          <p:spPr>
            <a:xfrm flipH="1">
              <a:off x="6510448" y="770946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5E2E6FC-D76F-4A0A-A026-F59FF21FD110}"/>
                </a:ext>
              </a:extLst>
            </p:cNvPr>
            <p:cNvCxnSpPr>
              <a:cxnSpLocks/>
              <a:stCxn id="7" idx="0"/>
              <a:endCxn id="6" idx="0"/>
            </p:cNvCxnSpPr>
            <p:nvPr/>
          </p:nvCxnSpPr>
          <p:spPr>
            <a:xfrm>
              <a:off x="6057092" y="888553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1585ABC-E8B8-4FC5-80B1-420B5C461ED2}"/>
                </a:ext>
              </a:extLst>
            </p:cNvPr>
            <p:cNvSpPr/>
            <p:nvPr/>
          </p:nvSpPr>
          <p:spPr>
            <a:xfrm>
              <a:off x="6139214" y="665860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6805893-2E8D-4F86-82B5-4A0191A623DB}"/>
              </a:ext>
            </a:extLst>
          </p:cNvPr>
          <p:cNvGrpSpPr/>
          <p:nvPr/>
        </p:nvGrpSpPr>
        <p:grpSpPr>
          <a:xfrm>
            <a:off x="824556" y="1796388"/>
            <a:ext cx="4981668" cy="923330"/>
            <a:chOff x="824556" y="1796388"/>
            <a:chExt cx="4981668" cy="923330"/>
          </a:xfrm>
        </p:grpSpPr>
        <p:sp>
          <p:nvSpPr>
            <p:cNvPr id="12" name="PA-102267">
              <a:extLst>
                <a:ext uri="{FF2B5EF4-FFF2-40B4-BE49-F238E27FC236}">
                  <a16:creationId xmlns:a16="http://schemas.microsoft.com/office/drawing/2014/main" xmlns="" id="{8F35F906-E58F-4FD4-8D16-E25AC476EDE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48722" y="1796388"/>
              <a:ext cx="4733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sz="24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避免接触野生动物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2549CDDA-0F63-4BED-85EF-A74C33AAAA22}"/>
                </a:ext>
              </a:extLst>
            </p:cNvPr>
            <p:cNvSpPr/>
            <p:nvPr/>
          </p:nvSpPr>
          <p:spPr>
            <a:xfrm>
              <a:off x="824556" y="2258053"/>
              <a:ext cx="49816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不要吃未检疫、未熟的食物，尽量避免接触野生动物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尤其是蝙蝠、土拨鼠等啮齿类动物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5210A2C-656F-4803-9311-2C96DFF45845}"/>
              </a:ext>
            </a:extLst>
          </p:cNvPr>
          <p:cNvGrpSpPr/>
          <p:nvPr/>
        </p:nvGrpSpPr>
        <p:grpSpPr>
          <a:xfrm>
            <a:off x="6385778" y="1796388"/>
            <a:ext cx="4981668" cy="738664"/>
            <a:chOff x="6385778" y="1796388"/>
            <a:chExt cx="4981668" cy="738664"/>
          </a:xfrm>
        </p:grpSpPr>
        <p:sp>
          <p:nvSpPr>
            <p:cNvPr id="20" name="PA-102267">
              <a:extLst>
                <a:ext uri="{FF2B5EF4-FFF2-40B4-BE49-F238E27FC236}">
                  <a16:creationId xmlns:a16="http://schemas.microsoft.com/office/drawing/2014/main" xmlns="" id="{C1C977AE-64CC-4899-AD09-AE2BEA0BAF2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509944" y="1796388"/>
              <a:ext cx="4733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sz="24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避免去人群密集处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9758504A-508D-4338-A2A3-676C692BF6A5}"/>
                </a:ext>
              </a:extLst>
            </p:cNvPr>
            <p:cNvSpPr/>
            <p:nvPr/>
          </p:nvSpPr>
          <p:spPr>
            <a:xfrm>
              <a:off x="6385778" y="2258053"/>
              <a:ext cx="498166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避免去人群密集处，去公共场所一定要正确佩戴口罩</a:t>
              </a:r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05B587CE-951B-4120-84D4-1A9C560C4F4B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5" b="10655"/>
          <a:stretch/>
        </p:blipFill>
        <p:spPr/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8F945DE-6AA4-414E-A3A2-36287E1D2FC8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8" b="3478"/>
          <a:stretch/>
        </p:blipFill>
        <p:spPr/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27FFF85-2D48-44A1-8736-2A93FB473476}"/>
              </a:ext>
            </a:extLst>
          </p:cNvPr>
          <p:cNvSpPr/>
          <p:nvPr/>
        </p:nvSpPr>
        <p:spPr>
          <a:xfrm>
            <a:off x="2822846" y="5873332"/>
            <a:ext cx="6549754" cy="1043036"/>
          </a:xfrm>
          <a:custGeom>
            <a:avLst/>
            <a:gdLst>
              <a:gd name="connsiteX0" fmla="*/ 0 w 12195446"/>
              <a:gd name="connsiteY0" fmla="*/ 1820614 h 1942103"/>
              <a:gd name="connsiteX1" fmla="*/ 477341 w 12195446"/>
              <a:gd name="connsiteY1" fmla="*/ 1820614 h 1942103"/>
              <a:gd name="connsiteX2" fmla="*/ 477341 w 12195446"/>
              <a:gd name="connsiteY2" fmla="*/ 1389802 h 1942103"/>
              <a:gd name="connsiteX3" fmla="*/ 605723 w 12195446"/>
              <a:gd name="connsiteY3" fmla="*/ 1389802 h 1942103"/>
              <a:gd name="connsiteX4" fmla="*/ 605723 w 12195446"/>
              <a:gd name="connsiteY4" fmla="*/ 1820614 h 1942103"/>
              <a:gd name="connsiteX5" fmla="*/ 687577 w 12195446"/>
              <a:gd name="connsiteY5" fmla="*/ 1820614 h 1942103"/>
              <a:gd name="connsiteX6" fmla="*/ 687577 w 12195446"/>
              <a:gd name="connsiteY6" fmla="*/ 1529385 h 1942103"/>
              <a:gd name="connsiteX7" fmla="*/ 1036535 w 12195446"/>
              <a:gd name="connsiteY7" fmla="*/ 1529385 h 1942103"/>
              <a:gd name="connsiteX8" fmla="*/ 1036535 w 12195446"/>
              <a:gd name="connsiteY8" fmla="*/ 1750823 h 1942103"/>
              <a:gd name="connsiteX9" fmla="*/ 1200244 w 12195446"/>
              <a:gd name="connsiteY9" fmla="*/ 1750823 h 1942103"/>
              <a:gd name="connsiteX10" fmla="*/ 1200244 w 12195446"/>
              <a:gd name="connsiteY10" fmla="*/ 1250218 h 1942103"/>
              <a:gd name="connsiteX11" fmla="*/ 1386355 w 12195446"/>
              <a:gd name="connsiteY11" fmla="*/ 1250218 h 1942103"/>
              <a:gd name="connsiteX12" fmla="*/ 1386355 w 12195446"/>
              <a:gd name="connsiteY12" fmla="*/ 1471656 h 1942103"/>
              <a:gd name="connsiteX13" fmla="*/ 1456147 w 12195446"/>
              <a:gd name="connsiteY13" fmla="*/ 1471656 h 1942103"/>
              <a:gd name="connsiteX14" fmla="*/ 1456147 w 12195446"/>
              <a:gd name="connsiteY14" fmla="*/ 1646566 h 1942103"/>
              <a:gd name="connsiteX15" fmla="*/ 1538863 w 12195446"/>
              <a:gd name="connsiteY15" fmla="*/ 1535416 h 1942103"/>
              <a:gd name="connsiteX16" fmla="*/ 1827508 w 12195446"/>
              <a:gd name="connsiteY16" fmla="*/ 1535416 h 1942103"/>
              <a:gd name="connsiteX17" fmla="*/ 2002418 w 12195446"/>
              <a:gd name="connsiteY17" fmla="*/ 1710326 h 1942103"/>
              <a:gd name="connsiteX18" fmla="*/ 2089442 w 12195446"/>
              <a:gd name="connsiteY18" fmla="*/ 1710326 h 1942103"/>
              <a:gd name="connsiteX19" fmla="*/ 2089442 w 12195446"/>
              <a:gd name="connsiteY19" fmla="*/ 1552649 h 1942103"/>
              <a:gd name="connsiteX20" fmla="*/ 2137693 w 12195446"/>
              <a:gd name="connsiteY20" fmla="*/ 1552649 h 1942103"/>
              <a:gd name="connsiteX21" fmla="*/ 2378086 w 12195446"/>
              <a:gd name="connsiteY21" fmla="*/ 1706018 h 1942103"/>
              <a:gd name="connsiteX22" fmla="*/ 2460802 w 12195446"/>
              <a:gd name="connsiteY22" fmla="*/ 1706018 h 1942103"/>
              <a:gd name="connsiteX23" fmla="*/ 2460802 w 12195446"/>
              <a:gd name="connsiteY23" fmla="*/ 1299331 h 1942103"/>
              <a:gd name="connsiteX24" fmla="*/ 2552996 w 12195446"/>
              <a:gd name="connsiteY24" fmla="*/ 1299331 h 1942103"/>
              <a:gd name="connsiteX25" fmla="*/ 2596077 w 12195446"/>
              <a:gd name="connsiteY25" fmla="*/ 1382909 h 1942103"/>
              <a:gd name="connsiteX26" fmla="*/ 2596077 w 12195446"/>
              <a:gd name="connsiteY26" fmla="*/ 1697402 h 1942103"/>
              <a:gd name="connsiteX27" fmla="*/ 2823547 w 12195446"/>
              <a:gd name="connsiteY27" fmla="*/ 1697402 h 1942103"/>
              <a:gd name="connsiteX28" fmla="*/ 2823547 w 12195446"/>
              <a:gd name="connsiteY28" fmla="*/ 1535416 h 1942103"/>
              <a:gd name="connsiteX29" fmla="*/ 2919187 w 12195446"/>
              <a:gd name="connsiteY29" fmla="*/ 1535416 h 1942103"/>
              <a:gd name="connsiteX30" fmla="*/ 2919187 w 12195446"/>
              <a:gd name="connsiteY30" fmla="*/ 556610 h 1942103"/>
              <a:gd name="connsiteX31" fmla="*/ 3116499 w 12195446"/>
              <a:gd name="connsiteY31" fmla="*/ 556610 h 1942103"/>
              <a:gd name="connsiteX32" fmla="*/ 3116499 w 12195446"/>
              <a:gd name="connsiteY32" fmla="*/ 1522492 h 1942103"/>
              <a:gd name="connsiteX33" fmla="*/ 3203523 w 12195446"/>
              <a:gd name="connsiteY33" fmla="*/ 1522492 h 1942103"/>
              <a:gd name="connsiteX34" fmla="*/ 3203523 w 12195446"/>
              <a:gd name="connsiteY34" fmla="*/ 1189043 h 1942103"/>
              <a:gd name="connsiteX35" fmla="*/ 3334491 w 12195446"/>
              <a:gd name="connsiteY35" fmla="*/ 1189043 h 1942103"/>
              <a:gd name="connsiteX36" fmla="*/ 3334491 w 12195446"/>
              <a:gd name="connsiteY36" fmla="*/ 927970 h 1942103"/>
              <a:gd name="connsiteX37" fmla="*/ 3383603 w 12195446"/>
              <a:gd name="connsiteY37" fmla="*/ 927970 h 1942103"/>
              <a:gd name="connsiteX38" fmla="*/ 3383603 w 12195446"/>
              <a:gd name="connsiteY38" fmla="*/ 839223 h 1942103"/>
              <a:gd name="connsiteX39" fmla="*/ 3520602 w 12195446"/>
              <a:gd name="connsiteY39" fmla="*/ 839223 h 1942103"/>
              <a:gd name="connsiteX40" fmla="*/ 3520602 w 12195446"/>
              <a:gd name="connsiteY40" fmla="*/ 915046 h 1942103"/>
              <a:gd name="connsiteX41" fmla="*/ 3602456 w 12195446"/>
              <a:gd name="connsiteY41" fmla="*/ 915046 h 1942103"/>
              <a:gd name="connsiteX42" fmla="*/ 3602456 w 12195446"/>
              <a:gd name="connsiteY42" fmla="*/ 1693094 h 1942103"/>
              <a:gd name="connsiteX43" fmla="*/ 3648984 w 12195446"/>
              <a:gd name="connsiteY43" fmla="*/ 1693094 h 1942103"/>
              <a:gd name="connsiteX44" fmla="*/ 3648984 w 12195446"/>
              <a:gd name="connsiteY44" fmla="*/ 1731005 h 1942103"/>
              <a:gd name="connsiteX45" fmla="*/ 3756687 w 12195446"/>
              <a:gd name="connsiteY45" fmla="*/ 1731005 h 1942103"/>
              <a:gd name="connsiteX46" fmla="*/ 3756687 w 12195446"/>
              <a:gd name="connsiteY46" fmla="*/ 1189043 h 1942103"/>
              <a:gd name="connsiteX47" fmla="*/ 3934182 w 12195446"/>
              <a:gd name="connsiteY47" fmla="*/ 1189043 h 1942103"/>
              <a:gd name="connsiteX48" fmla="*/ 3934182 w 12195446"/>
              <a:gd name="connsiteY48" fmla="*/ 1675000 h 1942103"/>
              <a:gd name="connsiteX49" fmla="*/ 4208179 w 12195446"/>
              <a:gd name="connsiteY49" fmla="*/ 1675000 h 1942103"/>
              <a:gd name="connsiteX50" fmla="*/ 4208179 w 12195446"/>
              <a:gd name="connsiteY50" fmla="*/ 912461 h 1942103"/>
              <a:gd name="connsiteX51" fmla="*/ 4306404 w 12195446"/>
              <a:gd name="connsiteY51" fmla="*/ 912461 h 1942103"/>
              <a:gd name="connsiteX52" fmla="*/ 4306404 w 12195446"/>
              <a:gd name="connsiteY52" fmla="*/ 840946 h 1942103"/>
              <a:gd name="connsiteX53" fmla="*/ 4413246 w 12195446"/>
              <a:gd name="connsiteY53" fmla="*/ 840946 h 1942103"/>
              <a:gd name="connsiteX54" fmla="*/ 4413246 w 12195446"/>
              <a:gd name="connsiteY54" fmla="*/ 876273 h 1942103"/>
              <a:gd name="connsiteX55" fmla="*/ 4489930 w 12195446"/>
              <a:gd name="connsiteY55" fmla="*/ 876273 h 1942103"/>
              <a:gd name="connsiteX56" fmla="*/ 4489930 w 12195446"/>
              <a:gd name="connsiteY56" fmla="*/ 1279514 h 1942103"/>
              <a:gd name="connsiteX57" fmla="*/ 4627790 w 12195446"/>
              <a:gd name="connsiteY57" fmla="*/ 1279514 h 1942103"/>
              <a:gd name="connsiteX58" fmla="*/ 4627790 w 12195446"/>
              <a:gd name="connsiteY58" fmla="*/ 467001 h 1942103"/>
              <a:gd name="connsiteX59" fmla="*/ 4731185 w 12195446"/>
              <a:gd name="connsiteY59" fmla="*/ 467001 h 1942103"/>
              <a:gd name="connsiteX60" fmla="*/ 4731185 w 12195446"/>
              <a:gd name="connsiteY60" fmla="*/ 433398 h 1942103"/>
              <a:gd name="connsiteX61" fmla="*/ 4771682 w 12195446"/>
              <a:gd name="connsiteY61" fmla="*/ 433398 h 1942103"/>
              <a:gd name="connsiteX62" fmla="*/ 4771682 w 12195446"/>
              <a:gd name="connsiteY62" fmla="*/ 593660 h 1942103"/>
              <a:gd name="connsiteX63" fmla="*/ 4908680 w 12195446"/>
              <a:gd name="connsiteY63" fmla="*/ 593660 h 1942103"/>
              <a:gd name="connsiteX64" fmla="*/ 4908680 w 12195446"/>
              <a:gd name="connsiteY64" fmla="*/ 243840 h 1942103"/>
              <a:gd name="connsiteX65" fmla="*/ 4908680 w 12195446"/>
              <a:gd name="connsiteY65" fmla="*/ 194727 h 1942103"/>
              <a:gd name="connsiteX66" fmla="*/ 4908680 w 12195446"/>
              <a:gd name="connsiteY66" fmla="*/ 159401 h 1942103"/>
              <a:gd name="connsiteX67" fmla="*/ 4972440 w 12195446"/>
              <a:gd name="connsiteY67" fmla="*/ 159401 h 1942103"/>
              <a:gd name="connsiteX68" fmla="*/ 4972440 w 12195446"/>
              <a:gd name="connsiteY68" fmla="*/ 89609 h 1942103"/>
              <a:gd name="connsiteX69" fmla="*/ 5013799 w 12195446"/>
              <a:gd name="connsiteY69" fmla="*/ 89609 h 1942103"/>
              <a:gd name="connsiteX70" fmla="*/ 5013799 w 12195446"/>
              <a:gd name="connsiteY70" fmla="*/ 0 h 1942103"/>
              <a:gd name="connsiteX71" fmla="*/ 5046541 w 12195446"/>
              <a:gd name="connsiteY71" fmla="*/ 0 h 1942103"/>
              <a:gd name="connsiteX72" fmla="*/ 5046541 w 12195446"/>
              <a:gd name="connsiteY72" fmla="*/ 87024 h 1942103"/>
              <a:gd name="connsiteX73" fmla="*/ 5094791 w 12195446"/>
              <a:gd name="connsiteY73" fmla="*/ 87024 h 1942103"/>
              <a:gd name="connsiteX74" fmla="*/ 5094791 w 12195446"/>
              <a:gd name="connsiteY74" fmla="*/ 159401 h 1942103"/>
              <a:gd name="connsiteX75" fmla="*/ 5127533 w 12195446"/>
              <a:gd name="connsiteY75" fmla="*/ 159401 h 1942103"/>
              <a:gd name="connsiteX76" fmla="*/ 5127533 w 12195446"/>
              <a:gd name="connsiteY76" fmla="*/ 255903 h 1942103"/>
              <a:gd name="connsiteX77" fmla="*/ 5171476 w 12195446"/>
              <a:gd name="connsiteY77" fmla="*/ 255903 h 1942103"/>
              <a:gd name="connsiteX78" fmla="*/ 5171476 w 12195446"/>
              <a:gd name="connsiteY78" fmla="*/ 1699125 h 1942103"/>
              <a:gd name="connsiteX79" fmla="*/ 5540252 w 12195446"/>
              <a:gd name="connsiteY79" fmla="*/ 1699125 h 1942103"/>
              <a:gd name="connsiteX80" fmla="*/ 5540252 w 12195446"/>
              <a:gd name="connsiteY80" fmla="*/ 1111497 h 1942103"/>
              <a:gd name="connsiteX81" fmla="*/ 5581610 w 12195446"/>
              <a:gd name="connsiteY81" fmla="*/ 1111497 h 1942103"/>
              <a:gd name="connsiteX82" fmla="*/ 5581610 w 12195446"/>
              <a:gd name="connsiteY82" fmla="*/ 1064107 h 1942103"/>
              <a:gd name="connsiteX83" fmla="*/ 5610043 w 12195446"/>
              <a:gd name="connsiteY83" fmla="*/ 1064107 h 1942103"/>
              <a:gd name="connsiteX84" fmla="*/ 5610043 w 12195446"/>
              <a:gd name="connsiteY84" fmla="*/ 1020164 h 1942103"/>
              <a:gd name="connsiteX85" fmla="*/ 5678112 w 12195446"/>
              <a:gd name="connsiteY85" fmla="*/ 1020164 h 1942103"/>
              <a:gd name="connsiteX86" fmla="*/ 5678112 w 12195446"/>
              <a:gd name="connsiteY86" fmla="*/ 1074447 h 1942103"/>
              <a:gd name="connsiteX87" fmla="*/ 5844406 w 12195446"/>
              <a:gd name="connsiteY87" fmla="*/ 1074447 h 1942103"/>
              <a:gd name="connsiteX88" fmla="*/ 5844406 w 12195446"/>
              <a:gd name="connsiteY88" fmla="*/ 1395833 h 1942103"/>
              <a:gd name="connsiteX89" fmla="*/ 5885763 w 12195446"/>
              <a:gd name="connsiteY89" fmla="*/ 1395833 h 1942103"/>
              <a:gd name="connsiteX90" fmla="*/ 5885763 w 12195446"/>
              <a:gd name="connsiteY90" fmla="*/ 1442361 h 1942103"/>
              <a:gd name="connsiteX91" fmla="*/ 5940908 w 12195446"/>
              <a:gd name="connsiteY91" fmla="*/ 1442361 h 1942103"/>
              <a:gd name="connsiteX92" fmla="*/ 5940908 w 12195446"/>
              <a:gd name="connsiteY92" fmla="*/ 1514737 h 1942103"/>
              <a:gd name="connsiteX93" fmla="*/ 5993467 w 12195446"/>
              <a:gd name="connsiteY93" fmla="*/ 1514737 h 1942103"/>
              <a:gd name="connsiteX94" fmla="*/ 5993467 w 12195446"/>
              <a:gd name="connsiteY94" fmla="*/ 1561265 h 1942103"/>
              <a:gd name="connsiteX95" fmla="*/ 6115818 w 12195446"/>
              <a:gd name="connsiteY95" fmla="*/ 1561265 h 1942103"/>
              <a:gd name="connsiteX96" fmla="*/ 6115818 w 12195446"/>
              <a:gd name="connsiteY96" fmla="*/ 1226954 h 1942103"/>
              <a:gd name="connsiteX97" fmla="*/ 6200257 w 12195446"/>
              <a:gd name="connsiteY97" fmla="*/ 1226954 h 1942103"/>
              <a:gd name="connsiteX98" fmla="*/ 6200257 w 12195446"/>
              <a:gd name="connsiteY98" fmla="*/ 1294161 h 1942103"/>
              <a:gd name="connsiteX99" fmla="*/ 6270049 w 12195446"/>
              <a:gd name="connsiteY99" fmla="*/ 1294161 h 1942103"/>
              <a:gd name="connsiteX100" fmla="*/ 6270049 w 12195446"/>
              <a:gd name="connsiteY100" fmla="*/ 1419097 h 1942103"/>
              <a:gd name="connsiteX101" fmla="*/ 6375167 w 12195446"/>
              <a:gd name="connsiteY101" fmla="*/ 1419097 h 1942103"/>
              <a:gd name="connsiteX102" fmla="*/ 6375167 w 12195446"/>
              <a:gd name="connsiteY102" fmla="*/ 504912 h 1942103"/>
              <a:gd name="connsiteX103" fmla="*/ 6444959 w 12195446"/>
              <a:gd name="connsiteY103" fmla="*/ 504912 h 1942103"/>
              <a:gd name="connsiteX104" fmla="*/ 6444959 w 12195446"/>
              <a:gd name="connsiteY104" fmla="*/ 463554 h 1942103"/>
              <a:gd name="connsiteX105" fmla="*/ 6514750 w 12195446"/>
              <a:gd name="connsiteY105" fmla="*/ 463554 h 1942103"/>
              <a:gd name="connsiteX106" fmla="*/ 6514750 w 12195446"/>
              <a:gd name="connsiteY106" fmla="*/ 417027 h 1942103"/>
              <a:gd name="connsiteX107" fmla="*/ 6578510 w 12195446"/>
              <a:gd name="connsiteY107" fmla="*/ 417027 h 1942103"/>
              <a:gd name="connsiteX108" fmla="*/ 6578510 w 12195446"/>
              <a:gd name="connsiteY108" fmla="*/ 379115 h 1942103"/>
              <a:gd name="connsiteX109" fmla="*/ 6645717 w 12195446"/>
              <a:gd name="connsiteY109" fmla="*/ 379115 h 1942103"/>
              <a:gd name="connsiteX110" fmla="*/ 6645717 w 12195446"/>
              <a:gd name="connsiteY110" fmla="*/ 434259 h 1942103"/>
              <a:gd name="connsiteX111" fmla="*/ 6709478 w 12195446"/>
              <a:gd name="connsiteY111" fmla="*/ 434259 h 1942103"/>
              <a:gd name="connsiteX112" fmla="*/ 6709478 w 12195446"/>
              <a:gd name="connsiteY112" fmla="*/ 478202 h 1942103"/>
              <a:gd name="connsiteX113" fmla="*/ 6753420 w 12195446"/>
              <a:gd name="connsiteY113" fmla="*/ 478202 h 1942103"/>
              <a:gd name="connsiteX114" fmla="*/ 6753420 w 12195446"/>
              <a:gd name="connsiteY114" fmla="*/ 851286 h 1942103"/>
              <a:gd name="connsiteX115" fmla="*/ 6805980 w 12195446"/>
              <a:gd name="connsiteY115" fmla="*/ 851286 h 1942103"/>
              <a:gd name="connsiteX116" fmla="*/ 6805980 w 12195446"/>
              <a:gd name="connsiteY116" fmla="*/ 910738 h 1942103"/>
              <a:gd name="connsiteX117" fmla="*/ 6896450 w 12195446"/>
              <a:gd name="connsiteY117" fmla="*/ 910738 h 1942103"/>
              <a:gd name="connsiteX118" fmla="*/ 6896450 w 12195446"/>
              <a:gd name="connsiteY118" fmla="*/ 1655182 h 1942103"/>
              <a:gd name="connsiteX119" fmla="*/ 7095486 w 12195446"/>
              <a:gd name="connsiteY119" fmla="*/ 1655182 h 1942103"/>
              <a:gd name="connsiteX120" fmla="*/ 7095486 w 12195446"/>
              <a:gd name="connsiteY120" fmla="*/ 1472518 h 1942103"/>
              <a:gd name="connsiteX121" fmla="*/ 7191988 w 12195446"/>
              <a:gd name="connsiteY121" fmla="*/ 1472518 h 1942103"/>
              <a:gd name="connsiteX122" fmla="*/ 7191988 w 12195446"/>
              <a:gd name="connsiteY122" fmla="*/ 355851 h 1942103"/>
              <a:gd name="connsiteX123" fmla="*/ 7156661 w 12195446"/>
              <a:gd name="connsiteY123" fmla="*/ 355851 h 1942103"/>
              <a:gd name="connsiteX124" fmla="*/ 7156661 w 12195446"/>
              <a:gd name="connsiteY124" fmla="*/ 155093 h 1942103"/>
              <a:gd name="connsiteX125" fmla="*/ 7267811 w 12195446"/>
              <a:gd name="connsiteY125" fmla="*/ 155093 h 1942103"/>
              <a:gd name="connsiteX126" fmla="*/ 7267811 w 12195446"/>
              <a:gd name="connsiteY126" fmla="*/ 360159 h 1942103"/>
              <a:gd name="connsiteX127" fmla="*/ 7237654 w 12195446"/>
              <a:gd name="connsiteY127" fmla="*/ 360159 h 1942103"/>
              <a:gd name="connsiteX128" fmla="*/ 7237654 w 12195446"/>
              <a:gd name="connsiteY128" fmla="*/ 1500951 h 1942103"/>
              <a:gd name="connsiteX129" fmla="*/ 7267811 w 12195446"/>
              <a:gd name="connsiteY129" fmla="*/ 1500951 h 1942103"/>
              <a:gd name="connsiteX130" fmla="*/ 7267811 w 12195446"/>
              <a:gd name="connsiteY130" fmla="*/ 1548341 h 1942103"/>
              <a:gd name="connsiteX131" fmla="*/ 7316062 w 12195446"/>
              <a:gd name="connsiteY131" fmla="*/ 1548341 h 1942103"/>
              <a:gd name="connsiteX132" fmla="*/ 7316062 w 12195446"/>
              <a:gd name="connsiteY132" fmla="*/ 1188181 h 1942103"/>
              <a:gd name="connsiteX133" fmla="*/ 7412564 w 12195446"/>
              <a:gd name="connsiteY133" fmla="*/ 1188181 h 1942103"/>
              <a:gd name="connsiteX134" fmla="*/ 7412564 w 12195446"/>
              <a:gd name="connsiteY134" fmla="*/ 1644843 h 1942103"/>
              <a:gd name="connsiteX135" fmla="*/ 7549562 w 12195446"/>
              <a:gd name="connsiteY135" fmla="*/ 1644843 h 1942103"/>
              <a:gd name="connsiteX136" fmla="*/ 7549562 w 12195446"/>
              <a:gd name="connsiteY136" fmla="*/ 1238156 h 1942103"/>
              <a:gd name="connsiteX137" fmla="*/ 7621939 w 12195446"/>
              <a:gd name="connsiteY137" fmla="*/ 1238156 h 1942103"/>
              <a:gd name="connsiteX138" fmla="*/ 7621939 w 12195446"/>
              <a:gd name="connsiteY138" fmla="*/ 795280 h 1942103"/>
              <a:gd name="connsiteX139" fmla="*/ 7833899 w 12195446"/>
              <a:gd name="connsiteY139" fmla="*/ 795280 h 1942103"/>
              <a:gd name="connsiteX140" fmla="*/ 7833899 w 12195446"/>
              <a:gd name="connsiteY140" fmla="*/ 1068415 h 1942103"/>
              <a:gd name="connsiteX141" fmla="*/ 7864056 w 12195446"/>
              <a:gd name="connsiteY141" fmla="*/ 1068415 h 1942103"/>
              <a:gd name="connsiteX142" fmla="*/ 7864056 w 12195446"/>
              <a:gd name="connsiteY142" fmla="*/ 1107189 h 1942103"/>
              <a:gd name="connsiteX143" fmla="*/ 7906275 w 12195446"/>
              <a:gd name="connsiteY143" fmla="*/ 1107189 h 1942103"/>
              <a:gd name="connsiteX144" fmla="*/ 7906275 w 12195446"/>
              <a:gd name="connsiteY144" fmla="*/ 1650874 h 1942103"/>
              <a:gd name="connsiteX145" fmla="*/ 8004501 w 12195446"/>
              <a:gd name="connsiteY145" fmla="*/ 1650874 h 1942103"/>
              <a:gd name="connsiteX146" fmla="*/ 8004501 w 12195446"/>
              <a:gd name="connsiteY146" fmla="*/ 1441499 h 1942103"/>
              <a:gd name="connsiteX147" fmla="*/ 8080324 w 12195446"/>
              <a:gd name="connsiteY147" fmla="*/ 1441499 h 1942103"/>
              <a:gd name="connsiteX148" fmla="*/ 8080324 w 12195446"/>
              <a:gd name="connsiteY148" fmla="*/ 1509568 h 1942103"/>
              <a:gd name="connsiteX149" fmla="*/ 8148392 w 12195446"/>
              <a:gd name="connsiteY149" fmla="*/ 1509568 h 1942103"/>
              <a:gd name="connsiteX150" fmla="*/ 8148392 w 12195446"/>
              <a:gd name="connsiteY150" fmla="*/ 1668968 h 1942103"/>
              <a:gd name="connsiteX151" fmla="*/ 8233693 w 12195446"/>
              <a:gd name="connsiteY151" fmla="*/ 1668968 h 1942103"/>
              <a:gd name="connsiteX152" fmla="*/ 8233693 w 12195446"/>
              <a:gd name="connsiteY152" fmla="*/ 1612101 h 1942103"/>
              <a:gd name="connsiteX153" fmla="*/ 8294868 w 12195446"/>
              <a:gd name="connsiteY153" fmla="*/ 1612101 h 1942103"/>
              <a:gd name="connsiteX154" fmla="*/ 8294868 w 12195446"/>
              <a:gd name="connsiteY154" fmla="*/ 1384632 h 1942103"/>
              <a:gd name="connsiteX155" fmla="*/ 8587821 w 12195446"/>
              <a:gd name="connsiteY155" fmla="*/ 1384632 h 1942103"/>
              <a:gd name="connsiteX156" fmla="*/ 8587821 w 12195446"/>
              <a:gd name="connsiteY156" fmla="*/ 1434606 h 1942103"/>
              <a:gd name="connsiteX157" fmla="*/ 8635210 w 12195446"/>
              <a:gd name="connsiteY157" fmla="*/ 1434606 h 1942103"/>
              <a:gd name="connsiteX158" fmla="*/ 8635210 w 12195446"/>
              <a:gd name="connsiteY158" fmla="*/ 1701710 h 1942103"/>
              <a:gd name="connsiteX159" fmla="*/ 8764454 w 12195446"/>
              <a:gd name="connsiteY159" fmla="*/ 1701710 h 1942103"/>
              <a:gd name="connsiteX160" fmla="*/ 8764454 w 12195446"/>
              <a:gd name="connsiteY160" fmla="*/ 1509568 h 1942103"/>
              <a:gd name="connsiteX161" fmla="*/ 9057406 w 12195446"/>
              <a:gd name="connsiteY161" fmla="*/ 1509568 h 1942103"/>
              <a:gd name="connsiteX162" fmla="*/ 9057406 w 12195446"/>
              <a:gd name="connsiteY162" fmla="*/ 1301916 h 1942103"/>
              <a:gd name="connsiteX163" fmla="*/ 9174588 w 12195446"/>
              <a:gd name="connsiteY163" fmla="*/ 1301916 h 1942103"/>
              <a:gd name="connsiteX164" fmla="*/ 9174588 w 12195446"/>
              <a:gd name="connsiteY164" fmla="*/ 1642258 h 1942103"/>
              <a:gd name="connsiteX165" fmla="*/ 9380516 w 12195446"/>
              <a:gd name="connsiteY165" fmla="*/ 1642258 h 1942103"/>
              <a:gd name="connsiteX166" fmla="*/ 9380516 w 12195446"/>
              <a:gd name="connsiteY166" fmla="*/ 1236432 h 1942103"/>
              <a:gd name="connsiteX167" fmla="*/ 9413258 w 12195446"/>
              <a:gd name="connsiteY167" fmla="*/ 1236432 h 1942103"/>
              <a:gd name="connsiteX168" fmla="*/ 9413258 w 12195446"/>
              <a:gd name="connsiteY168" fmla="*/ 1518184 h 1942103"/>
              <a:gd name="connsiteX169" fmla="*/ 9494251 w 12195446"/>
              <a:gd name="connsiteY169" fmla="*/ 1518184 h 1942103"/>
              <a:gd name="connsiteX170" fmla="*/ 9494251 w 12195446"/>
              <a:gd name="connsiteY170" fmla="*/ 1376016 h 1942103"/>
              <a:gd name="connsiteX171" fmla="*/ 9581275 w 12195446"/>
              <a:gd name="connsiteY171" fmla="*/ 1376016 h 1942103"/>
              <a:gd name="connsiteX172" fmla="*/ 9581275 w 12195446"/>
              <a:gd name="connsiteY172" fmla="*/ 1538001 h 1942103"/>
              <a:gd name="connsiteX173" fmla="*/ 9692425 w 12195446"/>
              <a:gd name="connsiteY173" fmla="*/ 1538001 h 1942103"/>
              <a:gd name="connsiteX174" fmla="*/ 9692425 w 12195446"/>
              <a:gd name="connsiteY174" fmla="*/ 1151132 h 1942103"/>
              <a:gd name="connsiteX175" fmla="*/ 9773418 w 12195446"/>
              <a:gd name="connsiteY175" fmla="*/ 1151132 h 1942103"/>
              <a:gd name="connsiteX176" fmla="*/ 9773418 w 12195446"/>
              <a:gd name="connsiteY176" fmla="*/ 1111497 h 1942103"/>
              <a:gd name="connsiteX177" fmla="*/ 9823391 w 12195446"/>
              <a:gd name="connsiteY177" fmla="*/ 1111497 h 1942103"/>
              <a:gd name="connsiteX178" fmla="*/ 9823391 w 12195446"/>
              <a:gd name="connsiteY178" fmla="*/ 1074447 h 1942103"/>
              <a:gd name="connsiteX179" fmla="*/ 9850102 w 12195446"/>
              <a:gd name="connsiteY179" fmla="*/ 1074447 h 1942103"/>
              <a:gd name="connsiteX180" fmla="*/ 9850102 w 12195446"/>
              <a:gd name="connsiteY180" fmla="*/ 1013271 h 1942103"/>
              <a:gd name="connsiteX181" fmla="*/ 9935403 w 12195446"/>
              <a:gd name="connsiteY181" fmla="*/ 1013271 h 1942103"/>
              <a:gd name="connsiteX182" fmla="*/ 9935403 w 12195446"/>
              <a:gd name="connsiteY182" fmla="*/ 1074447 h 1942103"/>
              <a:gd name="connsiteX183" fmla="*/ 9963837 w 12195446"/>
              <a:gd name="connsiteY183" fmla="*/ 1074447 h 1942103"/>
              <a:gd name="connsiteX184" fmla="*/ 9963837 w 12195446"/>
              <a:gd name="connsiteY184" fmla="*/ 1413066 h 1942103"/>
              <a:gd name="connsiteX185" fmla="*/ 10144778 w 12195446"/>
              <a:gd name="connsiteY185" fmla="*/ 1413066 h 1942103"/>
              <a:gd name="connsiteX186" fmla="*/ 10144778 w 12195446"/>
              <a:gd name="connsiteY186" fmla="*/ 1502675 h 1942103"/>
              <a:gd name="connsiteX187" fmla="*/ 10193029 w 12195446"/>
              <a:gd name="connsiteY187" fmla="*/ 1502675 h 1942103"/>
              <a:gd name="connsiteX188" fmla="*/ 10193029 w 12195446"/>
              <a:gd name="connsiteY188" fmla="*/ 1570743 h 1942103"/>
              <a:gd name="connsiteX189" fmla="*/ 10264544 w 12195446"/>
              <a:gd name="connsiteY189" fmla="*/ 1570743 h 1942103"/>
              <a:gd name="connsiteX190" fmla="*/ 10264544 w 12195446"/>
              <a:gd name="connsiteY190" fmla="*/ 1273482 h 1942103"/>
              <a:gd name="connsiteX191" fmla="*/ 10288669 w 12195446"/>
              <a:gd name="connsiteY191" fmla="*/ 1273482 h 1942103"/>
              <a:gd name="connsiteX192" fmla="*/ 10288669 w 12195446"/>
              <a:gd name="connsiteY192" fmla="*/ 1229539 h 1942103"/>
              <a:gd name="connsiteX193" fmla="*/ 10321411 w 12195446"/>
              <a:gd name="connsiteY193" fmla="*/ 1229539 h 1942103"/>
              <a:gd name="connsiteX194" fmla="*/ 10321411 w 12195446"/>
              <a:gd name="connsiteY194" fmla="*/ 1188181 h 1942103"/>
              <a:gd name="connsiteX195" fmla="*/ 10437731 w 12195446"/>
              <a:gd name="connsiteY195" fmla="*/ 1188181 h 1942103"/>
              <a:gd name="connsiteX196" fmla="*/ 10437731 w 12195446"/>
              <a:gd name="connsiteY196" fmla="*/ 1275206 h 1942103"/>
              <a:gd name="connsiteX197" fmla="*/ 10485120 w 12195446"/>
              <a:gd name="connsiteY197" fmla="*/ 1275206 h 1942103"/>
              <a:gd name="connsiteX198" fmla="*/ 10485120 w 12195446"/>
              <a:gd name="connsiteY198" fmla="*/ 1731867 h 1942103"/>
              <a:gd name="connsiteX199" fmla="*/ 10557497 w 12195446"/>
              <a:gd name="connsiteY199" fmla="*/ 1731867 h 1942103"/>
              <a:gd name="connsiteX200" fmla="*/ 10557497 w 12195446"/>
              <a:gd name="connsiteY200" fmla="*/ 1401864 h 1942103"/>
              <a:gd name="connsiteX201" fmla="*/ 10607471 w 12195446"/>
              <a:gd name="connsiteY201" fmla="*/ 1401864 h 1942103"/>
              <a:gd name="connsiteX202" fmla="*/ 10607471 w 12195446"/>
              <a:gd name="connsiteY202" fmla="*/ 1738760 h 1942103"/>
              <a:gd name="connsiteX203" fmla="*/ 10749639 w 12195446"/>
              <a:gd name="connsiteY203" fmla="*/ 1738760 h 1942103"/>
              <a:gd name="connsiteX204" fmla="*/ 10749639 w 12195446"/>
              <a:gd name="connsiteY204" fmla="*/ 1111497 h 1942103"/>
              <a:gd name="connsiteX205" fmla="*/ 10802198 w 12195446"/>
              <a:gd name="connsiteY205" fmla="*/ 1111497 h 1942103"/>
              <a:gd name="connsiteX206" fmla="*/ 10802198 w 12195446"/>
              <a:gd name="connsiteY206" fmla="*/ 910738 h 1942103"/>
              <a:gd name="connsiteX207" fmla="*/ 10854758 w 12195446"/>
              <a:gd name="connsiteY207" fmla="*/ 910738 h 1942103"/>
              <a:gd name="connsiteX208" fmla="*/ 10854758 w 12195446"/>
              <a:gd name="connsiteY208" fmla="*/ 865072 h 1942103"/>
              <a:gd name="connsiteX209" fmla="*/ 10889223 w 12195446"/>
              <a:gd name="connsiteY209" fmla="*/ 865072 h 1942103"/>
              <a:gd name="connsiteX210" fmla="*/ 10889223 w 12195446"/>
              <a:gd name="connsiteY210" fmla="*/ 910738 h 1942103"/>
              <a:gd name="connsiteX211" fmla="*/ 10933165 w 12195446"/>
              <a:gd name="connsiteY211" fmla="*/ 910738 h 1942103"/>
              <a:gd name="connsiteX212" fmla="*/ 10933165 w 12195446"/>
              <a:gd name="connsiteY212" fmla="*/ 946065 h 1942103"/>
              <a:gd name="connsiteX213" fmla="*/ 10964184 w 12195446"/>
              <a:gd name="connsiteY213" fmla="*/ 946065 h 1942103"/>
              <a:gd name="connsiteX214" fmla="*/ 10964184 w 12195446"/>
              <a:gd name="connsiteY214" fmla="*/ 1401864 h 1942103"/>
              <a:gd name="connsiteX215" fmla="*/ 11005542 w 12195446"/>
              <a:gd name="connsiteY215" fmla="*/ 1401864 h 1942103"/>
              <a:gd name="connsiteX216" fmla="*/ 11005542 w 12195446"/>
              <a:gd name="connsiteY216" fmla="*/ 1421682 h 1942103"/>
              <a:gd name="connsiteX217" fmla="*/ 11040007 w 12195446"/>
              <a:gd name="connsiteY217" fmla="*/ 1421682 h 1942103"/>
              <a:gd name="connsiteX218" fmla="*/ 11040007 w 12195446"/>
              <a:gd name="connsiteY218" fmla="*/ 1168364 h 1942103"/>
              <a:gd name="connsiteX219" fmla="*/ 11083950 w 12195446"/>
              <a:gd name="connsiteY219" fmla="*/ 1168364 h 1942103"/>
              <a:gd name="connsiteX220" fmla="*/ 11083950 w 12195446"/>
              <a:gd name="connsiteY220" fmla="*/ 1220923 h 1942103"/>
              <a:gd name="connsiteX221" fmla="*/ 11129615 w 12195446"/>
              <a:gd name="connsiteY221" fmla="*/ 1220923 h 1942103"/>
              <a:gd name="connsiteX222" fmla="*/ 11129615 w 12195446"/>
              <a:gd name="connsiteY222" fmla="*/ 1273482 h 1942103"/>
              <a:gd name="connsiteX223" fmla="*/ 11160635 w 12195446"/>
              <a:gd name="connsiteY223" fmla="*/ 1273482 h 1942103"/>
              <a:gd name="connsiteX224" fmla="*/ 11160635 w 12195446"/>
              <a:gd name="connsiteY224" fmla="*/ 1784426 h 1942103"/>
              <a:gd name="connsiteX225" fmla="*/ 11431184 w 12195446"/>
              <a:gd name="connsiteY225" fmla="*/ 1784426 h 1942103"/>
              <a:gd name="connsiteX226" fmla="*/ 11431184 w 12195446"/>
              <a:gd name="connsiteY226" fmla="*/ 1262281 h 1942103"/>
              <a:gd name="connsiteX227" fmla="*/ 11556120 w 12195446"/>
              <a:gd name="connsiteY227" fmla="*/ 1262281 h 1942103"/>
              <a:gd name="connsiteX228" fmla="*/ 11556120 w 12195446"/>
              <a:gd name="connsiteY228" fmla="*/ 1788734 h 1942103"/>
              <a:gd name="connsiteX229" fmla="*/ 11638837 w 12195446"/>
              <a:gd name="connsiteY229" fmla="*/ 1788734 h 1942103"/>
              <a:gd name="connsiteX230" fmla="*/ 11638837 w 12195446"/>
              <a:gd name="connsiteY230" fmla="*/ 1061522 h 1942103"/>
              <a:gd name="connsiteX231" fmla="*/ 11730169 w 12195446"/>
              <a:gd name="connsiteY231" fmla="*/ 1061522 h 1942103"/>
              <a:gd name="connsiteX232" fmla="*/ 11730169 w 12195446"/>
              <a:gd name="connsiteY232" fmla="*/ 1138207 h 1942103"/>
              <a:gd name="connsiteX233" fmla="*/ 11756879 w 12195446"/>
              <a:gd name="connsiteY233" fmla="*/ 1138207 h 1942103"/>
              <a:gd name="connsiteX234" fmla="*/ 11756879 w 12195446"/>
              <a:gd name="connsiteY234" fmla="*/ 1780118 h 1942103"/>
              <a:gd name="connsiteX235" fmla="*/ 12195447 w 12195446"/>
              <a:gd name="connsiteY235" fmla="*/ 1780118 h 1942103"/>
              <a:gd name="connsiteX236" fmla="*/ 12195447 w 12195446"/>
              <a:gd name="connsiteY236" fmla="*/ 1942104 h 1942103"/>
              <a:gd name="connsiteX237" fmla="*/ 0 w 12195446"/>
              <a:gd name="connsiteY237" fmla="*/ 1942104 h 194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12195446" h="1942103">
                <a:moveTo>
                  <a:pt x="0" y="1820614"/>
                </a:moveTo>
                <a:lnTo>
                  <a:pt x="477341" y="1820614"/>
                </a:lnTo>
                <a:lnTo>
                  <a:pt x="477341" y="1389802"/>
                </a:lnTo>
                <a:lnTo>
                  <a:pt x="605723" y="1389802"/>
                </a:lnTo>
                <a:lnTo>
                  <a:pt x="605723" y="1820614"/>
                </a:lnTo>
                <a:lnTo>
                  <a:pt x="687577" y="1820614"/>
                </a:lnTo>
                <a:lnTo>
                  <a:pt x="687577" y="1529385"/>
                </a:lnTo>
                <a:lnTo>
                  <a:pt x="1036535" y="1529385"/>
                </a:lnTo>
                <a:lnTo>
                  <a:pt x="1036535" y="1750823"/>
                </a:lnTo>
                <a:lnTo>
                  <a:pt x="1200244" y="1750823"/>
                </a:lnTo>
                <a:lnTo>
                  <a:pt x="1200244" y="1250218"/>
                </a:lnTo>
                <a:lnTo>
                  <a:pt x="1386355" y="1250218"/>
                </a:lnTo>
                <a:lnTo>
                  <a:pt x="1386355" y="1471656"/>
                </a:lnTo>
                <a:lnTo>
                  <a:pt x="1456147" y="1471656"/>
                </a:lnTo>
                <a:lnTo>
                  <a:pt x="1456147" y="1646566"/>
                </a:lnTo>
                <a:lnTo>
                  <a:pt x="1538863" y="1535416"/>
                </a:lnTo>
                <a:lnTo>
                  <a:pt x="1827508" y="1535416"/>
                </a:lnTo>
                <a:lnTo>
                  <a:pt x="2002418" y="1710326"/>
                </a:lnTo>
                <a:lnTo>
                  <a:pt x="2089442" y="1710326"/>
                </a:lnTo>
                <a:lnTo>
                  <a:pt x="2089442" y="1552649"/>
                </a:lnTo>
                <a:lnTo>
                  <a:pt x="2137693" y="1552649"/>
                </a:lnTo>
                <a:lnTo>
                  <a:pt x="2378086" y="1706018"/>
                </a:lnTo>
                <a:lnTo>
                  <a:pt x="2460802" y="1706018"/>
                </a:lnTo>
                <a:lnTo>
                  <a:pt x="2460802" y="1299331"/>
                </a:lnTo>
                <a:lnTo>
                  <a:pt x="2552996" y="1299331"/>
                </a:lnTo>
                <a:lnTo>
                  <a:pt x="2596077" y="1382909"/>
                </a:lnTo>
                <a:lnTo>
                  <a:pt x="2596077" y="1697402"/>
                </a:lnTo>
                <a:lnTo>
                  <a:pt x="2823547" y="1697402"/>
                </a:lnTo>
                <a:lnTo>
                  <a:pt x="2823547" y="1535416"/>
                </a:lnTo>
                <a:lnTo>
                  <a:pt x="2919187" y="1535416"/>
                </a:lnTo>
                <a:lnTo>
                  <a:pt x="2919187" y="556610"/>
                </a:lnTo>
                <a:lnTo>
                  <a:pt x="3116499" y="556610"/>
                </a:lnTo>
                <a:lnTo>
                  <a:pt x="3116499" y="1522492"/>
                </a:lnTo>
                <a:lnTo>
                  <a:pt x="3203523" y="1522492"/>
                </a:lnTo>
                <a:lnTo>
                  <a:pt x="3203523" y="1189043"/>
                </a:lnTo>
                <a:lnTo>
                  <a:pt x="3334491" y="1189043"/>
                </a:lnTo>
                <a:lnTo>
                  <a:pt x="3334491" y="927970"/>
                </a:lnTo>
                <a:lnTo>
                  <a:pt x="3383603" y="927970"/>
                </a:lnTo>
                <a:lnTo>
                  <a:pt x="3383603" y="839223"/>
                </a:lnTo>
                <a:lnTo>
                  <a:pt x="3520602" y="839223"/>
                </a:lnTo>
                <a:lnTo>
                  <a:pt x="3520602" y="915046"/>
                </a:lnTo>
                <a:lnTo>
                  <a:pt x="3602456" y="915046"/>
                </a:lnTo>
                <a:lnTo>
                  <a:pt x="3602456" y="1693094"/>
                </a:lnTo>
                <a:lnTo>
                  <a:pt x="3648984" y="1693094"/>
                </a:lnTo>
                <a:lnTo>
                  <a:pt x="3648984" y="1731005"/>
                </a:lnTo>
                <a:lnTo>
                  <a:pt x="3756687" y="1731005"/>
                </a:lnTo>
                <a:lnTo>
                  <a:pt x="3756687" y="1189043"/>
                </a:lnTo>
                <a:lnTo>
                  <a:pt x="3934182" y="1189043"/>
                </a:lnTo>
                <a:lnTo>
                  <a:pt x="3934182" y="1675000"/>
                </a:lnTo>
                <a:lnTo>
                  <a:pt x="4208179" y="1675000"/>
                </a:lnTo>
                <a:lnTo>
                  <a:pt x="4208179" y="912461"/>
                </a:lnTo>
                <a:lnTo>
                  <a:pt x="4306404" y="912461"/>
                </a:lnTo>
                <a:lnTo>
                  <a:pt x="4306404" y="840946"/>
                </a:lnTo>
                <a:lnTo>
                  <a:pt x="4413246" y="840946"/>
                </a:lnTo>
                <a:lnTo>
                  <a:pt x="4413246" y="876273"/>
                </a:lnTo>
                <a:lnTo>
                  <a:pt x="4489930" y="876273"/>
                </a:lnTo>
                <a:lnTo>
                  <a:pt x="4489930" y="1279514"/>
                </a:lnTo>
                <a:lnTo>
                  <a:pt x="4627790" y="1279514"/>
                </a:lnTo>
                <a:lnTo>
                  <a:pt x="4627790" y="467001"/>
                </a:lnTo>
                <a:lnTo>
                  <a:pt x="4731185" y="467001"/>
                </a:lnTo>
                <a:lnTo>
                  <a:pt x="4731185" y="433398"/>
                </a:lnTo>
                <a:lnTo>
                  <a:pt x="4771682" y="433398"/>
                </a:lnTo>
                <a:lnTo>
                  <a:pt x="4771682" y="593660"/>
                </a:lnTo>
                <a:lnTo>
                  <a:pt x="4908680" y="593660"/>
                </a:lnTo>
                <a:lnTo>
                  <a:pt x="4908680" y="243840"/>
                </a:lnTo>
                <a:lnTo>
                  <a:pt x="4908680" y="194727"/>
                </a:lnTo>
                <a:lnTo>
                  <a:pt x="4908680" y="159401"/>
                </a:lnTo>
                <a:lnTo>
                  <a:pt x="4972440" y="159401"/>
                </a:lnTo>
                <a:lnTo>
                  <a:pt x="4972440" y="89609"/>
                </a:lnTo>
                <a:lnTo>
                  <a:pt x="5013799" y="89609"/>
                </a:lnTo>
                <a:lnTo>
                  <a:pt x="5013799" y="0"/>
                </a:lnTo>
                <a:lnTo>
                  <a:pt x="5046541" y="0"/>
                </a:lnTo>
                <a:lnTo>
                  <a:pt x="5046541" y="87024"/>
                </a:lnTo>
                <a:lnTo>
                  <a:pt x="5094791" y="87024"/>
                </a:lnTo>
                <a:lnTo>
                  <a:pt x="5094791" y="159401"/>
                </a:lnTo>
                <a:lnTo>
                  <a:pt x="5127533" y="159401"/>
                </a:lnTo>
                <a:lnTo>
                  <a:pt x="5127533" y="255903"/>
                </a:lnTo>
                <a:lnTo>
                  <a:pt x="5171476" y="255903"/>
                </a:lnTo>
                <a:lnTo>
                  <a:pt x="5171476" y="1699125"/>
                </a:lnTo>
                <a:lnTo>
                  <a:pt x="5540252" y="1699125"/>
                </a:lnTo>
                <a:lnTo>
                  <a:pt x="5540252" y="1111497"/>
                </a:lnTo>
                <a:lnTo>
                  <a:pt x="5581610" y="1111497"/>
                </a:lnTo>
                <a:lnTo>
                  <a:pt x="5581610" y="1064107"/>
                </a:lnTo>
                <a:lnTo>
                  <a:pt x="5610043" y="1064107"/>
                </a:lnTo>
                <a:lnTo>
                  <a:pt x="5610043" y="1020164"/>
                </a:lnTo>
                <a:lnTo>
                  <a:pt x="5678112" y="1020164"/>
                </a:lnTo>
                <a:lnTo>
                  <a:pt x="5678112" y="1074447"/>
                </a:lnTo>
                <a:lnTo>
                  <a:pt x="5844406" y="1074447"/>
                </a:lnTo>
                <a:lnTo>
                  <a:pt x="5844406" y="1395833"/>
                </a:lnTo>
                <a:lnTo>
                  <a:pt x="5885763" y="1395833"/>
                </a:lnTo>
                <a:lnTo>
                  <a:pt x="5885763" y="1442361"/>
                </a:lnTo>
                <a:lnTo>
                  <a:pt x="5940908" y="1442361"/>
                </a:lnTo>
                <a:lnTo>
                  <a:pt x="5940908" y="1514737"/>
                </a:lnTo>
                <a:lnTo>
                  <a:pt x="5993467" y="1514737"/>
                </a:lnTo>
                <a:lnTo>
                  <a:pt x="5993467" y="1561265"/>
                </a:lnTo>
                <a:lnTo>
                  <a:pt x="6115818" y="1561265"/>
                </a:lnTo>
                <a:lnTo>
                  <a:pt x="6115818" y="1226954"/>
                </a:lnTo>
                <a:lnTo>
                  <a:pt x="6200257" y="1226954"/>
                </a:lnTo>
                <a:lnTo>
                  <a:pt x="6200257" y="1294161"/>
                </a:lnTo>
                <a:lnTo>
                  <a:pt x="6270049" y="1294161"/>
                </a:lnTo>
                <a:lnTo>
                  <a:pt x="6270049" y="1419097"/>
                </a:lnTo>
                <a:lnTo>
                  <a:pt x="6375167" y="1419097"/>
                </a:lnTo>
                <a:lnTo>
                  <a:pt x="6375167" y="504912"/>
                </a:lnTo>
                <a:lnTo>
                  <a:pt x="6444959" y="504912"/>
                </a:lnTo>
                <a:lnTo>
                  <a:pt x="6444959" y="463554"/>
                </a:lnTo>
                <a:lnTo>
                  <a:pt x="6514750" y="463554"/>
                </a:lnTo>
                <a:lnTo>
                  <a:pt x="6514750" y="417027"/>
                </a:lnTo>
                <a:lnTo>
                  <a:pt x="6578510" y="417027"/>
                </a:lnTo>
                <a:lnTo>
                  <a:pt x="6578510" y="379115"/>
                </a:lnTo>
                <a:lnTo>
                  <a:pt x="6645717" y="379115"/>
                </a:lnTo>
                <a:lnTo>
                  <a:pt x="6645717" y="434259"/>
                </a:lnTo>
                <a:lnTo>
                  <a:pt x="6709478" y="434259"/>
                </a:lnTo>
                <a:lnTo>
                  <a:pt x="6709478" y="478202"/>
                </a:lnTo>
                <a:lnTo>
                  <a:pt x="6753420" y="478202"/>
                </a:lnTo>
                <a:lnTo>
                  <a:pt x="6753420" y="851286"/>
                </a:lnTo>
                <a:lnTo>
                  <a:pt x="6805980" y="851286"/>
                </a:lnTo>
                <a:lnTo>
                  <a:pt x="6805980" y="910738"/>
                </a:lnTo>
                <a:lnTo>
                  <a:pt x="6896450" y="910738"/>
                </a:lnTo>
                <a:lnTo>
                  <a:pt x="6896450" y="1655182"/>
                </a:lnTo>
                <a:lnTo>
                  <a:pt x="7095486" y="1655182"/>
                </a:lnTo>
                <a:lnTo>
                  <a:pt x="7095486" y="1472518"/>
                </a:lnTo>
                <a:lnTo>
                  <a:pt x="7191988" y="1472518"/>
                </a:lnTo>
                <a:lnTo>
                  <a:pt x="7191988" y="355851"/>
                </a:lnTo>
                <a:lnTo>
                  <a:pt x="7156661" y="355851"/>
                </a:lnTo>
                <a:lnTo>
                  <a:pt x="7156661" y="155093"/>
                </a:lnTo>
                <a:lnTo>
                  <a:pt x="7267811" y="155093"/>
                </a:lnTo>
                <a:lnTo>
                  <a:pt x="7267811" y="360159"/>
                </a:lnTo>
                <a:lnTo>
                  <a:pt x="7237654" y="360159"/>
                </a:lnTo>
                <a:lnTo>
                  <a:pt x="7237654" y="1500951"/>
                </a:lnTo>
                <a:lnTo>
                  <a:pt x="7267811" y="1500951"/>
                </a:lnTo>
                <a:lnTo>
                  <a:pt x="7267811" y="1548341"/>
                </a:lnTo>
                <a:lnTo>
                  <a:pt x="7316062" y="1548341"/>
                </a:lnTo>
                <a:lnTo>
                  <a:pt x="7316062" y="1188181"/>
                </a:lnTo>
                <a:lnTo>
                  <a:pt x="7412564" y="1188181"/>
                </a:lnTo>
                <a:lnTo>
                  <a:pt x="7412564" y="1644843"/>
                </a:lnTo>
                <a:lnTo>
                  <a:pt x="7549562" y="1644843"/>
                </a:lnTo>
                <a:lnTo>
                  <a:pt x="7549562" y="1238156"/>
                </a:lnTo>
                <a:lnTo>
                  <a:pt x="7621939" y="1238156"/>
                </a:lnTo>
                <a:lnTo>
                  <a:pt x="7621939" y="795280"/>
                </a:lnTo>
                <a:lnTo>
                  <a:pt x="7833899" y="795280"/>
                </a:lnTo>
                <a:lnTo>
                  <a:pt x="7833899" y="1068415"/>
                </a:lnTo>
                <a:lnTo>
                  <a:pt x="7864056" y="1068415"/>
                </a:lnTo>
                <a:lnTo>
                  <a:pt x="7864056" y="1107189"/>
                </a:lnTo>
                <a:lnTo>
                  <a:pt x="7906275" y="1107189"/>
                </a:lnTo>
                <a:lnTo>
                  <a:pt x="7906275" y="1650874"/>
                </a:lnTo>
                <a:lnTo>
                  <a:pt x="8004501" y="1650874"/>
                </a:lnTo>
                <a:lnTo>
                  <a:pt x="8004501" y="1441499"/>
                </a:lnTo>
                <a:lnTo>
                  <a:pt x="8080324" y="1441499"/>
                </a:lnTo>
                <a:lnTo>
                  <a:pt x="8080324" y="1509568"/>
                </a:lnTo>
                <a:lnTo>
                  <a:pt x="8148392" y="1509568"/>
                </a:lnTo>
                <a:lnTo>
                  <a:pt x="8148392" y="1668968"/>
                </a:lnTo>
                <a:lnTo>
                  <a:pt x="8233693" y="1668968"/>
                </a:lnTo>
                <a:lnTo>
                  <a:pt x="8233693" y="1612101"/>
                </a:lnTo>
                <a:lnTo>
                  <a:pt x="8294868" y="1612101"/>
                </a:lnTo>
                <a:lnTo>
                  <a:pt x="8294868" y="1384632"/>
                </a:lnTo>
                <a:lnTo>
                  <a:pt x="8587821" y="1384632"/>
                </a:lnTo>
                <a:lnTo>
                  <a:pt x="8587821" y="1434606"/>
                </a:lnTo>
                <a:lnTo>
                  <a:pt x="8635210" y="1434606"/>
                </a:lnTo>
                <a:lnTo>
                  <a:pt x="8635210" y="1701710"/>
                </a:lnTo>
                <a:lnTo>
                  <a:pt x="8764454" y="1701710"/>
                </a:lnTo>
                <a:lnTo>
                  <a:pt x="8764454" y="1509568"/>
                </a:lnTo>
                <a:lnTo>
                  <a:pt x="9057406" y="1509568"/>
                </a:lnTo>
                <a:lnTo>
                  <a:pt x="9057406" y="1301916"/>
                </a:lnTo>
                <a:lnTo>
                  <a:pt x="9174588" y="1301916"/>
                </a:lnTo>
                <a:lnTo>
                  <a:pt x="9174588" y="1642258"/>
                </a:lnTo>
                <a:lnTo>
                  <a:pt x="9380516" y="1642258"/>
                </a:lnTo>
                <a:lnTo>
                  <a:pt x="9380516" y="1236432"/>
                </a:lnTo>
                <a:lnTo>
                  <a:pt x="9413258" y="1236432"/>
                </a:lnTo>
                <a:lnTo>
                  <a:pt x="9413258" y="1518184"/>
                </a:lnTo>
                <a:lnTo>
                  <a:pt x="9494251" y="1518184"/>
                </a:lnTo>
                <a:lnTo>
                  <a:pt x="9494251" y="1376016"/>
                </a:lnTo>
                <a:lnTo>
                  <a:pt x="9581275" y="1376016"/>
                </a:lnTo>
                <a:lnTo>
                  <a:pt x="9581275" y="1538001"/>
                </a:lnTo>
                <a:lnTo>
                  <a:pt x="9692425" y="1538001"/>
                </a:lnTo>
                <a:lnTo>
                  <a:pt x="9692425" y="1151132"/>
                </a:lnTo>
                <a:lnTo>
                  <a:pt x="9773418" y="1151132"/>
                </a:lnTo>
                <a:lnTo>
                  <a:pt x="9773418" y="1111497"/>
                </a:lnTo>
                <a:lnTo>
                  <a:pt x="9823391" y="1111497"/>
                </a:lnTo>
                <a:lnTo>
                  <a:pt x="9823391" y="1074447"/>
                </a:lnTo>
                <a:lnTo>
                  <a:pt x="9850102" y="1074447"/>
                </a:lnTo>
                <a:lnTo>
                  <a:pt x="9850102" y="1013271"/>
                </a:lnTo>
                <a:lnTo>
                  <a:pt x="9935403" y="1013271"/>
                </a:lnTo>
                <a:lnTo>
                  <a:pt x="9935403" y="1074447"/>
                </a:lnTo>
                <a:lnTo>
                  <a:pt x="9963837" y="1074447"/>
                </a:lnTo>
                <a:lnTo>
                  <a:pt x="9963837" y="1413066"/>
                </a:lnTo>
                <a:lnTo>
                  <a:pt x="10144778" y="1413066"/>
                </a:lnTo>
                <a:lnTo>
                  <a:pt x="10144778" y="1502675"/>
                </a:lnTo>
                <a:lnTo>
                  <a:pt x="10193029" y="1502675"/>
                </a:lnTo>
                <a:lnTo>
                  <a:pt x="10193029" y="1570743"/>
                </a:lnTo>
                <a:lnTo>
                  <a:pt x="10264544" y="1570743"/>
                </a:lnTo>
                <a:lnTo>
                  <a:pt x="10264544" y="1273482"/>
                </a:lnTo>
                <a:lnTo>
                  <a:pt x="10288669" y="1273482"/>
                </a:lnTo>
                <a:lnTo>
                  <a:pt x="10288669" y="1229539"/>
                </a:lnTo>
                <a:lnTo>
                  <a:pt x="10321411" y="1229539"/>
                </a:lnTo>
                <a:lnTo>
                  <a:pt x="10321411" y="1188181"/>
                </a:lnTo>
                <a:lnTo>
                  <a:pt x="10437731" y="1188181"/>
                </a:lnTo>
                <a:lnTo>
                  <a:pt x="10437731" y="1275206"/>
                </a:lnTo>
                <a:lnTo>
                  <a:pt x="10485120" y="1275206"/>
                </a:lnTo>
                <a:lnTo>
                  <a:pt x="10485120" y="1731867"/>
                </a:lnTo>
                <a:lnTo>
                  <a:pt x="10557497" y="1731867"/>
                </a:lnTo>
                <a:lnTo>
                  <a:pt x="10557497" y="1401864"/>
                </a:lnTo>
                <a:lnTo>
                  <a:pt x="10607471" y="1401864"/>
                </a:lnTo>
                <a:lnTo>
                  <a:pt x="10607471" y="1738760"/>
                </a:lnTo>
                <a:lnTo>
                  <a:pt x="10749639" y="1738760"/>
                </a:lnTo>
                <a:lnTo>
                  <a:pt x="10749639" y="1111497"/>
                </a:lnTo>
                <a:lnTo>
                  <a:pt x="10802198" y="1111497"/>
                </a:lnTo>
                <a:lnTo>
                  <a:pt x="10802198" y="910738"/>
                </a:lnTo>
                <a:lnTo>
                  <a:pt x="10854758" y="910738"/>
                </a:lnTo>
                <a:lnTo>
                  <a:pt x="10854758" y="865072"/>
                </a:lnTo>
                <a:lnTo>
                  <a:pt x="10889223" y="865072"/>
                </a:lnTo>
                <a:lnTo>
                  <a:pt x="10889223" y="910738"/>
                </a:lnTo>
                <a:lnTo>
                  <a:pt x="10933165" y="910738"/>
                </a:lnTo>
                <a:lnTo>
                  <a:pt x="10933165" y="946065"/>
                </a:lnTo>
                <a:lnTo>
                  <a:pt x="10964184" y="946065"/>
                </a:lnTo>
                <a:lnTo>
                  <a:pt x="10964184" y="1401864"/>
                </a:lnTo>
                <a:lnTo>
                  <a:pt x="11005542" y="1401864"/>
                </a:lnTo>
                <a:lnTo>
                  <a:pt x="11005542" y="1421682"/>
                </a:lnTo>
                <a:lnTo>
                  <a:pt x="11040007" y="1421682"/>
                </a:lnTo>
                <a:lnTo>
                  <a:pt x="11040007" y="1168364"/>
                </a:lnTo>
                <a:lnTo>
                  <a:pt x="11083950" y="1168364"/>
                </a:lnTo>
                <a:lnTo>
                  <a:pt x="11083950" y="1220923"/>
                </a:lnTo>
                <a:lnTo>
                  <a:pt x="11129615" y="1220923"/>
                </a:lnTo>
                <a:lnTo>
                  <a:pt x="11129615" y="1273482"/>
                </a:lnTo>
                <a:lnTo>
                  <a:pt x="11160635" y="1273482"/>
                </a:lnTo>
                <a:lnTo>
                  <a:pt x="11160635" y="1784426"/>
                </a:lnTo>
                <a:lnTo>
                  <a:pt x="11431184" y="1784426"/>
                </a:lnTo>
                <a:lnTo>
                  <a:pt x="11431184" y="1262281"/>
                </a:lnTo>
                <a:lnTo>
                  <a:pt x="11556120" y="1262281"/>
                </a:lnTo>
                <a:lnTo>
                  <a:pt x="11556120" y="1788734"/>
                </a:lnTo>
                <a:lnTo>
                  <a:pt x="11638837" y="1788734"/>
                </a:lnTo>
                <a:lnTo>
                  <a:pt x="11638837" y="1061522"/>
                </a:lnTo>
                <a:lnTo>
                  <a:pt x="11730169" y="1061522"/>
                </a:lnTo>
                <a:lnTo>
                  <a:pt x="11730169" y="1138207"/>
                </a:lnTo>
                <a:lnTo>
                  <a:pt x="11756879" y="1138207"/>
                </a:lnTo>
                <a:lnTo>
                  <a:pt x="11756879" y="1780118"/>
                </a:lnTo>
                <a:lnTo>
                  <a:pt x="12195447" y="1780118"/>
                </a:lnTo>
                <a:lnTo>
                  <a:pt x="12195447" y="1942104"/>
                </a:lnTo>
                <a:lnTo>
                  <a:pt x="0" y="1942104"/>
                </a:lnTo>
                <a:close/>
              </a:path>
            </a:pathLst>
          </a:custGeom>
          <a:solidFill>
            <a:schemeClr val="bg1">
              <a:lumMod val="85000"/>
              <a:alpha val="28000"/>
            </a:schemeClr>
          </a:solidFill>
          <a:ln w="86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4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152">
        <p:fade/>
      </p:transition>
    </mc:Choice>
    <mc:Fallback xmlns="">
      <p:transition spd="med" advTm="51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5129EB7-4EFF-4F0B-BABF-00467FF421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/>
              <a:t>如何有效防治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28428F23-C836-4DDC-B92A-B42DE4FF8592}"/>
              </a:ext>
            </a:extLst>
          </p:cNvPr>
          <p:cNvSpPr txBox="1"/>
          <p:nvPr/>
        </p:nvSpPr>
        <p:spPr>
          <a:xfrm>
            <a:off x="1984272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4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FC0D234-3415-414F-8350-887B32391086}"/>
              </a:ext>
            </a:extLst>
          </p:cNvPr>
          <p:cNvGrpSpPr/>
          <p:nvPr/>
        </p:nvGrpSpPr>
        <p:grpSpPr>
          <a:xfrm>
            <a:off x="432247" y="589860"/>
            <a:ext cx="683809" cy="412620"/>
            <a:chOff x="6040953" y="665860"/>
            <a:chExt cx="563267" cy="33988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4A268904-7A23-4A81-B7C7-2EAC6B37C5E1}"/>
                </a:ext>
              </a:extLst>
            </p:cNvPr>
            <p:cNvSpPr/>
            <p:nvPr/>
          </p:nvSpPr>
          <p:spPr>
            <a:xfrm>
              <a:off x="6558501" y="72522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D6B2824A-A2AC-4B31-9B23-2B0721E02291}"/>
                </a:ext>
              </a:extLst>
            </p:cNvPr>
            <p:cNvSpPr/>
            <p:nvPr/>
          </p:nvSpPr>
          <p:spPr>
            <a:xfrm>
              <a:off x="6507679" y="983526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85706D3-FBB0-493B-A2F7-C87F386F679D}"/>
                </a:ext>
              </a:extLst>
            </p:cNvPr>
            <p:cNvSpPr/>
            <p:nvPr/>
          </p:nvSpPr>
          <p:spPr>
            <a:xfrm>
              <a:off x="6040953" y="888553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D523B3-CCF7-474C-AD8D-FEA401BA8E9B}"/>
                </a:ext>
              </a:extLst>
            </p:cNvPr>
            <p:cNvCxnSpPr>
              <a:cxnSpLocks/>
              <a:stCxn id="5" idx="4"/>
              <a:endCxn id="7" idx="0"/>
            </p:cNvCxnSpPr>
            <p:nvPr/>
          </p:nvCxnSpPr>
          <p:spPr>
            <a:xfrm flipH="1">
              <a:off x="6057092" y="770946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67C40CD-2FD8-499F-BA99-68E21CB19252}"/>
                </a:ext>
              </a:extLst>
            </p:cNvPr>
            <p:cNvCxnSpPr>
              <a:stCxn id="5" idx="4"/>
              <a:endCxn id="6" idx="1"/>
            </p:cNvCxnSpPr>
            <p:nvPr/>
          </p:nvCxnSpPr>
          <p:spPr>
            <a:xfrm flipH="1">
              <a:off x="6510448" y="770946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535F8A9-4855-4711-A21D-B6968097876C}"/>
                </a:ext>
              </a:extLst>
            </p:cNvPr>
            <p:cNvCxnSpPr>
              <a:cxnSpLocks/>
              <a:stCxn id="7" idx="0"/>
              <a:endCxn id="6" idx="0"/>
            </p:cNvCxnSpPr>
            <p:nvPr/>
          </p:nvCxnSpPr>
          <p:spPr>
            <a:xfrm>
              <a:off x="6057092" y="888553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73485C7-8CEA-410F-8B27-885DC07754C9}"/>
                </a:ext>
              </a:extLst>
            </p:cNvPr>
            <p:cNvSpPr/>
            <p:nvPr/>
          </p:nvSpPr>
          <p:spPr>
            <a:xfrm>
              <a:off x="6139214" y="665860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CBCC72DB-3718-4FFA-9226-5C1F5E9F8833}"/>
              </a:ext>
            </a:extLst>
          </p:cNvPr>
          <p:cNvSpPr/>
          <p:nvPr/>
        </p:nvSpPr>
        <p:spPr>
          <a:xfrm flipH="1">
            <a:off x="-366202" y="-4483510"/>
            <a:ext cx="12924404" cy="15825020"/>
          </a:xfrm>
          <a:custGeom>
            <a:avLst/>
            <a:gdLst>
              <a:gd name="connsiteX0" fmla="*/ 1866900 w 3726656"/>
              <a:gd name="connsiteY0" fmla="*/ 0 h 4171950"/>
              <a:gd name="connsiteX1" fmla="*/ 1863328 w 3726656"/>
              <a:gd name="connsiteY1" fmla="*/ 711 h 4171950"/>
              <a:gd name="connsiteX2" fmla="*/ 1859756 w 3726656"/>
              <a:gd name="connsiteY2" fmla="*/ 0 h 4171950"/>
              <a:gd name="connsiteX3" fmla="*/ 1859753 w 3726656"/>
              <a:gd name="connsiteY3" fmla="*/ 1422 h 4171950"/>
              <a:gd name="connsiteX4" fmla="*/ 0 w 3726656"/>
              <a:gd name="connsiteY4" fmla="*/ 371475 h 4171950"/>
              <a:gd name="connsiteX5" fmla="*/ 0 w 3726656"/>
              <a:gd name="connsiteY5" fmla="*/ 2400300 h 4171950"/>
              <a:gd name="connsiteX6" fmla="*/ 1746277 w 3726656"/>
              <a:gd name="connsiteY6" fmla="*/ 4146194 h 4171950"/>
              <a:gd name="connsiteX7" fmla="*/ 1850243 w 3726656"/>
              <a:gd name="connsiteY7" fmla="*/ 4166769 h 4171950"/>
              <a:gd name="connsiteX8" fmla="*/ 1850231 w 3726656"/>
              <a:gd name="connsiteY8" fmla="*/ 4171950 h 4171950"/>
              <a:gd name="connsiteX9" fmla="*/ 1863328 w 3726656"/>
              <a:gd name="connsiteY9" fmla="*/ 4169358 h 4171950"/>
              <a:gd name="connsiteX10" fmla="*/ 1876425 w 3726656"/>
              <a:gd name="connsiteY10" fmla="*/ 4171950 h 4171950"/>
              <a:gd name="connsiteX11" fmla="*/ 1876413 w 3726656"/>
              <a:gd name="connsiteY11" fmla="*/ 4166769 h 4171950"/>
              <a:gd name="connsiteX12" fmla="*/ 1980379 w 3726656"/>
              <a:gd name="connsiteY12" fmla="*/ 4146194 h 4171950"/>
              <a:gd name="connsiteX13" fmla="*/ 3726656 w 3726656"/>
              <a:gd name="connsiteY13" fmla="*/ 2400300 h 4171950"/>
              <a:gd name="connsiteX14" fmla="*/ 3726656 w 3726656"/>
              <a:gd name="connsiteY14" fmla="*/ 371475 h 4171950"/>
              <a:gd name="connsiteX15" fmla="*/ 1866903 w 3726656"/>
              <a:gd name="connsiteY15" fmla="*/ 1422 h 41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6656" h="4171950">
                <a:moveTo>
                  <a:pt x="1866900" y="0"/>
                </a:moveTo>
                <a:lnTo>
                  <a:pt x="1863328" y="711"/>
                </a:lnTo>
                <a:lnTo>
                  <a:pt x="1859756" y="0"/>
                </a:lnTo>
                <a:lnTo>
                  <a:pt x="1859753" y="1422"/>
                </a:lnTo>
                <a:lnTo>
                  <a:pt x="0" y="371475"/>
                </a:lnTo>
                <a:lnTo>
                  <a:pt x="0" y="2400300"/>
                </a:lnTo>
                <a:cubicBezTo>
                  <a:pt x="23813" y="3239691"/>
                  <a:pt x="1068958" y="3978622"/>
                  <a:pt x="1746277" y="4146194"/>
                </a:cubicBezTo>
                <a:lnTo>
                  <a:pt x="1850243" y="4166769"/>
                </a:lnTo>
                <a:lnTo>
                  <a:pt x="1850231" y="4171950"/>
                </a:lnTo>
                <a:lnTo>
                  <a:pt x="1863328" y="4169358"/>
                </a:lnTo>
                <a:lnTo>
                  <a:pt x="1876425" y="4171950"/>
                </a:lnTo>
                <a:lnTo>
                  <a:pt x="1876413" y="4166769"/>
                </a:lnTo>
                <a:lnTo>
                  <a:pt x="1980379" y="4146194"/>
                </a:lnTo>
                <a:cubicBezTo>
                  <a:pt x="2657698" y="3978622"/>
                  <a:pt x="3702843" y="3239691"/>
                  <a:pt x="3726656" y="2400300"/>
                </a:cubicBezTo>
                <a:lnTo>
                  <a:pt x="3726656" y="371475"/>
                </a:lnTo>
                <a:lnTo>
                  <a:pt x="1866903" y="1422"/>
                </a:lnTo>
                <a:close/>
              </a:path>
            </a:pathLst>
          </a:custGeom>
          <a:gradFill flip="none" rotWithShape="1">
            <a:gsLst>
              <a:gs pos="51000">
                <a:schemeClr val="bg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0D05E711-B692-44C8-8BFA-3316069A0230}"/>
              </a:ext>
            </a:extLst>
          </p:cNvPr>
          <p:cNvSpPr/>
          <p:nvPr/>
        </p:nvSpPr>
        <p:spPr>
          <a:xfrm flipH="1">
            <a:off x="1727200" y="-2581777"/>
            <a:ext cx="8737600" cy="10698574"/>
          </a:xfrm>
          <a:custGeom>
            <a:avLst/>
            <a:gdLst>
              <a:gd name="connsiteX0" fmla="*/ 1866900 w 3726656"/>
              <a:gd name="connsiteY0" fmla="*/ 0 h 4171950"/>
              <a:gd name="connsiteX1" fmla="*/ 1863328 w 3726656"/>
              <a:gd name="connsiteY1" fmla="*/ 711 h 4171950"/>
              <a:gd name="connsiteX2" fmla="*/ 1859756 w 3726656"/>
              <a:gd name="connsiteY2" fmla="*/ 0 h 4171950"/>
              <a:gd name="connsiteX3" fmla="*/ 1859753 w 3726656"/>
              <a:gd name="connsiteY3" fmla="*/ 1422 h 4171950"/>
              <a:gd name="connsiteX4" fmla="*/ 0 w 3726656"/>
              <a:gd name="connsiteY4" fmla="*/ 371475 h 4171950"/>
              <a:gd name="connsiteX5" fmla="*/ 0 w 3726656"/>
              <a:gd name="connsiteY5" fmla="*/ 2400300 h 4171950"/>
              <a:gd name="connsiteX6" fmla="*/ 1746277 w 3726656"/>
              <a:gd name="connsiteY6" fmla="*/ 4146194 h 4171950"/>
              <a:gd name="connsiteX7" fmla="*/ 1850243 w 3726656"/>
              <a:gd name="connsiteY7" fmla="*/ 4166769 h 4171950"/>
              <a:gd name="connsiteX8" fmla="*/ 1850231 w 3726656"/>
              <a:gd name="connsiteY8" fmla="*/ 4171950 h 4171950"/>
              <a:gd name="connsiteX9" fmla="*/ 1863328 w 3726656"/>
              <a:gd name="connsiteY9" fmla="*/ 4169358 h 4171950"/>
              <a:gd name="connsiteX10" fmla="*/ 1876425 w 3726656"/>
              <a:gd name="connsiteY10" fmla="*/ 4171950 h 4171950"/>
              <a:gd name="connsiteX11" fmla="*/ 1876413 w 3726656"/>
              <a:gd name="connsiteY11" fmla="*/ 4166769 h 4171950"/>
              <a:gd name="connsiteX12" fmla="*/ 1980379 w 3726656"/>
              <a:gd name="connsiteY12" fmla="*/ 4146194 h 4171950"/>
              <a:gd name="connsiteX13" fmla="*/ 3726656 w 3726656"/>
              <a:gd name="connsiteY13" fmla="*/ 2400300 h 4171950"/>
              <a:gd name="connsiteX14" fmla="*/ 3726656 w 3726656"/>
              <a:gd name="connsiteY14" fmla="*/ 371475 h 4171950"/>
              <a:gd name="connsiteX15" fmla="*/ 1866903 w 3726656"/>
              <a:gd name="connsiteY15" fmla="*/ 1422 h 41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6656" h="4171950">
                <a:moveTo>
                  <a:pt x="1866900" y="0"/>
                </a:moveTo>
                <a:lnTo>
                  <a:pt x="1863328" y="711"/>
                </a:lnTo>
                <a:lnTo>
                  <a:pt x="1859756" y="0"/>
                </a:lnTo>
                <a:lnTo>
                  <a:pt x="1859753" y="1422"/>
                </a:lnTo>
                <a:lnTo>
                  <a:pt x="0" y="371475"/>
                </a:lnTo>
                <a:lnTo>
                  <a:pt x="0" y="2400300"/>
                </a:lnTo>
                <a:cubicBezTo>
                  <a:pt x="23813" y="3239691"/>
                  <a:pt x="1068958" y="3978622"/>
                  <a:pt x="1746277" y="4146194"/>
                </a:cubicBezTo>
                <a:lnTo>
                  <a:pt x="1850243" y="4166769"/>
                </a:lnTo>
                <a:lnTo>
                  <a:pt x="1850231" y="4171950"/>
                </a:lnTo>
                <a:lnTo>
                  <a:pt x="1863328" y="4169358"/>
                </a:lnTo>
                <a:lnTo>
                  <a:pt x="1876425" y="4171950"/>
                </a:lnTo>
                <a:lnTo>
                  <a:pt x="1876413" y="4166769"/>
                </a:lnTo>
                <a:lnTo>
                  <a:pt x="1980379" y="4146194"/>
                </a:lnTo>
                <a:cubicBezTo>
                  <a:pt x="2657698" y="3978622"/>
                  <a:pt x="3702843" y="3239691"/>
                  <a:pt x="3726656" y="2400300"/>
                </a:cubicBezTo>
                <a:lnTo>
                  <a:pt x="3726656" y="371475"/>
                </a:lnTo>
                <a:lnTo>
                  <a:pt x="1866903" y="1422"/>
                </a:lnTo>
                <a:close/>
              </a:path>
            </a:pathLst>
          </a:custGeom>
          <a:gradFill flip="none" rotWithShape="1">
            <a:gsLst>
              <a:gs pos="38000">
                <a:schemeClr val="bg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1">
                    <a:alpha val="4000"/>
                  </a:schemeClr>
                </a:gs>
                <a:gs pos="50000">
                  <a:schemeClr val="accent1">
                    <a:alpha val="300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196FC2C0-C2AC-40B8-A15C-1AE466A327B2}"/>
              </a:ext>
            </a:extLst>
          </p:cNvPr>
          <p:cNvSpPr/>
          <p:nvPr/>
        </p:nvSpPr>
        <p:spPr>
          <a:xfrm flipH="1">
            <a:off x="4071257" y="288355"/>
            <a:ext cx="4049486" cy="4958310"/>
          </a:xfrm>
          <a:custGeom>
            <a:avLst/>
            <a:gdLst>
              <a:gd name="connsiteX0" fmla="*/ 1866900 w 3726656"/>
              <a:gd name="connsiteY0" fmla="*/ 0 h 4171950"/>
              <a:gd name="connsiteX1" fmla="*/ 1863328 w 3726656"/>
              <a:gd name="connsiteY1" fmla="*/ 711 h 4171950"/>
              <a:gd name="connsiteX2" fmla="*/ 1859756 w 3726656"/>
              <a:gd name="connsiteY2" fmla="*/ 0 h 4171950"/>
              <a:gd name="connsiteX3" fmla="*/ 1859753 w 3726656"/>
              <a:gd name="connsiteY3" fmla="*/ 1422 h 4171950"/>
              <a:gd name="connsiteX4" fmla="*/ 0 w 3726656"/>
              <a:gd name="connsiteY4" fmla="*/ 371475 h 4171950"/>
              <a:gd name="connsiteX5" fmla="*/ 0 w 3726656"/>
              <a:gd name="connsiteY5" fmla="*/ 2400300 h 4171950"/>
              <a:gd name="connsiteX6" fmla="*/ 1746277 w 3726656"/>
              <a:gd name="connsiteY6" fmla="*/ 4146194 h 4171950"/>
              <a:gd name="connsiteX7" fmla="*/ 1850243 w 3726656"/>
              <a:gd name="connsiteY7" fmla="*/ 4166769 h 4171950"/>
              <a:gd name="connsiteX8" fmla="*/ 1850231 w 3726656"/>
              <a:gd name="connsiteY8" fmla="*/ 4171950 h 4171950"/>
              <a:gd name="connsiteX9" fmla="*/ 1863328 w 3726656"/>
              <a:gd name="connsiteY9" fmla="*/ 4169358 h 4171950"/>
              <a:gd name="connsiteX10" fmla="*/ 1876425 w 3726656"/>
              <a:gd name="connsiteY10" fmla="*/ 4171950 h 4171950"/>
              <a:gd name="connsiteX11" fmla="*/ 1876413 w 3726656"/>
              <a:gd name="connsiteY11" fmla="*/ 4166769 h 4171950"/>
              <a:gd name="connsiteX12" fmla="*/ 1980379 w 3726656"/>
              <a:gd name="connsiteY12" fmla="*/ 4146194 h 4171950"/>
              <a:gd name="connsiteX13" fmla="*/ 3726656 w 3726656"/>
              <a:gd name="connsiteY13" fmla="*/ 2400300 h 4171950"/>
              <a:gd name="connsiteX14" fmla="*/ 3726656 w 3726656"/>
              <a:gd name="connsiteY14" fmla="*/ 371475 h 4171950"/>
              <a:gd name="connsiteX15" fmla="*/ 1866903 w 3726656"/>
              <a:gd name="connsiteY15" fmla="*/ 1422 h 41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6656" h="4171950">
                <a:moveTo>
                  <a:pt x="1866900" y="0"/>
                </a:moveTo>
                <a:lnTo>
                  <a:pt x="1863328" y="711"/>
                </a:lnTo>
                <a:lnTo>
                  <a:pt x="1859756" y="0"/>
                </a:lnTo>
                <a:lnTo>
                  <a:pt x="1859753" y="1422"/>
                </a:lnTo>
                <a:lnTo>
                  <a:pt x="0" y="371475"/>
                </a:lnTo>
                <a:lnTo>
                  <a:pt x="0" y="2400300"/>
                </a:lnTo>
                <a:cubicBezTo>
                  <a:pt x="23813" y="3239691"/>
                  <a:pt x="1068958" y="3978622"/>
                  <a:pt x="1746277" y="4146194"/>
                </a:cubicBezTo>
                <a:lnTo>
                  <a:pt x="1850243" y="4166769"/>
                </a:lnTo>
                <a:lnTo>
                  <a:pt x="1850231" y="4171950"/>
                </a:lnTo>
                <a:lnTo>
                  <a:pt x="1863328" y="4169358"/>
                </a:lnTo>
                <a:lnTo>
                  <a:pt x="1876425" y="4171950"/>
                </a:lnTo>
                <a:lnTo>
                  <a:pt x="1876413" y="4166769"/>
                </a:lnTo>
                <a:lnTo>
                  <a:pt x="1980379" y="4146194"/>
                </a:lnTo>
                <a:cubicBezTo>
                  <a:pt x="2657698" y="3978622"/>
                  <a:pt x="3702843" y="3239691"/>
                  <a:pt x="3726656" y="2400300"/>
                </a:cubicBezTo>
                <a:lnTo>
                  <a:pt x="3726656" y="371475"/>
                </a:lnTo>
                <a:lnTo>
                  <a:pt x="1866903" y="1422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F8BEB018-1724-4D5A-AFFF-96425443E6E4}"/>
              </a:ext>
            </a:extLst>
          </p:cNvPr>
          <p:cNvGrpSpPr/>
          <p:nvPr/>
        </p:nvGrpSpPr>
        <p:grpSpPr>
          <a:xfrm>
            <a:off x="1327575" y="1790119"/>
            <a:ext cx="5419298" cy="1729164"/>
            <a:chOff x="1327575" y="2077472"/>
            <a:chExt cx="5419298" cy="1729164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B2C5D1E-AF97-4F4A-AC0B-5725CB340094}"/>
                </a:ext>
              </a:extLst>
            </p:cNvPr>
            <p:cNvSpPr/>
            <p:nvPr/>
          </p:nvSpPr>
          <p:spPr>
            <a:xfrm flipV="1">
              <a:off x="1327575" y="2933881"/>
              <a:ext cx="2734593" cy="872755"/>
            </a:xfrm>
            <a:custGeom>
              <a:avLst/>
              <a:gdLst>
                <a:gd name="connsiteX0" fmla="*/ 42820 w 2734593"/>
                <a:gd name="connsiteY0" fmla="*/ 872755 h 872755"/>
                <a:gd name="connsiteX1" fmla="*/ 2087008 w 2734593"/>
                <a:gd name="connsiteY1" fmla="*/ 872755 h 872755"/>
                <a:gd name="connsiteX2" fmla="*/ 2308227 w 2734593"/>
                <a:gd name="connsiteY2" fmla="*/ 872755 h 872755"/>
                <a:gd name="connsiteX3" fmla="*/ 2495896 w 2734593"/>
                <a:gd name="connsiteY3" fmla="*/ 872755 h 872755"/>
                <a:gd name="connsiteX4" fmla="*/ 2538716 w 2734593"/>
                <a:gd name="connsiteY4" fmla="*/ 842750 h 872755"/>
                <a:gd name="connsiteX5" fmla="*/ 2538716 w 2734593"/>
                <a:gd name="connsiteY5" fmla="*/ 775952 h 872755"/>
                <a:gd name="connsiteX6" fmla="*/ 2734593 w 2734593"/>
                <a:gd name="connsiteY6" fmla="*/ 825231 h 872755"/>
                <a:gd name="connsiteX7" fmla="*/ 2538716 w 2734593"/>
                <a:gd name="connsiteY7" fmla="*/ 643655 h 872755"/>
                <a:gd name="connsiteX8" fmla="*/ 2538716 w 2734593"/>
                <a:gd name="connsiteY8" fmla="*/ 30005 h 872755"/>
                <a:gd name="connsiteX9" fmla="*/ 2495896 w 2734593"/>
                <a:gd name="connsiteY9" fmla="*/ 0 h 872755"/>
                <a:gd name="connsiteX10" fmla="*/ 42820 w 2734593"/>
                <a:gd name="connsiteY10" fmla="*/ 0 h 872755"/>
                <a:gd name="connsiteX11" fmla="*/ 0 w 2734593"/>
                <a:gd name="connsiteY11" fmla="*/ 30005 h 872755"/>
                <a:gd name="connsiteX12" fmla="*/ 0 w 2734593"/>
                <a:gd name="connsiteY12" fmla="*/ 842750 h 872755"/>
                <a:gd name="connsiteX13" fmla="*/ 42820 w 2734593"/>
                <a:gd name="connsiteY13" fmla="*/ 872755 h 87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593" h="872755">
                  <a:moveTo>
                    <a:pt x="42820" y="872755"/>
                  </a:moveTo>
                  <a:lnTo>
                    <a:pt x="2087008" y="872755"/>
                  </a:lnTo>
                  <a:lnTo>
                    <a:pt x="2308227" y="872755"/>
                  </a:lnTo>
                  <a:lnTo>
                    <a:pt x="2495896" y="872755"/>
                  </a:lnTo>
                  <a:cubicBezTo>
                    <a:pt x="2519545" y="872755"/>
                    <a:pt x="2538716" y="859321"/>
                    <a:pt x="2538716" y="842750"/>
                  </a:cubicBezTo>
                  <a:lnTo>
                    <a:pt x="2538716" y="775952"/>
                  </a:lnTo>
                  <a:lnTo>
                    <a:pt x="2734593" y="825231"/>
                  </a:lnTo>
                  <a:lnTo>
                    <a:pt x="2538716" y="643655"/>
                  </a:lnTo>
                  <a:lnTo>
                    <a:pt x="2538716" y="30005"/>
                  </a:lnTo>
                  <a:cubicBezTo>
                    <a:pt x="2538716" y="13434"/>
                    <a:pt x="2519545" y="0"/>
                    <a:pt x="2495896" y="0"/>
                  </a:cubicBezTo>
                  <a:lnTo>
                    <a:pt x="42820" y="0"/>
                  </a:lnTo>
                  <a:cubicBezTo>
                    <a:pt x="19172" y="0"/>
                    <a:pt x="0" y="13434"/>
                    <a:pt x="0" y="30005"/>
                  </a:cubicBezTo>
                  <a:lnTo>
                    <a:pt x="0" y="842750"/>
                  </a:lnTo>
                  <a:cubicBezTo>
                    <a:pt x="0" y="859321"/>
                    <a:pt x="19172" y="872755"/>
                    <a:pt x="42820" y="87275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PA-1022145">
              <a:extLst>
                <a:ext uri="{FF2B5EF4-FFF2-40B4-BE49-F238E27FC236}">
                  <a16:creationId xmlns:a16="http://schemas.microsoft.com/office/drawing/2014/main" xmlns="" id="{574ED453-A7FB-4BEB-A523-37B8A4E05A4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385887" y="3170203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pPr algn="r"/>
              <a:r>
                <a:rPr lang="zh-CN" altLang="en-US" sz="2000" dirty="0"/>
                <a:t>注意防寒保暖</a:t>
              </a:r>
            </a:p>
          </p:txBody>
        </p:sp>
        <p:sp>
          <p:nvSpPr>
            <p:cNvPr id="118" name="mittens_150018">
              <a:extLst>
                <a:ext uri="{FF2B5EF4-FFF2-40B4-BE49-F238E27FC236}">
                  <a16:creationId xmlns:a16="http://schemas.microsoft.com/office/drawing/2014/main" xmlns="" id="{4CAC38BC-5ABE-4E0A-AC79-C9F5764E88D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44529" y="3133267"/>
              <a:ext cx="441222" cy="473982"/>
            </a:xfrm>
            <a:custGeom>
              <a:avLst/>
              <a:gdLst>
                <a:gd name="connsiteX0" fmla="*/ 208957 w 564787"/>
                <a:gd name="connsiteY0" fmla="*/ 523806 h 606722"/>
                <a:gd name="connsiteX1" fmla="*/ 201213 w 564787"/>
                <a:gd name="connsiteY1" fmla="*/ 524665 h 606722"/>
                <a:gd name="connsiteX2" fmla="*/ 193612 w 564787"/>
                <a:gd name="connsiteY2" fmla="*/ 525811 h 606722"/>
                <a:gd name="connsiteX3" fmla="*/ 168658 w 564787"/>
                <a:gd name="connsiteY3" fmla="*/ 537697 h 606722"/>
                <a:gd name="connsiteX4" fmla="*/ 193755 w 564787"/>
                <a:gd name="connsiteY4" fmla="*/ 573498 h 606722"/>
                <a:gd name="connsiteX5" fmla="*/ 182425 w 564787"/>
                <a:gd name="connsiteY5" fmla="*/ 555168 h 606722"/>
                <a:gd name="connsiteX6" fmla="*/ 192321 w 564787"/>
                <a:gd name="connsiteY6" fmla="*/ 548724 h 606722"/>
                <a:gd name="connsiteX7" fmla="*/ 200065 w 564787"/>
                <a:gd name="connsiteY7" fmla="*/ 545430 h 606722"/>
                <a:gd name="connsiteX8" fmla="*/ 207810 w 564787"/>
                <a:gd name="connsiteY8" fmla="*/ 542709 h 606722"/>
                <a:gd name="connsiteX9" fmla="*/ 272060 w 564787"/>
                <a:gd name="connsiteY9" fmla="*/ 525667 h 606722"/>
                <a:gd name="connsiteX10" fmla="*/ 208957 w 564787"/>
                <a:gd name="connsiteY10" fmla="*/ 523806 h 606722"/>
                <a:gd name="connsiteX11" fmla="*/ 289556 w 564787"/>
                <a:gd name="connsiteY11" fmla="*/ 484997 h 606722"/>
                <a:gd name="connsiteX12" fmla="*/ 291708 w 564787"/>
                <a:gd name="connsiteY12" fmla="*/ 484997 h 606722"/>
                <a:gd name="connsiteX13" fmla="*/ 292568 w 564787"/>
                <a:gd name="connsiteY13" fmla="*/ 484997 h 606722"/>
                <a:gd name="connsiteX14" fmla="*/ 298448 w 564787"/>
                <a:gd name="connsiteY14" fmla="*/ 486143 h 606722"/>
                <a:gd name="connsiteX15" fmla="*/ 303181 w 564787"/>
                <a:gd name="connsiteY15" fmla="*/ 488434 h 606722"/>
                <a:gd name="connsiteX16" fmla="*/ 307913 w 564787"/>
                <a:gd name="connsiteY16" fmla="*/ 492730 h 606722"/>
                <a:gd name="connsiteX17" fmla="*/ 311929 w 564787"/>
                <a:gd name="connsiteY17" fmla="*/ 500750 h 606722"/>
                <a:gd name="connsiteX18" fmla="*/ 312646 w 564787"/>
                <a:gd name="connsiteY18" fmla="*/ 503900 h 606722"/>
                <a:gd name="connsiteX19" fmla="*/ 313076 w 564787"/>
                <a:gd name="connsiteY19" fmla="*/ 508483 h 606722"/>
                <a:gd name="connsiteX20" fmla="*/ 318956 w 564787"/>
                <a:gd name="connsiteY20" fmla="*/ 566624 h 606722"/>
                <a:gd name="connsiteX21" fmla="*/ 315228 w 564787"/>
                <a:gd name="connsiteY21" fmla="*/ 580659 h 606722"/>
                <a:gd name="connsiteX22" fmla="*/ 306766 w 564787"/>
                <a:gd name="connsiteY22" fmla="*/ 587819 h 606722"/>
                <a:gd name="connsiteX23" fmla="*/ 300169 w 564787"/>
                <a:gd name="connsiteY23" fmla="*/ 589680 h 606722"/>
                <a:gd name="connsiteX24" fmla="*/ 266036 w 564787"/>
                <a:gd name="connsiteY24" fmla="*/ 593117 h 606722"/>
                <a:gd name="connsiteX25" fmla="*/ 132374 w 564787"/>
                <a:gd name="connsiteY25" fmla="*/ 606579 h 606722"/>
                <a:gd name="connsiteX26" fmla="*/ 130222 w 564787"/>
                <a:gd name="connsiteY26" fmla="*/ 606722 h 606722"/>
                <a:gd name="connsiteX27" fmla="*/ 109284 w 564787"/>
                <a:gd name="connsiteY27" fmla="*/ 587819 h 606722"/>
                <a:gd name="connsiteX28" fmla="*/ 102974 w 564787"/>
                <a:gd name="connsiteY28" fmla="*/ 524951 h 606722"/>
                <a:gd name="connsiteX29" fmla="*/ 106559 w 564787"/>
                <a:gd name="connsiteY29" fmla="*/ 511060 h 606722"/>
                <a:gd name="connsiteX30" fmla="*/ 110288 w 564787"/>
                <a:gd name="connsiteY30" fmla="*/ 506764 h 606722"/>
                <a:gd name="connsiteX31" fmla="*/ 117889 w 564787"/>
                <a:gd name="connsiteY31" fmla="*/ 502755 h 606722"/>
                <a:gd name="connsiteX32" fmla="*/ 121761 w 564787"/>
                <a:gd name="connsiteY32" fmla="*/ 501895 h 606722"/>
                <a:gd name="connsiteX33" fmla="*/ 195476 w 564787"/>
                <a:gd name="connsiteY33" fmla="*/ 494449 h 606722"/>
                <a:gd name="connsiteX34" fmla="*/ 203364 w 564787"/>
                <a:gd name="connsiteY34" fmla="*/ 493733 h 606722"/>
                <a:gd name="connsiteX35" fmla="*/ 211252 w 564787"/>
                <a:gd name="connsiteY35" fmla="*/ 492873 h 606722"/>
                <a:gd name="connsiteX36" fmla="*/ 216558 w 564787"/>
                <a:gd name="connsiteY36" fmla="*/ 492444 h 606722"/>
                <a:gd name="connsiteX37" fmla="*/ 239935 w 564787"/>
                <a:gd name="connsiteY37" fmla="*/ 490009 h 606722"/>
                <a:gd name="connsiteX38" fmla="*/ 267614 w 564787"/>
                <a:gd name="connsiteY38" fmla="*/ 487288 h 606722"/>
                <a:gd name="connsiteX39" fmla="*/ 505940 w 564787"/>
                <a:gd name="connsiteY39" fmla="*/ 251848 h 606722"/>
                <a:gd name="connsiteX40" fmla="*/ 552693 w 564787"/>
                <a:gd name="connsiteY40" fmla="*/ 280332 h 606722"/>
                <a:gd name="connsiteX41" fmla="*/ 547387 w 564787"/>
                <a:gd name="connsiteY41" fmla="*/ 351327 h 606722"/>
                <a:gd name="connsiteX42" fmla="*/ 420896 w 564787"/>
                <a:gd name="connsiteY42" fmla="*/ 440357 h 606722"/>
                <a:gd name="connsiteX43" fmla="*/ 409996 w 564787"/>
                <a:gd name="connsiteY43" fmla="*/ 484586 h 606722"/>
                <a:gd name="connsiteX44" fmla="*/ 418458 w 564787"/>
                <a:gd name="connsiteY44" fmla="*/ 509206 h 606722"/>
                <a:gd name="connsiteX45" fmla="*/ 415159 w 564787"/>
                <a:gd name="connsiteY45" fmla="*/ 566889 h 606722"/>
                <a:gd name="connsiteX46" fmla="*/ 380740 w 564787"/>
                <a:gd name="connsiteY46" fmla="*/ 599524 h 606722"/>
                <a:gd name="connsiteX47" fmla="*/ 378732 w 564787"/>
                <a:gd name="connsiteY47" fmla="*/ 599381 h 606722"/>
                <a:gd name="connsiteX48" fmla="*/ 313479 w 564787"/>
                <a:gd name="connsiteY48" fmla="*/ 595802 h 606722"/>
                <a:gd name="connsiteX49" fmla="*/ 321941 w 564787"/>
                <a:gd name="connsiteY49" fmla="*/ 588646 h 606722"/>
                <a:gd name="connsiteX50" fmla="*/ 326386 w 564787"/>
                <a:gd name="connsiteY50" fmla="*/ 581346 h 606722"/>
                <a:gd name="connsiteX51" fmla="*/ 379593 w 564787"/>
                <a:gd name="connsiteY51" fmla="*/ 584208 h 606722"/>
                <a:gd name="connsiteX52" fmla="*/ 380740 w 564787"/>
                <a:gd name="connsiteY52" fmla="*/ 584352 h 606722"/>
                <a:gd name="connsiteX53" fmla="*/ 399957 w 564787"/>
                <a:gd name="connsiteY53" fmla="*/ 566173 h 606722"/>
                <a:gd name="connsiteX54" fmla="*/ 403256 w 564787"/>
                <a:gd name="connsiteY54" fmla="*/ 508347 h 606722"/>
                <a:gd name="connsiteX55" fmla="*/ 400675 w 564787"/>
                <a:gd name="connsiteY55" fmla="*/ 497612 h 606722"/>
                <a:gd name="connsiteX56" fmla="*/ 395655 w 564787"/>
                <a:gd name="connsiteY56" fmla="*/ 491886 h 606722"/>
                <a:gd name="connsiteX57" fmla="*/ 387767 w 564787"/>
                <a:gd name="connsiteY57" fmla="*/ 488451 h 606722"/>
                <a:gd name="connsiteX58" fmla="*/ 385042 w 564787"/>
                <a:gd name="connsiteY58" fmla="*/ 488021 h 606722"/>
                <a:gd name="connsiteX59" fmla="*/ 313623 w 564787"/>
                <a:gd name="connsiteY59" fmla="*/ 484014 h 606722"/>
                <a:gd name="connsiteX60" fmla="*/ 307886 w 564787"/>
                <a:gd name="connsiteY60" fmla="*/ 479433 h 606722"/>
                <a:gd name="connsiteX61" fmla="*/ 309320 w 564787"/>
                <a:gd name="connsiteY61" fmla="*/ 476141 h 606722"/>
                <a:gd name="connsiteX62" fmla="*/ 311328 w 564787"/>
                <a:gd name="connsiteY62" fmla="*/ 468698 h 606722"/>
                <a:gd name="connsiteX63" fmla="*/ 385903 w 564787"/>
                <a:gd name="connsiteY63" fmla="*/ 472849 h 606722"/>
                <a:gd name="connsiteX64" fmla="*/ 397233 w 564787"/>
                <a:gd name="connsiteY64" fmla="*/ 475569 h 606722"/>
                <a:gd name="connsiteX65" fmla="*/ 406268 w 564787"/>
                <a:gd name="connsiteY65" fmla="*/ 432056 h 606722"/>
                <a:gd name="connsiteX66" fmla="*/ 539212 w 564787"/>
                <a:gd name="connsiteY66" fmla="*/ 338445 h 606722"/>
                <a:gd name="connsiteX67" fmla="*/ 539355 w 564787"/>
                <a:gd name="connsiteY67" fmla="*/ 287775 h 606722"/>
                <a:gd name="connsiteX68" fmla="*/ 505940 w 564787"/>
                <a:gd name="connsiteY68" fmla="*/ 267163 h 606722"/>
                <a:gd name="connsiteX69" fmla="*/ 490308 w 564787"/>
                <a:gd name="connsiteY69" fmla="*/ 271171 h 606722"/>
                <a:gd name="connsiteX70" fmla="*/ 443842 w 564787"/>
                <a:gd name="connsiteY70" fmla="*/ 297222 h 606722"/>
                <a:gd name="connsiteX71" fmla="*/ 448144 w 564787"/>
                <a:gd name="connsiteY71" fmla="*/ 286201 h 606722"/>
                <a:gd name="connsiteX72" fmla="*/ 448575 w 564787"/>
                <a:gd name="connsiteY72" fmla="*/ 277183 h 606722"/>
                <a:gd name="connsiteX73" fmla="*/ 482850 w 564787"/>
                <a:gd name="connsiteY73" fmla="*/ 257860 h 606722"/>
                <a:gd name="connsiteX74" fmla="*/ 505940 w 564787"/>
                <a:gd name="connsiteY74" fmla="*/ 251848 h 606722"/>
                <a:gd name="connsiteX75" fmla="*/ 333242 w 564787"/>
                <a:gd name="connsiteY75" fmla="*/ 15030 h 606722"/>
                <a:gd name="connsiteX76" fmla="*/ 335106 w 564787"/>
                <a:gd name="connsiteY76" fmla="*/ 15030 h 606722"/>
                <a:gd name="connsiteX77" fmla="*/ 380573 w 564787"/>
                <a:gd name="connsiteY77" fmla="*/ 56833 h 606722"/>
                <a:gd name="connsiteX78" fmla="*/ 406247 w 564787"/>
                <a:gd name="connsiteY78" fmla="*/ 49246 h 606722"/>
                <a:gd name="connsiteX79" fmla="*/ 413562 w 564787"/>
                <a:gd name="connsiteY79" fmla="*/ 49818 h 606722"/>
                <a:gd name="connsiteX80" fmla="*/ 444973 w 564787"/>
                <a:gd name="connsiteY80" fmla="*/ 69861 h 606722"/>
                <a:gd name="connsiteX81" fmla="*/ 453291 w 564787"/>
                <a:gd name="connsiteY81" fmla="*/ 105938 h 606722"/>
                <a:gd name="connsiteX82" fmla="*/ 444973 w 564787"/>
                <a:gd name="connsiteY82" fmla="*/ 193982 h 606722"/>
                <a:gd name="connsiteX83" fmla="*/ 445690 w 564787"/>
                <a:gd name="connsiteY83" fmla="*/ 193982 h 606722"/>
                <a:gd name="connsiteX84" fmla="*/ 443825 w 564787"/>
                <a:gd name="connsiteY84" fmla="*/ 212307 h 606722"/>
                <a:gd name="connsiteX85" fmla="*/ 440813 w 564787"/>
                <a:gd name="connsiteY85" fmla="*/ 253824 h 606722"/>
                <a:gd name="connsiteX86" fmla="*/ 433929 w 564787"/>
                <a:gd name="connsiteY86" fmla="*/ 242514 h 606722"/>
                <a:gd name="connsiteX87" fmla="*/ 429769 w 564787"/>
                <a:gd name="connsiteY87" fmla="*/ 236788 h 606722"/>
                <a:gd name="connsiteX88" fmla="*/ 426901 w 564787"/>
                <a:gd name="connsiteY88" fmla="*/ 233495 h 606722"/>
                <a:gd name="connsiteX89" fmla="*/ 428765 w 564787"/>
                <a:gd name="connsiteY89" fmla="*/ 210875 h 606722"/>
                <a:gd name="connsiteX90" fmla="*/ 428048 w 564787"/>
                <a:gd name="connsiteY90" fmla="*/ 210875 h 606722"/>
                <a:gd name="connsiteX91" fmla="*/ 438088 w 564787"/>
                <a:gd name="connsiteY91" fmla="*/ 104077 h 606722"/>
                <a:gd name="connsiteX92" fmla="*/ 411123 w 564787"/>
                <a:gd name="connsiteY92" fmla="*/ 64850 h 606722"/>
                <a:gd name="connsiteX93" fmla="*/ 406247 w 564787"/>
                <a:gd name="connsiteY93" fmla="*/ 64421 h 606722"/>
                <a:gd name="connsiteX94" fmla="*/ 373258 w 564787"/>
                <a:gd name="connsiteY94" fmla="*/ 93769 h 606722"/>
                <a:gd name="connsiteX95" fmla="*/ 362501 w 564787"/>
                <a:gd name="connsiteY95" fmla="*/ 149888 h 606722"/>
                <a:gd name="connsiteX96" fmla="*/ 365944 w 564787"/>
                <a:gd name="connsiteY96" fmla="*/ 65996 h 606722"/>
                <a:gd name="connsiteX97" fmla="*/ 334533 w 564787"/>
                <a:gd name="connsiteY97" fmla="*/ 30205 h 606722"/>
                <a:gd name="connsiteX98" fmla="*/ 333242 w 564787"/>
                <a:gd name="connsiteY98" fmla="*/ 30205 h 606722"/>
                <a:gd name="connsiteX99" fmla="*/ 300253 w 564787"/>
                <a:gd name="connsiteY99" fmla="*/ 63419 h 606722"/>
                <a:gd name="connsiteX100" fmla="*/ 295664 w 564787"/>
                <a:gd name="connsiteY100" fmla="*/ 127412 h 606722"/>
                <a:gd name="connsiteX101" fmla="*/ 291504 w 564787"/>
                <a:gd name="connsiteY101" fmla="*/ 61987 h 606722"/>
                <a:gd name="connsiteX102" fmla="*/ 291074 w 564787"/>
                <a:gd name="connsiteY102" fmla="*/ 58122 h 606722"/>
                <a:gd name="connsiteX103" fmla="*/ 287775 w 564787"/>
                <a:gd name="connsiteY103" fmla="*/ 43519 h 606722"/>
                <a:gd name="connsiteX104" fmla="*/ 289209 w 564787"/>
                <a:gd name="connsiteY104" fmla="*/ 44521 h 606722"/>
                <a:gd name="connsiteX105" fmla="*/ 333242 w 564787"/>
                <a:gd name="connsiteY105" fmla="*/ 15030 h 606722"/>
                <a:gd name="connsiteX106" fmla="*/ 161180 w 564787"/>
                <a:gd name="connsiteY106" fmla="*/ 0 h 606722"/>
                <a:gd name="connsiteX107" fmla="*/ 197176 w 564787"/>
                <a:gd name="connsiteY107" fmla="*/ 33499 h 606722"/>
                <a:gd name="connsiteX108" fmla="*/ 204203 w 564787"/>
                <a:gd name="connsiteY108" fmla="*/ 93769 h 606722"/>
                <a:gd name="connsiteX109" fmla="*/ 205063 w 564787"/>
                <a:gd name="connsiteY109" fmla="*/ 101500 h 606722"/>
                <a:gd name="connsiteX110" fmla="*/ 205924 w 564787"/>
                <a:gd name="connsiteY110" fmla="*/ 109087 h 606722"/>
                <a:gd name="connsiteX111" fmla="*/ 207645 w 564787"/>
                <a:gd name="connsiteY111" fmla="*/ 124405 h 606722"/>
                <a:gd name="connsiteX112" fmla="*/ 208218 w 564787"/>
                <a:gd name="connsiteY112" fmla="*/ 109660 h 606722"/>
                <a:gd name="connsiteX113" fmla="*/ 208505 w 564787"/>
                <a:gd name="connsiteY113" fmla="*/ 101929 h 606722"/>
                <a:gd name="connsiteX114" fmla="*/ 208792 w 564787"/>
                <a:gd name="connsiteY114" fmla="*/ 94199 h 606722"/>
                <a:gd name="connsiteX115" fmla="*/ 209796 w 564787"/>
                <a:gd name="connsiteY115" fmla="*/ 62274 h 606722"/>
                <a:gd name="connsiteX116" fmla="*/ 245648 w 564787"/>
                <a:gd name="connsiteY116" fmla="*/ 24623 h 606722"/>
                <a:gd name="connsiteX117" fmla="*/ 270458 w 564787"/>
                <a:gd name="connsiteY117" fmla="*/ 35217 h 606722"/>
                <a:gd name="connsiteX118" fmla="*/ 277772 w 564787"/>
                <a:gd name="connsiteY118" fmla="*/ 45954 h 606722"/>
                <a:gd name="connsiteX119" fmla="*/ 280927 w 564787"/>
                <a:gd name="connsiteY119" fmla="*/ 57836 h 606722"/>
                <a:gd name="connsiteX120" fmla="*/ 281357 w 564787"/>
                <a:gd name="connsiteY120" fmla="*/ 62274 h 606722"/>
                <a:gd name="connsiteX121" fmla="*/ 288814 w 564787"/>
                <a:gd name="connsiteY121" fmla="*/ 179092 h 606722"/>
                <a:gd name="connsiteX122" fmla="*/ 289388 w 564787"/>
                <a:gd name="connsiteY122" fmla="*/ 178949 h 606722"/>
                <a:gd name="connsiteX123" fmla="*/ 301434 w 564787"/>
                <a:gd name="connsiteY123" fmla="*/ 284601 h 606722"/>
                <a:gd name="connsiteX124" fmla="*/ 366111 w 564787"/>
                <a:gd name="connsiteY124" fmla="*/ 233493 h 606722"/>
                <a:gd name="connsiteX125" fmla="*/ 388053 w 564787"/>
                <a:gd name="connsiteY125" fmla="*/ 226048 h 606722"/>
                <a:gd name="connsiteX126" fmla="*/ 421754 w 564787"/>
                <a:gd name="connsiteY126" fmla="*/ 243084 h 606722"/>
                <a:gd name="connsiteX127" fmla="*/ 425913 w 564787"/>
                <a:gd name="connsiteY127" fmla="*/ 248524 h 606722"/>
                <a:gd name="connsiteX128" fmla="*/ 432940 w 564787"/>
                <a:gd name="connsiteY128" fmla="*/ 260264 h 606722"/>
                <a:gd name="connsiteX129" fmla="*/ 433657 w 564787"/>
                <a:gd name="connsiteY129" fmla="*/ 294192 h 606722"/>
                <a:gd name="connsiteX130" fmla="*/ 430215 w 564787"/>
                <a:gd name="connsiteY130" fmla="*/ 297771 h 606722"/>
                <a:gd name="connsiteX131" fmla="*/ 424479 w 564787"/>
                <a:gd name="connsiteY131" fmla="*/ 303354 h 606722"/>
                <a:gd name="connsiteX132" fmla="*/ 302868 w 564787"/>
                <a:gd name="connsiteY132" fmla="*/ 421174 h 606722"/>
                <a:gd name="connsiteX133" fmla="*/ 301004 w 564787"/>
                <a:gd name="connsiteY133" fmla="*/ 468131 h 606722"/>
                <a:gd name="connsiteX134" fmla="*/ 298566 w 564787"/>
                <a:gd name="connsiteY134" fmla="*/ 475575 h 606722"/>
                <a:gd name="connsiteX135" fmla="*/ 298566 w 564787"/>
                <a:gd name="connsiteY135" fmla="*/ 475718 h 606722"/>
                <a:gd name="connsiteX136" fmla="*/ 298136 w 564787"/>
                <a:gd name="connsiteY136" fmla="*/ 475575 h 606722"/>
                <a:gd name="connsiteX137" fmla="*/ 291682 w 564787"/>
                <a:gd name="connsiteY137" fmla="*/ 474859 h 606722"/>
                <a:gd name="connsiteX138" fmla="*/ 288527 w 564787"/>
                <a:gd name="connsiteY138" fmla="*/ 475002 h 606722"/>
                <a:gd name="connsiteX139" fmla="*/ 288240 w 564787"/>
                <a:gd name="connsiteY139" fmla="*/ 475002 h 606722"/>
                <a:gd name="connsiteX140" fmla="*/ 239768 w 564787"/>
                <a:gd name="connsiteY140" fmla="*/ 479870 h 606722"/>
                <a:gd name="connsiteX141" fmla="*/ 232024 w 564787"/>
                <a:gd name="connsiteY141" fmla="*/ 480729 h 606722"/>
                <a:gd name="connsiteX142" fmla="*/ 220265 w 564787"/>
                <a:gd name="connsiteY142" fmla="*/ 481874 h 606722"/>
                <a:gd name="connsiteX143" fmla="*/ 214959 w 564787"/>
                <a:gd name="connsiteY143" fmla="*/ 482447 h 606722"/>
                <a:gd name="connsiteX144" fmla="*/ 207645 w 564787"/>
                <a:gd name="connsiteY144" fmla="*/ 483162 h 606722"/>
                <a:gd name="connsiteX145" fmla="*/ 204920 w 564787"/>
                <a:gd name="connsiteY145" fmla="*/ 483449 h 606722"/>
                <a:gd name="connsiteX146" fmla="*/ 198323 w 564787"/>
                <a:gd name="connsiteY146" fmla="*/ 484021 h 606722"/>
                <a:gd name="connsiteX147" fmla="*/ 120739 w 564787"/>
                <a:gd name="connsiteY147" fmla="*/ 491895 h 606722"/>
                <a:gd name="connsiteX148" fmla="*/ 105394 w 564787"/>
                <a:gd name="connsiteY148" fmla="*/ 498051 h 606722"/>
                <a:gd name="connsiteX149" fmla="*/ 41004 w 564787"/>
                <a:gd name="connsiteY149" fmla="*/ 339287 h 606722"/>
                <a:gd name="connsiteX150" fmla="*/ 37705 w 564787"/>
                <a:gd name="connsiteY150" fmla="*/ 284601 h 606722"/>
                <a:gd name="connsiteX151" fmla="*/ 30105 w 564787"/>
                <a:gd name="connsiteY151" fmla="*/ 270571 h 606722"/>
                <a:gd name="connsiteX152" fmla="*/ 849 w 564787"/>
                <a:gd name="connsiteY152" fmla="*/ 145879 h 606722"/>
                <a:gd name="connsiteX153" fmla="*/ 24368 w 564787"/>
                <a:gd name="connsiteY153" fmla="*/ 107942 h 606722"/>
                <a:gd name="connsiteX154" fmla="*/ 31682 w 564787"/>
                <a:gd name="connsiteY154" fmla="*/ 107083 h 606722"/>
                <a:gd name="connsiteX155" fmla="*/ 62372 w 564787"/>
                <a:gd name="connsiteY155" fmla="*/ 131420 h 606722"/>
                <a:gd name="connsiteX156" fmla="*/ 75422 w 564787"/>
                <a:gd name="connsiteY156" fmla="*/ 187109 h 606722"/>
                <a:gd name="connsiteX157" fmla="*/ 56492 w 564787"/>
                <a:gd name="connsiteY157" fmla="*/ 74300 h 606722"/>
                <a:gd name="connsiteX158" fmla="*/ 80585 w 564787"/>
                <a:gd name="connsiteY158" fmla="*/ 33499 h 606722"/>
                <a:gd name="connsiteX159" fmla="*/ 86178 w 564787"/>
                <a:gd name="connsiteY159" fmla="*/ 32927 h 606722"/>
                <a:gd name="connsiteX160" fmla="*/ 118588 w 564787"/>
                <a:gd name="connsiteY160" fmla="*/ 61988 h 606722"/>
                <a:gd name="connsiteX161" fmla="*/ 134363 w 564787"/>
                <a:gd name="connsiteY161" fmla="*/ 141155 h 606722"/>
                <a:gd name="connsiteX162" fmla="*/ 126045 w 564787"/>
                <a:gd name="connsiteY162" fmla="*/ 41802 h 606722"/>
                <a:gd name="connsiteX163" fmla="*/ 157165 w 564787"/>
                <a:gd name="connsiteY163" fmla="*/ 286 h 606722"/>
                <a:gd name="connsiteX164" fmla="*/ 161180 w 564787"/>
                <a:gd name="connsiteY16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564787" h="606722">
                  <a:moveTo>
                    <a:pt x="208957" y="523806"/>
                  </a:moveTo>
                  <a:cubicBezTo>
                    <a:pt x="206376" y="524092"/>
                    <a:pt x="203794" y="524379"/>
                    <a:pt x="201213" y="524665"/>
                  </a:cubicBezTo>
                  <a:cubicBezTo>
                    <a:pt x="198631" y="524951"/>
                    <a:pt x="196050" y="525381"/>
                    <a:pt x="193612" y="525811"/>
                  </a:cubicBezTo>
                  <a:cubicBezTo>
                    <a:pt x="182139" y="527959"/>
                    <a:pt x="172817" y="531682"/>
                    <a:pt x="168658" y="537697"/>
                  </a:cubicBezTo>
                  <a:cubicBezTo>
                    <a:pt x="152739" y="560323"/>
                    <a:pt x="173677" y="569775"/>
                    <a:pt x="193755" y="573498"/>
                  </a:cubicBezTo>
                  <a:cubicBezTo>
                    <a:pt x="193755" y="573498"/>
                    <a:pt x="173821" y="567340"/>
                    <a:pt x="182425" y="555168"/>
                  </a:cubicBezTo>
                  <a:cubicBezTo>
                    <a:pt x="183860" y="553163"/>
                    <a:pt x="187445" y="550872"/>
                    <a:pt x="192321" y="548724"/>
                  </a:cubicBezTo>
                  <a:cubicBezTo>
                    <a:pt x="194616" y="547578"/>
                    <a:pt x="197197" y="546432"/>
                    <a:pt x="200065" y="545430"/>
                  </a:cubicBezTo>
                  <a:cubicBezTo>
                    <a:pt x="202504" y="544427"/>
                    <a:pt x="205085" y="543568"/>
                    <a:pt x="207810" y="542709"/>
                  </a:cubicBezTo>
                  <a:cubicBezTo>
                    <a:pt x="234485" y="533687"/>
                    <a:pt x="272060" y="525667"/>
                    <a:pt x="272060" y="525667"/>
                  </a:cubicBezTo>
                  <a:cubicBezTo>
                    <a:pt x="272060" y="525667"/>
                    <a:pt x="238357" y="521514"/>
                    <a:pt x="208957" y="523806"/>
                  </a:cubicBezTo>
                  <a:close/>
                  <a:moveTo>
                    <a:pt x="289556" y="484997"/>
                  </a:moveTo>
                  <a:cubicBezTo>
                    <a:pt x="290273" y="484997"/>
                    <a:pt x="290990" y="484997"/>
                    <a:pt x="291708" y="484997"/>
                  </a:cubicBezTo>
                  <a:cubicBezTo>
                    <a:pt x="291994" y="484997"/>
                    <a:pt x="292281" y="484997"/>
                    <a:pt x="292568" y="484997"/>
                  </a:cubicBezTo>
                  <a:cubicBezTo>
                    <a:pt x="294576" y="485140"/>
                    <a:pt x="296584" y="485427"/>
                    <a:pt x="298448" y="486143"/>
                  </a:cubicBezTo>
                  <a:cubicBezTo>
                    <a:pt x="300026" y="486715"/>
                    <a:pt x="301603" y="487432"/>
                    <a:pt x="303181" y="488434"/>
                  </a:cubicBezTo>
                  <a:cubicBezTo>
                    <a:pt x="304902" y="489580"/>
                    <a:pt x="306623" y="491012"/>
                    <a:pt x="307913" y="492730"/>
                  </a:cubicBezTo>
                  <a:cubicBezTo>
                    <a:pt x="309778" y="495021"/>
                    <a:pt x="311212" y="497742"/>
                    <a:pt x="311929" y="500750"/>
                  </a:cubicBezTo>
                  <a:cubicBezTo>
                    <a:pt x="312216" y="501752"/>
                    <a:pt x="312503" y="502755"/>
                    <a:pt x="312646" y="503900"/>
                  </a:cubicBezTo>
                  <a:lnTo>
                    <a:pt x="313076" y="508483"/>
                  </a:lnTo>
                  <a:lnTo>
                    <a:pt x="318956" y="566624"/>
                  </a:lnTo>
                  <a:cubicBezTo>
                    <a:pt x="319530" y="571923"/>
                    <a:pt x="317952" y="576792"/>
                    <a:pt x="315228" y="580659"/>
                  </a:cubicBezTo>
                  <a:cubicBezTo>
                    <a:pt x="313076" y="583809"/>
                    <a:pt x="310208" y="586244"/>
                    <a:pt x="306766" y="587819"/>
                  </a:cubicBezTo>
                  <a:cubicBezTo>
                    <a:pt x="304758" y="588821"/>
                    <a:pt x="302464" y="589394"/>
                    <a:pt x="300169" y="589680"/>
                  </a:cubicBezTo>
                  <a:lnTo>
                    <a:pt x="266036" y="593117"/>
                  </a:lnTo>
                  <a:lnTo>
                    <a:pt x="132374" y="606579"/>
                  </a:lnTo>
                  <a:cubicBezTo>
                    <a:pt x="131657" y="606722"/>
                    <a:pt x="130940" y="606722"/>
                    <a:pt x="130222" y="606722"/>
                  </a:cubicBezTo>
                  <a:cubicBezTo>
                    <a:pt x="119466" y="606722"/>
                    <a:pt x="110431" y="598702"/>
                    <a:pt x="109284" y="587819"/>
                  </a:cubicBezTo>
                  <a:lnTo>
                    <a:pt x="102974" y="524951"/>
                  </a:lnTo>
                  <a:cubicBezTo>
                    <a:pt x="102400" y="519796"/>
                    <a:pt x="103834" y="514927"/>
                    <a:pt x="106559" y="511060"/>
                  </a:cubicBezTo>
                  <a:cubicBezTo>
                    <a:pt x="107706" y="509485"/>
                    <a:pt x="108854" y="508053"/>
                    <a:pt x="110288" y="506764"/>
                  </a:cubicBezTo>
                  <a:cubicBezTo>
                    <a:pt x="112439" y="504903"/>
                    <a:pt x="115021" y="503614"/>
                    <a:pt x="117889" y="502755"/>
                  </a:cubicBezTo>
                  <a:cubicBezTo>
                    <a:pt x="119036" y="502325"/>
                    <a:pt x="120470" y="502038"/>
                    <a:pt x="121761" y="501895"/>
                  </a:cubicBezTo>
                  <a:lnTo>
                    <a:pt x="195476" y="494449"/>
                  </a:lnTo>
                  <a:lnTo>
                    <a:pt x="203364" y="493733"/>
                  </a:lnTo>
                  <a:lnTo>
                    <a:pt x="211252" y="492873"/>
                  </a:lnTo>
                  <a:lnTo>
                    <a:pt x="216558" y="492444"/>
                  </a:lnTo>
                  <a:lnTo>
                    <a:pt x="239935" y="490009"/>
                  </a:lnTo>
                  <a:lnTo>
                    <a:pt x="267614" y="487288"/>
                  </a:lnTo>
                  <a:close/>
                  <a:moveTo>
                    <a:pt x="505940" y="251848"/>
                  </a:moveTo>
                  <a:cubicBezTo>
                    <a:pt x="524871" y="251848"/>
                    <a:pt x="542797" y="262726"/>
                    <a:pt x="552693" y="280332"/>
                  </a:cubicBezTo>
                  <a:cubicBezTo>
                    <a:pt x="573918" y="317833"/>
                    <a:pt x="564022" y="341451"/>
                    <a:pt x="547387" y="351327"/>
                  </a:cubicBezTo>
                  <a:lnTo>
                    <a:pt x="420896" y="440357"/>
                  </a:lnTo>
                  <a:cubicBezTo>
                    <a:pt x="419175" y="459108"/>
                    <a:pt x="415590" y="473708"/>
                    <a:pt x="409996" y="484586"/>
                  </a:cubicBezTo>
                  <a:cubicBezTo>
                    <a:pt x="415876" y="491457"/>
                    <a:pt x="418888" y="500188"/>
                    <a:pt x="418458" y="509206"/>
                  </a:cubicBezTo>
                  <a:lnTo>
                    <a:pt x="415159" y="566889"/>
                  </a:lnTo>
                  <a:cubicBezTo>
                    <a:pt x="414155" y="585210"/>
                    <a:pt x="399097" y="599524"/>
                    <a:pt x="380740" y="599524"/>
                  </a:cubicBezTo>
                  <a:cubicBezTo>
                    <a:pt x="380166" y="599524"/>
                    <a:pt x="379449" y="599524"/>
                    <a:pt x="378732" y="599381"/>
                  </a:cubicBezTo>
                  <a:lnTo>
                    <a:pt x="313479" y="595802"/>
                  </a:lnTo>
                  <a:cubicBezTo>
                    <a:pt x="316778" y="593942"/>
                    <a:pt x="319646" y="591508"/>
                    <a:pt x="321941" y="588646"/>
                  </a:cubicBezTo>
                  <a:cubicBezTo>
                    <a:pt x="323805" y="586499"/>
                    <a:pt x="325239" y="583922"/>
                    <a:pt x="326386" y="581346"/>
                  </a:cubicBezTo>
                  <a:lnTo>
                    <a:pt x="379593" y="584208"/>
                  </a:lnTo>
                  <a:cubicBezTo>
                    <a:pt x="380023" y="584352"/>
                    <a:pt x="380310" y="584352"/>
                    <a:pt x="380740" y="584352"/>
                  </a:cubicBezTo>
                  <a:cubicBezTo>
                    <a:pt x="390922" y="584352"/>
                    <a:pt x="399384" y="576336"/>
                    <a:pt x="399957" y="566173"/>
                  </a:cubicBezTo>
                  <a:lnTo>
                    <a:pt x="403256" y="508347"/>
                  </a:lnTo>
                  <a:cubicBezTo>
                    <a:pt x="403399" y="504482"/>
                    <a:pt x="402539" y="500761"/>
                    <a:pt x="400675" y="497612"/>
                  </a:cubicBezTo>
                  <a:cubicBezTo>
                    <a:pt x="399384" y="495321"/>
                    <a:pt x="397663" y="493461"/>
                    <a:pt x="395655" y="491886"/>
                  </a:cubicBezTo>
                  <a:cubicBezTo>
                    <a:pt x="393360" y="490169"/>
                    <a:pt x="390636" y="489023"/>
                    <a:pt x="387767" y="488451"/>
                  </a:cubicBezTo>
                  <a:cubicBezTo>
                    <a:pt x="386907" y="488308"/>
                    <a:pt x="386046" y="488021"/>
                    <a:pt x="385042" y="488021"/>
                  </a:cubicBezTo>
                  <a:lnTo>
                    <a:pt x="313623" y="484014"/>
                  </a:lnTo>
                  <a:cubicBezTo>
                    <a:pt x="311902" y="482296"/>
                    <a:pt x="310037" y="480722"/>
                    <a:pt x="307886" y="479433"/>
                  </a:cubicBezTo>
                  <a:cubicBezTo>
                    <a:pt x="308316" y="478288"/>
                    <a:pt x="308890" y="477286"/>
                    <a:pt x="309320" y="476141"/>
                  </a:cubicBezTo>
                  <a:cubicBezTo>
                    <a:pt x="310037" y="473851"/>
                    <a:pt x="310754" y="471418"/>
                    <a:pt x="311328" y="468698"/>
                  </a:cubicBezTo>
                  <a:lnTo>
                    <a:pt x="385903" y="472849"/>
                  </a:lnTo>
                  <a:cubicBezTo>
                    <a:pt x="389919" y="473135"/>
                    <a:pt x="393647" y="474137"/>
                    <a:pt x="397233" y="475569"/>
                  </a:cubicBezTo>
                  <a:cubicBezTo>
                    <a:pt x="402969" y="463402"/>
                    <a:pt x="405407" y="446655"/>
                    <a:pt x="406268" y="432056"/>
                  </a:cubicBezTo>
                  <a:lnTo>
                    <a:pt x="539212" y="338445"/>
                  </a:lnTo>
                  <a:cubicBezTo>
                    <a:pt x="555848" y="329141"/>
                    <a:pt x="549825" y="306239"/>
                    <a:pt x="539355" y="287775"/>
                  </a:cubicBezTo>
                  <a:cubicBezTo>
                    <a:pt x="532041" y="274607"/>
                    <a:pt x="518847" y="267163"/>
                    <a:pt x="505940" y="267163"/>
                  </a:cubicBezTo>
                  <a:cubicBezTo>
                    <a:pt x="500634" y="267163"/>
                    <a:pt x="495184" y="268452"/>
                    <a:pt x="490308" y="271171"/>
                  </a:cubicBezTo>
                  <a:lnTo>
                    <a:pt x="443842" y="297222"/>
                  </a:lnTo>
                  <a:cubicBezTo>
                    <a:pt x="445993" y="293930"/>
                    <a:pt x="447427" y="290208"/>
                    <a:pt x="448144" y="286201"/>
                  </a:cubicBezTo>
                  <a:cubicBezTo>
                    <a:pt x="448575" y="283338"/>
                    <a:pt x="448718" y="280332"/>
                    <a:pt x="448575" y="277183"/>
                  </a:cubicBezTo>
                  <a:lnTo>
                    <a:pt x="482850" y="257860"/>
                  </a:lnTo>
                  <a:cubicBezTo>
                    <a:pt x="489878" y="253995"/>
                    <a:pt x="497765" y="251848"/>
                    <a:pt x="505940" y="251848"/>
                  </a:cubicBezTo>
                  <a:close/>
                  <a:moveTo>
                    <a:pt x="333242" y="15030"/>
                  </a:moveTo>
                  <a:cubicBezTo>
                    <a:pt x="333816" y="15030"/>
                    <a:pt x="334533" y="15030"/>
                    <a:pt x="335106" y="15030"/>
                  </a:cubicBezTo>
                  <a:cubicBezTo>
                    <a:pt x="358342" y="15889"/>
                    <a:pt x="377131" y="33927"/>
                    <a:pt x="380573" y="56833"/>
                  </a:cubicBezTo>
                  <a:cubicBezTo>
                    <a:pt x="388031" y="51966"/>
                    <a:pt x="396781" y="49246"/>
                    <a:pt x="406247" y="49246"/>
                  </a:cubicBezTo>
                  <a:cubicBezTo>
                    <a:pt x="408685" y="49246"/>
                    <a:pt x="411123" y="49532"/>
                    <a:pt x="413562" y="49818"/>
                  </a:cubicBezTo>
                  <a:cubicBezTo>
                    <a:pt x="426327" y="51823"/>
                    <a:pt x="437514" y="58981"/>
                    <a:pt x="444973" y="69861"/>
                  </a:cubicBezTo>
                  <a:cubicBezTo>
                    <a:pt x="452287" y="80312"/>
                    <a:pt x="455156" y="93196"/>
                    <a:pt x="453291" y="105938"/>
                  </a:cubicBezTo>
                  <a:lnTo>
                    <a:pt x="444973" y="193982"/>
                  </a:lnTo>
                  <a:lnTo>
                    <a:pt x="445690" y="193982"/>
                  </a:lnTo>
                  <a:lnTo>
                    <a:pt x="443825" y="212307"/>
                  </a:lnTo>
                  <a:cubicBezTo>
                    <a:pt x="442391" y="227196"/>
                    <a:pt x="441530" y="241083"/>
                    <a:pt x="440813" y="253824"/>
                  </a:cubicBezTo>
                  <a:cubicBezTo>
                    <a:pt x="438949" y="250102"/>
                    <a:pt x="436510" y="246380"/>
                    <a:pt x="433929" y="242514"/>
                  </a:cubicBezTo>
                  <a:cubicBezTo>
                    <a:pt x="432494" y="240653"/>
                    <a:pt x="431347" y="238649"/>
                    <a:pt x="429769" y="236788"/>
                  </a:cubicBezTo>
                  <a:cubicBezTo>
                    <a:pt x="428765" y="235642"/>
                    <a:pt x="427905" y="234497"/>
                    <a:pt x="426901" y="233495"/>
                  </a:cubicBezTo>
                  <a:cubicBezTo>
                    <a:pt x="427331" y="226194"/>
                    <a:pt x="427905" y="218749"/>
                    <a:pt x="428765" y="210875"/>
                  </a:cubicBezTo>
                  <a:lnTo>
                    <a:pt x="428048" y="210875"/>
                  </a:lnTo>
                  <a:lnTo>
                    <a:pt x="438088" y="104077"/>
                  </a:lnTo>
                  <a:cubicBezTo>
                    <a:pt x="441100" y="85322"/>
                    <a:pt x="429052" y="67714"/>
                    <a:pt x="411123" y="64850"/>
                  </a:cubicBezTo>
                  <a:cubicBezTo>
                    <a:pt x="409402" y="64564"/>
                    <a:pt x="407825" y="64421"/>
                    <a:pt x="406247" y="64421"/>
                  </a:cubicBezTo>
                  <a:cubicBezTo>
                    <a:pt x="390183" y="64421"/>
                    <a:pt x="375983" y="76733"/>
                    <a:pt x="373258" y="93769"/>
                  </a:cubicBezTo>
                  <a:lnTo>
                    <a:pt x="362501" y="149888"/>
                  </a:lnTo>
                  <a:lnTo>
                    <a:pt x="365944" y="65996"/>
                  </a:lnTo>
                  <a:cubicBezTo>
                    <a:pt x="366661" y="46955"/>
                    <a:pt x="352605" y="30921"/>
                    <a:pt x="334533" y="30205"/>
                  </a:cubicBezTo>
                  <a:cubicBezTo>
                    <a:pt x="334102" y="30205"/>
                    <a:pt x="333672" y="30205"/>
                    <a:pt x="333242" y="30205"/>
                  </a:cubicBezTo>
                  <a:cubicBezTo>
                    <a:pt x="315744" y="30205"/>
                    <a:pt x="301114" y="44808"/>
                    <a:pt x="300253" y="63419"/>
                  </a:cubicBezTo>
                  <a:lnTo>
                    <a:pt x="295664" y="127412"/>
                  </a:lnTo>
                  <a:lnTo>
                    <a:pt x="291504" y="61987"/>
                  </a:lnTo>
                  <a:cubicBezTo>
                    <a:pt x="291504" y="60699"/>
                    <a:pt x="291217" y="59410"/>
                    <a:pt x="291074" y="58122"/>
                  </a:cubicBezTo>
                  <a:cubicBezTo>
                    <a:pt x="290644" y="53111"/>
                    <a:pt x="289640" y="48100"/>
                    <a:pt x="287775" y="43519"/>
                  </a:cubicBezTo>
                  <a:cubicBezTo>
                    <a:pt x="288205" y="43949"/>
                    <a:pt x="288779" y="44235"/>
                    <a:pt x="289209" y="44521"/>
                  </a:cubicBezTo>
                  <a:cubicBezTo>
                    <a:pt x="296668" y="27056"/>
                    <a:pt x="313592" y="15030"/>
                    <a:pt x="333242" y="15030"/>
                  </a:cubicBezTo>
                  <a:close/>
                  <a:moveTo>
                    <a:pt x="161180" y="0"/>
                  </a:moveTo>
                  <a:cubicBezTo>
                    <a:pt x="179250" y="0"/>
                    <a:pt x="194881" y="14316"/>
                    <a:pt x="197176" y="33499"/>
                  </a:cubicBezTo>
                  <a:lnTo>
                    <a:pt x="204203" y="93769"/>
                  </a:lnTo>
                  <a:lnTo>
                    <a:pt x="205063" y="101500"/>
                  </a:lnTo>
                  <a:lnTo>
                    <a:pt x="205924" y="109087"/>
                  </a:lnTo>
                  <a:lnTo>
                    <a:pt x="207645" y="124405"/>
                  </a:lnTo>
                  <a:lnTo>
                    <a:pt x="208218" y="109660"/>
                  </a:lnTo>
                  <a:lnTo>
                    <a:pt x="208505" y="101929"/>
                  </a:lnTo>
                  <a:lnTo>
                    <a:pt x="208792" y="94199"/>
                  </a:lnTo>
                  <a:lnTo>
                    <a:pt x="209796" y="62274"/>
                  </a:lnTo>
                  <a:cubicBezTo>
                    <a:pt x="209796" y="41373"/>
                    <a:pt x="225858" y="24623"/>
                    <a:pt x="245648" y="24623"/>
                  </a:cubicBezTo>
                  <a:cubicBezTo>
                    <a:pt x="255256" y="24623"/>
                    <a:pt x="264004" y="28632"/>
                    <a:pt x="270458" y="35217"/>
                  </a:cubicBezTo>
                  <a:cubicBezTo>
                    <a:pt x="273469" y="38367"/>
                    <a:pt x="275907" y="41946"/>
                    <a:pt x="277772" y="45954"/>
                  </a:cubicBezTo>
                  <a:cubicBezTo>
                    <a:pt x="279349" y="49533"/>
                    <a:pt x="280496" y="53542"/>
                    <a:pt x="280927" y="57836"/>
                  </a:cubicBezTo>
                  <a:cubicBezTo>
                    <a:pt x="281213" y="59268"/>
                    <a:pt x="281357" y="60843"/>
                    <a:pt x="281357" y="62274"/>
                  </a:cubicBezTo>
                  <a:lnTo>
                    <a:pt x="288814" y="179092"/>
                  </a:lnTo>
                  <a:lnTo>
                    <a:pt x="289388" y="178949"/>
                  </a:lnTo>
                  <a:cubicBezTo>
                    <a:pt x="292399" y="226478"/>
                    <a:pt x="298136" y="264988"/>
                    <a:pt x="301434" y="284601"/>
                  </a:cubicBezTo>
                  <a:lnTo>
                    <a:pt x="366111" y="233493"/>
                  </a:lnTo>
                  <a:cubicBezTo>
                    <a:pt x="372421" y="228482"/>
                    <a:pt x="380165" y="226048"/>
                    <a:pt x="388053" y="226048"/>
                  </a:cubicBezTo>
                  <a:cubicBezTo>
                    <a:pt x="400243" y="226048"/>
                    <a:pt x="413006" y="231918"/>
                    <a:pt x="421754" y="243084"/>
                  </a:cubicBezTo>
                  <a:cubicBezTo>
                    <a:pt x="423188" y="244802"/>
                    <a:pt x="424622" y="246663"/>
                    <a:pt x="425913" y="248524"/>
                  </a:cubicBezTo>
                  <a:cubicBezTo>
                    <a:pt x="428494" y="252390"/>
                    <a:pt x="430932" y="256255"/>
                    <a:pt x="432940" y="260264"/>
                  </a:cubicBezTo>
                  <a:cubicBezTo>
                    <a:pt x="439106" y="272575"/>
                    <a:pt x="441114" y="285173"/>
                    <a:pt x="433657" y="294192"/>
                  </a:cubicBezTo>
                  <a:cubicBezTo>
                    <a:pt x="432653" y="295481"/>
                    <a:pt x="431506" y="296626"/>
                    <a:pt x="430215" y="297771"/>
                  </a:cubicBezTo>
                  <a:lnTo>
                    <a:pt x="424479" y="303354"/>
                  </a:lnTo>
                  <a:lnTo>
                    <a:pt x="302868" y="421174"/>
                  </a:lnTo>
                  <a:cubicBezTo>
                    <a:pt x="304302" y="436493"/>
                    <a:pt x="304589" y="454244"/>
                    <a:pt x="301004" y="468131"/>
                  </a:cubicBezTo>
                  <a:cubicBezTo>
                    <a:pt x="300430" y="470851"/>
                    <a:pt x="299570" y="473284"/>
                    <a:pt x="298566" y="475575"/>
                  </a:cubicBezTo>
                  <a:cubicBezTo>
                    <a:pt x="298566" y="475575"/>
                    <a:pt x="298566" y="475718"/>
                    <a:pt x="298566" y="475718"/>
                  </a:cubicBezTo>
                  <a:cubicBezTo>
                    <a:pt x="298422" y="475718"/>
                    <a:pt x="298279" y="475575"/>
                    <a:pt x="298136" y="475575"/>
                  </a:cubicBezTo>
                  <a:cubicBezTo>
                    <a:pt x="295984" y="475146"/>
                    <a:pt x="293833" y="474859"/>
                    <a:pt x="291682" y="474859"/>
                  </a:cubicBezTo>
                  <a:cubicBezTo>
                    <a:pt x="290535" y="474859"/>
                    <a:pt x="289531" y="474859"/>
                    <a:pt x="288527" y="475002"/>
                  </a:cubicBezTo>
                  <a:lnTo>
                    <a:pt x="288240" y="475002"/>
                  </a:lnTo>
                  <a:lnTo>
                    <a:pt x="239768" y="479870"/>
                  </a:lnTo>
                  <a:lnTo>
                    <a:pt x="232024" y="480729"/>
                  </a:lnTo>
                  <a:lnTo>
                    <a:pt x="220265" y="481874"/>
                  </a:lnTo>
                  <a:lnTo>
                    <a:pt x="214959" y="482447"/>
                  </a:lnTo>
                  <a:lnTo>
                    <a:pt x="207645" y="483162"/>
                  </a:lnTo>
                  <a:lnTo>
                    <a:pt x="204920" y="483449"/>
                  </a:lnTo>
                  <a:lnTo>
                    <a:pt x="198323" y="484021"/>
                  </a:lnTo>
                  <a:lnTo>
                    <a:pt x="120739" y="491895"/>
                  </a:lnTo>
                  <a:cubicBezTo>
                    <a:pt x="115003" y="492468"/>
                    <a:pt x="109697" y="494758"/>
                    <a:pt x="105394" y="498051"/>
                  </a:cubicBezTo>
                  <a:cubicBezTo>
                    <a:pt x="78720" y="473857"/>
                    <a:pt x="41004" y="357755"/>
                    <a:pt x="41004" y="339287"/>
                  </a:cubicBezTo>
                  <a:cubicBezTo>
                    <a:pt x="41004" y="329266"/>
                    <a:pt x="39426" y="305645"/>
                    <a:pt x="37705" y="284601"/>
                  </a:cubicBezTo>
                  <a:cubicBezTo>
                    <a:pt x="34120" y="280735"/>
                    <a:pt x="31395" y="276011"/>
                    <a:pt x="30105" y="270571"/>
                  </a:cubicBezTo>
                  <a:lnTo>
                    <a:pt x="849" y="145879"/>
                  </a:lnTo>
                  <a:cubicBezTo>
                    <a:pt x="-3166" y="128843"/>
                    <a:pt x="7446" y="111807"/>
                    <a:pt x="24368" y="107942"/>
                  </a:cubicBezTo>
                  <a:cubicBezTo>
                    <a:pt x="26806" y="107369"/>
                    <a:pt x="29244" y="107083"/>
                    <a:pt x="31682" y="107083"/>
                  </a:cubicBezTo>
                  <a:cubicBezTo>
                    <a:pt x="46023" y="107083"/>
                    <a:pt x="58930" y="116818"/>
                    <a:pt x="62372" y="131420"/>
                  </a:cubicBezTo>
                  <a:lnTo>
                    <a:pt x="75422" y="187109"/>
                  </a:lnTo>
                  <a:lnTo>
                    <a:pt x="56492" y="74300"/>
                  </a:lnTo>
                  <a:cubicBezTo>
                    <a:pt x="52763" y="55116"/>
                    <a:pt x="63519" y="36935"/>
                    <a:pt x="80585" y="33499"/>
                  </a:cubicBezTo>
                  <a:cubicBezTo>
                    <a:pt x="82449" y="33213"/>
                    <a:pt x="84313" y="32927"/>
                    <a:pt x="86178" y="32927"/>
                  </a:cubicBezTo>
                  <a:cubicBezTo>
                    <a:pt x="101235" y="32927"/>
                    <a:pt x="115146" y="44952"/>
                    <a:pt x="118588" y="61988"/>
                  </a:cubicBezTo>
                  <a:lnTo>
                    <a:pt x="134363" y="141155"/>
                  </a:lnTo>
                  <a:lnTo>
                    <a:pt x="126045" y="41802"/>
                  </a:lnTo>
                  <a:cubicBezTo>
                    <a:pt x="123607" y="21188"/>
                    <a:pt x="137518" y="2577"/>
                    <a:pt x="157165" y="286"/>
                  </a:cubicBezTo>
                  <a:cubicBezTo>
                    <a:pt x="158599" y="0"/>
                    <a:pt x="159890" y="0"/>
                    <a:pt x="161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EC416558-1A30-4C65-9E82-59F98DC3CB0E}"/>
                </a:ext>
              </a:extLst>
            </p:cNvPr>
            <p:cNvSpPr/>
            <p:nvPr/>
          </p:nvSpPr>
          <p:spPr>
            <a:xfrm flipV="1">
              <a:off x="4012280" y="2077472"/>
              <a:ext cx="2734593" cy="872755"/>
            </a:xfrm>
            <a:custGeom>
              <a:avLst/>
              <a:gdLst>
                <a:gd name="connsiteX0" fmla="*/ 42820 w 2734593"/>
                <a:gd name="connsiteY0" fmla="*/ 872755 h 872755"/>
                <a:gd name="connsiteX1" fmla="*/ 2087008 w 2734593"/>
                <a:gd name="connsiteY1" fmla="*/ 872755 h 872755"/>
                <a:gd name="connsiteX2" fmla="*/ 2308227 w 2734593"/>
                <a:gd name="connsiteY2" fmla="*/ 872755 h 872755"/>
                <a:gd name="connsiteX3" fmla="*/ 2495896 w 2734593"/>
                <a:gd name="connsiteY3" fmla="*/ 872755 h 872755"/>
                <a:gd name="connsiteX4" fmla="*/ 2538716 w 2734593"/>
                <a:gd name="connsiteY4" fmla="*/ 842750 h 872755"/>
                <a:gd name="connsiteX5" fmla="*/ 2538716 w 2734593"/>
                <a:gd name="connsiteY5" fmla="*/ 775952 h 872755"/>
                <a:gd name="connsiteX6" fmla="*/ 2734593 w 2734593"/>
                <a:gd name="connsiteY6" fmla="*/ 825231 h 872755"/>
                <a:gd name="connsiteX7" fmla="*/ 2538716 w 2734593"/>
                <a:gd name="connsiteY7" fmla="*/ 643655 h 872755"/>
                <a:gd name="connsiteX8" fmla="*/ 2538716 w 2734593"/>
                <a:gd name="connsiteY8" fmla="*/ 30005 h 872755"/>
                <a:gd name="connsiteX9" fmla="*/ 2495896 w 2734593"/>
                <a:gd name="connsiteY9" fmla="*/ 0 h 872755"/>
                <a:gd name="connsiteX10" fmla="*/ 42820 w 2734593"/>
                <a:gd name="connsiteY10" fmla="*/ 0 h 872755"/>
                <a:gd name="connsiteX11" fmla="*/ 0 w 2734593"/>
                <a:gd name="connsiteY11" fmla="*/ 30005 h 872755"/>
                <a:gd name="connsiteX12" fmla="*/ 0 w 2734593"/>
                <a:gd name="connsiteY12" fmla="*/ 842750 h 872755"/>
                <a:gd name="connsiteX13" fmla="*/ 42820 w 2734593"/>
                <a:gd name="connsiteY13" fmla="*/ 872755 h 87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593" h="872755">
                  <a:moveTo>
                    <a:pt x="42820" y="872755"/>
                  </a:moveTo>
                  <a:lnTo>
                    <a:pt x="2087008" y="872755"/>
                  </a:lnTo>
                  <a:lnTo>
                    <a:pt x="2308227" y="872755"/>
                  </a:lnTo>
                  <a:lnTo>
                    <a:pt x="2495896" y="872755"/>
                  </a:lnTo>
                  <a:cubicBezTo>
                    <a:pt x="2519545" y="872755"/>
                    <a:pt x="2538716" y="859321"/>
                    <a:pt x="2538716" y="842750"/>
                  </a:cubicBezTo>
                  <a:lnTo>
                    <a:pt x="2538716" y="775952"/>
                  </a:lnTo>
                  <a:lnTo>
                    <a:pt x="2734593" y="825231"/>
                  </a:lnTo>
                  <a:lnTo>
                    <a:pt x="2538716" y="643655"/>
                  </a:lnTo>
                  <a:lnTo>
                    <a:pt x="2538716" y="30005"/>
                  </a:lnTo>
                  <a:cubicBezTo>
                    <a:pt x="2538716" y="13434"/>
                    <a:pt x="2519545" y="0"/>
                    <a:pt x="2495896" y="0"/>
                  </a:cubicBezTo>
                  <a:lnTo>
                    <a:pt x="42820" y="0"/>
                  </a:lnTo>
                  <a:cubicBezTo>
                    <a:pt x="19172" y="0"/>
                    <a:pt x="0" y="13434"/>
                    <a:pt x="0" y="30005"/>
                  </a:cubicBezTo>
                  <a:lnTo>
                    <a:pt x="0" y="842750"/>
                  </a:lnTo>
                  <a:cubicBezTo>
                    <a:pt x="0" y="859321"/>
                    <a:pt x="19172" y="872755"/>
                    <a:pt x="42820" y="872755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37C33430-BA44-478C-937A-831B630CFFDA}"/>
              </a:ext>
            </a:extLst>
          </p:cNvPr>
          <p:cNvGrpSpPr/>
          <p:nvPr/>
        </p:nvGrpSpPr>
        <p:grpSpPr>
          <a:xfrm>
            <a:off x="5321634" y="1845883"/>
            <a:ext cx="5542791" cy="1673400"/>
            <a:chOff x="5321634" y="2133236"/>
            <a:chExt cx="5542791" cy="1673400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EB739B89-24DD-4275-A91A-533D1B6EAEB3}"/>
                </a:ext>
              </a:extLst>
            </p:cNvPr>
            <p:cNvSpPr/>
            <p:nvPr/>
          </p:nvSpPr>
          <p:spPr>
            <a:xfrm flipH="1" flipV="1">
              <a:off x="8129832" y="2933881"/>
              <a:ext cx="2734593" cy="872755"/>
            </a:xfrm>
            <a:custGeom>
              <a:avLst/>
              <a:gdLst>
                <a:gd name="connsiteX0" fmla="*/ 42820 w 2734593"/>
                <a:gd name="connsiteY0" fmla="*/ 872755 h 872755"/>
                <a:gd name="connsiteX1" fmla="*/ 2087008 w 2734593"/>
                <a:gd name="connsiteY1" fmla="*/ 872755 h 872755"/>
                <a:gd name="connsiteX2" fmla="*/ 2308227 w 2734593"/>
                <a:gd name="connsiteY2" fmla="*/ 872755 h 872755"/>
                <a:gd name="connsiteX3" fmla="*/ 2495896 w 2734593"/>
                <a:gd name="connsiteY3" fmla="*/ 872755 h 872755"/>
                <a:gd name="connsiteX4" fmla="*/ 2538716 w 2734593"/>
                <a:gd name="connsiteY4" fmla="*/ 842750 h 872755"/>
                <a:gd name="connsiteX5" fmla="*/ 2538716 w 2734593"/>
                <a:gd name="connsiteY5" fmla="*/ 775952 h 872755"/>
                <a:gd name="connsiteX6" fmla="*/ 2734593 w 2734593"/>
                <a:gd name="connsiteY6" fmla="*/ 825231 h 872755"/>
                <a:gd name="connsiteX7" fmla="*/ 2538716 w 2734593"/>
                <a:gd name="connsiteY7" fmla="*/ 643655 h 872755"/>
                <a:gd name="connsiteX8" fmla="*/ 2538716 w 2734593"/>
                <a:gd name="connsiteY8" fmla="*/ 30005 h 872755"/>
                <a:gd name="connsiteX9" fmla="*/ 2495896 w 2734593"/>
                <a:gd name="connsiteY9" fmla="*/ 0 h 872755"/>
                <a:gd name="connsiteX10" fmla="*/ 42820 w 2734593"/>
                <a:gd name="connsiteY10" fmla="*/ 0 h 872755"/>
                <a:gd name="connsiteX11" fmla="*/ 0 w 2734593"/>
                <a:gd name="connsiteY11" fmla="*/ 30005 h 872755"/>
                <a:gd name="connsiteX12" fmla="*/ 0 w 2734593"/>
                <a:gd name="connsiteY12" fmla="*/ 842750 h 872755"/>
                <a:gd name="connsiteX13" fmla="*/ 42820 w 2734593"/>
                <a:gd name="connsiteY13" fmla="*/ 872755 h 87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593" h="872755">
                  <a:moveTo>
                    <a:pt x="42820" y="872755"/>
                  </a:moveTo>
                  <a:lnTo>
                    <a:pt x="2087008" y="872755"/>
                  </a:lnTo>
                  <a:lnTo>
                    <a:pt x="2308227" y="872755"/>
                  </a:lnTo>
                  <a:lnTo>
                    <a:pt x="2495896" y="872755"/>
                  </a:lnTo>
                  <a:cubicBezTo>
                    <a:pt x="2519545" y="872755"/>
                    <a:pt x="2538716" y="859321"/>
                    <a:pt x="2538716" y="842750"/>
                  </a:cubicBezTo>
                  <a:lnTo>
                    <a:pt x="2538716" y="775952"/>
                  </a:lnTo>
                  <a:lnTo>
                    <a:pt x="2734593" y="825231"/>
                  </a:lnTo>
                  <a:lnTo>
                    <a:pt x="2538716" y="643655"/>
                  </a:lnTo>
                  <a:lnTo>
                    <a:pt x="2538716" y="30005"/>
                  </a:lnTo>
                  <a:cubicBezTo>
                    <a:pt x="2538716" y="13434"/>
                    <a:pt x="2519545" y="0"/>
                    <a:pt x="2495896" y="0"/>
                  </a:cubicBezTo>
                  <a:lnTo>
                    <a:pt x="42820" y="0"/>
                  </a:lnTo>
                  <a:cubicBezTo>
                    <a:pt x="19172" y="0"/>
                    <a:pt x="0" y="13434"/>
                    <a:pt x="0" y="30005"/>
                  </a:cubicBezTo>
                  <a:lnTo>
                    <a:pt x="0" y="842750"/>
                  </a:lnTo>
                  <a:cubicBezTo>
                    <a:pt x="0" y="859321"/>
                    <a:pt x="19172" y="872755"/>
                    <a:pt x="42820" y="87275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PA-1022145">
              <a:extLst>
                <a:ext uri="{FF2B5EF4-FFF2-40B4-BE49-F238E27FC236}">
                  <a16:creationId xmlns:a16="http://schemas.microsoft.com/office/drawing/2014/main" xmlns="" id="{3D2ABF66-2CC7-4860-AAE5-F903E62BF05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flipH="1">
              <a:off x="8990539" y="3170203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zh-CN" altLang="en-US" sz="2000"/>
                <a:t>加强体育锻炼</a:t>
              </a:r>
            </a:p>
          </p:txBody>
        </p:sp>
        <p:sp>
          <p:nvSpPr>
            <p:cNvPr id="126" name="mittens_150018">
              <a:extLst>
                <a:ext uri="{FF2B5EF4-FFF2-40B4-BE49-F238E27FC236}">
                  <a16:creationId xmlns:a16="http://schemas.microsoft.com/office/drawing/2014/main" xmlns="" id="{CFF2C314-5806-40CA-AB79-17A56DBF5C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92582" y="3133267"/>
              <a:ext cx="468554" cy="473982"/>
            </a:xfrm>
            <a:custGeom>
              <a:avLst/>
              <a:gdLst>
                <a:gd name="connsiteX0" fmla="*/ 384610 w 600611"/>
                <a:gd name="connsiteY0" fmla="*/ 117844 h 607568"/>
                <a:gd name="connsiteX1" fmla="*/ 599911 w 600611"/>
                <a:gd name="connsiteY1" fmla="*/ 358088 h 607568"/>
                <a:gd name="connsiteX2" fmla="*/ 530910 w 600611"/>
                <a:gd name="connsiteY2" fmla="*/ 502143 h 607568"/>
                <a:gd name="connsiteX3" fmla="*/ 525378 w 600611"/>
                <a:gd name="connsiteY3" fmla="*/ 394294 h 607568"/>
                <a:gd name="connsiteX4" fmla="*/ 461756 w 600611"/>
                <a:gd name="connsiteY4" fmla="*/ 291047 h 607568"/>
                <a:gd name="connsiteX5" fmla="*/ 384456 w 600611"/>
                <a:gd name="connsiteY5" fmla="*/ 127202 h 607568"/>
                <a:gd name="connsiteX6" fmla="*/ 384610 w 600611"/>
                <a:gd name="connsiteY6" fmla="*/ 117844 h 607568"/>
                <a:gd name="connsiteX7" fmla="*/ 215934 w 600611"/>
                <a:gd name="connsiteY7" fmla="*/ 117844 h 607568"/>
                <a:gd name="connsiteX8" fmla="*/ 216087 w 600611"/>
                <a:gd name="connsiteY8" fmla="*/ 127202 h 607568"/>
                <a:gd name="connsiteX9" fmla="*/ 138812 w 600611"/>
                <a:gd name="connsiteY9" fmla="*/ 291047 h 607568"/>
                <a:gd name="connsiteX10" fmla="*/ 75210 w 600611"/>
                <a:gd name="connsiteY10" fmla="*/ 394294 h 607568"/>
                <a:gd name="connsiteX11" fmla="*/ 69679 w 600611"/>
                <a:gd name="connsiteY11" fmla="*/ 502143 h 607568"/>
                <a:gd name="connsiteX12" fmla="*/ 699 w 600611"/>
                <a:gd name="connsiteY12" fmla="*/ 358088 h 607568"/>
                <a:gd name="connsiteX13" fmla="*/ 215934 w 600611"/>
                <a:gd name="connsiteY13" fmla="*/ 117844 h 607568"/>
                <a:gd name="connsiteX14" fmla="*/ 286794 w 600611"/>
                <a:gd name="connsiteY14" fmla="*/ 108036 h 607568"/>
                <a:gd name="connsiteX15" fmla="*/ 286794 w 600611"/>
                <a:gd name="connsiteY15" fmla="*/ 607568 h 607568"/>
                <a:gd name="connsiteX16" fmla="*/ 151269 w 600611"/>
                <a:gd name="connsiteY16" fmla="*/ 570134 h 607568"/>
                <a:gd name="connsiteX17" fmla="*/ 101330 w 600611"/>
                <a:gd name="connsiteY17" fmla="*/ 401526 h 607568"/>
                <a:gd name="connsiteX18" fmla="*/ 159720 w 600611"/>
                <a:gd name="connsiteY18" fmla="*/ 308094 h 607568"/>
                <a:gd name="connsiteX19" fmla="*/ 243156 w 600611"/>
                <a:gd name="connsiteY19" fmla="*/ 127520 h 607568"/>
                <a:gd name="connsiteX20" fmla="*/ 242541 w 600611"/>
                <a:gd name="connsiteY20" fmla="*/ 112485 h 607568"/>
                <a:gd name="connsiteX21" fmla="*/ 286794 w 600611"/>
                <a:gd name="connsiteY21" fmla="*/ 108036 h 607568"/>
                <a:gd name="connsiteX22" fmla="*/ 313820 w 600611"/>
                <a:gd name="connsiteY22" fmla="*/ 108036 h 607568"/>
                <a:gd name="connsiteX23" fmla="*/ 358061 w 600611"/>
                <a:gd name="connsiteY23" fmla="*/ 112485 h 607568"/>
                <a:gd name="connsiteX24" fmla="*/ 357446 w 600611"/>
                <a:gd name="connsiteY24" fmla="*/ 127520 h 607568"/>
                <a:gd name="connsiteX25" fmla="*/ 440858 w 600611"/>
                <a:gd name="connsiteY25" fmla="*/ 308094 h 607568"/>
                <a:gd name="connsiteX26" fmla="*/ 499232 w 600611"/>
                <a:gd name="connsiteY26" fmla="*/ 401526 h 607568"/>
                <a:gd name="connsiteX27" fmla="*/ 447003 w 600611"/>
                <a:gd name="connsiteY27" fmla="*/ 570134 h 607568"/>
                <a:gd name="connsiteX28" fmla="*/ 313820 w 600611"/>
                <a:gd name="connsiteY28" fmla="*/ 607568 h 607568"/>
                <a:gd name="connsiteX29" fmla="*/ 135089 w 600611"/>
                <a:gd name="connsiteY29" fmla="*/ 56741 h 607568"/>
                <a:gd name="connsiteX30" fmla="*/ 195633 w 600611"/>
                <a:gd name="connsiteY30" fmla="*/ 71368 h 607568"/>
                <a:gd name="connsiteX31" fmla="*/ 210230 w 600611"/>
                <a:gd name="connsiteY31" fmla="*/ 91466 h 607568"/>
                <a:gd name="connsiteX32" fmla="*/ 1568 w 600611"/>
                <a:gd name="connsiteY32" fmla="*/ 244580 h 607568"/>
                <a:gd name="connsiteX33" fmla="*/ 121418 w 600611"/>
                <a:gd name="connsiteY33" fmla="*/ 57714 h 607568"/>
                <a:gd name="connsiteX34" fmla="*/ 135089 w 600611"/>
                <a:gd name="connsiteY34" fmla="*/ 56741 h 607568"/>
                <a:gd name="connsiteX35" fmla="*/ 463810 w 600611"/>
                <a:gd name="connsiteY35" fmla="*/ 56596 h 607568"/>
                <a:gd name="connsiteX36" fmla="*/ 478664 w 600611"/>
                <a:gd name="connsiteY36" fmla="*/ 57500 h 607568"/>
                <a:gd name="connsiteX37" fmla="*/ 598975 w 600611"/>
                <a:gd name="connsiteY37" fmla="*/ 244580 h 607568"/>
                <a:gd name="connsiteX38" fmla="*/ 390313 w 600611"/>
                <a:gd name="connsiteY38" fmla="*/ 91417 h 607568"/>
                <a:gd name="connsiteX39" fmla="*/ 404757 w 600611"/>
                <a:gd name="connsiteY39" fmla="*/ 71466 h 607568"/>
                <a:gd name="connsiteX40" fmla="*/ 463810 w 600611"/>
                <a:gd name="connsiteY40" fmla="*/ 56596 h 607568"/>
                <a:gd name="connsiteX41" fmla="*/ 313820 w 600611"/>
                <a:gd name="connsiteY41" fmla="*/ 0 h 607568"/>
                <a:gd name="connsiteX42" fmla="*/ 434840 w 600611"/>
                <a:gd name="connsiteY42" fmla="*/ 31003 h 607568"/>
                <a:gd name="connsiteX43" fmla="*/ 387538 w 600611"/>
                <a:gd name="connsiteY43" fmla="*/ 50649 h 607568"/>
                <a:gd name="connsiteX44" fmla="*/ 363426 w 600611"/>
                <a:gd name="connsiteY44" fmla="*/ 85949 h 607568"/>
                <a:gd name="connsiteX45" fmla="*/ 313820 w 600611"/>
                <a:gd name="connsiteY45" fmla="*/ 81038 h 607568"/>
                <a:gd name="connsiteX46" fmla="*/ 286793 w 600611"/>
                <a:gd name="connsiteY46" fmla="*/ 0 h 607568"/>
                <a:gd name="connsiteX47" fmla="*/ 286793 w 600611"/>
                <a:gd name="connsiteY47" fmla="*/ 81038 h 607568"/>
                <a:gd name="connsiteX48" fmla="*/ 237159 w 600611"/>
                <a:gd name="connsiteY48" fmla="*/ 85949 h 607568"/>
                <a:gd name="connsiteX49" fmla="*/ 212879 w 600611"/>
                <a:gd name="connsiteY49" fmla="*/ 50649 h 607568"/>
                <a:gd name="connsiteX50" fmla="*/ 165703 w 600611"/>
                <a:gd name="connsiteY50" fmla="*/ 31003 h 607568"/>
                <a:gd name="connsiteX51" fmla="*/ 286793 w 600611"/>
                <a:gd name="connsiteY51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0611" h="607568">
                  <a:moveTo>
                    <a:pt x="384610" y="117844"/>
                  </a:moveTo>
                  <a:cubicBezTo>
                    <a:pt x="508627" y="147913"/>
                    <a:pt x="610054" y="246557"/>
                    <a:pt x="599911" y="358088"/>
                  </a:cubicBezTo>
                  <a:cubicBezTo>
                    <a:pt x="594994" y="413164"/>
                    <a:pt x="565641" y="461795"/>
                    <a:pt x="530910" y="502143"/>
                  </a:cubicBezTo>
                  <a:cubicBezTo>
                    <a:pt x="537211" y="474836"/>
                    <a:pt x="537672" y="439397"/>
                    <a:pt x="525378" y="394294"/>
                  </a:cubicBezTo>
                  <a:cubicBezTo>
                    <a:pt x="514774" y="355787"/>
                    <a:pt x="489110" y="324338"/>
                    <a:pt x="461756" y="291047"/>
                  </a:cubicBezTo>
                  <a:cubicBezTo>
                    <a:pt x="424258" y="245177"/>
                    <a:pt x="385378" y="197772"/>
                    <a:pt x="384456" y="127202"/>
                  </a:cubicBezTo>
                  <a:cubicBezTo>
                    <a:pt x="384456" y="123981"/>
                    <a:pt x="384456" y="120759"/>
                    <a:pt x="384610" y="117844"/>
                  </a:cubicBezTo>
                  <a:close/>
                  <a:moveTo>
                    <a:pt x="215934" y="117844"/>
                  </a:moveTo>
                  <a:cubicBezTo>
                    <a:pt x="216087" y="120759"/>
                    <a:pt x="216087" y="123981"/>
                    <a:pt x="216087" y="127202"/>
                  </a:cubicBezTo>
                  <a:cubicBezTo>
                    <a:pt x="215165" y="197772"/>
                    <a:pt x="176297" y="245177"/>
                    <a:pt x="138812" y="291047"/>
                  </a:cubicBezTo>
                  <a:cubicBezTo>
                    <a:pt x="111466" y="324338"/>
                    <a:pt x="85810" y="355787"/>
                    <a:pt x="75210" y="394294"/>
                  </a:cubicBezTo>
                  <a:cubicBezTo>
                    <a:pt x="62919" y="439397"/>
                    <a:pt x="63380" y="474836"/>
                    <a:pt x="69679" y="502143"/>
                  </a:cubicBezTo>
                  <a:cubicBezTo>
                    <a:pt x="34959" y="461795"/>
                    <a:pt x="5615" y="413164"/>
                    <a:pt x="699" y="358088"/>
                  </a:cubicBezTo>
                  <a:cubicBezTo>
                    <a:pt x="-9440" y="246557"/>
                    <a:pt x="91955" y="147913"/>
                    <a:pt x="215934" y="117844"/>
                  </a:cubicBezTo>
                  <a:close/>
                  <a:moveTo>
                    <a:pt x="286794" y="108036"/>
                  </a:moveTo>
                  <a:lnTo>
                    <a:pt x="286794" y="607568"/>
                  </a:lnTo>
                  <a:cubicBezTo>
                    <a:pt x="238699" y="605420"/>
                    <a:pt x="192449" y="589771"/>
                    <a:pt x="151269" y="570134"/>
                  </a:cubicBezTo>
                  <a:cubicBezTo>
                    <a:pt x="150500" y="569827"/>
                    <a:pt x="69523" y="522727"/>
                    <a:pt x="101330" y="401526"/>
                  </a:cubicBezTo>
                  <a:cubicBezTo>
                    <a:pt x="109935" y="368235"/>
                    <a:pt x="134366" y="339085"/>
                    <a:pt x="159720" y="308094"/>
                  </a:cubicBezTo>
                  <a:cubicBezTo>
                    <a:pt x="198288" y="260995"/>
                    <a:pt x="242080" y="207605"/>
                    <a:pt x="243156" y="127520"/>
                  </a:cubicBezTo>
                  <a:cubicBezTo>
                    <a:pt x="243156" y="122304"/>
                    <a:pt x="243002" y="117241"/>
                    <a:pt x="242541" y="112485"/>
                  </a:cubicBezTo>
                  <a:cubicBezTo>
                    <a:pt x="256985" y="110031"/>
                    <a:pt x="271736" y="108650"/>
                    <a:pt x="286794" y="108036"/>
                  </a:cubicBezTo>
                  <a:close/>
                  <a:moveTo>
                    <a:pt x="313820" y="108036"/>
                  </a:moveTo>
                  <a:cubicBezTo>
                    <a:pt x="328874" y="108650"/>
                    <a:pt x="343621" y="110030"/>
                    <a:pt x="358061" y="112485"/>
                  </a:cubicBezTo>
                  <a:cubicBezTo>
                    <a:pt x="357600" y="117241"/>
                    <a:pt x="357446" y="122304"/>
                    <a:pt x="357446" y="127520"/>
                  </a:cubicBezTo>
                  <a:cubicBezTo>
                    <a:pt x="358522" y="207605"/>
                    <a:pt x="402301" y="260995"/>
                    <a:pt x="440858" y="308094"/>
                  </a:cubicBezTo>
                  <a:cubicBezTo>
                    <a:pt x="466205" y="339085"/>
                    <a:pt x="490783" y="368235"/>
                    <a:pt x="499232" y="401526"/>
                  </a:cubicBezTo>
                  <a:cubicBezTo>
                    <a:pt x="529186" y="518278"/>
                    <a:pt x="450229" y="568600"/>
                    <a:pt x="447003" y="570134"/>
                  </a:cubicBezTo>
                  <a:cubicBezTo>
                    <a:pt x="406142" y="589925"/>
                    <a:pt x="361901" y="605420"/>
                    <a:pt x="313820" y="607568"/>
                  </a:cubicBezTo>
                  <a:close/>
                  <a:moveTo>
                    <a:pt x="135089" y="56741"/>
                  </a:moveTo>
                  <a:cubicBezTo>
                    <a:pt x="152591" y="56180"/>
                    <a:pt x="179384" y="57906"/>
                    <a:pt x="195633" y="71368"/>
                  </a:cubicBezTo>
                  <a:cubicBezTo>
                    <a:pt x="201933" y="76585"/>
                    <a:pt x="206850" y="83335"/>
                    <a:pt x="210230" y="91466"/>
                  </a:cubicBezTo>
                  <a:cubicBezTo>
                    <a:pt x="116655" y="114019"/>
                    <a:pt x="40289" y="170785"/>
                    <a:pt x="1568" y="244580"/>
                  </a:cubicBezTo>
                  <a:cubicBezTo>
                    <a:pt x="16626" y="168177"/>
                    <a:pt x="60571" y="102052"/>
                    <a:pt x="121418" y="57714"/>
                  </a:cubicBezTo>
                  <a:cubicBezTo>
                    <a:pt x="124453" y="57369"/>
                    <a:pt x="129255" y="56927"/>
                    <a:pt x="135089" y="56741"/>
                  </a:cubicBezTo>
                  <a:close/>
                  <a:moveTo>
                    <a:pt x="463810" y="56596"/>
                  </a:moveTo>
                  <a:cubicBezTo>
                    <a:pt x="469810" y="56714"/>
                    <a:pt x="474976" y="57117"/>
                    <a:pt x="478664" y="57500"/>
                  </a:cubicBezTo>
                  <a:cubicBezTo>
                    <a:pt x="539818" y="101700"/>
                    <a:pt x="583763" y="167999"/>
                    <a:pt x="598975" y="244580"/>
                  </a:cubicBezTo>
                  <a:cubicBezTo>
                    <a:pt x="560254" y="170761"/>
                    <a:pt x="483888" y="113977"/>
                    <a:pt x="390313" y="91417"/>
                  </a:cubicBezTo>
                  <a:cubicBezTo>
                    <a:pt x="393694" y="83283"/>
                    <a:pt x="398610" y="76684"/>
                    <a:pt x="404757" y="71466"/>
                  </a:cubicBezTo>
                  <a:cubicBezTo>
                    <a:pt x="420314" y="58460"/>
                    <a:pt x="445811" y="56244"/>
                    <a:pt x="463810" y="56596"/>
                  </a:cubicBezTo>
                  <a:close/>
                  <a:moveTo>
                    <a:pt x="313820" y="0"/>
                  </a:moveTo>
                  <a:cubicBezTo>
                    <a:pt x="357129" y="1842"/>
                    <a:pt x="397981" y="12892"/>
                    <a:pt x="434840" y="31003"/>
                  </a:cubicBezTo>
                  <a:cubicBezTo>
                    <a:pt x="419175" y="33305"/>
                    <a:pt x="401974" y="38677"/>
                    <a:pt x="387538" y="50649"/>
                  </a:cubicBezTo>
                  <a:cubicBezTo>
                    <a:pt x="376480" y="59857"/>
                    <a:pt x="368494" y="71675"/>
                    <a:pt x="363426" y="85949"/>
                  </a:cubicBezTo>
                  <a:cubicBezTo>
                    <a:pt x="347300" y="83340"/>
                    <a:pt x="330714" y="81652"/>
                    <a:pt x="313820" y="81038"/>
                  </a:cubicBezTo>
                  <a:close/>
                  <a:moveTo>
                    <a:pt x="286793" y="0"/>
                  </a:moveTo>
                  <a:lnTo>
                    <a:pt x="286793" y="81038"/>
                  </a:lnTo>
                  <a:cubicBezTo>
                    <a:pt x="269890" y="81652"/>
                    <a:pt x="253294" y="83340"/>
                    <a:pt x="237159" y="85949"/>
                  </a:cubicBezTo>
                  <a:cubicBezTo>
                    <a:pt x="232087" y="71675"/>
                    <a:pt x="224097" y="59857"/>
                    <a:pt x="212879" y="50649"/>
                  </a:cubicBezTo>
                  <a:cubicBezTo>
                    <a:pt x="198588" y="38677"/>
                    <a:pt x="181377" y="33305"/>
                    <a:pt x="165703" y="31003"/>
                  </a:cubicBezTo>
                  <a:cubicBezTo>
                    <a:pt x="202583" y="12892"/>
                    <a:pt x="243459" y="1842"/>
                    <a:pt x="286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BBAFDBF6-26FC-4283-A2B5-C0B81E60E891}"/>
                </a:ext>
              </a:extLst>
            </p:cNvPr>
            <p:cNvSpPr/>
            <p:nvPr/>
          </p:nvSpPr>
          <p:spPr>
            <a:xfrm>
              <a:off x="5321634" y="2133236"/>
              <a:ext cx="2734593" cy="872755"/>
            </a:xfrm>
            <a:custGeom>
              <a:avLst/>
              <a:gdLst>
                <a:gd name="connsiteX0" fmla="*/ 42820 w 2734593"/>
                <a:gd name="connsiteY0" fmla="*/ 872755 h 872755"/>
                <a:gd name="connsiteX1" fmla="*/ 2087008 w 2734593"/>
                <a:gd name="connsiteY1" fmla="*/ 872755 h 872755"/>
                <a:gd name="connsiteX2" fmla="*/ 2308227 w 2734593"/>
                <a:gd name="connsiteY2" fmla="*/ 872755 h 872755"/>
                <a:gd name="connsiteX3" fmla="*/ 2495896 w 2734593"/>
                <a:gd name="connsiteY3" fmla="*/ 872755 h 872755"/>
                <a:gd name="connsiteX4" fmla="*/ 2538716 w 2734593"/>
                <a:gd name="connsiteY4" fmla="*/ 842750 h 872755"/>
                <a:gd name="connsiteX5" fmla="*/ 2538716 w 2734593"/>
                <a:gd name="connsiteY5" fmla="*/ 775952 h 872755"/>
                <a:gd name="connsiteX6" fmla="*/ 2734593 w 2734593"/>
                <a:gd name="connsiteY6" fmla="*/ 825231 h 872755"/>
                <a:gd name="connsiteX7" fmla="*/ 2538716 w 2734593"/>
                <a:gd name="connsiteY7" fmla="*/ 643655 h 872755"/>
                <a:gd name="connsiteX8" fmla="*/ 2538716 w 2734593"/>
                <a:gd name="connsiteY8" fmla="*/ 30005 h 872755"/>
                <a:gd name="connsiteX9" fmla="*/ 2495896 w 2734593"/>
                <a:gd name="connsiteY9" fmla="*/ 0 h 872755"/>
                <a:gd name="connsiteX10" fmla="*/ 42820 w 2734593"/>
                <a:gd name="connsiteY10" fmla="*/ 0 h 872755"/>
                <a:gd name="connsiteX11" fmla="*/ 0 w 2734593"/>
                <a:gd name="connsiteY11" fmla="*/ 30005 h 872755"/>
                <a:gd name="connsiteX12" fmla="*/ 0 w 2734593"/>
                <a:gd name="connsiteY12" fmla="*/ 842750 h 872755"/>
                <a:gd name="connsiteX13" fmla="*/ 42820 w 2734593"/>
                <a:gd name="connsiteY13" fmla="*/ 872755 h 87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4593" h="872755">
                  <a:moveTo>
                    <a:pt x="42820" y="872755"/>
                  </a:moveTo>
                  <a:lnTo>
                    <a:pt x="2087008" y="872755"/>
                  </a:lnTo>
                  <a:lnTo>
                    <a:pt x="2308227" y="872755"/>
                  </a:lnTo>
                  <a:lnTo>
                    <a:pt x="2495896" y="872755"/>
                  </a:lnTo>
                  <a:cubicBezTo>
                    <a:pt x="2519545" y="872755"/>
                    <a:pt x="2538716" y="859321"/>
                    <a:pt x="2538716" y="842750"/>
                  </a:cubicBezTo>
                  <a:lnTo>
                    <a:pt x="2538716" y="775952"/>
                  </a:lnTo>
                  <a:lnTo>
                    <a:pt x="2734593" y="825231"/>
                  </a:lnTo>
                  <a:lnTo>
                    <a:pt x="2538716" y="643655"/>
                  </a:lnTo>
                  <a:lnTo>
                    <a:pt x="2538716" y="30005"/>
                  </a:lnTo>
                  <a:cubicBezTo>
                    <a:pt x="2538716" y="13434"/>
                    <a:pt x="2519545" y="0"/>
                    <a:pt x="2495896" y="0"/>
                  </a:cubicBezTo>
                  <a:lnTo>
                    <a:pt x="42820" y="0"/>
                  </a:lnTo>
                  <a:cubicBezTo>
                    <a:pt x="19172" y="0"/>
                    <a:pt x="0" y="13434"/>
                    <a:pt x="0" y="30005"/>
                  </a:cubicBezTo>
                  <a:lnTo>
                    <a:pt x="0" y="842750"/>
                  </a:lnTo>
                  <a:cubicBezTo>
                    <a:pt x="0" y="859321"/>
                    <a:pt x="19172" y="872755"/>
                    <a:pt x="42820" y="872755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FE20DEF-C9CC-4036-B3DD-0F07D9D287D6}"/>
              </a:ext>
            </a:extLst>
          </p:cNvPr>
          <p:cNvGrpSpPr/>
          <p:nvPr/>
        </p:nvGrpSpPr>
        <p:grpSpPr>
          <a:xfrm>
            <a:off x="5136867" y="2682914"/>
            <a:ext cx="5097824" cy="2073100"/>
            <a:chOff x="5136867" y="2682914"/>
            <a:chExt cx="5097824" cy="207310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5E8B282-D4D9-4594-A605-C63D08304840}"/>
                </a:ext>
              </a:extLst>
            </p:cNvPr>
            <p:cNvSpPr/>
            <p:nvPr/>
          </p:nvSpPr>
          <p:spPr>
            <a:xfrm flipH="1" flipV="1">
              <a:off x="7695975" y="3751678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PA-1022145">
              <a:extLst>
                <a:ext uri="{FF2B5EF4-FFF2-40B4-BE49-F238E27FC236}">
                  <a16:creationId xmlns:a16="http://schemas.microsoft.com/office/drawing/2014/main" xmlns="" id="{9FDF249C-BC58-43A0-8BF5-AE75F62CCAD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flipH="1">
              <a:off x="8365500" y="4156334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zh-CN" altLang="en-US" sz="2000"/>
                <a:t>避免人群聚集</a:t>
              </a:r>
            </a:p>
          </p:txBody>
        </p:sp>
        <p:sp>
          <p:nvSpPr>
            <p:cNvPr id="129" name="mittens_150018">
              <a:extLst>
                <a:ext uri="{FF2B5EF4-FFF2-40B4-BE49-F238E27FC236}">
                  <a16:creationId xmlns:a16="http://schemas.microsoft.com/office/drawing/2014/main" xmlns="" id="{9078B56A-6D10-497F-9A4D-58B12CF7A5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871902" y="4146371"/>
              <a:ext cx="473982" cy="420037"/>
            </a:xfrm>
            <a:custGeom>
              <a:avLst/>
              <a:gdLst>
                <a:gd name="connsiteX0" fmla="*/ 232528 w 609160"/>
                <a:gd name="connsiteY0" fmla="*/ 340902 h 539830"/>
                <a:gd name="connsiteX1" fmla="*/ 313512 w 609160"/>
                <a:gd name="connsiteY1" fmla="*/ 340902 h 539830"/>
                <a:gd name="connsiteX2" fmla="*/ 337585 w 609160"/>
                <a:gd name="connsiteY2" fmla="*/ 377166 h 539830"/>
                <a:gd name="connsiteX3" fmla="*/ 285394 w 609160"/>
                <a:gd name="connsiteY3" fmla="*/ 500964 h 539830"/>
                <a:gd name="connsiteX4" fmla="*/ 251209 w 609160"/>
                <a:gd name="connsiteY4" fmla="*/ 514912 h 539830"/>
                <a:gd name="connsiteX5" fmla="*/ 237247 w 609160"/>
                <a:gd name="connsiteY5" fmla="*/ 480764 h 539830"/>
                <a:gd name="connsiteX6" fmla="*/ 274224 w 609160"/>
                <a:gd name="connsiteY6" fmla="*/ 393038 h 539830"/>
                <a:gd name="connsiteX7" fmla="*/ 258913 w 609160"/>
                <a:gd name="connsiteY7" fmla="*/ 393038 h 539830"/>
                <a:gd name="connsiteX8" fmla="*/ 227810 w 609160"/>
                <a:gd name="connsiteY8" fmla="*/ 350329 h 539830"/>
                <a:gd name="connsiteX9" fmla="*/ 232528 w 609160"/>
                <a:gd name="connsiteY9" fmla="*/ 340902 h 539830"/>
                <a:gd name="connsiteX10" fmla="*/ 325005 w 609160"/>
                <a:gd name="connsiteY10" fmla="*/ 323119 h 539830"/>
                <a:gd name="connsiteX11" fmla="*/ 407021 w 609160"/>
                <a:gd name="connsiteY11" fmla="*/ 323119 h 539830"/>
                <a:gd name="connsiteX12" fmla="*/ 431086 w 609160"/>
                <a:gd name="connsiteY12" fmla="*/ 359278 h 539830"/>
                <a:gd name="connsiteX13" fmla="*/ 378912 w 609160"/>
                <a:gd name="connsiteY13" fmla="*/ 483141 h 539830"/>
                <a:gd name="connsiteX14" fmla="*/ 344643 w 609160"/>
                <a:gd name="connsiteY14" fmla="*/ 496989 h 539830"/>
                <a:gd name="connsiteX15" fmla="*/ 330781 w 609160"/>
                <a:gd name="connsiteY15" fmla="*/ 462850 h 539830"/>
                <a:gd name="connsiteX16" fmla="*/ 367746 w 609160"/>
                <a:gd name="connsiteY16" fmla="*/ 375242 h 539830"/>
                <a:gd name="connsiteX17" fmla="*/ 353210 w 609160"/>
                <a:gd name="connsiteY17" fmla="*/ 375242 h 539830"/>
                <a:gd name="connsiteX18" fmla="*/ 322791 w 609160"/>
                <a:gd name="connsiteY18" fmla="*/ 327447 h 539830"/>
                <a:gd name="connsiteX19" fmla="*/ 325005 w 609160"/>
                <a:gd name="connsiteY19" fmla="*/ 323119 h 539830"/>
                <a:gd name="connsiteX20" fmla="*/ 419234 w 609160"/>
                <a:gd name="connsiteY20" fmla="*/ 303643 h 539830"/>
                <a:gd name="connsiteX21" fmla="*/ 495912 w 609160"/>
                <a:gd name="connsiteY21" fmla="*/ 303643 h 539830"/>
                <a:gd name="connsiteX22" fmla="*/ 519994 w 609160"/>
                <a:gd name="connsiteY22" fmla="*/ 339893 h 539830"/>
                <a:gd name="connsiteX23" fmla="*/ 467784 w 609160"/>
                <a:gd name="connsiteY23" fmla="*/ 463643 h 539830"/>
                <a:gd name="connsiteX24" fmla="*/ 433587 w 609160"/>
                <a:gd name="connsiteY24" fmla="*/ 477585 h 539830"/>
                <a:gd name="connsiteX25" fmla="*/ 419619 w 609160"/>
                <a:gd name="connsiteY25" fmla="*/ 443451 h 539830"/>
                <a:gd name="connsiteX26" fmla="*/ 456610 w 609160"/>
                <a:gd name="connsiteY26" fmla="*/ 355855 h 539830"/>
                <a:gd name="connsiteX27" fmla="*/ 447169 w 609160"/>
                <a:gd name="connsiteY27" fmla="*/ 355855 h 539830"/>
                <a:gd name="connsiteX28" fmla="*/ 416248 w 609160"/>
                <a:gd name="connsiteY28" fmla="*/ 309605 h 539830"/>
                <a:gd name="connsiteX29" fmla="*/ 419234 w 609160"/>
                <a:gd name="connsiteY29" fmla="*/ 303643 h 539830"/>
                <a:gd name="connsiteX30" fmla="*/ 506642 w 609160"/>
                <a:gd name="connsiteY30" fmla="*/ 287343 h 539830"/>
                <a:gd name="connsiteX31" fmla="*/ 583080 w 609160"/>
                <a:gd name="connsiteY31" fmla="*/ 287343 h 539830"/>
                <a:gd name="connsiteX32" fmla="*/ 607051 w 609160"/>
                <a:gd name="connsiteY32" fmla="*/ 323502 h 539830"/>
                <a:gd name="connsiteX33" fmla="*/ 554873 w 609160"/>
                <a:gd name="connsiteY33" fmla="*/ 447365 h 539830"/>
                <a:gd name="connsiteX34" fmla="*/ 520697 w 609160"/>
                <a:gd name="connsiteY34" fmla="*/ 461213 h 539830"/>
                <a:gd name="connsiteX35" fmla="*/ 506835 w 609160"/>
                <a:gd name="connsiteY35" fmla="*/ 427074 h 539830"/>
                <a:gd name="connsiteX36" fmla="*/ 543706 w 609160"/>
                <a:gd name="connsiteY36" fmla="*/ 339466 h 539830"/>
                <a:gd name="connsiteX37" fmla="*/ 535234 w 609160"/>
                <a:gd name="connsiteY37" fmla="*/ 339466 h 539830"/>
                <a:gd name="connsiteX38" fmla="*/ 505294 w 609160"/>
                <a:gd name="connsiteY38" fmla="*/ 290132 h 539830"/>
                <a:gd name="connsiteX39" fmla="*/ 506642 w 609160"/>
                <a:gd name="connsiteY39" fmla="*/ 287343 h 539830"/>
                <a:gd name="connsiteX40" fmla="*/ 14844 w 609160"/>
                <a:gd name="connsiteY40" fmla="*/ 255222 h 539830"/>
                <a:gd name="connsiteX41" fmla="*/ 34690 w 609160"/>
                <a:gd name="connsiteY41" fmla="*/ 269742 h 539830"/>
                <a:gd name="connsiteX42" fmla="*/ 58679 w 609160"/>
                <a:gd name="connsiteY42" fmla="*/ 428124 h 539830"/>
                <a:gd name="connsiteX43" fmla="*/ 127176 w 609160"/>
                <a:gd name="connsiteY43" fmla="*/ 428124 h 539830"/>
                <a:gd name="connsiteX44" fmla="*/ 135558 w 609160"/>
                <a:gd name="connsiteY44" fmla="*/ 430528 h 539830"/>
                <a:gd name="connsiteX45" fmla="*/ 144614 w 609160"/>
                <a:gd name="connsiteY45" fmla="*/ 445434 h 539830"/>
                <a:gd name="connsiteX46" fmla="*/ 127176 w 609160"/>
                <a:gd name="connsiteY46" fmla="*/ 462839 h 539830"/>
                <a:gd name="connsiteX47" fmla="*/ 43746 w 609160"/>
                <a:gd name="connsiteY47" fmla="*/ 462839 h 539830"/>
                <a:gd name="connsiteX48" fmla="*/ 26501 w 609160"/>
                <a:gd name="connsiteY48" fmla="*/ 448030 h 539830"/>
                <a:gd name="connsiteX49" fmla="*/ 200 w 609160"/>
                <a:gd name="connsiteY49" fmla="*/ 274935 h 539830"/>
                <a:gd name="connsiteX50" fmla="*/ 14844 w 609160"/>
                <a:gd name="connsiteY50" fmla="*/ 255222 h 539830"/>
                <a:gd name="connsiteX51" fmla="*/ 91725 w 609160"/>
                <a:gd name="connsiteY51" fmla="*/ 189550 h 539830"/>
                <a:gd name="connsiteX52" fmla="*/ 116861 w 609160"/>
                <a:gd name="connsiteY52" fmla="*/ 214361 h 539830"/>
                <a:gd name="connsiteX53" fmla="*/ 132944 w 609160"/>
                <a:gd name="connsiteY53" fmla="*/ 267062 h 539830"/>
                <a:gd name="connsiteX54" fmla="*/ 97215 w 609160"/>
                <a:gd name="connsiteY54" fmla="*/ 218497 h 539830"/>
                <a:gd name="connsiteX55" fmla="*/ 147775 w 609160"/>
                <a:gd name="connsiteY55" fmla="*/ 307741 h 539830"/>
                <a:gd name="connsiteX56" fmla="*/ 198046 w 609160"/>
                <a:gd name="connsiteY56" fmla="*/ 307741 h 539830"/>
                <a:gd name="connsiteX57" fmla="*/ 219810 w 609160"/>
                <a:gd name="connsiteY57" fmla="*/ 329475 h 539830"/>
                <a:gd name="connsiteX58" fmla="*/ 198046 w 609160"/>
                <a:gd name="connsiteY58" fmla="*/ 351209 h 539830"/>
                <a:gd name="connsiteX59" fmla="*/ 134966 w 609160"/>
                <a:gd name="connsiteY59" fmla="*/ 351209 h 539830"/>
                <a:gd name="connsiteX60" fmla="*/ 115898 w 609160"/>
                <a:gd name="connsiteY60" fmla="*/ 339958 h 539830"/>
                <a:gd name="connsiteX61" fmla="*/ 61293 w 609160"/>
                <a:gd name="connsiteY61" fmla="*/ 239846 h 539830"/>
                <a:gd name="connsiteX62" fmla="*/ 104534 w 609160"/>
                <a:gd name="connsiteY62" fmla="*/ 346305 h 539830"/>
                <a:gd name="connsiteX63" fmla="*/ 128610 w 609160"/>
                <a:gd name="connsiteY63" fmla="*/ 363807 h 539830"/>
                <a:gd name="connsiteX64" fmla="*/ 218558 w 609160"/>
                <a:gd name="connsiteY64" fmla="*/ 363807 h 539830"/>
                <a:gd name="connsiteX65" fmla="*/ 242635 w 609160"/>
                <a:gd name="connsiteY65" fmla="*/ 400063 h 539830"/>
                <a:gd name="connsiteX66" fmla="*/ 190341 w 609160"/>
                <a:gd name="connsiteY66" fmla="*/ 523832 h 539830"/>
                <a:gd name="connsiteX67" fmla="*/ 156153 w 609160"/>
                <a:gd name="connsiteY67" fmla="*/ 537776 h 539830"/>
                <a:gd name="connsiteX68" fmla="*/ 142285 w 609160"/>
                <a:gd name="connsiteY68" fmla="*/ 503637 h 539830"/>
                <a:gd name="connsiteX69" fmla="*/ 179170 w 609160"/>
                <a:gd name="connsiteY69" fmla="*/ 416027 h 539830"/>
                <a:gd name="connsiteX70" fmla="*/ 104341 w 609160"/>
                <a:gd name="connsiteY70" fmla="*/ 415931 h 539830"/>
                <a:gd name="connsiteX71" fmla="*/ 67168 w 609160"/>
                <a:gd name="connsiteY71" fmla="*/ 384099 h 539830"/>
                <a:gd name="connsiteX72" fmla="*/ 43862 w 609160"/>
                <a:gd name="connsiteY72" fmla="*/ 230999 h 539830"/>
                <a:gd name="connsiteX73" fmla="*/ 64375 w 609160"/>
                <a:gd name="connsiteY73" fmla="*/ 191762 h 539830"/>
                <a:gd name="connsiteX74" fmla="*/ 91725 w 609160"/>
                <a:gd name="connsiteY74" fmla="*/ 189550 h 539830"/>
                <a:gd name="connsiteX75" fmla="*/ 186689 w 609160"/>
                <a:gd name="connsiteY75" fmla="*/ 166783 h 539830"/>
                <a:gd name="connsiteX76" fmla="*/ 211819 w 609160"/>
                <a:gd name="connsiteY76" fmla="*/ 191497 h 539830"/>
                <a:gd name="connsiteX77" fmla="*/ 227898 w 609160"/>
                <a:gd name="connsiteY77" fmla="*/ 244196 h 539830"/>
                <a:gd name="connsiteX78" fmla="*/ 192273 w 609160"/>
                <a:gd name="connsiteY78" fmla="*/ 195633 h 539830"/>
                <a:gd name="connsiteX79" fmla="*/ 242726 w 609160"/>
                <a:gd name="connsiteY79" fmla="*/ 284874 h 539830"/>
                <a:gd name="connsiteX80" fmla="*/ 292987 w 609160"/>
                <a:gd name="connsiteY80" fmla="*/ 284874 h 539830"/>
                <a:gd name="connsiteX81" fmla="*/ 314747 w 609160"/>
                <a:gd name="connsiteY81" fmla="*/ 306608 h 539830"/>
                <a:gd name="connsiteX82" fmla="*/ 292987 w 609160"/>
                <a:gd name="connsiteY82" fmla="*/ 328341 h 539830"/>
                <a:gd name="connsiteX83" fmla="*/ 234253 w 609160"/>
                <a:gd name="connsiteY83" fmla="*/ 328341 h 539830"/>
                <a:gd name="connsiteX84" fmla="*/ 198050 w 609160"/>
                <a:gd name="connsiteY84" fmla="*/ 293241 h 539830"/>
                <a:gd name="connsiteX85" fmla="*/ 197665 w 609160"/>
                <a:gd name="connsiteY85" fmla="*/ 293241 h 539830"/>
                <a:gd name="connsiteX86" fmla="*/ 156263 w 609160"/>
                <a:gd name="connsiteY86" fmla="*/ 216981 h 539830"/>
                <a:gd name="connsiteX87" fmla="*/ 186977 w 609160"/>
                <a:gd name="connsiteY87" fmla="*/ 293241 h 539830"/>
                <a:gd name="connsiteX88" fmla="*/ 156359 w 609160"/>
                <a:gd name="connsiteY88" fmla="*/ 293241 h 539830"/>
                <a:gd name="connsiteX89" fmla="*/ 147212 w 609160"/>
                <a:gd name="connsiteY89" fmla="*/ 263526 h 539830"/>
                <a:gd name="connsiteX90" fmla="*/ 138835 w 609160"/>
                <a:gd name="connsiteY90" fmla="*/ 208134 h 539830"/>
                <a:gd name="connsiteX91" fmla="*/ 159344 w 609160"/>
                <a:gd name="connsiteY91" fmla="*/ 168898 h 539830"/>
                <a:gd name="connsiteX92" fmla="*/ 186689 w 609160"/>
                <a:gd name="connsiteY92" fmla="*/ 166783 h 539830"/>
                <a:gd name="connsiteX93" fmla="*/ 280207 w 609160"/>
                <a:gd name="connsiteY93" fmla="*/ 148859 h 539830"/>
                <a:gd name="connsiteX94" fmla="*/ 305347 w 609160"/>
                <a:gd name="connsiteY94" fmla="*/ 173677 h 539830"/>
                <a:gd name="connsiteX95" fmla="*/ 321433 w 609160"/>
                <a:gd name="connsiteY95" fmla="*/ 226294 h 539830"/>
                <a:gd name="connsiteX96" fmla="*/ 285794 w 609160"/>
                <a:gd name="connsiteY96" fmla="*/ 177813 h 539830"/>
                <a:gd name="connsiteX97" fmla="*/ 336267 w 609160"/>
                <a:gd name="connsiteY97" fmla="*/ 267079 h 539830"/>
                <a:gd name="connsiteX98" fmla="*/ 386547 w 609160"/>
                <a:gd name="connsiteY98" fmla="*/ 267079 h 539830"/>
                <a:gd name="connsiteX99" fmla="*/ 408316 w 609160"/>
                <a:gd name="connsiteY99" fmla="*/ 288819 h 539830"/>
                <a:gd name="connsiteX100" fmla="*/ 386547 w 609160"/>
                <a:gd name="connsiteY100" fmla="*/ 310558 h 539830"/>
                <a:gd name="connsiteX101" fmla="*/ 328754 w 609160"/>
                <a:gd name="connsiteY101" fmla="*/ 310558 h 539830"/>
                <a:gd name="connsiteX102" fmla="*/ 329428 w 609160"/>
                <a:gd name="connsiteY102" fmla="*/ 306614 h 539830"/>
                <a:gd name="connsiteX103" fmla="*/ 293018 w 609160"/>
                <a:gd name="connsiteY103" fmla="*/ 270350 h 539830"/>
                <a:gd name="connsiteX104" fmla="*/ 288395 w 609160"/>
                <a:gd name="connsiteY104" fmla="*/ 270350 h 539830"/>
                <a:gd name="connsiteX105" fmla="*/ 249769 w 609160"/>
                <a:gd name="connsiteY105" fmla="*/ 199168 h 539830"/>
                <a:gd name="connsiteX106" fmla="*/ 278377 w 609160"/>
                <a:gd name="connsiteY106" fmla="*/ 270350 h 539830"/>
                <a:gd name="connsiteX107" fmla="*/ 251407 w 609160"/>
                <a:gd name="connsiteY107" fmla="*/ 270350 h 539830"/>
                <a:gd name="connsiteX108" fmla="*/ 237825 w 609160"/>
                <a:gd name="connsiteY108" fmla="*/ 226198 h 539830"/>
                <a:gd name="connsiteX109" fmla="*/ 232335 w 609160"/>
                <a:gd name="connsiteY109" fmla="*/ 190222 h 539830"/>
                <a:gd name="connsiteX110" fmla="*/ 252852 w 609160"/>
                <a:gd name="connsiteY110" fmla="*/ 151072 h 539830"/>
                <a:gd name="connsiteX111" fmla="*/ 280207 w 609160"/>
                <a:gd name="connsiteY111" fmla="*/ 148859 h 539830"/>
                <a:gd name="connsiteX112" fmla="*/ 369201 w 609160"/>
                <a:gd name="connsiteY112" fmla="*/ 129478 h 539830"/>
                <a:gd name="connsiteX113" fmla="*/ 394234 w 609160"/>
                <a:gd name="connsiteY113" fmla="*/ 154189 h 539830"/>
                <a:gd name="connsiteX114" fmla="*/ 410313 w 609160"/>
                <a:gd name="connsiteY114" fmla="*/ 206880 h 539830"/>
                <a:gd name="connsiteX115" fmla="*/ 374689 w 609160"/>
                <a:gd name="connsiteY115" fmla="*/ 158324 h 539830"/>
                <a:gd name="connsiteX116" fmla="*/ 425140 w 609160"/>
                <a:gd name="connsiteY116" fmla="*/ 247552 h 539830"/>
                <a:gd name="connsiteX117" fmla="*/ 475399 w 609160"/>
                <a:gd name="connsiteY117" fmla="*/ 247552 h 539830"/>
                <a:gd name="connsiteX118" fmla="*/ 497158 w 609160"/>
                <a:gd name="connsiteY118" fmla="*/ 269282 h 539830"/>
                <a:gd name="connsiteX119" fmla="*/ 475399 w 609160"/>
                <a:gd name="connsiteY119" fmla="*/ 291012 h 539830"/>
                <a:gd name="connsiteX120" fmla="*/ 422540 w 609160"/>
                <a:gd name="connsiteY120" fmla="*/ 291012 h 539830"/>
                <a:gd name="connsiteX121" fmla="*/ 422925 w 609160"/>
                <a:gd name="connsiteY121" fmla="*/ 288801 h 539830"/>
                <a:gd name="connsiteX122" fmla="*/ 386531 w 609160"/>
                <a:gd name="connsiteY122" fmla="*/ 252456 h 539830"/>
                <a:gd name="connsiteX123" fmla="*/ 378155 w 609160"/>
                <a:gd name="connsiteY123" fmla="*/ 252456 h 539830"/>
                <a:gd name="connsiteX124" fmla="*/ 338680 w 609160"/>
                <a:gd name="connsiteY124" fmla="*/ 179669 h 539830"/>
                <a:gd name="connsiteX125" fmla="*/ 367949 w 609160"/>
                <a:gd name="connsiteY125" fmla="*/ 252456 h 539830"/>
                <a:gd name="connsiteX126" fmla="*/ 344938 w 609160"/>
                <a:gd name="connsiteY126" fmla="*/ 252456 h 539830"/>
                <a:gd name="connsiteX127" fmla="*/ 322697 w 609160"/>
                <a:gd name="connsiteY127" fmla="*/ 180535 h 539830"/>
                <a:gd name="connsiteX128" fmla="*/ 341761 w 609160"/>
                <a:gd name="connsiteY128" fmla="*/ 131594 h 539830"/>
                <a:gd name="connsiteX129" fmla="*/ 369201 w 609160"/>
                <a:gd name="connsiteY129" fmla="*/ 129478 h 539830"/>
                <a:gd name="connsiteX130" fmla="*/ 456271 w 609160"/>
                <a:gd name="connsiteY130" fmla="*/ 113083 h 539830"/>
                <a:gd name="connsiteX131" fmla="*/ 481314 w 609160"/>
                <a:gd name="connsiteY131" fmla="*/ 137901 h 539830"/>
                <a:gd name="connsiteX132" fmla="*/ 497399 w 609160"/>
                <a:gd name="connsiteY132" fmla="*/ 190518 h 539830"/>
                <a:gd name="connsiteX133" fmla="*/ 461857 w 609160"/>
                <a:gd name="connsiteY133" fmla="*/ 142037 h 539830"/>
                <a:gd name="connsiteX134" fmla="*/ 512329 w 609160"/>
                <a:gd name="connsiteY134" fmla="*/ 231303 h 539830"/>
                <a:gd name="connsiteX135" fmla="*/ 562608 w 609160"/>
                <a:gd name="connsiteY135" fmla="*/ 231303 h 539830"/>
                <a:gd name="connsiteX136" fmla="*/ 584376 w 609160"/>
                <a:gd name="connsiteY136" fmla="*/ 253043 h 539830"/>
                <a:gd name="connsiteX137" fmla="*/ 562608 w 609160"/>
                <a:gd name="connsiteY137" fmla="*/ 274782 h 539830"/>
                <a:gd name="connsiteX138" fmla="*/ 510980 w 609160"/>
                <a:gd name="connsiteY138" fmla="*/ 274782 h 539830"/>
                <a:gd name="connsiteX139" fmla="*/ 511847 w 609160"/>
                <a:gd name="connsiteY139" fmla="*/ 269299 h 539830"/>
                <a:gd name="connsiteX140" fmla="*/ 475438 w 609160"/>
                <a:gd name="connsiteY140" fmla="*/ 233035 h 539830"/>
                <a:gd name="connsiteX141" fmla="*/ 463591 w 609160"/>
                <a:gd name="connsiteY141" fmla="*/ 233035 h 539830"/>
                <a:gd name="connsiteX142" fmla="*/ 425834 w 609160"/>
                <a:gd name="connsiteY142" fmla="*/ 163392 h 539830"/>
                <a:gd name="connsiteX143" fmla="*/ 453766 w 609160"/>
                <a:gd name="connsiteY143" fmla="*/ 233035 h 539830"/>
                <a:gd name="connsiteX144" fmla="*/ 433828 w 609160"/>
                <a:gd name="connsiteY144" fmla="*/ 233035 h 539830"/>
                <a:gd name="connsiteX145" fmla="*/ 408207 w 609160"/>
                <a:gd name="connsiteY145" fmla="*/ 149925 h 539830"/>
                <a:gd name="connsiteX146" fmla="*/ 408111 w 609160"/>
                <a:gd name="connsiteY146" fmla="*/ 149733 h 539830"/>
                <a:gd name="connsiteX147" fmla="*/ 428820 w 609160"/>
                <a:gd name="connsiteY147" fmla="*/ 115296 h 539830"/>
                <a:gd name="connsiteX148" fmla="*/ 456271 w 609160"/>
                <a:gd name="connsiteY148" fmla="*/ 113083 h 539830"/>
                <a:gd name="connsiteX149" fmla="*/ 72955 w 609160"/>
                <a:gd name="connsiteY149" fmla="*/ 76493 h 539830"/>
                <a:gd name="connsiteX150" fmla="*/ 123798 w 609160"/>
                <a:gd name="connsiteY150" fmla="*/ 127300 h 539830"/>
                <a:gd name="connsiteX151" fmla="*/ 72955 w 609160"/>
                <a:gd name="connsiteY151" fmla="*/ 178107 h 539830"/>
                <a:gd name="connsiteX152" fmla="*/ 22112 w 609160"/>
                <a:gd name="connsiteY152" fmla="*/ 127300 h 539830"/>
                <a:gd name="connsiteX153" fmla="*/ 72955 w 609160"/>
                <a:gd name="connsiteY153" fmla="*/ 76493 h 539830"/>
                <a:gd name="connsiteX154" fmla="*/ 167894 w 609160"/>
                <a:gd name="connsiteY154" fmla="*/ 53559 h 539830"/>
                <a:gd name="connsiteX155" fmla="*/ 218848 w 609160"/>
                <a:gd name="connsiteY155" fmla="*/ 104353 h 539830"/>
                <a:gd name="connsiteX156" fmla="*/ 167894 w 609160"/>
                <a:gd name="connsiteY156" fmla="*/ 155244 h 539830"/>
                <a:gd name="connsiteX157" fmla="*/ 136109 w 609160"/>
                <a:gd name="connsiteY157" fmla="*/ 143700 h 539830"/>
                <a:gd name="connsiteX158" fmla="*/ 138420 w 609160"/>
                <a:gd name="connsiteY158" fmla="*/ 127345 h 539830"/>
                <a:gd name="connsiteX159" fmla="*/ 121468 w 609160"/>
                <a:gd name="connsiteY159" fmla="*/ 83766 h 539830"/>
                <a:gd name="connsiteX160" fmla="*/ 167894 w 609160"/>
                <a:gd name="connsiteY160" fmla="*/ 53559 h 539830"/>
                <a:gd name="connsiteX161" fmla="*/ 261416 w 609160"/>
                <a:gd name="connsiteY161" fmla="*/ 35777 h 539830"/>
                <a:gd name="connsiteX162" fmla="*/ 312347 w 609160"/>
                <a:gd name="connsiteY162" fmla="*/ 86549 h 539830"/>
                <a:gd name="connsiteX163" fmla="*/ 261416 w 609160"/>
                <a:gd name="connsiteY163" fmla="*/ 137321 h 539830"/>
                <a:gd name="connsiteX164" fmla="*/ 229548 w 609160"/>
                <a:gd name="connsiteY164" fmla="*/ 125782 h 539830"/>
                <a:gd name="connsiteX165" fmla="*/ 233400 w 609160"/>
                <a:gd name="connsiteY165" fmla="*/ 104338 h 539830"/>
                <a:gd name="connsiteX166" fmla="*/ 217225 w 609160"/>
                <a:gd name="connsiteY166" fmla="*/ 61836 h 539830"/>
                <a:gd name="connsiteX167" fmla="*/ 261416 w 609160"/>
                <a:gd name="connsiteY167" fmla="*/ 35777 h 539830"/>
                <a:gd name="connsiteX168" fmla="*/ 350421 w 609160"/>
                <a:gd name="connsiteY168" fmla="*/ 16230 h 539830"/>
                <a:gd name="connsiteX169" fmla="*/ 401259 w 609160"/>
                <a:gd name="connsiteY169" fmla="*/ 67120 h 539830"/>
                <a:gd name="connsiteX170" fmla="*/ 350421 w 609160"/>
                <a:gd name="connsiteY170" fmla="*/ 117915 h 539830"/>
                <a:gd name="connsiteX171" fmla="*/ 322595 w 609160"/>
                <a:gd name="connsiteY171" fmla="*/ 109545 h 539830"/>
                <a:gd name="connsiteX172" fmla="*/ 326927 w 609160"/>
                <a:gd name="connsiteY172" fmla="*/ 86553 h 539830"/>
                <a:gd name="connsiteX173" fmla="*/ 307478 w 609160"/>
                <a:gd name="connsiteY173" fmla="*/ 40088 h 539830"/>
                <a:gd name="connsiteX174" fmla="*/ 350421 w 609160"/>
                <a:gd name="connsiteY174" fmla="*/ 16230 h 539830"/>
                <a:gd name="connsiteX175" fmla="*/ 437474 w 609160"/>
                <a:gd name="connsiteY175" fmla="*/ 0 h 539830"/>
                <a:gd name="connsiteX176" fmla="*/ 488338 w 609160"/>
                <a:gd name="connsiteY176" fmla="*/ 50772 h 539830"/>
                <a:gd name="connsiteX177" fmla="*/ 437474 w 609160"/>
                <a:gd name="connsiteY177" fmla="*/ 101544 h 539830"/>
                <a:gd name="connsiteX178" fmla="*/ 410115 w 609160"/>
                <a:gd name="connsiteY178" fmla="*/ 93467 h 539830"/>
                <a:gd name="connsiteX179" fmla="*/ 415895 w 609160"/>
                <a:gd name="connsiteY179" fmla="*/ 67119 h 539830"/>
                <a:gd name="connsiteX180" fmla="*/ 396532 w 609160"/>
                <a:gd name="connsiteY180" fmla="*/ 20770 h 539830"/>
                <a:gd name="connsiteX181" fmla="*/ 437474 w 609160"/>
                <a:gd name="connsiteY181" fmla="*/ 0 h 53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609160" h="539830">
                  <a:moveTo>
                    <a:pt x="232528" y="340902"/>
                  </a:moveTo>
                  <a:lnTo>
                    <a:pt x="313512" y="340902"/>
                  </a:lnTo>
                  <a:cubicBezTo>
                    <a:pt x="332193" y="340902"/>
                    <a:pt x="344807" y="359948"/>
                    <a:pt x="337585" y="377166"/>
                  </a:cubicBezTo>
                  <a:lnTo>
                    <a:pt x="285394" y="500964"/>
                  </a:lnTo>
                  <a:cubicBezTo>
                    <a:pt x="279712" y="514335"/>
                    <a:pt x="264402" y="520491"/>
                    <a:pt x="251209" y="514912"/>
                  </a:cubicBezTo>
                  <a:cubicBezTo>
                    <a:pt x="237825" y="509333"/>
                    <a:pt x="231662" y="494039"/>
                    <a:pt x="237247" y="480764"/>
                  </a:cubicBezTo>
                  <a:lnTo>
                    <a:pt x="274224" y="393038"/>
                  </a:lnTo>
                  <a:lnTo>
                    <a:pt x="258913" y="393038"/>
                  </a:lnTo>
                  <a:cubicBezTo>
                    <a:pt x="260550" y="371780"/>
                    <a:pt x="246395" y="354657"/>
                    <a:pt x="227810" y="350329"/>
                  </a:cubicBezTo>
                  <a:cubicBezTo>
                    <a:pt x="229832" y="347443"/>
                    <a:pt x="231373" y="344269"/>
                    <a:pt x="232528" y="340902"/>
                  </a:cubicBezTo>
                  <a:close/>
                  <a:moveTo>
                    <a:pt x="325005" y="323119"/>
                  </a:moveTo>
                  <a:lnTo>
                    <a:pt x="407021" y="323119"/>
                  </a:lnTo>
                  <a:cubicBezTo>
                    <a:pt x="425696" y="323119"/>
                    <a:pt x="438306" y="342160"/>
                    <a:pt x="431086" y="359278"/>
                  </a:cubicBezTo>
                  <a:lnTo>
                    <a:pt x="378912" y="483141"/>
                  </a:lnTo>
                  <a:cubicBezTo>
                    <a:pt x="373233" y="496412"/>
                    <a:pt x="357927" y="502567"/>
                    <a:pt x="344643" y="496989"/>
                  </a:cubicBezTo>
                  <a:cubicBezTo>
                    <a:pt x="331358" y="491412"/>
                    <a:pt x="325198" y="476121"/>
                    <a:pt x="330781" y="462850"/>
                  </a:cubicBezTo>
                  <a:lnTo>
                    <a:pt x="367746" y="375242"/>
                  </a:lnTo>
                  <a:lnTo>
                    <a:pt x="353210" y="375242"/>
                  </a:lnTo>
                  <a:cubicBezTo>
                    <a:pt x="357927" y="352546"/>
                    <a:pt x="343391" y="332159"/>
                    <a:pt x="322791" y="327447"/>
                  </a:cubicBezTo>
                  <a:cubicBezTo>
                    <a:pt x="323754" y="326100"/>
                    <a:pt x="324235" y="324562"/>
                    <a:pt x="325005" y="323119"/>
                  </a:cubicBezTo>
                  <a:close/>
                  <a:moveTo>
                    <a:pt x="419234" y="303643"/>
                  </a:moveTo>
                  <a:lnTo>
                    <a:pt x="495912" y="303643"/>
                  </a:lnTo>
                  <a:cubicBezTo>
                    <a:pt x="514696" y="303643"/>
                    <a:pt x="527219" y="322778"/>
                    <a:pt x="519994" y="339893"/>
                  </a:cubicBezTo>
                  <a:lnTo>
                    <a:pt x="467784" y="463643"/>
                  </a:lnTo>
                  <a:cubicBezTo>
                    <a:pt x="462100" y="477008"/>
                    <a:pt x="446784" y="483162"/>
                    <a:pt x="433587" y="477585"/>
                  </a:cubicBezTo>
                  <a:cubicBezTo>
                    <a:pt x="420293" y="472008"/>
                    <a:pt x="414032" y="456720"/>
                    <a:pt x="419619" y="443451"/>
                  </a:cubicBezTo>
                  <a:lnTo>
                    <a:pt x="456610" y="355855"/>
                  </a:lnTo>
                  <a:lnTo>
                    <a:pt x="447169" y="355855"/>
                  </a:lnTo>
                  <a:cubicBezTo>
                    <a:pt x="450733" y="334316"/>
                    <a:pt x="436862" y="314412"/>
                    <a:pt x="416248" y="309605"/>
                  </a:cubicBezTo>
                  <a:cubicBezTo>
                    <a:pt x="417596" y="307778"/>
                    <a:pt x="418367" y="305662"/>
                    <a:pt x="419234" y="303643"/>
                  </a:cubicBezTo>
                  <a:close/>
                  <a:moveTo>
                    <a:pt x="506642" y="287343"/>
                  </a:moveTo>
                  <a:lnTo>
                    <a:pt x="583080" y="287343"/>
                  </a:lnTo>
                  <a:cubicBezTo>
                    <a:pt x="601756" y="287343"/>
                    <a:pt x="614367" y="306384"/>
                    <a:pt x="607051" y="323502"/>
                  </a:cubicBezTo>
                  <a:lnTo>
                    <a:pt x="554873" y="447365"/>
                  </a:lnTo>
                  <a:cubicBezTo>
                    <a:pt x="549289" y="460636"/>
                    <a:pt x="533982" y="466791"/>
                    <a:pt x="520697" y="461213"/>
                  </a:cubicBezTo>
                  <a:cubicBezTo>
                    <a:pt x="507412" y="455636"/>
                    <a:pt x="501251" y="440345"/>
                    <a:pt x="506835" y="427074"/>
                  </a:cubicBezTo>
                  <a:lnTo>
                    <a:pt x="543706" y="339466"/>
                  </a:lnTo>
                  <a:lnTo>
                    <a:pt x="535234" y="339466"/>
                  </a:lnTo>
                  <a:cubicBezTo>
                    <a:pt x="541010" y="316097"/>
                    <a:pt x="526281" y="295037"/>
                    <a:pt x="505294" y="290132"/>
                  </a:cubicBezTo>
                  <a:cubicBezTo>
                    <a:pt x="505872" y="289266"/>
                    <a:pt x="506161" y="288209"/>
                    <a:pt x="506642" y="287343"/>
                  </a:cubicBezTo>
                  <a:close/>
                  <a:moveTo>
                    <a:pt x="14844" y="255222"/>
                  </a:moveTo>
                  <a:cubicBezTo>
                    <a:pt x="24381" y="253683"/>
                    <a:pt x="33148" y="260222"/>
                    <a:pt x="34690" y="269742"/>
                  </a:cubicBezTo>
                  <a:lnTo>
                    <a:pt x="58679" y="428124"/>
                  </a:lnTo>
                  <a:lnTo>
                    <a:pt x="127176" y="428124"/>
                  </a:lnTo>
                  <a:cubicBezTo>
                    <a:pt x="130259" y="428124"/>
                    <a:pt x="133053" y="429086"/>
                    <a:pt x="135558" y="430528"/>
                  </a:cubicBezTo>
                  <a:cubicBezTo>
                    <a:pt x="140857" y="433509"/>
                    <a:pt x="144614" y="438894"/>
                    <a:pt x="144614" y="445434"/>
                  </a:cubicBezTo>
                  <a:cubicBezTo>
                    <a:pt x="144614" y="455050"/>
                    <a:pt x="136810" y="462839"/>
                    <a:pt x="127176" y="462839"/>
                  </a:cubicBezTo>
                  <a:lnTo>
                    <a:pt x="43746" y="462839"/>
                  </a:lnTo>
                  <a:cubicBezTo>
                    <a:pt x="35075" y="462839"/>
                    <a:pt x="27753" y="456588"/>
                    <a:pt x="26501" y="448030"/>
                  </a:cubicBezTo>
                  <a:lnTo>
                    <a:pt x="200" y="274935"/>
                  </a:lnTo>
                  <a:cubicBezTo>
                    <a:pt x="-1245" y="265511"/>
                    <a:pt x="5306" y="256664"/>
                    <a:pt x="14844" y="255222"/>
                  </a:cubicBezTo>
                  <a:close/>
                  <a:moveTo>
                    <a:pt x="91725" y="189550"/>
                  </a:moveTo>
                  <a:cubicBezTo>
                    <a:pt x="103474" y="193108"/>
                    <a:pt x="113105" y="202244"/>
                    <a:pt x="116861" y="214361"/>
                  </a:cubicBezTo>
                  <a:lnTo>
                    <a:pt x="132944" y="267062"/>
                  </a:lnTo>
                  <a:cubicBezTo>
                    <a:pt x="129188" y="261869"/>
                    <a:pt x="101548" y="222343"/>
                    <a:pt x="97215" y="218497"/>
                  </a:cubicBezTo>
                  <a:cubicBezTo>
                    <a:pt x="101741" y="223497"/>
                    <a:pt x="144500" y="301875"/>
                    <a:pt x="147775" y="307741"/>
                  </a:cubicBezTo>
                  <a:lnTo>
                    <a:pt x="198046" y="307741"/>
                  </a:lnTo>
                  <a:cubicBezTo>
                    <a:pt x="210084" y="307741"/>
                    <a:pt x="219810" y="317454"/>
                    <a:pt x="219810" y="329475"/>
                  </a:cubicBezTo>
                  <a:cubicBezTo>
                    <a:pt x="219810" y="341496"/>
                    <a:pt x="210084" y="351209"/>
                    <a:pt x="198046" y="351209"/>
                  </a:cubicBezTo>
                  <a:lnTo>
                    <a:pt x="134966" y="351209"/>
                  </a:lnTo>
                  <a:cubicBezTo>
                    <a:pt x="127069" y="351209"/>
                    <a:pt x="119750" y="346882"/>
                    <a:pt x="115898" y="339958"/>
                  </a:cubicBezTo>
                  <a:cubicBezTo>
                    <a:pt x="112816" y="334380"/>
                    <a:pt x="63315" y="245905"/>
                    <a:pt x="61293" y="239846"/>
                  </a:cubicBezTo>
                  <a:cubicBezTo>
                    <a:pt x="62738" y="246482"/>
                    <a:pt x="101934" y="340054"/>
                    <a:pt x="104534" y="346305"/>
                  </a:cubicBezTo>
                  <a:cubicBezTo>
                    <a:pt x="108482" y="356018"/>
                    <a:pt x="117728" y="362846"/>
                    <a:pt x="128610" y="363807"/>
                  </a:cubicBezTo>
                  <a:lnTo>
                    <a:pt x="218558" y="363807"/>
                  </a:lnTo>
                  <a:cubicBezTo>
                    <a:pt x="237241" y="363807"/>
                    <a:pt x="249857" y="382945"/>
                    <a:pt x="242635" y="400063"/>
                  </a:cubicBezTo>
                  <a:lnTo>
                    <a:pt x="190341" y="523832"/>
                  </a:lnTo>
                  <a:cubicBezTo>
                    <a:pt x="184755" y="537199"/>
                    <a:pt x="169443" y="543354"/>
                    <a:pt x="156153" y="537776"/>
                  </a:cubicBezTo>
                  <a:cubicBezTo>
                    <a:pt x="142863" y="532199"/>
                    <a:pt x="136700" y="516908"/>
                    <a:pt x="142285" y="503637"/>
                  </a:cubicBezTo>
                  <a:lnTo>
                    <a:pt x="179170" y="416027"/>
                  </a:lnTo>
                  <a:cubicBezTo>
                    <a:pt x="-22203" y="416027"/>
                    <a:pt x="305714" y="415931"/>
                    <a:pt x="104341" y="415931"/>
                  </a:cubicBezTo>
                  <a:cubicBezTo>
                    <a:pt x="85754" y="415931"/>
                    <a:pt x="69960" y="402371"/>
                    <a:pt x="67168" y="384099"/>
                  </a:cubicBezTo>
                  <a:lnTo>
                    <a:pt x="43862" y="230999"/>
                  </a:lnTo>
                  <a:cubicBezTo>
                    <a:pt x="41454" y="215515"/>
                    <a:pt x="48773" y="199455"/>
                    <a:pt x="64375" y="191762"/>
                  </a:cubicBezTo>
                  <a:cubicBezTo>
                    <a:pt x="73620" y="187242"/>
                    <a:pt x="82576" y="186857"/>
                    <a:pt x="91725" y="189550"/>
                  </a:cubicBezTo>
                  <a:close/>
                  <a:moveTo>
                    <a:pt x="186689" y="166783"/>
                  </a:moveTo>
                  <a:cubicBezTo>
                    <a:pt x="198435" y="170245"/>
                    <a:pt x="208064" y="179380"/>
                    <a:pt x="211819" y="191497"/>
                  </a:cubicBezTo>
                  <a:lnTo>
                    <a:pt x="227898" y="244196"/>
                  </a:lnTo>
                  <a:cubicBezTo>
                    <a:pt x="224143" y="238907"/>
                    <a:pt x="196606" y="199575"/>
                    <a:pt x="192273" y="195633"/>
                  </a:cubicBezTo>
                  <a:cubicBezTo>
                    <a:pt x="196798" y="200729"/>
                    <a:pt x="239452" y="279008"/>
                    <a:pt x="242726" y="284874"/>
                  </a:cubicBezTo>
                  <a:lnTo>
                    <a:pt x="292987" y="284874"/>
                  </a:lnTo>
                  <a:cubicBezTo>
                    <a:pt x="305022" y="284874"/>
                    <a:pt x="314747" y="294587"/>
                    <a:pt x="314747" y="306608"/>
                  </a:cubicBezTo>
                  <a:cubicBezTo>
                    <a:pt x="314747" y="318628"/>
                    <a:pt x="305022" y="328341"/>
                    <a:pt x="292987" y="328341"/>
                  </a:cubicBezTo>
                  <a:lnTo>
                    <a:pt x="234253" y="328341"/>
                  </a:lnTo>
                  <a:cubicBezTo>
                    <a:pt x="233675" y="308820"/>
                    <a:pt x="217692" y="293241"/>
                    <a:pt x="198050" y="293241"/>
                  </a:cubicBezTo>
                  <a:lnTo>
                    <a:pt x="197665" y="293241"/>
                  </a:lnTo>
                  <a:cubicBezTo>
                    <a:pt x="194488" y="287567"/>
                    <a:pt x="158381" y="223040"/>
                    <a:pt x="156263" y="216981"/>
                  </a:cubicBezTo>
                  <a:cubicBezTo>
                    <a:pt x="157803" y="223617"/>
                    <a:pt x="184378" y="286894"/>
                    <a:pt x="186977" y="293241"/>
                  </a:cubicBezTo>
                  <a:lnTo>
                    <a:pt x="156359" y="293241"/>
                  </a:lnTo>
                  <a:lnTo>
                    <a:pt x="147212" y="263526"/>
                  </a:lnTo>
                  <a:lnTo>
                    <a:pt x="138835" y="208134"/>
                  </a:lnTo>
                  <a:cubicBezTo>
                    <a:pt x="136428" y="192651"/>
                    <a:pt x="143842" y="176592"/>
                    <a:pt x="159344" y="168898"/>
                  </a:cubicBezTo>
                  <a:cubicBezTo>
                    <a:pt x="168683" y="164379"/>
                    <a:pt x="177638" y="163994"/>
                    <a:pt x="186689" y="166783"/>
                  </a:cubicBezTo>
                  <a:close/>
                  <a:moveTo>
                    <a:pt x="280207" y="148859"/>
                  </a:moveTo>
                  <a:cubicBezTo>
                    <a:pt x="291959" y="152419"/>
                    <a:pt x="301591" y="161461"/>
                    <a:pt x="305347" y="173677"/>
                  </a:cubicBezTo>
                  <a:lnTo>
                    <a:pt x="321433" y="226294"/>
                  </a:lnTo>
                  <a:cubicBezTo>
                    <a:pt x="317677" y="221196"/>
                    <a:pt x="290128" y="181661"/>
                    <a:pt x="285794" y="177813"/>
                  </a:cubicBezTo>
                  <a:cubicBezTo>
                    <a:pt x="290225" y="182719"/>
                    <a:pt x="333088" y="261212"/>
                    <a:pt x="336267" y="267079"/>
                  </a:cubicBezTo>
                  <a:lnTo>
                    <a:pt x="386547" y="267079"/>
                  </a:lnTo>
                  <a:cubicBezTo>
                    <a:pt x="398587" y="267079"/>
                    <a:pt x="408316" y="276795"/>
                    <a:pt x="408316" y="288819"/>
                  </a:cubicBezTo>
                  <a:cubicBezTo>
                    <a:pt x="408316" y="300747"/>
                    <a:pt x="398587" y="310558"/>
                    <a:pt x="386547" y="310558"/>
                  </a:cubicBezTo>
                  <a:lnTo>
                    <a:pt x="328754" y="310558"/>
                  </a:lnTo>
                  <a:cubicBezTo>
                    <a:pt x="328946" y="309211"/>
                    <a:pt x="329428" y="307961"/>
                    <a:pt x="329428" y="306614"/>
                  </a:cubicBezTo>
                  <a:cubicBezTo>
                    <a:pt x="329428" y="286606"/>
                    <a:pt x="313053" y="270350"/>
                    <a:pt x="293018" y="270350"/>
                  </a:cubicBezTo>
                  <a:lnTo>
                    <a:pt x="288395" y="270350"/>
                  </a:lnTo>
                  <a:cubicBezTo>
                    <a:pt x="285216" y="264675"/>
                    <a:pt x="251888" y="205132"/>
                    <a:pt x="249769" y="199168"/>
                  </a:cubicBezTo>
                  <a:cubicBezTo>
                    <a:pt x="251311" y="205709"/>
                    <a:pt x="275776" y="264001"/>
                    <a:pt x="278377" y="270350"/>
                  </a:cubicBezTo>
                  <a:lnTo>
                    <a:pt x="251407" y="270350"/>
                  </a:lnTo>
                  <a:lnTo>
                    <a:pt x="237825" y="226198"/>
                  </a:lnTo>
                  <a:lnTo>
                    <a:pt x="232335" y="190222"/>
                  </a:lnTo>
                  <a:cubicBezTo>
                    <a:pt x="229927" y="174831"/>
                    <a:pt x="237247" y="158767"/>
                    <a:pt x="252852" y="151072"/>
                  </a:cubicBezTo>
                  <a:cubicBezTo>
                    <a:pt x="262195" y="146455"/>
                    <a:pt x="271057" y="146070"/>
                    <a:pt x="280207" y="148859"/>
                  </a:cubicBezTo>
                  <a:close/>
                  <a:moveTo>
                    <a:pt x="369201" y="129478"/>
                  </a:moveTo>
                  <a:cubicBezTo>
                    <a:pt x="380947" y="133036"/>
                    <a:pt x="390479" y="142074"/>
                    <a:pt x="394234" y="154189"/>
                  </a:cubicBezTo>
                  <a:lnTo>
                    <a:pt x="410313" y="206880"/>
                  </a:lnTo>
                  <a:cubicBezTo>
                    <a:pt x="406558" y="201592"/>
                    <a:pt x="379118" y="162266"/>
                    <a:pt x="374689" y="158324"/>
                  </a:cubicBezTo>
                  <a:cubicBezTo>
                    <a:pt x="379214" y="163420"/>
                    <a:pt x="421866" y="241591"/>
                    <a:pt x="425140" y="247552"/>
                  </a:cubicBezTo>
                  <a:lnTo>
                    <a:pt x="475399" y="247552"/>
                  </a:lnTo>
                  <a:cubicBezTo>
                    <a:pt x="487434" y="247552"/>
                    <a:pt x="497158" y="257263"/>
                    <a:pt x="497158" y="269282"/>
                  </a:cubicBezTo>
                  <a:cubicBezTo>
                    <a:pt x="497158" y="281301"/>
                    <a:pt x="487434" y="291012"/>
                    <a:pt x="475399" y="291012"/>
                  </a:cubicBezTo>
                  <a:lnTo>
                    <a:pt x="422540" y="291012"/>
                  </a:lnTo>
                  <a:cubicBezTo>
                    <a:pt x="422637" y="290243"/>
                    <a:pt x="422925" y="289570"/>
                    <a:pt x="422925" y="288801"/>
                  </a:cubicBezTo>
                  <a:cubicBezTo>
                    <a:pt x="422925" y="268705"/>
                    <a:pt x="406558" y="252456"/>
                    <a:pt x="386531" y="252456"/>
                  </a:cubicBezTo>
                  <a:lnTo>
                    <a:pt x="378155" y="252456"/>
                  </a:lnTo>
                  <a:cubicBezTo>
                    <a:pt x="375074" y="246879"/>
                    <a:pt x="340798" y="185727"/>
                    <a:pt x="338680" y="179669"/>
                  </a:cubicBezTo>
                  <a:cubicBezTo>
                    <a:pt x="340220" y="186304"/>
                    <a:pt x="365349" y="246206"/>
                    <a:pt x="367949" y="252456"/>
                  </a:cubicBezTo>
                  <a:lnTo>
                    <a:pt x="344938" y="252456"/>
                  </a:lnTo>
                  <a:lnTo>
                    <a:pt x="322697" y="180535"/>
                  </a:lnTo>
                  <a:cubicBezTo>
                    <a:pt x="319616" y="160247"/>
                    <a:pt x="320579" y="142074"/>
                    <a:pt x="341761" y="131594"/>
                  </a:cubicBezTo>
                  <a:cubicBezTo>
                    <a:pt x="350907" y="127075"/>
                    <a:pt x="359958" y="126594"/>
                    <a:pt x="369201" y="129478"/>
                  </a:cubicBezTo>
                  <a:close/>
                  <a:moveTo>
                    <a:pt x="456271" y="113083"/>
                  </a:moveTo>
                  <a:cubicBezTo>
                    <a:pt x="468022" y="116643"/>
                    <a:pt x="477654" y="125685"/>
                    <a:pt x="481314" y="137901"/>
                  </a:cubicBezTo>
                  <a:lnTo>
                    <a:pt x="497399" y="190518"/>
                  </a:lnTo>
                  <a:cubicBezTo>
                    <a:pt x="493739" y="185323"/>
                    <a:pt x="466192" y="145885"/>
                    <a:pt x="461857" y="142037"/>
                  </a:cubicBezTo>
                  <a:cubicBezTo>
                    <a:pt x="466288" y="147039"/>
                    <a:pt x="509054" y="225340"/>
                    <a:pt x="512329" y="231303"/>
                  </a:cubicBezTo>
                  <a:lnTo>
                    <a:pt x="562608" y="231303"/>
                  </a:lnTo>
                  <a:cubicBezTo>
                    <a:pt x="574648" y="231303"/>
                    <a:pt x="584376" y="241019"/>
                    <a:pt x="584376" y="253043"/>
                  </a:cubicBezTo>
                  <a:cubicBezTo>
                    <a:pt x="584376" y="264971"/>
                    <a:pt x="574648" y="274782"/>
                    <a:pt x="562608" y="274782"/>
                  </a:cubicBezTo>
                  <a:lnTo>
                    <a:pt x="510980" y="274782"/>
                  </a:lnTo>
                  <a:cubicBezTo>
                    <a:pt x="511269" y="272954"/>
                    <a:pt x="511847" y="271223"/>
                    <a:pt x="511847" y="269299"/>
                  </a:cubicBezTo>
                  <a:cubicBezTo>
                    <a:pt x="511847" y="249291"/>
                    <a:pt x="495569" y="233035"/>
                    <a:pt x="475438" y="233035"/>
                  </a:cubicBezTo>
                  <a:lnTo>
                    <a:pt x="463591" y="233035"/>
                  </a:lnTo>
                  <a:cubicBezTo>
                    <a:pt x="460413" y="227360"/>
                    <a:pt x="427856" y="169356"/>
                    <a:pt x="425834" y="163392"/>
                  </a:cubicBezTo>
                  <a:cubicBezTo>
                    <a:pt x="427279" y="169933"/>
                    <a:pt x="451166" y="226686"/>
                    <a:pt x="453766" y="233035"/>
                  </a:cubicBezTo>
                  <a:lnTo>
                    <a:pt x="433828" y="233035"/>
                  </a:lnTo>
                  <a:lnTo>
                    <a:pt x="408207" y="149925"/>
                  </a:lnTo>
                  <a:cubicBezTo>
                    <a:pt x="408207" y="149925"/>
                    <a:pt x="408207" y="149829"/>
                    <a:pt x="408111" y="149733"/>
                  </a:cubicBezTo>
                  <a:cubicBezTo>
                    <a:pt x="407822" y="135592"/>
                    <a:pt x="414853" y="122222"/>
                    <a:pt x="428820" y="115296"/>
                  </a:cubicBezTo>
                  <a:cubicBezTo>
                    <a:pt x="437970" y="110775"/>
                    <a:pt x="447024" y="110294"/>
                    <a:pt x="456271" y="113083"/>
                  </a:cubicBezTo>
                  <a:close/>
                  <a:moveTo>
                    <a:pt x="72955" y="76493"/>
                  </a:moveTo>
                  <a:cubicBezTo>
                    <a:pt x="101035" y="76493"/>
                    <a:pt x="123798" y="99240"/>
                    <a:pt x="123798" y="127300"/>
                  </a:cubicBezTo>
                  <a:cubicBezTo>
                    <a:pt x="123798" y="155360"/>
                    <a:pt x="101035" y="178107"/>
                    <a:pt x="72955" y="178107"/>
                  </a:cubicBezTo>
                  <a:cubicBezTo>
                    <a:pt x="44875" y="178107"/>
                    <a:pt x="22112" y="155360"/>
                    <a:pt x="22112" y="127300"/>
                  </a:cubicBezTo>
                  <a:cubicBezTo>
                    <a:pt x="22112" y="99240"/>
                    <a:pt x="44875" y="76493"/>
                    <a:pt x="72955" y="76493"/>
                  </a:cubicBezTo>
                  <a:close/>
                  <a:moveTo>
                    <a:pt x="167894" y="53559"/>
                  </a:moveTo>
                  <a:cubicBezTo>
                    <a:pt x="196020" y="53559"/>
                    <a:pt x="218848" y="76359"/>
                    <a:pt x="218848" y="104353"/>
                  </a:cubicBezTo>
                  <a:cubicBezTo>
                    <a:pt x="218848" y="132444"/>
                    <a:pt x="196020" y="155244"/>
                    <a:pt x="167894" y="155244"/>
                  </a:cubicBezTo>
                  <a:cubicBezTo>
                    <a:pt x="155758" y="155244"/>
                    <a:pt x="144778" y="150819"/>
                    <a:pt x="136109" y="143700"/>
                  </a:cubicBezTo>
                  <a:cubicBezTo>
                    <a:pt x="137457" y="138505"/>
                    <a:pt x="138420" y="133021"/>
                    <a:pt x="138420" y="127345"/>
                  </a:cubicBezTo>
                  <a:cubicBezTo>
                    <a:pt x="138420" y="110510"/>
                    <a:pt x="131871" y="95407"/>
                    <a:pt x="121468" y="83766"/>
                  </a:cubicBezTo>
                  <a:cubicBezTo>
                    <a:pt x="129366" y="66065"/>
                    <a:pt x="147186" y="53559"/>
                    <a:pt x="167894" y="53559"/>
                  </a:cubicBezTo>
                  <a:close/>
                  <a:moveTo>
                    <a:pt x="261416" y="35777"/>
                  </a:moveTo>
                  <a:cubicBezTo>
                    <a:pt x="289529" y="35777"/>
                    <a:pt x="312347" y="58470"/>
                    <a:pt x="312347" y="86549"/>
                  </a:cubicBezTo>
                  <a:cubicBezTo>
                    <a:pt x="312347" y="114627"/>
                    <a:pt x="289529" y="137321"/>
                    <a:pt x="261416" y="137321"/>
                  </a:cubicBezTo>
                  <a:cubicBezTo>
                    <a:pt x="249285" y="137321"/>
                    <a:pt x="238310" y="132898"/>
                    <a:pt x="229548" y="125782"/>
                  </a:cubicBezTo>
                  <a:cubicBezTo>
                    <a:pt x="231955" y="119051"/>
                    <a:pt x="233400" y="111935"/>
                    <a:pt x="233400" y="104338"/>
                  </a:cubicBezTo>
                  <a:cubicBezTo>
                    <a:pt x="233400" y="88087"/>
                    <a:pt x="227238" y="73279"/>
                    <a:pt x="217225" y="61836"/>
                  </a:cubicBezTo>
                  <a:cubicBezTo>
                    <a:pt x="225986" y="46354"/>
                    <a:pt x="242353" y="35777"/>
                    <a:pt x="261416" y="35777"/>
                  </a:cubicBezTo>
                  <a:close/>
                  <a:moveTo>
                    <a:pt x="350421" y="16230"/>
                  </a:moveTo>
                  <a:cubicBezTo>
                    <a:pt x="378440" y="16230"/>
                    <a:pt x="401259" y="39030"/>
                    <a:pt x="401259" y="67120"/>
                  </a:cubicBezTo>
                  <a:cubicBezTo>
                    <a:pt x="401259" y="95115"/>
                    <a:pt x="378440" y="117915"/>
                    <a:pt x="350421" y="117915"/>
                  </a:cubicBezTo>
                  <a:cubicBezTo>
                    <a:pt x="340118" y="117915"/>
                    <a:pt x="330586" y="114836"/>
                    <a:pt x="322595" y="109545"/>
                  </a:cubicBezTo>
                  <a:cubicBezTo>
                    <a:pt x="325291" y="102426"/>
                    <a:pt x="326927" y="94634"/>
                    <a:pt x="326927" y="86553"/>
                  </a:cubicBezTo>
                  <a:cubicBezTo>
                    <a:pt x="326927" y="68371"/>
                    <a:pt x="319514" y="51921"/>
                    <a:pt x="307478" y="40088"/>
                  </a:cubicBezTo>
                  <a:cubicBezTo>
                    <a:pt x="316432" y="25754"/>
                    <a:pt x="332223" y="16230"/>
                    <a:pt x="350421" y="16230"/>
                  </a:cubicBezTo>
                  <a:close/>
                  <a:moveTo>
                    <a:pt x="437474" y="0"/>
                  </a:moveTo>
                  <a:cubicBezTo>
                    <a:pt x="465603" y="0"/>
                    <a:pt x="488338" y="22693"/>
                    <a:pt x="488338" y="50772"/>
                  </a:cubicBezTo>
                  <a:cubicBezTo>
                    <a:pt x="488338" y="78850"/>
                    <a:pt x="465603" y="101544"/>
                    <a:pt x="437474" y="101544"/>
                  </a:cubicBezTo>
                  <a:cubicBezTo>
                    <a:pt x="427359" y="101544"/>
                    <a:pt x="418014" y="98563"/>
                    <a:pt x="410115" y="93467"/>
                  </a:cubicBezTo>
                  <a:cubicBezTo>
                    <a:pt x="413776" y="85389"/>
                    <a:pt x="415895" y="76543"/>
                    <a:pt x="415895" y="67119"/>
                  </a:cubicBezTo>
                  <a:cubicBezTo>
                    <a:pt x="415895" y="49041"/>
                    <a:pt x="408477" y="32598"/>
                    <a:pt x="396532" y="20770"/>
                  </a:cubicBezTo>
                  <a:cubicBezTo>
                    <a:pt x="405780" y="8270"/>
                    <a:pt x="420615" y="0"/>
                    <a:pt x="4374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F5DE267-F9D6-47F9-BEF0-6BBB83189134}"/>
                </a:ext>
              </a:extLst>
            </p:cNvPr>
            <p:cNvSpPr/>
            <p:nvPr/>
          </p:nvSpPr>
          <p:spPr>
            <a:xfrm>
              <a:off x="5136867" y="2682914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0F54BF9-BB25-445E-A1FF-044587A59E53}"/>
              </a:ext>
            </a:extLst>
          </p:cNvPr>
          <p:cNvGrpSpPr/>
          <p:nvPr/>
        </p:nvGrpSpPr>
        <p:grpSpPr>
          <a:xfrm>
            <a:off x="3954972" y="4010834"/>
            <a:ext cx="5144797" cy="1981910"/>
            <a:chOff x="3954972" y="4010834"/>
            <a:chExt cx="5144797" cy="198191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1C9A6B8D-E6C1-4FCD-A1B5-0080D3968AAD}"/>
                </a:ext>
              </a:extLst>
            </p:cNvPr>
            <p:cNvSpPr/>
            <p:nvPr/>
          </p:nvSpPr>
          <p:spPr>
            <a:xfrm flipH="1" flipV="1">
              <a:off x="6561053" y="4988408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PA-1022145">
              <a:extLst>
                <a:ext uri="{FF2B5EF4-FFF2-40B4-BE49-F238E27FC236}">
                  <a16:creationId xmlns:a16="http://schemas.microsoft.com/office/drawing/2014/main" xmlns="" id="{F914F5E5-283D-47A8-87D5-67E6DF3C9EA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 flipH="1">
              <a:off x="7249259" y="5363401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r>
                <a:rPr lang="zh-CN" altLang="en-US" sz="2000"/>
                <a:t>注意经常洗手</a:t>
              </a:r>
            </a:p>
          </p:txBody>
        </p:sp>
        <p:sp>
          <p:nvSpPr>
            <p:cNvPr id="132" name="mittens_150018">
              <a:extLst>
                <a:ext uri="{FF2B5EF4-FFF2-40B4-BE49-F238E27FC236}">
                  <a16:creationId xmlns:a16="http://schemas.microsoft.com/office/drawing/2014/main" xmlns="" id="{4FE4090E-023A-4817-80BC-49C9EFD72D7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3714" y="5354281"/>
              <a:ext cx="473982" cy="418351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532" h="536227">
                  <a:moveTo>
                    <a:pt x="413649" y="329611"/>
                  </a:moveTo>
                  <a:cubicBezTo>
                    <a:pt x="437695" y="329611"/>
                    <a:pt x="472221" y="333246"/>
                    <a:pt x="500570" y="350207"/>
                  </a:cubicBezTo>
                  <a:cubicBezTo>
                    <a:pt x="533331" y="369811"/>
                    <a:pt x="563224" y="379063"/>
                    <a:pt x="588043" y="385561"/>
                  </a:cubicBezTo>
                  <a:cubicBezTo>
                    <a:pt x="609001" y="390957"/>
                    <a:pt x="609332" y="424218"/>
                    <a:pt x="605913" y="451202"/>
                  </a:cubicBezTo>
                  <a:cubicBezTo>
                    <a:pt x="603486" y="470035"/>
                    <a:pt x="598632" y="490080"/>
                    <a:pt x="592565" y="506160"/>
                  </a:cubicBezTo>
                  <a:cubicBezTo>
                    <a:pt x="582417" y="533033"/>
                    <a:pt x="573703" y="536227"/>
                    <a:pt x="568077" y="536227"/>
                  </a:cubicBezTo>
                  <a:cubicBezTo>
                    <a:pt x="566202" y="536227"/>
                    <a:pt x="564437" y="535787"/>
                    <a:pt x="562783" y="534906"/>
                  </a:cubicBezTo>
                  <a:cubicBezTo>
                    <a:pt x="544141" y="525654"/>
                    <a:pt x="496158" y="511667"/>
                    <a:pt x="459977" y="507041"/>
                  </a:cubicBezTo>
                  <a:cubicBezTo>
                    <a:pt x="457220" y="506711"/>
                    <a:pt x="454241" y="506490"/>
                    <a:pt x="450932" y="506490"/>
                  </a:cubicBezTo>
                  <a:cubicBezTo>
                    <a:pt x="424017" y="506490"/>
                    <a:pt x="387285" y="518495"/>
                    <a:pt x="363018" y="526425"/>
                  </a:cubicBezTo>
                  <a:cubicBezTo>
                    <a:pt x="354635" y="529179"/>
                    <a:pt x="348016" y="531381"/>
                    <a:pt x="343384" y="532483"/>
                  </a:cubicBezTo>
                  <a:cubicBezTo>
                    <a:pt x="337096" y="534025"/>
                    <a:pt x="328602" y="534906"/>
                    <a:pt x="318234" y="534906"/>
                  </a:cubicBezTo>
                  <a:cubicBezTo>
                    <a:pt x="295400" y="534906"/>
                    <a:pt x="265838" y="531161"/>
                    <a:pt x="236828" y="524553"/>
                  </a:cubicBezTo>
                  <a:cubicBezTo>
                    <a:pt x="211237" y="518826"/>
                    <a:pt x="175939" y="516072"/>
                    <a:pt x="141854" y="513319"/>
                  </a:cubicBezTo>
                  <a:cubicBezTo>
                    <a:pt x="68941" y="507482"/>
                    <a:pt x="27797" y="503186"/>
                    <a:pt x="27797" y="481159"/>
                  </a:cubicBezTo>
                  <a:cubicBezTo>
                    <a:pt x="27797" y="471137"/>
                    <a:pt x="31327" y="465079"/>
                    <a:pt x="35850" y="461334"/>
                  </a:cubicBezTo>
                  <a:cubicBezTo>
                    <a:pt x="19745" y="459903"/>
                    <a:pt x="0" y="454947"/>
                    <a:pt x="0" y="433140"/>
                  </a:cubicBezTo>
                  <a:cubicBezTo>
                    <a:pt x="0" y="405275"/>
                    <a:pt x="40482" y="405275"/>
                    <a:pt x="53719" y="405275"/>
                  </a:cubicBezTo>
                  <a:cubicBezTo>
                    <a:pt x="82730" y="405275"/>
                    <a:pt x="121006" y="410672"/>
                    <a:pt x="158069" y="415958"/>
                  </a:cubicBezTo>
                  <a:cubicBezTo>
                    <a:pt x="189065" y="420474"/>
                    <a:pt x="218406" y="424659"/>
                    <a:pt x="241240" y="425540"/>
                  </a:cubicBezTo>
                  <a:cubicBezTo>
                    <a:pt x="241791" y="425540"/>
                    <a:pt x="242453" y="425650"/>
                    <a:pt x="243005" y="425650"/>
                  </a:cubicBezTo>
                  <a:cubicBezTo>
                    <a:pt x="260323" y="425650"/>
                    <a:pt x="286135" y="416179"/>
                    <a:pt x="300033" y="409791"/>
                  </a:cubicBezTo>
                  <a:cubicBezTo>
                    <a:pt x="291209" y="408799"/>
                    <a:pt x="277751" y="408689"/>
                    <a:pt x="266941" y="408579"/>
                  </a:cubicBezTo>
                  <a:cubicBezTo>
                    <a:pt x="223701" y="408249"/>
                    <a:pt x="194911" y="406707"/>
                    <a:pt x="187631" y="390517"/>
                  </a:cubicBezTo>
                  <a:cubicBezTo>
                    <a:pt x="185756" y="386442"/>
                    <a:pt x="185976" y="382036"/>
                    <a:pt x="188072" y="378181"/>
                  </a:cubicBezTo>
                  <a:cubicBezTo>
                    <a:pt x="196897" y="361991"/>
                    <a:pt x="242564" y="353951"/>
                    <a:pt x="311284" y="343599"/>
                  </a:cubicBezTo>
                  <a:cubicBezTo>
                    <a:pt x="330919" y="340625"/>
                    <a:pt x="349561" y="337761"/>
                    <a:pt x="362577" y="335008"/>
                  </a:cubicBezTo>
                  <a:cubicBezTo>
                    <a:pt x="379012" y="331484"/>
                    <a:pt x="396661" y="329611"/>
                    <a:pt x="413649" y="329611"/>
                  </a:cubicBezTo>
                  <a:close/>
                  <a:moveTo>
                    <a:pt x="383488" y="241052"/>
                  </a:moveTo>
                  <a:cubicBezTo>
                    <a:pt x="399175" y="241052"/>
                    <a:pt x="411891" y="253721"/>
                    <a:pt x="411891" y="269349"/>
                  </a:cubicBezTo>
                  <a:cubicBezTo>
                    <a:pt x="411891" y="284977"/>
                    <a:pt x="399175" y="297646"/>
                    <a:pt x="383488" y="297646"/>
                  </a:cubicBezTo>
                  <a:cubicBezTo>
                    <a:pt x="367801" y="297646"/>
                    <a:pt x="355085" y="284977"/>
                    <a:pt x="355085" y="269349"/>
                  </a:cubicBezTo>
                  <a:cubicBezTo>
                    <a:pt x="355085" y="253721"/>
                    <a:pt x="367801" y="241052"/>
                    <a:pt x="383488" y="241052"/>
                  </a:cubicBezTo>
                  <a:close/>
                  <a:moveTo>
                    <a:pt x="258341" y="241052"/>
                  </a:moveTo>
                  <a:cubicBezTo>
                    <a:pt x="274008" y="241052"/>
                    <a:pt x="286709" y="253721"/>
                    <a:pt x="286709" y="269349"/>
                  </a:cubicBezTo>
                  <a:cubicBezTo>
                    <a:pt x="286709" y="284977"/>
                    <a:pt x="274008" y="297646"/>
                    <a:pt x="258341" y="297646"/>
                  </a:cubicBezTo>
                  <a:cubicBezTo>
                    <a:pt x="242674" y="297646"/>
                    <a:pt x="229973" y="284977"/>
                    <a:pt x="229973" y="269349"/>
                  </a:cubicBezTo>
                  <a:cubicBezTo>
                    <a:pt x="229973" y="253721"/>
                    <a:pt x="242674" y="241052"/>
                    <a:pt x="258341" y="241052"/>
                  </a:cubicBezTo>
                  <a:close/>
                  <a:moveTo>
                    <a:pt x="133122" y="241052"/>
                  </a:moveTo>
                  <a:cubicBezTo>
                    <a:pt x="148769" y="241052"/>
                    <a:pt x="161454" y="253721"/>
                    <a:pt x="161454" y="269349"/>
                  </a:cubicBezTo>
                  <a:cubicBezTo>
                    <a:pt x="161454" y="284977"/>
                    <a:pt x="148769" y="297646"/>
                    <a:pt x="133122" y="297646"/>
                  </a:cubicBezTo>
                  <a:cubicBezTo>
                    <a:pt x="117475" y="297646"/>
                    <a:pt x="104790" y="284977"/>
                    <a:pt x="104790" y="269349"/>
                  </a:cubicBezTo>
                  <a:cubicBezTo>
                    <a:pt x="104790" y="253721"/>
                    <a:pt x="117475" y="241052"/>
                    <a:pt x="133122" y="241052"/>
                  </a:cubicBezTo>
                  <a:close/>
                  <a:moveTo>
                    <a:pt x="328835" y="155032"/>
                  </a:moveTo>
                  <a:cubicBezTo>
                    <a:pt x="344502" y="155032"/>
                    <a:pt x="357203" y="167701"/>
                    <a:pt x="357203" y="183329"/>
                  </a:cubicBezTo>
                  <a:cubicBezTo>
                    <a:pt x="357203" y="198957"/>
                    <a:pt x="344502" y="211626"/>
                    <a:pt x="328835" y="211626"/>
                  </a:cubicBezTo>
                  <a:cubicBezTo>
                    <a:pt x="313168" y="211626"/>
                    <a:pt x="300467" y="198957"/>
                    <a:pt x="300467" y="183329"/>
                  </a:cubicBezTo>
                  <a:cubicBezTo>
                    <a:pt x="300467" y="167701"/>
                    <a:pt x="313168" y="155032"/>
                    <a:pt x="328835" y="155032"/>
                  </a:cubicBezTo>
                  <a:close/>
                  <a:moveTo>
                    <a:pt x="187739" y="155032"/>
                  </a:moveTo>
                  <a:cubicBezTo>
                    <a:pt x="203386" y="155032"/>
                    <a:pt x="216071" y="167701"/>
                    <a:pt x="216071" y="183329"/>
                  </a:cubicBezTo>
                  <a:cubicBezTo>
                    <a:pt x="216071" y="198957"/>
                    <a:pt x="203386" y="211626"/>
                    <a:pt x="187739" y="211626"/>
                  </a:cubicBezTo>
                  <a:cubicBezTo>
                    <a:pt x="172092" y="211626"/>
                    <a:pt x="159407" y="198957"/>
                    <a:pt x="159407" y="183329"/>
                  </a:cubicBezTo>
                  <a:cubicBezTo>
                    <a:pt x="159407" y="167701"/>
                    <a:pt x="172092" y="155032"/>
                    <a:pt x="187739" y="155032"/>
                  </a:cubicBezTo>
                  <a:close/>
                  <a:moveTo>
                    <a:pt x="168906" y="0"/>
                  </a:moveTo>
                  <a:lnTo>
                    <a:pt x="347704" y="0"/>
                  </a:lnTo>
                  <a:cubicBezTo>
                    <a:pt x="358513" y="0"/>
                    <a:pt x="370757" y="7491"/>
                    <a:pt x="375720" y="17075"/>
                  </a:cubicBezTo>
                  <a:lnTo>
                    <a:pt x="421826" y="107849"/>
                  </a:lnTo>
                  <a:cubicBezTo>
                    <a:pt x="424804" y="113577"/>
                    <a:pt x="424804" y="119526"/>
                    <a:pt x="421936" y="124263"/>
                  </a:cubicBezTo>
                  <a:cubicBezTo>
                    <a:pt x="419068" y="128890"/>
                    <a:pt x="413774" y="131534"/>
                    <a:pt x="407266" y="131534"/>
                  </a:cubicBezTo>
                  <a:lnTo>
                    <a:pt x="109344" y="131534"/>
                  </a:lnTo>
                  <a:cubicBezTo>
                    <a:pt x="102946" y="131534"/>
                    <a:pt x="97542" y="128890"/>
                    <a:pt x="94674" y="124263"/>
                  </a:cubicBezTo>
                  <a:cubicBezTo>
                    <a:pt x="91806" y="119526"/>
                    <a:pt x="91806" y="113577"/>
                    <a:pt x="94784" y="107849"/>
                  </a:cubicBezTo>
                  <a:lnTo>
                    <a:pt x="141000" y="17075"/>
                  </a:lnTo>
                  <a:cubicBezTo>
                    <a:pt x="145853" y="7491"/>
                    <a:pt x="158097" y="0"/>
                    <a:pt x="168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B16B7C3C-969B-41B1-9864-013290590C60}"/>
                </a:ext>
              </a:extLst>
            </p:cNvPr>
            <p:cNvSpPr/>
            <p:nvPr/>
          </p:nvSpPr>
          <p:spPr>
            <a:xfrm>
              <a:off x="3954972" y="4010834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A4755C7-C3B1-412C-A63B-5666C391EA46}"/>
              </a:ext>
            </a:extLst>
          </p:cNvPr>
          <p:cNvGrpSpPr/>
          <p:nvPr/>
        </p:nvGrpSpPr>
        <p:grpSpPr>
          <a:xfrm>
            <a:off x="3092232" y="4028486"/>
            <a:ext cx="5115966" cy="1964258"/>
            <a:chOff x="3092232" y="4028486"/>
            <a:chExt cx="5115966" cy="1964258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96E2445E-763B-431E-A315-46C521209D85}"/>
                </a:ext>
              </a:extLst>
            </p:cNvPr>
            <p:cNvSpPr/>
            <p:nvPr/>
          </p:nvSpPr>
          <p:spPr>
            <a:xfrm flipV="1">
              <a:off x="3092232" y="4988408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PA-1022145">
              <a:extLst>
                <a:ext uri="{FF2B5EF4-FFF2-40B4-BE49-F238E27FC236}">
                  <a16:creationId xmlns:a16="http://schemas.microsoft.com/office/drawing/2014/main" xmlns="" id="{C56BE9C8-A7E9-4AC3-9386-5DD0AC85E19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127167" y="5363401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pPr algn="r"/>
              <a:r>
                <a:rPr lang="zh-CN" altLang="en-US" sz="2000"/>
                <a:t>保持</a:t>
              </a:r>
              <a:r>
                <a:rPr lang="zh-CN" altLang="en-US" sz="200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清</a:t>
              </a:r>
              <a:r>
                <a:rPr lang="zh-CN" altLang="en-US" sz="2000"/>
                <a:t>淡饮食</a:t>
              </a:r>
            </a:p>
          </p:txBody>
        </p:sp>
        <p:sp>
          <p:nvSpPr>
            <p:cNvPr id="123" name="mittens_150018">
              <a:extLst>
                <a:ext uri="{FF2B5EF4-FFF2-40B4-BE49-F238E27FC236}">
                  <a16:creationId xmlns:a16="http://schemas.microsoft.com/office/drawing/2014/main" xmlns="" id="{2409A008-C0FE-4EBC-8F70-2781CACCE2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16394" y="5377365"/>
              <a:ext cx="593370" cy="372182"/>
            </a:xfrm>
            <a:custGeom>
              <a:avLst/>
              <a:gdLst>
                <a:gd name="T0" fmla="*/ 6297 w 6614"/>
                <a:gd name="T1" fmla="*/ 2632 h 4155"/>
                <a:gd name="T2" fmla="*/ 6236 w 6614"/>
                <a:gd name="T3" fmla="*/ 2566 h 4155"/>
                <a:gd name="T4" fmla="*/ 5078 w 6614"/>
                <a:gd name="T5" fmla="*/ 107 h 4155"/>
                <a:gd name="T6" fmla="*/ 4570 w 6614"/>
                <a:gd name="T7" fmla="*/ 269 h 4155"/>
                <a:gd name="T8" fmla="*/ 4429 w 6614"/>
                <a:gd name="T9" fmla="*/ 1125 h 4155"/>
                <a:gd name="T10" fmla="*/ 2850 w 6614"/>
                <a:gd name="T11" fmla="*/ 1053 h 4155"/>
                <a:gd name="T12" fmla="*/ 1889 w 6614"/>
                <a:gd name="T13" fmla="*/ 1016 h 4155"/>
                <a:gd name="T14" fmla="*/ 1567 w 6614"/>
                <a:gd name="T15" fmla="*/ 429 h 4155"/>
                <a:gd name="T16" fmla="*/ 352 w 6614"/>
                <a:gd name="T17" fmla="*/ 2125 h 4155"/>
                <a:gd name="T18" fmla="*/ 52 w 6614"/>
                <a:gd name="T19" fmla="*/ 2791 h 4155"/>
                <a:gd name="T20" fmla="*/ 529 w 6614"/>
                <a:gd name="T21" fmla="*/ 3789 h 4155"/>
                <a:gd name="T22" fmla="*/ 5415 w 6614"/>
                <a:gd name="T23" fmla="*/ 4155 h 4155"/>
                <a:gd name="T24" fmla="*/ 6550 w 6614"/>
                <a:gd name="T25" fmla="*/ 3096 h 4155"/>
                <a:gd name="T26" fmla="*/ 3595 w 6614"/>
                <a:gd name="T27" fmla="*/ 545 h 4155"/>
                <a:gd name="T28" fmla="*/ 3136 w 6614"/>
                <a:gd name="T29" fmla="*/ 1533 h 4155"/>
                <a:gd name="T30" fmla="*/ 802 w 6614"/>
                <a:gd name="T31" fmla="*/ 2632 h 4155"/>
                <a:gd name="T32" fmla="*/ 676 w 6614"/>
                <a:gd name="T33" fmla="*/ 2192 h 4155"/>
                <a:gd name="T34" fmla="*/ 1657 w 6614"/>
                <a:gd name="T35" fmla="*/ 1548 h 4155"/>
                <a:gd name="T36" fmla="*/ 802 w 6614"/>
                <a:gd name="T37" fmla="*/ 2632 h 4155"/>
                <a:gd name="T38" fmla="*/ 1159 w 6614"/>
                <a:gd name="T39" fmla="*/ 2632 h 4155"/>
                <a:gd name="T40" fmla="*/ 1612 w 6614"/>
                <a:gd name="T41" fmla="*/ 1874 h 4155"/>
                <a:gd name="T42" fmla="*/ 2066 w 6614"/>
                <a:gd name="T43" fmla="*/ 2632 h 4155"/>
                <a:gd name="T44" fmla="*/ 2107 w 6614"/>
                <a:gd name="T45" fmla="*/ 1265 h 4155"/>
                <a:gd name="T46" fmla="*/ 2805 w 6614"/>
                <a:gd name="T47" fmla="*/ 1417 h 4155"/>
                <a:gd name="T48" fmla="*/ 2546 w 6614"/>
                <a:gd name="T49" fmla="*/ 1945 h 4155"/>
                <a:gd name="T50" fmla="*/ 2013 w 6614"/>
                <a:gd name="T51" fmla="*/ 1649 h 4155"/>
                <a:gd name="T52" fmla="*/ 3633 w 6614"/>
                <a:gd name="T53" fmla="*/ 2276 h 4155"/>
                <a:gd name="T54" fmla="*/ 3395 w 6614"/>
                <a:gd name="T55" fmla="*/ 2046 h 4155"/>
                <a:gd name="T56" fmla="*/ 2456 w 6614"/>
                <a:gd name="T57" fmla="*/ 2632 h 4155"/>
                <a:gd name="T58" fmla="*/ 4224 w 6614"/>
                <a:gd name="T59" fmla="*/ 1425 h 4155"/>
                <a:gd name="T60" fmla="*/ 3289 w 6614"/>
                <a:gd name="T61" fmla="*/ 2632 h 4155"/>
                <a:gd name="T62" fmla="*/ 4160 w 6614"/>
                <a:gd name="T63" fmla="*/ 2632 h 4155"/>
                <a:gd name="T64" fmla="*/ 4463 w 6614"/>
                <a:gd name="T65" fmla="*/ 1753 h 4155"/>
                <a:gd name="T66" fmla="*/ 5030 w 6614"/>
                <a:gd name="T67" fmla="*/ 2264 h 4155"/>
                <a:gd name="T68" fmla="*/ 5268 w 6614"/>
                <a:gd name="T69" fmla="*/ 2632 h 4155"/>
                <a:gd name="T70" fmla="*/ 5426 w 6614"/>
                <a:gd name="T71" fmla="*/ 2632 h 4155"/>
                <a:gd name="T72" fmla="*/ 5912 w 6614"/>
                <a:gd name="T73" fmla="*/ 2501 h 4155"/>
                <a:gd name="T74" fmla="*/ 5773 w 6614"/>
                <a:gd name="T75" fmla="*/ 2632 h 4155"/>
                <a:gd name="T76" fmla="*/ 5145 w 6614"/>
                <a:gd name="T77" fmla="*/ 1200 h 4155"/>
                <a:gd name="T78" fmla="*/ 5124 w 6614"/>
                <a:gd name="T79" fmla="*/ 1680 h 4155"/>
                <a:gd name="T80" fmla="*/ 4886 w 6614"/>
                <a:gd name="T81" fmla="*/ 384 h 4155"/>
                <a:gd name="T82" fmla="*/ 5912 w 6614"/>
                <a:gd name="T83" fmla="*/ 2501 h 4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14" h="4155">
                  <a:moveTo>
                    <a:pt x="6562" y="2789"/>
                  </a:moveTo>
                  <a:cubicBezTo>
                    <a:pt x="6509" y="2692"/>
                    <a:pt x="6407" y="2632"/>
                    <a:pt x="6297" y="2632"/>
                  </a:cubicBezTo>
                  <a:lnTo>
                    <a:pt x="6218" y="2632"/>
                  </a:lnTo>
                  <a:cubicBezTo>
                    <a:pt x="6224" y="2610"/>
                    <a:pt x="6231" y="2589"/>
                    <a:pt x="6236" y="2566"/>
                  </a:cubicBezTo>
                  <a:cubicBezTo>
                    <a:pt x="6294" y="2278"/>
                    <a:pt x="6266" y="1933"/>
                    <a:pt x="6158" y="1593"/>
                  </a:cubicBezTo>
                  <a:cubicBezTo>
                    <a:pt x="5999" y="1091"/>
                    <a:pt x="5413" y="447"/>
                    <a:pt x="5078" y="107"/>
                  </a:cubicBezTo>
                  <a:cubicBezTo>
                    <a:pt x="5001" y="29"/>
                    <a:pt x="4879" y="0"/>
                    <a:pt x="4775" y="33"/>
                  </a:cubicBezTo>
                  <a:cubicBezTo>
                    <a:pt x="4667" y="67"/>
                    <a:pt x="4589" y="157"/>
                    <a:pt x="4570" y="269"/>
                  </a:cubicBezTo>
                  <a:cubicBezTo>
                    <a:pt x="4532" y="499"/>
                    <a:pt x="4487" y="824"/>
                    <a:pt x="4470" y="1155"/>
                  </a:cubicBezTo>
                  <a:cubicBezTo>
                    <a:pt x="4457" y="1144"/>
                    <a:pt x="4443" y="1134"/>
                    <a:pt x="4429" y="1125"/>
                  </a:cubicBezTo>
                  <a:cubicBezTo>
                    <a:pt x="4285" y="569"/>
                    <a:pt x="3948" y="195"/>
                    <a:pt x="3558" y="216"/>
                  </a:cubicBezTo>
                  <a:cubicBezTo>
                    <a:pt x="3218" y="239"/>
                    <a:pt x="2953" y="576"/>
                    <a:pt x="2850" y="1053"/>
                  </a:cubicBezTo>
                  <a:cubicBezTo>
                    <a:pt x="2658" y="943"/>
                    <a:pt x="2463" y="881"/>
                    <a:pt x="2285" y="881"/>
                  </a:cubicBezTo>
                  <a:cubicBezTo>
                    <a:pt x="2138" y="881"/>
                    <a:pt x="2000" y="920"/>
                    <a:pt x="1889" y="1016"/>
                  </a:cubicBezTo>
                  <a:cubicBezTo>
                    <a:pt x="1857" y="878"/>
                    <a:pt x="1824" y="749"/>
                    <a:pt x="1795" y="643"/>
                  </a:cubicBezTo>
                  <a:cubicBezTo>
                    <a:pt x="1765" y="534"/>
                    <a:pt x="1678" y="452"/>
                    <a:pt x="1567" y="429"/>
                  </a:cubicBezTo>
                  <a:cubicBezTo>
                    <a:pt x="1457" y="407"/>
                    <a:pt x="1343" y="448"/>
                    <a:pt x="1273" y="536"/>
                  </a:cubicBezTo>
                  <a:cubicBezTo>
                    <a:pt x="975" y="908"/>
                    <a:pt x="459" y="1609"/>
                    <a:pt x="352" y="2125"/>
                  </a:cubicBezTo>
                  <a:cubicBezTo>
                    <a:pt x="317" y="2298"/>
                    <a:pt x="301" y="2470"/>
                    <a:pt x="304" y="2634"/>
                  </a:cubicBezTo>
                  <a:cubicBezTo>
                    <a:pt x="199" y="2638"/>
                    <a:pt x="102" y="2697"/>
                    <a:pt x="52" y="2791"/>
                  </a:cubicBezTo>
                  <a:cubicBezTo>
                    <a:pt x="0" y="2889"/>
                    <a:pt x="6" y="3008"/>
                    <a:pt x="67" y="3100"/>
                  </a:cubicBezTo>
                  <a:lnTo>
                    <a:pt x="529" y="3789"/>
                  </a:lnTo>
                  <a:cubicBezTo>
                    <a:pt x="683" y="4018"/>
                    <a:pt x="940" y="4155"/>
                    <a:pt x="1216" y="4155"/>
                  </a:cubicBezTo>
                  <a:lnTo>
                    <a:pt x="5415" y="4155"/>
                  </a:lnTo>
                  <a:cubicBezTo>
                    <a:pt x="5695" y="4155"/>
                    <a:pt x="5956" y="4013"/>
                    <a:pt x="6109" y="3778"/>
                  </a:cubicBezTo>
                  <a:lnTo>
                    <a:pt x="6550" y="3096"/>
                  </a:lnTo>
                  <a:cubicBezTo>
                    <a:pt x="6610" y="3004"/>
                    <a:pt x="6614" y="2886"/>
                    <a:pt x="6562" y="2789"/>
                  </a:cubicBezTo>
                  <a:close/>
                  <a:moveTo>
                    <a:pt x="3595" y="545"/>
                  </a:moveTo>
                  <a:cubicBezTo>
                    <a:pt x="3768" y="545"/>
                    <a:pt x="3969" y="771"/>
                    <a:pt x="4083" y="1126"/>
                  </a:cubicBezTo>
                  <a:cubicBezTo>
                    <a:pt x="3814" y="1221"/>
                    <a:pt x="3458" y="1362"/>
                    <a:pt x="3136" y="1533"/>
                  </a:cubicBezTo>
                  <a:cubicBezTo>
                    <a:pt x="3128" y="965"/>
                    <a:pt x="3353" y="561"/>
                    <a:pt x="3595" y="545"/>
                  </a:cubicBezTo>
                  <a:close/>
                  <a:moveTo>
                    <a:pt x="802" y="2632"/>
                  </a:moveTo>
                  <a:lnTo>
                    <a:pt x="635" y="2632"/>
                  </a:lnTo>
                  <a:cubicBezTo>
                    <a:pt x="631" y="2492"/>
                    <a:pt x="645" y="2343"/>
                    <a:pt x="676" y="2192"/>
                  </a:cubicBezTo>
                  <a:cubicBezTo>
                    <a:pt x="767" y="1751"/>
                    <a:pt x="1250" y="1097"/>
                    <a:pt x="1492" y="790"/>
                  </a:cubicBezTo>
                  <a:cubicBezTo>
                    <a:pt x="1541" y="974"/>
                    <a:pt x="1610" y="1256"/>
                    <a:pt x="1657" y="1548"/>
                  </a:cubicBezTo>
                  <a:cubicBezTo>
                    <a:pt x="1146" y="1521"/>
                    <a:pt x="766" y="1923"/>
                    <a:pt x="766" y="2390"/>
                  </a:cubicBezTo>
                  <a:cubicBezTo>
                    <a:pt x="766" y="2474"/>
                    <a:pt x="779" y="2555"/>
                    <a:pt x="802" y="2632"/>
                  </a:cubicBezTo>
                  <a:close/>
                  <a:moveTo>
                    <a:pt x="2066" y="2632"/>
                  </a:moveTo>
                  <a:lnTo>
                    <a:pt x="1159" y="2632"/>
                  </a:lnTo>
                  <a:cubicBezTo>
                    <a:pt x="1120" y="2559"/>
                    <a:pt x="1096" y="2478"/>
                    <a:pt x="1096" y="2390"/>
                  </a:cubicBezTo>
                  <a:cubicBezTo>
                    <a:pt x="1096" y="2106"/>
                    <a:pt x="1328" y="1874"/>
                    <a:pt x="1612" y="1874"/>
                  </a:cubicBezTo>
                  <a:cubicBezTo>
                    <a:pt x="1897" y="1874"/>
                    <a:pt x="2129" y="2106"/>
                    <a:pt x="2129" y="2390"/>
                  </a:cubicBezTo>
                  <a:cubicBezTo>
                    <a:pt x="2129" y="2478"/>
                    <a:pt x="2105" y="2559"/>
                    <a:pt x="2066" y="2632"/>
                  </a:cubicBezTo>
                  <a:close/>
                  <a:moveTo>
                    <a:pt x="2013" y="1649"/>
                  </a:moveTo>
                  <a:cubicBezTo>
                    <a:pt x="1991" y="1473"/>
                    <a:pt x="2022" y="1333"/>
                    <a:pt x="2107" y="1265"/>
                  </a:cubicBezTo>
                  <a:cubicBezTo>
                    <a:pt x="2152" y="1229"/>
                    <a:pt x="2212" y="1211"/>
                    <a:pt x="2285" y="1211"/>
                  </a:cubicBezTo>
                  <a:cubicBezTo>
                    <a:pt x="2420" y="1211"/>
                    <a:pt x="2608" y="1277"/>
                    <a:pt x="2805" y="1417"/>
                  </a:cubicBezTo>
                  <a:cubicBezTo>
                    <a:pt x="2802" y="1498"/>
                    <a:pt x="2802" y="1665"/>
                    <a:pt x="2816" y="1726"/>
                  </a:cubicBezTo>
                  <a:cubicBezTo>
                    <a:pt x="2714" y="1796"/>
                    <a:pt x="2619" y="1869"/>
                    <a:pt x="2546" y="1945"/>
                  </a:cubicBezTo>
                  <a:cubicBezTo>
                    <a:pt x="2495" y="1998"/>
                    <a:pt x="2451" y="2053"/>
                    <a:pt x="2407" y="2107"/>
                  </a:cubicBezTo>
                  <a:cubicBezTo>
                    <a:pt x="2336" y="1910"/>
                    <a:pt x="2195" y="1748"/>
                    <a:pt x="2013" y="1649"/>
                  </a:cubicBezTo>
                  <a:close/>
                  <a:moveTo>
                    <a:pt x="3289" y="2632"/>
                  </a:moveTo>
                  <a:lnTo>
                    <a:pt x="3633" y="2276"/>
                  </a:lnTo>
                  <a:cubicBezTo>
                    <a:pt x="3696" y="2210"/>
                    <a:pt x="3694" y="2106"/>
                    <a:pt x="3629" y="2042"/>
                  </a:cubicBezTo>
                  <a:cubicBezTo>
                    <a:pt x="3563" y="1979"/>
                    <a:pt x="3458" y="1981"/>
                    <a:pt x="3395" y="2046"/>
                  </a:cubicBezTo>
                  <a:lnTo>
                    <a:pt x="2830" y="2632"/>
                  </a:lnTo>
                  <a:lnTo>
                    <a:pt x="2456" y="2632"/>
                  </a:lnTo>
                  <a:cubicBezTo>
                    <a:pt x="2530" y="2483"/>
                    <a:pt x="2637" y="2326"/>
                    <a:pt x="2784" y="2174"/>
                  </a:cubicBezTo>
                  <a:cubicBezTo>
                    <a:pt x="3099" y="1848"/>
                    <a:pt x="3868" y="1551"/>
                    <a:pt x="4224" y="1425"/>
                  </a:cubicBezTo>
                  <a:cubicBezTo>
                    <a:pt x="4132" y="1718"/>
                    <a:pt x="3945" y="2257"/>
                    <a:pt x="3717" y="2632"/>
                  </a:cubicBezTo>
                  <a:lnTo>
                    <a:pt x="3289" y="2632"/>
                  </a:lnTo>
                  <a:close/>
                  <a:moveTo>
                    <a:pt x="4875" y="2632"/>
                  </a:moveTo>
                  <a:lnTo>
                    <a:pt x="4160" y="2632"/>
                  </a:lnTo>
                  <a:cubicBezTo>
                    <a:pt x="4145" y="2618"/>
                    <a:pt x="4130" y="2606"/>
                    <a:pt x="4118" y="2591"/>
                  </a:cubicBezTo>
                  <a:cubicBezTo>
                    <a:pt x="4258" y="2317"/>
                    <a:pt x="4375" y="2014"/>
                    <a:pt x="4463" y="1753"/>
                  </a:cubicBezTo>
                  <a:cubicBezTo>
                    <a:pt x="4480" y="1751"/>
                    <a:pt x="4497" y="1748"/>
                    <a:pt x="4514" y="1748"/>
                  </a:cubicBezTo>
                  <a:cubicBezTo>
                    <a:pt x="4798" y="1748"/>
                    <a:pt x="5030" y="1979"/>
                    <a:pt x="5030" y="2264"/>
                  </a:cubicBezTo>
                  <a:cubicBezTo>
                    <a:pt x="5030" y="2408"/>
                    <a:pt x="4970" y="2538"/>
                    <a:pt x="4875" y="2632"/>
                  </a:cubicBezTo>
                  <a:close/>
                  <a:moveTo>
                    <a:pt x="5268" y="2632"/>
                  </a:moveTo>
                  <a:cubicBezTo>
                    <a:pt x="5306" y="2555"/>
                    <a:pt x="5335" y="2473"/>
                    <a:pt x="5348" y="2385"/>
                  </a:cubicBezTo>
                  <a:lnTo>
                    <a:pt x="5426" y="2632"/>
                  </a:lnTo>
                  <a:lnTo>
                    <a:pt x="5268" y="2632"/>
                  </a:lnTo>
                  <a:close/>
                  <a:moveTo>
                    <a:pt x="5912" y="2501"/>
                  </a:moveTo>
                  <a:cubicBezTo>
                    <a:pt x="5903" y="2549"/>
                    <a:pt x="5889" y="2592"/>
                    <a:pt x="5874" y="2632"/>
                  </a:cubicBezTo>
                  <a:lnTo>
                    <a:pt x="5773" y="2632"/>
                  </a:lnTo>
                  <a:lnTo>
                    <a:pt x="5353" y="1307"/>
                  </a:lnTo>
                  <a:cubicBezTo>
                    <a:pt x="5325" y="1220"/>
                    <a:pt x="5232" y="1172"/>
                    <a:pt x="5145" y="1200"/>
                  </a:cubicBezTo>
                  <a:cubicBezTo>
                    <a:pt x="5058" y="1227"/>
                    <a:pt x="5010" y="1320"/>
                    <a:pt x="5038" y="1407"/>
                  </a:cubicBezTo>
                  <a:lnTo>
                    <a:pt x="5124" y="1680"/>
                  </a:lnTo>
                  <a:cubicBezTo>
                    <a:pt x="5033" y="1585"/>
                    <a:pt x="4920" y="1513"/>
                    <a:pt x="4793" y="1468"/>
                  </a:cubicBezTo>
                  <a:cubicBezTo>
                    <a:pt x="4789" y="1076"/>
                    <a:pt x="4846" y="639"/>
                    <a:pt x="4886" y="384"/>
                  </a:cubicBezTo>
                  <a:cubicBezTo>
                    <a:pt x="5159" y="664"/>
                    <a:pt x="5707" y="1265"/>
                    <a:pt x="5843" y="1693"/>
                  </a:cubicBezTo>
                  <a:cubicBezTo>
                    <a:pt x="5935" y="1980"/>
                    <a:pt x="5959" y="2267"/>
                    <a:pt x="5912" y="25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08676487-D766-4277-ABA5-F2C74ADB0AFC}"/>
                </a:ext>
              </a:extLst>
            </p:cNvPr>
            <p:cNvSpPr/>
            <p:nvPr/>
          </p:nvSpPr>
          <p:spPr>
            <a:xfrm flipV="1">
              <a:off x="5669482" y="4028486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AFFEF59-342F-4ED4-BC7C-B92CCA613222}"/>
              </a:ext>
            </a:extLst>
          </p:cNvPr>
          <p:cNvGrpSpPr/>
          <p:nvPr/>
        </p:nvGrpSpPr>
        <p:grpSpPr>
          <a:xfrm>
            <a:off x="1957310" y="2768291"/>
            <a:ext cx="5125821" cy="1987722"/>
            <a:chOff x="1957310" y="2768291"/>
            <a:chExt cx="5125821" cy="1987722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18B89F7-DA61-4F8E-B509-C0CB6B93EE71}"/>
                </a:ext>
              </a:extLst>
            </p:cNvPr>
            <p:cNvSpPr/>
            <p:nvPr/>
          </p:nvSpPr>
          <p:spPr>
            <a:xfrm flipV="1">
              <a:off x="1957310" y="3751677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50000">
                    <a:schemeClr val="accent1"/>
                  </a:gs>
                  <a:gs pos="0">
                    <a:schemeClr val="bg1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PA-1022145">
              <a:extLst>
                <a:ext uri="{FF2B5EF4-FFF2-40B4-BE49-F238E27FC236}">
                  <a16:creationId xmlns:a16="http://schemas.microsoft.com/office/drawing/2014/main" xmlns="" id="{ADF53847-42BE-40F9-96A0-871D98B02FB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010926" y="4156334"/>
              <a:ext cx="17892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>
              <a:defPPr>
                <a:defRPr lang="zh-CN"/>
              </a:defPPr>
              <a:lvl1pPr>
                <a:defRPr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defRPr>
              </a:lvl1pPr>
            </a:lstStyle>
            <a:p>
              <a:pPr algn="r"/>
              <a:r>
                <a:rPr lang="zh-CN" altLang="en-US" sz="2000"/>
                <a:t>注意个人卫生</a:t>
              </a:r>
            </a:p>
          </p:txBody>
        </p:sp>
        <p:sp>
          <p:nvSpPr>
            <p:cNvPr id="120" name="toothbrush-and-toothpaste_83014">
              <a:extLst>
                <a:ext uri="{FF2B5EF4-FFF2-40B4-BE49-F238E27FC236}">
                  <a16:creationId xmlns:a16="http://schemas.microsoft.com/office/drawing/2014/main" xmlns="" id="{F44FA076-3BFE-46E6-A8A1-517FE35365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16438" y="4117645"/>
              <a:ext cx="333337" cy="4774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24791" h="608491">
                  <a:moveTo>
                    <a:pt x="384954" y="553458"/>
                  </a:moveTo>
                  <a:lnTo>
                    <a:pt x="385823" y="567337"/>
                  </a:lnTo>
                  <a:lnTo>
                    <a:pt x="399474" y="567337"/>
                  </a:lnTo>
                  <a:cubicBezTo>
                    <a:pt x="399350" y="563496"/>
                    <a:pt x="399102" y="558787"/>
                    <a:pt x="398978" y="553458"/>
                  </a:cubicBezTo>
                  <a:close/>
                  <a:moveTo>
                    <a:pt x="339781" y="553458"/>
                  </a:moveTo>
                  <a:lnTo>
                    <a:pt x="339781" y="567337"/>
                  </a:lnTo>
                  <a:lnTo>
                    <a:pt x="361002" y="567337"/>
                  </a:lnTo>
                  <a:lnTo>
                    <a:pt x="360010" y="553458"/>
                  </a:lnTo>
                  <a:close/>
                  <a:moveTo>
                    <a:pt x="296717" y="553458"/>
                  </a:moveTo>
                  <a:lnTo>
                    <a:pt x="295849" y="567337"/>
                  </a:lnTo>
                  <a:lnTo>
                    <a:pt x="314960" y="567337"/>
                  </a:lnTo>
                  <a:lnTo>
                    <a:pt x="314960" y="553458"/>
                  </a:lnTo>
                  <a:close/>
                  <a:moveTo>
                    <a:pt x="257873" y="553458"/>
                  </a:moveTo>
                  <a:lnTo>
                    <a:pt x="257253" y="567337"/>
                  </a:lnTo>
                  <a:lnTo>
                    <a:pt x="270904" y="567337"/>
                  </a:lnTo>
                  <a:lnTo>
                    <a:pt x="271897" y="553458"/>
                  </a:lnTo>
                  <a:close/>
                  <a:moveTo>
                    <a:pt x="328372" y="256030"/>
                  </a:moveTo>
                  <a:cubicBezTo>
                    <a:pt x="321547" y="256030"/>
                    <a:pt x="304670" y="283663"/>
                    <a:pt x="304670" y="334838"/>
                  </a:cubicBezTo>
                  <a:cubicBezTo>
                    <a:pt x="304670" y="386137"/>
                    <a:pt x="321547" y="413646"/>
                    <a:pt x="328372" y="413646"/>
                  </a:cubicBezTo>
                  <a:cubicBezTo>
                    <a:pt x="335322" y="413646"/>
                    <a:pt x="352199" y="386137"/>
                    <a:pt x="352199" y="334838"/>
                  </a:cubicBezTo>
                  <a:cubicBezTo>
                    <a:pt x="352199" y="283663"/>
                    <a:pt x="335322" y="256030"/>
                    <a:pt x="328372" y="256030"/>
                  </a:cubicBezTo>
                  <a:close/>
                  <a:moveTo>
                    <a:pt x="328372" y="231248"/>
                  </a:moveTo>
                  <a:cubicBezTo>
                    <a:pt x="360266" y="231248"/>
                    <a:pt x="377019" y="283415"/>
                    <a:pt x="377019" y="334838"/>
                  </a:cubicBezTo>
                  <a:cubicBezTo>
                    <a:pt x="377019" y="386385"/>
                    <a:pt x="360266" y="438428"/>
                    <a:pt x="328372" y="438428"/>
                  </a:cubicBezTo>
                  <a:cubicBezTo>
                    <a:pt x="296479" y="438428"/>
                    <a:pt x="279850" y="386385"/>
                    <a:pt x="279850" y="334838"/>
                  </a:cubicBezTo>
                  <a:cubicBezTo>
                    <a:pt x="279850" y="283415"/>
                    <a:pt x="296479" y="231248"/>
                    <a:pt x="328372" y="231248"/>
                  </a:cubicBezTo>
                  <a:close/>
                  <a:moveTo>
                    <a:pt x="295600" y="135613"/>
                  </a:moveTo>
                  <a:cubicBezTo>
                    <a:pt x="289892" y="141561"/>
                    <a:pt x="274007" y="162999"/>
                    <a:pt x="271773" y="221363"/>
                  </a:cubicBezTo>
                  <a:cubicBezTo>
                    <a:pt x="269291" y="282702"/>
                    <a:pt x="261969" y="456060"/>
                    <a:pt x="258866" y="528675"/>
                  </a:cubicBezTo>
                  <a:lnTo>
                    <a:pt x="397861" y="528675"/>
                  </a:lnTo>
                  <a:cubicBezTo>
                    <a:pt x="394262" y="444288"/>
                    <a:pt x="387436" y="280347"/>
                    <a:pt x="385078" y="221363"/>
                  </a:cubicBezTo>
                  <a:cubicBezTo>
                    <a:pt x="382720" y="162999"/>
                    <a:pt x="366959" y="141561"/>
                    <a:pt x="361251" y="135613"/>
                  </a:cubicBezTo>
                  <a:close/>
                  <a:moveTo>
                    <a:pt x="55095" y="59572"/>
                  </a:moveTo>
                  <a:cubicBezTo>
                    <a:pt x="55095" y="59572"/>
                    <a:pt x="26920" y="67131"/>
                    <a:pt x="24809" y="68989"/>
                  </a:cubicBezTo>
                  <a:cubicBezTo>
                    <a:pt x="24809" y="69361"/>
                    <a:pt x="160723" y="571938"/>
                    <a:pt x="160723" y="571938"/>
                  </a:cubicBezTo>
                  <a:cubicBezTo>
                    <a:pt x="162585" y="578877"/>
                    <a:pt x="168915" y="583833"/>
                    <a:pt x="175990" y="583709"/>
                  </a:cubicBezTo>
                  <a:cubicBezTo>
                    <a:pt x="191878" y="583585"/>
                    <a:pt x="191009" y="561406"/>
                    <a:pt x="191009" y="560290"/>
                  </a:cubicBezTo>
                  <a:cubicBezTo>
                    <a:pt x="191009" y="559919"/>
                    <a:pt x="190513" y="514196"/>
                    <a:pt x="146946" y="431177"/>
                  </a:cubicBezTo>
                  <a:cubicBezTo>
                    <a:pt x="96676" y="335147"/>
                    <a:pt x="85009" y="183853"/>
                    <a:pt x="83892" y="167373"/>
                  </a:cubicBezTo>
                  <a:close/>
                  <a:moveTo>
                    <a:pt x="96924" y="48297"/>
                  </a:moveTo>
                  <a:lnTo>
                    <a:pt x="79051" y="53129"/>
                  </a:lnTo>
                  <a:lnTo>
                    <a:pt x="104992" y="150150"/>
                  </a:lnTo>
                  <a:lnTo>
                    <a:pt x="123238" y="145318"/>
                  </a:lnTo>
                  <a:close/>
                  <a:moveTo>
                    <a:pt x="312851" y="42924"/>
                  </a:moveTo>
                  <a:lnTo>
                    <a:pt x="305529" y="110830"/>
                  </a:lnTo>
                  <a:lnTo>
                    <a:pt x="351198" y="110830"/>
                  </a:lnTo>
                  <a:lnTo>
                    <a:pt x="344000" y="42924"/>
                  </a:lnTo>
                  <a:close/>
                  <a:moveTo>
                    <a:pt x="142477" y="25002"/>
                  </a:moveTo>
                  <a:cubicBezTo>
                    <a:pt x="134161" y="25993"/>
                    <a:pt x="125100" y="32560"/>
                    <a:pt x="119639" y="37145"/>
                  </a:cubicBezTo>
                  <a:lnTo>
                    <a:pt x="147194" y="138750"/>
                  </a:lnTo>
                  <a:cubicBezTo>
                    <a:pt x="156627" y="135529"/>
                    <a:pt x="165440" y="130201"/>
                    <a:pt x="167798" y="121775"/>
                  </a:cubicBezTo>
                  <a:cubicBezTo>
                    <a:pt x="171522" y="108888"/>
                    <a:pt x="160599" y="89806"/>
                    <a:pt x="147939" y="77539"/>
                  </a:cubicBezTo>
                  <a:cubicBezTo>
                    <a:pt x="131927" y="62174"/>
                    <a:pt x="135278" y="41110"/>
                    <a:pt x="142477" y="25002"/>
                  </a:cubicBezTo>
                  <a:close/>
                  <a:moveTo>
                    <a:pt x="301681" y="18141"/>
                  </a:moveTo>
                  <a:lnTo>
                    <a:pt x="355170" y="18141"/>
                  </a:lnTo>
                  <a:cubicBezTo>
                    <a:pt x="361499" y="18141"/>
                    <a:pt x="366835" y="22850"/>
                    <a:pt x="367456" y="29169"/>
                  </a:cubicBezTo>
                  <a:lnTo>
                    <a:pt x="376763" y="116282"/>
                  </a:lnTo>
                  <a:cubicBezTo>
                    <a:pt x="386692" y="125204"/>
                    <a:pt x="407168" y="151722"/>
                    <a:pt x="409899" y="220372"/>
                  </a:cubicBezTo>
                  <a:cubicBezTo>
                    <a:pt x="413125" y="300794"/>
                    <a:pt x="424791" y="576507"/>
                    <a:pt x="424791" y="579233"/>
                  </a:cubicBezTo>
                  <a:cubicBezTo>
                    <a:pt x="424791" y="589766"/>
                    <a:pt x="415856" y="592120"/>
                    <a:pt x="412505" y="592120"/>
                  </a:cubicBezTo>
                  <a:lnTo>
                    <a:pt x="244346" y="592120"/>
                  </a:lnTo>
                  <a:cubicBezTo>
                    <a:pt x="240995" y="592120"/>
                    <a:pt x="231936" y="590633"/>
                    <a:pt x="231936" y="579233"/>
                  </a:cubicBezTo>
                  <a:cubicBezTo>
                    <a:pt x="231936" y="579233"/>
                    <a:pt x="244346" y="285304"/>
                    <a:pt x="246952" y="220372"/>
                  </a:cubicBezTo>
                  <a:cubicBezTo>
                    <a:pt x="249683" y="151722"/>
                    <a:pt x="270160" y="125204"/>
                    <a:pt x="279964" y="116282"/>
                  </a:cubicBezTo>
                  <a:lnTo>
                    <a:pt x="289271" y="29169"/>
                  </a:lnTo>
                  <a:cubicBezTo>
                    <a:pt x="290016" y="22850"/>
                    <a:pt x="295352" y="18141"/>
                    <a:pt x="301681" y="18141"/>
                  </a:cubicBezTo>
                  <a:close/>
                  <a:moveTo>
                    <a:pt x="149971" y="332"/>
                  </a:moveTo>
                  <a:cubicBezTo>
                    <a:pt x="156371" y="1188"/>
                    <a:pt x="162709" y="3751"/>
                    <a:pt x="168667" y="8646"/>
                  </a:cubicBezTo>
                  <a:cubicBezTo>
                    <a:pt x="173756" y="12735"/>
                    <a:pt x="174749" y="20169"/>
                    <a:pt x="170777" y="25497"/>
                  </a:cubicBezTo>
                  <a:cubicBezTo>
                    <a:pt x="170653" y="25745"/>
                    <a:pt x="154145" y="49164"/>
                    <a:pt x="165192" y="59696"/>
                  </a:cubicBezTo>
                  <a:cubicBezTo>
                    <a:pt x="181948" y="75804"/>
                    <a:pt x="198829" y="103560"/>
                    <a:pt x="191630" y="128714"/>
                  </a:cubicBezTo>
                  <a:cubicBezTo>
                    <a:pt x="187906" y="141600"/>
                    <a:pt x="176114" y="158576"/>
                    <a:pt x="141360" y="166010"/>
                  </a:cubicBezTo>
                  <a:lnTo>
                    <a:pt x="109337" y="174684"/>
                  </a:lnTo>
                  <a:cubicBezTo>
                    <a:pt x="112564" y="211237"/>
                    <a:pt x="126590" y="338740"/>
                    <a:pt x="168915" y="419653"/>
                  </a:cubicBezTo>
                  <a:cubicBezTo>
                    <a:pt x="211489" y="500938"/>
                    <a:pt x="215461" y="549139"/>
                    <a:pt x="215834" y="558803"/>
                  </a:cubicBezTo>
                  <a:cubicBezTo>
                    <a:pt x="218316" y="581479"/>
                    <a:pt x="207890" y="601428"/>
                    <a:pt x="186665" y="607128"/>
                  </a:cubicBezTo>
                  <a:cubicBezTo>
                    <a:pt x="183189" y="607996"/>
                    <a:pt x="179590" y="608491"/>
                    <a:pt x="175990" y="608491"/>
                  </a:cubicBezTo>
                  <a:cubicBezTo>
                    <a:pt x="157620" y="608491"/>
                    <a:pt x="141484" y="596100"/>
                    <a:pt x="136644" y="578381"/>
                  </a:cubicBezTo>
                  <a:lnTo>
                    <a:pt x="1226" y="77539"/>
                  </a:lnTo>
                  <a:cubicBezTo>
                    <a:pt x="-3118" y="61555"/>
                    <a:pt x="5074" y="52757"/>
                    <a:pt x="10287" y="48916"/>
                  </a:cubicBezTo>
                  <a:cubicBezTo>
                    <a:pt x="16617" y="44208"/>
                    <a:pt x="99283" y="21904"/>
                    <a:pt x="99283" y="21904"/>
                  </a:cubicBezTo>
                  <a:cubicBezTo>
                    <a:pt x="111012" y="10566"/>
                    <a:pt x="130771" y="-2235"/>
                    <a:pt x="149971" y="3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7AF507F8-8DA9-417F-AFB5-6B69608E7493}"/>
                </a:ext>
              </a:extLst>
            </p:cNvPr>
            <p:cNvSpPr/>
            <p:nvPr/>
          </p:nvSpPr>
          <p:spPr>
            <a:xfrm flipV="1">
              <a:off x="4544415" y="2768291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4020D9F-04A3-4623-864E-BE90BD4B2652}"/>
              </a:ext>
            </a:extLst>
          </p:cNvPr>
          <p:cNvSpPr/>
          <p:nvPr/>
        </p:nvSpPr>
        <p:spPr>
          <a:xfrm>
            <a:off x="7138207" y="2276650"/>
            <a:ext cx="2369" cy="601"/>
          </a:xfrm>
          <a:custGeom>
            <a:avLst/>
            <a:gdLst>
              <a:gd name="connsiteX0" fmla="*/ 0 w 2780"/>
              <a:gd name="connsiteY0" fmla="*/ 0 h 1588"/>
              <a:gd name="connsiteX1" fmla="*/ 2780 w 2780"/>
              <a:gd name="connsiteY1" fmla="*/ 0 h 1588"/>
              <a:gd name="connsiteX2" fmla="*/ 2780 w 2780"/>
              <a:gd name="connsiteY2" fmla="*/ 1588 h 1588"/>
              <a:gd name="connsiteX3" fmla="*/ 0 w 2780"/>
              <a:gd name="connsiteY3" fmla="*/ 0 h 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" h="1588">
                <a:moveTo>
                  <a:pt x="0" y="0"/>
                </a:moveTo>
                <a:lnTo>
                  <a:pt x="2780" y="0"/>
                </a:lnTo>
                <a:lnTo>
                  <a:pt x="2780" y="158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AD7803F-89A7-4794-BDD6-72614F4BCF5C}"/>
              </a:ext>
            </a:extLst>
          </p:cNvPr>
          <p:cNvGrpSpPr/>
          <p:nvPr/>
        </p:nvGrpSpPr>
        <p:grpSpPr>
          <a:xfrm>
            <a:off x="5051424" y="2012121"/>
            <a:ext cx="2089152" cy="1060521"/>
            <a:chOff x="5051424" y="2012121"/>
            <a:chExt cx="2089152" cy="106052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50AA051-E250-495A-B3DB-4968479C237C}"/>
                </a:ext>
              </a:extLst>
            </p:cNvPr>
            <p:cNvSpPr/>
            <p:nvPr/>
          </p:nvSpPr>
          <p:spPr>
            <a:xfrm>
              <a:off x="5051426" y="2012121"/>
              <a:ext cx="2089150" cy="530261"/>
            </a:xfrm>
            <a:custGeom>
              <a:avLst/>
              <a:gdLst>
                <a:gd name="connsiteX0" fmla="*/ 2780 w 2451100"/>
                <a:gd name="connsiteY0" fmla="*/ 698501 h 1400176"/>
                <a:gd name="connsiteX1" fmla="*/ 1225550 w 2451100"/>
                <a:gd name="connsiteY1" fmla="*/ 698501 h 1400176"/>
                <a:gd name="connsiteX2" fmla="*/ 2448320 w 2451100"/>
                <a:gd name="connsiteY2" fmla="*/ 698501 h 1400176"/>
                <a:gd name="connsiteX3" fmla="*/ 2451100 w 2451100"/>
                <a:gd name="connsiteY3" fmla="*/ 700089 h 1400176"/>
                <a:gd name="connsiteX4" fmla="*/ 1225550 w 2451100"/>
                <a:gd name="connsiteY4" fmla="*/ 1400176 h 1400176"/>
                <a:gd name="connsiteX5" fmla="*/ 0 w 2451100"/>
                <a:gd name="connsiteY5" fmla="*/ 700089 h 1400176"/>
                <a:gd name="connsiteX6" fmla="*/ 1225550 w 2451100"/>
                <a:gd name="connsiteY6" fmla="*/ 0 h 1400176"/>
                <a:gd name="connsiteX7" fmla="*/ 2448320 w 2451100"/>
                <a:gd name="connsiteY7" fmla="*/ 698500 h 1400176"/>
                <a:gd name="connsiteX8" fmla="*/ 1225550 w 2451100"/>
                <a:gd name="connsiteY8" fmla="*/ 698500 h 1400176"/>
                <a:gd name="connsiteX9" fmla="*/ 2780 w 2451100"/>
                <a:gd name="connsiteY9" fmla="*/ 698500 h 140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1100" h="1400176">
                  <a:moveTo>
                    <a:pt x="2780" y="698501"/>
                  </a:moveTo>
                  <a:lnTo>
                    <a:pt x="1225550" y="698501"/>
                  </a:lnTo>
                  <a:lnTo>
                    <a:pt x="2448320" y="698501"/>
                  </a:lnTo>
                  <a:lnTo>
                    <a:pt x="2451100" y="700089"/>
                  </a:lnTo>
                  <a:lnTo>
                    <a:pt x="1225550" y="1400176"/>
                  </a:lnTo>
                  <a:lnTo>
                    <a:pt x="0" y="700089"/>
                  </a:lnTo>
                  <a:close/>
                  <a:moveTo>
                    <a:pt x="1225550" y="0"/>
                  </a:moveTo>
                  <a:lnTo>
                    <a:pt x="2448320" y="698500"/>
                  </a:lnTo>
                  <a:lnTo>
                    <a:pt x="1225550" y="698500"/>
                  </a:lnTo>
                  <a:lnTo>
                    <a:pt x="2780" y="6985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5000"/>
                  </a:schemeClr>
                </a:gs>
                <a:gs pos="50000">
                  <a:schemeClr val="accent1">
                    <a:alpha val="30000"/>
                  </a:schemeClr>
                </a:gs>
                <a:gs pos="100000">
                  <a:schemeClr val="accent1">
                    <a:alpha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67C99CB-D79D-4F68-BDEA-9BEE2CAB06AA}"/>
                </a:ext>
              </a:extLst>
            </p:cNvPr>
            <p:cNvGrpSpPr/>
            <p:nvPr/>
          </p:nvGrpSpPr>
          <p:grpSpPr>
            <a:xfrm>
              <a:off x="5051424" y="2277251"/>
              <a:ext cx="2089152" cy="795391"/>
              <a:chOff x="5051424" y="2277251"/>
              <a:chExt cx="2089152" cy="795391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FD9530DB-22FC-48B4-A9B2-0F9E387101E4}"/>
                  </a:ext>
                </a:extLst>
              </p:cNvPr>
              <p:cNvSpPr/>
              <p:nvPr/>
            </p:nvSpPr>
            <p:spPr>
              <a:xfrm>
                <a:off x="6096001" y="2277251"/>
                <a:ext cx="1044575" cy="795391"/>
              </a:xfrm>
              <a:custGeom>
                <a:avLst/>
                <a:gdLst>
                  <a:gd name="connsiteX0" fmla="*/ 1238250 w 1238250"/>
                  <a:gd name="connsiteY0" fmla="*/ 0 h 2100262"/>
                  <a:gd name="connsiteX1" fmla="*/ 1238250 w 1238250"/>
                  <a:gd name="connsiteY1" fmla="*/ 1400175 h 2100262"/>
                  <a:gd name="connsiteX2" fmla="*/ 12700 w 1238250"/>
                  <a:gd name="connsiteY2" fmla="*/ 2100262 h 2100262"/>
                  <a:gd name="connsiteX3" fmla="*/ 0 w 1238250"/>
                  <a:gd name="connsiteY3" fmla="*/ 2093007 h 2100262"/>
                  <a:gd name="connsiteX4" fmla="*/ 0 w 1238250"/>
                  <a:gd name="connsiteY4" fmla="*/ 692832 h 2100262"/>
                  <a:gd name="connsiteX5" fmla="*/ 12700 w 1238250"/>
                  <a:gd name="connsiteY5" fmla="*/ 700087 h 2100262"/>
                  <a:gd name="connsiteX6" fmla="*/ 1238250 w 1238250"/>
                  <a:gd name="connsiteY6" fmla="*/ 0 h 2100262"/>
                  <a:gd name="connsiteX0" fmla="*/ 1238250 w 1238250"/>
                  <a:gd name="connsiteY0" fmla="*/ 0 h 2100262"/>
                  <a:gd name="connsiteX1" fmla="*/ 1238250 w 1238250"/>
                  <a:gd name="connsiteY1" fmla="*/ 1400175 h 2100262"/>
                  <a:gd name="connsiteX2" fmla="*/ 12700 w 1238250"/>
                  <a:gd name="connsiteY2" fmla="*/ 2100262 h 2100262"/>
                  <a:gd name="connsiteX3" fmla="*/ 0 w 1238250"/>
                  <a:gd name="connsiteY3" fmla="*/ 2093007 h 2100262"/>
                  <a:gd name="connsiteX4" fmla="*/ 12700 w 1238250"/>
                  <a:gd name="connsiteY4" fmla="*/ 700087 h 2100262"/>
                  <a:gd name="connsiteX5" fmla="*/ 1238250 w 1238250"/>
                  <a:gd name="connsiteY5" fmla="*/ 0 h 2100262"/>
                  <a:gd name="connsiteX0" fmla="*/ 1225550 w 1225550"/>
                  <a:gd name="connsiteY0" fmla="*/ 0 h 2100262"/>
                  <a:gd name="connsiteX1" fmla="*/ 1225550 w 1225550"/>
                  <a:gd name="connsiteY1" fmla="*/ 1400175 h 2100262"/>
                  <a:gd name="connsiteX2" fmla="*/ 0 w 1225550"/>
                  <a:gd name="connsiteY2" fmla="*/ 2100262 h 2100262"/>
                  <a:gd name="connsiteX3" fmla="*/ 0 w 1225550"/>
                  <a:gd name="connsiteY3" fmla="*/ 700087 h 2100262"/>
                  <a:gd name="connsiteX4" fmla="*/ 1225550 w 1225550"/>
                  <a:gd name="connsiteY4" fmla="*/ 0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5550" h="2100262">
                    <a:moveTo>
                      <a:pt x="1225550" y="0"/>
                    </a:moveTo>
                    <a:lnTo>
                      <a:pt x="1225550" y="1400175"/>
                    </a:lnTo>
                    <a:lnTo>
                      <a:pt x="0" y="2100262"/>
                    </a:lnTo>
                    <a:lnTo>
                      <a:pt x="0" y="700087"/>
                    </a:lnTo>
                    <a:lnTo>
                      <a:pt x="122555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25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18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FACC0B17-98BC-471B-B0EE-2ED05316CC85}"/>
                  </a:ext>
                </a:extLst>
              </p:cNvPr>
              <p:cNvSpPr/>
              <p:nvPr/>
            </p:nvSpPr>
            <p:spPr>
              <a:xfrm>
                <a:off x="5051424" y="2277252"/>
                <a:ext cx="1042205" cy="795390"/>
              </a:xfrm>
              <a:custGeom>
                <a:avLst/>
                <a:gdLst>
                  <a:gd name="connsiteX0" fmla="*/ 0 w 1212850"/>
                  <a:gd name="connsiteY0" fmla="*/ 0 h 2093007"/>
                  <a:gd name="connsiteX1" fmla="*/ 1212850 w 1212850"/>
                  <a:gd name="connsiteY1" fmla="*/ 692832 h 2093007"/>
                  <a:gd name="connsiteX2" fmla="*/ 1212850 w 1212850"/>
                  <a:gd name="connsiteY2" fmla="*/ 2093007 h 2093007"/>
                  <a:gd name="connsiteX3" fmla="*/ 0 w 1212850"/>
                  <a:gd name="connsiteY3" fmla="*/ 1400175 h 2093007"/>
                  <a:gd name="connsiteX4" fmla="*/ 0 w 1212850"/>
                  <a:gd name="connsiteY4" fmla="*/ 0 h 209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2850" h="2093007">
                    <a:moveTo>
                      <a:pt x="0" y="0"/>
                    </a:moveTo>
                    <a:lnTo>
                      <a:pt x="1212850" y="692832"/>
                    </a:lnTo>
                    <a:lnTo>
                      <a:pt x="1212850" y="2093007"/>
                    </a:lnTo>
                    <a:lnTo>
                      <a:pt x="0" y="14001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25000"/>
                    </a:schemeClr>
                  </a:gs>
                  <a:gs pos="100000">
                    <a:schemeClr val="accent1">
                      <a:alpha val="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AC120B22-F258-4198-B8C9-70028116A3F4}"/>
              </a:ext>
            </a:extLst>
          </p:cNvPr>
          <p:cNvSpPr/>
          <p:nvPr/>
        </p:nvSpPr>
        <p:spPr>
          <a:xfrm>
            <a:off x="5503069" y="2256309"/>
            <a:ext cx="1185862" cy="79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4744CB15-048B-4E91-9692-B64AB6AF71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053794" y="2579876"/>
            <a:ext cx="208441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 algn="ctr"/>
            <a:r>
              <a:rPr lang="zh-CN" altLang="en-US" sz="1800"/>
              <a:t>卫</a:t>
            </a:r>
            <a:r>
              <a:rPr lang="zh-CN" altLang="en-US" sz="180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健</a:t>
            </a:r>
            <a:r>
              <a:rPr lang="zh-CN" altLang="en-US" sz="1800"/>
              <a:t>委提醒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A32A562-DA70-485D-AC13-B569D58DD04C}"/>
              </a:ext>
            </a:extLst>
          </p:cNvPr>
          <p:cNvSpPr/>
          <p:nvPr/>
        </p:nvSpPr>
        <p:spPr>
          <a:xfrm rot="20275926" flipH="1">
            <a:off x="5377329" y="1756930"/>
            <a:ext cx="1437344" cy="255702"/>
          </a:xfrm>
          <a:prstGeom prst="ellipse">
            <a:avLst/>
          </a:prstGeom>
          <a:noFill/>
          <a:ln w="381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900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EDE47BD3-AFF5-4793-BCF7-2E4F086CB53C}"/>
              </a:ext>
            </a:extLst>
          </p:cNvPr>
          <p:cNvSpPr/>
          <p:nvPr/>
        </p:nvSpPr>
        <p:spPr>
          <a:xfrm rot="20567564" flipH="1">
            <a:off x="5377329" y="1756930"/>
            <a:ext cx="1437344" cy="255702"/>
          </a:xfrm>
          <a:prstGeom prst="ellipse">
            <a:avLst/>
          </a:prstGeom>
          <a:noFill/>
          <a:ln w="381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900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BD10051-5017-4E34-AB81-74B7DC1C341B}"/>
              </a:ext>
            </a:extLst>
          </p:cNvPr>
          <p:cNvGrpSpPr/>
          <p:nvPr/>
        </p:nvGrpSpPr>
        <p:grpSpPr>
          <a:xfrm>
            <a:off x="5775712" y="1492611"/>
            <a:ext cx="640576" cy="784340"/>
            <a:chOff x="5775712" y="1492611"/>
            <a:chExt cx="640576" cy="78434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C82694D7-57DF-4591-8125-77D5651F59CE}"/>
                </a:ext>
              </a:extLst>
            </p:cNvPr>
            <p:cNvGrpSpPr/>
            <p:nvPr/>
          </p:nvGrpSpPr>
          <p:grpSpPr>
            <a:xfrm>
              <a:off x="5775712" y="1492611"/>
              <a:ext cx="640576" cy="784340"/>
              <a:chOff x="3911600" y="736601"/>
              <a:chExt cx="4368800" cy="5349292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53F6E928-D4E4-478B-8EBE-40F38E81D7B9}"/>
                  </a:ext>
                </a:extLst>
              </p:cNvPr>
              <p:cNvSpPr/>
              <p:nvPr/>
            </p:nvSpPr>
            <p:spPr>
              <a:xfrm>
                <a:off x="4245146" y="1103445"/>
                <a:ext cx="3701707" cy="4652570"/>
              </a:xfrm>
              <a:custGeom>
                <a:avLst/>
                <a:gdLst>
                  <a:gd name="connsiteX0" fmla="*/ 3540822 w 3542434"/>
                  <a:gd name="connsiteY0" fmla="*/ 1472186 h 4070786"/>
                  <a:gd name="connsiteX1" fmla="*/ 3542423 w 3542434"/>
                  <a:gd name="connsiteY1" fmla="*/ 2346459 h 4070786"/>
                  <a:gd name="connsiteX2" fmla="*/ 3381910 w 3542434"/>
                  <a:gd name="connsiteY2" fmla="*/ 2917054 h 4070786"/>
                  <a:gd name="connsiteX3" fmla="*/ 2480870 w 3542434"/>
                  <a:gd name="connsiteY3" fmla="*/ 3770021 h 4070786"/>
                  <a:gd name="connsiteX4" fmla="*/ 2176720 w 3542434"/>
                  <a:gd name="connsiteY4" fmla="*/ 3922504 h 4070786"/>
                  <a:gd name="connsiteX5" fmla="*/ 3110323 w 3542434"/>
                  <a:gd name="connsiteY5" fmla="*/ 261511 h 4070786"/>
                  <a:gd name="connsiteX6" fmla="*/ 3541397 w 3542434"/>
                  <a:gd name="connsiteY6" fmla="*/ 345242 h 4070786"/>
                  <a:gd name="connsiteX7" fmla="*/ 3541397 w 3542434"/>
                  <a:gd name="connsiteY7" fmla="*/ 442517 h 4070786"/>
                  <a:gd name="connsiteX8" fmla="*/ 3541032 w 3542434"/>
                  <a:gd name="connsiteY8" fmla="*/ 1062287 h 4070786"/>
                  <a:gd name="connsiteX9" fmla="*/ 1875639 w 3542434"/>
                  <a:gd name="connsiteY9" fmla="*/ 4053678 h 4070786"/>
                  <a:gd name="connsiteX10" fmla="*/ 1837539 w 3542434"/>
                  <a:gd name="connsiteY10" fmla="*/ 4070786 h 4070786"/>
                  <a:gd name="connsiteX11" fmla="*/ 1772438 w 3542434"/>
                  <a:gd name="connsiteY11" fmla="*/ 4070786 h 4070786"/>
                  <a:gd name="connsiteX12" fmla="*/ 1603057 w 3542434"/>
                  <a:gd name="connsiteY12" fmla="*/ 4017045 h 4070786"/>
                  <a:gd name="connsiteX13" fmla="*/ 1140860 w 3542434"/>
                  <a:gd name="connsiteY13" fmla="*/ 3799040 h 4070786"/>
                  <a:gd name="connsiteX14" fmla="*/ 1739844 w 3542434"/>
                  <a:gd name="connsiteY14" fmla="*/ 0 h 4070786"/>
                  <a:gd name="connsiteX15" fmla="*/ 1804997 w 3542434"/>
                  <a:gd name="connsiteY15" fmla="*/ 0 h 4070786"/>
                  <a:gd name="connsiteX16" fmla="*/ 1841657 w 3542434"/>
                  <a:gd name="connsiteY16" fmla="*/ 15455 h 4070786"/>
                  <a:gd name="connsiteX17" fmla="*/ 2904468 w 3542434"/>
                  <a:gd name="connsiteY17" fmla="*/ 221624 h 4070786"/>
                  <a:gd name="connsiteX18" fmla="*/ 970821 w 3542434"/>
                  <a:gd name="connsiteY18" fmla="*/ 3694892 h 4070786"/>
                  <a:gd name="connsiteX19" fmla="*/ 285241 w 3542434"/>
                  <a:gd name="connsiteY19" fmla="*/ 3081342 h 4070786"/>
                  <a:gd name="connsiteX20" fmla="*/ 193 w 3542434"/>
                  <a:gd name="connsiteY20" fmla="*/ 2289912 h 4070786"/>
                  <a:gd name="connsiteX21" fmla="*/ 3316 w 3542434"/>
                  <a:gd name="connsiteY21" fmla="*/ 442597 h 4070786"/>
                  <a:gd name="connsiteX22" fmla="*/ 3316 w 3542434"/>
                  <a:gd name="connsiteY22" fmla="*/ 351382 h 4070786"/>
                  <a:gd name="connsiteX23" fmla="*/ 1202076 w 3542434"/>
                  <a:gd name="connsiteY23" fmla="*/ 115089 h 4070786"/>
                  <a:gd name="connsiteX24" fmla="*/ 1739844 w 3542434"/>
                  <a:gd name="connsiteY24" fmla="*/ 0 h 407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2434" h="4070786">
                    <a:moveTo>
                      <a:pt x="3540822" y="1472186"/>
                    </a:moveTo>
                    <a:cubicBezTo>
                      <a:pt x="3540698" y="1763612"/>
                      <a:pt x="3541232" y="2055037"/>
                      <a:pt x="3542423" y="2346459"/>
                    </a:cubicBezTo>
                    <a:cubicBezTo>
                      <a:pt x="3543339" y="2553626"/>
                      <a:pt x="3490177" y="2742504"/>
                      <a:pt x="3381910" y="2917054"/>
                    </a:cubicBezTo>
                    <a:cubicBezTo>
                      <a:pt x="3156636" y="3280402"/>
                      <a:pt x="2843354" y="3555505"/>
                      <a:pt x="2480870" y="3770021"/>
                    </a:cubicBezTo>
                    <a:cubicBezTo>
                      <a:pt x="2383467" y="3827643"/>
                      <a:pt x="2280868" y="3876373"/>
                      <a:pt x="2176720" y="3922504"/>
                    </a:cubicBezTo>
                    <a:close/>
                    <a:moveTo>
                      <a:pt x="3110323" y="261511"/>
                    </a:moveTo>
                    <a:cubicBezTo>
                      <a:pt x="3318830" y="301974"/>
                      <a:pt x="3483668" y="333961"/>
                      <a:pt x="3541397" y="345242"/>
                    </a:cubicBezTo>
                    <a:lnTo>
                      <a:pt x="3541397" y="442517"/>
                    </a:lnTo>
                    <a:cubicBezTo>
                      <a:pt x="3541397" y="649106"/>
                      <a:pt x="3541214" y="855671"/>
                      <a:pt x="3541032" y="1062287"/>
                    </a:cubicBezTo>
                    <a:lnTo>
                      <a:pt x="1875639" y="4053678"/>
                    </a:lnTo>
                    <a:cubicBezTo>
                      <a:pt x="1862967" y="4059370"/>
                      <a:pt x="1850136" y="4064959"/>
                      <a:pt x="1837539" y="4070786"/>
                    </a:cubicBezTo>
                    <a:lnTo>
                      <a:pt x="1772438" y="4070786"/>
                    </a:lnTo>
                    <a:cubicBezTo>
                      <a:pt x="1715914" y="4052996"/>
                      <a:pt x="1658265" y="4038247"/>
                      <a:pt x="1603057" y="4017045"/>
                    </a:cubicBezTo>
                    <a:cubicBezTo>
                      <a:pt x="1443742" y="3956069"/>
                      <a:pt x="1289242" y="3883195"/>
                      <a:pt x="1140860" y="3799040"/>
                    </a:cubicBezTo>
                    <a:close/>
                    <a:moveTo>
                      <a:pt x="1739844" y="0"/>
                    </a:moveTo>
                    <a:lnTo>
                      <a:pt x="1804997" y="0"/>
                    </a:lnTo>
                    <a:cubicBezTo>
                      <a:pt x="1817149" y="5248"/>
                      <a:pt x="1828930" y="12962"/>
                      <a:pt x="1841657" y="15455"/>
                    </a:cubicBezTo>
                    <a:cubicBezTo>
                      <a:pt x="2064094" y="58672"/>
                      <a:pt x="2518340" y="146684"/>
                      <a:pt x="2904468" y="221624"/>
                    </a:cubicBezTo>
                    <a:lnTo>
                      <a:pt x="970821" y="3694892"/>
                    </a:lnTo>
                    <a:cubicBezTo>
                      <a:pt x="712740" y="3526014"/>
                      <a:pt x="481612" y="3319171"/>
                      <a:pt x="285241" y="3081342"/>
                    </a:cubicBezTo>
                    <a:cubicBezTo>
                      <a:pt x="96180" y="2852948"/>
                      <a:pt x="-5031" y="2595766"/>
                      <a:pt x="193" y="2289912"/>
                    </a:cubicBezTo>
                    <a:cubicBezTo>
                      <a:pt x="10713" y="1674312"/>
                      <a:pt x="3316" y="1058427"/>
                      <a:pt x="3316" y="442597"/>
                    </a:cubicBezTo>
                    <a:lnTo>
                      <a:pt x="3316" y="351382"/>
                    </a:lnTo>
                    <a:cubicBezTo>
                      <a:pt x="410433" y="271274"/>
                      <a:pt x="806451" y="194337"/>
                      <a:pt x="1202076" y="115089"/>
                    </a:cubicBezTo>
                    <a:cubicBezTo>
                      <a:pt x="1381795" y="79089"/>
                      <a:pt x="1560621" y="38496"/>
                      <a:pt x="173984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A6F0A5E5-F249-4B5D-8182-99518EAC6F57}"/>
                  </a:ext>
                </a:extLst>
              </p:cNvPr>
              <p:cNvSpPr/>
              <p:nvPr/>
            </p:nvSpPr>
            <p:spPr>
              <a:xfrm flipH="1">
                <a:off x="3911600" y="736601"/>
                <a:ext cx="4368800" cy="5349292"/>
              </a:xfrm>
              <a:custGeom>
                <a:avLst/>
                <a:gdLst>
                  <a:gd name="connsiteX0" fmla="*/ 1866900 w 3726656"/>
                  <a:gd name="connsiteY0" fmla="*/ 0 h 4171950"/>
                  <a:gd name="connsiteX1" fmla="*/ 1863328 w 3726656"/>
                  <a:gd name="connsiteY1" fmla="*/ 711 h 4171950"/>
                  <a:gd name="connsiteX2" fmla="*/ 1859756 w 3726656"/>
                  <a:gd name="connsiteY2" fmla="*/ 0 h 4171950"/>
                  <a:gd name="connsiteX3" fmla="*/ 1859753 w 3726656"/>
                  <a:gd name="connsiteY3" fmla="*/ 1422 h 4171950"/>
                  <a:gd name="connsiteX4" fmla="*/ 0 w 3726656"/>
                  <a:gd name="connsiteY4" fmla="*/ 371475 h 4171950"/>
                  <a:gd name="connsiteX5" fmla="*/ 0 w 3726656"/>
                  <a:gd name="connsiteY5" fmla="*/ 2400300 h 4171950"/>
                  <a:gd name="connsiteX6" fmla="*/ 1746277 w 3726656"/>
                  <a:gd name="connsiteY6" fmla="*/ 4146194 h 4171950"/>
                  <a:gd name="connsiteX7" fmla="*/ 1850243 w 3726656"/>
                  <a:gd name="connsiteY7" fmla="*/ 4166769 h 4171950"/>
                  <a:gd name="connsiteX8" fmla="*/ 1850231 w 3726656"/>
                  <a:gd name="connsiteY8" fmla="*/ 4171950 h 4171950"/>
                  <a:gd name="connsiteX9" fmla="*/ 1863328 w 3726656"/>
                  <a:gd name="connsiteY9" fmla="*/ 4169358 h 4171950"/>
                  <a:gd name="connsiteX10" fmla="*/ 1876425 w 3726656"/>
                  <a:gd name="connsiteY10" fmla="*/ 4171950 h 4171950"/>
                  <a:gd name="connsiteX11" fmla="*/ 1876413 w 3726656"/>
                  <a:gd name="connsiteY11" fmla="*/ 4166769 h 4171950"/>
                  <a:gd name="connsiteX12" fmla="*/ 1980379 w 3726656"/>
                  <a:gd name="connsiteY12" fmla="*/ 4146194 h 4171950"/>
                  <a:gd name="connsiteX13" fmla="*/ 3726656 w 3726656"/>
                  <a:gd name="connsiteY13" fmla="*/ 2400300 h 4171950"/>
                  <a:gd name="connsiteX14" fmla="*/ 3726656 w 3726656"/>
                  <a:gd name="connsiteY14" fmla="*/ 371475 h 4171950"/>
                  <a:gd name="connsiteX15" fmla="*/ 1866903 w 3726656"/>
                  <a:gd name="connsiteY15" fmla="*/ 1422 h 417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26656" h="4171950">
                    <a:moveTo>
                      <a:pt x="1866900" y="0"/>
                    </a:moveTo>
                    <a:lnTo>
                      <a:pt x="1863328" y="711"/>
                    </a:lnTo>
                    <a:lnTo>
                      <a:pt x="1859756" y="0"/>
                    </a:lnTo>
                    <a:lnTo>
                      <a:pt x="1859753" y="1422"/>
                    </a:lnTo>
                    <a:lnTo>
                      <a:pt x="0" y="371475"/>
                    </a:lnTo>
                    <a:lnTo>
                      <a:pt x="0" y="2400300"/>
                    </a:lnTo>
                    <a:cubicBezTo>
                      <a:pt x="23813" y="3239691"/>
                      <a:pt x="1068958" y="3978622"/>
                      <a:pt x="1746277" y="4146194"/>
                    </a:cubicBezTo>
                    <a:lnTo>
                      <a:pt x="1850243" y="4166769"/>
                    </a:lnTo>
                    <a:lnTo>
                      <a:pt x="1850231" y="4171950"/>
                    </a:lnTo>
                    <a:lnTo>
                      <a:pt x="1863328" y="4169358"/>
                    </a:lnTo>
                    <a:lnTo>
                      <a:pt x="1876425" y="4171950"/>
                    </a:lnTo>
                    <a:lnTo>
                      <a:pt x="1876413" y="4166769"/>
                    </a:lnTo>
                    <a:lnTo>
                      <a:pt x="1980379" y="4146194"/>
                    </a:lnTo>
                    <a:cubicBezTo>
                      <a:pt x="2657698" y="3978622"/>
                      <a:pt x="3702843" y="3239691"/>
                      <a:pt x="3726656" y="2400300"/>
                    </a:cubicBezTo>
                    <a:lnTo>
                      <a:pt x="3726656" y="371475"/>
                    </a:lnTo>
                    <a:lnTo>
                      <a:pt x="1866903" y="1422"/>
                    </a:lnTo>
                    <a:close/>
                  </a:path>
                </a:pathLst>
              </a:custGeom>
              <a:noFill/>
              <a:ln w="3810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4" name="加号 13">
              <a:extLst>
                <a:ext uri="{FF2B5EF4-FFF2-40B4-BE49-F238E27FC236}">
                  <a16:creationId xmlns:a16="http://schemas.microsoft.com/office/drawing/2014/main" xmlns="" id="{5F7A8BAE-0B39-4168-858D-28014FD64592}"/>
                </a:ext>
              </a:extLst>
            </p:cNvPr>
            <p:cNvSpPr/>
            <p:nvPr/>
          </p:nvSpPr>
          <p:spPr>
            <a:xfrm>
              <a:off x="5959124" y="1747905"/>
              <a:ext cx="273752" cy="273752"/>
            </a:xfrm>
            <a:prstGeom prst="mathPlus">
              <a:avLst>
                <a:gd name="adj1" fmla="val 1656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3BB351C-56A6-4BEE-9A77-5E9A17A776A3}"/>
              </a:ext>
            </a:extLst>
          </p:cNvPr>
          <p:cNvGrpSpPr/>
          <p:nvPr/>
        </p:nvGrpSpPr>
        <p:grpSpPr>
          <a:xfrm>
            <a:off x="5051424" y="2725669"/>
            <a:ext cx="2089152" cy="795391"/>
            <a:chOff x="5051424" y="2661479"/>
            <a:chExt cx="2089152" cy="795391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465AF21E-3CC5-4401-818A-DB674E4053D0}"/>
                </a:ext>
              </a:extLst>
            </p:cNvPr>
            <p:cNvSpPr/>
            <p:nvPr/>
          </p:nvSpPr>
          <p:spPr>
            <a:xfrm>
              <a:off x="6096001" y="2661479"/>
              <a:ext cx="1044575" cy="795391"/>
            </a:xfrm>
            <a:custGeom>
              <a:avLst/>
              <a:gdLst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0 w 1238250"/>
                <a:gd name="connsiteY4" fmla="*/ 692832 h 2100262"/>
                <a:gd name="connsiteX5" fmla="*/ 12700 w 1238250"/>
                <a:gd name="connsiteY5" fmla="*/ 700087 h 2100262"/>
                <a:gd name="connsiteX6" fmla="*/ 1238250 w 1238250"/>
                <a:gd name="connsiteY6" fmla="*/ 0 h 2100262"/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12700 w 1238250"/>
                <a:gd name="connsiteY4" fmla="*/ 700087 h 2100262"/>
                <a:gd name="connsiteX5" fmla="*/ 1238250 w 1238250"/>
                <a:gd name="connsiteY5" fmla="*/ 0 h 2100262"/>
                <a:gd name="connsiteX0" fmla="*/ 1225550 w 1225550"/>
                <a:gd name="connsiteY0" fmla="*/ 0 h 2100262"/>
                <a:gd name="connsiteX1" fmla="*/ 1225550 w 1225550"/>
                <a:gd name="connsiteY1" fmla="*/ 1400175 h 2100262"/>
                <a:gd name="connsiteX2" fmla="*/ 0 w 1225550"/>
                <a:gd name="connsiteY2" fmla="*/ 2100262 h 2100262"/>
                <a:gd name="connsiteX3" fmla="*/ 0 w 1225550"/>
                <a:gd name="connsiteY3" fmla="*/ 700087 h 2100262"/>
                <a:gd name="connsiteX4" fmla="*/ 1225550 w 1225550"/>
                <a:gd name="connsiteY4" fmla="*/ 0 h 210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550" h="2100262">
                  <a:moveTo>
                    <a:pt x="1225550" y="0"/>
                  </a:moveTo>
                  <a:lnTo>
                    <a:pt x="1225550" y="1400175"/>
                  </a:lnTo>
                  <a:lnTo>
                    <a:pt x="0" y="2100262"/>
                  </a:lnTo>
                  <a:lnTo>
                    <a:pt x="0" y="700087"/>
                  </a:lnTo>
                  <a:lnTo>
                    <a:pt x="122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95D94B35-94A1-40A1-9E8B-99965A7F6CB0}"/>
                </a:ext>
              </a:extLst>
            </p:cNvPr>
            <p:cNvSpPr/>
            <p:nvPr/>
          </p:nvSpPr>
          <p:spPr>
            <a:xfrm>
              <a:off x="5051424" y="2661480"/>
              <a:ext cx="1042205" cy="795390"/>
            </a:xfrm>
            <a:custGeom>
              <a:avLst/>
              <a:gdLst>
                <a:gd name="connsiteX0" fmla="*/ 0 w 1212850"/>
                <a:gd name="connsiteY0" fmla="*/ 0 h 2093007"/>
                <a:gd name="connsiteX1" fmla="*/ 1212850 w 1212850"/>
                <a:gd name="connsiteY1" fmla="*/ 692832 h 2093007"/>
                <a:gd name="connsiteX2" fmla="*/ 1212850 w 1212850"/>
                <a:gd name="connsiteY2" fmla="*/ 2093007 h 2093007"/>
                <a:gd name="connsiteX3" fmla="*/ 0 w 1212850"/>
                <a:gd name="connsiteY3" fmla="*/ 1400175 h 2093007"/>
                <a:gd name="connsiteX4" fmla="*/ 0 w 1212850"/>
                <a:gd name="connsiteY4" fmla="*/ 0 h 209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850" h="2093007">
                  <a:moveTo>
                    <a:pt x="0" y="0"/>
                  </a:moveTo>
                  <a:lnTo>
                    <a:pt x="1212850" y="692832"/>
                  </a:lnTo>
                  <a:lnTo>
                    <a:pt x="1212850" y="2093007"/>
                  </a:lnTo>
                  <a:lnTo>
                    <a:pt x="0" y="14001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7960503-0436-4E9A-A899-303F128C9DE1}"/>
              </a:ext>
            </a:extLst>
          </p:cNvPr>
          <p:cNvGrpSpPr/>
          <p:nvPr/>
        </p:nvGrpSpPr>
        <p:grpSpPr>
          <a:xfrm>
            <a:off x="5051424" y="3174087"/>
            <a:ext cx="2089152" cy="795391"/>
            <a:chOff x="5051424" y="3058690"/>
            <a:chExt cx="2089152" cy="795391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42405AF8-5701-4220-BE33-22CBA9822170}"/>
                </a:ext>
              </a:extLst>
            </p:cNvPr>
            <p:cNvSpPr/>
            <p:nvPr/>
          </p:nvSpPr>
          <p:spPr>
            <a:xfrm>
              <a:off x="6096001" y="3058690"/>
              <a:ext cx="1044575" cy="795391"/>
            </a:xfrm>
            <a:custGeom>
              <a:avLst/>
              <a:gdLst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0 w 1238250"/>
                <a:gd name="connsiteY4" fmla="*/ 692832 h 2100262"/>
                <a:gd name="connsiteX5" fmla="*/ 12700 w 1238250"/>
                <a:gd name="connsiteY5" fmla="*/ 700087 h 2100262"/>
                <a:gd name="connsiteX6" fmla="*/ 1238250 w 1238250"/>
                <a:gd name="connsiteY6" fmla="*/ 0 h 2100262"/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12700 w 1238250"/>
                <a:gd name="connsiteY4" fmla="*/ 700087 h 2100262"/>
                <a:gd name="connsiteX5" fmla="*/ 1238250 w 1238250"/>
                <a:gd name="connsiteY5" fmla="*/ 0 h 2100262"/>
                <a:gd name="connsiteX0" fmla="*/ 1225550 w 1225550"/>
                <a:gd name="connsiteY0" fmla="*/ 0 h 2100262"/>
                <a:gd name="connsiteX1" fmla="*/ 1225550 w 1225550"/>
                <a:gd name="connsiteY1" fmla="*/ 1400175 h 2100262"/>
                <a:gd name="connsiteX2" fmla="*/ 0 w 1225550"/>
                <a:gd name="connsiteY2" fmla="*/ 2100262 h 2100262"/>
                <a:gd name="connsiteX3" fmla="*/ 0 w 1225550"/>
                <a:gd name="connsiteY3" fmla="*/ 700087 h 2100262"/>
                <a:gd name="connsiteX4" fmla="*/ 1225550 w 1225550"/>
                <a:gd name="connsiteY4" fmla="*/ 0 h 210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550" h="2100262">
                  <a:moveTo>
                    <a:pt x="1225550" y="0"/>
                  </a:moveTo>
                  <a:lnTo>
                    <a:pt x="1225550" y="1400175"/>
                  </a:lnTo>
                  <a:lnTo>
                    <a:pt x="0" y="2100262"/>
                  </a:lnTo>
                  <a:lnTo>
                    <a:pt x="0" y="700087"/>
                  </a:lnTo>
                  <a:lnTo>
                    <a:pt x="122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86240A4-7169-4497-8EF4-409266A62F6A}"/>
                </a:ext>
              </a:extLst>
            </p:cNvPr>
            <p:cNvSpPr/>
            <p:nvPr/>
          </p:nvSpPr>
          <p:spPr>
            <a:xfrm>
              <a:off x="5051424" y="3058691"/>
              <a:ext cx="1042205" cy="795390"/>
            </a:xfrm>
            <a:custGeom>
              <a:avLst/>
              <a:gdLst>
                <a:gd name="connsiteX0" fmla="*/ 0 w 1212850"/>
                <a:gd name="connsiteY0" fmla="*/ 0 h 2093007"/>
                <a:gd name="connsiteX1" fmla="*/ 1212850 w 1212850"/>
                <a:gd name="connsiteY1" fmla="*/ 692832 h 2093007"/>
                <a:gd name="connsiteX2" fmla="*/ 1212850 w 1212850"/>
                <a:gd name="connsiteY2" fmla="*/ 2093007 h 2093007"/>
                <a:gd name="connsiteX3" fmla="*/ 0 w 1212850"/>
                <a:gd name="connsiteY3" fmla="*/ 1400175 h 2093007"/>
                <a:gd name="connsiteX4" fmla="*/ 0 w 1212850"/>
                <a:gd name="connsiteY4" fmla="*/ 0 h 209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850" h="2093007">
                  <a:moveTo>
                    <a:pt x="0" y="0"/>
                  </a:moveTo>
                  <a:lnTo>
                    <a:pt x="1212850" y="692832"/>
                  </a:lnTo>
                  <a:lnTo>
                    <a:pt x="1212850" y="2093007"/>
                  </a:lnTo>
                  <a:lnTo>
                    <a:pt x="0" y="14001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A83AE31-E952-4138-92C6-DC57FFF5F4C0}"/>
              </a:ext>
            </a:extLst>
          </p:cNvPr>
          <p:cNvGrpSpPr/>
          <p:nvPr/>
        </p:nvGrpSpPr>
        <p:grpSpPr>
          <a:xfrm>
            <a:off x="5051424" y="3622506"/>
            <a:ext cx="2089152" cy="795391"/>
            <a:chOff x="5051424" y="3423892"/>
            <a:chExt cx="2089152" cy="795391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4EDDEF49-8F93-4A0F-B0FA-EB67867A3AE6}"/>
                </a:ext>
              </a:extLst>
            </p:cNvPr>
            <p:cNvSpPr/>
            <p:nvPr/>
          </p:nvSpPr>
          <p:spPr>
            <a:xfrm>
              <a:off x="6096001" y="3423892"/>
              <a:ext cx="1044575" cy="795391"/>
            </a:xfrm>
            <a:custGeom>
              <a:avLst/>
              <a:gdLst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0 w 1238250"/>
                <a:gd name="connsiteY4" fmla="*/ 692832 h 2100262"/>
                <a:gd name="connsiteX5" fmla="*/ 12700 w 1238250"/>
                <a:gd name="connsiteY5" fmla="*/ 700087 h 2100262"/>
                <a:gd name="connsiteX6" fmla="*/ 1238250 w 1238250"/>
                <a:gd name="connsiteY6" fmla="*/ 0 h 2100262"/>
                <a:gd name="connsiteX0" fmla="*/ 1238250 w 1238250"/>
                <a:gd name="connsiteY0" fmla="*/ 0 h 2100262"/>
                <a:gd name="connsiteX1" fmla="*/ 1238250 w 1238250"/>
                <a:gd name="connsiteY1" fmla="*/ 1400175 h 2100262"/>
                <a:gd name="connsiteX2" fmla="*/ 12700 w 1238250"/>
                <a:gd name="connsiteY2" fmla="*/ 2100262 h 2100262"/>
                <a:gd name="connsiteX3" fmla="*/ 0 w 1238250"/>
                <a:gd name="connsiteY3" fmla="*/ 2093007 h 2100262"/>
                <a:gd name="connsiteX4" fmla="*/ 12700 w 1238250"/>
                <a:gd name="connsiteY4" fmla="*/ 700087 h 2100262"/>
                <a:gd name="connsiteX5" fmla="*/ 1238250 w 1238250"/>
                <a:gd name="connsiteY5" fmla="*/ 0 h 2100262"/>
                <a:gd name="connsiteX0" fmla="*/ 1225550 w 1225550"/>
                <a:gd name="connsiteY0" fmla="*/ 0 h 2100262"/>
                <a:gd name="connsiteX1" fmla="*/ 1225550 w 1225550"/>
                <a:gd name="connsiteY1" fmla="*/ 1400175 h 2100262"/>
                <a:gd name="connsiteX2" fmla="*/ 0 w 1225550"/>
                <a:gd name="connsiteY2" fmla="*/ 2100262 h 2100262"/>
                <a:gd name="connsiteX3" fmla="*/ 0 w 1225550"/>
                <a:gd name="connsiteY3" fmla="*/ 700087 h 2100262"/>
                <a:gd name="connsiteX4" fmla="*/ 1225550 w 1225550"/>
                <a:gd name="connsiteY4" fmla="*/ 0 h 210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550" h="2100262">
                  <a:moveTo>
                    <a:pt x="1225550" y="0"/>
                  </a:moveTo>
                  <a:lnTo>
                    <a:pt x="1225550" y="1400175"/>
                  </a:lnTo>
                  <a:lnTo>
                    <a:pt x="0" y="2100262"/>
                  </a:lnTo>
                  <a:lnTo>
                    <a:pt x="0" y="700087"/>
                  </a:lnTo>
                  <a:lnTo>
                    <a:pt x="122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39170854-F5E5-44EC-BF68-BE0B5D68A279}"/>
                </a:ext>
              </a:extLst>
            </p:cNvPr>
            <p:cNvSpPr/>
            <p:nvPr/>
          </p:nvSpPr>
          <p:spPr>
            <a:xfrm>
              <a:off x="5051424" y="3423893"/>
              <a:ext cx="1042205" cy="795390"/>
            </a:xfrm>
            <a:custGeom>
              <a:avLst/>
              <a:gdLst>
                <a:gd name="connsiteX0" fmla="*/ 0 w 1212850"/>
                <a:gd name="connsiteY0" fmla="*/ 0 h 2093007"/>
                <a:gd name="connsiteX1" fmla="*/ 1212850 w 1212850"/>
                <a:gd name="connsiteY1" fmla="*/ 692832 h 2093007"/>
                <a:gd name="connsiteX2" fmla="*/ 1212850 w 1212850"/>
                <a:gd name="connsiteY2" fmla="*/ 2093007 h 2093007"/>
                <a:gd name="connsiteX3" fmla="*/ 0 w 1212850"/>
                <a:gd name="connsiteY3" fmla="*/ 1400175 h 2093007"/>
                <a:gd name="connsiteX4" fmla="*/ 0 w 1212850"/>
                <a:gd name="connsiteY4" fmla="*/ 0 h 209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850" h="2093007">
                  <a:moveTo>
                    <a:pt x="0" y="0"/>
                  </a:moveTo>
                  <a:lnTo>
                    <a:pt x="1212850" y="692832"/>
                  </a:lnTo>
                  <a:lnTo>
                    <a:pt x="1212850" y="2093007"/>
                  </a:lnTo>
                  <a:lnTo>
                    <a:pt x="0" y="14001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15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644">
        <p:fade/>
      </p:transition>
    </mc:Choice>
    <mc:Fallback xmlns="">
      <p:transition spd="med" advTm="66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-0.0213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1.11111E-6 L 0 -0.0213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1.11111E-6 L 0 -0.0213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1.11111E-6 L 0 -0.0213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1.11111E-6 L 0 -0.0213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145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7" grpId="0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AB1FFE36-81C4-4BF4-A5A2-FA5A18DBE0D2}"/>
              </a:ext>
            </a:extLst>
          </p:cNvPr>
          <p:cNvSpPr/>
          <p:nvPr/>
        </p:nvSpPr>
        <p:spPr>
          <a:xfrm>
            <a:off x="-12496800" y="5534836"/>
            <a:ext cx="37185600" cy="5171024"/>
          </a:xfrm>
          <a:prstGeom prst="ellipse">
            <a:avLst/>
          </a:prstGeom>
          <a:gradFill flip="none" rotWithShape="1">
            <a:gsLst>
              <a:gs pos="41000">
                <a:schemeClr val="accent1">
                  <a:alpha val="0"/>
                </a:schemeClr>
              </a:gs>
              <a:gs pos="100000">
                <a:schemeClr val="accent1">
                  <a:alpha val="29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9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037FB75-EEF3-403E-8CEA-726A0D56F163}"/>
              </a:ext>
            </a:extLst>
          </p:cNvPr>
          <p:cNvSpPr/>
          <p:nvPr/>
        </p:nvSpPr>
        <p:spPr>
          <a:xfrm>
            <a:off x="2656114" y="1005955"/>
            <a:ext cx="6879772" cy="6879772"/>
          </a:xfrm>
          <a:prstGeom prst="ellipse">
            <a:avLst/>
          </a:pr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9299F0EF-FA44-4A4E-8C6E-FC7E9A8FDF3D}"/>
              </a:ext>
            </a:extLst>
          </p:cNvPr>
          <p:cNvSpPr/>
          <p:nvPr/>
        </p:nvSpPr>
        <p:spPr>
          <a:xfrm>
            <a:off x="0" y="5534837"/>
            <a:ext cx="12192000" cy="1134479"/>
          </a:xfrm>
          <a:custGeom>
            <a:avLst/>
            <a:gdLst>
              <a:gd name="connsiteX0" fmla="*/ 6096000 w 12192000"/>
              <a:gd name="connsiteY0" fmla="*/ 0 h 1134479"/>
              <a:gd name="connsiteX1" fmla="*/ 11624930 w 12192000"/>
              <a:gd name="connsiteY1" fmla="*/ 116239 h 1134479"/>
              <a:gd name="connsiteX2" fmla="*/ 12192000 w 12192000"/>
              <a:gd name="connsiteY2" fmla="*/ 142922 h 1134479"/>
              <a:gd name="connsiteX3" fmla="*/ 12192000 w 12192000"/>
              <a:gd name="connsiteY3" fmla="*/ 1134479 h 1134479"/>
              <a:gd name="connsiteX4" fmla="*/ 0 w 12192000"/>
              <a:gd name="connsiteY4" fmla="*/ 1134479 h 1134479"/>
              <a:gd name="connsiteX5" fmla="*/ 0 w 12192000"/>
              <a:gd name="connsiteY5" fmla="*/ 142922 h 1134479"/>
              <a:gd name="connsiteX6" fmla="*/ 567070 w 12192000"/>
              <a:gd name="connsiteY6" fmla="*/ 116239 h 1134479"/>
              <a:gd name="connsiteX7" fmla="*/ 6096000 w 12192000"/>
              <a:gd name="connsiteY7" fmla="*/ 0 h 113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34479">
                <a:moveTo>
                  <a:pt x="6096000" y="0"/>
                </a:moveTo>
                <a:cubicBezTo>
                  <a:pt x="8021348" y="0"/>
                  <a:pt x="9878343" y="40696"/>
                  <a:pt x="11624930" y="116239"/>
                </a:cubicBezTo>
                <a:lnTo>
                  <a:pt x="12192000" y="142922"/>
                </a:lnTo>
                <a:lnTo>
                  <a:pt x="12192000" y="1134479"/>
                </a:lnTo>
                <a:lnTo>
                  <a:pt x="0" y="1134479"/>
                </a:lnTo>
                <a:lnTo>
                  <a:pt x="0" y="142922"/>
                </a:lnTo>
                <a:lnTo>
                  <a:pt x="567070" y="116239"/>
                </a:lnTo>
                <a:cubicBezTo>
                  <a:pt x="2313657" y="40696"/>
                  <a:pt x="4170653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8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ECDD9F4-B377-4F01-BC68-928637CFC666}"/>
              </a:ext>
            </a:extLst>
          </p:cNvPr>
          <p:cNvSpPr/>
          <p:nvPr/>
        </p:nvSpPr>
        <p:spPr>
          <a:xfrm>
            <a:off x="4767848" y="3117689"/>
            <a:ext cx="2656304" cy="2656304"/>
          </a:xfrm>
          <a:prstGeom prst="ellipse">
            <a:avLst/>
          </a:prstGeom>
          <a:gradFill>
            <a:gsLst>
              <a:gs pos="50000">
                <a:srgbClr val="007E8B">
                  <a:alpha val="33000"/>
                </a:srgbClr>
              </a:gs>
              <a:gs pos="0">
                <a:schemeClr val="accent1"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1B927D12-1BC0-4D80-A213-17E0FF695021}"/>
              </a:ext>
            </a:extLst>
          </p:cNvPr>
          <p:cNvGrpSpPr/>
          <p:nvPr/>
        </p:nvGrpSpPr>
        <p:grpSpPr>
          <a:xfrm>
            <a:off x="5321300" y="3834939"/>
            <a:ext cx="1549400" cy="1221804"/>
            <a:chOff x="12477537" y="-3533775"/>
            <a:chExt cx="3980070" cy="313854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3B981DFD-A2D8-4B1B-A28A-E1CD15A65C69}"/>
                </a:ext>
              </a:extLst>
            </p:cNvPr>
            <p:cNvSpPr/>
            <p:nvPr/>
          </p:nvSpPr>
          <p:spPr>
            <a:xfrm>
              <a:off x="12521352" y="-3502342"/>
              <a:ext cx="3936255" cy="3107116"/>
            </a:xfrm>
            <a:custGeom>
              <a:avLst/>
              <a:gdLst>
                <a:gd name="connsiteX0" fmla="*/ 1067013 w 3936255"/>
                <a:gd name="connsiteY0" fmla="*/ 360998 h 3107116"/>
                <a:gd name="connsiteX1" fmla="*/ 1067013 w 3936255"/>
                <a:gd name="connsiteY1" fmla="*/ 369570 h 3107116"/>
                <a:gd name="connsiteX2" fmla="*/ 1067013 w 3936255"/>
                <a:gd name="connsiteY2" fmla="*/ 383858 h 3107116"/>
                <a:gd name="connsiteX3" fmla="*/ 1052725 w 3936255"/>
                <a:gd name="connsiteY3" fmla="*/ 403860 h 3107116"/>
                <a:gd name="connsiteX4" fmla="*/ 996528 w 3936255"/>
                <a:gd name="connsiteY4" fmla="*/ 403860 h 3107116"/>
                <a:gd name="connsiteX5" fmla="*/ 979383 w 3936255"/>
                <a:gd name="connsiteY5" fmla="*/ 426720 h 3107116"/>
                <a:gd name="connsiteX6" fmla="*/ 970810 w 3936255"/>
                <a:gd name="connsiteY6" fmla="*/ 455295 h 3107116"/>
                <a:gd name="connsiteX7" fmla="*/ 970810 w 3936255"/>
                <a:gd name="connsiteY7" fmla="*/ 493395 h 3107116"/>
                <a:gd name="connsiteX8" fmla="*/ 961285 w 3936255"/>
                <a:gd name="connsiteY8" fmla="*/ 514350 h 3107116"/>
                <a:gd name="connsiteX9" fmla="*/ 961285 w 3936255"/>
                <a:gd name="connsiteY9" fmla="*/ 523875 h 3107116"/>
                <a:gd name="connsiteX10" fmla="*/ 946998 w 3936255"/>
                <a:gd name="connsiteY10" fmla="*/ 523875 h 3107116"/>
                <a:gd name="connsiteX11" fmla="*/ 929853 w 3936255"/>
                <a:gd name="connsiteY11" fmla="*/ 541020 h 3107116"/>
                <a:gd name="connsiteX12" fmla="*/ 911755 w 3936255"/>
                <a:gd name="connsiteY12" fmla="*/ 525780 h 3107116"/>
                <a:gd name="connsiteX13" fmla="*/ 890800 w 3936255"/>
                <a:gd name="connsiteY13" fmla="*/ 517208 h 3107116"/>
                <a:gd name="connsiteX14" fmla="*/ 870798 w 3936255"/>
                <a:gd name="connsiteY14" fmla="*/ 517208 h 3107116"/>
                <a:gd name="connsiteX15" fmla="*/ 838413 w 3936255"/>
                <a:gd name="connsiteY15" fmla="*/ 501968 h 3107116"/>
                <a:gd name="connsiteX16" fmla="*/ 817458 w 3936255"/>
                <a:gd name="connsiteY16" fmla="*/ 487680 h 3107116"/>
                <a:gd name="connsiteX17" fmla="*/ 804123 w 3936255"/>
                <a:gd name="connsiteY17" fmla="*/ 487680 h 3107116"/>
                <a:gd name="connsiteX18" fmla="*/ 788883 w 3936255"/>
                <a:gd name="connsiteY18" fmla="*/ 505778 h 3107116"/>
                <a:gd name="connsiteX19" fmla="*/ 770785 w 3936255"/>
                <a:gd name="connsiteY19" fmla="*/ 535305 h 3107116"/>
                <a:gd name="connsiteX20" fmla="*/ 756498 w 3936255"/>
                <a:gd name="connsiteY20" fmla="*/ 561975 h 3107116"/>
                <a:gd name="connsiteX21" fmla="*/ 741258 w 3936255"/>
                <a:gd name="connsiteY21" fmla="*/ 581978 h 3107116"/>
                <a:gd name="connsiteX22" fmla="*/ 731733 w 3936255"/>
                <a:gd name="connsiteY22" fmla="*/ 600075 h 3107116"/>
                <a:gd name="connsiteX23" fmla="*/ 731733 w 3936255"/>
                <a:gd name="connsiteY23" fmla="*/ 612458 h 3107116"/>
                <a:gd name="connsiteX24" fmla="*/ 741258 w 3936255"/>
                <a:gd name="connsiteY24" fmla="*/ 638175 h 3107116"/>
                <a:gd name="connsiteX25" fmla="*/ 731733 w 3936255"/>
                <a:gd name="connsiteY25" fmla="*/ 646748 h 3107116"/>
                <a:gd name="connsiteX26" fmla="*/ 705063 w 3936255"/>
                <a:gd name="connsiteY26" fmla="*/ 635318 h 3107116"/>
                <a:gd name="connsiteX27" fmla="*/ 687918 w 3936255"/>
                <a:gd name="connsiteY27" fmla="*/ 614363 h 3107116"/>
                <a:gd name="connsiteX28" fmla="*/ 567903 w 3936255"/>
                <a:gd name="connsiteY28" fmla="*/ 614363 h 3107116"/>
                <a:gd name="connsiteX29" fmla="*/ 567903 w 3936255"/>
                <a:gd name="connsiteY29" fmla="*/ 623888 h 3107116"/>
                <a:gd name="connsiteX30" fmla="*/ 577428 w 3936255"/>
                <a:gd name="connsiteY30" fmla="*/ 633413 h 3107116"/>
                <a:gd name="connsiteX31" fmla="*/ 586953 w 3936255"/>
                <a:gd name="connsiteY31" fmla="*/ 641985 h 3107116"/>
                <a:gd name="connsiteX32" fmla="*/ 586953 w 3936255"/>
                <a:gd name="connsiteY32" fmla="*/ 667703 h 3107116"/>
                <a:gd name="connsiteX33" fmla="*/ 586953 w 3936255"/>
                <a:gd name="connsiteY33" fmla="*/ 778193 h 3107116"/>
                <a:gd name="connsiteX34" fmla="*/ 575523 w 3936255"/>
                <a:gd name="connsiteY34" fmla="*/ 793433 h 3107116"/>
                <a:gd name="connsiteX35" fmla="*/ 566950 w 3936255"/>
                <a:gd name="connsiteY35" fmla="*/ 800100 h 3107116"/>
                <a:gd name="connsiteX36" fmla="*/ 557425 w 3936255"/>
                <a:gd name="connsiteY36" fmla="*/ 800100 h 3107116"/>
                <a:gd name="connsiteX37" fmla="*/ 539328 w 3936255"/>
                <a:gd name="connsiteY37" fmla="*/ 800100 h 3107116"/>
                <a:gd name="connsiteX38" fmla="*/ 539328 w 3936255"/>
                <a:gd name="connsiteY38" fmla="*/ 864870 h 3107116"/>
                <a:gd name="connsiteX39" fmla="*/ 527898 w 3936255"/>
                <a:gd name="connsiteY39" fmla="*/ 864870 h 3107116"/>
                <a:gd name="connsiteX40" fmla="*/ 464080 w 3936255"/>
                <a:gd name="connsiteY40" fmla="*/ 864870 h 3107116"/>
                <a:gd name="connsiteX41" fmla="*/ 413598 w 3936255"/>
                <a:gd name="connsiteY41" fmla="*/ 897255 h 3107116"/>
                <a:gd name="connsiteX42" fmla="*/ 365020 w 3936255"/>
                <a:gd name="connsiteY42" fmla="*/ 897255 h 3107116"/>
                <a:gd name="connsiteX43" fmla="*/ 350733 w 3936255"/>
                <a:gd name="connsiteY43" fmla="*/ 912495 h 3107116"/>
                <a:gd name="connsiteX44" fmla="*/ 330730 w 3936255"/>
                <a:gd name="connsiteY44" fmla="*/ 912495 h 3107116"/>
                <a:gd name="connsiteX45" fmla="*/ 312633 w 3936255"/>
                <a:gd name="connsiteY45" fmla="*/ 926783 h 3107116"/>
                <a:gd name="connsiteX46" fmla="*/ 271675 w 3936255"/>
                <a:gd name="connsiteY46" fmla="*/ 897255 h 3107116"/>
                <a:gd name="connsiteX47" fmla="*/ 225955 w 3936255"/>
                <a:gd name="connsiteY47" fmla="*/ 940118 h 3107116"/>
                <a:gd name="connsiteX48" fmla="*/ 170710 w 3936255"/>
                <a:gd name="connsiteY48" fmla="*/ 940118 h 3107116"/>
                <a:gd name="connsiteX49" fmla="*/ 170710 w 3936255"/>
                <a:gd name="connsiteY49" fmla="*/ 908685 h 3107116"/>
                <a:gd name="connsiteX50" fmla="*/ 119275 w 3936255"/>
                <a:gd name="connsiteY50" fmla="*/ 908685 h 3107116"/>
                <a:gd name="connsiteX51" fmla="*/ 110703 w 3936255"/>
                <a:gd name="connsiteY51" fmla="*/ 918210 h 3107116"/>
                <a:gd name="connsiteX52" fmla="*/ 102130 w 3936255"/>
                <a:gd name="connsiteY52" fmla="*/ 918210 h 3107116"/>
                <a:gd name="connsiteX53" fmla="*/ 90700 w 3936255"/>
                <a:gd name="connsiteY53" fmla="*/ 926783 h 3107116"/>
                <a:gd name="connsiteX54" fmla="*/ 46885 w 3936255"/>
                <a:gd name="connsiteY54" fmla="*/ 926783 h 3107116"/>
                <a:gd name="connsiteX55" fmla="*/ 46885 w 3936255"/>
                <a:gd name="connsiteY55" fmla="*/ 944880 h 3107116"/>
                <a:gd name="connsiteX56" fmla="*/ 34503 w 3936255"/>
                <a:gd name="connsiteY56" fmla="*/ 959168 h 3107116"/>
                <a:gd name="connsiteX57" fmla="*/ 34503 w 3936255"/>
                <a:gd name="connsiteY57" fmla="*/ 967740 h 3107116"/>
                <a:gd name="connsiteX58" fmla="*/ 12595 w 3936255"/>
                <a:gd name="connsiteY58" fmla="*/ 967740 h 3107116"/>
                <a:gd name="connsiteX59" fmla="*/ 12595 w 3936255"/>
                <a:gd name="connsiteY59" fmla="*/ 985838 h 3107116"/>
                <a:gd name="connsiteX60" fmla="*/ 12595 w 3936255"/>
                <a:gd name="connsiteY60" fmla="*/ 1009650 h 3107116"/>
                <a:gd name="connsiteX61" fmla="*/ 213 w 3936255"/>
                <a:gd name="connsiteY61" fmla="*/ 1029653 h 3107116"/>
                <a:gd name="connsiteX62" fmla="*/ 9738 w 3936255"/>
                <a:gd name="connsiteY62" fmla="*/ 1046798 h 3107116"/>
                <a:gd name="connsiteX63" fmla="*/ 47838 w 3936255"/>
                <a:gd name="connsiteY63" fmla="*/ 1046798 h 3107116"/>
                <a:gd name="connsiteX64" fmla="*/ 65935 w 3936255"/>
                <a:gd name="connsiteY64" fmla="*/ 1067753 h 3107116"/>
                <a:gd name="connsiteX65" fmla="*/ 56410 w 3936255"/>
                <a:gd name="connsiteY65" fmla="*/ 1085850 h 3107116"/>
                <a:gd name="connsiteX66" fmla="*/ 56410 w 3936255"/>
                <a:gd name="connsiteY66" fmla="*/ 1117283 h 3107116"/>
                <a:gd name="connsiteX67" fmla="*/ 42123 w 3936255"/>
                <a:gd name="connsiteY67" fmla="*/ 1140143 h 3107116"/>
                <a:gd name="connsiteX68" fmla="*/ 42123 w 3936255"/>
                <a:gd name="connsiteY68" fmla="*/ 1161098 h 3107116"/>
                <a:gd name="connsiteX69" fmla="*/ 42123 w 3936255"/>
                <a:gd name="connsiteY69" fmla="*/ 1175385 h 3107116"/>
                <a:gd name="connsiteX70" fmla="*/ 1165 w 3936255"/>
                <a:gd name="connsiteY70" fmla="*/ 1175385 h 3107116"/>
                <a:gd name="connsiteX71" fmla="*/ 1165 w 3936255"/>
                <a:gd name="connsiteY71" fmla="*/ 1189673 h 3107116"/>
                <a:gd name="connsiteX72" fmla="*/ 26883 w 3936255"/>
                <a:gd name="connsiteY72" fmla="*/ 1206818 h 3107116"/>
                <a:gd name="connsiteX73" fmla="*/ 44980 w 3936255"/>
                <a:gd name="connsiteY73" fmla="*/ 1222058 h 3107116"/>
                <a:gd name="connsiteX74" fmla="*/ 44980 w 3936255"/>
                <a:gd name="connsiteY74" fmla="*/ 1231583 h 3107116"/>
                <a:gd name="connsiteX75" fmla="*/ 59268 w 3936255"/>
                <a:gd name="connsiteY75" fmla="*/ 1238250 h 3107116"/>
                <a:gd name="connsiteX76" fmla="*/ 77365 w 3936255"/>
                <a:gd name="connsiteY76" fmla="*/ 1266825 h 3107116"/>
                <a:gd name="connsiteX77" fmla="*/ 68793 w 3936255"/>
                <a:gd name="connsiteY77" fmla="*/ 1290638 h 3107116"/>
                <a:gd name="connsiteX78" fmla="*/ 68793 w 3936255"/>
                <a:gd name="connsiteY78" fmla="*/ 1313498 h 3107116"/>
                <a:gd name="connsiteX79" fmla="*/ 81175 w 3936255"/>
                <a:gd name="connsiteY79" fmla="*/ 1324928 h 3107116"/>
                <a:gd name="connsiteX80" fmla="*/ 99273 w 3936255"/>
                <a:gd name="connsiteY80" fmla="*/ 1324928 h 3107116"/>
                <a:gd name="connsiteX81" fmla="*/ 99273 w 3936255"/>
                <a:gd name="connsiteY81" fmla="*/ 1347788 h 3107116"/>
                <a:gd name="connsiteX82" fmla="*/ 120228 w 3936255"/>
                <a:gd name="connsiteY82" fmla="*/ 1364933 h 3107116"/>
                <a:gd name="connsiteX83" fmla="*/ 149755 w 3936255"/>
                <a:gd name="connsiteY83" fmla="*/ 1380173 h 3107116"/>
                <a:gd name="connsiteX84" fmla="*/ 172615 w 3936255"/>
                <a:gd name="connsiteY84" fmla="*/ 1386840 h 3107116"/>
                <a:gd name="connsiteX85" fmla="*/ 184045 w 3936255"/>
                <a:gd name="connsiteY85" fmla="*/ 1386840 h 3107116"/>
                <a:gd name="connsiteX86" fmla="*/ 175473 w 3936255"/>
                <a:gd name="connsiteY86" fmla="*/ 1403985 h 3107116"/>
                <a:gd name="connsiteX87" fmla="*/ 175473 w 3936255"/>
                <a:gd name="connsiteY87" fmla="*/ 1418273 h 3107116"/>
                <a:gd name="connsiteX88" fmla="*/ 175473 w 3936255"/>
                <a:gd name="connsiteY88" fmla="*/ 1430655 h 3107116"/>
                <a:gd name="connsiteX89" fmla="*/ 175473 w 3936255"/>
                <a:gd name="connsiteY89" fmla="*/ 1450658 h 3107116"/>
                <a:gd name="connsiteX90" fmla="*/ 175473 w 3936255"/>
                <a:gd name="connsiteY90" fmla="*/ 1464945 h 3107116"/>
                <a:gd name="connsiteX91" fmla="*/ 190713 w 3936255"/>
                <a:gd name="connsiteY91" fmla="*/ 1483043 h 3107116"/>
                <a:gd name="connsiteX92" fmla="*/ 210715 w 3936255"/>
                <a:gd name="connsiteY92" fmla="*/ 1497330 h 3107116"/>
                <a:gd name="connsiteX93" fmla="*/ 210715 w 3936255"/>
                <a:gd name="connsiteY93" fmla="*/ 1506855 h 3107116"/>
                <a:gd name="connsiteX94" fmla="*/ 202143 w 3936255"/>
                <a:gd name="connsiteY94" fmla="*/ 1519238 h 3107116"/>
                <a:gd name="connsiteX95" fmla="*/ 184998 w 3936255"/>
                <a:gd name="connsiteY95" fmla="*/ 1519238 h 3107116"/>
                <a:gd name="connsiteX96" fmla="*/ 184998 w 3936255"/>
                <a:gd name="connsiteY96" fmla="*/ 1527810 h 3107116"/>
                <a:gd name="connsiteX97" fmla="*/ 184998 w 3936255"/>
                <a:gd name="connsiteY97" fmla="*/ 1545908 h 3107116"/>
                <a:gd name="connsiteX98" fmla="*/ 184998 w 3936255"/>
                <a:gd name="connsiteY98" fmla="*/ 1561148 h 3107116"/>
                <a:gd name="connsiteX99" fmla="*/ 184998 w 3936255"/>
                <a:gd name="connsiteY99" fmla="*/ 1578293 h 3107116"/>
                <a:gd name="connsiteX100" fmla="*/ 191665 w 3936255"/>
                <a:gd name="connsiteY100" fmla="*/ 1599248 h 3107116"/>
                <a:gd name="connsiteX101" fmla="*/ 191665 w 3936255"/>
                <a:gd name="connsiteY101" fmla="*/ 1611630 h 3107116"/>
                <a:gd name="connsiteX102" fmla="*/ 191665 w 3936255"/>
                <a:gd name="connsiteY102" fmla="*/ 1625918 h 3107116"/>
                <a:gd name="connsiteX103" fmla="*/ 191665 w 3936255"/>
                <a:gd name="connsiteY103" fmla="*/ 1649730 h 3107116"/>
                <a:gd name="connsiteX104" fmla="*/ 183093 w 3936255"/>
                <a:gd name="connsiteY104" fmla="*/ 1664970 h 3107116"/>
                <a:gd name="connsiteX105" fmla="*/ 170710 w 3936255"/>
                <a:gd name="connsiteY105" fmla="*/ 1671638 h 3107116"/>
                <a:gd name="connsiteX106" fmla="*/ 152613 w 3936255"/>
                <a:gd name="connsiteY106" fmla="*/ 1663065 h 3107116"/>
                <a:gd name="connsiteX107" fmla="*/ 152613 w 3936255"/>
                <a:gd name="connsiteY107" fmla="*/ 1651635 h 3107116"/>
                <a:gd name="connsiteX108" fmla="*/ 162138 w 3936255"/>
                <a:gd name="connsiteY108" fmla="*/ 1643063 h 3107116"/>
                <a:gd name="connsiteX109" fmla="*/ 153565 w 3936255"/>
                <a:gd name="connsiteY109" fmla="*/ 1643063 h 3107116"/>
                <a:gd name="connsiteX110" fmla="*/ 132610 w 3936255"/>
                <a:gd name="connsiteY110" fmla="*/ 1651635 h 3107116"/>
                <a:gd name="connsiteX111" fmla="*/ 132610 w 3936255"/>
                <a:gd name="connsiteY111" fmla="*/ 1674495 h 3107116"/>
                <a:gd name="connsiteX112" fmla="*/ 132610 w 3936255"/>
                <a:gd name="connsiteY112" fmla="*/ 1697355 h 3107116"/>
                <a:gd name="connsiteX113" fmla="*/ 141183 w 3936255"/>
                <a:gd name="connsiteY113" fmla="*/ 1712595 h 3107116"/>
                <a:gd name="connsiteX114" fmla="*/ 141183 w 3936255"/>
                <a:gd name="connsiteY114" fmla="*/ 1730693 h 3107116"/>
                <a:gd name="connsiteX115" fmla="*/ 147850 w 3936255"/>
                <a:gd name="connsiteY115" fmla="*/ 1740218 h 3107116"/>
                <a:gd name="connsiteX116" fmla="*/ 139278 w 3936255"/>
                <a:gd name="connsiteY116" fmla="*/ 1751648 h 3107116"/>
                <a:gd name="connsiteX117" fmla="*/ 139278 w 3936255"/>
                <a:gd name="connsiteY117" fmla="*/ 1766888 h 3107116"/>
                <a:gd name="connsiteX118" fmla="*/ 156423 w 3936255"/>
                <a:gd name="connsiteY118" fmla="*/ 1801178 h 3107116"/>
                <a:gd name="connsiteX119" fmla="*/ 177378 w 3936255"/>
                <a:gd name="connsiteY119" fmla="*/ 1801178 h 3107116"/>
                <a:gd name="connsiteX120" fmla="*/ 189760 w 3936255"/>
                <a:gd name="connsiteY120" fmla="*/ 1810703 h 3107116"/>
                <a:gd name="connsiteX121" fmla="*/ 209763 w 3936255"/>
                <a:gd name="connsiteY121" fmla="*/ 1810703 h 3107116"/>
                <a:gd name="connsiteX122" fmla="*/ 218335 w 3936255"/>
                <a:gd name="connsiteY122" fmla="*/ 1833563 h 3107116"/>
                <a:gd name="connsiteX123" fmla="*/ 244053 w 3936255"/>
                <a:gd name="connsiteY123" fmla="*/ 1862138 h 3107116"/>
                <a:gd name="connsiteX124" fmla="*/ 265008 w 3936255"/>
                <a:gd name="connsiteY124" fmla="*/ 1884998 h 3107116"/>
                <a:gd name="connsiteX125" fmla="*/ 294535 w 3936255"/>
                <a:gd name="connsiteY125" fmla="*/ 1914525 h 3107116"/>
                <a:gd name="connsiteX126" fmla="*/ 303108 w 3936255"/>
                <a:gd name="connsiteY126" fmla="*/ 1914525 h 3107116"/>
                <a:gd name="connsiteX127" fmla="*/ 314538 w 3936255"/>
                <a:gd name="connsiteY127" fmla="*/ 1897380 h 3107116"/>
                <a:gd name="connsiteX128" fmla="*/ 356448 w 3936255"/>
                <a:gd name="connsiteY128" fmla="*/ 1897380 h 3107116"/>
                <a:gd name="connsiteX129" fmla="*/ 367878 w 3936255"/>
                <a:gd name="connsiteY129" fmla="*/ 1909763 h 3107116"/>
                <a:gd name="connsiteX130" fmla="*/ 367878 w 3936255"/>
                <a:gd name="connsiteY130" fmla="*/ 1926908 h 3107116"/>
                <a:gd name="connsiteX131" fmla="*/ 390738 w 3936255"/>
                <a:gd name="connsiteY131" fmla="*/ 1942148 h 3107116"/>
                <a:gd name="connsiteX132" fmla="*/ 413598 w 3936255"/>
                <a:gd name="connsiteY132" fmla="*/ 1968818 h 3107116"/>
                <a:gd name="connsiteX133" fmla="*/ 428838 w 3936255"/>
                <a:gd name="connsiteY133" fmla="*/ 1986915 h 3107116"/>
                <a:gd name="connsiteX134" fmla="*/ 440268 w 3936255"/>
                <a:gd name="connsiteY134" fmla="*/ 2002155 h 3107116"/>
                <a:gd name="connsiteX135" fmla="*/ 448840 w 3936255"/>
                <a:gd name="connsiteY135" fmla="*/ 2025015 h 3107116"/>
                <a:gd name="connsiteX136" fmla="*/ 465985 w 3936255"/>
                <a:gd name="connsiteY136" fmla="*/ 2031683 h 3107116"/>
                <a:gd name="connsiteX137" fmla="*/ 488845 w 3936255"/>
                <a:gd name="connsiteY137" fmla="*/ 2031683 h 3107116"/>
                <a:gd name="connsiteX138" fmla="*/ 501228 w 3936255"/>
                <a:gd name="connsiteY138" fmla="*/ 2046923 h 3107116"/>
                <a:gd name="connsiteX139" fmla="*/ 501228 w 3936255"/>
                <a:gd name="connsiteY139" fmla="*/ 2067878 h 3107116"/>
                <a:gd name="connsiteX140" fmla="*/ 526945 w 3936255"/>
                <a:gd name="connsiteY140" fmla="*/ 2091690 h 3107116"/>
                <a:gd name="connsiteX141" fmla="*/ 546948 w 3936255"/>
                <a:gd name="connsiteY141" fmla="*/ 2105978 h 3107116"/>
                <a:gd name="connsiteX142" fmla="*/ 558378 w 3936255"/>
                <a:gd name="connsiteY142" fmla="*/ 2105978 h 3107116"/>
                <a:gd name="connsiteX143" fmla="*/ 558378 w 3936255"/>
                <a:gd name="connsiteY143" fmla="*/ 2118360 h 3107116"/>
                <a:gd name="connsiteX144" fmla="*/ 558378 w 3936255"/>
                <a:gd name="connsiteY144" fmla="*/ 2127885 h 3107116"/>
                <a:gd name="connsiteX145" fmla="*/ 594573 w 3936255"/>
                <a:gd name="connsiteY145" fmla="*/ 2127885 h 3107116"/>
                <a:gd name="connsiteX146" fmla="*/ 604098 w 3936255"/>
                <a:gd name="connsiteY146" fmla="*/ 2148840 h 3107116"/>
                <a:gd name="connsiteX147" fmla="*/ 604098 w 3936255"/>
                <a:gd name="connsiteY147" fmla="*/ 2163128 h 3107116"/>
                <a:gd name="connsiteX148" fmla="*/ 616480 w 3936255"/>
                <a:gd name="connsiteY148" fmla="*/ 2163128 h 3107116"/>
                <a:gd name="connsiteX149" fmla="*/ 616480 w 3936255"/>
                <a:gd name="connsiteY149" fmla="*/ 2154555 h 3107116"/>
                <a:gd name="connsiteX150" fmla="*/ 616480 w 3936255"/>
                <a:gd name="connsiteY150" fmla="*/ 2168843 h 3107116"/>
                <a:gd name="connsiteX151" fmla="*/ 625053 w 3936255"/>
                <a:gd name="connsiteY151" fmla="*/ 2175510 h 3107116"/>
                <a:gd name="connsiteX152" fmla="*/ 634578 w 3936255"/>
                <a:gd name="connsiteY152" fmla="*/ 2168843 h 3107116"/>
                <a:gd name="connsiteX153" fmla="*/ 643150 w 3936255"/>
                <a:gd name="connsiteY153" fmla="*/ 2168843 h 3107116"/>
                <a:gd name="connsiteX154" fmla="*/ 674583 w 3936255"/>
                <a:gd name="connsiteY154" fmla="*/ 2189798 h 3107116"/>
                <a:gd name="connsiteX155" fmla="*/ 695538 w 3936255"/>
                <a:gd name="connsiteY155" fmla="*/ 2199323 h 3107116"/>
                <a:gd name="connsiteX156" fmla="*/ 849843 w 3936255"/>
                <a:gd name="connsiteY156" fmla="*/ 2199323 h 3107116"/>
                <a:gd name="connsiteX157" fmla="*/ 867940 w 3936255"/>
                <a:gd name="connsiteY157" fmla="*/ 2210753 h 3107116"/>
                <a:gd name="connsiteX158" fmla="*/ 858415 w 3936255"/>
                <a:gd name="connsiteY158" fmla="*/ 2248853 h 3107116"/>
                <a:gd name="connsiteX159" fmla="*/ 858415 w 3936255"/>
                <a:gd name="connsiteY159" fmla="*/ 2266950 h 3107116"/>
                <a:gd name="connsiteX160" fmla="*/ 866988 w 3936255"/>
                <a:gd name="connsiteY160" fmla="*/ 2266950 h 3107116"/>
                <a:gd name="connsiteX161" fmla="*/ 878418 w 3936255"/>
                <a:gd name="connsiteY161" fmla="*/ 2249805 h 3107116"/>
                <a:gd name="connsiteX162" fmla="*/ 890800 w 3936255"/>
                <a:gd name="connsiteY162" fmla="*/ 2229803 h 3107116"/>
                <a:gd name="connsiteX163" fmla="*/ 916518 w 3936255"/>
                <a:gd name="connsiteY163" fmla="*/ 2206943 h 3107116"/>
                <a:gd name="connsiteX164" fmla="*/ 937473 w 3936255"/>
                <a:gd name="connsiteY164" fmla="*/ 2195513 h 3107116"/>
                <a:gd name="connsiteX165" fmla="*/ 960333 w 3936255"/>
                <a:gd name="connsiteY165" fmla="*/ 2195513 h 3107116"/>
                <a:gd name="connsiteX166" fmla="*/ 988908 w 3936255"/>
                <a:gd name="connsiteY166" fmla="*/ 2209800 h 3107116"/>
                <a:gd name="connsiteX167" fmla="*/ 1021293 w 3936255"/>
                <a:gd name="connsiteY167" fmla="*/ 2226945 h 3107116"/>
                <a:gd name="connsiteX168" fmla="*/ 1029865 w 3936255"/>
                <a:gd name="connsiteY168" fmla="*/ 2226945 h 3107116"/>
                <a:gd name="connsiteX169" fmla="*/ 1044153 w 3936255"/>
                <a:gd name="connsiteY169" fmla="*/ 2220278 h 3107116"/>
                <a:gd name="connsiteX170" fmla="*/ 1058440 w 3936255"/>
                <a:gd name="connsiteY170" fmla="*/ 2220278 h 3107116"/>
                <a:gd name="connsiteX171" fmla="*/ 1069870 w 3936255"/>
                <a:gd name="connsiteY171" fmla="*/ 2235518 h 3107116"/>
                <a:gd name="connsiteX172" fmla="*/ 1069870 w 3936255"/>
                <a:gd name="connsiteY172" fmla="*/ 2253615 h 3107116"/>
                <a:gd name="connsiteX173" fmla="*/ 1078443 w 3936255"/>
                <a:gd name="connsiteY173" fmla="*/ 2274570 h 3107116"/>
                <a:gd name="connsiteX174" fmla="*/ 1090825 w 3936255"/>
                <a:gd name="connsiteY174" fmla="*/ 2281238 h 3107116"/>
                <a:gd name="connsiteX175" fmla="*/ 1107970 w 3936255"/>
                <a:gd name="connsiteY175" fmla="*/ 2287905 h 3107116"/>
                <a:gd name="connsiteX176" fmla="*/ 1107970 w 3936255"/>
                <a:gd name="connsiteY176" fmla="*/ 2307908 h 3107116"/>
                <a:gd name="connsiteX177" fmla="*/ 1107970 w 3936255"/>
                <a:gd name="connsiteY177" fmla="*/ 2327910 h 3107116"/>
                <a:gd name="connsiteX178" fmla="*/ 1119400 w 3936255"/>
                <a:gd name="connsiteY178" fmla="*/ 2327910 h 3107116"/>
                <a:gd name="connsiteX179" fmla="*/ 1148928 w 3936255"/>
                <a:gd name="connsiteY179" fmla="*/ 2334578 h 3107116"/>
                <a:gd name="connsiteX180" fmla="*/ 1174645 w 3936255"/>
                <a:gd name="connsiteY180" fmla="*/ 2334578 h 3107116"/>
                <a:gd name="connsiteX181" fmla="*/ 1200363 w 3936255"/>
                <a:gd name="connsiteY181" fmla="*/ 2334578 h 3107116"/>
                <a:gd name="connsiteX182" fmla="*/ 1234653 w 3936255"/>
                <a:gd name="connsiteY182" fmla="*/ 2334578 h 3107116"/>
                <a:gd name="connsiteX183" fmla="*/ 1252751 w 3936255"/>
                <a:gd name="connsiteY183" fmla="*/ 2316480 h 3107116"/>
                <a:gd name="connsiteX184" fmla="*/ 1267038 w 3936255"/>
                <a:gd name="connsiteY184" fmla="*/ 2298383 h 3107116"/>
                <a:gd name="connsiteX185" fmla="*/ 1287040 w 3936255"/>
                <a:gd name="connsiteY185" fmla="*/ 2286000 h 3107116"/>
                <a:gd name="connsiteX186" fmla="*/ 1313710 w 3936255"/>
                <a:gd name="connsiteY186" fmla="*/ 2277428 h 3107116"/>
                <a:gd name="connsiteX187" fmla="*/ 1343238 w 3936255"/>
                <a:gd name="connsiteY187" fmla="*/ 2277428 h 3107116"/>
                <a:gd name="connsiteX188" fmla="*/ 1364193 w 3936255"/>
                <a:gd name="connsiteY188" fmla="*/ 2265045 h 3107116"/>
                <a:gd name="connsiteX189" fmla="*/ 1381338 w 3936255"/>
                <a:gd name="connsiteY189" fmla="*/ 2245043 h 3107116"/>
                <a:gd name="connsiteX190" fmla="*/ 1402293 w 3936255"/>
                <a:gd name="connsiteY190" fmla="*/ 2245043 h 3107116"/>
                <a:gd name="connsiteX191" fmla="*/ 1460395 w 3936255"/>
                <a:gd name="connsiteY191" fmla="*/ 2245043 h 3107116"/>
                <a:gd name="connsiteX192" fmla="*/ 1481351 w 3936255"/>
                <a:gd name="connsiteY192" fmla="*/ 2263140 h 3107116"/>
                <a:gd name="connsiteX193" fmla="*/ 1493733 w 3936255"/>
                <a:gd name="connsiteY193" fmla="*/ 2274570 h 3107116"/>
                <a:gd name="connsiteX194" fmla="*/ 1508973 w 3936255"/>
                <a:gd name="connsiteY194" fmla="*/ 2281238 h 3107116"/>
                <a:gd name="connsiteX195" fmla="*/ 1523260 w 3936255"/>
                <a:gd name="connsiteY195" fmla="*/ 2281238 h 3107116"/>
                <a:gd name="connsiteX196" fmla="*/ 1529928 w 3936255"/>
                <a:gd name="connsiteY196" fmla="*/ 2268855 h 3107116"/>
                <a:gd name="connsiteX197" fmla="*/ 1529928 w 3936255"/>
                <a:gd name="connsiteY197" fmla="*/ 2253615 h 3107116"/>
                <a:gd name="connsiteX198" fmla="*/ 1539453 w 3936255"/>
                <a:gd name="connsiteY198" fmla="*/ 2242185 h 3107116"/>
                <a:gd name="connsiteX199" fmla="*/ 1554693 w 3936255"/>
                <a:gd name="connsiteY199" fmla="*/ 2242185 h 3107116"/>
                <a:gd name="connsiteX200" fmla="*/ 1569933 w 3936255"/>
                <a:gd name="connsiteY200" fmla="*/ 2254568 h 3107116"/>
                <a:gd name="connsiteX201" fmla="*/ 1585173 w 3936255"/>
                <a:gd name="connsiteY201" fmla="*/ 2266950 h 3107116"/>
                <a:gd name="connsiteX202" fmla="*/ 1585173 w 3936255"/>
                <a:gd name="connsiteY202" fmla="*/ 2284095 h 3107116"/>
                <a:gd name="connsiteX203" fmla="*/ 1585173 w 3936255"/>
                <a:gd name="connsiteY203" fmla="*/ 2307908 h 3107116"/>
                <a:gd name="connsiteX204" fmla="*/ 1591840 w 3936255"/>
                <a:gd name="connsiteY204" fmla="*/ 2319338 h 3107116"/>
                <a:gd name="connsiteX205" fmla="*/ 1601365 w 3936255"/>
                <a:gd name="connsiteY205" fmla="*/ 2309813 h 3107116"/>
                <a:gd name="connsiteX206" fmla="*/ 1610890 w 3936255"/>
                <a:gd name="connsiteY206" fmla="*/ 2309813 h 3107116"/>
                <a:gd name="connsiteX207" fmla="*/ 1625178 w 3936255"/>
                <a:gd name="connsiteY207" fmla="*/ 2329815 h 3107116"/>
                <a:gd name="connsiteX208" fmla="*/ 1625178 w 3936255"/>
                <a:gd name="connsiteY208" fmla="*/ 2361248 h 3107116"/>
                <a:gd name="connsiteX209" fmla="*/ 1625178 w 3936255"/>
                <a:gd name="connsiteY209" fmla="*/ 2417445 h 3107116"/>
                <a:gd name="connsiteX210" fmla="*/ 1618510 w 3936255"/>
                <a:gd name="connsiteY210" fmla="*/ 2432685 h 3107116"/>
                <a:gd name="connsiteX211" fmla="*/ 1618510 w 3936255"/>
                <a:gd name="connsiteY211" fmla="*/ 2445068 h 3107116"/>
                <a:gd name="connsiteX212" fmla="*/ 1607080 w 3936255"/>
                <a:gd name="connsiteY212" fmla="*/ 2453640 h 3107116"/>
                <a:gd name="connsiteX213" fmla="*/ 1607080 w 3936255"/>
                <a:gd name="connsiteY213" fmla="*/ 2479358 h 3107116"/>
                <a:gd name="connsiteX214" fmla="*/ 1598508 w 3936255"/>
                <a:gd name="connsiteY214" fmla="*/ 2479358 h 3107116"/>
                <a:gd name="connsiteX215" fmla="*/ 1588983 w 3936255"/>
                <a:gd name="connsiteY215" fmla="*/ 2497455 h 3107116"/>
                <a:gd name="connsiteX216" fmla="*/ 1571838 w 3936255"/>
                <a:gd name="connsiteY216" fmla="*/ 2497455 h 3107116"/>
                <a:gd name="connsiteX217" fmla="*/ 1571838 w 3936255"/>
                <a:gd name="connsiteY217" fmla="*/ 2511743 h 3107116"/>
                <a:gd name="connsiteX218" fmla="*/ 1562313 w 3936255"/>
                <a:gd name="connsiteY218" fmla="*/ 2518410 h 3107116"/>
                <a:gd name="connsiteX219" fmla="*/ 1548026 w 3936255"/>
                <a:gd name="connsiteY219" fmla="*/ 2518410 h 3107116"/>
                <a:gd name="connsiteX220" fmla="*/ 1548026 w 3936255"/>
                <a:gd name="connsiteY220" fmla="*/ 2635568 h 3107116"/>
                <a:gd name="connsiteX221" fmla="*/ 1568980 w 3936255"/>
                <a:gd name="connsiteY221" fmla="*/ 2626995 h 3107116"/>
                <a:gd name="connsiteX222" fmla="*/ 1629940 w 3936255"/>
                <a:gd name="connsiteY222" fmla="*/ 2626995 h 3107116"/>
                <a:gd name="connsiteX223" fmla="*/ 1636608 w 3936255"/>
                <a:gd name="connsiteY223" fmla="*/ 2638425 h 3107116"/>
                <a:gd name="connsiteX224" fmla="*/ 1628035 w 3936255"/>
                <a:gd name="connsiteY224" fmla="*/ 2649855 h 3107116"/>
                <a:gd name="connsiteX225" fmla="*/ 1628035 w 3936255"/>
                <a:gd name="connsiteY225" fmla="*/ 2656523 h 3107116"/>
                <a:gd name="connsiteX226" fmla="*/ 1636608 w 3936255"/>
                <a:gd name="connsiteY226" fmla="*/ 2656523 h 3107116"/>
                <a:gd name="connsiteX227" fmla="*/ 1636608 w 3936255"/>
                <a:gd name="connsiteY227" fmla="*/ 2706053 h 3107116"/>
                <a:gd name="connsiteX228" fmla="*/ 1683280 w 3936255"/>
                <a:gd name="connsiteY228" fmla="*/ 2706053 h 3107116"/>
                <a:gd name="connsiteX229" fmla="*/ 1692805 w 3936255"/>
                <a:gd name="connsiteY229" fmla="*/ 2715578 h 3107116"/>
                <a:gd name="connsiteX230" fmla="*/ 1677565 w 3936255"/>
                <a:gd name="connsiteY230" fmla="*/ 2730818 h 3107116"/>
                <a:gd name="connsiteX231" fmla="*/ 1677565 w 3936255"/>
                <a:gd name="connsiteY231" fmla="*/ 2786063 h 3107116"/>
                <a:gd name="connsiteX232" fmla="*/ 1732810 w 3936255"/>
                <a:gd name="connsiteY232" fmla="*/ 2786063 h 3107116"/>
                <a:gd name="connsiteX233" fmla="*/ 1732810 w 3936255"/>
                <a:gd name="connsiteY233" fmla="*/ 2814638 h 3107116"/>
                <a:gd name="connsiteX234" fmla="*/ 1747098 w 3936255"/>
                <a:gd name="connsiteY234" fmla="*/ 2826068 h 3107116"/>
                <a:gd name="connsiteX235" fmla="*/ 1792818 w 3936255"/>
                <a:gd name="connsiteY235" fmla="*/ 2826068 h 3107116"/>
                <a:gd name="connsiteX236" fmla="*/ 1802343 w 3936255"/>
                <a:gd name="connsiteY236" fmla="*/ 2819400 h 3107116"/>
                <a:gd name="connsiteX237" fmla="*/ 1810915 w 3936255"/>
                <a:gd name="connsiteY237" fmla="*/ 2810828 h 3107116"/>
                <a:gd name="connsiteX238" fmla="*/ 1829013 w 3936255"/>
                <a:gd name="connsiteY238" fmla="*/ 2810828 h 3107116"/>
                <a:gd name="connsiteX239" fmla="*/ 1829013 w 3936255"/>
                <a:gd name="connsiteY239" fmla="*/ 2859405 h 3107116"/>
                <a:gd name="connsiteX240" fmla="*/ 1875685 w 3936255"/>
                <a:gd name="connsiteY240" fmla="*/ 2859405 h 3107116"/>
                <a:gd name="connsiteX241" fmla="*/ 1875685 w 3936255"/>
                <a:gd name="connsiteY241" fmla="*/ 2818448 h 3107116"/>
                <a:gd name="connsiteX242" fmla="*/ 1869018 w 3936255"/>
                <a:gd name="connsiteY242" fmla="*/ 2806065 h 3107116"/>
                <a:gd name="connsiteX243" fmla="*/ 1869018 w 3936255"/>
                <a:gd name="connsiteY243" fmla="*/ 2760345 h 3107116"/>
                <a:gd name="connsiteX244" fmla="*/ 1881401 w 3936255"/>
                <a:gd name="connsiteY244" fmla="*/ 2753678 h 3107116"/>
                <a:gd name="connsiteX245" fmla="*/ 1927120 w 3936255"/>
                <a:gd name="connsiteY245" fmla="*/ 2753678 h 3107116"/>
                <a:gd name="connsiteX246" fmla="*/ 1935693 w 3936255"/>
                <a:gd name="connsiteY246" fmla="*/ 2747010 h 3107116"/>
                <a:gd name="connsiteX247" fmla="*/ 1947123 w 3936255"/>
                <a:gd name="connsiteY247" fmla="*/ 2737485 h 3107116"/>
                <a:gd name="connsiteX248" fmla="*/ 1956648 w 3936255"/>
                <a:gd name="connsiteY248" fmla="*/ 2737485 h 3107116"/>
                <a:gd name="connsiteX249" fmla="*/ 1966173 w 3936255"/>
                <a:gd name="connsiteY249" fmla="*/ 2748915 h 3107116"/>
                <a:gd name="connsiteX250" fmla="*/ 1989033 w 3936255"/>
                <a:gd name="connsiteY250" fmla="*/ 2748915 h 3107116"/>
                <a:gd name="connsiteX251" fmla="*/ 1995701 w 3936255"/>
                <a:gd name="connsiteY251" fmla="*/ 2742248 h 3107116"/>
                <a:gd name="connsiteX252" fmla="*/ 2002368 w 3936255"/>
                <a:gd name="connsiteY252" fmla="*/ 2732723 h 3107116"/>
                <a:gd name="connsiteX253" fmla="*/ 2019513 w 3936255"/>
                <a:gd name="connsiteY253" fmla="*/ 2732723 h 3107116"/>
                <a:gd name="connsiteX254" fmla="*/ 2026180 w 3936255"/>
                <a:gd name="connsiteY254" fmla="*/ 2742248 h 3107116"/>
                <a:gd name="connsiteX255" fmla="*/ 2038563 w 3936255"/>
                <a:gd name="connsiteY255" fmla="*/ 2730818 h 3107116"/>
                <a:gd name="connsiteX256" fmla="*/ 2047135 w 3936255"/>
                <a:gd name="connsiteY256" fmla="*/ 2730818 h 3107116"/>
                <a:gd name="connsiteX257" fmla="*/ 2058565 w 3936255"/>
                <a:gd name="connsiteY257" fmla="*/ 2747963 h 3107116"/>
                <a:gd name="connsiteX258" fmla="*/ 2067138 w 3936255"/>
                <a:gd name="connsiteY258" fmla="*/ 2756535 h 3107116"/>
                <a:gd name="connsiteX259" fmla="*/ 2078568 w 3936255"/>
                <a:gd name="connsiteY259" fmla="*/ 2745105 h 3107116"/>
                <a:gd name="connsiteX260" fmla="*/ 2078568 w 3936255"/>
                <a:gd name="connsiteY260" fmla="*/ 2729865 h 3107116"/>
                <a:gd name="connsiteX261" fmla="*/ 2098570 w 3936255"/>
                <a:gd name="connsiteY261" fmla="*/ 2729865 h 3107116"/>
                <a:gd name="connsiteX262" fmla="*/ 2130956 w 3936255"/>
                <a:gd name="connsiteY262" fmla="*/ 2717483 h 3107116"/>
                <a:gd name="connsiteX263" fmla="*/ 2142386 w 3936255"/>
                <a:gd name="connsiteY263" fmla="*/ 2691765 h 3107116"/>
                <a:gd name="connsiteX264" fmla="*/ 2182390 w 3936255"/>
                <a:gd name="connsiteY264" fmla="*/ 2676525 h 3107116"/>
                <a:gd name="connsiteX265" fmla="*/ 2214776 w 3936255"/>
                <a:gd name="connsiteY265" fmla="*/ 2705100 h 3107116"/>
                <a:gd name="connsiteX266" fmla="*/ 2284308 w 3936255"/>
                <a:gd name="connsiteY266" fmla="*/ 2713673 h 3107116"/>
                <a:gd name="connsiteX267" fmla="*/ 2291928 w 3936255"/>
                <a:gd name="connsiteY267" fmla="*/ 2721293 h 3107116"/>
                <a:gd name="connsiteX268" fmla="*/ 2290976 w 3936255"/>
                <a:gd name="connsiteY268" fmla="*/ 2731770 h 3107116"/>
                <a:gd name="connsiteX269" fmla="*/ 2281451 w 3936255"/>
                <a:gd name="connsiteY269" fmla="*/ 2757488 h 3107116"/>
                <a:gd name="connsiteX270" fmla="*/ 2281451 w 3936255"/>
                <a:gd name="connsiteY270" fmla="*/ 2786063 h 3107116"/>
                <a:gd name="connsiteX271" fmla="*/ 2302406 w 3936255"/>
                <a:gd name="connsiteY271" fmla="*/ 2794635 h 3107116"/>
                <a:gd name="connsiteX272" fmla="*/ 2331933 w 3936255"/>
                <a:gd name="connsiteY272" fmla="*/ 2814638 h 3107116"/>
                <a:gd name="connsiteX273" fmla="*/ 2358603 w 3936255"/>
                <a:gd name="connsiteY273" fmla="*/ 2826068 h 3107116"/>
                <a:gd name="connsiteX274" fmla="*/ 2393845 w 3936255"/>
                <a:gd name="connsiteY274" fmla="*/ 2826068 h 3107116"/>
                <a:gd name="connsiteX275" fmla="*/ 2403370 w 3936255"/>
                <a:gd name="connsiteY275" fmla="*/ 2826068 h 3107116"/>
                <a:gd name="connsiteX276" fmla="*/ 2403370 w 3936255"/>
                <a:gd name="connsiteY276" fmla="*/ 2826068 h 3107116"/>
                <a:gd name="connsiteX277" fmla="*/ 2414801 w 3936255"/>
                <a:gd name="connsiteY277" fmla="*/ 2826068 h 3107116"/>
                <a:gd name="connsiteX278" fmla="*/ 2414801 w 3936255"/>
                <a:gd name="connsiteY278" fmla="*/ 2816543 h 3107116"/>
                <a:gd name="connsiteX279" fmla="*/ 2432898 w 3936255"/>
                <a:gd name="connsiteY279" fmla="*/ 2816543 h 3107116"/>
                <a:gd name="connsiteX280" fmla="*/ 2432898 w 3936255"/>
                <a:gd name="connsiteY280" fmla="*/ 2801303 h 3107116"/>
                <a:gd name="connsiteX281" fmla="*/ 2432898 w 3936255"/>
                <a:gd name="connsiteY281" fmla="*/ 2789873 h 3107116"/>
                <a:gd name="connsiteX282" fmla="*/ 2441470 w 3936255"/>
                <a:gd name="connsiteY282" fmla="*/ 2802255 h 3107116"/>
                <a:gd name="connsiteX283" fmla="*/ 2450043 w 3936255"/>
                <a:gd name="connsiteY283" fmla="*/ 2813685 h 3107116"/>
                <a:gd name="connsiteX284" fmla="*/ 2450043 w 3936255"/>
                <a:gd name="connsiteY284" fmla="*/ 2802255 h 3107116"/>
                <a:gd name="connsiteX285" fmla="*/ 2456711 w 3936255"/>
                <a:gd name="connsiteY285" fmla="*/ 2816543 h 3107116"/>
                <a:gd name="connsiteX286" fmla="*/ 2465283 w 3936255"/>
                <a:gd name="connsiteY286" fmla="*/ 2816543 h 3107116"/>
                <a:gd name="connsiteX287" fmla="*/ 2465283 w 3936255"/>
                <a:gd name="connsiteY287" fmla="*/ 2828925 h 3107116"/>
                <a:gd name="connsiteX288" fmla="*/ 2499573 w 3936255"/>
                <a:gd name="connsiteY288" fmla="*/ 2828925 h 3107116"/>
                <a:gd name="connsiteX289" fmla="*/ 2499573 w 3936255"/>
                <a:gd name="connsiteY289" fmla="*/ 2806065 h 3107116"/>
                <a:gd name="connsiteX290" fmla="*/ 2508145 w 3936255"/>
                <a:gd name="connsiteY290" fmla="*/ 2821305 h 3107116"/>
                <a:gd name="connsiteX291" fmla="*/ 2526243 w 3936255"/>
                <a:gd name="connsiteY291" fmla="*/ 2821305 h 3107116"/>
                <a:gd name="connsiteX292" fmla="*/ 2511003 w 3936255"/>
                <a:gd name="connsiteY292" fmla="*/ 2838450 h 3107116"/>
                <a:gd name="connsiteX293" fmla="*/ 2511003 w 3936255"/>
                <a:gd name="connsiteY293" fmla="*/ 2905125 h 3107116"/>
                <a:gd name="connsiteX294" fmla="*/ 2526243 w 3936255"/>
                <a:gd name="connsiteY294" fmla="*/ 2922270 h 3107116"/>
                <a:gd name="connsiteX295" fmla="*/ 2513861 w 3936255"/>
                <a:gd name="connsiteY295" fmla="*/ 2946083 h 3107116"/>
                <a:gd name="connsiteX296" fmla="*/ 2495763 w 3936255"/>
                <a:gd name="connsiteY296" fmla="*/ 2946083 h 3107116"/>
                <a:gd name="connsiteX297" fmla="*/ 2487191 w 3936255"/>
                <a:gd name="connsiteY297" fmla="*/ 2952750 h 3107116"/>
                <a:gd name="connsiteX298" fmla="*/ 2471951 w 3936255"/>
                <a:gd name="connsiteY298" fmla="*/ 2952750 h 3107116"/>
                <a:gd name="connsiteX299" fmla="*/ 2460520 w 3936255"/>
                <a:gd name="connsiteY299" fmla="*/ 2959418 h 3107116"/>
                <a:gd name="connsiteX300" fmla="*/ 2460520 w 3936255"/>
                <a:gd name="connsiteY300" fmla="*/ 2971800 h 3107116"/>
                <a:gd name="connsiteX301" fmla="*/ 2408133 w 3936255"/>
                <a:gd name="connsiteY301" fmla="*/ 3007043 h 3107116"/>
                <a:gd name="connsiteX302" fmla="*/ 2408133 w 3936255"/>
                <a:gd name="connsiteY302" fmla="*/ 3042285 h 3107116"/>
                <a:gd name="connsiteX303" fmla="*/ 2416705 w 3936255"/>
                <a:gd name="connsiteY303" fmla="*/ 3074670 h 3107116"/>
                <a:gd name="connsiteX304" fmla="*/ 2439566 w 3936255"/>
                <a:gd name="connsiteY304" fmla="*/ 3095625 h 3107116"/>
                <a:gd name="connsiteX305" fmla="*/ 2459568 w 3936255"/>
                <a:gd name="connsiteY305" fmla="*/ 3095625 h 3107116"/>
                <a:gd name="connsiteX306" fmla="*/ 2480523 w 3936255"/>
                <a:gd name="connsiteY306" fmla="*/ 3095625 h 3107116"/>
                <a:gd name="connsiteX307" fmla="*/ 2491953 w 3936255"/>
                <a:gd name="connsiteY307" fmla="*/ 3107055 h 3107116"/>
                <a:gd name="connsiteX308" fmla="*/ 2509098 w 3936255"/>
                <a:gd name="connsiteY308" fmla="*/ 3095625 h 3107116"/>
                <a:gd name="connsiteX309" fmla="*/ 2521480 w 3936255"/>
                <a:gd name="connsiteY309" fmla="*/ 3081338 h 3107116"/>
                <a:gd name="connsiteX310" fmla="*/ 2533863 w 3936255"/>
                <a:gd name="connsiteY310" fmla="*/ 3081338 h 3107116"/>
                <a:gd name="connsiteX311" fmla="*/ 2551008 w 3936255"/>
                <a:gd name="connsiteY311" fmla="*/ 3058478 h 3107116"/>
                <a:gd name="connsiteX312" fmla="*/ 2568153 w 3936255"/>
                <a:gd name="connsiteY312" fmla="*/ 3058478 h 3107116"/>
                <a:gd name="connsiteX313" fmla="*/ 2568153 w 3936255"/>
                <a:gd name="connsiteY313" fmla="*/ 3049905 h 3107116"/>
                <a:gd name="connsiteX314" fmla="*/ 2568153 w 3936255"/>
                <a:gd name="connsiteY314" fmla="*/ 3035618 h 3107116"/>
                <a:gd name="connsiteX315" fmla="*/ 2568153 w 3936255"/>
                <a:gd name="connsiteY315" fmla="*/ 3018473 h 3107116"/>
                <a:gd name="connsiteX316" fmla="*/ 2586251 w 3936255"/>
                <a:gd name="connsiteY316" fmla="*/ 2984183 h 3107116"/>
                <a:gd name="connsiteX317" fmla="*/ 2586251 w 3936255"/>
                <a:gd name="connsiteY317" fmla="*/ 2967038 h 3107116"/>
                <a:gd name="connsiteX318" fmla="*/ 2603395 w 3936255"/>
                <a:gd name="connsiteY318" fmla="*/ 2967038 h 3107116"/>
                <a:gd name="connsiteX319" fmla="*/ 2603395 w 3936255"/>
                <a:gd name="connsiteY319" fmla="*/ 2943225 h 3107116"/>
                <a:gd name="connsiteX320" fmla="*/ 2583393 w 3936255"/>
                <a:gd name="connsiteY320" fmla="*/ 2925128 h 3107116"/>
                <a:gd name="connsiteX321" fmla="*/ 2563391 w 3936255"/>
                <a:gd name="connsiteY321" fmla="*/ 2925128 h 3107116"/>
                <a:gd name="connsiteX322" fmla="*/ 2548151 w 3936255"/>
                <a:gd name="connsiteY322" fmla="*/ 2907983 h 3107116"/>
                <a:gd name="connsiteX323" fmla="*/ 2559580 w 3936255"/>
                <a:gd name="connsiteY323" fmla="*/ 2892743 h 3107116"/>
                <a:gd name="connsiteX324" fmla="*/ 2548151 w 3936255"/>
                <a:gd name="connsiteY324" fmla="*/ 2878455 h 3107116"/>
                <a:gd name="connsiteX325" fmla="*/ 2548151 w 3936255"/>
                <a:gd name="connsiteY325" fmla="*/ 2989898 h 3107116"/>
                <a:gd name="connsiteX326" fmla="*/ 2535768 w 3936255"/>
                <a:gd name="connsiteY326" fmla="*/ 2989898 h 3107116"/>
                <a:gd name="connsiteX327" fmla="*/ 2535768 w 3936255"/>
                <a:gd name="connsiteY327" fmla="*/ 2967038 h 3107116"/>
                <a:gd name="connsiteX328" fmla="*/ 2544341 w 3936255"/>
                <a:gd name="connsiteY328" fmla="*/ 2967038 h 3107116"/>
                <a:gd name="connsiteX329" fmla="*/ 2551008 w 3936255"/>
                <a:gd name="connsiteY329" fmla="*/ 2976563 h 3107116"/>
                <a:gd name="connsiteX330" fmla="*/ 2557676 w 3936255"/>
                <a:gd name="connsiteY330" fmla="*/ 2976563 h 3107116"/>
                <a:gd name="connsiteX331" fmla="*/ 2557676 w 3936255"/>
                <a:gd name="connsiteY331" fmla="*/ 2953703 h 3107116"/>
                <a:gd name="connsiteX332" fmla="*/ 2551008 w 3936255"/>
                <a:gd name="connsiteY332" fmla="*/ 2939415 h 3107116"/>
                <a:gd name="connsiteX333" fmla="*/ 2574820 w 3936255"/>
                <a:gd name="connsiteY333" fmla="*/ 2956560 h 3107116"/>
                <a:gd name="connsiteX334" fmla="*/ 2574820 w 3936255"/>
                <a:gd name="connsiteY334" fmla="*/ 2947035 h 3107116"/>
                <a:gd name="connsiteX335" fmla="*/ 2583393 w 3936255"/>
                <a:gd name="connsiteY335" fmla="*/ 2937510 h 3107116"/>
                <a:gd name="connsiteX336" fmla="*/ 2601491 w 3936255"/>
                <a:gd name="connsiteY336" fmla="*/ 2937510 h 3107116"/>
                <a:gd name="connsiteX337" fmla="*/ 2601491 w 3936255"/>
                <a:gd name="connsiteY337" fmla="*/ 2930843 h 3107116"/>
                <a:gd name="connsiteX338" fmla="*/ 2616730 w 3936255"/>
                <a:gd name="connsiteY338" fmla="*/ 2930843 h 3107116"/>
                <a:gd name="connsiteX339" fmla="*/ 2634828 w 3936255"/>
                <a:gd name="connsiteY339" fmla="*/ 2930843 h 3107116"/>
                <a:gd name="connsiteX340" fmla="*/ 2654830 w 3936255"/>
                <a:gd name="connsiteY340" fmla="*/ 2921318 h 3107116"/>
                <a:gd name="connsiteX341" fmla="*/ 2654830 w 3936255"/>
                <a:gd name="connsiteY341" fmla="*/ 2912745 h 3107116"/>
                <a:gd name="connsiteX342" fmla="*/ 2664355 w 3936255"/>
                <a:gd name="connsiteY342" fmla="*/ 2922270 h 3107116"/>
                <a:gd name="connsiteX343" fmla="*/ 2672928 w 3936255"/>
                <a:gd name="connsiteY343" fmla="*/ 2922270 h 3107116"/>
                <a:gd name="connsiteX344" fmla="*/ 2672928 w 3936255"/>
                <a:gd name="connsiteY344" fmla="*/ 2910840 h 3107116"/>
                <a:gd name="connsiteX345" fmla="*/ 2682453 w 3936255"/>
                <a:gd name="connsiteY345" fmla="*/ 2910840 h 3107116"/>
                <a:gd name="connsiteX346" fmla="*/ 2702455 w 3936255"/>
                <a:gd name="connsiteY346" fmla="*/ 2910840 h 3107116"/>
                <a:gd name="connsiteX347" fmla="*/ 2714838 w 3936255"/>
                <a:gd name="connsiteY347" fmla="*/ 2917508 h 3107116"/>
                <a:gd name="connsiteX348" fmla="*/ 2727220 w 3936255"/>
                <a:gd name="connsiteY348" fmla="*/ 2917508 h 3107116"/>
                <a:gd name="connsiteX349" fmla="*/ 2735793 w 3936255"/>
                <a:gd name="connsiteY349" fmla="*/ 2917508 h 3107116"/>
                <a:gd name="connsiteX350" fmla="*/ 2811993 w 3936255"/>
                <a:gd name="connsiteY350" fmla="*/ 2876550 h 3107116"/>
                <a:gd name="connsiteX351" fmla="*/ 2820566 w 3936255"/>
                <a:gd name="connsiteY351" fmla="*/ 2876550 h 3107116"/>
                <a:gd name="connsiteX352" fmla="*/ 2827233 w 3936255"/>
                <a:gd name="connsiteY352" fmla="*/ 2861310 h 3107116"/>
                <a:gd name="connsiteX353" fmla="*/ 2827233 w 3936255"/>
                <a:gd name="connsiteY353" fmla="*/ 2847023 h 3107116"/>
                <a:gd name="connsiteX354" fmla="*/ 2838663 w 3936255"/>
                <a:gd name="connsiteY354" fmla="*/ 2858453 h 3107116"/>
                <a:gd name="connsiteX355" fmla="*/ 2856761 w 3936255"/>
                <a:gd name="connsiteY355" fmla="*/ 2858453 h 3107116"/>
                <a:gd name="connsiteX356" fmla="*/ 2865333 w 3936255"/>
                <a:gd name="connsiteY356" fmla="*/ 2847023 h 3107116"/>
                <a:gd name="connsiteX357" fmla="*/ 2865333 w 3936255"/>
                <a:gd name="connsiteY357" fmla="*/ 2827020 h 3107116"/>
                <a:gd name="connsiteX358" fmla="*/ 2865333 w 3936255"/>
                <a:gd name="connsiteY358" fmla="*/ 2807018 h 3107116"/>
                <a:gd name="connsiteX359" fmla="*/ 2865333 w 3936255"/>
                <a:gd name="connsiteY359" fmla="*/ 2778443 h 3107116"/>
                <a:gd name="connsiteX360" fmla="*/ 2876763 w 3936255"/>
                <a:gd name="connsiteY360" fmla="*/ 2789873 h 3107116"/>
                <a:gd name="connsiteX361" fmla="*/ 2886288 w 3936255"/>
                <a:gd name="connsiteY361" fmla="*/ 2807018 h 3107116"/>
                <a:gd name="connsiteX362" fmla="*/ 2897718 w 3936255"/>
                <a:gd name="connsiteY362" fmla="*/ 2821305 h 3107116"/>
                <a:gd name="connsiteX363" fmla="*/ 2906291 w 3936255"/>
                <a:gd name="connsiteY363" fmla="*/ 2821305 h 3107116"/>
                <a:gd name="connsiteX364" fmla="*/ 2906291 w 3936255"/>
                <a:gd name="connsiteY364" fmla="*/ 2845118 h 3107116"/>
                <a:gd name="connsiteX365" fmla="*/ 2929151 w 3936255"/>
                <a:gd name="connsiteY365" fmla="*/ 2845118 h 3107116"/>
                <a:gd name="connsiteX366" fmla="*/ 2937723 w 3936255"/>
                <a:gd name="connsiteY366" fmla="*/ 2836545 h 3107116"/>
                <a:gd name="connsiteX367" fmla="*/ 2937723 w 3936255"/>
                <a:gd name="connsiteY367" fmla="*/ 2807970 h 3107116"/>
                <a:gd name="connsiteX368" fmla="*/ 2944391 w 3936255"/>
                <a:gd name="connsiteY368" fmla="*/ 2807970 h 3107116"/>
                <a:gd name="connsiteX369" fmla="*/ 2955820 w 3936255"/>
                <a:gd name="connsiteY369" fmla="*/ 2816543 h 3107116"/>
                <a:gd name="connsiteX370" fmla="*/ 2955820 w 3936255"/>
                <a:gd name="connsiteY370" fmla="*/ 2795588 h 3107116"/>
                <a:gd name="connsiteX371" fmla="*/ 2964393 w 3936255"/>
                <a:gd name="connsiteY371" fmla="*/ 2805113 h 3107116"/>
                <a:gd name="connsiteX372" fmla="*/ 2972966 w 3936255"/>
                <a:gd name="connsiteY372" fmla="*/ 2805113 h 3107116"/>
                <a:gd name="connsiteX373" fmla="*/ 2972966 w 3936255"/>
                <a:gd name="connsiteY373" fmla="*/ 2787968 h 3107116"/>
                <a:gd name="connsiteX374" fmla="*/ 2982491 w 3936255"/>
                <a:gd name="connsiteY374" fmla="*/ 2787968 h 3107116"/>
                <a:gd name="connsiteX375" fmla="*/ 2999636 w 3936255"/>
                <a:gd name="connsiteY375" fmla="*/ 2778443 h 3107116"/>
                <a:gd name="connsiteX376" fmla="*/ 2999636 w 3936255"/>
                <a:gd name="connsiteY376" fmla="*/ 2799398 h 3107116"/>
                <a:gd name="connsiteX377" fmla="*/ 3019638 w 3936255"/>
                <a:gd name="connsiteY377" fmla="*/ 2799398 h 3107116"/>
                <a:gd name="connsiteX378" fmla="*/ 3012970 w 3936255"/>
                <a:gd name="connsiteY378" fmla="*/ 2787015 h 3107116"/>
                <a:gd name="connsiteX379" fmla="*/ 3041545 w 3936255"/>
                <a:gd name="connsiteY379" fmla="*/ 2787015 h 3107116"/>
                <a:gd name="connsiteX380" fmla="*/ 3061548 w 3936255"/>
                <a:gd name="connsiteY380" fmla="*/ 2787015 h 3107116"/>
                <a:gd name="connsiteX381" fmla="*/ 3098695 w 3936255"/>
                <a:gd name="connsiteY381" fmla="*/ 2764155 h 3107116"/>
                <a:gd name="connsiteX382" fmla="*/ 3098695 w 3936255"/>
                <a:gd name="connsiteY382" fmla="*/ 2749868 h 3107116"/>
                <a:gd name="connsiteX383" fmla="*/ 3090123 w 3936255"/>
                <a:gd name="connsiteY383" fmla="*/ 2734628 h 3107116"/>
                <a:gd name="connsiteX384" fmla="*/ 3110126 w 3936255"/>
                <a:gd name="connsiteY384" fmla="*/ 2734628 h 3107116"/>
                <a:gd name="connsiteX385" fmla="*/ 3110126 w 3936255"/>
                <a:gd name="connsiteY385" fmla="*/ 2717483 h 3107116"/>
                <a:gd name="connsiteX386" fmla="*/ 3127270 w 3936255"/>
                <a:gd name="connsiteY386" fmla="*/ 2717483 h 3107116"/>
                <a:gd name="connsiteX387" fmla="*/ 3127270 w 3936255"/>
                <a:gd name="connsiteY387" fmla="*/ 2734628 h 3107116"/>
                <a:gd name="connsiteX388" fmla="*/ 3139653 w 3936255"/>
                <a:gd name="connsiteY388" fmla="*/ 2734628 h 3107116"/>
                <a:gd name="connsiteX389" fmla="*/ 3149178 w 3936255"/>
                <a:gd name="connsiteY389" fmla="*/ 2714625 h 3107116"/>
                <a:gd name="connsiteX390" fmla="*/ 3172991 w 3936255"/>
                <a:gd name="connsiteY390" fmla="*/ 2687955 h 3107116"/>
                <a:gd name="connsiteX391" fmla="*/ 3188230 w 3936255"/>
                <a:gd name="connsiteY391" fmla="*/ 2667953 h 3107116"/>
                <a:gd name="connsiteX392" fmla="*/ 3208233 w 3936255"/>
                <a:gd name="connsiteY392" fmla="*/ 2650808 h 3107116"/>
                <a:gd name="connsiteX393" fmla="*/ 3208233 w 3936255"/>
                <a:gd name="connsiteY393" fmla="*/ 2636520 h 3107116"/>
                <a:gd name="connsiteX394" fmla="*/ 3192993 w 3936255"/>
                <a:gd name="connsiteY394" fmla="*/ 2636520 h 3107116"/>
                <a:gd name="connsiteX395" fmla="*/ 3207280 w 3936255"/>
                <a:gd name="connsiteY395" fmla="*/ 2636520 h 3107116"/>
                <a:gd name="connsiteX396" fmla="*/ 3236808 w 3936255"/>
                <a:gd name="connsiteY396" fmla="*/ 2592705 h 3107116"/>
                <a:gd name="connsiteX397" fmla="*/ 3253953 w 3936255"/>
                <a:gd name="connsiteY397" fmla="*/ 2601278 h 3107116"/>
                <a:gd name="connsiteX398" fmla="*/ 3265383 w 3936255"/>
                <a:gd name="connsiteY398" fmla="*/ 2601278 h 3107116"/>
                <a:gd name="connsiteX399" fmla="*/ 3276813 w 3936255"/>
                <a:gd name="connsiteY399" fmla="*/ 2586038 h 3107116"/>
                <a:gd name="connsiteX400" fmla="*/ 3289195 w 3936255"/>
                <a:gd name="connsiteY400" fmla="*/ 2570798 h 3107116"/>
                <a:gd name="connsiteX401" fmla="*/ 3274908 w 3936255"/>
                <a:gd name="connsiteY401" fmla="*/ 2555558 h 3107116"/>
                <a:gd name="connsiteX402" fmla="*/ 3292053 w 3936255"/>
                <a:gd name="connsiteY402" fmla="*/ 2555558 h 3107116"/>
                <a:gd name="connsiteX403" fmla="*/ 3301578 w 3936255"/>
                <a:gd name="connsiteY403" fmla="*/ 2546033 h 3107116"/>
                <a:gd name="connsiteX404" fmla="*/ 3294911 w 3936255"/>
                <a:gd name="connsiteY404" fmla="*/ 2534603 h 3107116"/>
                <a:gd name="connsiteX405" fmla="*/ 3294911 w 3936255"/>
                <a:gd name="connsiteY405" fmla="*/ 2523173 h 3107116"/>
                <a:gd name="connsiteX406" fmla="*/ 3306341 w 3936255"/>
                <a:gd name="connsiteY406" fmla="*/ 2523173 h 3107116"/>
                <a:gd name="connsiteX407" fmla="*/ 3315866 w 3936255"/>
                <a:gd name="connsiteY407" fmla="*/ 2514600 h 3107116"/>
                <a:gd name="connsiteX408" fmla="*/ 3304436 w 3936255"/>
                <a:gd name="connsiteY408" fmla="*/ 2500313 h 3107116"/>
                <a:gd name="connsiteX409" fmla="*/ 3304436 w 3936255"/>
                <a:gd name="connsiteY409" fmla="*/ 2488883 h 3107116"/>
                <a:gd name="connsiteX410" fmla="*/ 3319676 w 3936255"/>
                <a:gd name="connsiteY410" fmla="*/ 2500313 h 3107116"/>
                <a:gd name="connsiteX411" fmla="*/ 3336820 w 3936255"/>
                <a:gd name="connsiteY411" fmla="*/ 2500313 h 3107116"/>
                <a:gd name="connsiteX412" fmla="*/ 3343488 w 3936255"/>
                <a:gd name="connsiteY412" fmla="*/ 2490788 h 3107116"/>
                <a:gd name="connsiteX413" fmla="*/ 3333963 w 3936255"/>
                <a:gd name="connsiteY413" fmla="*/ 2475548 h 3107116"/>
                <a:gd name="connsiteX414" fmla="*/ 3324438 w 3936255"/>
                <a:gd name="connsiteY414" fmla="*/ 2475548 h 3107116"/>
                <a:gd name="connsiteX415" fmla="*/ 3324438 w 3936255"/>
                <a:gd name="connsiteY415" fmla="*/ 2454593 h 3107116"/>
                <a:gd name="connsiteX416" fmla="*/ 3306341 w 3936255"/>
                <a:gd name="connsiteY416" fmla="*/ 2454593 h 3107116"/>
                <a:gd name="connsiteX417" fmla="*/ 3306341 w 3936255"/>
                <a:gd name="connsiteY417" fmla="*/ 2445068 h 3107116"/>
                <a:gd name="connsiteX418" fmla="*/ 3315866 w 3936255"/>
                <a:gd name="connsiteY418" fmla="*/ 2438400 h 3107116"/>
                <a:gd name="connsiteX419" fmla="*/ 3328248 w 3936255"/>
                <a:gd name="connsiteY419" fmla="*/ 2428875 h 3107116"/>
                <a:gd name="connsiteX420" fmla="*/ 3334916 w 3936255"/>
                <a:gd name="connsiteY420" fmla="*/ 2428875 h 3107116"/>
                <a:gd name="connsiteX421" fmla="*/ 3334916 w 3936255"/>
                <a:gd name="connsiteY421" fmla="*/ 2411730 h 3107116"/>
                <a:gd name="connsiteX422" fmla="*/ 3354918 w 3936255"/>
                <a:gd name="connsiteY422" fmla="*/ 2394585 h 3107116"/>
                <a:gd name="connsiteX423" fmla="*/ 3354918 w 3936255"/>
                <a:gd name="connsiteY423" fmla="*/ 2376488 h 3107116"/>
                <a:gd name="connsiteX424" fmla="*/ 3366348 w 3936255"/>
                <a:gd name="connsiteY424" fmla="*/ 2358390 h 3107116"/>
                <a:gd name="connsiteX425" fmla="*/ 3381588 w 3936255"/>
                <a:gd name="connsiteY425" fmla="*/ 2337435 h 3107116"/>
                <a:gd name="connsiteX426" fmla="*/ 3381588 w 3936255"/>
                <a:gd name="connsiteY426" fmla="*/ 2294573 h 3107116"/>
                <a:gd name="connsiteX427" fmla="*/ 3388255 w 3936255"/>
                <a:gd name="connsiteY427" fmla="*/ 2283143 h 3107116"/>
                <a:gd name="connsiteX428" fmla="*/ 3388255 w 3936255"/>
                <a:gd name="connsiteY428" fmla="*/ 2264093 h 3107116"/>
                <a:gd name="connsiteX429" fmla="*/ 3396828 w 3936255"/>
                <a:gd name="connsiteY429" fmla="*/ 2251710 h 3107116"/>
                <a:gd name="connsiteX430" fmla="*/ 3416830 w 3936255"/>
                <a:gd name="connsiteY430" fmla="*/ 2251710 h 3107116"/>
                <a:gd name="connsiteX431" fmla="*/ 3428261 w 3936255"/>
                <a:gd name="connsiteY431" fmla="*/ 2240280 h 3107116"/>
                <a:gd name="connsiteX432" fmla="*/ 3419688 w 3936255"/>
                <a:gd name="connsiteY432" fmla="*/ 2216468 h 3107116"/>
                <a:gd name="connsiteX433" fmla="*/ 3410163 w 3936255"/>
                <a:gd name="connsiteY433" fmla="*/ 2206943 h 3107116"/>
                <a:gd name="connsiteX434" fmla="*/ 3424451 w 3936255"/>
                <a:gd name="connsiteY434" fmla="*/ 2206943 h 3107116"/>
                <a:gd name="connsiteX435" fmla="*/ 3424451 w 3936255"/>
                <a:gd name="connsiteY435" fmla="*/ 2194560 h 3107116"/>
                <a:gd name="connsiteX436" fmla="*/ 3415878 w 3936255"/>
                <a:gd name="connsiteY436" fmla="*/ 2177415 h 3107116"/>
                <a:gd name="connsiteX437" fmla="*/ 3406353 w 3936255"/>
                <a:gd name="connsiteY437" fmla="*/ 2177415 h 3107116"/>
                <a:gd name="connsiteX438" fmla="*/ 3424451 w 3936255"/>
                <a:gd name="connsiteY438" fmla="*/ 2168843 h 3107116"/>
                <a:gd name="connsiteX439" fmla="*/ 3436833 w 3936255"/>
                <a:gd name="connsiteY439" fmla="*/ 2159318 h 3107116"/>
                <a:gd name="connsiteX440" fmla="*/ 3463503 w 3936255"/>
                <a:gd name="connsiteY440" fmla="*/ 2092643 h 3107116"/>
                <a:gd name="connsiteX441" fmla="*/ 3453978 w 3936255"/>
                <a:gd name="connsiteY441" fmla="*/ 2045970 h 3107116"/>
                <a:gd name="connsiteX442" fmla="*/ 3445405 w 3936255"/>
                <a:gd name="connsiteY442" fmla="*/ 2045970 h 3107116"/>
                <a:gd name="connsiteX443" fmla="*/ 3421593 w 3936255"/>
                <a:gd name="connsiteY443" fmla="*/ 2066925 h 3107116"/>
                <a:gd name="connsiteX444" fmla="*/ 3421593 w 3936255"/>
                <a:gd name="connsiteY444" fmla="*/ 2090738 h 3107116"/>
                <a:gd name="connsiteX445" fmla="*/ 3414926 w 3936255"/>
                <a:gd name="connsiteY445" fmla="*/ 2097405 h 3107116"/>
                <a:gd name="connsiteX446" fmla="*/ 3396828 w 3936255"/>
                <a:gd name="connsiteY446" fmla="*/ 2088833 h 3107116"/>
                <a:gd name="connsiteX447" fmla="*/ 3378730 w 3936255"/>
                <a:gd name="connsiteY447" fmla="*/ 2080260 h 3107116"/>
                <a:gd name="connsiteX448" fmla="*/ 3357776 w 3936255"/>
                <a:gd name="connsiteY448" fmla="*/ 2080260 h 3107116"/>
                <a:gd name="connsiteX449" fmla="*/ 3339678 w 3936255"/>
                <a:gd name="connsiteY449" fmla="*/ 2088833 h 3107116"/>
                <a:gd name="connsiteX450" fmla="*/ 3322533 w 3936255"/>
                <a:gd name="connsiteY450" fmla="*/ 2088833 h 3107116"/>
                <a:gd name="connsiteX451" fmla="*/ 3322533 w 3936255"/>
                <a:gd name="connsiteY451" fmla="*/ 2073593 h 3107116"/>
                <a:gd name="connsiteX452" fmla="*/ 3339678 w 3936255"/>
                <a:gd name="connsiteY452" fmla="*/ 2066925 h 3107116"/>
                <a:gd name="connsiteX453" fmla="*/ 3348251 w 3936255"/>
                <a:gd name="connsiteY453" fmla="*/ 2066925 h 3107116"/>
                <a:gd name="connsiteX454" fmla="*/ 3357776 w 3936255"/>
                <a:gd name="connsiteY454" fmla="*/ 2046923 h 3107116"/>
                <a:gd name="connsiteX455" fmla="*/ 3370158 w 3936255"/>
                <a:gd name="connsiteY455" fmla="*/ 2034540 h 3107116"/>
                <a:gd name="connsiteX456" fmla="*/ 3393018 w 3936255"/>
                <a:gd name="connsiteY456" fmla="*/ 2020253 h 3107116"/>
                <a:gd name="connsiteX457" fmla="*/ 3428261 w 3936255"/>
                <a:gd name="connsiteY457" fmla="*/ 2020253 h 3107116"/>
                <a:gd name="connsiteX458" fmla="*/ 3407305 w 3936255"/>
                <a:gd name="connsiteY458" fmla="*/ 2000250 h 3107116"/>
                <a:gd name="connsiteX459" fmla="*/ 3387303 w 3936255"/>
                <a:gd name="connsiteY459" fmla="*/ 1985963 h 3107116"/>
                <a:gd name="connsiteX460" fmla="*/ 3396828 w 3936255"/>
                <a:gd name="connsiteY460" fmla="*/ 1970723 h 3107116"/>
                <a:gd name="connsiteX461" fmla="*/ 3403495 w 3936255"/>
                <a:gd name="connsiteY461" fmla="*/ 1970723 h 3107116"/>
                <a:gd name="connsiteX462" fmla="*/ 3403495 w 3936255"/>
                <a:gd name="connsiteY462" fmla="*/ 1945005 h 3107116"/>
                <a:gd name="connsiteX463" fmla="*/ 3427308 w 3936255"/>
                <a:gd name="connsiteY463" fmla="*/ 1888808 h 3107116"/>
                <a:gd name="connsiteX464" fmla="*/ 3403495 w 3936255"/>
                <a:gd name="connsiteY464" fmla="*/ 1874520 h 3107116"/>
                <a:gd name="connsiteX465" fmla="*/ 3392066 w 3936255"/>
                <a:gd name="connsiteY465" fmla="*/ 1874520 h 3107116"/>
                <a:gd name="connsiteX466" fmla="*/ 3377778 w 3936255"/>
                <a:gd name="connsiteY466" fmla="*/ 1853565 h 3107116"/>
                <a:gd name="connsiteX467" fmla="*/ 3365395 w 3936255"/>
                <a:gd name="connsiteY467" fmla="*/ 1853565 h 3107116"/>
                <a:gd name="connsiteX468" fmla="*/ 3355870 w 3936255"/>
                <a:gd name="connsiteY468" fmla="*/ 1844993 h 3107116"/>
                <a:gd name="connsiteX469" fmla="*/ 3343488 w 3936255"/>
                <a:gd name="connsiteY469" fmla="*/ 1833563 h 3107116"/>
                <a:gd name="connsiteX470" fmla="*/ 3343488 w 3936255"/>
                <a:gd name="connsiteY470" fmla="*/ 1818323 h 3107116"/>
                <a:gd name="connsiteX471" fmla="*/ 3319676 w 3936255"/>
                <a:gd name="connsiteY471" fmla="*/ 1785938 h 3107116"/>
                <a:gd name="connsiteX472" fmla="*/ 3313008 w 3936255"/>
                <a:gd name="connsiteY472" fmla="*/ 1763078 h 3107116"/>
                <a:gd name="connsiteX473" fmla="*/ 3306341 w 3936255"/>
                <a:gd name="connsiteY473" fmla="*/ 1739265 h 3107116"/>
                <a:gd name="connsiteX474" fmla="*/ 3292053 w 3936255"/>
                <a:gd name="connsiteY474" fmla="*/ 1719263 h 3107116"/>
                <a:gd name="connsiteX475" fmla="*/ 3279670 w 3936255"/>
                <a:gd name="connsiteY475" fmla="*/ 1704023 h 3107116"/>
                <a:gd name="connsiteX476" fmla="*/ 3261573 w 3936255"/>
                <a:gd name="connsiteY476" fmla="*/ 1695450 h 3107116"/>
                <a:gd name="connsiteX477" fmla="*/ 3238713 w 3936255"/>
                <a:gd name="connsiteY477" fmla="*/ 1695450 h 3107116"/>
                <a:gd name="connsiteX478" fmla="*/ 3221568 w 3936255"/>
                <a:gd name="connsiteY478" fmla="*/ 1683068 h 3107116"/>
                <a:gd name="connsiteX479" fmla="*/ 3206328 w 3936255"/>
                <a:gd name="connsiteY479" fmla="*/ 1671638 h 3107116"/>
                <a:gd name="connsiteX480" fmla="*/ 3206328 w 3936255"/>
                <a:gd name="connsiteY480" fmla="*/ 1643063 h 3107116"/>
                <a:gd name="connsiteX481" fmla="*/ 3215853 w 3936255"/>
                <a:gd name="connsiteY481" fmla="*/ 1610678 h 3107116"/>
                <a:gd name="connsiteX482" fmla="*/ 3225378 w 3936255"/>
                <a:gd name="connsiteY482" fmla="*/ 1610678 h 3107116"/>
                <a:gd name="connsiteX483" fmla="*/ 3234903 w 3936255"/>
                <a:gd name="connsiteY483" fmla="*/ 1604010 h 3107116"/>
                <a:gd name="connsiteX484" fmla="*/ 3247286 w 3936255"/>
                <a:gd name="connsiteY484" fmla="*/ 1592580 h 3107116"/>
                <a:gd name="connsiteX485" fmla="*/ 3255858 w 3936255"/>
                <a:gd name="connsiteY485" fmla="*/ 1581150 h 3107116"/>
                <a:gd name="connsiteX486" fmla="*/ 3255858 w 3936255"/>
                <a:gd name="connsiteY486" fmla="*/ 1571625 h 3107116"/>
                <a:gd name="connsiteX487" fmla="*/ 3246333 w 3936255"/>
                <a:gd name="connsiteY487" fmla="*/ 1559243 h 3107116"/>
                <a:gd name="connsiteX488" fmla="*/ 3260620 w 3936255"/>
                <a:gd name="connsiteY488" fmla="*/ 1559243 h 3107116"/>
                <a:gd name="connsiteX489" fmla="*/ 3269193 w 3936255"/>
                <a:gd name="connsiteY489" fmla="*/ 1570673 h 3107116"/>
                <a:gd name="connsiteX490" fmla="*/ 3278718 w 3936255"/>
                <a:gd name="connsiteY490" fmla="*/ 1570673 h 3107116"/>
                <a:gd name="connsiteX491" fmla="*/ 3291101 w 3936255"/>
                <a:gd name="connsiteY491" fmla="*/ 1562100 h 3107116"/>
                <a:gd name="connsiteX492" fmla="*/ 3291101 w 3936255"/>
                <a:gd name="connsiteY492" fmla="*/ 1544955 h 3107116"/>
                <a:gd name="connsiteX493" fmla="*/ 3300626 w 3936255"/>
                <a:gd name="connsiteY493" fmla="*/ 1535430 h 3107116"/>
                <a:gd name="connsiteX494" fmla="*/ 3300626 w 3936255"/>
                <a:gd name="connsiteY494" fmla="*/ 1526858 h 3107116"/>
                <a:gd name="connsiteX495" fmla="*/ 3313008 w 3936255"/>
                <a:gd name="connsiteY495" fmla="*/ 1514475 h 3107116"/>
                <a:gd name="connsiteX496" fmla="*/ 3335868 w 3936255"/>
                <a:gd name="connsiteY496" fmla="*/ 1502093 h 3107116"/>
                <a:gd name="connsiteX497" fmla="*/ 3350155 w 3936255"/>
                <a:gd name="connsiteY497" fmla="*/ 1487805 h 3107116"/>
                <a:gd name="connsiteX498" fmla="*/ 3361586 w 3936255"/>
                <a:gd name="connsiteY498" fmla="*/ 1476375 h 3107116"/>
                <a:gd name="connsiteX499" fmla="*/ 3373016 w 3936255"/>
                <a:gd name="connsiteY499" fmla="*/ 1476375 h 3107116"/>
                <a:gd name="connsiteX500" fmla="*/ 3381588 w 3936255"/>
                <a:gd name="connsiteY500" fmla="*/ 1484948 h 3107116"/>
                <a:gd name="connsiteX501" fmla="*/ 3398733 w 3936255"/>
                <a:gd name="connsiteY501" fmla="*/ 1484948 h 3107116"/>
                <a:gd name="connsiteX502" fmla="*/ 3398733 w 3936255"/>
                <a:gd name="connsiteY502" fmla="*/ 1429703 h 3107116"/>
                <a:gd name="connsiteX503" fmla="*/ 3370158 w 3936255"/>
                <a:gd name="connsiteY503" fmla="*/ 1429703 h 3107116"/>
                <a:gd name="connsiteX504" fmla="*/ 3360633 w 3936255"/>
                <a:gd name="connsiteY504" fmla="*/ 1421130 h 3107116"/>
                <a:gd name="connsiteX505" fmla="*/ 3325391 w 3936255"/>
                <a:gd name="connsiteY505" fmla="*/ 1421130 h 3107116"/>
                <a:gd name="connsiteX506" fmla="*/ 3313961 w 3936255"/>
                <a:gd name="connsiteY506" fmla="*/ 1412558 h 3107116"/>
                <a:gd name="connsiteX507" fmla="*/ 3296816 w 3936255"/>
                <a:gd name="connsiteY507" fmla="*/ 1412558 h 3107116"/>
                <a:gd name="connsiteX508" fmla="*/ 3276813 w 3936255"/>
                <a:gd name="connsiteY508" fmla="*/ 1405890 h 3107116"/>
                <a:gd name="connsiteX509" fmla="*/ 3262526 w 3936255"/>
                <a:gd name="connsiteY509" fmla="*/ 1414463 h 3107116"/>
                <a:gd name="connsiteX510" fmla="*/ 3248238 w 3936255"/>
                <a:gd name="connsiteY510" fmla="*/ 1414463 h 3107116"/>
                <a:gd name="connsiteX511" fmla="*/ 3248238 w 3936255"/>
                <a:gd name="connsiteY511" fmla="*/ 1423035 h 3107116"/>
                <a:gd name="connsiteX512" fmla="*/ 3241570 w 3936255"/>
                <a:gd name="connsiteY512" fmla="*/ 1435418 h 3107116"/>
                <a:gd name="connsiteX513" fmla="*/ 3232045 w 3936255"/>
                <a:gd name="connsiteY513" fmla="*/ 1435418 h 3107116"/>
                <a:gd name="connsiteX514" fmla="*/ 3223473 w 3936255"/>
                <a:gd name="connsiteY514" fmla="*/ 1442085 h 3107116"/>
                <a:gd name="connsiteX515" fmla="*/ 3223473 w 3936255"/>
                <a:gd name="connsiteY515" fmla="*/ 1456373 h 3107116"/>
                <a:gd name="connsiteX516" fmla="*/ 3172038 w 3936255"/>
                <a:gd name="connsiteY516" fmla="*/ 1456373 h 3107116"/>
                <a:gd name="connsiteX517" fmla="*/ 3156798 w 3936255"/>
                <a:gd name="connsiteY517" fmla="*/ 1443990 h 3107116"/>
                <a:gd name="connsiteX518" fmla="*/ 3156798 w 3936255"/>
                <a:gd name="connsiteY518" fmla="*/ 1387793 h 3107116"/>
                <a:gd name="connsiteX519" fmla="*/ 3147273 w 3936255"/>
                <a:gd name="connsiteY519" fmla="*/ 1376363 h 3107116"/>
                <a:gd name="connsiteX520" fmla="*/ 3132033 w 3936255"/>
                <a:gd name="connsiteY520" fmla="*/ 1376363 h 3107116"/>
                <a:gd name="connsiteX521" fmla="*/ 3132033 w 3936255"/>
                <a:gd name="connsiteY521" fmla="*/ 1383030 h 3107116"/>
                <a:gd name="connsiteX522" fmla="*/ 3132033 w 3936255"/>
                <a:gd name="connsiteY522" fmla="*/ 1376363 h 3107116"/>
                <a:gd name="connsiteX523" fmla="*/ 3117745 w 3936255"/>
                <a:gd name="connsiteY523" fmla="*/ 1383030 h 3107116"/>
                <a:gd name="connsiteX524" fmla="*/ 3099648 w 3936255"/>
                <a:gd name="connsiteY524" fmla="*/ 1383030 h 3107116"/>
                <a:gd name="connsiteX525" fmla="*/ 3091076 w 3936255"/>
                <a:gd name="connsiteY525" fmla="*/ 1370648 h 3107116"/>
                <a:gd name="connsiteX526" fmla="*/ 3076788 w 3936255"/>
                <a:gd name="connsiteY526" fmla="*/ 1356360 h 3107116"/>
                <a:gd name="connsiteX527" fmla="*/ 3070120 w 3936255"/>
                <a:gd name="connsiteY527" fmla="*/ 1344930 h 3107116"/>
                <a:gd name="connsiteX528" fmla="*/ 3063453 w 3936255"/>
                <a:gd name="connsiteY528" fmla="*/ 1329690 h 3107116"/>
                <a:gd name="connsiteX529" fmla="*/ 3063453 w 3936255"/>
                <a:gd name="connsiteY529" fmla="*/ 1298258 h 3107116"/>
                <a:gd name="connsiteX530" fmla="*/ 3072978 w 3936255"/>
                <a:gd name="connsiteY530" fmla="*/ 1286828 h 3107116"/>
                <a:gd name="connsiteX531" fmla="*/ 3088218 w 3936255"/>
                <a:gd name="connsiteY531" fmla="*/ 1296353 h 3107116"/>
                <a:gd name="connsiteX532" fmla="*/ 3113936 w 3936255"/>
                <a:gd name="connsiteY532" fmla="*/ 1296353 h 3107116"/>
                <a:gd name="connsiteX533" fmla="*/ 3132033 w 3936255"/>
                <a:gd name="connsiteY533" fmla="*/ 1284923 h 3107116"/>
                <a:gd name="connsiteX534" fmla="*/ 3141558 w 3936255"/>
                <a:gd name="connsiteY534" fmla="*/ 1275398 h 3107116"/>
                <a:gd name="connsiteX535" fmla="*/ 3151083 w 3936255"/>
                <a:gd name="connsiteY535" fmla="*/ 1263968 h 3107116"/>
                <a:gd name="connsiteX536" fmla="*/ 3151083 w 3936255"/>
                <a:gd name="connsiteY536" fmla="*/ 1234440 h 3107116"/>
                <a:gd name="connsiteX537" fmla="*/ 3162513 w 3936255"/>
                <a:gd name="connsiteY537" fmla="*/ 1234440 h 3107116"/>
                <a:gd name="connsiteX538" fmla="*/ 3180611 w 3936255"/>
                <a:gd name="connsiteY538" fmla="*/ 1219200 h 3107116"/>
                <a:gd name="connsiteX539" fmla="*/ 3197755 w 3936255"/>
                <a:gd name="connsiteY539" fmla="*/ 1206818 h 3107116"/>
                <a:gd name="connsiteX540" fmla="*/ 3214901 w 3936255"/>
                <a:gd name="connsiteY540" fmla="*/ 1197293 h 3107116"/>
                <a:gd name="connsiteX541" fmla="*/ 3226330 w 3936255"/>
                <a:gd name="connsiteY541" fmla="*/ 1185863 h 3107116"/>
                <a:gd name="connsiteX542" fmla="*/ 3232998 w 3936255"/>
                <a:gd name="connsiteY542" fmla="*/ 1165860 h 3107116"/>
                <a:gd name="connsiteX543" fmla="*/ 3239666 w 3936255"/>
                <a:gd name="connsiteY543" fmla="*/ 1150620 h 3107116"/>
                <a:gd name="connsiteX544" fmla="*/ 3239666 w 3936255"/>
                <a:gd name="connsiteY544" fmla="*/ 1129665 h 3107116"/>
                <a:gd name="connsiteX545" fmla="*/ 3252048 w 3936255"/>
                <a:gd name="connsiteY545" fmla="*/ 1121093 h 3107116"/>
                <a:gd name="connsiteX546" fmla="*/ 3284433 w 3936255"/>
                <a:gd name="connsiteY546" fmla="*/ 1121093 h 3107116"/>
                <a:gd name="connsiteX547" fmla="*/ 3284433 w 3936255"/>
                <a:gd name="connsiteY547" fmla="*/ 1109663 h 3107116"/>
                <a:gd name="connsiteX548" fmla="*/ 3293958 w 3936255"/>
                <a:gd name="connsiteY548" fmla="*/ 1109663 h 3107116"/>
                <a:gd name="connsiteX549" fmla="*/ 3293958 w 3936255"/>
                <a:gd name="connsiteY549" fmla="*/ 1119188 h 3107116"/>
                <a:gd name="connsiteX550" fmla="*/ 3302530 w 3936255"/>
                <a:gd name="connsiteY550" fmla="*/ 1127760 h 3107116"/>
                <a:gd name="connsiteX551" fmla="*/ 3313961 w 3936255"/>
                <a:gd name="connsiteY551" fmla="*/ 1136333 h 3107116"/>
                <a:gd name="connsiteX552" fmla="*/ 3313961 w 3936255"/>
                <a:gd name="connsiteY552" fmla="*/ 1145858 h 3107116"/>
                <a:gd name="connsiteX553" fmla="*/ 3305388 w 3936255"/>
                <a:gd name="connsiteY553" fmla="*/ 1161098 h 3107116"/>
                <a:gd name="connsiteX554" fmla="*/ 3305388 w 3936255"/>
                <a:gd name="connsiteY554" fmla="*/ 1169670 h 3107116"/>
                <a:gd name="connsiteX555" fmla="*/ 3293958 w 3936255"/>
                <a:gd name="connsiteY555" fmla="*/ 1179195 h 3107116"/>
                <a:gd name="connsiteX556" fmla="*/ 3279670 w 3936255"/>
                <a:gd name="connsiteY556" fmla="*/ 1193483 h 3107116"/>
                <a:gd name="connsiteX557" fmla="*/ 3279670 w 3936255"/>
                <a:gd name="connsiteY557" fmla="*/ 1223010 h 3107116"/>
                <a:gd name="connsiteX558" fmla="*/ 3305388 w 3936255"/>
                <a:gd name="connsiteY558" fmla="*/ 1223010 h 3107116"/>
                <a:gd name="connsiteX559" fmla="*/ 3305388 w 3936255"/>
                <a:gd name="connsiteY559" fmla="*/ 1245870 h 3107116"/>
                <a:gd name="connsiteX560" fmla="*/ 3285386 w 3936255"/>
                <a:gd name="connsiteY560" fmla="*/ 1257300 h 3107116"/>
                <a:gd name="connsiteX561" fmla="*/ 3273955 w 3936255"/>
                <a:gd name="connsiteY561" fmla="*/ 1265873 h 3107116"/>
                <a:gd name="connsiteX562" fmla="*/ 3273955 w 3936255"/>
                <a:gd name="connsiteY562" fmla="*/ 1283018 h 3107116"/>
                <a:gd name="connsiteX563" fmla="*/ 3286338 w 3936255"/>
                <a:gd name="connsiteY563" fmla="*/ 1283018 h 3107116"/>
                <a:gd name="connsiteX564" fmla="*/ 3300626 w 3936255"/>
                <a:gd name="connsiteY564" fmla="*/ 1273493 h 3107116"/>
                <a:gd name="connsiteX565" fmla="*/ 3313008 w 3936255"/>
                <a:gd name="connsiteY565" fmla="*/ 1264920 h 3107116"/>
                <a:gd name="connsiteX566" fmla="*/ 3324438 w 3936255"/>
                <a:gd name="connsiteY566" fmla="*/ 1253490 h 3107116"/>
                <a:gd name="connsiteX567" fmla="*/ 3333963 w 3936255"/>
                <a:gd name="connsiteY567" fmla="*/ 1244918 h 3107116"/>
                <a:gd name="connsiteX568" fmla="*/ 3342536 w 3936255"/>
                <a:gd name="connsiteY568" fmla="*/ 1230630 h 3107116"/>
                <a:gd name="connsiteX569" fmla="*/ 3342536 w 3936255"/>
                <a:gd name="connsiteY569" fmla="*/ 1213485 h 3107116"/>
                <a:gd name="connsiteX570" fmla="*/ 3353966 w 3936255"/>
                <a:gd name="connsiteY570" fmla="*/ 1199198 h 3107116"/>
                <a:gd name="connsiteX571" fmla="*/ 3368253 w 3936255"/>
                <a:gd name="connsiteY571" fmla="*/ 1187768 h 3107116"/>
                <a:gd name="connsiteX572" fmla="*/ 3391113 w 3936255"/>
                <a:gd name="connsiteY572" fmla="*/ 1175385 h 3107116"/>
                <a:gd name="connsiteX573" fmla="*/ 3403495 w 3936255"/>
                <a:gd name="connsiteY573" fmla="*/ 1175385 h 3107116"/>
                <a:gd name="connsiteX574" fmla="*/ 3429213 w 3936255"/>
                <a:gd name="connsiteY574" fmla="*/ 1163003 h 3107116"/>
                <a:gd name="connsiteX575" fmla="*/ 3464455 w 3936255"/>
                <a:gd name="connsiteY575" fmla="*/ 1163003 h 3107116"/>
                <a:gd name="connsiteX576" fmla="*/ 3475886 w 3936255"/>
                <a:gd name="connsiteY576" fmla="*/ 1145858 h 3107116"/>
                <a:gd name="connsiteX577" fmla="*/ 3484458 w 3936255"/>
                <a:gd name="connsiteY577" fmla="*/ 1122045 h 3107116"/>
                <a:gd name="connsiteX578" fmla="*/ 3501603 w 3936255"/>
                <a:gd name="connsiteY578" fmla="*/ 1096328 h 3107116"/>
                <a:gd name="connsiteX579" fmla="*/ 3515891 w 3936255"/>
                <a:gd name="connsiteY579" fmla="*/ 1081088 h 3107116"/>
                <a:gd name="connsiteX580" fmla="*/ 3528273 w 3936255"/>
                <a:gd name="connsiteY580" fmla="*/ 1069658 h 3107116"/>
                <a:gd name="connsiteX581" fmla="*/ 3549228 w 3936255"/>
                <a:gd name="connsiteY581" fmla="*/ 1048703 h 3107116"/>
                <a:gd name="connsiteX582" fmla="*/ 3558753 w 3936255"/>
                <a:gd name="connsiteY582" fmla="*/ 1040130 h 3107116"/>
                <a:gd name="connsiteX583" fmla="*/ 3565420 w 3936255"/>
                <a:gd name="connsiteY583" fmla="*/ 1025843 h 3107116"/>
                <a:gd name="connsiteX584" fmla="*/ 3574945 w 3936255"/>
                <a:gd name="connsiteY584" fmla="*/ 1005840 h 3107116"/>
                <a:gd name="connsiteX585" fmla="*/ 3581613 w 3936255"/>
                <a:gd name="connsiteY585" fmla="*/ 982028 h 3107116"/>
                <a:gd name="connsiteX586" fmla="*/ 3581613 w 3936255"/>
                <a:gd name="connsiteY586" fmla="*/ 964883 h 3107116"/>
                <a:gd name="connsiteX587" fmla="*/ 3591138 w 3936255"/>
                <a:gd name="connsiteY587" fmla="*/ 953453 h 3107116"/>
                <a:gd name="connsiteX588" fmla="*/ 3608283 w 3936255"/>
                <a:gd name="connsiteY588" fmla="*/ 962978 h 3107116"/>
                <a:gd name="connsiteX589" fmla="*/ 3608283 w 3936255"/>
                <a:gd name="connsiteY589" fmla="*/ 969645 h 3107116"/>
                <a:gd name="connsiteX590" fmla="*/ 3675911 w 3936255"/>
                <a:gd name="connsiteY590" fmla="*/ 969645 h 3107116"/>
                <a:gd name="connsiteX591" fmla="*/ 3682578 w 3936255"/>
                <a:gd name="connsiteY591" fmla="*/ 962978 h 3107116"/>
                <a:gd name="connsiteX592" fmla="*/ 3682578 w 3936255"/>
                <a:gd name="connsiteY592" fmla="*/ 947738 h 3107116"/>
                <a:gd name="connsiteX593" fmla="*/ 3668291 w 3936255"/>
                <a:gd name="connsiteY593" fmla="*/ 935355 h 3107116"/>
                <a:gd name="connsiteX594" fmla="*/ 3661623 w 3936255"/>
                <a:gd name="connsiteY594" fmla="*/ 920115 h 3107116"/>
                <a:gd name="connsiteX595" fmla="*/ 3676863 w 3936255"/>
                <a:gd name="connsiteY595" fmla="*/ 911543 h 3107116"/>
                <a:gd name="connsiteX596" fmla="*/ 3706391 w 3936255"/>
                <a:gd name="connsiteY596" fmla="*/ 911543 h 3107116"/>
                <a:gd name="connsiteX597" fmla="*/ 3717820 w 3936255"/>
                <a:gd name="connsiteY597" fmla="*/ 900113 h 3107116"/>
                <a:gd name="connsiteX598" fmla="*/ 3726393 w 3936255"/>
                <a:gd name="connsiteY598" fmla="*/ 885825 h 3107116"/>
                <a:gd name="connsiteX599" fmla="*/ 3726393 w 3936255"/>
                <a:gd name="connsiteY599" fmla="*/ 871538 h 3107116"/>
                <a:gd name="connsiteX600" fmla="*/ 3734966 w 3936255"/>
                <a:gd name="connsiteY600" fmla="*/ 864870 h 3107116"/>
                <a:gd name="connsiteX601" fmla="*/ 3746395 w 3936255"/>
                <a:gd name="connsiteY601" fmla="*/ 864870 h 3107116"/>
                <a:gd name="connsiteX602" fmla="*/ 3746395 w 3936255"/>
                <a:gd name="connsiteY602" fmla="*/ 842010 h 3107116"/>
                <a:gd name="connsiteX603" fmla="*/ 3746395 w 3936255"/>
                <a:gd name="connsiteY603" fmla="*/ 818198 h 3107116"/>
                <a:gd name="connsiteX604" fmla="*/ 3746395 w 3936255"/>
                <a:gd name="connsiteY604" fmla="*/ 818198 h 3107116"/>
                <a:gd name="connsiteX605" fmla="*/ 3763541 w 3936255"/>
                <a:gd name="connsiteY605" fmla="*/ 830580 h 3107116"/>
                <a:gd name="connsiteX606" fmla="*/ 3773066 w 3936255"/>
                <a:gd name="connsiteY606" fmla="*/ 844868 h 3107116"/>
                <a:gd name="connsiteX607" fmla="*/ 3799736 w 3936255"/>
                <a:gd name="connsiteY607" fmla="*/ 844868 h 3107116"/>
                <a:gd name="connsiteX608" fmla="*/ 3791163 w 3936255"/>
                <a:gd name="connsiteY608" fmla="*/ 830580 h 3107116"/>
                <a:gd name="connsiteX609" fmla="*/ 3791163 w 3936255"/>
                <a:gd name="connsiteY609" fmla="*/ 819150 h 3107116"/>
                <a:gd name="connsiteX610" fmla="*/ 3803545 w 3936255"/>
                <a:gd name="connsiteY610" fmla="*/ 806768 h 3107116"/>
                <a:gd name="connsiteX611" fmla="*/ 3818786 w 3936255"/>
                <a:gd name="connsiteY611" fmla="*/ 791528 h 3107116"/>
                <a:gd name="connsiteX612" fmla="*/ 3818786 w 3936255"/>
                <a:gd name="connsiteY612" fmla="*/ 770573 h 3107116"/>
                <a:gd name="connsiteX613" fmla="*/ 3818786 w 3936255"/>
                <a:gd name="connsiteY613" fmla="*/ 747713 h 3107116"/>
                <a:gd name="connsiteX614" fmla="*/ 3812118 w 3936255"/>
                <a:gd name="connsiteY614" fmla="*/ 733425 h 3107116"/>
                <a:gd name="connsiteX615" fmla="*/ 3812118 w 3936255"/>
                <a:gd name="connsiteY615" fmla="*/ 674370 h 3107116"/>
                <a:gd name="connsiteX616" fmla="*/ 3803545 w 3936255"/>
                <a:gd name="connsiteY616" fmla="*/ 656273 h 3107116"/>
                <a:gd name="connsiteX617" fmla="*/ 3797830 w 3936255"/>
                <a:gd name="connsiteY617" fmla="*/ 626745 h 3107116"/>
                <a:gd name="connsiteX618" fmla="*/ 3797830 w 3936255"/>
                <a:gd name="connsiteY618" fmla="*/ 608648 h 3107116"/>
                <a:gd name="connsiteX619" fmla="*/ 3810213 w 3936255"/>
                <a:gd name="connsiteY619" fmla="*/ 608648 h 3107116"/>
                <a:gd name="connsiteX620" fmla="*/ 3825453 w 3936255"/>
                <a:gd name="connsiteY620" fmla="*/ 585788 h 3107116"/>
                <a:gd name="connsiteX621" fmla="*/ 3834026 w 3936255"/>
                <a:gd name="connsiteY621" fmla="*/ 570548 h 3107116"/>
                <a:gd name="connsiteX622" fmla="*/ 3849266 w 3936255"/>
                <a:gd name="connsiteY622" fmla="*/ 570548 h 3107116"/>
                <a:gd name="connsiteX623" fmla="*/ 3913083 w 3936255"/>
                <a:gd name="connsiteY623" fmla="*/ 570548 h 3107116"/>
                <a:gd name="connsiteX624" fmla="*/ 3913083 w 3936255"/>
                <a:gd name="connsiteY624" fmla="*/ 553403 h 3107116"/>
                <a:gd name="connsiteX625" fmla="*/ 3913083 w 3936255"/>
                <a:gd name="connsiteY625" fmla="*/ 532448 h 3107116"/>
                <a:gd name="connsiteX626" fmla="*/ 3919751 w 3936255"/>
                <a:gd name="connsiteY626" fmla="*/ 517208 h 3107116"/>
                <a:gd name="connsiteX627" fmla="*/ 3919751 w 3936255"/>
                <a:gd name="connsiteY627" fmla="*/ 505778 h 3107116"/>
                <a:gd name="connsiteX628" fmla="*/ 3919751 w 3936255"/>
                <a:gd name="connsiteY628" fmla="*/ 496253 h 3107116"/>
                <a:gd name="connsiteX629" fmla="*/ 3926418 w 3936255"/>
                <a:gd name="connsiteY629" fmla="*/ 484823 h 3107116"/>
                <a:gd name="connsiteX630" fmla="*/ 3926418 w 3936255"/>
                <a:gd name="connsiteY630" fmla="*/ 478155 h 3107116"/>
                <a:gd name="connsiteX631" fmla="*/ 3926418 w 3936255"/>
                <a:gd name="connsiteY631" fmla="*/ 463868 h 3107116"/>
                <a:gd name="connsiteX632" fmla="*/ 3926418 w 3936255"/>
                <a:gd name="connsiteY632" fmla="*/ 442913 h 3107116"/>
                <a:gd name="connsiteX633" fmla="*/ 3926418 w 3936255"/>
                <a:gd name="connsiteY633" fmla="*/ 433388 h 3107116"/>
                <a:gd name="connsiteX634" fmla="*/ 3919751 w 3936255"/>
                <a:gd name="connsiteY634" fmla="*/ 433388 h 3107116"/>
                <a:gd name="connsiteX635" fmla="*/ 3919751 w 3936255"/>
                <a:gd name="connsiteY635" fmla="*/ 409575 h 3107116"/>
                <a:gd name="connsiteX636" fmla="*/ 3919751 w 3936255"/>
                <a:gd name="connsiteY636" fmla="*/ 397193 h 3107116"/>
                <a:gd name="connsiteX637" fmla="*/ 3919751 w 3936255"/>
                <a:gd name="connsiteY637" fmla="*/ 378143 h 3107116"/>
                <a:gd name="connsiteX638" fmla="*/ 3919751 w 3936255"/>
                <a:gd name="connsiteY638" fmla="*/ 366713 h 3107116"/>
                <a:gd name="connsiteX639" fmla="*/ 3919751 w 3936255"/>
                <a:gd name="connsiteY639" fmla="*/ 352425 h 3107116"/>
                <a:gd name="connsiteX640" fmla="*/ 3919751 w 3936255"/>
                <a:gd name="connsiteY640" fmla="*/ 345758 h 3107116"/>
                <a:gd name="connsiteX641" fmla="*/ 3932133 w 3936255"/>
                <a:gd name="connsiteY641" fmla="*/ 331470 h 3107116"/>
                <a:gd name="connsiteX642" fmla="*/ 3932133 w 3936255"/>
                <a:gd name="connsiteY642" fmla="*/ 311468 h 3107116"/>
                <a:gd name="connsiteX643" fmla="*/ 3932133 w 3936255"/>
                <a:gd name="connsiteY643" fmla="*/ 297180 h 3107116"/>
                <a:gd name="connsiteX644" fmla="*/ 3916893 w 3936255"/>
                <a:gd name="connsiteY644" fmla="*/ 281940 h 3107116"/>
                <a:gd name="connsiteX645" fmla="*/ 3916893 w 3936255"/>
                <a:gd name="connsiteY645" fmla="*/ 269558 h 3107116"/>
                <a:gd name="connsiteX646" fmla="*/ 3923561 w 3936255"/>
                <a:gd name="connsiteY646" fmla="*/ 252413 h 3107116"/>
                <a:gd name="connsiteX647" fmla="*/ 3935943 w 3936255"/>
                <a:gd name="connsiteY647" fmla="*/ 240030 h 3107116"/>
                <a:gd name="connsiteX648" fmla="*/ 3929276 w 3936255"/>
                <a:gd name="connsiteY648" fmla="*/ 228600 h 3107116"/>
                <a:gd name="connsiteX649" fmla="*/ 3908320 w 3936255"/>
                <a:gd name="connsiteY649" fmla="*/ 240030 h 3107116"/>
                <a:gd name="connsiteX650" fmla="*/ 3901653 w 3936255"/>
                <a:gd name="connsiteY650" fmla="*/ 248603 h 3107116"/>
                <a:gd name="connsiteX651" fmla="*/ 3889270 w 3936255"/>
                <a:gd name="connsiteY651" fmla="*/ 248603 h 3107116"/>
                <a:gd name="connsiteX652" fmla="*/ 3871173 w 3936255"/>
                <a:gd name="connsiteY652" fmla="*/ 263843 h 3107116"/>
                <a:gd name="connsiteX653" fmla="*/ 3854028 w 3936255"/>
                <a:gd name="connsiteY653" fmla="*/ 275273 h 3107116"/>
                <a:gd name="connsiteX654" fmla="*/ 3845455 w 3936255"/>
                <a:gd name="connsiteY654" fmla="*/ 289560 h 3107116"/>
                <a:gd name="connsiteX655" fmla="*/ 3834026 w 3936255"/>
                <a:gd name="connsiteY655" fmla="*/ 289560 h 3107116"/>
                <a:gd name="connsiteX656" fmla="*/ 3821643 w 3936255"/>
                <a:gd name="connsiteY656" fmla="*/ 298133 h 3107116"/>
                <a:gd name="connsiteX657" fmla="*/ 3812118 w 3936255"/>
                <a:gd name="connsiteY657" fmla="*/ 318135 h 3107116"/>
                <a:gd name="connsiteX658" fmla="*/ 3812118 w 3936255"/>
                <a:gd name="connsiteY658" fmla="*/ 333375 h 3107116"/>
                <a:gd name="connsiteX659" fmla="*/ 3803545 w 3936255"/>
                <a:gd name="connsiteY659" fmla="*/ 333375 h 3107116"/>
                <a:gd name="connsiteX660" fmla="*/ 3792116 w 3936255"/>
                <a:gd name="connsiteY660" fmla="*/ 333375 h 3107116"/>
                <a:gd name="connsiteX661" fmla="*/ 3776876 w 3936255"/>
                <a:gd name="connsiteY661" fmla="*/ 347663 h 3107116"/>
                <a:gd name="connsiteX662" fmla="*/ 3756873 w 3936255"/>
                <a:gd name="connsiteY662" fmla="*/ 347663 h 3107116"/>
                <a:gd name="connsiteX663" fmla="*/ 3742586 w 3936255"/>
                <a:gd name="connsiteY663" fmla="*/ 356235 h 3107116"/>
                <a:gd name="connsiteX664" fmla="*/ 3730203 w 3936255"/>
                <a:gd name="connsiteY664" fmla="*/ 356235 h 3107116"/>
                <a:gd name="connsiteX665" fmla="*/ 3714963 w 3936255"/>
                <a:gd name="connsiteY665" fmla="*/ 340995 h 3107116"/>
                <a:gd name="connsiteX666" fmla="*/ 3708295 w 3936255"/>
                <a:gd name="connsiteY666" fmla="*/ 320040 h 3107116"/>
                <a:gd name="connsiteX667" fmla="*/ 3708295 w 3936255"/>
                <a:gd name="connsiteY667" fmla="*/ 301943 h 3107116"/>
                <a:gd name="connsiteX668" fmla="*/ 3693055 w 3936255"/>
                <a:gd name="connsiteY668" fmla="*/ 289560 h 3107116"/>
                <a:gd name="connsiteX669" fmla="*/ 3683530 w 3936255"/>
                <a:gd name="connsiteY669" fmla="*/ 280035 h 3107116"/>
                <a:gd name="connsiteX670" fmla="*/ 3683530 w 3936255"/>
                <a:gd name="connsiteY670" fmla="*/ 268605 h 3107116"/>
                <a:gd name="connsiteX671" fmla="*/ 3666386 w 3936255"/>
                <a:gd name="connsiteY671" fmla="*/ 268605 h 3107116"/>
                <a:gd name="connsiteX672" fmla="*/ 3652098 w 3936255"/>
                <a:gd name="connsiteY672" fmla="*/ 268605 h 3107116"/>
                <a:gd name="connsiteX673" fmla="*/ 3640668 w 3936255"/>
                <a:gd name="connsiteY673" fmla="*/ 253365 h 3107116"/>
                <a:gd name="connsiteX674" fmla="*/ 3625428 w 3936255"/>
                <a:gd name="connsiteY674" fmla="*/ 243840 h 3107116"/>
                <a:gd name="connsiteX675" fmla="*/ 3613998 w 3936255"/>
                <a:gd name="connsiteY675" fmla="*/ 235268 h 3107116"/>
                <a:gd name="connsiteX676" fmla="*/ 3604473 w 3936255"/>
                <a:gd name="connsiteY676" fmla="*/ 235268 h 3107116"/>
                <a:gd name="connsiteX677" fmla="*/ 3594948 w 3936255"/>
                <a:gd name="connsiteY677" fmla="*/ 243840 h 3107116"/>
                <a:gd name="connsiteX678" fmla="*/ 3582566 w 3936255"/>
                <a:gd name="connsiteY678" fmla="*/ 243840 h 3107116"/>
                <a:gd name="connsiteX679" fmla="*/ 3559705 w 3936255"/>
                <a:gd name="connsiteY679" fmla="*/ 235268 h 3107116"/>
                <a:gd name="connsiteX680" fmla="*/ 3531130 w 3936255"/>
                <a:gd name="connsiteY680" fmla="*/ 235268 h 3107116"/>
                <a:gd name="connsiteX681" fmla="*/ 3515891 w 3936255"/>
                <a:gd name="connsiteY681" fmla="*/ 235268 h 3107116"/>
                <a:gd name="connsiteX682" fmla="*/ 3497793 w 3936255"/>
                <a:gd name="connsiteY682" fmla="*/ 220980 h 3107116"/>
                <a:gd name="connsiteX683" fmla="*/ 3488268 w 3936255"/>
                <a:gd name="connsiteY683" fmla="*/ 206693 h 3107116"/>
                <a:gd name="connsiteX684" fmla="*/ 3488268 w 3936255"/>
                <a:gd name="connsiteY684" fmla="*/ 192405 h 3107116"/>
                <a:gd name="connsiteX685" fmla="*/ 3481601 w 3936255"/>
                <a:gd name="connsiteY685" fmla="*/ 182880 h 3107116"/>
                <a:gd name="connsiteX686" fmla="*/ 3469218 w 3936255"/>
                <a:gd name="connsiteY686" fmla="*/ 182880 h 3107116"/>
                <a:gd name="connsiteX687" fmla="*/ 3469218 w 3936255"/>
                <a:gd name="connsiteY687" fmla="*/ 167640 h 3107116"/>
                <a:gd name="connsiteX688" fmla="*/ 3469218 w 3936255"/>
                <a:gd name="connsiteY688" fmla="*/ 141923 h 3107116"/>
                <a:gd name="connsiteX689" fmla="*/ 3457788 w 3936255"/>
                <a:gd name="connsiteY689" fmla="*/ 141923 h 3107116"/>
                <a:gd name="connsiteX690" fmla="*/ 3445405 w 3936255"/>
                <a:gd name="connsiteY690" fmla="*/ 126683 h 3107116"/>
                <a:gd name="connsiteX691" fmla="*/ 3436833 w 3936255"/>
                <a:gd name="connsiteY691" fmla="*/ 112395 h 3107116"/>
                <a:gd name="connsiteX692" fmla="*/ 3430166 w 3936255"/>
                <a:gd name="connsiteY692" fmla="*/ 102870 h 3107116"/>
                <a:gd name="connsiteX693" fmla="*/ 3421593 w 3936255"/>
                <a:gd name="connsiteY693" fmla="*/ 91440 h 3107116"/>
                <a:gd name="connsiteX694" fmla="*/ 3390161 w 3936255"/>
                <a:gd name="connsiteY694" fmla="*/ 92393 h 3107116"/>
                <a:gd name="connsiteX695" fmla="*/ 3390161 w 3936255"/>
                <a:gd name="connsiteY695" fmla="*/ 82868 h 3107116"/>
                <a:gd name="connsiteX696" fmla="*/ 3374920 w 3936255"/>
                <a:gd name="connsiteY696" fmla="*/ 71438 h 3107116"/>
                <a:gd name="connsiteX697" fmla="*/ 3374920 w 3936255"/>
                <a:gd name="connsiteY697" fmla="*/ 57150 h 3107116"/>
                <a:gd name="connsiteX698" fmla="*/ 3366348 w 3936255"/>
                <a:gd name="connsiteY698" fmla="*/ 45720 h 3107116"/>
                <a:gd name="connsiteX699" fmla="*/ 3366348 w 3936255"/>
                <a:gd name="connsiteY699" fmla="*/ 34290 h 3107116"/>
                <a:gd name="connsiteX700" fmla="*/ 3339678 w 3936255"/>
                <a:gd name="connsiteY700" fmla="*/ 34290 h 3107116"/>
                <a:gd name="connsiteX701" fmla="*/ 3339678 w 3936255"/>
                <a:gd name="connsiteY701" fmla="*/ 22860 h 3107116"/>
                <a:gd name="connsiteX702" fmla="*/ 3330153 w 3936255"/>
                <a:gd name="connsiteY702" fmla="*/ 14288 h 3107116"/>
                <a:gd name="connsiteX703" fmla="*/ 3317770 w 3936255"/>
                <a:gd name="connsiteY703" fmla="*/ 14288 h 3107116"/>
                <a:gd name="connsiteX704" fmla="*/ 3300626 w 3936255"/>
                <a:gd name="connsiteY704" fmla="*/ 4763 h 3107116"/>
                <a:gd name="connsiteX705" fmla="*/ 3269193 w 3936255"/>
                <a:gd name="connsiteY705" fmla="*/ 4763 h 3107116"/>
                <a:gd name="connsiteX706" fmla="*/ 3269193 w 3936255"/>
                <a:gd name="connsiteY706" fmla="*/ 11430 h 3107116"/>
                <a:gd name="connsiteX707" fmla="*/ 3257763 w 3936255"/>
                <a:gd name="connsiteY707" fmla="*/ 11430 h 3107116"/>
                <a:gd name="connsiteX708" fmla="*/ 3233951 w 3936255"/>
                <a:gd name="connsiteY708" fmla="*/ 0 h 3107116"/>
                <a:gd name="connsiteX709" fmla="*/ 3117745 w 3936255"/>
                <a:gd name="connsiteY709" fmla="*/ 0 h 3107116"/>
                <a:gd name="connsiteX710" fmla="*/ 3100601 w 3936255"/>
                <a:gd name="connsiteY710" fmla="*/ 12383 h 3107116"/>
                <a:gd name="connsiteX711" fmla="*/ 3083455 w 3936255"/>
                <a:gd name="connsiteY711" fmla="*/ 23813 h 3107116"/>
                <a:gd name="connsiteX712" fmla="*/ 3068216 w 3936255"/>
                <a:gd name="connsiteY712" fmla="*/ 23813 h 3107116"/>
                <a:gd name="connsiteX713" fmla="*/ 3055833 w 3936255"/>
                <a:gd name="connsiteY713" fmla="*/ 30480 h 3107116"/>
                <a:gd name="connsiteX714" fmla="*/ 3043451 w 3936255"/>
                <a:gd name="connsiteY714" fmla="*/ 47625 h 3107116"/>
                <a:gd name="connsiteX715" fmla="*/ 3034878 w 3936255"/>
                <a:gd name="connsiteY715" fmla="*/ 62865 h 3107116"/>
                <a:gd name="connsiteX716" fmla="*/ 3025353 w 3936255"/>
                <a:gd name="connsiteY716" fmla="*/ 77153 h 3107116"/>
                <a:gd name="connsiteX717" fmla="*/ 3025353 w 3936255"/>
                <a:gd name="connsiteY717" fmla="*/ 92393 h 3107116"/>
                <a:gd name="connsiteX718" fmla="*/ 3039641 w 3936255"/>
                <a:gd name="connsiteY718" fmla="*/ 92393 h 3107116"/>
                <a:gd name="connsiteX719" fmla="*/ 3052023 w 3936255"/>
                <a:gd name="connsiteY719" fmla="*/ 92393 h 3107116"/>
                <a:gd name="connsiteX720" fmla="*/ 3061548 w 3936255"/>
                <a:gd name="connsiteY720" fmla="*/ 106680 h 3107116"/>
                <a:gd name="connsiteX721" fmla="*/ 3061548 w 3936255"/>
                <a:gd name="connsiteY721" fmla="*/ 115253 h 3107116"/>
                <a:gd name="connsiteX722" fmla="*/ 3071073 w 3936255"/>
                <a:gd name="connsiteY722" fmla="*/ 115253 h 3107116"/>
                <a:gd name="connsiteX723" fmla="*/ 3071073 w 3936255"/>
                <a:gd name="connsiteY723" fmla="*/ 136208 h 3107116"/>
                <a:gd name="connsiteX724" fmla="*/ 3059643 w 3936255"/>
                <a:gd name="connsiteY724" fmla="*/ 153353 h 3107116"/>
                <a:gd name="connsiteX725" fmla="*/ 3044403 w 3936255"/>
                <a:gd name="connsiteY725" fmla="*/ 179070 h 3107116"/>
                <a:gd name="connsiteX726" fmla="*/ 3037736 w 3936255"/>
                <a:gd name="connsiteY726" fmla="*/ 204788 h 3107116"/>
                <a:gd name="connsiteX727" fmla="*/ 3037736 w 3936255"/>
                <a:gd name="connsiteY727" fmla="*/ 225743 h 3107116"/>
                <a:gd name="connsiteX728" fmla="*/ 3037736 w 3936255"/>
                <a:gd name="connsiteY728" fmla="*/ 243840 h 3107116"/>
                <a:gd name="connsiteX729" fmla="*/ 3031068 w 3936255"/>
                <a:gd name="connsiteY729" fmla="*/ 263843 h 3107116"/>
                <a:gd name="connsiteX730" fmla="*/ 3031068 w 3936255"/>
                <a:gd name="connsiteY730" fmla="*/ 287655 h 3107116"/>
                <a:gd name="connsiteX731" fmla="*/ 3037736 w 3936255"/>
                <a:gd name="connsiteY731" fmla="*/ 305753 h 3107116"/>
                <a:gd name="connsiteX732" fmla="*/ 3028211 w 3936255"/>
                <a:gd name="connsiteY732" fmla="*/ 323850 h 3107116"/>
                <a:gd name="connsiteX733" fmla="*/ 3010113 w 3936255"/>
                <a:gd name="connsiteY733" fmla="*/ 332423 h 3107116"/>
                <a:gd name="connsiteX734" fmla="*/ 2998683 w 3936255"/>
                <a:gd name="connsiteY734" fmla="*/ 343853 h 3107116"/>
                <a:gd name="connsiteX735" fmla="*/ 2984395 w 3936255"/>
                <a:gd name="connsiteY735" fmla="*/ 356235 h 3107116"/>
                <a:gd name="connsiteX736" fmla="*/ 2972013 w 3936255"/>
                <a:gd name="connsiteY736" fmla="*/ 367665 h 3107116"/>
                <a:gd name="connsiteX737" fmla="*/ 2956773 w 3936255"/>
                <a:gd name="connsiteY737" fmla="*/ 367665 h 3107116"/>
                <a:gd name="connsiteX738" fmla="*/ 2889145 w 3936255"/>
                <a:gd name="connsiteY738" fmla="*/ 367665 h 3107116"/>
                <a:gd name="connsiteX739" fmla="*/ 2877716 w 3936255"/>
                <a:gd name="connsiteY739" fmla="*/ 396240 h 3107116"/>
                <a:gd name="connsiteX740" fmla="*/ 2869143 w 3936255"/>
                <a:gd name="connsiteY740" fmla="*/ 431483 h 3107116"/>
                <a:gd name="connsiteX741" fmla="*/ 2859618 w 3936255"/>
                <a:gd name="connsiteY741" fmla="*/ 466725 h 3107116"/>
                <a:gd name="connsiteX742" fmla="*/ 2859618 w 3936255"/>
                <a:gd name="connsiteY742" fmla="*/ 496253 h 3107116"/>
                <a:gd name="connsiteX743" fmla="*/ 2847236 w 3936255"/>
                <a:gd name="connsiteY743" fmla="*/ 516255 h 3107116"/>
                <a:gd name="connsiteX744" fmla="*/ 2853903 w 3936255"/>
                <a:gd name="connsiteY744" fmla="*/ 539115 h 3107116"/>
                <a:gd name="connsiteX745" fmla="*/ 2873905 w 3936255"/>
                <a:gd name="connsiteY745" fmla="*/ 556260 h 3107116"/>
                <a:gd name="connsiteX746" fmla="*/ 2886288 w 3936255"/>
                <a:gd name="connsiteY746" fmla="*/ 547688 h 3107116"/>
                <a:gd name="connsiteX747" fmla="*/ 2900576 w 3936255"/>
                <a:gd name="connsiteY747" fmla="*/ 547688 h 3107116"/>
                <a:gd name="connsiteX748" fmla="*/ 2914863 w 3936255"/>
                <a:gd name="connsiteY748" fmla="*/ 541020 h 3107116"/>
                <a:gd name="connsiteX749" fmla="*/ 2940580 w 3936255"/>
                <a:gd name="connsiteY749" fmla="*/ 541020 h 3107116"/>
                <a:gd name="connsiteX750" fmla="*/ 2963441 w 3936255"/>
                <a:gd name="connsiteY750" fmla="*/ 549593 h 3107116"/>
                <a:gd name="connsiteX751" fmla="*/ 2977728 w 3936255"/>
                <a:gd name="connsiteY751" fmla="*/ 540068 h 3107116"/>
                <a:gd name="connsiteX752" fmla="*/ 2989158 w 3936255"/>
                <a:gd name="connsiteY752" fmla="*/ 522923 h 3107116"/>
                <a:gd name="connsiteX753" fmla="*/ 2969155 w 3936255"/>
                <a:gd name="connsiteY753" fmla="*/ 510540 h 3107116"/>
                <a:gd name="connsiteX754" fmla="*/ 2984395 w 3936255"/>
                <a:gd name="connsiteY754" fmla="*/ 510540 h 3107116"/>
                <a:gd name="connsiteX755" fmla="*/ 3005351 w 3936255"/>
                <a:gd name="connsiteY755" fmla="*/ 527685 h 3107116"/>
                <a:gd name="connsiteX756" fmla="*/ 3026305 w 3936255"/>
                <a:gd name="connsiteY756" fmla="*/ 540068 h 3107116"/>
                <a:gd name="connsiteX757" fmla="*/ 3034878 w 3936255"/>
                <a:gd name="connsiteY757" fmla="*/ 551498 h 3107116"/>
                <a:gd name="connsiteX758" fmla="*/ 3055833 w 3936255"/>
                <a:gd name="connsiteY758" fmla="*/ 551498 h 3107116"/>
                <a:gd name="connsiteX759" fmla="*/ 3072978 w 3936255"/>
                <a:gd name="connsiteY759" fmla="*/ 562928 h 3107116"/>
                <a:gd name="connsiteX760" fmla="*/ 3084408 w 3936255"/>
                <a:gd name="connsiteY760" fmla="*/ 585788 h 3107116"/>
                <a:gd name="connsiteX761" fmla="*/ 3084408 w 3936255"/>
                <a:gd name="connsiteY761" fmla="*/ 608648 h 3107116"/>
                <a:gd name="connsiteX762" fmla="*/ 3074883 w 3936255"/>
                <a:gd name="connsiteY762" fmla="*/ 623888 h 3107116"/>
                <a:gd name="connsiteX763" fmla="*/ 3060595 w 3936255"/>
                <a:gd name="connsiteY763" fmla="*/ 623888 h 3107116"/>
                <a:gd name="connsiteX764" fmla="*/ 3039641 w 3936255"/>
                <a:gd name="connsiteY764" fmla="*/ 623888 h 3107116"/>
                <a:gd name="connsiteX765" fmla="*/ 3024401 w 3936255"/>
                <a:gd name="connsiteY765" fmla="*/ 623888 h 3107116"/>
                <a:gd name="connsiteX766" fmla="*/ 3001541 w 3936255"/>
                <a:gd name="connsiteY766" fmla="*/ 623888 h 3107116"/>
                <a:gd name="connsiteX767" fmla="*/ 2987253 w 3936255"/>
                <a:gd name="connsiteY767" fmla="*/ 623888 h 3107116"/>
                <a:gd name="connsiteX768" fmla="*/ 2975823 w 3936255"/>
                <a:gd name="connsiteY768" fmla="*/ 630555 h 3107116"/>
                <a:gd name="connsiteX769" fmla="*/ 2966298 w 3936255"/>
                <a:gd name="connsiteY769" fmla="*/ 637223 h 3107116"/>
                <a:gd name="connsiteX770" fmla="*/ 2948201 w 3936255"/>
                <a:gd name="connsiteY770" fmla="*/ 637223 h 3107116"/>
                <a:gd name="connsiteX771" fmla="*/ 2941533 w 3936255"/>
                <a:gd name="connsiteY771" fmla="*/ 654368 h 3107116"/>
                <a:gd name="connsiteX772" fmla="*/ 2930103 w 3936255"/>
                <a:gd name="connsiteY772" fmla="*/ 663893 h 3107116"/>
                <a:gd name="connsiteX773" fmla="*/ 2910101 w 3936255"/>
                <a:gd name="connsiteY773" fmla="*/ 663893 h 3107116"/>
                <a:gd name="connsiteX774" fmla="*/ 2894861 w 3936255"/>
                <a:gd name="connsiteY774" fmla="*/ 679133 h 3107116"/>
                <a:gd name="connsiteX775" fmla="*/ 2885336 w 3936255"/>
                <a:gd name="connsiteY775" fmla="*/ 694373 h 3107116"/>
                <a:gd name="connsiteX776" fmla="*/ 2885336 w 3936255"/>
                <a:gd name="connsiteY776" fmla="*/ 714375 h 3107116"/>
                <a:gd name="connsiteX777" fmla="*/ 2873905 w 3936255"/>
                <a:gd name="connsiteY777" fmla="*/ 731520 h 3107116"/>
                <a:gd name="connsiteX778" fmla="*/ 2858666 w 3936255"/>
                <a:gd name="connsiteY778" fmla="*/ 745808 h 3107116"/>
                <a:gd name="connsiteX779" fmla="*/ 2838663 w 3936255"/>
                <a:gd name="connsiteY779" fmla="*/ 755333 h 3107116"/>
                <a:gd name="connsiteX780" fmla="*/ 2818661 w 3936255"/>
                <a:gd name="connsiteY780" fmla="*/ 755333 h 3107116"/>
                <a:gd name="connsiteX781" fmla="*/ 2794848 w 3936255"/>
                <a:gd name="connsiteY781" fmla="*/ 755333 h 3107116"/>
                <a:gd name="connsiteX782" fmla="*/ 2771988 w 3936255"/>
                <a:gd name="connsiteY782" fmla="*/ 776288 h 3107116"/>
                <a:gd name="connsiteX783" fmla="*/ 2760558 w 3936255"/>
                <a:gd name="connsiteY783" fmla="*/ 794385 h 3107116"/>
                <a:gd name="connsiteX784" fmla="*/ 2743413 w 3936255"/>
                <a:gd name="connsiteY784" fmla="*/ 809625 h 3107116"/>
                <a:gd name="connsiteX785" fmla="*/ 2725316 w 3936255"/>
                <a:gd name="connsiteY785" fmla="*/ 819150 h 3107116"/>
                <a:gd name="connsiteX786" fmla="*/ 2698645 w 3936255"/>
                <a:gd name="connsiteY786" fmla="*/ 819150 h 3107116"/>
                <a:gd name="connsiteX787" fmla="*/ 2651973 w 3936255"/>
                <a:gd name="connsiteY787" fmla="*/ 819150 h 3107116"/>
                <a:gd name="connsiteX788" fmla="*/ 2634828 w 3936255"/>
                <a:gd name="connsiteY788" fmla="*/ 812483 h 3107116"/>
                <a:gd name="connsiteX789" fmla="*/ 2614826 w 3936255"/>
                <a:gd name="connsiteY789" fmla="*/ 812483 h 3107116"/>
                <a:gd name="connsiteX790" fmla="*/ 2597680 w 3936255"/>
                <a:gd name="connsiteY790" fmla="*/ 847725 h 3107116"/>
                <a:gd name="connsiteX791" fmla="*/ 2597680 w 3936255"/>
                <a:gd name="connsiteY791" fmla="*/ 868680 h 3107116"/>
                <a:gd name="connsiteX792" fmla="*/ 2597680 w 3936255"/>
                <a:gd name="connsiteY792" fmla="*/ 892493 h 3107116"/>
                <a:gd name="connsiteX793" fmla="*/ 2624351 w 3936255"/>
                <a:gd name="connsiteY793" fmla="*/ 909638 h 3107116"/>
                <a:gd name="connsiteX794" fmla="*/ 2624351 w 3936255"/>
                <a:gd name="connsiteY794" fmla="*/ 938213 h 3107116"/>
                <a:gd name="connsiteX795" fmla="*/ 2601491 w 3936255"/>
                <a:gd name="connsiteY795" fmla="*/ 955358 h 3107116"/>
                <a:gd name="connsiteX796" fmla="*/ 2590061 w 3936255"/>
                <a:gd name="connsiteY796" fmla="*/ 955358 h 3107116"/>
                <a:gd name="connsiteX797" fmla="*/ 2571963 w 3936255"/>
                <a:gd name="connsiteY797" fmla="*/ 963930 h 3107116"/>
                <a:gd name="connsiteX798" fmla="*/ 2557676 w 3936255"/>
                <a:gd name="connsiteY798" fmla="*/ 979170 h 3107116"/>
                <a:gd name="connsiteX799" fmla="*/ 2557676 w 3936255"/>
                <a:gd name="connsiteY799" fmla="*/ 996315 h 3107116"/>
                <a:gd name="connsiteX800" fmla="*/ 2539578 w 3936255"/>
                <a:gd name="connsiteY800" fmla="*/ 1022033 h 3107116"/>
                <a:gd name="connsiteX801" fmla="*/ 2515766 w 3936255"/>
                <a:gd name="connsiteY801" fmla="*/ 1028700 h 3107116"/>
                <a:gd name="connsiteX802" fmla="*/ 2500526 w 3936255"/>
                <a:gd name="connsiteY802" fmla="*/ 1038225 h 3107116"/>
                <a:gd name="connsiteX803" fmla="*/ 2488143 w 3936255"/>
                <a:gd name="connsiteY803" fmla="*/ 1038225 h 3107116"/>
                <a:gd name="connsiteX804" fmla="*/ 2452901 w 3936255"/>
                <a:gd name="connsiteY804" fmla="*/ 1046798 h 3107116"/>
                <a:gd name="connsiteX805" fmla="*/ 2336695 w 3936255"/>
                <a:gd name="connsiteY805" fmla="*/ 1046798 h 3107116"/>
                <a:gd name="connsiteX806" fmla="*/ 2288118 w 3936255"/>
                <a:gd name="connsiteY806" fmla="*/ 1069658 h 3107116"/>
                <a:gd name="connsiteX807" fmla="*/ 2256686 w 3936255"/>
                <a:gd name="connsiteY807" fmla="*/ 1079183 h 3107116"/>
                <a:gd name="connsiteX808" fmla="*/ 2225253 w 3936255"/>
                <a:gd name="connsiteY808" fmla="*/ 1093470 h 3107116"/>
                <a:gd name="connsiteX809" fmla="*/ 2199536 w 3936255"/>
                <a:gd name="connsiteY809" fmla="*/ 1104900 h 3107116"/>
                <a:gd name="connsiteX810" fmla="*/ 2179533 w 3936255"/>
                <a:gd name="connsiteY810" fmla="*/ 1116330 h 3107116"/>
                <a:gd name="connsiteX811" fmla="*/ 2170008 w 3936255"/>
                <a:gd name="connsiteY811" fmla="*/ 1116330 h 3107116"/>
                <a:gd name="connsiteX812" fmla="*/ 2157626 w 3936255"/>
                <a:gd name="connsiteY812" fmla="*/ 1116330 h 3107116"/>
                <a:gd name="connsiteX813" fmla="*/ 2140481 w 3936255"/>
                <a:gd name="connsiteY813" fmla="*/ 1107758 h 3107116"/>
                <a:gd name="connsiteX814" fmla="*/ 2140481 w 3936255"/>
                <a:gd name="connsiteY814" fmla="*/ 1098233 h 3107116"/>
                <a:gd name="connsiteX815" fmla="*/ 2087140 w 3936255"/>
                <a:gd name="connsiteY815" fmla="*/ 1098233 h 3107116"/>
                <a:gd name="connsiteX816" fmla="*/ 2038563 w 3936255"/>
                <a:gd name="connsiteY816" fmla="*/ 1077278 h 3107116"/>
                <a:gd name="connsiteX817" fmla="*/ 2026180 w 3936255"/>
                <a:gd name="connsiteY817" fmla="*/ 1070610 h 3107116"/>
                <a:gd name="connsiteX818" fmla="*/ 2008083 w 3936255"/>
                <a:gd name="connsiteY818" fmla="*/ 1070610 h 3107116"/>
                <a:gd name="connsiteX819" fmla="*/ 1989985 w 3936255"/>
                <a:gd name="connsiteY819" fmla="*/ 1070610 h 3107116"/>
                <a:gd name="connsiteX820" fmla="*/ 1971888 w 3936255"/>
                <a:gd name="connsiteY820" fmla="*/ 1055370 h 3107116"/>
                <a:gd name="connsiteX821" fmla="*/ 1960458 w 3936255"/>
                <a:gd name="connsiteY821" fmla="*/ 1043940 h 3107116"/>
                <a:gd name="connsiteX822" fmla="*/ 1922358 w 3936255"/>
                <a:gd name="connsiteY822" fmla="*/ 1043940 h 3107116"/>
                <a:gd name="connsiteX823" fmla="*/ 1888068 w 3936255"/>
                <a:gd name="connsiteY823" fmla="*/ 1038225 h 3107116"/>
                <a:gd name="connsiteX824" fmla="*/ 1751860 w 3936255"/>
                <a:gd name="connsiteY824" fmla="*/ 1038225 h 3107116"/>
                <a:gd name="connsiteX825" fmla="*/ 1682328 w 3936255"/>
                <a:gd name="connsiteY825" fmla="*/ 1025843 h 3107116"/>
                <a:gd name="connsiteX826" fmla="*/ 1659468 w 3936255"/>
                <a:gd name="connsiteY826" fmla="*/ 1019175 h 3107116"/>
                <a:gd name="connsiteX827" fmla="*/ 1627083 w 3936255"/>
                <a:gd name="connsiteY827" fmla="*/ 1019175 h 3107116"/>
                <a:gd name="connsiteX828" fmla="*/ 1597555 w 3936255"/>
                <a:gd name="connsiteY828" fmla="*/ 1019175 h 3107116"/>
                <a:gd name="connsiteX829" fmla="*/ 1582315 w 3936255"/>
                <a:gd name="connsiteY829" fmla="*/ 1004888 h 3107116"/>
                <a:gd name="connsiteX830" fmla="*/ 1582315 w 3936255"/>
                <a:gd name="connsiteY830" fmla="*/ 992505 h 3107116"/>
                <a:gd name="connsiteX831" fmla="*/ 1572790 w 3936255"/>
                <a:gd name="connsiteY831" fmla="*/ 980123 h 3107116"/>
                <a:gd name="connsiteX832" fmla="*/ 1572790 w 3936255"/>
                <a:gd name="connsiteY832" fmla="*/ 931545 h 3107116"/>
                <a:gd name="connsiteX833" fmla="*/ 1554693 w 3936255"/>
                <a:gd name="connsiteY833" fmla="*/ 899160 h 3107116"/>
                <a:gd name="connsiteX834" fmla="*/ 1554693 w 3936255"/>
                <a:gd name="connsiteY834" fmla="*/ 881063 h 3107116"/>
                <a:gd name="connsiteX835" fmla="*/ 1548026 w 3936255"/>
                <a:gd name="connsiteY835" fmla="*/ 871538 h 3107116"/>
                <a:gd name="connsiteX836" fmla="*/ 1530880 w 3936255"/>
                <a:gd name="connsiteY836" fmla="*/ 871538 h 3107116"/>
                <a:gd name="connsiteX837" fmla="*/ 1521355 w 3936255"/>
                <a:gd name="connsiteY837" fmla="*/ 860108 h 3107116"/>
                <a:gd name="connsiteX838" fmla="*/ 1504210 w 3936255"/>
                <a:gd name="connsiteY838" fmla="*/ 848678 h 3107116"/>
                <a:gd name="connsiteX839" fmla="*/ 1489923 w 3936255"/>
                <a:gd name="connsiteY839" fmla="*/ 831533 h 3107116"/>
                <a:gd name="connsiteX840" fmla="*/ 1469920 w 3936255"/>
                <a:gd name="connsiteY840" fmla="*/ 816293 h 3107116"/>
                <a:gd name="connsiteX841" fmla="*/ 1451823 w 3936255"/>
                <a:gd name="connsiteY841" fmla="*/ 803910 h 3107116"/>
                <a:gd name="connsiteX842" fmla="*/ 1414676 w 3936255"/>
                <a:gd name="connsiteY842" fmla="*/ 788670 h 3107116"/>
                <a:gd name="connsiteX843" fmla="*/ 1393720 w 3936255"/>
                <a:gd name="connsiteY843" fmla="*/ 788670 h 3107116"/>
                <a:gd name="connsiteX844" fmla="*/ 1381338 w 3936255"/>
                <a:gd name="connsiteY844" fmla="*/ 788670 h 3107116"/>
                <a:gd name="connsiteX845" fmla="*/ 1357526 w 3936255"/>
                <a:gd name="connsiteY845" fmla="*/ 776288 h 3107116"/>
                <a:gd name="connsiteX846" fmla="*/ 1320378 w 3936255"/>
                <a:gd name="connsiteY846" fmla="*/ 776288 h 3107116"/>
                <a:gd name="connsiteX847" fmla="*/ 1290851 w 3936255"/>
                <a:gd name="connsiteY847" fmla="*/ 767715 h 3107116"/>
                <a:gd name="connsiteX848" fmla="*/ 1273705 w 3936255"/>
                <a:gd name="connsiteY848" fmla="*/ 758190 h 3107116"/>
                <a:gd name="connsiteX849" fmla="*/ 1267038 w 3936255"/>
                <a:gd name="connsiteY849" fmla="*/ 748665 h 3107116"/>
                <a:gd name="connsiteX850" fmla="*/ 1260370 w 3936255"/>
                <a:gd name="connsiteY850" fmla="*/ 733425 h 3107116"/>
                <a:gd name="connsiteX851" fmla="*/ 1260370 w 3936255"/>
                <a:gd name="connsiteY851" fmla="*/ 721043 h 3107116"/>
                <a:gd name="connsiteX852" fmla="*/ 1269895 w 3936255"/>
                <a:gd name="connsiteY852" fmla="*/ 706755 h 3107116"/>
                <a:gd name="connsiteX853" fmla="*/ 1273705 w 3936255"/>
                <a:gd name="connsiteY853" fmla="*/ 683895 h 3107116"/>
                <a:gd name="connsiteX854" fmla="*/ 1273705 w 3936255"/>
                <a:gd name="connsiteY854" fmla="*/ 655320 h 3107116"/>
                <a:gd name="connsiteX855" fmla="*/ 1273705 w 3936255"/>
                <a:gd name="connsiteY855" fmla="*/ 637223 h 3107116"/>
                <a:gd name="connsiteX856" fmla="*/ 1273705 w 3936255"/>
                <a:gd name="connsiteY856" fmla="*/ 619125 h 3107116"/>
                <a:gd name="connsiteX857" fmla="*/ 1265133 w 3936255"/>
                <a:gd name="connsiteY857" fmla="*/ 599123 h 3107116"/>
                <a:gd name="connsiteX858" fmla="*/ 1273705 w 3936255"/>
                <a:gd name="connsiteY858" fmla="*/ 564833 h 3107116"/>
                <a:gd name="connsiteX859" fmla="*/ 1273705 w 3936255"/>
                <a:gd name="connsiteY859" fmla="*/ 547688 h 3107116"/>
                <a:gd name="connsiteX860" fmla="*/ 1273705 w 3936255"/>
                <a:gd name="connsiteY860" fmla="*/ 532448 h 3107116"/>
                <a:gd name="connsiteX861" fmla="*/ 1273705 w 3936255"/>
                <a:gd name="connsiteY861" fmla="*/ 517208 h 3107116"/>
                <a:gd name="connsiteX862" fmla="*/ 1265133 w 3936255"/>
                <a:gd name="connsiteY862" fmla="*/ 505778 h 3107116"/>
                <a:gd name="connsiteX863" fmla="*/ 1253703 w 3936255"/>
                <a:gd name="connsiteY863" fmla="*/ 514350 h 3107116"/>
                <a:gd name="connsiteX864" fmla="*/ 1239415 w 3936255"/>
                <a:gd name="connsiteY864" fmla="*/ 501968 h 3107116"/>
                <a:gd name="connsiteX865" fmla="*/ 1225128 w 3936255"/>
                <a:gd name="connsiteY865" fmla="*/ 489585 h 3107116"/>
                <a:gd name="connsiteX866" fmla="*/ 1205126 w 3936255"/>
                <a:gd name="connsiteY866" fmla="*/ 489585 h 3107116"/>
                <a:gd name="connsiteX867" fmla="*/ 1189885 w 3936255"/>
                <a:gd name="connsiteY867" fmla="*/ 475298 h 3107116"/>
                <a:gd name="connsiteX868" fmla="*/ 1180360 w 3936255"/>
                <a:gd name="connsiteY868" fmla="*/ 460058 h 3107116"/>
                <a:gd name="connsiteX869" fmla="*/ 1180360 w 3936255"/>
                <a:gd name="connsiteY869" fmla="*/ 451485 h 3107116"/>
                <a:gd name="connsiteX870" fmla="*/ 1162263 w 3936255"/>
                <a:gd name="connsiteY870" fmla="*/ 439103 h 3107116"/>
                <a:gd name="connsiteX871" fmla="*/ 1162263 w 3936255"/>
                <a:gd name="connsiteY871" fmla="*/ 429578 h 3107116"/>
                <a:gd name="connsiteX872" fmla="*/ 1162263 w 3936255"/>
                <a:gd name="connsiteY872" fmla="*/ 418148 h 3107116"/>
                <a:gd name="connsiteX873" fmla="*/ 1155595 w 3936255"/>
                <a:gd name="connsiteY873" fmla="*/ 408623 h 3107116"/>
                <a:gd name="connsiteX874" fmla="*/ 1155595 w 3936255"/>
                <a:gd name="connsiteY874" fmla="*/ 396240 h 3107116"/>
                <a:gd name="connsiteX875" fmla="*/ 1155595 w 3936255"/>
                <a:gd name="connsiteY875" fmla="*/ 378143 h 3107116"/>
                <a:gd name="connsiteX876" fmla="*/ 1087968 w 3936255"/>
                <a:gd name="connsiteY876" fmla="*/ 378143 h 3107116"/>
                <a:gd name="connsiteX877" fmla="*/ 1067013 w 3936255"/>
                <a:gd name="connsiteY877" fmla="*/ 360998 h 3107116"/>
                <a:gd name="connsiteX878" fmla="*/ 3496841 w 3936255"/>
                <a:gd name="connsiteY878" fmla="*/ 2500313 h 3107116"/>
                <a:gd name="connsiteX879" fmla="*/ 3481601 w 3936255"/>
                <a:gd name="connsiteY879" fmla="*/ 2515553 h 3107116"/>
                <a:gd name="connsiteX880" fmla="*/ 3458741 w 3936255"/>
                <a:gd name="connsiteY880" fmla="*/ 2530793 h 3107116"/>
                <a:gd name="connsiteX881" fmla="*/ 3458741 w 3936255"/>
                <a:gd name="connsiteY881" fmla="*/ 2548890 h 3107116"/>
                <a:gd name="connsiteX882" fmla="*/ 3443501 w 3936255"/>
                <a:gd name="connsiteY882" fmla="*/ 2578418 h 3107116"/>
                <a:gd name="connsiteX883" fmla="*/ 3420641 w 3936255"/>
                <a:gd name="connsiteY883" fmla="*/ 2630805 h 3107116"/>
                <a:gd name="connsiteX884" fmla="*/ 3402543 w 3936255"/>
                <a:gd name="connsiteY884" fmla="*/ 2684145 h 3107116"/>
                <a:gd name="connsiteX885" fmla="*/ 3402543 w 3936255"/>
                <a:gd name="connsiteY885" fmla="*/ 2725103 h 3107116"/>
                <a:gd name="connsiteX886" fmla="*/ 3425403 w 3936255"/>
                <a:gd name="connsiteY886" fmla="*/ 2767965 h 3107116"/>
                <a:gd name="connsiteX887" fmla="*/ 3446358 w 3936255"/>
                <a:gd name="connsiteY887" fmla="*/ 2783205 h 3107116"/>
                <a:gd name="connsiteX888" fmla="*/ 3461598 w 3936255"/>
                <a:gd name="connsiteY888" fmla="*/ 2803208 h 3107116"/>
                <a:gd name="connsiteX889" fmla="*/ 3475886 w 3936255"/>
                <a:gd name="connsiteY889" fmla="*/ 2824163 h 3107116"/>
                <a:gd name="connsiteX890" fmla="*/ 3484458 w 3936255"/>
                <a:gd name="connsiteY890" fmla="*/ 2803208 h 3107116"/>
                <a:gd name="connsiteX891" fmla="*/ 3493030 w 3936255"/>
                <a:gd name="connsiteY891" fmla="*/ 2757488 h 3107116"/>
                <a:gd name="connsiteX892" fmla="*/ 3502555 w 3936255"/>
                <a:gd name="connsiteY892" fmla="*/ 2734628 h 3107116"/>
                <a:gd name="connsiteX893" fmla="*/ 3519701 w 3936255"/>
                <a:gd name="connsiteY893" fmla="*/ 2708910 h 3107116"/>
                <a:gd name="connsiteX894" fmla="*/ 3519701 w 3936255"/>
                <a:gd name="connsiteY894" fmla="*/ 2680335 h 3107116"/>
                <a:gd name="connsiteX895" fmla="*/ 3519701 w 3936255"/>
                <a:gd name="connsiteY895" fmla="*/ 2642235 h 3107116"/>
                <a:gd name="connsiteX896" fmla="*/ 3519701 w 3936255"/>
                <a:gd name="connsiteY896" fmla="*/ 2609850 h 3107116"/>
                <a:gd name="connsiteX897" fmla="*/ 3537798 w 3936255"/>
                <a:gd name="connsiteY897" fmla="*/ 2577465 h 3107116"/>
                <a:gd name="connsiteX898" fmla="*/ 3537798 w 3936255"/>
                <a:gd name="connsiteY898" fmla="*/ 2559368 h 3107116"/>
                <a:gd name="connsiteX899" fmla="*/ 3537798 w 3936255"/>
                <a:gd name="connsiteY899" fmla="*/ 2536508 h 3107116"/>
                <a:gd name="connsiteX900" fmla="*/ 3546370 w 3936255"/>
                <a:gd name="connsiteY900" fmla="*/ 2526983 h 3107116"/>
                <a:gd name="connsiteX901" fmla="*/ 3546370 w 3936255"/>
                <a:gd name="connsiteY901" fmla="*/ 2512695 h 3107116"/>
                <a:gd name="connsiteX902" fmla="*/ 3531130 w 3936255"/>
                <a:gd name="connsiteY902" fmla="*/ 2512695 h 3107116"/>
                <a:gd name="connsiteX903" fmla="*/ 3496841 w 3936255"/>
                <a:gd name="connsiteY903" fmla="*/ 2500313 h 310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</a:cxnLst>
              <a:rect l="l" t="t" r="r" b="b"/>
              <a:pathLst>
                <a:path w="3936255" h="3107116">
                  <a:moveTo>
                    <a:pt x="1067013" y="360998"/>
                  </a:moveTo>
                  <a:lnTo>
                    <a:pt x="1067013" y="369570"/>
                  </a:lnTo>
                  <a:cubicBezTo>
                    <a:pt x="1067013" y="374333"/>
                    <a:pt x="1067013" y="379095"/>
                    <a:pt x="1067013" y="383858"/>
                  </a:cubicBezTo>
                  <a:cubicBezTo>
                    <a:pt x="1067013" y="388620"/>
                    <a:pt x="1057488" y="403860"/>
                    <a:pt x="1052725" y="403860"/>
                  </a:cubicBezTo>
                  <a:lnTo>
                    <a:pt x="996528" y="403860"/>
                  </a:lnTo>
                  <a:lnTo>
                    <a:pt x="979383" y="426720"/>
                  </a:lnTo>
                  <a:cubicBezTo>
                    <a:pt x="975573" y="435293"/>
                    <a:pt x="972715" y="444818"/>
                    <a:pt x="970810" y="455295"/>
                  </a:cubicBezTo>
                  <a:lnTo>
                    <a:pt x="970810" y="493395"/>
                  </a:lnTo>
                  <a:cubicBezTo>
                    <a:pt x="968905" y="501015"/>
                    <a:pt x="966048" y="508635"/>
                    <a:pt x="961285" y="514350"/>
                  </a:cubicBezTo>
                  <a:lnTo>
                    <a:pt x="961285" y="523875"/>
                  </a:lnTo>
                  <a:lnTo>
                    <a:pt x="946998" y="523875"/>
                  </a:lnTo>
                  <a:lnTo>
                    <a:pt x="929853" y="541020"/>
                  </a:lnTo>
                  <a:cubicBezTo>
                    <a:pt x="929853" y="541020"/>
                    <a:pt x="911755" y="528638"/>
                    <a:pt x="911755" y="525780"/>
                  </a:cubicBezTo>
                  <a:cubicBezTo>
                    <a:pt x="911755" y="522923"/>
                    <a:pt x="893658" y="517208"/>
                    <a:pt x="890800" y="517208"/>
                  </a:cubicBezTo>
                  <a:cubicBezTo>
                    <a:pt x="884133" y="519113"/>
                    <a:pt x="877465" y="519113"/>
                    <a:pt x="870798" y="517208"/>
                  </a:cubicBezTo>
                  <a:lnTo>
                    <a:pt x="838413" y="501968"/>
                  </a:lnTo>
                  <a:lnTo>
                    <a:pt x="817458" y="487680"/>
                  </a:lnTo>
                  <a:lnTo>
                    <a:pt x="804123" y="487680"/>
                  </a:lnTo>
                  <a:cubicBezTo>
                    <a:pt x="801265" y="487680"/>
                    <a:pt x="788883" y="505778"/>
                    <a:pt x="788883" y="505778"/>
                  </a:cubicBezTo>
                  <a:lnTo>
                    <a:pt x="770785" y="535305"/>
                  </a:lnTo>
                  <a:lnTo>
                    <a:pt x="756498" y="561975"/>
                  </a:lnTo>
                  <a:lnTo>
                    <a:pt x="741258" y="581978"/>
                  </a:lnTo>
                  <a:lnTo>
                    <a:pt x="731733" y="600075"/>
                  </a:lnTo>
                  <a:lnTo>
                    <a:pt x="731733" y="612458"/>
                  </a:lnTo>
                  <a:lnTo>
                    <a:pt x="741258" y="638175"/>
                  </a:lnTo>
                  <a:lnTo>
                    <a:pt x="731733" y="646748"/>
                  </a:lnTo>
                  <a:lnTo>
                    <a:pt x="705063" y="635318"/>
                  </a:lnTo>
                  <a:cubicBezTo>
                    <a:pt x="705063" y="635318"/>
                    <a:pt x="696490" y="614363"/>
                    <a:pt x="687918" y="614363"/>
                  </a:cubicBezTo>
                  <a:lnTo>
                    <a:pt x="567903" y="614363"/>
                  </a:lnTo>
                  <a:lnTo>
                    <a:pt x="567903" y="623888"/>
                  </a:lnTo>
                  <a:cubicBezTo>
                    <a:pt x="567903" y="633413"/>
                    <a:pt x="577428" y="633413"/>
                    <a:pt x="577428" y="633413"/>
                  </a:cubicBezTo>
                  <a:cubicBezTo>
                    <a:pt x="577428" y="633413"/>
                    <a:pt x="586953" y="633413"/>
                    <a:pt x="586953" y="641985"/>
                  </a:cubicBezTo>
                  <a:cubicBezTo>
                    <a:pt x="587905" y="650558"/>
                    <a:pt x="587905" y="659130"/>
                    <a:pt x="586953" y="667703"/>
                  </a:cubicBezTo>
                  <a:lnTo>
                    <a:pt x="586953" y="778193"/>
                  </a:lnTo>
                  <a:cubicBezTo>
                    <a:pt x="586953" y="781050"/>
                    <a:pt x="586953" y="790575"/>
                    <a:pt x="575523" y="793433"/>
                  </a:cubicBezTo>
                  <a:cubicBezTo>
                    <a:pt x="571713" y="795338"/>
                    <a:pt x="568855" y="797243"/>
                    <a:pt x="566950" y="800100"/>
                  </a:cubicBezTo>
                  <a:cubicBezTo>
                    <a:pt x="564093" y="802005"/>
                    <a:pt x="560283" y="802005"/>
                    <a:pt x="557425" y="800100"/>
                  </a:cubicBezTo>
                  <a:cubicBezTo>
                    <a:pt x="551710" y="798195"/>
                    <a:pt x="545043" y="798195"/>
                    <a:pt x="539328" y="800100"/>
                  </a:cubicBezTo>
                  <a:lnTo>
                    <a:pt x="539328" y="864870"/>
                  </a:lnTo>
                  <a:cubicBezTo>
                    <a:pt x="535518" y="863918"/>
                    <a:pt x="531708" y="863918"/>
                    <a:pt x="527898" y="864870"/>
                  </a:cubicBezTo>
                  <a:lnTo>
                    <a:pt x="464080" y="864870"/>
                  </a:lnTo>
                  <a:lnTo>
                    <a:pt x="413598" y="897255"/>
                  </a:lnTo>
                  <a:lnTo>
                    <a:pt x="365020" y="897255"/>
                  </a:lnTo>
                  <a:cubicBezTo>
                    <a:pt x="361210" y="902970"/>
                    <a:pt x="356448" y="908685"/>
                    <a:pt x="350733" y="912495"/>
                  </a:cubicBezTo>
                  <a:lnTo>
                    <a:pt x="330730" y="912495"/>
                  </a:lnTo>
                  <a:cubicBezTo>
                    <a:pt x="330730" y="912495"/>
                    <a:pt x="316443" y="926783"/>
                    <a:pt x="312633" y="926783"/>
                  </a:cubicBezTo>
                  <a:cubicBezTo>
                    <a:pt x="308823" y="926783"/>
                    <a:pt x="271675" y="897255"/>
                    <a:pt x="271675" y="897255"/>
                  </a:cubicBezTo>
                  <a:cubicBezTo>
                    <a:pt x="255483" y="910590"/>
                    <a:pt x="240243" y="924878"/>
                    <a:pt x="225955" y="940118"/>
                  </a:cubicBezTo>
                  <a:lnTo>
                    <a:pt x="170710" y="940118"/>
                  </a:lnTo>
                  <a:lnTo>
                    <a:pt x="170710" y="908685"/>
                  </a:lnTo>
                  <a:lnTo>
                    <a:pt x="119275" y="908685"/>
                  </a:lnTo>
                  <a:lnTo>
                    <a:pt x="110703" y="918210"/>
                  </a:lnTo>
                  <a:lnTo>
                    <a:pt x="102130" y="918210"/>
                  </a:lnTo>
                  <a:lnTo>
                    <a:pt x="90700" y="926783"/>
                  </a:lnTo>
                  <a:lnTo>
                    <a:pt x="46885" y="926783"/>
                  </a:lnTo>
                  <a:lnTo>
                    <a:pt x="46885" y="944880"/>
                  </a:lnTo>
                  <a:lnTo>
                    <a:pt x="34503" y="959168"/>
                  </a:lnTo>
                  <a:cubicBezTo>
                    <a:pt x="35455" y="962025"/>
                    <a:pt x="35455" y="964883"/>
                    <a:pt x="34503" y="967740"/>
                  </a:cubicBezTo>
                  <a:lnTo>
                    <a:pt x="12595" y="967740"/>
                  </a:lnTo>
                  <a:cubicBezTo>
                    <a:pt x="7833" y="973455"/>
                    <a:pt x="7833" y="981075"/>
                    <a:pt x="12595" y="985838"/>
                  </a:cubicBezTo>
                  <a:cubicBezTo>
                    <a:pt x="15453" y="993458"/>
                    <a:pt x="15453" y="1002030"/>
                    <a:pt x="12595" y="1009650"/>
                  </a:cubicBezTo>
                  <a:cubicBezTo>
                    <a:pt x="9738" y="1017270"/>
                    <a:pt x="-1692" y="1023938"/>
                    <a:pt x="213" y="1029653"/>
                  </a:cubicBezTo>
                  <a:cubicBezTo>
                    <a:pt x="1165" y="1035368"/>
                    <a:pt x="213" y="1046798"/>
                    <a:pt x="9738" y="1046798"/>
                  </a:cubicBezTo>
                  <a:cubicBezTo>
                    <a:pt x="22120" y="1045845"/>
                    <a:pt x="35455" y="1045845"/>
                    <a:pt x="47838" y="1046798"/>
                  </a:cubicBezTo>
                  <a:cubicBezTo>
                    <a:pt x="60220" y="1047750"/>
                    <a:pt x="68793" y="1062038"/>
                    <a:pt x="65935" y="1067753"/>
                  </a:cubicBezTo>
                  <a:cubicBezTo>
                    <a:pt x="63078" y="1073468"/>
                    <a:pt x="56410" y="1076325"/>
                    <a:pt x="56410" y="1085850"/>
                  </a:cubicBezTo>
                  <a:lnTo>
                    <a:pt x="56410" y="1117283"/>
                  </a:lnTo>
                  <a:cubicBezTo>
                    <a:pt x="56410" y="1122998"/>
                    <a:pt x="44028" y="1138238"/>
                    <a:pt x="42123" y="1140143"/>
                  </a:cubicBezTo>
                  <a:cubicBezTo>
                    <a:pt x="41170" y="1141095"/>
                    <a:pt x="42123" y="1157288"/>
                    <a:pt x="42123" y="1161098"/>
                  </a:cubicBezTo>
                  <a:lnTo>
                    <a:pt x="42123" y="1175385"/>
                  </a:lnTo>
                  <a:cubicBezTo>
                    <a:pt x="42123" y="1176338"/>
                    <a:pt x="1165" y="1175385"/>
                    <a:pt x="1165" y="1175385"/>
                  </a:cubicBezTo>
                  <a:lnTo>
                    <a:pt x="1165" y="1189673"/>
                  </a:lnTo>
                  <a:cubicBezTo>
                    <a:pt x="8785" y="1196340"/>
                    <a:pt x="17358" y="1202055"/>
                    <a:pt x="26883" y="1206818"/>
                  </a:cubicBezTo>
                  <a:lnTo>
                    <a:pt x="44980" y="1222058"/>
                  </a:lnTo>
                  <a:lnTo>
                    <a:pt x="44980" y="1231583"/>
                  </a:lnTo>
                  <a:cubicBezTo>
                    <a:pt x="44980" y="1231583"/>
                    <a:pt x="54505" y="1231583"/>
                    <a:pt x="59268" y="1238250"/>
                  </a:cubicBezTo>
                  <a:cubicBezTo>
                    <a:pt x="63078" y="1244918"/>
                    <a:pt x="79270" y="1259205"/>
                    <a:pt x="77365" y="1266825"/>
                  </a:cubicBezTo>
                  <a:cubicBezTo>
                    <a:pt x="76413" y="1273493"/>
                    <a:pt x="68793" y="1284923"/>
                    <a:pt x="68793" y="1290638"/>
                  </a:cubicBezTo>
                  <a:lnTo>
                    <a:pt x="68793" y="1313498"/>
                  </a:lnTo>
                  <a:cubicBezTo>
                    <a:pt x="68793" y="1317308"/>
                    <a:pt x="68793" y="1322070"/>
                    <a:pt x="81175" y="1324928"/>
                  </a:cubicBezTo>
                  <a:cubicBezTo>
                    <a:pt x="93558" y="1327785"/>
                    <a:pt x="98320" y="1324928"/>
                    <a:pt x="99273" y="1324928"/>
                  </a:cubicBezTo>
                  <a:cubicBezTo>
                    <a:pt x="97368" y="1332548"/>
                    <a:pt x="97368" y="1340168"/>
                    <a:pt x="99273" y="1347788"/>
                  </a:cubicBezTo>
                  <a:cubicBezTo>
                    <a:pt x="108798" y="1356360"/>
                    <a:pt x="110703" y="1360170"/>
                    <a:pt x="120228" y="1364933"/>
                  </a:cubicBezTo>
                  <a:cubicBezTo>
                    <a:pt x="129753" y="1370648"/>
                    <a:pt x="139278" y="1376363"/>
                    <a:pt x="149755" y="1380173"/>
                  </a:cubicBezTo>
                  <a:lnTo>
                    <a:pt x="172615" y="1386840"/>
                  </a:lnTo>
                  <a:lnTo>
                    <a:pt x="184045" y="1386840"/>
                  </a:lnTo>
                  <a:cubicBezTo>
                    <a:pt x="184998" y="1386840"/>
                    <a:pt x="175473" y="1401128"/>
                    <a:pt x="175473" y="1403985"/>
                  </a:cubicBezTo>
                  <a:lnTo>
                    <a:pt x="175473" y="1418273"/>
                  </a:lnTo>
                  <a:cubicBezTo>
                    <a:pt x="177378" y="1422083"/>
                    <a:pt x="177378" y="1426845"/>
                    <a:pt x="175473" y="1430655"/>
                  </a:cubicBezTo>
                  <a:cubicBezTo>
                    <a:pt x="176425" y="1437323"/>
                    <a:pt x="176425" y="1443990"/>
                    <a:pt x="175473" y="1450658"/>
                  </a:cubicBezTo>
                  <a:cubicBezTo>
                    <a:pt x="174520" y="1455420"/>
                    <a:pt x="174520" y="1460183"/>
                    <a:pt x="175473" y="1464945"/>
                  </a:cubicBezTo>
                  <a:cubicBezTo>
                    <a:pt x="180235" y="1471613"/>
                    <a:pt x="184998" y="1477328"/>
                    <a:pt x="190713" y="1483043"/>
                  </a:cubicBezTo>
                  <a:cubicBezTo>
                    <a:pt x="197380" y="1486853"/>
                    <a:pt x="204048" y="1491615"/>
                    <a:pt x="210715" y="1497330"/>
                  </a:cubicBezTo>
                  <a:lnTo>
                    <a:pt x="210715" y="1506855"/>
                  </a:lnTo>
                  <a:cubicBezTo>
                    <a:pt x="210715" y="1516380"/>
                    <a:pt x="210715" y="1518285"/>
                    <a:pt x="202143" y="1519238"/>
                  </a:cubicBezTo>
                  <a:lnTo>
                    <a:pt x="184998" y="1519238"/>
                  </a:lnTo>
                  <a:lnTo>
                    <a:pt x="184998" y="1527810"/>
                  </a:lnTo>
                  <a:cubicBezTo>
                    <a:pt x="184998" y="1533525"/>
                    <a:pt x="184998" y="1540193"/>
                    <a:pt x="184998" y="1545908"/>
                  </a:cubicBezTo>
                  <a:cubicBezTo>
                    <a:pt x="184998" y="1550670"/>
                    <a:pt x="184998" y="1556385"/>
                    <a:pt x="184998" y="1561148"/>
                  </a:cubicBezTo>
                  <a:cubicBezTo>
                    <a:pt x="183093" y="1566863"/>
                    <a:pt x="183093" y="1572578"/>
                    <a:pt x="184998" y="1578293"/>
                  </a:cubicBezTo>
                  <a:cubicBezTo>
                    <a:pt x="186903" y="1585913"/>
                    <a:pt x="188808" y="1592580"/>
                    <a:pt x="191665" y="1599248"/>
                  </a:cubicBezTo>
                  <a:lnTo>
                    <a:pt x="191665" y="1611630"/>
                  </a:lnTo>
                  <a:cubicBezTo>
                    <a:pt x="190713" y="1616393"/>
                    <a:pt x="190713" y="1621155"/>
                    <a:pt x="191665" y="1625918"/>
                  </a:cubicBezTo>
                  <a:cubicBezTo>
                    <a:pt x="192618" y="1633538"/>
                    <a:pt x="192618" y="1642110"/>
                    <a:pt x="191665" y="1649730"/>
                  </a:cubicBezTo>
                  <a:cubicBezTo>
                    <a:pt x="190713" y="1655445"/>
                    <a:pt x="186903" y="1661160"/>
                    <a:pt x="183093" y="1664970"/>
                  </a:cubicBezTo>
                  <a:cubicBezTo>
                    <a:pt x="179283" y="1669733"/>
                    <a:pt x="174520" y="1671638"/>
                    <a:pt x="170710" y="1671638"/>
                  </a:cubicBezTo>
                  <a:cubicBezTo>
                    <a:pt x="164043" y="1670685"/>
                    <a:pt x="157375" y="1667828"/>
                    <a:pt x="152613" y="1663065"/>
                  </a:cubicBezTo>
                  <a:cubicBezTo>
                    <a:pt x="150708" y="1659255"/>
                    <a:pt x="150708" y="1655445"/>
                    <a:pt x="152613" y="1651635"/>
                  </a:cubicBezTo>
                  <a:lnTo>
                    <a:pt x="162138" y="1643063"/>
                  </a:lnTo>
                  <a:lnTo>
                    <a:pt x="153565" y="1643063"/>
                  </a:lnTo>
                  <a:cubicBezTo>
                    <a:pt x="145945" y="1644968"/>
                    <a:pt x="139278" y="1647825"/>
                    <a:pt x="132610" y="1651635"/>
                  </a:cubicBezTo>
                  <a:cubicBezTo>
                    <a:pt x="131658" y="1659255"/>
                    <a:pt x="131658" y="1666875"/>
                    <a:pt x="132610" y="1674495"/>
                  </a:cubicBezTo>
                  <a:lnTo>
                    <a:pt x="132610" y="1697355"/>
                  </a:lnTo>
                  <a:lnTo>
                    <a:pt x="141183" y="1712595"/>
                  </a:lnTo>
                  <a:lnTo>
                    <a:pt x="141183" y="1730693"/>
                  </a:lnTo>
                  <a:lnTo>
                    <a:pt x="147850" y="1740218"/>
                  </a:lnTo>
                  <a:lnTo>
                    <a:pt x="139278" y="1751648"/>
                  </a:lnTo>
                  <a:cubicBezTo>
                    <a:pt x="138325" y="1756410"/>
                    <a:pt x="138325" y="1762125"/>
                    <a:pt x="139278" y="1766888"/>
                  </a:cubicBezTo>
                  <a:cubicBezTo>
                    <a:pt x="140230" y="1771650"/>
                    <a:pt x="147850" y="1796415"/>
                    <a:pt x="156423" y="1801178"/>
                  </a:cubicBezTo>
                  <a:cubicBezTo>
                    <a:pt x="164995" y="1804988"/>
                    <a:pt x="174520" y="1801178"/>
                    <a:pt x="177378" y="1801178"/>
                  </a:cubicBezTo>
                  <a:cubicBezTo>
                    <a:pt x="180235" y="1801178"/>
                    <a:pt x="185950" y="1801178"/>
                    <a:pt x="189760" y="1810703"/>
                  </a:cubicBezTo>
                  <a:cubicBezTo>
                    <a:pt x="193570" y="1820228"/>
                    <a:pt x="209763" y="1810703"/>
                    <a:pt x="209763" y="1810703"/>
                  </a:cubicBezTo>
                  <a:cubicBezTo>
                    <a:pt x="210715" y="1818323"/>
                    <a:pt x="213573" y="1825943"/>
                    <a:pt x="218335" y="1833563"/>
                  </a:cubicBezTo>
                  <a:lnTo>
                    <a:pt x="244053" y="1862138"/>
                  </a:lnTo>
                  <a:lnTo>
                    <a:pt x="265008" y="1884998"/>
                  </a:lnTo>
                  <a:lnTo>
                    <a:pt x="294535" y="1914525"/>
                  </a:lnTo>
                  <a:lnTo>
                    <a:pt x="303108" y="1914525"/>
                  </a:lnTo>
                  <a:lnTo>
                    <a:pt x="314538" y="1897380"/>
                  </a:lnTo>
                  <a:lnTo>
                    <a:pt x="356448" y="1897380"/>
                  </a:lnTo>
                  <a:cubicBezTo>
                    <a:pt x="356448" y="1897380"/>
                    <a:pt x="367878" y="1905953"/>
                    <a:pt x="367878" y="1909763"/>
                  </a:cubicBezTo>
                  <a:cubicBezTo>
                    <a:pt x="366925" y="1915478"/>
                    <a:pt x="366925" y="1921193"/>
                    <a:pt x="367878" y="1926908"/>
                  </a:cubicBezTo>
                  <a:cubicBezTo>
                    <a:pt x="374545" y="1932623"/>
                    <a:pt x="382165" y="1938338"/>
                    <a:pt x="390738" y="1942148"/>
                  </a:cubicBezTo>
                  <a:lnTo>
                    <a:pt x="413598" y="1968818"/>
                  </a:lnTo>
                  <a:lnTo>
                    <a:pt x="428838" y="1986915"/>
                  </a:lnTo>
                  <a:cubicBezTo>
                    <a:pt x="433600" y="1990725"/>
                    <a:pt x="438363" y="1996440"/>
                    <a:pt x="440268" y="2002155"/>
                  </a:cubicBezTo>
                  <a:cubicBezTo>
                    <a:pt x="440268" y="2008823"/>
                    <a:pt x="440268" y="2020253"/>
                    <a:pt x="448840" y="2025015"/>
                  </a:cubicBezTo>
                  <a:cubicBezTo>
                    <a:pt x="457413" y="2028825"/>
                    <a:pt x="460270" y="2033588"/>
                    <a:pt x="465985" y="2031683"/>
                  </a:cubicBezTo>
                  <a:cubicBezTo>
                    <a:pt x="471700" y="2030730"/>
                    <a:pt x="483130" y="2025015"/>
                    <a:pt x="488845" y="2031683"/>
                  </a:cubicBezTo>
                  <a:cubicBezTo>
                    <a:pt x="496465" y="2033588"/>
                    <a:pt x="501228" y="2040255"/>
                    <a:pt x="501228" y="2046923"/>
                  </a:cubicBezTo>
                  <a:lnTo>
                    <a:pt x="501228" y="2067878"/>
                  </a:lnTo>
                  <a:cubicBezTo>
                    <a:pt x="501228" y="2070735"/>
                    <a:pt x="526945" y="2091690"/>
                    <a:pt x="526945" y="2091690"/>
                  </a:cubicBezTo>
                  <a:lnTo>
                    <a:pt x="546948" y="2105978"/>
                  </a:lnTo>
                  <a:lnTo>
                    <a:pt x="558378" y="2105978"/>
                  </a:lnTo>
                  <a:cubicBezTo>
                    <a:pt x="562188" y="2105978"/>
                    <a:pt x="565045" y="2115503"/>
                    <a:pt x="558378" y="2118360"/>
                  </a:cubicBezTo>
                  <a:cubicBezTo>
                    <a:pt x="551710" y="2121218"/>
                    <a:pt x="558378" y="2126933"/>
                    <a:pt x="558378" y="2127885"/>
                  </a:cubicBezTo>
                  <a:lnTo>
                    <a:pt x="594573" y="2127885"/>
                  </a:lnTo>
                  <a:cubicBezTo>
                    <a:pt x="598383" y="2134553"/>
                    <a:pt x="601240" y="2142173"/>
                    <a:pt x="604098" y="2148840"/>
                  </a:cubicBezTo>
                  <a:cubicBezTo>
                    <a:pt x="603145" y="2153603"/>
                    <a:pt x="603145" y="2158365"/>
                    <a:pt x="604098" y="2163128"/>
                  </a:cubicBezTo>
                  <a:lnTo>
                    <a:pt x="616480" y="2163128"/>
                  </a:lnTo>
                  <a:lnTo>
                    <a:pt x="616480" y="2154555"/>
                  </a:lnTo>
                  <a:lnTo>
                    <a:pt x="616480" y="2168843"/>
                  </a:lnTo>
                  <a:lnTo>
                    <a:pt x="625053" y="2175510"/>
                  </a:lnTo>
                  <a:lnTo>
                    <a:pt x="634578" y="2168843"/>
                  </a:lnTo>
                  <a:lnTo>
                    <a:pt x="643150" y="2168843"/>
                  </a:lnTo>
                  <a:lnTo>
                    <a:pt x="674583" y="2189798"/>
                  </a:lnTo>
                  <a:lnTo>
                    <a:pt x="695538" y="2199323"/>
                  </a:lnTo>
                  <a:lnTo>
                    <a:pt x="849843" y="2199323"/>
                  </a:lnTo>
                  <a:cubicBezTo>
                    <a:pt x="849843" y="2199323"/>
                    <a:pt x="866988" y="2199323"/>
                    <a:pt x="867940" y="2210753"/>
                  </a:cubicBezTo>
                  <a:cubicBezTo>
                    <a:pt x="868893" y="2222183"/>
                    <a:pt x="858415" y="2243138"/>
                    <a:pt x="858415" y="2248853"/>
                  </a:cubicBezTo>
                  <a:cubicBezTo>
                    <a:pt x="856510" y="2254568"/>
                    <a:pt x="856510" y="2261235"/>
                    <a:pt x="858415" y="2266950"/>
                  </a:cubicBezTo>
                  <a:cubicBezTo>
                    <a:pt x="860320" y="2272665"/>
                    <a:pt x="858415" y="2275523"/>
                    <a:pt x="866988" y="2266950"/>
                  </a:cubicBezTo>
                  <a:cubicBezTo>
                    <a:pt x="875560" y="2258378"/>
                    <a:pt x="873655" y="2266950"/>
                    <a:pt x="878418" y="2249805"/>
                  </a:cubicBezTo>
                  <a:cubicBezTo>
                    <a:pt x="880323" y="2242185"/>
                    <a:pt x="885085" y="2235518"/>
                    <a:pt x="890800" y="2229803"/>
                  </a:cubicBezTo>
                  <a:lnTo>
                    <a:pt x="916518" y="2206943"/>
                  </a:lnTo>
                  <a:cubicBezTo>
                    <a:pt x="923185" y="2206943"/>
                    <a:pt x="928900" y="2195513"/>
                    <a:pt x="937473" y="2195513"/>
                  </a:cubicBezTo>
                  <a:lnTo>
                    <a:pt x="960333" y="2195513"/>
                  </a:lnTo>
                  <a:cubicBezTo>
                    <a:pt x="969858" y="2199323"/>
                    <a:pt x="979383" y="2204085"/>
                    <a:pt x="988908" y="2209800"/>
                  </a:cubicBezTo>
                  <a:lnTo>
                    <a:pt x="1021293" y="2226945"/>
                  </a:lnTo>
                  <a:lnTo>
                    <a:pt x="1029865" y="2226945"/>
                  </a:lnTo>
                  <a:cubicBezTo>
                    <a:pt x="1038438" y="2226945"/>
                    <a:pt x="1041295" y="2226945"/>
                    <a:pt x="1044153" y="2220278"/>
                  </a:cubicBezTo>
                  <a:cubicBezTo>
                    <a:pt x="1047010" y="2213610"/>
                    <a:pt x="1050820" y="2213610"/>
                    <a:pt x="1058440" y="2220278"/>
                  </a:cubicBezTo>
                  <a:cubicBezTo>
                    <a:pt x="1065108" y="2226945"/>
                    <a:pt x="1069870" y="2231708"/>
                    <a:pt x="1069870" y="2235518"/>
                  </a:cubicBezTo>
                  <a:cubicBezTo>
                    <a:pt x="1067965" y="2241233"/>
                    <a:pt x="1067965" y="2247900"/>
                    <a:pt x="1069870" y="2253615"/>
                  </a:cubicBezTo>
                  <a:cubicBezTo>
                    <a:pt x="1071775" y="2259330"/>
                    <a:pt x="1076538" y="2273618"/>
                    <a:pt x="1078443" y="2274570"/>
                  </a:cubicBezTo>
                  <a:cubicBezTo>
                    <a:pt x="1079395" y="2275523"/>
                    <a:pt x="1087968" y="2274570"/>
                    <a:pt x="1090825" y="2281238"/>
                  </a:cubicBezTo>
                  <a:cubicBezTo>
                    <a:pt x="1093683" y="2287905"/>
                    <a:pt x="1105113" y="2281238"/>
                    <a:pt x="1107970" y="2287905"/>
                  </a:cubicBezTo>
                  <a:cubicBezTo>
                    <a:pt x="1108923" y="2294573"/>
                    <a:pt x="1108923" y="2301240"/>
                    <a:pt x="1107970" y="2307908"/>
                  </a:cubicBezTo>
                  <a:lnTo>
                    <a:pt x="1107970" y="2327910"/>
                  </a:lnTo>
                  <a:cubicBezTo>
                    <a:pt x="1111780" y="2328863"/>
                    <a:pt x="1115590" y="2328863"/>
                    <a:pt x="1119400" y="2327910"/>
                  </a:cubicBezTo>
                  <a:cubicBezTo>
                    <a:pt x="1128925" y="2330768"/>
                    <a:pt x="1139403" y="2333625"/>
                    <a:pt x="1148928" y="2334578"/>
                  </a:cubicBezTo>
                  <a:lnTo>
                    <a:pt x="1174645" y="2334578"/>
                  </a:lnTo>
                  <a:cubicBezTo>
                    <a:pt x="1183218" y="2336483"/>
                    <a:pt x="1191790" y="2336483"/>
                    <a:pt x="1200363" y="2334578"/>
                  </a:cubicBezTo>
                  <a:cubicBezTo>
                    <a:pt x="1211793" y="2335530"/>
                    <a:pt x="1223223" y="2335530"/>
                    <a:pt x="1234653" y="2334578"/>
                  </a:cubicBezTo>
                  <a:cubicBezTo>
                    <a:pt x="1246083" y="2333625"/>
                    <a:pt x="1249893" y="2320290"/>
                    <a:pt x="1252751" y="2316480"/>
                  </a:cubicBezTo>
                  <a:cubicBezTo>
                    <a:pt x="1256560" y="2309813"/>
                    <a:pt x="1261323" y="2303145"/>
                    <a:pt x="1267038" y="2298383"/>
                  </a:cubicBezTo>
                  <a:cubicBezTo>
                    <a:pt x="1272753" y="2292668"/>
                    <a:pt x="1279420" y="2287905"/>
                    <a:pt x="1287040" y="2286000"/>
                  </a:cubicBezTo>
                  <a:cubicBezTo>
                    <a:pt x="1296565" y="2286000"/>
                    <a:pt x="1302280" y="2277428"/>
                    <a:pt x="1313710" y="2277428"/>
                  </a:cubicBezTo>
                  <a:cubicBezTo>
                    <a:pt x="1323235" y="2278380"/>
                    <a:pt x="1333713" y="2278380"/>
                    <a:pt x="1343238" y="2277428"/>
                  </a:cubicBezTo>
                  <a:lnTo>
                    <a:pt x="1364193" y="2265045"/>
                  </a:lnTo>
                  <a:cubicBezTo>
                    <a:pt x="1364193" y="2265045"/>
                    <a:pt x="1376576" y="2246948"/>
                    <a:pt x="1381338" y="2245043"/>
                  </a:cubicBezTo>
                  <a:cubicBezTo>
                    <a:pt x="1388005" y="2244090"/>
                    <a:pt x="1395626" y="2244090"/>
                    <a:pt x="1402293" y="2245043"/>
                  </a:cubicBezTo>
                  <a:lnTo>
                    <a:pt x="1460395" y="2245043"/>
                  </a:lnTo>
                  <a:cubicBezTo>
                    <a:pt x="1468015" y="2249805"/>
                    <a:pt x="1475635" y="2256473"/>
                    <a:pt x="1481351" y="2263140"/>
                  </a:cubicBezTo>
                  <a:cubicBezTo>
                    <a:pt x="1488018" y="2269808"/>
                    <a:pt x="1489923" y="2272665"/>
                    <a:pt x="1493733" y="2274570"/>
                  </a:cubicBezTo>
                  <a:cubicBezTo>
                    <a:pt x="1498495" y="2278380"/>
                    <a:pt x="1503258" y="2281238"/>
                    <a:pt x="1508973" y="2281238"/>
                  </a:cubicBezTo>
                  <a:lnTo>
                    <a:pt x="1523260" y="2281238"/>
                  </a:lnTo>
                  <a:cubicBezTo>
                    <a:pt x="1527070" y="2277428"/>
                    <a:pt x="1528976" y="2273618"/>
                    <a:pt x="1529928" y="2268855"/>
                  </a:cubicBezTo>
                  <a:cubicBezTo>
                    <a:pt x="1530880" y="2264093"/>
                    <a:pt x="1530880" y="2258378"/>
                    <a:pt x="1529928" y="2253615"/>
                  </a:cubicBezTo>
                  <a:lnTo>
                    <a:pt x="1539453" y="2242185"/>
                  </a:lnTo>
                  <a:cubicBezTo>
                    <a:pt x="1539453" y="2242185"/>
                    <a:pt x="1548978" y="2235518"/>
                    <a:pt x="1554693" y="2242185"/>
                  </a:cubicBezTo>
                  <a:lnTo>
                    <a:pt x="1569933" y="2254568"/>
                  </a:lnTo>
                  <a:cubicBezTo>
                    <a:pt x="1569933" y="2254568"/>
                    <a:pt x="1584220" y="2264093"/>
                    <a:pt x="1585173" y="2266950"/>
                  </a:cubicBezTo>
                  <a:cubicBezTo>
                    <a:pt x="1586126" y="2269808"/>
                    <a:pt x="1585173" y="2278380"/>
                    <a:pt x="1585173" y="2284095"/>
                  </a:cubicBezTo>
                  <a:lnTo>
                    <a:pt x="1585173" y="2307908"/>
                  </a:lnTo>
                  <a:cubicBezTo>
                    <a:pt x="1585173" y="2311718"/>
                    <a:pt x="1585173" y="2319338"/>
                    <a:pt x="1591840" y="2319338"/>
                  </a:cubicBezTo>
                  <a:cubicBezTo>
                    <a:pt x="1598508" y="2319338"/>
                    <a:pt x="1601365" y="2309813"/>
                    <a:pt x="1601365" y="2309813"/>
                  </a:cubicBezTo>
                  <a:lnTo>
                    <a:pt x="1610890" y="2309813"/>
                  </a:lnTo>
                  <a:cubicBezTo>
                    <a:pt x="1620415" y="2309813"/>
                    <a:pt x="1625178" y="2325053"/>
                    <a:pt x="1625178" y="2329815"/>
                  </a:cubicBezTo>
                  <a:cubicBezTo>
                    <a:pt x="1624226" y="2340293"/>
                    <a:pt x="1624226" y="2350770"/>
                    <a:pt x="1625178" y="2361248"/>
                  </a:cubicBezTo>
                  <a:lnTo>
                    <a:pt x="1625178" y="2417445"/>
                  </a:lnTo>
                  <a:cubicBezTo>
                    <a:pt x="1622320" y="2422208"/>
                    <a:pt x="1619463" y="2427923"/>
                    <a:pt x="1618510" y="2432685"/>
                  </a:cubicBezTo>
                  <a:lnTo>
                    <a:pt x="1618510" y="2445068"/>
                  </a:lnTo>
                  <a:lnTo>
                    <a:pt x="1607080" y="2453640"/>
                  </a:lnTo>
                  <a:lnTo>
                    <a:pt x="1607080" y="2479358"/>
                  </a:lnTo>
                  <a:lnTo>
                    <a:pt x="1598508" y="2479358"/>
                  </a:lnTo>
                  <a:lnTo>
                    <a:pt x="1588983" y="2497455"/>
                  </a:lnTo>
                  <a:cubicBezTo>
                    <a:pt x="1588983" y="2497455"/>
                    <a:pt x="1576601" y="2488883"/>
                    <a:pt x="1571838" y="2497455"/>
                  </a:cubicBezTo>
                  <a:lnTo>
                    <a:pt x="1571838" y="2511743"/>
                  </a:lnTo>
                  <a:lnTo>
                    <a:pt x="1562313" y="2518410"/>
                  </a:lnTo>
                  <a:cubicBezTo>
                    <a:pt x="1557551" y="2519363"/>
                    <a:pt x="1552788" y="2519363"/>
                    <a:pt x="1548026" y="2518410"/>
                  </a:cubicBezTo>
                  <a:lnTo>
                    <a:pt x="1548026" y="2635568"/>
                  </a:lnTo>
                  <a:lnTo>
                    <a:pt x="1568980" y="2626995"/>
                  </a:lnTo>
                  <a:lnTo>
                    <a:pt x="1629940" y="2626995"/>
                  </a:lnTo>
                  <a:cubicBezTo>
                    <a:pt x="1629940" y="2626995"/>
                    <a:pt x="1642323" y="2626995"/>
                    <a:pt x="1636608" y="2638425"/>
                  </a:cubicBezTo>
                  <a:cubicBezTo>
                    <a:pt x="1634703" y="2643188"/>
                    <a:pt x="1631845" y="2646998"/>
                    <a:pt x="1628035" y="2649855"/>
                  </a:cubicBezTo>
                  <a:lnTo>
                    <a:pt x="1628035" y="2656523"/>
                  </a:lnTo>
                  <a:lnTo>
                    <a:pt x="1636608" y="2656523"/>
                  </a:lnTo>
                  <a:lnTo>
                    <a:pt x="1636608" y="2706053"/>
                  </a:lnTo>
                  <a:lnTo>
                    <a:pt x="1683280" y="2706053"/>
                  </a:lnTo>
                  <a:cubicBezTo>
                    <a:pt x="1683280" y="2706053"/>
                    <a:pt x="1700426" y="2706053"/>
                    <a:pt x="1692805" y="2715578"/>
                  </a:cubicBezTo>
                  <a:lnTo>
                    <a:pt x="1677565" y="2730818"/>
                  </a:lnTo>
                  <a:lnTo>
                    <a:pt x="1677565" y="2786063"/>
                  </a:lnTo>
                  <a:lnTo>
                    <a:pt x="1732810" y="2786063"/>
                  </a:lnTo>
                  <a:lnTo>
                    <a:pt x="1732810" y="2814638"/>
                  </a:lnTo>
                  <a:cubicBezTo>
                    <a:pt x="1737573" y="2818448"/>
                    <a:pt x="1742335" y="2822258"/>
                    <a:pt x="1747098" y="2826068"/>
                  </a:cubicBezTo>
                  <a:lnTo>
                    <a:pt x="1792818" y="2826068"/>
                  </a:lnTo>
                  <a:lnTo>
                    <a:pt x="1802343" y="2819400"/>
                  </a:lnTo>
                  <a:lnTo>
                    <a:pt x="1810915" y="2810828"/>
                  </a:lnTo>
                  <a:lnTo>
                    <a:pt x="1829013" y="2810828"/>
                  </a:lnTo>
                  <a:lnTo>
                    <a:pt x="1829013" y="2859405"/>
                  </a:lnTo>
                  <a:lnTo>
                    <a:pt x="1875685" y="2859405"/>
                  </a:lnTo>
                  <a:lnTo>
                    <a:pt x="1875685" y="2818448"/>
                  </a:lnTo>
                  <a:lnTo>
                    <a:pt x="1869018" y="2806065"/>
                  </a:lnTo>
                  <a:lnTo>
                    <a:pt x="1869018" y="2760345"/>
                  </a:lnTo>
                  <a:cubicBezTo>
                    <a:pt x="1869018" y="2760345"/>
                    <a:pt x="1877590" y="2753678"/>
                    <a:pt x="1881401" y="2753678"/>
                  </a:cubicBezTo>
                  <a:lnTo>
                    <a:pt x="1927120" y="2753678"/>
                  </a:lnTo>
                  <a:cubicBezTo>
                    <a:pt x="1929026" y="2750820"/>
                    <a:pt x="1932835" y="2747963"/>
                    <a:pt x="1935693" y="2747010"/>
                  </a:cubicBezTo>
                  <a:lnTo>
                    <a:pt x="1947123" y="2737485"/>
                  </a:lnTo>
                  <a:lnTo>
                    <a:pt x="1956648" y="2737485"/>
                  </a:lnTo>
                  <a:cubicBezTo>
                    <a:pt x="1966173" y="2737485"/>
                    <a:pt x="1966173" y="2748915"/>
                    <a:pt x="1966173" y="2748915"/>
                  </a:cubicBezTo>
                  <a:lnTo>
                    <a:pt x="1989033" y="2748915"/>
                  </a:lnTo>
                  <a:lnTo>
                    <a:pt x="1995701" y="2742248"/>
                  </a:lnTo>
                  <a:lnTo>
                    <a:pt x="2002368" y="2732723"/>
                  </a:lnTo>
                  <a:lnTo>
                    <a:pt x="2019513" y="2732723"/>
                  </a:lnTo>
                  <a:lnTo>
                    <a:pt x="2026180" y="2742248"/>
                  </a:lnTo>
                  <a:lnTo>
                    <a:pt x="2038563" y="2730818"/>
                  </a:lnTo>
                  <a:lnTo>
                    <a:pt x="2047135" y="2730818"/>
                  </a:lnTo>
                  <a:lnTo>
                    <a:pt x="2058565" y="2747963"/>
                  </a:lnTo>
                  <a:cubicBezTo>
                    <a:pt x="2058565" y="2747963"/>
                    <a:pt x="2058565" y="2756535"/>
                    <a:pt x="2067138" y="2756535"/>
                  </a:cubicBezTo>
                  <a:cubicBezTo>
                    <a:pt x="2075710" y="2756535"/>
                    <a:pt x="2078568" y="2745105"/>
                    <a:pt x="2078568" y="2745105"/>
                  </a:cubicBezTo>
                  <a:lnTo>
                    <a:pt x="2078568" y="2729865"/>
                  </a:lnTo>
                  <a:lnTo>
                    <a:pt x="2098570" y="2729865"/>
                  </a:lnTo>
                  <a:cubicBezTo>
                    <a:pt x="2110001" y="2726055"/>
                    <a:pt x="2120478" y="2722245"/>
                    <a:pt x="2130956" y="2717483"/>
                  </a:cubicBezTo>
                  <a:cubicBezTo>
                    <a:pt x="2141433" y="2712720"/>
                    <a:pt x="2139528" y="2693670"/>
                    <a:pt x="2142386" y="2691765"/>
                  </a:cubicBezTo>
                  <a:cubicBezTo>
                    <a:pt x="2145243" y="2690813"/>
                    <a:pt x="2176676" y="2673668"/>
                    <a:pt x="2182390" y="2676525"/>
                  </a:cubicBezTo>
                  <a:cubicBezTo>
                    <a:pt x="2188106" y="2679383"/>
                    <a:pt x="2211918" y="2703195"/>
                    <a:pt x="2214776" y="2705100"/>
                  </a:cubicBezTo>
                  <a:cubicBezTo>
                    <a:pt x="2237636" y="2707005"/>
                    <a:pt x="2261448" y="2709863"/>
                    <a:pt x="2284308" y="2713673"/>
                  </a:cubicBezTo>
                  <a:cubicBezTo>
                    <a:pt x="2288118" y="2714625"/>
                    <a:pt x="2290976" y="2717483"/>
                    <a:pt x="2291928" y="2721293"/>
                  </a:cubicBezTo>
                  <a:cubicBezTo>
                    <a:pt x="2292881" y="2725103"/>
                    <a:pt x="2292881" y="2728913"/>
                    <a:pt x="2290976" y="2731770"/>
                  </a:cubicBezTo>
                  <a:cubicBezTo>
                    <a:pt x="2285261" y="2739390"/>
                    <a:pt x="2282403" y="2747963"/>
                    <a:pt x="2281451" y="2757488"/>
                  </a:cubicBezTo>
                  <a:lnTo>
                    <a:pt x="2281451" y="2786063"/>
                  </a:lnTo>
                  <a:cubicBezTo>
                    <a:pt x="2281451" y="2788920"/>
                    <a:pt x="2295738" y="2786063"/>
                    <a:pt x="2302406" y="2794635"/>
                  </a:cubicBezTo>
                  <a:lnTo>
                    <a:pt x="2331933" y="2814638"/>
                  </a:lnTo>
                  <a:cubicBezTo>
                    <a:pt x="2340506" y="2820353"/>
                    <a:pt x="2349078" y="2824163"/>
                    <a:pt x="2358603" y="2826068"/>
                  </a:cubicBezTo>
                  <a:lnTo>
                    <a:pt x="2393845" y="2826068"/>
                  </a:lnTo>
                  <a:cubicBezTo>
                    <a:pt x="2396703" y="2827973"/>
                    <a:pt x="2400513" y="2827973"/>
                    <a:pt x="2403370" y="2826068"/>
                  </a:cubicBezTo>
                  <a:lnTo>
                    <a:pt x="2403370" y="2826068"/>
                  </a:lnTo>
                  <a:lnTo>
                    <a:pt x="2414801" y="2826068"/>
                  </a:lnTo>
                  <a:lnTo>
                    <a:pt x="2414801" y="2816543"/>
                  </a:lnTo>
                  <a:lnTo>
                    <a:pt x="2432898" y="2816543"/>
                  </a:lnTo>
                  <a:cubicBezTo>
                    <a:pt x="2432898" y="2811780"/>
                    <a:pt x="2432898" y="2806065"/>
                    <a:pt x="2432898" y="2801303"/>
                  </a:cubicBezTo>
                  <a:cubicBezTo>
                    <a:pt x="2431945" y="2797493"/>
                    <a:pt x="2431945" y="2793683"/>
                    <a:pt x="2432898" y="2789873"/>
                  </a:cubicBezTo>
                  <a:lnTo>
                    <a:pt x="2441470" y="2802255"/>
                  </a:lnTo>
                  <a:lnTo>
                    <a:pt x="2450043" y="2813685"/>
                  </a:lnTo>
                  <a:lnTo>
                    <a:pt x="2450043" y="2802255"/>
                  </a:lnTo>
                  <a:lnTo>
                    <a:pt x="2456711" y="2816543"/>
                  </a:lnTo>
                  <a:lnTo>
                    <a:pt x="2465283" y="2816543"/>
                  </a:lnTo>
                  <a:lnTo>
                    <a:pt x="2465283" y="2828925"/>
                  </a:lnTo>
                  <a:lnTo>
                    <a:pt x="2499573" y="2828925"/>
                  </a:lnTo>
                  <a:lnTo>
                    <a:pt x="2499573" y="2806065"/>
                  </a:lnTo>
                  <a:lnTo>
                    <a:pt x="2508145" y="2821305"/>
                  </a:lnTo>
                  <a:lnTo>
                    <a:pt x="2526243" y="2821305"/>
                  </a:lnTo>
                  <a:lnTo>
                    <a:pt x="2511003" y="2838450"/>
                  </a:lnTo>
                  <a:lnTo>
                    <a:pt x="2511003" y="2905125"/>
                  </a:lnTo>
                  <a:lnTo>
                    <a:pt x="2526243" y="2922270"/>
                  </a:lnTo>
                  <a:cubicBezTo>
                    <a:pt x="2526243" y="2922270"/>
                    <a:pt x="2526243" y="2943225"/>
                    <a:pt x="2513861" y="2946083"/>
                  </a:cubicBezTo>
                  <a:lnTo>
                    <a:pt x="2495763" y="2946083"/>
                  </a:lnTo>
                  <a:cubicBezTo>
                    <a:pt x="2495763" y="2946083"/>
                    <a:pt x="2495763" y="2952750"/>
                    <a:pt x="2487191" y="2952750"/>
                  </a:cubicBezTo>
                  <a:lnTo>
                    <a:pt x="2471951" y="2952750"/>
                  </a:lnTo>
                  <a:cubicBezTo>
                    <a:pt x="2471951" y="2952750"/>
                    <a:pt x="2457663" y="2952750"/>
                    <a:pt x="2460520" y="2959418"/>
                  </a:cubicBezTo>
                  <a:cubicBezTo>
                    <a:pt x="2460520" y="2963228"/>
                    <a:pt x="2460520" y="2967990"/>
                    <a:pt x="2460520" y="2971800"/>
                  </a:cubicBezTo>
                  <a:lnTo>
                    <a:pt x="2408133" y="3007043"/>
                  </a:lnTo>
                  <a:cubicBezTo>
                    <a:pt x="2407180" y="3018473"/>
                    <a:pt x="2407180" y="3030855"/>
                    <a:pt x="2408133" y="3042285"/>
                  </a:cubicBezTo>
                  <a:cubicBezTo>
                    <a:pt x="2410038" y="3053715"/>
                    <a:pt x="2412895" y="3064193"/>
                    <a:pt x="2416705" y="3074670"/>
                  </a:cubicBezTo>
                  <a:cubicBezTo>
                    <a:pt x="2420516" y="3085148"/>
                    <a:pt x="2434803" y="3095625"/>
                    <a:pt x="2439566" y="3095625"/>
                  </a:cubicBezTo>
                  <a:cubicBezTo>
                    <a:pt x="2446233" y="3096578"/>
                    <a:pt x="2452901" y="3096578"/>
                    <a:pt x="2459568" y="3095625"/>
                  </a:cubicBezTo>
                  <a:cubicBezTo>
                    <a:pt x="2466236" y="3093720"/>
                    <a:pt x="2473855" y="3093720"/>
                    <a:pt x="2480523" y="3095625"/>
                  </a:cubicBezTo>
                  <a:cubicBezTo>
                    <a:pt x="2487191" y="3097530"/>
                    <a:pt x="2490048" y="3108008"/>
                    <a:pt x="2491953" y="3107055"/>
                  </a:cubicBezTo>
                  <a:cubicBezTo>
                    <a:pt x="2498620" y="3105150"/>
                    <a:pt x="2504336" y="3101340"/>
                    <a:pt x="2509098" y="3095625"/>
                  </a:cubicBezTo>
                  <a:cubicBezTo>
                    <a:pt x="2509098" y="3088958"/>
                    <a:pt x="2509098" y="3081338"/>
                    <a:pt x="2521480" y="3081338"/>
                  </a:cubicBezTo>
                  <a:lnTo>
                    <a:pt x="2533863" y="3081338"/>
                  </a:lnTo>
                  <a:cubicBezTo>
                    <a:pt x="2534816" y="3081338"/>
                    <a:pt x="2546245" y="3060383"/>
                    <a:pt x="2551008" y="3058478"/>
                  </a:cubicBezTo>
                  <a:lnTo>
                    <a:pt x="2568153" y="3058478"/>
                  </a:lnTo>
                  <a:lnTo>
                    <a:pt x="2568153" y="3049905"/>
                  </a:lnTo>
                  <a:cubicBezTo>
                    <a:pt x="2569105" y="3045143"/>
                    <a:pt x="2569105" y="3040380"/>
                    <a:pt x="2568153" y="3035618"/>
                  </a:cubicBezTo>
                  <a:lnTo>
                    <a:pt x="2568153" y="3018473"/>
                  </a:lnTo>
                  <a:lnTo>
                    <a:pt x="2586251" y="2984183"/>
                  </a:lnTo>
                  <a:lnTo>
                    <a:pt x="2586251" y="2967038"/>
                  </a:lnTo>
                  <a:lnTo>
                    <a:pt x="2603395" y="2967038"/>
                  </a:lnTo>
                  <a:cubicBezTo>
                    <a:pt x="2604348" y="2959418"/>
                    <a:pt x="2604348" y="2950845"/>
                    <a:pt x="2603395" y="2943225"/>
                  </a:cubicBezTo>
                  <a:cubicBezTo>
                    <a:pt x="2602443" y="2935605"/>
                    <a:pt x="2589108" y="2925128"/>
                    <a:pt x="2583393" y="2925128"/>
                  </a:cubicBezTo>
                  <a:lnTo>
                    <a:pt x="2563391" y="2925128"/>
                  </a:lnTo>
                  <a:cubicBezTo>
                    <a:pt x="2563391" y="2925128"/>
                    <a:pt x="2545293" y="2913698"/>
                    <a:pt x="2548151" y="2907983"/>
                  </a:cubicBezTo>
                  <a:cubicBezTo>
                    <a:pt x="2551961" y="2903220"/>
                    <a:pt x="2555770" y="2897505"/>
                    <a:pt x="2559580" y="2892743"/>
                  </a:cubicBezTo>
                  <a:lnTo>
                    <a:pt x="2548151" y="2878455"/>
                  </a:lnTo>
                  <a:lnTo>
                    <a:pt x="2548151" y="2989898"/>
                  </a:lnTo>
                  <a:lnTo>
                    <a:pt x="2535768" y="2989898"/>
                  </a:lnTo>
                  <a:cubicBezTo>
                    <a:pt x="2534816" y="2982278"/>
                    <a:pt x="2534816" y="2974658"/>
                    <a:pt x="2535768" y="2967038"/>
                  </a:cubicBezTo>
                  <a:lnTo>
                    <a:pt x="2544341" y="2967038"/>
                  </a:lnTo>
                  <a:lnTo>
                    <a:pt x="2551008" y="2976563"/>
                  </a:lnTo>
                  <a:lnTo>
                    <a:pt x="2557676" y="2976563"/>
                  </a:lnTo>
                  <a:lnTo>
                    <a:pt x="2557676" y="2953703"/>
                  </a:lnTo>
                  <a:lnTo>
                    <a:pt x="2551008" y="2939415"/>
                  </a:lnTo>
                  <a:lnTo>
                    <a:pt x="2574820" y="2956560"/>
                  </a:lnTo>
                  <a:lnTo>
                    <a:pt x="2574820" y="2947035"/>
                  </a:lnTo>
                  <a:lnTo>
                    <a:pt x="2583393" y="2937510"/>
                  </a:lnTo>
                  <a:lnTo>
                    <a:pt x="2601491" y="2937510"/>
                  </a:lnTo>
                  <a:lnTo>
                    <a:pt x="2601491" y="2930843"/>
                  </a:lnTo>
                  <a:cubicBezTo>
                    <a:pt x="2606253" y="2931795"/>
                    <a:pt x="2611968" y="2931795"/>
                    <a:pt x="2616730" y="2930843"/>
                  </a:cubicBezTo>
                  <a:lnTo>
                    <a:pt x="2634828" y="2930843"/>
                  </a:lnTo>
                  <a:lnTo>
                    <a:pt x="2654830" y="2921318"/>
                  </a:lnTo>
                  <a:lnTo>
                    <a:pt x="2654830" y="2912745"/>
                  </a:lnTo>
                  <a:cubicBezTo>
                    <a:pt x="2654830" y="2918460"/>
                    <a:pt x="2654830" y="2922270"/>
                    <a:pt x="2664355" y="2922270"/>
                  </a:cubicBezTo>
                  <a:lnTo>
                    <a:pt x="2672928" y="2922270"/>
                  </a:lnTo>
                  <a:lnTo>
                    <a:pt x="2672928" y="2910840"/>
                  </a:lnTo>
                  <a:cubicBezTo>
                    <a:pt x="2675786" y="2908935"/>
                    <a:pt x="2679595" y="2908935"/>
                    <a:pt x="2682453" y="2910840"/>
                  </a:cubicBezTo>
                  <a:lnTo>
                    <a:pt x="2702455" y="2910840"/>
                  </a:lnTo>
                  <a:cubicBezTo>
                    <a:pt x="2706266" y="2913698"/>
                    <a:pt x="2711028" y="2916555"/>
                    <a:pt x="2714838" y="2917508"/>
                  </a:cubicBezTo>
                  <a:cubicBezTo>
                    <a:pt x="2718648" y="2918460"/>
                    <a:pt x="2723411" y="2918460"/>
                    <a:pt x="2727220" y="2917508"/>
                  </a:cubicBezTo>
                  <a:cubicBezTo>
                    <a:pt x="2730078" y="2918460"/>
                    <a:pt x="2732936" y="2918460"/>
                    <a:pt x="2735793" y="2917508"/>
                  </a:cubicBezTo>
                  <a:cubicBezTo>
                    <a:pt x="2766273" y="2917508"/>
                    <a:pt x="2795801" y="2902268"/>
                    <a:pt x="2811993" y="2876550"/>
                  </a:cubicBezTo>
                  <a:lnTo>
                    <a:pt x="2820566" y="2876550"/>
                  </a:lnTo>
                  <a:cubicBezTo>
                    <a:pt x="2820566" y="2876550"/>
                    <a:pt x="2829138" y="2867025"/>
                    <a:pt x="2827233" y="2861310"/>
                  </a:cubicBezTo>
                  <a:cubicBezTo>
                    <a:pt x="2826280" y="2856548"/>
                    <a:pt x="2826280" y="2851785"/>
                    <a:pt x="2827233" y="2847023"/>
                  </a:cubicBezTo>
                  <a:lnTo>
                    <a:pt x="2838663" y="2858453"/>
                  </a:lnTo>
                  <a:lnTo>
                    <a:pt x="2856761" y="2858453"/>
                  </a:lnTo>
                  <a:cubicBezTo>
                    <a:pt x="2856761" y="2858453"/>
                    <a:pt x="2865333" y="2858453"/>
                    <a:pt x="2865333" y="2847023"/>
                  </a:cubicBezTo>
                  <a:lnTo>
                    <a:pt x="2865333" y="2827020"/>
                  </a:lnTo>
                  <a:cubicBezTo>
                    <a:pt x="2866286" y="2820353"/>
                    <a:pt x="2866286" y="2813685"/>
                    <a:pt x="2865333" y="2807018"/>
                  </a:cubicBezTo>
                  <a:cubicBezTo>
                    <a:pt x="2866286" y="2797493"/>
                    <a:pt x="2866286" y="2787968"/>
                    <a:pt x="2865333" y="2778443"/>
                  </a:cubicBezTo>
                  <a:lnTo>
                    <a:pt x="2876763" y="2789873"/>
                  </a:lnTo>
                  <a:lnTo>
                    <a:pt x="2886288" y="2807018"/>
                  </a:lnTo>
                  <a:lnTo>
                    <a:pt x="2897718" y="2821305"/>
                  </a:lnTo>
                  <a:lnTo>
                    <a:pt x="2906291" y="2821305"/>
                  </a:lnTo>
                  <a:lnTo>
                    <a:pt x="2906291" y="2845118"/>
                  </a:lnTo>
                  <a:lnTo>
                    <a:pt x="2929151" y="2845118"/>
                  </a:lnTo>
                  <a:lnTo>
                    <a:pt x="2937723" y="2836545"/>
                  </a:lnTo>
                  <a:lnTo>
                    <a:pt x="2937723" y="2807970"/>
                  </a:lnTo>
                  <a:lnTo>
                    <a:pt x="2944391" y="2807970"/>
                  </a:lnTo>
                  <a:lnTo>
                    <a:pt x="2955820" y="2816543"/>
                  </a:lnTo>
                  <a:lnTo>
                    <a:pt x="2955820" y="2795588"/>
                  </a:lnTo>
                  <a:lnTo>
                    <a:pt x="2964393" y="2805113"/>
                  </a:lnTo>
                  <a:lnTo>
                    <a:pt x="2972966" y="2805113"/>
                  </a:lnTo>
                  <a:lnTo>
                    <a:pt x="2972966" y="2787968"/>
                  </a:lnTo>
                  <a:lnTo>
                    <a:pt x="2982491" y="2787968"/>
                  </a:lnTo>
                  <a:lnTo>
                    <a:pt x="2999636" y="2778443"/>
                  </a:lnTo>
                  <a:lnTo>
                    <a:pt x="2999636" y="2799398"/>
                  </a:lnTo>
                  <a:lnTo>
                    <a:pt x="3019638" y="2799398"/>
                  </a:lnTo>
                  <a:lnTo>
                    <a:pt x="3012970" y="2787015"/>
                  </a:lnTo>
                  <a:lnTo>
                    <a:pt x="3041545" y="2787015"/>
                  </a:lnTo>
                  <a:cubicBezTo>
                    <a:pt x="3048213" y="2787968"/>
                    <a:pt x="3054880" y="2787968"/>
                    <a:pt x="3061548" y="2787015"/>
                  </a:cubicBezTo>
                  <a:cubicBezTo>
                    <a:pt x="3068216" y="2786063"/>
                    <a:pt x="3095838" y="2772728"/>
                    <a:pt x="3098695" y="2764155"/>
                  </a:cubicBezTo>
                  <a:cubicBezTo>
                    <a:pt x="3101553" y="2755583"/>
                    <a:pt x="3105363" y="2764155"/>
                    <a:pt x="3098695" y="2749868"/>
                  </a:cubicBezTo>
                  <a:cubicBezTo>
                    <a:pt x="3097743" y="2744153"/>
                    <a:pt x="3093933" y="2738438"/>
                    <a:pt x="3090123" y="2734628"/>
                  </a:cubicBezTo>
                  <a:lnTo>
                    <a:pt x="3110126" y="2734628"/>
                  </a:lnTo>
                  <a:cubicBezTo>
                    <a:pt x="3111078" y="2728913"/>
                    <a:pt x="3111078" y="2723198"/>
                    <a:pt x="3110126" y="2717483"/>
                  </a:cubicBezTo>
                  <a:lnTo>
                    <a:pt x="3127270" y="2717483"/>
                  </a:lnTo>
                  <a:lnTo>
                    <a:pt x="3127270" y="2734628"/>
                  </a:lnTo>
                  <a:lnTo>
                    <a:pt x="3139653" y="2734628"/>
                  </a:lnTo>
                  <a:lnTo>
                    <a:pt x="3149178" y="2714625"/>
                  </a:lnTo>
                  <a:lnTo>
                    <a:pt x="3172991" y="2687955"/>
                  </a:lnTo>
                  <a:lnTo>
                    <a:pt x="3188230" y="2667953"/>
                  </a:lnTo>
                  <a:lnTo>
                    <a:pt x="3208233" y="2650808"/>
                  </a:lnTo>
                  <a:lnTo>
                    <a:pt x="3208233" y="2636520"/>
                  </a:lnTo>
                  <a:lnTo>
                    <a:pt x="3192993" y="2636520"/>
                  </a:lnTo>
                  <a:lnTo>
                    <a:pt x="3207280" y="2636520"/>
                  </a:lnTo>
                  <a:lnTo>
                    <a:pt x="3236808" y="2592705"/>
                  </a:lnTo>
                  <a:lnTo>
                    <a:pt x="3253953" y="2601278"/>
                  </a:lnTo>
                  <a:lnTo>
                    <a:pt x="3265383" y="2601278"/>
                  </a:lnTo>
                  <a:lnTo>
                    <a:pt x="3276813" y="2586038"/>
                  </a:lnTo>
                  <a:lnTo>
                    <a:pt x="3289195" y="2570798"/>
                  </a:lnTo>
                  <a:lnTo>
                    <a:pt x="3274908" y="2555558"/>
                  </a:lnTo>
                  <a:lnTo>
                    <a:pt x="3292053" y="2555558"/>
                  </a:lnTo>
                  <a:lnTo>
                    <a:pt x="3301578" y="2546033"/>
                  </a:lnTo>
                  <a:lnTo>
                    <a:pt x="3294911" y="2534603"/>
                  </a:lnTo>
                  <a:lnTo>
                    <a:pt x="3294911" y="2523173"/>
                  </a:lnTo>
                  <a:lnTo>
                    <a:pt x="3306341" y="2523173"/>
                  </a:lnTo>
                  <a:lnTo>
                    <a:pt x="3315866" y="2514600"/>
                  </a:lnTo>
                  <a:lnTo>
                    <a:pt x="3304436" y="2500313"/>
                  </a:lnTo>
                  <a:lnTo>
                    <a:pt x="3304436" y="2488883"/>
                  </a:lnTo>
                  <a:lnTo>
                    <a:pt x="3319676" y="2500313"/>
                  </a:lnTo>
                  <a:lnTo>
                    <a:pt x="3336820" y="2500313"/>
                  </a:lnTo>
                  <a:lnTo>
                    <a:pt x="3343488" y="2490788"/>
                  </a:lnTo>
                  <a:lnTo>
                    <a:pt x="3333963" y="2475548"/>
                  </a:lnTo>
                  <a:lnTo>
                    <a:pt x="3324438" y="2475548"/>
                  </a:lnTo>
                  <a:lnTo>
                    <a:pt x="3324438" y="2454593"/>
                  </a:lnTo>
                  <a:lnTo>
                    <a:pt x="3306341" y="2454593"/>
                  </a:lnTo>
                  <a:lnTo>
                    <a:pt x="3306341" y="2445068"/>
                  </a:lnTo>
                  <a:lnTo>
                    <a:pt x="3315866" y="2438400"/>
                  </a:lnTo>
                  <a:lnTo>
                    <a:pt x="3328248" y="2428875"/>
                  </a:lnTo>
                  <a:lnTo>
                    <a:pt x="3334916" y="2428875"/>
                  </a:lnTo>
                  <a:lnTo>
                    <a:pt x="3334916" y="2411730"/>
                  </a:lnTo>
                  <a:lnTo>
                    <a:pt x="3354918" y="2394585"/>
                  </a:lnTo>
                  <a:lnTo>
                    <a:pt x="3354918" y="2376488"/>
                  </a:lnTo>
                  <a:lnTo>
                    <a:pt x="3366348" y="2358390"/>
                  </a:lnTo>
                  <a:lnTo>
                    <a:pt x="3381588" y="2337435"/>
                  </a:lnTo>
                  <a:lnTo>
                    <a:pt x="3381588" y="2294573"/>
                  </a:lnTo>
                  <a:lnTo>
                    <a:pt x="3388255" y="2283143"/>
                  </a:lnTo>
                  <a:lnTo>
                    <a:pt x="3388255" y="2264093"/>
                  </a:lnTo>
                  <a:lnTo>
                    <a:pt x="3396828" y="2251710"/>
                  </a:lnTo>
                  <a:lnTo>
                    <a:pt x="3416830" y="2251710"/>
                  </a:lnTo>
                  <a:lnTo>
                    <a:pt x="3428261" y="2240280"/>
                  </a:lnTo>
                  <a:cubicBezTo>
                    <a:pt x="3428261" y="2233613"/>
                    <a:pt x="3419688" y="2216468"/>
                    <a:pt x="3419688" y="2216468"/>
                  </a:cubicBezTo>
                  <a:lnTo>
                    <a:pt x="3410163" y="2206943"/>
                  </a:lnTo>
                  <a:lnTo>
                    <a:pt x="3424451" y="2206943"/>
                  </a:lnTo>
                  <a:lnTo>
                    <a:pt x="3424451" y="2194560"/>
                  </a:lnTo>
                  <a:lnTo>
                    <a:pt x="3415878" y="2177415"/>
                  </a:lnTo>
                  <a:lnTo>
                    <a:pt x="3406353" y="2177415"/>
                  </a:lnTo>
                  <a:lnTo>
                    <a:pt x="3424451" y="2168843"/>
                  </a:lnTo>
                  <a:lnTo>
                    <a:pt x="3436833" y="2159318"/>
                  </a:lnTo>
                  <a:lnTo>
                    <a:pt x="3463503" y="2092643"/>
                  </a:lnTo>
                  <a:lnTo>
                    <a:pt x="3453978" y="2045970"/>
                  </a:lnTo>
                  <a:lnTo>
                    <a:pt x="3445405" y="2045970"/>
                  </a:lnTo>
                  <a:lnTo>
                    <a:pt x="3421593" y="2066925"/>
                  </a:lnTo>
                  <a:lnTo>
                    <a:pt x="3421593" y="2090738"/>
                  </a:lnTo>
                  <a:lnTo>
                    <a:pt x="3414926" y="2097405"/>
                  </a:lnTo>
                  <a:lnTo>
                    <a:pt x="3396828" y="2088833"/>
                  </a:lnTo>
                  <a:lnTo>
                    <a:pt x="3378730" y="2080260"/>
                  </a:lnTo>
                  <a:lnTo>
                    <a:pt x="3357776" y="2080260"/>
                  </a:lnTo>
                  <a:lnTo>
                    <a:pt x="3339678" y="2088833"/>
                  </a:lnTo>
                  <a:lnTo>
                    <a:pt x="3322533" y="2088833"/>
                  </a:lnTo>
                  <a:lnTo>
                    <a:pt x="3322533" y="2073593"/>
                  </a:lnTo>
                  <a:lnTo>
                    <a:pt x="3339678" y="2066925"/>
                  </a:lnTo>
                  <a:lnTo>
                    <a:pt x="3348251" y="2066925"/>
                  </a:lnTo>
                  <a:lnTo>
                    <a:pt x="3357776" y="2046923"/>
                  </a:lnTo>
                  <a:lnTo>
                    <a:pt x="3370158" y="2034540"/>
                  </a:lnTo>
                  <a:lnTo>
                    <a:pt x="3393018" y="2020253"/>
                  </a:lnTo>
                  <a:lnTo>
                    <a:pt x="3428261" y="2020253"/>
                  </a:lnTo>
                  <a:lnTo>
                    <a:pt x="3407305" y="2000250"/>
                  </a:lnTo>
                  <a:lnTo>
                    <a:pt x="3387303" y="1985963"/>
                  </a:lnTo>
                  <a:lnTo>
                    <a:pt x="3396828" y="1970723"/>
                  </a:lnTo>
                  <a:lnTo>
                    <a:pt x="3403495" y="1970723"/>
                  </a:lnTo>
                  <a:lnTo>
                    <a:pt x="3403495" y="1945005"/>
                  </a:lnTo>
                  <a:lnTo>
                    <a:pt x="3427308" y="1888808"/>
                  </a:lnTo>
                  <a:lnTo>
                    <a:pt x="3403495" y="1874520"/>
                  </a:lnTo>
                  <a:lnTo>
                    <a:pt x="3392066" y="1874520"/>
                  </a:lnTo>
                  <a:lnTo>
                    <a:pt x="3377778" y="1853565"/>
                  </a:lnTo>
                  <a:lnTo>
                    <a:pt x="3365395" y="1853565"/>
                  </a:lnTo>
                  <a:lnTo>
                    <a:pt x="3355870" y="1844993"/>
                  </a:lnTo>
                  <a:lnTo>
                    <a:pt x="3343488" y="1833563"/>
                  </a:lnTo>
                  <a:lnTo>
                    <a:pt x="3343488" y="1818323"/>
                  </a:lnTo>
                  <a:lnTo>
                    <a:pt x="3319676" y="1785938"/>
                  </a:lnTo>
                  <a:lnTo>
                    <a:pt x="3313008" y="1763078"/>
                  </a:lnTo>
                  <a:lnTo>
                    <a:pt x="3306341" y="1739265"/>
                  </a:lnTo>
                  <a:lnTo>
                    <a:pt x="3292053" y="1719263"/>
                  </a:lnTo>
                  <a:lnTo>
                    <a:pt x="3279670" y="1704023"/>
                  </a:lnTo>
                  <a:lnTo>
                    <a:pt x="3261573" y="1695450"/>
                  </a:lnTo>
                  <a:lnTo>
                    <a:pt x="3238713" y="1695450"/>
                  </a:lnTo>
                  <a:lnTo>
                    <a:pt x="3221568" y="1683068"/>
                  </a:lnTo>
                  <a:lnTo>
                    <a:pt x="3206328" y="1671638"/>
                  </a:lnTo>
                  <a:lnTo>
                    <a:pt x="3206328" y="1643063"/>
                  </a:lnTo>
                  <a:lnTo>
                    <a:pt x="3215853" y="1610678"/>
                  </a:lnTo>
                  <a:lnTo>
                    <a:pt x="3225378" y="1610678"/>
                  </a:lnTo>
                  <a:lnTo>
                    <a:pt x="3234903" y="1604010"/>
                  </a:lnTo>
                  <a:lnTo>
                    <a:pt x="3247286" y="1592580"/>
                  </a:lnTo>
                  <a:lnTo>
                    <a:pt x="3255858" y="1581150"/>
                  </a:lnTo>
                  <a:lnTo>
                    <a:pt x="3255858" y="1571625"/>
                  </a:lnTo>
                  <a:lnTo>
                    <a:pt x="3246333" y="1559243"/>
                  </a:lnTo>
                  <a:lnTo>
                    <a:pt x="3260620" y="1559243"/>
                  </a:lnTo>
                  <a:lnTo>
                    <a:pt x="3269193" y="1570673"/>
                  </a:lnTo>
                  <a:lnTo>
                    <a:pt x="3278718" y="1570673"/>
                  </a:lnTo>
                  <a:lnTo>
                    <a:pt x="3291101" y="1562100"/>
                  </a:lnTo>
                  <a:lnTo>
                    <a:pt x="3291101" y="1544955"/>
                  </a:lnTo>
                  <a:lnTo>
                    <a:pt x="3300626" y="1535430"/>
                  </a:lnTo>
                  <a:lnTo>
                    <a:pt x="3300626" y="1526858"/>
                  </a:lnTo>
                  <a:lnTo>
                    <a:pt x="3313008" y="1514475"/>
                  </a:lnTo>
                  <a:lnTo>
                    <a:pt x="3335868" y="1502093"/>
                  </a:lnTo>
                  <a:lnTo>
                    <a:pt x="3350155" y="1487805"/>
                  </a:lnTo>
                  <a:lnTo>
                    <a:pt x="3361586" y="1476375"/>
                  </a:lnTo>
                  <a:lnTo>
                    <a:pt x="3373016" y="1476375"/>
                  </a:lnTo>
                  <a:lnTo>
                    <a:pt x="3381588" y="1484948"/>
                  </a:lnTo>
                  <a:lnTo>
                    <a:pt x="3398733" y="1484948"/>
                  </a:lnTo>
                  <a:lnTo>
                    <a:pt x="3398733" y="1429703"/>
                  </a:lnTo>
                  <a:lnTo>
                    <a:pt x="3370158" y="1429703"/>
                  </a:lnTo>
                  <a:lnTo>
                    <a:pt x="3360633" y="1421130"/>
                  </a:lnTo>
                  <a:lnTo>
                    <a:pt x="3325391" y="1421130"/>
                  </a:lnTo>
                  <a:lnTo>
                    <a:pt x="3313961" y="1412558"/>
                  </a:lnTo>
                  <a:lnTo>
                    <a:pt x="3296816" y="1412558"/>
                  </a:lnTo>
                  <a:lnTo>
                    <a:pt x="3276813" y="1405890"/>
                  </a:lnTo>
                  <a:lnTo>
                    <a:pt x="3262526" y="1414463"/>
                  </a:lnTo>
                  <a:lnTo>
                    <a:pt x="3248238" y="1414463"/>
                  </a:lnTo>
                  <a:lnTo>
                    <a:pt x="3248238" y="1423035"/>
                  </a:lnTo>
                  <a:lnTo>
                    <a:pt x="3241570" y="1435418"/>
                  </a:lnTo>
                  <a:lnTo>
                    <a:pt x="3232045" y="1435418"/>
                  </a:lnTo>
                  <a:lnTo>
                    <a:pt x="3223473" y="1442085"/>
                  </a:lnTo>
                  <a:lnTo>
                    <a:pt x="3223473" y="1456373"/>
                  </a:lnTo>
                  <a:lnTo>
                    <a:pt x="3172038" y="1456373"/>
                  </a:lnTo>
                  <a:lnTo>
                    <a:pt x="3156798" y="1443990"/>
                  </a:lnTo>
                  <a:lnTo>
                    <a:pt x="3156798" y="1387793"/>
                  </a:lnTo>
                  <a:lnTo>
                    <a:pt x="3147273" y="1376363"/>
                  </a:lnTo>
                  <a:lnTo>
                    <a:pt x="3132033" y="1376363"/>
                  </a:lnTo>
                  <a:lnTo>
                    <a:pt x="3132033" y="1383030"/>
                  </a:lnTo>
                  <a:lnTo>
                    <a:pt x="3132033" y="1376363"/>
                  </a:lnTo>
                  <a:lnTo>
                    <a:pt x="3117745" y="1383030"/>
                  </a:lnTo>
                  <a:lnTo>
                    <a:pt x="3099648" y="1383030"/>
                  </a:lnTo>
                  <a:lnTo>
                    <a:pt x="3091076" y="1370648"/>
                  </a:lnTo>
                  <a:lnTo>
                    <a:pt x="3076788" y="1356360"/>
                  </a:lnTo>
                  <a:lnTo>
                    <a:pt x="3070120" y="1344930"/>
                  </a:lnTo>
                  <a:lnTo>
                    <a:pt x="3063453" y="1329690"/>
                  </a:lnTo>
                  <a:lnTo>
                    <a:pt x="3063453" y="1298258"/>
                  </a:lnTo>
                  <a:lnTo>
                    <a:pt x="3072978" y="1286828"/>
                  </a:lnTo>
                  <a:lnTo>
                    <a:pt x="3088218" y="1296353"/>
                  </a:lnTo>
                  <a:lnTo>
                    <a:pt x="3113936" y="1296353"/>
                  </a:lnTo>
                  <a:lnTo>
                    <a:pt x="3132033" y="1284923"/>
                  </a:lnTo>
                  <a:lnTo>
                    <a:pt x="3141558" y="1275398"/>
                  </a:lnTo>
                  <a:lnTo>
                    <a:pt x="3151083" y="1263968"/>
                  </a:lnTo>
                  <a:lnTo>
                    <a:pt x="3151083" y="1234440"/>
                  </a:lnTo>
                  <a:lnTo>
                    <a:pt x="3162513" y="1234440"/>
                  </a:lnTo>
                  <a:lnTo>
                    <a:pt x="3180611" y="1219200"/>
                  </a:lnTo>
                  <a:lnTo>
                    <a:pt x="3197755" y="1206818"/>
                  </a:lnTo>
                  <a:lnTo>
                    <a:pt x="3214901" y="1197293"/>
                  </a:lnTo>
                  <a:lnTo>
                    <a:pt x="3226330" y="1185863"/>
                  </a:lnTo>
                  <a:lnTo>
                    <a:pt x="3232998" y="1165860"/>
                  </a:lnTo>
                  <a:lnTo>
                    <a:pt x="3239666" y="1150620"/>
                  </a:lnTo>
                  <a:lnTo>
                    <a:pt x="3239666" y="1129665"/>
                  </a:lnTo>
                  <a:lnTo>
                    <a:pt x="3252048" y="1121093"/>
                  </a:lnTo>
                  <a:lnTo>
                    <a:pt x="3284433" y="1121093"/>
                  </a:lnTo>
                  <a:lnTo>
                    <a:pt x="3284433" y="1109663"/>
                  </a:lnTo>
                  <a:lnTo>
                    <a:pt x="3293958" y="1109663"/>
                  </a:lnTo>
                  <a:lnTo>
                    <a:pt x="3293958" y="1119188"/>
                  </a:lnTo>
                  <a:lnTo>
                    <a:pt x="3302530" y="1127760"/>
                  </a:lnTo>
                  <a:lnTo>
                    <a:pt x="3313961" y="1136333"/>
                  </a:lnTo>
                  <a:lnTo>
                    <a:pt x="3313961" y="1145858"/>
                  </a:lnTo>
                  <a:lnTo>
                    <a:pt x="3305388" y="1161098"/>
                  </a:lnTo>
                  <a:lnTo>
                    <a:pt x="3305388" y="1169670"/>
                  </a:lnTo>
                  <a:lnTo>
                    <a:pt x="3293958" y="1179195"/>
                  </a:lnTo>
                  <a:lnTo>
                    <a:pt x="3279670" y="1193483"/>
                  </a:lnTo>
                  <a:lnTo>
                    <a:pt x="3279670" y="1223010"/>
                  </a:lnTo>
                  <a:lnTo>
                    <a:pt x="3305388" y="1223010"/>
                  </a:lnTo>
                  <a:lnTo>
                    <a:pt x="3305388" y="1245870"/>
                  </a:lnTo>
                  <a:lnTo>
                    <a:pt x="3285386" y="1257300"/>
                  </a:lnTo>
                  <a:lnTo>
                    <a:pt x="3273955" y="1265873"/>
                  </a:lnTo>
                  <a:lnTo>
                    <a:pt x="3273955" y="1283018"/>
                  </a:lnTo>
                  <a:lnTo>
                    <a:pt x="3286338" y="1283018"/>
                  </a:lnTo>
                  <a:lnTo>
                    <a:pt x="3300626" y="1273493"/>
                  </a:lnTo>
                  <a:lnTo>
                    <a:pt x="3313008" y="1264920"/>
                  </a:lnTo>
                  <a:lnTo>
                    <a:pt x="3324438" y="1253490"/>
                  </a:lnTo>
                  <a:lnTo>
                    <a:pt x="3333963" y="1244918"/>
                  </a:lnTo>
                  <a:lnTo>
                    <a:pt x="3342536" y="1230630"/>
                  </a:lnTo>
                  <a:lnTo>
                    <a:pt x="3342536" y="1213485"/>
                  </a:lnTo>
                  <a:lnTo>
                    <a:pt x="3353966" y="1199198"/>
                  </a:lnTo>
                  <a:lnTo>
                    <a:pt x="3368253" y="1187768"/>
                  </a:lnTo>
                  <a:lnTo>
                    <a:pt x="3391113" y="1175385"/>
                  </a:lnTo>
                  <a:lnTo>
                    <a:pt x="3403495" y="1175385"/>
                  </a:lnTo>
                  <a:lnTo>
                    <a:pt x="3429213" y="1163003"/>
                  </a:lnTo>
                  <a:lnTo>
                    <a:pt x="3464455" y="1163003"/>
                  </a:lnTo>
                  <a:lnTo>
                    <a:pt x="3475886" y="1145858"/>
                  </a:lnTo>
                  <a:lnTo>
                    <a:pt x="3484458" y="1122045"/>
                  </a:lnTo>
                  <a:lnTo>
                    <a:pt x="3501603" y="1096328"/>
                  </a:lnTo>
                  <a:lnTo>
                    <a:pt x="3515891" y="1081088"/>
                  </a:lnTo>
                  <a:lnTo>
                    <a:pt x="3528273" y="1069658"/>
                  </a:lnTo>
                  <a:lnTo>
                    <a:pt x="3549228" y="1048703"/>
                  </a:lnTo>
                  <a:lnTo>
                    <a:pt x="3558753" y="1040130"/>
                  </a:lnTo>
                  <a:lnTo>
                    <a:pt x="3565420" y="1025843"/>
                  </a:lnTo>
                  <a:lnTo>
                    <a:pt x="3574945" y="1005840"/>
                  </a:lnTo>
                  <a:lnTo>
                    <a:pt x="3581613" y="982028"/>
                  </a:lnTo>
                  <a:lnTo>
                    <a:pt x="3581613" y="964883"/>
                  </a:lnTo>
                  <a:cubicBezTo>
                    <a:pt x="3581613" y="964883"/>
                    <a:pt x="3581613" y="953453"/>
                    <a:pt x="3591138" y="953453"/>
                  </a:cubicBezTo>
                  <a:cubicBezTo>
                    <a:pt x="3600663" y="953453"/>
                    <a:pt x="3608283" y="962978"/>
                    <a:pt x="3608283" y="962978"/>
                  </a:cubicBezTo>
                  <a:lnTo>
                    <a:pt x="3608283" y="969645"/>
                  </a:lnTo>
                  <a:lnTo>
                    <a:pt x="3675911" y="969645"/>
                  </a:lnTo>
                  <a:cubicBezTo>
                    <a:pt x="3675911" y="969645"/>
                    <a:pt x="3682578" y="969645"/>
                    <a:pt x="3682578" y="962978"/>
                  </a:cubicBezTo>
                  <a:lnTo>
                    <a:pt x="3682578" y="947738"/>
                  </a:lnTo>
                  <a:lnTo>
                    <a:pt x="3668291" y="935355"/>
                  </a:lnTo>
                  <a:cubicBezTo>
                    <a:pt x="3668291" y="935355"/>
                    <a:pt x="3659718" y="923925"/>
                    <a:pt x="3661623" y="920115"/>
                  </a:cubicBezTo>
                  <a:cubicBezTo>
                    <a:pt x="3662576" y="916305"/>
                    <a:pt x="3676863" y="911543"/>
                    <a:pt x="3676863" y="911543"/>
                  </a:cubicBezTo>
                  <a:lnTo>
                    <a:pt x="3706391" y="911543"/>
                  </a:lnTo>
                  <a:cubicBezTo>
                    <a:pt x="3710201" y="907733"/>
                    <a:pt x="3714011" y="903923"/>
                    <a:pt x="3717820" y="900113"/>
                  </a:cubicBezTo>
                  <a:cubicBezTo>
                    <a:pt x="3722583" y="896303"/>
                    <a:pt x="3725441" y="891540"/>
                    <a:pt x="3726393" y="885825"/>
                  </a:cubicBezTo>
                  <a:lnTo>
                    <a:pt x="3726393" y="871538"/>
                  </a:lnTo>
                  <a:cubicBezTo>
                    <a:pt x="3726393" y="867728"/>
                    <a:pt x="3726393" y="871538"/>
                    <a:pt x="3734966" y="864870"/>
                  </a:cubicBezTo>
                  <a:cubicBezTo>
                    <a:pt x="3743538" y="858203"/>
                    <a:pt x="3741633" y="864870"/>
                    <a:pt x="3746395" y="864870"/>
                  </a:cubicBezTo>
                  <a:cubicBezTo>
                    <a:pt x="3748301" y="857250"/>
                    <a:pt x="3748301" y="849630"/>
                    <a:pt x="3746395" y="842010"/>
                  </a:cubicBezTo>
                  <a:cubicBezTo>
                    <a:pt x="3745443" y="834390"/>
                    <a:pt x="3745443" y="825818"/>
                    <a:pt x="3746395" y="818198"/>
                  </a:cubicBezTo>
                  <a:cubicBezTo>
                    <a:pt x="3747348" y="810578"/>
                    <a:pt x="3746395" y="808673"/>
                    <a:pt x="3746395" y="818198"/>
                  </a:cubicBezTo>
                  <a:cubicBezTo>
                    <a:pt x="3746395" y="827723"/>
                    <a:pt x="3761636" y="826770"/>
                    <a:pt x="3763541" y="830580"/>
                  </a:cubicBezTo>
                  <a:cubicBezTo>
                    <a:pt x="3764493" y="834390"/>
                    <a:pt x="3773066" y="842010"/>
                    <a:pt x="3773066" y="844868"/>
                  </a:cubicBezTo>
                  <a:lnTo>
                    <a:pt x="3799736" y="844868"/>
                  </a:lnTo>
                  <a:lnTo>
                    <a:pt x="3791163" y="830580"/>
                  </a:lnTo>
                  <a:lnTo>
                    <a:pt x="3791163" y="819150"/>
                  </a:lnTo>
                  <a:cubicBezTo>
                    <a:pt x="3791163" y="807720"/>
                    <a:pt x="3791163" y="807720"/>
                    <a:pt x="3803545" y="806768"/>
                  </a:cubicBezTo>
                  <a:cubicBezTo>
                    <a:pt x="3810213" y="803910"/>
                    <a:pt x="3815928" y="798195"/>
                    <a:pt x="3818786" y="791528"/>
                  </a:cubicBezTo>
                  <a:cubicBezTo>
                    <a:pt x="3818786" y="784860"/>
                    <a:pt x="3818786" y="777240"/>
                    <a:pt x="3818786" y="770573"/>
                  </a:cubicBezTo>
                  <a:cubicBezTo>
                    <a:pt x="3819738" y="762953"/>
                    <a:pt x="3819738" y="755333"/>
                    <a:pt x="3818786" y="747713"/>
                  </a:cubicBezTo>
                  <a:lnTo>
                    <a:pt x="3812118" y="733425"/>
                  </a:lnTo>
                  <a:lnTo>
                    <a:pt x="3812118" y="674370"/>
                  </a:lnTo>
                  <a:lnTo>
                    <a:pt x="3803545" y="656273"/>
                  </a:lnTo>
                  <a:lnTo>
                    <a:pt x="3797830" y="626745"/>
                  </a:lnTo>
                  <a:lnTo>
                    <a:pt x="3797830" y="608648"/>
                  </a:lnTo>
                  <a:lnTo>
                    <a:pt x="3810213" y="608648"/>
                  </a:lnTo>
                  <a:cubicBezTo>
                    <a:pt x="3816880" y="601980"/>
                    <a:pt x="3822595" y="594360"/>
                    <a:pt x="3825453" y="585788"/>
                  </a:cubicBezTo>
                  <a:lnTo>
                    <a:pt x="3834026" y="570548"/>
                  </a:lnTo>
                  <a:cubicBezTo>
                    <a:pt x="3838788" y="568643"/>
                    <a:pt x="3844503" y="568643"/>
                    <a:pt x="3849266" y="570548"/>
                  </a:cubicBezTo>
                  <a:lnTo>
                    <a:pt x="3913083" y="570548"/>
                  </a:lnTo>
                  <a:cubicBezTo>
                    <a:pt x="3914036" y="564833"/>
                    <a:pt x="3914036" y="559118"/>
                    <a:pt x="3913083" y="553403"/>
                  </a:cubicBezTo>
                  <a:cubicBezTo>
                    <a:pt x="3913083" y="546735"/>
                    <a:pt x="3913083" y="539115"/>
                    <a:pt x="3913083" y="532448"/>
                  </a:cubicBezTo>
                  <a:cubicBezTo>
                    <a:pt x="3914988" y="526733"/>
                    <a:pt x="3916893" y="521970"/>
                    <a:pt x="3919751" y="517208"/>
                  </a:cubicBezTo>
                  <a:cubicBezTo>
                    <a:pt x="3921655" y="513398"/>
                    <a:pt x="3921655" y="509588"/>
                    <a:pt x="3919751" y="505778"/>
                  </a:cubicBezTo>
                  <a:lnTo>
                    <a:pt x="3919751" y="496253"/>
                  </a:lnTo>
                  <a:lnTo>
                    <a:pt x="3926418" y="484823"/>
                  </a:lnTo>
                  <a:lnTo>
                    <a:pt x="3926418" y="478155"/>
                  </a:lnTo>
                  <a:cubicBezTo>
                    <a:pt x="3927370" y="473393"/>
                    <a:pt x="3927370" y="468630"/>
                    <a:pt x="3926418" y="463868"/>
                  </a:cubicBezTo>
                  <a:lnTo>
                    <a:pt x="3926418" y="442913"/>
                  </a:lnTo>
                  <a:cubicBezTo>
                    <a:pt x="3926418" y="440055"/>
                    <a:pt x="3926418" y="436245"/>
                    <a:pt x="3926418" y="433388"/>
                  </a:cubicBezTo>
                  <a:lnTo>
                    <a:pt x="3919751" y="433388"/>
                  </a:lnTo>
                  <a:lnTo>
                    <a:pt x="3919751" y="409575"/>
                  </a:lnTo>
                  <a:cubicBezTo>
                    <a:pt x="3919751" y="405765"/>
                    <a:pt x="3919751" y="401003"/>
                    <a:pt x="3919751" y="397193"/>
                  </a:cubicBezTo>
                  <a:lnTo>
                    <a:pt x="3919751" y="378143"/>
                  </a:lnTo>
                  <a:cubicBezTo>
                    <a:pt x="3920703" y="374333"/>
                    <a:pt x="3920703" y="370523"/>
                    <a:pt x="3919751" y="366713"/>
                  </a:cubicBezTo>
                  <a:cubicBezTo>
                    <a:pt x="3921655" y="361950"/>
                    <a:pt x="3921655" y="357188"/>
                    <a:pt x="3919751" y="352425"/>
                  </a:cubicBezTo>
                  <a:lnTo>
                    <a:pt x="3919751" y="345758"/>
                  </a:lnTo>
                  <a:cubicBezTo>
                    <a:pt x="3919751" y="339090"/>
                    <a:pt x="3929276" y="345758"/>
                    <a:pt x="3932133" y="331470"/>
                  </a:cubicBezTo>
                  <a:cubicBezTo>
                    <a:pt x="3931180" y="324803"/>
                    <a:pt x="3931180" y="318135"/>
                    <a:pt x="3932133" y="311468"/>
                  </a:cubicBezTo>
                  <a:lnTo>
                    <a:pt x="3932133" y="297180"/>
                  </a:lnTo>
                  <a:cubicBezTo>
                    <a:pt x="3932133" y="290513"/>
                    <a:pt x="3916893" y="297180"/>
                    <a:pt x="3916893" y="281940"/>
                  </a:cubicBezTo>
                  <a:lnTo>
                    <a:pt x="3916893" y="269558"/>
                  </a:lnTo>
                  <a:cubicBezTo>
                    <a:pt x="3916893" y="257175"/>
                    <a:pt x="3916893" y="258128"/>
                    <a:pt x="3923561" y="252413"/>
                  </a:cubicBezTo>
                  <a:cubicBezTo>
                    <a:pt x="3930228" y="246698"/>
                    <a:pt x="3934991" y="245745"/>
                    <a:pt x="3935943" y="240030"/>
                  </a:cubicBezTo>
                  <a:cubicBezTo>
                    <a:pt x="3936895" y="234315"/>
                    <a:pt x="3935943" y="227648"/>
                    <a:pt x="3929276" y="228600"/>
                  </a:cubicBezTo>
                  <a:lnTo>
                    <a:pt x="3908320" y="240030"/>
                  </a:lnTo>
                  <a:lnTo>
                    <a:pt x="3901653" y="248603"/>
                  </a:lnTo>
                  <a:cubicBezTo>
                    <a:pt x="3897843" y="247650"/>
                    <a:pt x="3893080" y="247650"/>
                    <a:pt x="3889270" y="248603"/>
                  </a:cubicBezTo>
                  <a:lnTo>
                    <a:pt x="3871173" y="263843"/>
                  </a:lnTo>
                  <a:cubicBezTo>
                    <a:pt x="3871173" y="263843"/>
                    <a:pt x="3855933" y="272415"/>
                    <a:pt x="3854028" y="275273"/>
                  </a:cubicBezTo>
                  <a:lnTo>
                    <a:pt x="3845455" y="289560"/>
                  </a:lnTo>
                  <a:lnTo>
                    <a:pt x="3834026" y="289560"/>
                  </a:lnTo>
                  <a:cubicBezTo>
                    <a:pt x="3834026" y="289560"/>
                    <a:pt x="3824501" y="289560"/>
                    <a:pt x="3821643" y="298133"/>
                  </a:cubicBezTo>
                  <a:cubicBezTo>
                    <a:pt x="3818786" y="306705"/>
                    <a:pt x="3813070" y="310515"/>
                    <a:pt x="3812118" y="318135"/>
                  </a:cubicBezTo>
                  <a:cubicBezTo>
                    <a:pt x="3811166" y="324803"/>
                    <a:pt x="3812118" y="332423"/>
                    <a:pt x="3812118" y="333375"/>
                  </a:cubicBezTo>
                  <a:cubicBezTo>
                    <a:pt x="3812118" y="334328"/>
                    <a:pt x="3812118" y="333375"/>
                    <a:pt x="3803545" y="333375"/>
                  </a:cubicBezTo>
                  <a:lnTo>
                    <a:pt x="3792116" y="333375"/>
                  </a:lnTo>
                  <a:cubicBezTo>
                    <a:pt x="3787353" y="339090"/>
                    <a:pt x="3782591" y="343853"/>
                    <a:pt x="3776876" y="347663"/>
                  </a:cubicBezTo>
                  <a:lnTo>
                    <a:pt x="3756873" y="347663"/>
                  </a:lnTo>
                  <a:lnTo>
                    <a:pt x="3742586" y="356235"/>
                  </a:lnTo>
                  <a:lnTo>
                    <a:pt x="3730203" y="356235"/>
                  </a:lnTo>
                  <a:cubicBezTo>
                    <a:pt x="3726393" y="356235"/>
                    <a:pt x="3714963" y="344805"/>
                    <a:pt x="3714963" y="340995"/>
                  </a:cubicBezTo>
                  <a:cubicBezTo>
                    <a:pt x="3714963" y="337185"/>
                    <a:pt x="3706391" y="323850"/>
                    <a:pt x="3708295" y="320040"/>
                  </a:cubicBezTo>
                  <a:cubicBezTo>
                    <a:pt x="3711153" y="314325"/>
                    <a:pt x="3711153" y="307658"/>
                    <a:pt x="3708295" y="301943"/>
                  </a:cubicBezTo>
                  <a:lnTo>
                    <a:pt x="3693055" y="289560"/>
                  </a:lnTo>
                  <a:cubicBezTo>
                    <a:pt x="3686388" y="289560"/>
                    <a:pt x="3683530" y="282893"/>
                    <a:pt x="3683530" y="280035"/>
                  </a:cubicBezTo>
                  <a:lnTo>
                    <a:pt x="3683530" y="268605"/>
                  </a:lnTo>
                  <a:cubicBezTo>
                    <a:pt x="3683530" y="257175"/>
                    <a:pt x="3674005" y="268605"/>
                    <a:pt x="3666386" y="268605"/>
                  </a:cubicBezTo>
                  <a:lnTo>
                    <a:pt x="3652098" y="268605"/>
                  </a:lnTo>
                  <a:cubicBezTo>
                    <a:pt x="3645430" y="265748"/>
                    <a:pt x="3641620" y="260033"/>
                    <a:pt x="3640668" y="253365"/>
                  </a:cubicBezTo>
                  <a:lnTo>
                    <a:pt x="3625428" y="243840"/>
                  </a:lnTo>
                  <a:cubicBezTo>
                    <a:pt x="3610188" y="234315"/>
                    <a:pt x="3616855" y="243840"/>
                    <a:pt x="3613998" y="235268"/>
                  </a:cubicBezTo>
                  <a:cubicBezTo>
                    <a:pt x="3611141" y="226695"/>
                    <a:pt x="3613998" y="235268"/>
                    <a:pt x="3604473" y="235268"/>
                  </a:cubicBezTo>
                  <a:cubicBezTo>
                    <a:pt x="3594948" y="235268"/>
                    <a:pt x="3604473" y="235268"/>
                    <a:pt x="3594948" y="243840"/>
                  </a:cubicBezTo>
                  <a:cubicBezTo>
                    <a:pt x="3585423" y="252413"/>
                    <a:pt x="3594948" y="243840"/>
                    <a:pt x="3582566" y="243840"/>
                  </a:cubicBezTo>
                  <a:lnTo>
                    <a:pt x="3559705" y="235268"/>
                  </a:lnTo>
                  <a:lnTo>
                    <a:pt x="3531130" y="235268"/>
                  </a:lnTo>
                  <a:cubicBezTo>
                    <a:pt x="3526368" y="236220"/>
                    <a:pt x="3520653" y="236220"/>
                    <a:pt x="3515891" y="235268"/>
                  </a:cubicBezTo>
                  <a:lnTo>
                    <a:pt x="3497793" y="220980"/>
                  </a:lnTo>
                  <a:lnTo>
                    <a:pt x="3488268" y="206693"/>
                  </a:lnTo>
                  <a:cubicBezTo>
                    <a:pt x="3489220" y="201930"/>
                    <a:pt x="3489220" y="197168"/>
                    <a:pt x="3488268" y="192405"/>
                  </a:cubicBezTo>
                  <a:lnTo>
                    <a:pt x="3481601" y="182880"/>
                  </a:lnTo>
                  <a:cubicBezTo>
                    <a:pt x="3477791" y="180023"/>
                    <a:pt x="3473028" y="180023"/>
                    <a:pt x="3469218" y="182880"/>
                  </a:cubicBezTo>
                  <a:cubicBezTo>
                    <a:pt x="3468266" y="178118"/>
                    <a:pt x="3468266" y="172403"/>
                    <a:pt x="3469218" y="167640"/>
                  </a:cubicBezTo>
                  <a:lnTo>
                    <a:pt x="3469218" y="141923"/>
                  </a:lnTo>
                  <a:lnTo>
                    <a:pt x="3457788" y="141923"/>
                  </a:lnTo>
                  <a:cubicBezTo>
                    <a:pt x="3446358" y="133350"/>
                    <a:pt x="3448263" y="132398"/>
                    <a:pt x="3445405" y="126683"/>
                  </a:cubicBezTo>
                  <a:cubicBezTo>
                    <a:pt x="3441595" y="122873"/>
                    <a:pt x="3438738" y="118110"/>
                    <a:pt x="3436833" y="112395"/>
                  </a:cubicBezTo>
                  <a:lnTo>
                    <a:pt x="3430166" y="102870"/>
                  </a:lnTo>
                  <a:cubicBezTo>
                    <a:pt x="3427308" y="99060"/>
                    <a:pt x="3424451" y="95250"/>
                    <a:pt x="3421593" y="91440"/>
                  </a:cubicBezTo>
                  <a:lnTo>
                    <a:pt x="3390161" y="92393"/>
                  </a:lnTo>
                  <a:cubicBezTo>
                    <a:pt x="3390161" y="92393"/>
                    <a:pt x="3402543" y="92393"/>
                    <a:pt x="3390161" y="82868"/>
                  </a:cubicBezTo>
                  <a:cubicBezTo>
                    <a:pt x="3377778" y="73343"/>
                    <a:pt x="3375873" y="82868"/>
                    <a:pt x="3374920" y="71438"/>
                  </a:cubicBezTo>
                  <a:cubicBezTo>
                    <a:pt x="3375873" y="66675"/>
                    <a:pt x="3375873" y="61913"/>
                    <a:pt x="3374920" y="57150"/>
                  </a:cubicBezTo>
                  <a:lnTo>
                    <a:pt x="3366348" y="45720"/>
                  </a:lnTo>
                  <a:cubicBezTo>
                    <a:pt x="3365395" y="41910"/>
                    <a:pt x="3365395" y="38100"/>
                    <a:pt x="3366348" y="34290"/>
                  </a:cubicBezTo>
                  <a:lnTo>
                    <a:pt x="3339678" y="34290"/>
                  </a:lnTo>
                  <a:cubicBezTo>
                    <a:pt x="3340630" y="30480"/>
                    <a:pt x="3340630" y="26670"/>
                    <a:pt x="3339678" y="22860"/>
                  </a:cubicBezTo>
                  <a:lnTo>
                    <a:pt x="3330153" y="14288"/>
                  </a:lnTo>
                  <a:cubicBezTo>
                    <a:pt x="3320628" y="5715"/>
                    <a:pt x="3330153" y="14288"/>
                    <a:pt x="3317770" y="14288"/>
                  </a:cubicBezTo>
                  <a:cubicBezTo>
                    <a:pt x="3305388" y="14288"/>
                    <a:pt x="3311103" y="5715"/>
                    <a:pt x="3300626" y="4763"/>
                  </a:cubicBezTo>
                  <a:lnTo>
                    <a:pt x="3269193" y="4763"/>
                  </a:lnTo>
                  <a:cubicBezTo>
                    <a:pt x="3266336" y="4763"/>
                    <a:pt x="3269193" y="11430"/>
                    <a:pt x="3269193" y="11430"/>
                  </a:cubicBezTo>
                  <a:lnTo>
                    <a:pt x="3257763" y="11430"/>
                  </a:lnTo>
                  <a:cubicBezTo>
                    <a:pt x="3257763" y="11430"/>
                    <a:pt x="3237761" y="0"/>
                    <a:pt x="3233951" y="0"/>
                  </a:cubicBezTo>
                  <a:lnTo>
                    <a:pt x="3117745" y="0"/>
                  </a:lnTo>
                  <a:cubicBezTo>
                    <a:pt x="3112983" y="5715"/>
                    <a:pt x="3107268" y="9525"/>
                    <a:pt x="3100601" y="12383"/>
                  </a:cubicBezTo>
                  <a:cubicBezTo>
                    <a:pt x="3092028" y="12383"/>
                    <a:pt x="3089170" y="23813"/>
                    <a:pt x="3083455" y="23813"/>
                  </a:cubicBezTo>
                  <a:lnTo>
                    <a:pt x="3068216" y="23813"/>
                  </a:lnTo>
                  <a:lnTo>
                    <a:pt x="3055833" y="30480"/>
                  </a:lnTo>
                  <a:cubicBezTo>
                    <a:pt x="3051070" y="35243"/>
                    <a:pt x="3046308" y="40958"/>
                    <a:pt x="3043451" y="47625"/>
                  </a:cubicBezTo>
                  <a:cubicBezTo>
                    <a:pt x="3039641" y="53340"/>
                    <a:pt x="3034878" y="60008"/>
                    <a:pt x="3034878" y="62865"/>
                  </a:cubicBezTo>
                  <a:cubicBezTo>
                    <a:pt x="3034878" y="65723"/>
                    <a:pt x="3025353" y="62865"/>
                    <a:pt x="3025353" y="77153"/>
                  </a:cubicBezTo>
                  <a:lnTo>
                    <a:pt x="3025353" y="92393"/>
                  </a:lnTo>
                  <a:cubicBezTo>
                    <a:pt x="3025353" y="95250"/>
                    <a:pt x="3034878" y="92393"/>
                    <a:pt x="3039641" y="92393"/>
                  </a:cubicBezTo>
                  <a:lnTo>
                    <a:pt x="3052023" y="92393"/>
                  </a:lnTo>
                  <a:cubicBezTo>
                    <a:pt x="3055833" y="92393"/>
                    <a:pt x="3063453" y="103823"/>
                    <a:pt x="3061548" y="106680"/>
                  </a:cubicBezTo>
                  <a:cubicBezTo>
                    <a:pt x="3060595" y="109538"/>
                    <a:pt x="3061548" y="106680"/>
                    <a:pt x="3061548" y="115253"/>
                  </a:cubicBezTo>
                  <a:cubicBezTo>
                    <a:pt x="3061548" y="123825"/>
                    <a:pt x="3071073" y="115253"/>
                    <a:pt x="3071073" y="115253"/>
                  </a:cubicBezTo>
                  <a:cubicBezTo>
                    <a:pt x="3072026" y="121920"/>
                    <a:pt x="3072026" y="129540"/>
                    <a:pt x="3071073" y="136208"/>
                  </a:cubicBezTo>
                  <a:cubicBezTo>
                    <a:pt x="3069168" y="142875"/>
                    <a:pt x="3064405" y="148590"/>
                    <a:pt x="3059643" y="153353"/>
                  </a:cubicBezTo>
                  <a:cubicBezTo>
                    <a:pt x="3053928" y="160973"/>
                    <a:pt x="3048213" y="169545"/>
                    <a:pt x="3044403" y="179070"/>
                  </a:cubicBezTo>
                  <a:cubicBezTo>
                    <a:pt x="3041545" y="187643"/>
                    <a:pt x="3039641" y="196215"/>
                    <a:pt x="3037736" y="204788"/>
                  </a:cubicBezTo>
                  <a:cubicBezTo>
                    <a:pt x="3038688" y="211455"/>
                    <a:pt x="3038688" y="219075"/>
                    <a:pt x="3037736" y="225743"/>
                  </a:cubicBezTo>
                  <a:cubicBezTo>
                    <a:pt x="3038688" y="231458"/>
                    <a:pt x="3038688" y="238125"/>
                    <a:pt x="3037736" y="243840"/>
                  </a:cubicBezTo>
                  <a:cubicBezTo>
                    <a:pt x="3037736" y="253365"/>
                    <a:pt x="3031068" y="256223"/>
                    <a:pt x="3031068" y="263843"/>
                  </a:cubicBezTo>
                  <a:cubicBezTo>
                    <a:pt x="3032020" y="271463"/>
                    <a:pt x="3032020" y="280035"/>
                    <a:pt x="3031068" y="287655"/>
                  </a:cubicBezTo>
                  <a:cubicBezTo>
                    <a:pt x="3031068" y="296228"/>
                    <a:pt x="3031068" y="300038"/>
                    <a:pt x="3037736" y="305753"/>
                  </a:cubicBezTo>
                  <a:cubicBezTo>
                    <a:pt x="3037736" y="313373"/>
                    <a:pt x="3033926" y="320040"/>
                    <a:pt x="3028211" y="323850"/>
                  </a:cubicBezTo>
                  <a:cubicBezTo>
                    <a:pt x="3021543" y="325755"/>
                    <a:pt x="3015828" y="328613"/>
                    <a:pt x="3010113" y="332423"/>
                  </a:cubicBezTo>
                  <a:cubicBezTo>
                    <a:pt x="3007255" y="337185"/>
                    <a:pt x="3003445" y="340995"/>
                    <a:pt x="2998683" y="343853"/>
                  </a:cubicBezTo>
                  <a:lnTo>
                    <a:pt x="2984395" y="356235"/>
                  </a:lnTo>
                  <a:lnTo>
                    <a:pt x="2972013" y="367665"/>
                  </a:lnTo>
                  <a:cubicBezTo>
                    <a:pt x="2959630" y="379095"/>
                    <a:pt x="2965345" y="367665"/>
                    <a:pt x="2956773" y="367665"/>
                  </a:cubicBezTo>
                  <a:lnTo>
                    <a:pt x="2889145" y="367665"/>
                  </a:lnTo>
                  <a:cubicBezTo>
                    <a:pt x="2884383" y="376238"/>
                    <a:pt x="2880573" y="385763"/>
                    <a:pt x="2877716" y="396240"/>
                  </a:cubicBezTo>
                  <a:cubicBezTo>
                    <a:pt x="2876763" y="408623"/>
                    <a:pt x="2873905" y="420053"/>
                    <a:pt x="2869143" y="431483"/>
                  </a:cubicBezTo>
                  <a:cubicBezTo>
                    <a:pt x="2864380" y="442913"/>
                    <a:pt x="2860570" y="454343"/>
                    <a:pt x="2859618" y="466725"/>
                  </a:cubicBezTo>
                  <a:cubicBezTo>
                    <a:pt x="2860570" y="476250"/>
                    <a:pt x="2860570" y="486728"/>
                    <a:pt x="2859618" y="496253"/>
                  </a:cubicBezTo>
                  <a:cubicBezTo>
                    <a:pt x="2855808" y="502920"/>
                    <a:pt x="2851998" y="509588"/>
                    <a:pt x="2847236" y="516255"/>
                  </a:cubicBezTo>
                  <a:cubicBezTo>
                    <a:pt x="2845330" y="524828"/>
                    <a:pt x="2848188" y="533400"/>
                    <a:pt x="2853903" y="539115"/>
                  </a:cubicBezTo>
                  <a:cubicBezTo>
                    <a:pt x="2862476" y="547688"/>
                    <a:pt x="2866286" y="556260"/>
                    <a:pt x="2873905" y="556260"/>
                  </a:cubicBezTo>
                  <a:cubicBezTo>
                    <a:pt x="2881526" y="556260"/>
                    <a:pt x="2880573" y="549593"/>
                    <a:pt x="2886288" y="547688"/>
                  </a:cubicBezTo>
                  <a:lnTo>
                    <a:pt x="2900576" y="547688"/>
                  </a:lnTo>
                  <a:cubicBezTo>
                    <a:pt x="2900576" y="547688"/>
                    <a:pt x="2912005" y="547688"/>
                    <a:pt x="2914863" y="541020"/>
                  </a:cubicBezTo>
                  <a:cubicBezTo>
                    <a:pt x="2923436" y="539115"/>
                    <a:pt x="2932008" y="539115"/>
                    <a:pt x="2940580" y="541020"/>
                  </a:cubicBezTo>
                  <a:lnTo>
                    <a:pt x="2963441" y="549593"/>
                  </a:lnTo>
                  <a:cubicBezTo>
                    <a:pt x="2963441" y="549593"/>
                    <a:pt x="2972966" y="549593"/>
                    <a:pt x="2977728" y="540068"/>
                  </a:cubicBezTo>
                  <a:lnTo>
                    <a:pt x="2989158" y="522923"/>
                  </a:lnTo>
                  <a:cubicBezTo>
                    <a:pt x="2981538" y="520065"/>
                    <a:pt x="2974870" y="515303"/>
                    <a:pt x="2969155" y="510540"/>
                  </a:cubicBezTo>
                  <a:cubicBezTo>
                    <a:pt x="2973918" y="506730"/>
                    <a:pt x="2980586" y="506730"/>
                    <a:pt x="2984395" y="510540"/>
                  </a:cubicBezTo>
                  <a:cubicBezTo>
                    <a:pt x="2989158" y="514350"/>
                    <a:pt x="2996778" y="524828"/>
                    <a:pt x="3005351" y="527685"/>
                  </a:cubicBezTo>
                  <a:cubicBezTo>
                    <a:pt x="3013923" y="529590"/>
                    <a:pt x="3021543" y="534353"/>
                    <a:pt x="3026305" y="540068"/>
                  </a:cubicBezTo>
                  <a:cubicBezTo>
                    <a:pt x="3032020" y="546735"/>
                    <a:pt x="3026305" y="549593"/>
                    <a:pt x="3034878" y="551498"/>
                  </a:cubicBezTo>
                  <a:lnTo>
                    <a:pt x="3055833" y="551498"/>
                  </a:lnTo>
                  <a:cubicBezTo>
                    <a:pt x="3062501" y="553403"/>
                    <a:pt x="3068216" y="557213"/>
                    <a:pt x="3072978" y="562928"/>
                  </a:cubicBezTo>
                  <a:cubicBezTo>
                    <a:pt x="3077741" y="570548"/>
                    <a:pt x="3081551" y="578168"/>
                    <a:pt x="3084408" y="585788"/>
                  </a:cubicBezTo>
                  <a:cubicBezTo>
                    <a:pt x="3086313" y="593408"/>
                    <a:pt x="3086313" y="601028"/>
                    <a:pt x="3084408" y="608648"/>
                  </a:cubicBezTo>
                  <a:cubicBezTo>
                    <a:pt x="3082503" y="616268"/>
                    <a:pt x="3084408" y="622935"/>
                    <a:pt x="3074883" y="623888"/>
                  </a:cubicBezTo>
                  <a:lnTo>
                    <a:pt x="3060595" y="623888"/>
                  </a:lnTo>
                  <a:cubicBezTo>
                    <a:pt x="3053928" y="624840"/>
                    <a:pt x="3046308" y="624840"/>
                    <a:pt x="3039641" y="623888"/>
                  </a:cubicBezTo>
                  <a:lnTo>
                    <a:pt x="3024401" y="623888"/>
                  </a:lnTo>
                  <a:cubicBezTo>
                    <a:pt x="3016780" y="622935"/>
                    <a:pt x="3009161" y="622935"/>
                    <a:pt x="3001541" y="623888"/>
                  </a:cubicBezTo>
                  <a:lnTo>
                    <a:pt x="2987253" y="623888"/>
                  </a:lnTo>
                  <a:lnTo>
                    <a:pt x="2975823" y="630555"/>
                  </a:lnTo>
                  <a:cubicBezTo>
                    <a:pt x="2975823" y="630555"/>
                    <a:pt x="2969155" y="637223"/>
                    <a:pt x="2966298" y="637223"/>
                  </a:cubicBezTo>
                  <a:lnTo>
                    <a:pt x="2948201" y="637223"/>
                  </a:lnTo>
                  <a:lnTo>
                    <a:pt x="2941533" y="654368"/>
                  </a:lnTo>
                  <a:cubicBezTo>
                    <a:pt x="2940580" y="660083"/>
                    <a:pt x="2935818" y="663893"/>
                    <a:pt x="2930103" y="663893"/>
                  </a:cubicBezTo>
                  <a:lnTo>
                    <a:pt x="2910101" y="663893"/>
                  </a:lnTo>
                  <a:cubicBezTo>
                    <a:pt x="2910101" y="663893"/>
                    <a:pt x="2897718" y="678180"/>
                    <a:pt x="2894861" y="679133"/>
                  </a:cubicBezTo>
                  <a:cubicBezTo>
                    <a:pt x="2891051" y="683895"/>
                    <a:pt x="2888193" y="689610"/>
                    <a:pt x="2885336" y="694373"/>
                  </a:cubicBezTo>
                  <a:lnTo>
                    <a:pt x="2885336" y="714375"/>
                  </a:lnTo>
                  <a:cubicBezTo>
                    <a:pt x="2882478" y="720090"/>
                    <a:pt x="2878668" y="725805"/>
                    <a:pt x="2873905" y="731520"/>
                  </a:cubicBezTo>
                  <a:lnTo>
                    <a:pt x="2858666" y="745808"/>
                  </a:lnTo>
                  <a:cubicBezTo>
                    <a:pt x="2852951" y="750570"/>
                    <a:pt x="2846283" y="753428"/>
                    <a:pt x="2838663" y="755333"/>
                  </a:cubicBezTo>
                  <a:cubicBezTo>
                    <a:pt x="2831995" y="756285"/>
                    <a:pt x="2825328" y="756285"/>
                    <a:pt x="2818661" y="755333"/>
                  </a:cubicBezTo>
                  <a:lnTo>
                    <a:pt x="2794848" y="755333"/>
                  </a:lnTo>
                  <a:cubicBezTo>
                    <a:pt x="2788180" y="755333"/>
                    <a:pt x="2779608" y="766763"/>
                    <a:pt x="2771988" y="776288"/>
                  </a:cubicBezTo>
                  <a:cubicBezTo>
                    <a:pt x="2769130" y="782955"/>
                    <a:pt x="2765320" y="789623"/>
                    <a:pt x="2760558" y="794385"/>
                  </a:cubicBezTo>
                  <a:lnTo>
                    <a:pt x="2743413" y="809625"/>
                  </a:lnTo>
                  <a:cubicBezTo>
                    <a:pt x="2743413" y="809625"/>
                    <a:pt x="2743413" y="818198"/>
                    <a:pt x="2725316" y="819150"/>
                  </a:cubicBezTo>
                  <a:cubicBezTo>
                    <a:pt x="2716743" y="820103"/>
                    <a:pt x="2707218" y="820103"/>
                    <a:pt x="2698645" y="819150"/>
                  </a:cubicBezTo>
                  <a:lnTo>
                    <a:pt x="2651973" y="819150"/>
                  </a:lnTo>
                  <a:lnTo>
                    <a:pt x="2634828" y="812483"/>
                  </a:lnTo>
                  <a:lnTo>
                    <a:pt x="2614826" y="812483"/>
                  </a:lnTo>
                  <a:cubicBezTo>
                    <a:pt x="2608158" y="823913"/>
                    <a:pt x="2602443" y="835343"/>
                    <a:pt x="2597680" y="847725"/>
                  </a:cubicBezTo>
                  <a:cubicBezTo>
                    <a:pt x="2597680" y="854393"/>
                    <a:pt x="2597680" y="862013"/>
                    <a:pt x="2597680" y="868680"/>
                  </a:cubicBezTo>
                  <a:lnTo>
                    <a:pt x="2597680" y="892493"/>
                  </a:lnTo>
                  <a:cubicBezTo>
                    <a:pt x="2607205" y="897255"/>
                    <a:pt x="2615778" y="902970"/>
                    <a:pt x="2624351" y="909638"/>
                  </a:cubicBezTo>
                  <a:cubicBezTo>
                    <a:pt x="2632923" y="916305"/>
                    <a:pt x="2636733" y="932498"/>
                    <a:pt x="2624351" y="938213"/>
                  </a:cubicBezTo>
                  <a:cubicBezTo>
                    <a:pt x="2615778" y="942975"/>
                    <a:pt x="2608158" y="948690"/>
                    <a:pt x="2601491" y="955358"/>
                  </a:cubicBezTo>
                  <a:cubicBezTo>
                    <a:pt x="2597680" y="956310"/>
                    <a:pt x="2593870" y="956310"/>
                    <a:pt x="2590061" y="955358"/>
                  </a:cubicBezTo>
                  <a:cubicBezTo>
                    <a:pt x="2583393" y="956310"/>
                    <a:pt x="2576726" y="959168"/>
                    <a:pt x="2571963" y="963930"/>
                  </a:cubicBezTo>
                  <a:cubicBezTo>
                    <a:pt x="2566248" y="968693"/>
                    <a:pt x="2561486" y="973455"/>
                    <a:pt x="2557676" y="979170"/>
                  </a:cubicBezTo>
                  <a:lnTo>
                    <a:pt x="2557676" y="996315"/>
                  </a:lnTo>
                  <a:cubicBezTo>
                    <a:pt x="2557676" y="996315"/>
                    <a:pt x="2545293" y="1020128"/>
                    <a:pt x="2539578" y="1022033"/>
                  </a:cubicBezTo>
                  <a:cubicBezTo>
                    <a:pt x="2531005" y="1022033"/>
                    <a:pt x="2522433" y="1024890"/>
                    <a:pt x="2515766" y="1028700"/>
                  </a:cubicBezTo>
                  <a:lnTo>
                    <a:pt x="2500526" y="1038225"/>
                  </a:lnTo>
                  <a:cubicBezTo>
                    <a:pt x="2496716" y="1039178"/>
                    <a:pt x="2491953" y="1039178"/>
                    <a:pt x="2488143" y="1038225"/>
                  </a:cubicBezTo>
                  <a:lnTo>
                    <a:pt x="2452901" y="1046798"/>
                  </a:lnTo>
                  <a:lnTo>
                    <a:pt x="2336695" y="1046798"/>
                  </a:lnTo>
                  <a:lnTo>
                    <a:pt x="2288118" y="1069658"/>
                  </a:lnTo>
                  <a:lnTo>
                    <a:pt x="2256686" y="1079183"/>
                  </a:lnTo>
                  <a:lnTo>
                    <a:pt x="2225253" y="1093470"/>
                  </a:lnTo>
                  <a:cubicBezTo>
                    <a:pt x="2217633" y="1098233"/>
                    <a:pt x="2209061" y="1102043"/>
                    <a:pt x="2199536" y="1104900"/>
                  </a:cubicBezTo>
                  <a:cubicBezTo>
                    <a:pt x="2191915" y="1106805"/>
                    <a:pt x="2185248" y="1110615"/>
                    <a:pt x="2179533" y="1116330"/>
                  </a:cubicBezTo>
                  <a:cubicBezTo>
                    <a:pt x="2176676" y="1118235"/>
                    <a:pt x="2172865" y="1118235"/>
                    <a:pt x="2170008" y="1116330"/>
                  </a:cubicBezTo>
                  <a:lnTo>
                    <a:pt x="2157626" y="1116330"/>
                  </a:lnTo>
                  <a:cubicBezTo>
                    <a:pt x="2145243" y="1116330"/>
                    <a:pt x="2139528" y="1116330"/>
                    <a:pt x="2140481" y="1107758"/>
                  </a:cubicBezTo>
                  <a:cubicBezTo>
                    <a:pt x="2141433" y="1099185"/>
                    <a:pt x="2140481" y="1096328"/>
                    <a:pt x="2140481" y="1098233"/>
                  </a:cubicBezTo>
                  <a:lnTo>
                    <a:pt x="2087140" y="1098233"/>
                  </a:lnTo>
                  <a:lnTo>
                    <a:pt x="2038563" y="1077278"/>
                  </a:lnTo>
                  <a:cubicBezTo>
                    <a:pt x="2035705" y="1072515"/>
                    <a:pt x="2030943" y="1070610"/>
                    <a:pt x="2026180" y="1070610"/>
                  </a:cubicBezTo>
                  <a:lnTo>
                    <a:pt x="2008083" y="1070610"/>
                  </a:lnTo>
                  <a:cubicBezTo>
                    <a:pt x="2002368" y="1071563"/>
                    <a:pt x="1995701" y="1071563"/>
                    <a:pt x="1989985" y="1070610"/>
                  </a:cubicBezTo>
                  <a:cubicBezTo>
                    <a:pt x="1984270" y="1069658"/>
                    <a:pt x="1972840" y="1059180"/>
                    <a:pt x="1971888" y="1055370"/>
                  </a:cubicBezTo>
                  <a:cubicBezTo>
                    <a:pt x="1970935" y="1049655"/>
                    <a:pt x="1966173" y="1045845"/>
                    <a:pt x="1960458" y="1043940"/>
                  </a:cubicBezTo>
                  <a:lnTo>
                    <a:pt x="1922358" y="1043940"/>
                  </a:lnTo>
                  <a:lnTo>
                    <a:pt x="1888068" y="1038225"/>
                  </a:lnTo>
                  <a:lnTo>
                    <a:pt x="1751860" y="1038225"/>
                  </a:lnTo>
                  <a:lnTo>
                    <a:pt x="1682328" y="1025843"/>
                  </a:lnTo>
                  <a:lnTo>
                    <a:pt x="1659468" y="1019175"/>
                  </a:lnTo>
                  <a:lnTo>
                    <a:pt x="1627083" y="1019175"/>
                  </a:lnTo>
                  <a:cubicBezTo>
                    <a:pt x="1617558" y="1020128"/>
                    <a:pt x="1607080" y="1020128"/>
                    <a:pt x="1597555" y="1019175"/>
                  </a:cubicBezTo>
                  <a:cubicBezTo>
                    <a:pt x="1588030" y="1018223"/>
                    <a:pt x="1582315" y="1009650"/>
                    <a:pt x="1582315" y="1004888"/>
                  </a:cubicBezTo>
                  <a:lnTo>
                    <a:pt x="1582315" y="992505"/>
                  </a:lnTo>
                  <a:lnTo>
                    <a:pt x="1572790" y="980123"/>
                  </a:lnTo>
                  <a:lnTo>
                    <a:pt x="1572790" y="931545"/>
                  </a:lnTo>
                  <a:cubicBezTo>
                    <a:pt x="1572790" y="928688"/>
                    <a:pt x="1558503" y="902970"/>
                    <a:pt x="1554693" y="899160"/>
                  </a:cubicBezTo>
                  <a:cubicBezTo>
                    <a:pt x="1552788" y="893445"/>
                    <a:pt x="1552788" y="886778"/>
                    <a:pt x="1554693" y="881063"/>
                  </a:cubicBezTo>
                  <a:cubicBezTo>
                    <a:pt x="1556598" y="875348"/>
                    <a:pt x="1554693" y="871538"/>
                    <a:pt x="1548026" y="871538"/>
                  </a:cubicBezTo>
                  <a:lnTo>
                    <a:pt x="1530880" y="871538"/>
                  </a:lnTo>
                  <a:lnTo>
                    <a:pt x="1521355" y="860108"/>
                  </a:lnTo>
                  <a:cubicBezTo>
                    <a:pt x="1514688" y="858203"/>
                    <a:pt x="1508973" y="854393"/>
                    <a:pt x="1504210" y="848678"/>
                  </a:cubicBezTo>
                  <a:lnTo>
                    <a:pt x="1489923" y="831533"/>
                  </a:lnTo>
                  <a:cubicBezTo>
                    <a:pt x="1484208" y="825818"/>
                    <a:pt x="1477540" y="820103"/>
                    <a:pt x="1469920" y="816293"/>
                  </a:cubicBezTo>
                  <a:lnTo>
                    <a:pt x="1451823" y="803910"/>
                  </a:lnTo>
                  <a:lnTo>
                    <a:pt x="1414676" y="788670"/>
                  </a:lnTo>
                  <a:cubicBezTo>
                    <a:pt x="1408008" y="787718"/>
                    <a:pt x="1400388" y="787718"/>
                    <a:pt x="1393720" y="788670"/>
                  </a:cubicBezTo>
                  <a:cubicBezTo>
                    <a:pt x="1389910" y="789623"/>
                    <a:pt x="1385148" y="789623"/>
                    <a:pt x="1381338" y="788670"/>
                  </a:cubicBezTo>
                  <a:cubicBezTo>
                    <a:pt x="1372765" y="785813"/>
                    <a:pt x="1364193" y="782003"/>
                    <a:pt x="1357526" y="776288"/>
                  </a:cubicBezTo>
                  <a:lnTo>
                    <a:pt x="1320378" y="776288"/>
                  </a:lnTo>
                  <a:cubicBezTo>
                    <a:pt x="1310853" y="771525"/>
                    <a:pt x="1301328" y="768668"/>
                    <a:pt x="1290851" y="767715"/>
                  </a:cubicBezTo>
                  <a:lnTo>
                    <a:pt x="1273705" y="758190"/>
                  </a:lnTo>
                  <a:cubicBezTo>
                    <a:pt x="1273705" y="758190"/>
                    <a:pt x="1267038" y="758190"/>
                    <a:pt x="1267038" y="748665"/>
                  </a:cubicBezTo>
                  <a:cubicBezTo>
                    <a:pt x="1267038" y="739140"/>
                    <a:pt x="1260370" y="739140"/>
                    <a:pt x="1260370" y="733425"/>
                  </a:cubicBezTo>
                  <a:lnTo>
                    <a:pt x="1260370" y="721043"/>
                  </a:lnTo>
                  <a:lnTo>
                    <a:pt x="1269895" y="706755"/>
                  </a:lnTo>
                  <a:lnTo>
                    <a:pt x="1273705" y="683895"/>
                  </a:lnTo>
                  <a:lnTo>
                    <a:pt x="1273705" y="655320"/>
                  </a:lnTo>
                  <a:cubicBezTo>
                    <a:pt x="1271801" y="649605"/>
                    <a:pt x="1271801" y="642938"/>
                    <a:pt x="1273705" y="637223"/>
                  </a:cubicBezTo>
                  <a:cubicBezTo>
                    <a:pt x="1275610" y="631508"/>
                    <a:pt x="1282278" y="624840"/>
                    <a:pt x="1273705" y="619125"/>
                  </a:cubicBezTo>
                  <a:cubicBezTo>
                    <a:pt x="1265133" y="613410"/>
                    <a:pt x="1267038" y="607695"/>
                    <a:pt x="1265133" y="599123"/>
                  </a:cubicBezTo>
                  <a:lnTo>
                    <a:pt x="1273705" y="564833"/>
                  </a:lnTo>
                  <a:cubicBezTo>
                    <a:pt x="1272753" y="559118"/>
                    <a:pt x="1272753" y="553403"/>
                    <a:pt x="1273705" y="547688"/>
                  </a:cubicBezTo>
                  <a:cubicBezTo>
                    <a:pt x="1274658" y="542925"/>
                    <a:pt x="1274658" y="537210"/>
                    <a:pt x="1273705" y="532448"/>
                  </a:cubicBezTo>
                  <a:lnTo>
                    <a:pt x="1273705" y="517208"/>
                  </a:lnTo>
                  <a:cubicBezTo>
                    <a:pt x="1273705" y="514350"/>
                    <a:pt x="1273705" y="508635"/>
                    <a:pt x="1265133" y="505778"/>
                  </a:cubicBezTo>
                  <a:cubicBezTo>
                    <a:pt x="1256560" y="502920"/>
                    <a:pt x="1258465" y="505778"/>
                    <a:pt x="1253703" y="514350"/>
                  </a:cubicBezTo>
                  <a:cubicBezTo>
                    <a:pt x="1249893" y="522923"/>
                    <a:pt x="1241320" y="514350"/>
                    <a:pt x="1239415" y="501968"/>
                  </a:cubicBezTo>
                  <a:cubicBezTo>
                    <a:pt x="1238463" y="489585"/>
                    <a:pt x="1239415" y="490538"/>
                    <a:pt x="1225128" y="489585"/>
                  </a:cubicBezTo>
                  <a:cubicBezTo>
                    <a:pt x="1218460" y="490538"/>
                    <a:pt x="1211793" y="490538"/>
                    <a:pt x="1205126" y="489585"/>
                  </a:cubicBezTo>
                  <a:cubicBezTo>
                    <a:pt x="1198458" y="486728"/>
                    <a:pt x="1192743" y="481965"/>
                    <a:pt x="1189885" y="475298"/>
                  </a:cubicBezTo>
                  <a:cubicBezTo>
                    <a:pt x="1183218" y="475298"/>
                    <a:pt x="1178455" y="466725"/>
                    <a:pt x="1180360" y="460058"/>
                  </a:cubicBezTo>
                  <a:cubicBezTo>
                    <a:pt x="1180360" y="457200"/>
                    <a:pt x="1180360" y="454343"/>
                    <a:pt x="1180360" y="451485"/>
                  </a:cubicBezTo>
                  <a:cubicBezTo>
                    <a:pt x="1180360" y="448628"/>
                    <a:pt x="1165120" y="441960"/>
                    <a:pt x="1162263" y="439103"/>
                  </a:cubicBezTo>
                  <a:cubicBezTo>
                    <a:pt x="1161310" y="436245"/>
                    <a:pt x="1161310" y="432435"/>
                    <a:pt x="1162263" y="429578"/>
                  </a:cubicBezTo>
                  <a:cubicBezTo>
                    <a:pt x="1163215" y="425768"/>
                    <a:pt x="1163215" y="421958"/>
                    <a:pt x="1162263" y="418148"/>
                  </a:cubicBezTo>
                  <a:cubicBezTo>
                    <a:pt x="1161310" y="414338"/>
                    <a:pt x="1153690" y="418148"/>
                    <a:pt x="1155595" y="408623"/>
                  </a:cubicBezTo>
                  <a:cubicBezTo>
                    <a:pt x="1156548" y="399098"/>
                    <a:pt x="1155595" y="396240"/>
                    <a:pt x="1155595" y="396240"/>
                  </a:cubicBezTo>
                  <a:lnTo>
                    <a:pt x="1155595" y="378143"/>
                  </a:lnTo>
                  <a:lnTo>
                    <a:pt x="1087968" y="378143"/>
                  </a:lnTo>
                  <a:lnTo>
                    <a:pt x="1067013" y="360998"/>
                  </a:lnTo>
                  <a:close/>
                  <a:moveTo>
                    <a:pt x="3496841" y="2500313"/>
                  </a:moveTo>
                  <a:lnTo>
                    <a:pt x="3481601" y="2515553"/>
                  </a:lnTo>
                  <a:lnTo>
                    <a:pt x="3458741" y="2530793"/>
                  </a:lnTo>
                  <a:lnTo>
                    <a:pt x="3458741" y="2548890"/>
                  </a:lnTo>
                  <a:cubicBezTo>
                    <a:pt x="3453978" y="2559368"/>
                    <a:pt x="3449216" y="2568893"/>
                    <a:pt x="3443501" y="2578418"/>
                  </a:cubicBezTo>
                  <a:cubicBezTo>
                    <a:pt x="3434928" y="2595563"/>
                    <a:pt x="3427308" y="2612708"/>
                    <a:pt x="3420641" y="2630805"/>
                  </a:cubicBezTo>
                  <a:cubicBezTo>
                    <a:pt x="3413973" y="2648903"/>
                    <a:pt x="3402543" y="2679383"/>
                    <a:pt x="3402543" y="2684145"/>
                  </a:cubicBezTo>
                  <a:cubicBezTo>
                    <a:pt x="3401591" y="2697480"/>
                    <a:pt x="3401591" y="2711768"/>
                    <a:pt x="3402543" y="2725103"/>
                  </a:cubicBezTo>
                  <a:cubicBezTo>
                    <a:pt x="3411116" y="2738438"/>
                    <a:pt x="3418736" y="2752725"/>
                    <a:pt x="3425403" y="2767965"/>
                  </a:cubicBezTo>
                  <a:cubicBezTo>
                    <a:pt x="3431118" y="2783205"/>
                    <a:pt x="3442548" y="2780348"/>
                    <a:pt x="3446358" y="2783205"/>
                  </a:cubicBezTo>
                  <a:cubicBezTo>
                    <a:pt x="3453978" y="2787968"/>
                    <a:pt x="3459693" y="2794635"/>
                    <a:pt x="3461598" y="2803208"/>
                  </a:cubicBezTo>
                  <a:cubicBezTo>
                    <a:pt x="3462551" y="2811780"/>
                    <a:pt x="3468266" y="2819400"/>
                    <a:pt x="3475886" y="2824163"/>
                  </a:cubicBezTo>
                  <a:cubicBezTo>
                    <a:pt x="3484458" y="2824163"/>
                    <a:pt x="3484458" y="2809875"/>
                    <a:pt x="3484458" y="2803208"/>
                  </a:cubicBezTo>
                  <a:cubicBezTo>
                    <a:pt x="3484458" y="2796540"/>
                    <a:pt x="3491126" y="2766060"/>
                    <a:pt x="3493030" y="2757488"/>
                  </a:cubicBezTo>
                  <a:cubicBezTo>
                    <a:pt x="3493983" y="2748915"/>
                    <a:pt x="3497793" y="2741295"/>
                    <a:pt x="3502555" y="2734628"/>
                  </a:cubicBezTo>
                  <a:cubicBezTo>
                    <a:pt x="3508270" y="2726055"/>
                    <a:pt x="3513986" y="2717483"/>
                    <a:pt x="3519701" y="2708910"/>
                  </a:cubicBezTo>
                  <a:cubicBezTo>
                    <a:pt x="3516843" y="2699385"/>
                    <a:pt x="3516843" y="2689860"/>
                    <a:pt x="3519701" y="2680335"/>
                  </a:cubicBezTo>
                  <a:lnTo>
                    <a:pt x="3519701" y="2642235"/>
                  </a:lnTo>
                  <a:cubicBezTo>
                    <a:pt x="3519701" y="2627948"/>
                    <a:pt x="3511128" y="2618423"/>
                    <a:pt x="3519701" y="2609850"/>
                  </a:cubicBezTo>
                  <a:cubicBezTo>
                    <a:pt x="3528273" y="2600325"/>
                    <a:pt x="3534941" y="2589848"/>
                    <a:pt x="3537798" y="2577465"/>
                  </a:cubicBezTo>
                  <a:lnTo>
                    <a:pt x="3537798" y="2559368"/>
                  </a:lnTo>
                  <a:cubicBezTo>
                    <a:pt x="3534941" y="2551748"/>
                    <a:pt x="3534941" y="2544128"/>
                    <a:pt x="3537798" y="2536508"/>
                  </a:cubicBezTo>
                  <a:lnTo>
                    <a:pt x="3546370" y="2526983"/>
                  </a:lnTo>
                  <a:lnTo>
                    <a:pt x="3546370" y="2512695"/>
                  </a:lnTo>
                  <a:lnTo>
                    <a:pt x="3531130" y="2512695"/>
                  </a:lnTo>
                  <a:lnTo>
                    <a:pt x="3496841" y="25003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FA26FE42-3943-440F-BC4B-B5A82E7C5547}"/>
                </a:ext>
              </a:extLst>
            </p:cNvPr>
            <p:cNvSpPr/>
            <p:nvPr/>
          </p:nvSpPr>
          <p:spPr>
            <a:xfrm>
              <a:off x="12477537" y="-3533775"/>
              <a:ext cx="3950543" cy="3109973"/>
            </a:xfrm>
            <a:custGeom>
              <a:avLst/>
              <a:gdLst>
                <a:gd name="connsiteX0" fmla="*/ 1067965 w 3950543"/>
                <a:gd name="connsiteY0" fmla="*/ 363855 h 3109973"/>
                <a:gd name="connsiteX1" fmla="*/ 1067965 w 3950543"/>
                <a:gd name="connsiteY1" fmla="*/ 372428 h 3109973"/>
                <a:gd name="connsiteX2" fmla="*/ 1067965 w 3950543"/>
                <a:gd name="connsiteY2" fmla="*/ 386715 h 3109973"/>
                <a:gd name="connsiteX3" fmla="*/ 1053678 w 3950543"/>
                <a:gd name="connsiteY3" fmla="*/ 406718 h 3109973"/>
                <a:gd name="connsiteX4" fmla="*/ 997480 w 3950543"/>
                <a:gd name="connsiteY4" fmla="*/ 406718 h 3109973"/>
                <a:gd name="connsiteX5" fmla="*/ 980335 w 3950543"/>
                <a:gd name="connsiteY5" fmla="*/ 429578 h 3109973"/>
                <a:gd name="connsiteX6" fmla="*/ 971763 w 3950543"/>
                <a:gd name="connsiteY6" fmla="*/ 458153 h 3109973"/>
                <a:gd name="connsiteX7" fmla="*/ 971763 w 3950543"/>
                <a:gd name="connsiteY7" fmla="*/ 496253 h 3109973"/>
                <a:gd name="connsiteX8" fmla="*/ 962238 w 3950543"/>
                <a:gd name="connsiteY8" fmla="*/ 517208 h 3109973"/>
                <a:gd name="connsiteX9" fmla="*/ 962238 w 3950543"/>
                <a:gd name="connsiteY9" fmla="*/ 526733 h 3109973"/>
                <a:gd name="connsiteX10" fmla="*/ 947950 w 3950543"/>
                <a:gd name="connsiteY10" fmla="*/ 526733 h 3109973"/>
                <a:gd name="connsiteX11" fmla="*/ 930805 w 3950543"/>
                <a:gd name="connsiteY11" fmla="*/ 543878 h 3109973"/>
                <a:gd name="connsiteX12" fmla="*/ 912708 w 3950543"/>
                <a:gd name="connsiteY12" fmla="*/ 528638 h 3109973"/>
                <a:gd name="connsiteX13" fmla="*/ 891753 w 3950543"/>
                <a:gd name="connsiteY13" fmla="*/ 520065 h 3109973"/>
                <a:gd name="connsiteX14" fmla="*/ 871750 w 3950543"/>
                <a:gd name="connsiteY14" fmla="*/ 520065 h 3109973"/>
                <a:gd name="connsiteX15" fmla="*/ 838413 w 3950543"/>
                <a:gd name="connsiteY15" fmla="*/ 503873 h 3109973"/>
                <a:gd name="connsiteX16" fmla="*/ 817458 w 3950543"/>
                <a:gd name="connsiteY16" fmla="*/ 489585 h 3109973"/>
                <a:gd name="connsiteX17" fmla="*/ 805075 w 3950543"/>
                <a:gd name="connsiteY17" fmla="*/ 489585 h 3109973"/>
                <a:gd name="connsiteX18" fmla="*/ 789835 w 3950543"/>
                <a:gd name="connsiteY18" fmla="*/ 507683 h 3109973"/>
                <a:gd name="connsiteX19" fmla="*/ 771738 w 3950543"/>
                <a:gd name="connsiteY19" fmla="*/ 537210 h 3109973"/>
                <a:gd name="connsiteX20" fmla="*/ 757450 w 3950543"/>
                <a:gd name="connsiteY20" fmla="*/ 563880 h 3109973"/>
                <a:gd name="connsiteX21" fmla="*/ 742210 w 3950543"/>
                <a:gd name="connsiteY21" fmla="*/ 583883 h 3109973"/>
                <a:gd name="connsiteX22" fmla="*/ 732685 w 3950543"/>
                <a:gd name="connsiteY22" fmla="*/ 601980 h 3109973"/>
                <a:gd name="connsiteX23" fmla="*/ 732685 w 3950543"/>
                <a:gd name="connsiteY23" fmla="*/ 614363 h 3109973"/>
                <a:gd name="connsiteX24" fmla="*/ 742210 w 3950543"/>
                <a:gd name="connsiteY24" fmla="*/ 640080 h 3109973"/>
                <a:gd name="connsiteX25" fmla="*/ 732685 w 3950543"/>
                <a:gd name="connsiteY25" fmla="*/ 648653 h 3109973"/>
                <a:gd name="connsiteX26" fmla="*/ 705063 w 3950543"/>
                <a:gd name="connsiteY26" fmla="*/ 638175 h 3109973"/>
                <a:gd name="connsiteX27" fmla="*/ 687918 w 3950543"/>
                <a:gd name="connsiteY27" fmla="*/ 617220 h 3109973"/>
                <a:gd name="connsiteX28" fmla="*/ 567903 w 3950543"/>
                <a:gd name="connsiteY28" fmla="*/ 617220 h 3109973"/>
                <a:gd name="connsiteX29" fmla="*/ 567903 w 3950543"/>
                <a:gd name="connsiteY29" fmla="*/ 626745 h 3109973"/>
                <a:gd name="connsiteX30" fmla="*/ 577428 w 3950543"/>
                <a:gd name="connsiteY30" fmla="*/ 636270 h 3109973"/>
                <a:gd name="connsiteX31" fmla="*/ 586953 w 3950543"/>
                <a:gd name="connsiteY31" fmla="*/ 644843 h 3109973"/>
                <a:gd name="connsiteX32" fmla="*/ 586953 w 3950543"/>
                <a:gd name="connsiteY32" fmla="*/ 670560 h 3109973"/>
                <a:gd name="connsiteX33" fmla="*/ 586953 w 3950543"/>
                <a:gd name="connsiteY33" fmla="*/ 781050 h 3109973"/>
                <a:gd name="connsiteX34" fmla="*/ 575523 w 3950543"/>
                <a:gd name="connsiteY34" fmla="*/ 796290 h 3109973"/>
                <a:gd name="connsiteX35" fmla="*/ 566950 w 3950543"/>
                <a:gd name="connsiteY35" fmla="*/ 802958 h 3109973"/>
                <a:gd name="connsiteX36" fmla="*/ 557425 w 3950543"/>
                <a:gd name="connsiteY36" fmla="*/ 802958 h 3109973"/>
                <a:gd name="connsiteX37" fmla="*/ 539328 w 3950543"/>
                <a:gd name="connsiteY37" fmla="*/ 802958 h 3109973"/>
                <a:gd name="connsiteX38" fmla="*/ 539328 w 3950543"/>
                <a:gd name="connsiteY38" fmla="*/ 867728 h 3109973"/>
                <a:gd name="connsiteX39" fmla="*/ 527898 w 3950543"/>
                <a:gd name="connsiteY39" fmla="*/ 867728 h 3109973"/>
                <a:gd name="connsiteX40" fmla="*/ 464080 w 3950543"/>
                <a:gd name="connsiteY40" fmla="*/ 867728 h 3109973"/>
                <a:gd name="connsiteX41" fmla="*/ 413598 w 3950543"/>
                <a:gd name="connsiteY41" fmla="*/ 899160 h 3109973"/>
                <a:gd name="connsiteX42" fmla="*/ 365020 w 3950543"/>
                <a:gd name="connsiteY42" fmla="*/ 899160 h 3109973"/>
                <a:gd name="connsiteX43" fmla="*/ 350733 w 3950543"/>
                <a:gd name="connsiteY43" fmla="*/ 914400 h 3109973"/>
                <a:gd name="connsiteX44" fmla="*/ 330730 w 3950543"/>
                <a:gd name="connsiteY44" fmla="*/ 914400 h 3109973"/>
                <a:gd name="connsiteX45" fmla="*/ 312633 w 3950543"/>
                <a:gd name="connsiteY45" fmla="*/ 928688 h 3109973"/>
                <a:gd name="connsiteX46" fmla="*/ 271675 w 3950543"/>
                <a:gd name="connsiteY46" fmla="*/ 899160 h 3109973"/>
                <a:gd name="connsiteX47" fmla="*/ 225955 w 3950543"/>
                <a:gd name="connsiteY47" fmla="*/ 942023 h 3109973"/>
                <a:gd name="connsiteX48" fmla="*/ 171663 w 3950543"/>
                <a:gd name="connsiteY48" fmla="*/ 942023 h 3109973"/>
                <a:gd name="connsiteX49" fmla="*/ 171663 w 3950543"/>
                <a:gd name="connsiteY49" fmla="*/ 910590 h 3109973"/>
                <a:gd name="connsiteX50" fmla="*/ 120228 w 3950543"/>
                <a:gd name="connsiteY50" fmla="*/ 910590 h 3109973"/>
                <a:gd name="connsiteX51" fmla="*/ 111655 w 3950543"/>
                <a:gd name="connsiteY51" fmla="*/ 920115 h 3109973"/>
                <a:gd name="connsiteX52" fmla="*/ 103083 w 3950543"/>
                <a:gd name="connsiteY52" fmla="*/ 920115 h 3109973"/>
                <a:gd name="connsiteX53" fmla="*/ 91653 w 3950543"/>
                <a:gd name="connsiteY53" fmla="*/ 928688 h 3109973"/>
                <a:gd name="connsiteX54" fmla="*/ 46885 w 3950543"/>
                <a:gd name="connsiteY54" fmla="*/ 928688 h 3109973"/>
                <a:gd name="connsiteX55" fmla="*/ 46885 w 3950543"/>
                <a:gd name="connsiteY55" fmla="*/ 946785 h 3109973"/>
                <a:gd name="connsiteX56" fmla="*/ 34503 w 3950543"/>
                <a:gd name="connsiteY56" fmla="*/ 961073 h 3109973"/>
                <a:gd name="connsiteX57" fmla="*/ 34503 w 3950543"/>
                <a:gd name="connsiteY57" fmla="*/ 969645 h 3109973"/>
                <a:gd name="connsiteX58" fmla="*/ 12595 w 3950543"/>
                <a:gd name="connsiteY58" fmla="*/ 969645 h 3109973"/>
                <a:gd name="connsiteX59" fmla="*/ 12595 w 3950543"/>
                <a:gd name="connsiteY59" fmla="*/ 987743 h 3109973"/>
                <a:gd name="connsiteX60" fmla="*/ 12595 w 3950543"/>
                <a:gd name="connsiteY60" fmla="*/ 1011555 h 3109973"/>
                <a:gd name="connsiteX61" fmla="*/ 213 w 3950543"/>
                <a:gd name="connsiteY61" fmla="*/ 1031558 h 3109973"/>
                <a:gd name="connsiteX62" fmla="*/ 9738 w 3950543"/>
                <a:gd name="connsiteY62" fmla="*/ 1048703 h 3109973"/>
                <a:gd name="connsiteX63" fmla="*/ 47838 w 3950543"/>
                <a:gd name="connsiteY63" fmla="*/ 1048703 h 3109973"/>
                <a:gd name="connsiteX64" fmla="*/ 65935 w 3950543"/>
                <a:gd name="connsiteY64" fmla="*/ 1069658 h 3109973"/>
                <a:gd name="connsiteX65" fmla="*/ 56410 w 3950543"/>
                <a:gd name="connsiteY65" fmla="*/ 1087755 h 3109973"/>
                <a:gd name="connsiteX66" fmla="*/ 56410 w 3950543"/>
                <a:gd name="connsiteY66" fmla="*/ 1119188 h 3109973"/>
                <a:gd name="connsiteX67" fmla="*/ 42123 w 3950543"/>
                <a:gd name="connsiteY67" fmla="*/ 1142048 h 3109973"/>
                <a:gd name="connsiteX68" fmla="*/ 42123 w 3950543"/>
                <a:gd name="connsiteY68" fmla="*/ 1163003 h 3109973"/>
                <a:gd name="connsiteX69" fmla="*/ 42123 w 3950543"/>
                <a:gd name="connsiteY69" fmla="*/ 1177290 h 3109973"/>
                <a:gd name="connsiteX70" fmla="*/ 1165 w 3950543"/>
                <a:gd name="connsiteY70" fmla="*/ 1177290 h 3109973"/>
                <a:gd name="connsiteX71" fmla="*/ 1165 w 3950543"/>
                <a:gd name="connsiteY71" fmla="*/ 1191578 h 3109973"/>
                <a:gd name="connsiteX72" fmla="*/ 26883 w 3950543"/>
                <a:gd name="connsiteY72" fmla="*/ 1208723 h 3109973"/>
                <a:gd name="connsiteX73" fmla="*/ 44980 w 3950543"/>
                <a:gd name="connsiteY73" fmla="*/ 1223963 h 3109973"/>
                <a:gd name="connsiteX74" fmla="*/ 44980 w 3950543"/>
                <a:gd name="connsiteY74" fmla="*/ 1233488 h 3109973"/>
                <a:gd name="connsiteX75" fmla="*/ 59268 w 3950543"/>
                <a:gd name="connsiteY75" fmla="*/ 1240155 h 3109973"/>
                <a:gd name="connsiteX76" fmla="*/ 77365 w 3950543"/>
                <a:gd name="connsiteY76" fmla="*/ 1268730 h 3109973"/>
                <a:gd name="connsiteX77" fmla="*/ 68793 w 3950543"/>
                <a:gd name="connsiteY77" fmla="*/ 1292543 h 3109973"/>
                <a:gd name="connsiteX78" fmla="*/ 68793 w 3950543"/>
                <a:gd name="connsiteY78" fmla="*/ 1315403 h 3109973"/>
                <a:gd name="connsiteX79" fmla="*/ 81175 w 3950543"/>
                <a:gd name="connsiteY79" fmla="*/ 1326833 h 3109973"/>
                <a:gd name="connsiteX80" fmla="*/ 99273 w 3950543"/>
                <a:gd name="connsiteY80" fmla="*/ 1326833 h 3109973"/>
                <a:gd name="connsiteX81" fmla="*/ 99273 w 3950543"/>
                <a:gd name="connsiteY81" fmla="*/ 1349693 h 3109973"/>
                <a:gd name="connsiteX82" fmla="*/ 120228 w 3950543"/>
                <a:gd name="connsiteY82" fmla="*/ 1366838 h 3109973"/>
                <a:gd name="connsiteX83" fmla="*/ 149755 w 3950543"/>
                <a:gd name="connsiteY83" fmla="*/ 1382078 h 3109973"/>
                <a:gd name="connsiteX84" fmla="*/ 172615 w 3950543"/>
                <a:gd name="connsiteY84" fmla="*/ 1388745 h 3109973"/>
                <a:gd name="connsiteX85" fmla="*/ 184045 w 3950543"/>
                <a:gd name="connsiteY85" fmla="*/ 1388745 h 3109973"/>
                <a:gd name="connsiteX86" fmla="*/ 175473 w 3950543"/>
                <a:gd name="connsiteY86" fmla="*/ 1405890 h 3109973"/>
                <a:gd name="connsiteX87" fmla="*/ 175473 w 3950543"/>
                <a:gd name="connsiteY87" fmla="*/ 1420178 h 3109973"/>
                <a:gd name="connsiteX88" fmla="*/ 175473 w 3950543"/>
                <a:gd name="connsiteY88" fmla="*/ 1432560 h 3109973"/>
                <a:gd name="connsiteX89" fmla="*/ 175473 w 3950543"/>
                <a:gd name="connsiteY89" fmla="*/ 1452563 h 3109973"/>
                <a:gd name="connsiteX90" fmla="*/ 175473 w 3950543"/>
                <a:gd name="connsiteY90" fmla="*/ 1466850 h 3109973"/>
                <a:gd name="connsiteX91" fmla="*/ 190713 w 3950543"/>
                <a:gd name="connsiteY91" fmla="*/ 1484948 h 3109973"/>
                <a:gd name="connsiteX92" fmla="*/ 210715 w 3950543"/>
                <a:gd name="connsiteY92" fmla="*/ 1499235 h 3109973"/>
                <a:gd name="connsiteX93" fmla="*/ 210715 w 3950543"/>
                <a:gd name="connsiteY93" fmla="*/ 1508760 h 3109973"/>
                <a:gd name="connsiteX94" fmla="*/ 202143 w 3950543"/>
                <a:gd name="connsiteY94" fmla="*/ 1521143 h 3109973"/>
                <a:gd name="connsiteX95" fmla="*/ 184998 w 3950543"/>
                <a:gd name="connsiteY95" fmla="*/ 1521143 h 3109973"/>
                <a:gd name="connsiteX96" fmla="*/ 184998 w 3950543"/>
                <a:gd name="connsiteY96" fmla="*/ 1529715 h 3109973"/>
                <a:gd name="connsiteX97" fmla="*/ 184998 w 3950543"/>
                <a:gd name="connsiteY97" fmla="*/ 1547813 h 3109973"/>
                <a:gd name="connsiteX98" fmla="*/ 184998 w 3950543"/>
                <a:gd name="connsiteY98" fmla="*/ 1563053 h 3109973"/>
                <a:gd name="connsiteX99" fmla="*/ 184998 w 3950543"/>
                <a:gd name="connsiteY99" fmla="*/ 1580198 h 3109973"/>
                <a:gd name="connsiteX100" fmla="*/ 191665 w 3950543"/>
                <a:gd name="connsiteY100" fmla="*/ 1601153 h 3109973"/>
                <a:gd name="connsiteX101" fmla="*/ 191665 w 3950543"/>
                <a:gd name="connsiteY101" fmla="*/ 1613535 h 3109973"/>
                <a:gd name="connsiteX102" fmla="*/ 191665 w 3950543"/>
                <a:gd name="connsiteY102" fmla="*/ 1627823 h 3109973"/>
                <a:gd name="connsiteX103" fmla="*/ 191665 w 3950543"/>
                <a:gd name="connsiteY103" fmla="*/ 1651635 h 3109973"/>
                <a:gd name="connsiteX104" fmla="*/ 183093 w 3950543"/>
                <a:gd name="connsiteY104" fmla="*/ 1666875 h 3109973"/>
                <a:gd name="connsiteX105" fmla="*/ 170710 w 3950543"/>
                <a:gd name="connsiteY105" fmla="*/ 1673543 h 3109973"/>
                <a:gd name="connsiteX106" fmla="*/ 152613 w 3950543"/>
                <a:gd name="connsiteY106" fmla="*/ 1664970 h 3109973"/>
                <a:gd name="connsiteX107" fmla="*/ 152613 w 3950543"/>
                <a:gd name="connsiteY107" fmla="*/ 1653540 h 3109973"/>
                <a:gd name="connsiteX108" fmla="*/ 162138 w 3950543"/>
                <a:gd name="connsiteY108" fmla="*/ 1644968 h 3109973"/>
                <a:gd name="connsiteX109" fmla="*/ 153565 w 3950543"/>
                <a:gd name="connsiteY109" fmla="*/ 1644968 h 3109973"/>
                <a:gd name="connsiteX110" fmla="*/ 132610 w 3950543"/>
                <a:gd name="connsiteY110" fmla="*/ 1653540 h 3109973"/>
                <a:gd name="connsiteX111" fmla="*/ 132610 w 3950543"/>
                <a:gd name="connsiteY111" fmla="*/ 1676400 h 3109973"/>
                <a:gd name="connsiteX112" fmla="*/ 132610 w 3950543"/>
                <a:gd name="connsiteY112" fmla="*/ 1699260 h 3109973"/>
                <a:gd name="connsiteX113" fmla="*/ 141183 w 3950543"/>
                <a:gd name="connsiteY113" fmla="*/ 1714500 h 3109973"/>
                <a:gd name="connsiteX114" fmla="*/ 141183 w 3950543"/>
                <a:gd name="connsiteY114" fmla="*/ 1732598 h 3109973"/>
                <a:gd name="connsiteX115" fmla="*/ 147850 w 3950543"/>
                <a:gd name="connsiteY115" fmla="*/ 1742123 h 3109973"/>
                <a:gd name="connsiteX116" fmla="*/ 139278 w 3950543"/>
                <a:gd name="connsiteY116" fmla="*/ 1753553 h 3109973"/>
                <a:gd name="connsiteX117" fmla="*/ 139278 w 3950543"/>
                <a:gd name="connsiteY117" fmla="*/ 1768793 h 3109973"/>
                <a:gd name="connsiteX118" fmla="*/ 156423 w 3950543"/>
                <a:gd name="connsiteY118" fmla="*/ 1803083 h 3109973"/>
                <a:gd name="connsiteX119" fmla="*/ 177378 w 3950543"/>
                <a:gd name="connsiteY119" fmla="*/ 1803083 h 3109973"/>
                <a:gd name="connsiteX120" fmla="*/ 189760 w 3950543"/>
                <a:gd name="connsiteY120" fmla="*/ 1812608 h 3109973"/>
                <a:gd name="connsiteX121" fmla="*/ 209763 w 3950543"/>
                <a:gd name="connsiteY121" fmla="*/ 1812608 h 3109973"/>
                <a:gd name="connsiteX122" fmla="*/ 218335 w 3950543"/>
                <a:gd name="connsiteY122" fmla="*/ 1835468 h 3109973"/>
                <a:gd name="connsiteX123" fmla="*/ 244053 w 3950543"/>
                <a:gd name="connsiteY123" fmla="*/ 1864043 h 3109973"/>
                <a:gd name="connsiteX124" fmla="*/ 265008 w 3950543"/>
                <a:gd name="connsiteY124" fmla="*/ 1886903 h 3109973"/>
                <a:gd name="connsiteX125" fmla="*/ 294535 w 3950543"/>
                <a:gd name="connsiteY125" fmla="*/ 1916430 h 3109973"/>
                <a:gd name="connsiteX126" fmla="*/ 303108 w 3950543"/>
                <a:gd name="connsiteY126" fmla="*/ 1916430 h 3109973"/>
                <a:gd name="connsiteX127" fmla="*/ 314538 w 3950543"/>
                <a:gd name="connsiteY127" fmla="*/ 1899285 h 3109973"/>
                <a:gd name="connsiteX128" fmla="*/ 354543 w 3950543"/>
                <a:gd name="connsiteY128" fmla="*/ 1899285 h 3109973"/>
                <a:gd name="connsiteX129" fmla="*/ 365973 w 3950543"/>
                <a:gd name="connsiteY129" fmla="*/ 1911668 h 3109973"/>
                <a:gd name="connsiteX130" fmla="*/ 365973 w 3950543"/>
                <a:gd name="connsiteY130" fmla="*/ 1928813 h 3109973"/>
                <a:gd name="connsiteX131" fmla="*/ 388833 w 3950543"/>
                <a:gd name="connsiteY131" fmla="*/ 1944053 h 3109973"/>
                <a:gd name="connsiteX132" fmla="*/ 411693 w 3950543"/>
                <a:gd name="connsiteY132" fmla="*/ 1970723 h 3109973"/>
                <a:gd name="connsiteX133" fmla="*/ 426933 w 3950543"/>
                <a:gd name="connsiteY133" fmla="*/ 1988820 h 3109973"/>
                <a:gd name="connsiteX134" fmla="*/ 438363 w 3950543"/>
                <a:gd name="connsiteY134" fmla="*/ 2004060 h 3109973"/>
                <a:gd name="connsiteX135" fmla="*/ 446935 w 3950543"/>
                <a:gd name="connsiteY135" fmla="*/ 2026920 h 3109973"/>
                <a:gd name="connsiteX136" fmla="*/ 464080 w 3950543"/>
                <a:gd name="connsiteY136" fmla="*/ 2033588 h 3109973"/>
                <a:gd name="connsiteX137" fmla="*/ 486940 w 3950543"/>
                <a:gd name="connsiteY137" fmla="*/ 2033588 h 3109973"/>
                <a:gd name="connsiteX138" fmla="*/ 499323 w 3950543"/>
                <a:gd name="connsiteY138" fmla="*/ 2048828 h 3109973"/>
                <a:gd name="connsiteX139" fmla="*/ 499323 w 3950543"/>
                <a:gd name="connsiteY139" fmla="*/ 2069783 h 3109973"/>
                <a:gd name="connsiteX140" fmla="*/ 525040 w 3950543"/>
                <a:gd name="connsiteY140" fmla="*/ 2093595 h 3109973"/>
                <a:gd name="connsiteX141" fmla="*/ 545043 w 3950543"/>
                <a:gd name="connsiteY141" fmla="*/ 2107883 h 3109973"/>
                <a:gd name="connsiteX142" fmla="*/ 556473 w 3950543"/>
                <a:gd name="connsiteY142" fmla="*/ 2107883 h 3109973"/>
                <a:gd name="connsiteX143" fmla="*/ 556473 w 3950543"/>
                <a:gd name="connsiteY143" fmla="*/ 2120265 h 3109973"/>
                <a:gd name="connsiteX144" fmla="*/ 556473 w 3950543"/>
                <a:gd name="connsiteY144" fmla="*/ 2129790 h 3109973"/>
                <a:gd name="connsiteX145" fmla="*/ 593620 w 3950543"/>
                <a:gd name="connsiteY145" fmla="*/ 2129790 h 3109973"/>
                <a:gd name="connsiteX146" fmla="*/ 603145 w 3950543"/>
                <a:gd name="connsiteY146" fmla="*/ 2150745 h 3109973"/>
                <a:gd name="connsiteX147" fmla="*/ 603145 w 3950543"/>
                <a:gd name="connsiteY147" fmla="*/ 2165033 h 3109973"/>
                <a:gd name="connsiteX148" fmla="*/ 615528 w 3950543"/>
                <a:gd name="connsiteY148" fmla="*/ 2165033 h 3109973"/>
                <a:gd name="connsiteX149" fmla="*/ 615528 w 3950543"/>
                <a:gd name="connsiteY149" fmla="*/ 2156460 h 3109973"/>
                <a:gd name="connsiteX150" fmla="*/ 615528 w 3950543"/>
                <a:gd name="connsiteY150" fmla="*/ 2170748 h 3109973"/>
                <a:gd name="connsiteX151" fmla="*/ 624100 w 3950543"/>
                <a:gd name="connsiteY151" fmla="*/ 2177415 h 3109973"/>
                <a:gd name="connsiteX152" fmla="*/ 633625 w 3950543"/>
                <a:gd name="connsiteY152" fmla="*/ 2170748 h 3109973"/>
                <a:gd name="connsiteX153" fmla="*/ 642198 w 3950543"/>
                <a:gd name="connsiteY153" fmla="*/ 2170748 h 3109973"/>
                <a:gd name="connsiteX154" fmla="*/ 673630 w 3950543"/>
                <a:gd name="connsiteY154" fmla="*/ 2191703 h 3109973"/>
                <a:gd name="connsiteX155" fmla="*/ 694585 w 3950543"/>
                <a:gd name="connsiteY155" fmla="*/ 2201228 h 3109973"/>
                <a:gd name="connsiteX156" fmla="*/ 848890 w 3950543"/>
                <a:gd name="connsiteY156" fmla="*/ 2201228 h 3109973"/>
                <a:gd name="connsiteX157" fmla="*/ 866988 w 3950543"/>
                <a:gd name="connsiteY157" fmla="*/ 2212658 h 3109973"/>
                <a:gd name="connsiteX158" fmla="*/ 857463 w 3950543"/>
                <a:gd name="connsiteY158" fmla="*/ 2250758 h 3109973"/>
                <a:gd name="connsiteX159" fmla="*/ 857463 w 3950543"/>
                <a:gd name="connsiteY159" fmla="*/ 2268855 h 3109973"/>
                <a:gd name="connsiteX160" fmla="*/ 866035 w 3950543"/>
                <a:gd name="connsiteY160" fmla="*/ 2268855 h 3109973"/>
                <a:gd name="connsiteX161" fmla="*/ 877465 w 3950543"/>
                <a:gd name="connsiteY161" fmla="*/ 2251710 h 3109973"/>
                <a:gd name="connsiteX162" fmla="*/ 889848 w 3950543"/>
                <a:gd name="connsiteY162" fmla="*/ 2231708 h 3109973"/>
                <a:gd name="connsiteX163" fmla="*/ 915565 w 3950543"/>
                <a:gd name="connsiteY163" fmla="*/ 2208848 h 3109973"/>
                <a:gd name="connsiteX164" fmla="*/ 936520 w 3950543"/>
                <a:gd name="connsiteY164" fmla="*/ 2197418 h 3109973"/>
                <a:gd name="connsiteX165" fmla="*/ 959380 w 3950543"/>
                <a:gd name="connsiteY165" fmla="*/ 2197418 h 3109973"/>
                <a:gd name="connsiteX166" fmla="*/ 987955 w 3950543"/>
                <a:gd name="connsiteY166" fmla="*/ 2211705 h 3109973"/>
                <a:gd name="connsiteX167" fmla="*/ 1020340 w 3950543"/>
                <a:gd name="connsiteY167" fmla="*/ 2228850 h 3109973"/>
                <a:gd name="connsiteX168" fmla="*/ 1028913 w 3950543"/>
                <a:gd name="connsiteY168" fmla="*/ 2228850 h 3109973"/>
                <a:gd name="connsiteX169" fmla="*/ 1043200 w 3950543"/>
                <a:gd name="connsiteY169" fmla="*/ 2222183 h 3109973"/>
                <a:gd name="connsiteX170" fmla="*/ 1057488 w 3950543"/>
                <a:gd name="connsiteY170" fmla="*/ 2222183 h 3109973"/>
                <a:gd name="connsiteX171" fmla="*/ 1068918 w 3950543"/>
                <a:gd name="connsiteY171" fmla="*/ 2237423 h 3109973"/>
                <a:gd name="connsiteX172" fmla="*/ 1068918 w 3950543"/>
                <a:gd name="connsiteY172" fmla="*/ 2255520 h 3109973"/>
                <a:gd name="connsiteX173" fmla="*/ 1077490 w 3950543"/>
                <a:gd name="connsiteY173" fmla="*/ 2276475 h 3109973"/>
                <a:gd name="connsiteX174" fmla="*/ 1089873 w 3950543"/>
                <a:gd name="connsiteY174" fmla="*/ 2283143 h 3109973"/>
                <a:gd name="connsiteX175" fmla="*/ 1107018 w 3950543"/>
                <a:gd name="connsiteY175" fmla="*/ 2289810 h 3109973"/>
                <a:gd name="connsiteX176" fmla="*/ 1107018 w 3950543"/>
                <a:gd name="connsiteY176" fmla="*/ 2309813 h 3109973"/>
                <a:gd name="connsiteX177" fmla="*/ 1107018 w 3950543"/>
                <a:gd name="connsiteY177" fmla="*/ 2329815 h 3109973"/>
                <a:gd name="connsiteX178" fmla="*/ 1118448 w 3950543"/>
                <a:gd name="connsiteY178" fmla="*/ 2329815 h 3109973"/>
                <a:gd name="connsiteX179" fmla="*/ 1147975 w 3950543"/>
                <a:gd name="connsiteY179" fmla="*/ 2336483 h 3109973"/>
                <a:gd name="connsiteX180" fmla="*/ 1173693 w 3950543"/>
                <a:gd name="connsiteY180" fmla="*/ 2336483 h 3109973"/>
                <a:gd name="connsiteX181" fmla="*/ 1199410 w 3950543"/>
                <a:gd name="connsiteY181" fmla="*/ 2336483 h 3109973"/>
                <a:gd name="connsiteX182" fmla="*/ 1233700 w 3950543"/>
                <a:gd name="connsiteY182" fmla="*/ 2336483 h 3109973"/>
                <a:gd name="connsiteX183" fmla="*/ 1251798 w 3950543"/>
                <a:gd name="connsiteY183" fmla="*/ 2318385 h 3109973"/>
                <a:gd name="connsiteX184" fmla="*/ 1266085 w 3950543"/>
                <a:gd name="connsiteY184" fmla="*/ 2300288 h 3109973"/>
                <a:gd name="connsiteX185" fmla="*/ 1286088 w 3950543"/>
                <a:gd name="connsiteY185" fmla="*/ 2287905 h 3109973"/>
                <a:gd name="connsiteX186" fmla="*/ 1312758 w 3950543"/>
                <a:gd name="connsiteY186" fmla="*/ 2279333 h 3109973"/>
                <a:gd name="connsiteX187" fmla="*/ 1342285 w 3950543"/>
                <a:gd name="connsiteY187" fmla="*/ 2279333 h 3109973"/>
                <a:gd name="connsiteX188" fmla="*/ 1363241 w 3950543"/>
                <a:gd name="connsiteY188" fmla="*/ 2266950 h 3109973"/>
                <a:gd name="connsiteX189" fmla="*/ 1380385 w 3950543"/>
                <a:gd name="connsiteY189" fmla="*/ 2246948 h 3109973"/>
                <a:gd name="connsiteX190" fmla="*/ 1401341 w 3950543"/>
                <a:gd name="connsiteY190" fmla="*/ 2246948 h 3109973"/>
                <a:gd name="connsiteX191" fmla="*/ 1459443 w 3950543"/>
                <a:gd name="connsiteY191" fmla="*/ 2246948 h 3109973"/>
                <a:gd name="connsiteX192" fmla="*/ 1480398 w 3950543"/>
                <a:gd name="connsiteY192" fmla="*/ 2265045 h 3109973"/>
                <a:gd name="connsiteX193" fmla="*/ 1492780 w 3950543"/>
                <a:gd name="connsiteY193" fmla="*/ 2276475 h 3109973"/>
                <a:gd name="connsiteX194" fmla="*/ 1508020 w 3950543"/>
                <a:gd name="connsiteY194" fmla="*/ 2283143 h 3109973"/>
                <a:gd name="connsiteX195" fmla="*/ 1522308 w 3950543"/>
                <a:gd name="connsiteY195" fmla="*/ 2283143 h 3109973"/>
                <a:gd name="connsiteX196" fmla="*/ 1528975 w 3950543"/>
                <a:gd name="connsiteY196" fmla="*/ 2270760 h 3109973"/>
                <a:gd name="connsiteX197" fmla="*/ 1528975 w 3950543"/>
                <a:gd name="connsiteY197" fmla="*/ 2255520 h 3109973"/>
                <a:gd name="connsiteX198" fmla="*/ 1538500 w 3950543"/>
                <a:gd name="connsiteY198" fmla="*/ 2244090 h 3109973"/>
                <a:gd name="connsiteX199" fmla="*/ 1553741 w 3950543"/>
                <a:gd name="connsiteY199" fmla="*/ 2244090 h 3109973"/>
                <a:gd name="connsiteX200" fmla="*/ 1568980 w 3950543"/>
                <a:gd name="connsiteY200" fmla="*/ 2256473 h 3109973"/>
                <a:gd name="connsiteX201" fmla="*/ 1584220 w 3950543"/>
                <a:gd name="connsiteY201" fmla="*/ 2268855 h 3109973"/>
                <a:gd name="connsiteX202" fmla="*/ 1584220 w 3950543"/>
                <a:gd name="connsiteY202" fmla="*/ 2286000 h 3109973"/>
                <a:gd name="connsiteX203" fmla="*/ 1584220 w 3950543"/>
                <a:gd name="connsiteY203" fmla="*/ 2309813 h 3109973"/>
                <a:gd name="connsiteX204" fmla="*/ 1590888 w 3950543"/>
                <a:gd name="connsiteY204" fmla="*/ 2321243 h 3109973"/>
                <a:gd name="connsiteX205" fmla="*/ 1600413 w 3950543"/>
                <a:gd name="connsiteY205" fmla="*/ 2311718 h 3109973"/>
                <a:gd name="connsiteX206" fmla="*/ 1609938 w 3950543"/>
                <a:gd name="connsiteY206" fmla="*/ 2311718 h 3109973"/>
                <a:gd name="connsiteX207" fmla="*/ 1624225 w 3950543"/>
                <a:gd name="connsiteY207" fmla="*/ 2331720 h 3109973"/>
                <a:gd name="connsiteX208" fmla="*/ 1624225 w 3950543"/>
                <a:gd name="connsiteY208" fmla="*/ 2363153 h 3109973"/>
                <a:gd name="connsiteX209" fmla="*/ 1624225 w 3950543"/>
                <a:gd name="connsiteY209" fmla="*/ 2419350 h 3109973"/>
                <a:gd name="connsiteX210" fmla="*/ 1617558 w 3950543"/>
                <a:gd name="connsiteY210" fmla="*/ 2434590 h 3109973"/>
                <a:gd name="connsiteX211" fmla="*/ 1617558 w 3950543"/>
                <a:gd name="connsiteY211" fmla="*/ 2446973 h 3109973"/>
                <a:gd name="connsiteX212" fmla="*/ 1606128 w 3950543"/>
                <a:gd name="connsiteY212" fmla="*/ 2455545 h 3109973"/>
                <a:gd name="connsiteX213" fmla="*/ 1606128 w 3950543"/>
                <a:gd name="connsiteY213" fmla="*/ 2481263 h 3109973"/>
                <a:gd name="connsiteX214" fmla="*/ 1597555 w 3950543"/>
                <a:gd name="connsiteY214" fmla="*/ 2481263 h 3109973"/>
                <a:gd name="connsiteX215" fmla="*/ 1588030 w 3950543"/>
                <a:gd name="connsiteY215" fmla="*/ 2499360 h 3109973"/>
                <a:gd name="connsiteX216" fmla="*/ 1570885 w 3950543"/>
                <a:gd name="connsiteY216" fmla="*/ 2499360 h 3109973"/>
                <a:gd name="connsiteX217" fmla="*/ 1570885 w 3950543"/>
                <a:gd name="connsiteY217" fmla="*/ 2513648 h 3109973"/>
                <a:gd name="connsiteX218" fmla="*/ 1561360 w 3950543"/>
                <a:gd name="connsiteY218" fmla="*/ 2520315 h 3109973"/>
                <a:gd name="connsiteX219" fmla="*/ 1547073 w 3950543"/>
                <a:gd name="connsiteY219" fmla="*/ 2520315 h 3109973"/>
                <a:gd name="connsiteX220" fmla="*/ 1547073 w 3950543"/>
                <a:gd name="connsiteY220" fmla="*/ 2637473 h 3109973"/>
                <a:gd name="connsiteX221" fmla="*/ 1568028 w 3950543"/>
                <a:gd name="connsiteY221" fmla="*/ 2628900 h 3109973"/>
                <a:gd name="connsiteX222" fmla="*/ 1628988 w 3950543"/>
                <a:gd name="connsiteY222" fmla="*/ 2628900 h 3109973"/>
                <a:gd name="connsiteX223" fmla="*/ 1635655 w 3950543"/>
                <a:gd name="connsiteY223" fmla="*/ 2640330 h 3109973"/>
                <a:gd name="connsiteX224" fmla="*/ 1627083 w 3950543"/>
                <a:gd name="connsiteY224" fmla="*/ 2651760 h 3109973"/>
                <a:gd name="connsiteX225" fmla="*/ 1627083 w 3950543"/>
                <a:gd name="connsiteY225" fmla="*/ 2658428 h 3109973"/>
                <a:gd name="connsiteX226" fmla="*/ 1635655 w 3950543"/>
                <a:gd name="connsiteY226" fmla="*/ 2658428 h 3109973"/>
                <a:gd name="connsiteX227" fmla="*/ 1635655 w 3950543"/>
                <a:gd name="connsiteY227" fmla="*/ 2707958 h 3109973"/>
                <a:gd name="connsiteX228" fmla="*/ 1682328 w 3950543"/>
                <a:gd name="connsiteY228" fmla="*/ 2707958 h 3109973"/>
                <a:gd name="connsiteX229" fmla="*/ 1691853 w 3950543"/>
                <a:gd name="connsiteY229" fmla="*/ 2717483 h 3109973"/>
                <a:gd name="connsiteX230" fmla="*/ 1676613 w 3950543"/>
                <a:gd name="connsiteY230" fmla="*/ 2732723 h 3109973"/>
                <a:gd name="connsiteX231" fmla="*/ 1676613 w 3950543"/>
                <a:gd name="connsiteY231" fmla="*/ 2787968 h 3109973"/>
                <a:gd name="connsiteX232" fmla="*/ 1731858 w 3950543"/>
                <a:gd name="connsiteY232" fmla="*/ 2787968 h 3109973"/>
                <a:gd name="connsiteX233" fmla="*/ 1731858 w 3950543"/>
                <a:gd name="connsiteY233" fmla="*/ 2816543 h 3109973"/>
                <a:gd name="connsiteX234" fmla="*/ 1746145 w 3950543"/>
                <a:gd name="connsiteY234" fmla="*/ 2827973 h 3109973"/>
                <a:gd name="connsiteX235" fmla="*/ 1791866 w 3950543"/>
                <a:gd name="connsiteY235" fmla="*/ 2827973 h 3109973"/>
                <a:gd name="connsiteX236" fmla="*/ 1801391 w 3950543"/>
                <a:gd name="connsiteY236" fmla="*/ 2821305 h 3109973"/>
                <a:gd name="connsiteX237" fmla="*/ 1809963 w 3950543"/>
                <a:gd name="connsiteY237" fmla="*/ 2812733 h 3109973"/>
                <a:gd name="connsiteX238" fmla="*/ 1828060 w 3950543"/>
                <a:gd name="connsiteY238" fmla="*/ 2812733 h 3109973"/>
                <a:gd name="connsiteX239" fmla="*/ 1828060 w 3950543"/>
                <a:gd name="connsiteY239" fmla="*/ 2861310 h 3109973"/>
                <a:gd name="connsiteX240" fmla="*/ 1874733 w 3950543"/>
                <a:gd name="connsiteY240" fmla="*/ 2861310 h 3109973"/>
                <a:gd name="connsiteX241" fmla="*/ 1874733 w 3950543"/>
                <a:gd name="connsiteY241" fmla="*/ 2820353 h 3109973"/>
                <a:gd name="connsiteX242" fmla="*/ 1868066 w 3950543"/>
                <a:gd name="connsiteY242" fmla="*/ 2807970 h 3109973"/>
                <a:gd name="connsiteX243" fmla="*/ 1868066 w 3950543"/>
                <a:gd name="connsiteY243" fmla="*/ 2762250 h 3109973"/>
                <a:gd name="connsiteX244" fmla="*/ 1880448 w 3950543"/>
                <a:gd name="connsiteY244" fmla="*/ 2755583 h 3109973"/>
                <a:gd name="connsiteX245" fmla="*/ 1926168 w 3950543"/>
                <a:gd name="connsiteY245" fmla="*/ 2755583 h 3109973"/>
                <a:gd name="connsiteX246" fmla="*/ 1934741 w 3950543"/>
                <a:gd name="connsiteY246" fmla="*/ 2748915 h 3109973"/>
                <a:gd name="connsiteX247" fmla="*/ 1946170 w 3950543"/>
                <a:gd name="connsiteY247" fmla="*/ 2739390 h 3109973"/>
                <a:gd name="connsiteX248" fmla="*/ 1955695 w 3950543"/>
                <a:gd name="connsiteY248" fmla="*/ 2739390 h 3109973"/>
                <a:gd name="connsiteX249" fmla="*/ 1965220 w 3950543"/>
                <a:gd name="connsiteY249" fmla="*/ 2750820 h 3109973"/>
                <a:gd name="connsiteX250" fmla="*/ 1988080 w 3950543"/>
                <a:gd name="connsiteY250" fmla="*/ 2750820 h 3109973"/>
                <a:gd name="connsiteX251" fmla="*/ 1994748 w 3950543"/>
                <a:gd name="connsiteY251" fmla="*/ 2744153 h 3109973"/>
                <a:gd name="connsiteX252" fmla="*/ 2001416 w 3950543"/>
                <a:gd name="connsiteY252" fmla="*/ 2734628 h 3109973"/>
                <a:gd name="connsiteX253" fmla="*/ 2018560 w 3950543"/>
                <a:gd name="connsiteY253" fmla="*/ 2734628 h 3109973"/>
                <a:gd name="connsiteX254" fmla="*/ 2025228 w 3950543"/>
                <a:gd name="connsiteY254" fmla="*/ 2744153 h 3109973"/>
                <a:gd name="connsiteX255" fmla="*/ 2037610 w 3950543"/>
                <a:gd name="connsiteY255" fmla="*/ 2732723 h 3109973"/>
                <a:gd name="connsiteX256" fmla="*/ 2046183 w 3950543"/>
                <a:gd name="connsiteY256" fmla="*/ 2732723 h 3109973"/>
                <a:gd name="connsiteX257" fmla="*/ 2057613 w 3950543"/>
                <a:gd name="connsiteY257" fmla="*/ 2749868 h 3109973"/>
                <a:gd name="connsiteX258" fmla="*/ 2066185 w 3950543"/>
                <a:gd name="connsiteY258" fmla="*/ 2758440 h 3109973"/>
                <a:gd name="connsiteX259" fmla="*/ 2077616 w 3950543"/>
                <a:gd name="connsiteY259" fmla="*/ 2747010 h 3109973"/>
                <a:gd name="connsiteX260" fmla="*/ 2077616 w 3950543"/>
                <a:gd name="connsiteY260" fmla="*/ 2731770 h 3109973"/>
                <a:gd name="connsiteX261" fmla="*/ 2097618 w 3950543"/>
                <a:gd name="connsiteY261" fmla="*/ 2731770 h 3109973"/>
                <a:gd name="connsiteX262" fmla="*/ 2130003 w 3950543"/>
                <a:gd name="connsiteY262" fmla="*/ 2719388 h 3109973"/>
                <a:gd name="connsiteX263" fmla="*/ 2141433 w 3950543"/>
                <a:gd name="connsiteY263" fmla="*/ 2693670 h 3109973"/>
                <a:gd name="connsiteX264" fmla="*/ 2181438 w 3950543"/>
                <a:gd name="connsiteY264" fmla="*/ 2678430 h 3109973"/>
                <a:gd name="connsiteX265" fmla="*/ 2213823 w 3950543"/>
                <a:gd name="connsiteY265" fmla="*/ 2707005 h 3109973"/>
                <a:gd name="connsiteX266" fmla="*/ 2283355 w 3950543"/>
                <a:gd name="connsiteY266" fmla="*/ 2715578 h 3109973"/>
                <a:gd name="connsiteX267" fmla="*/ 2290976 w 3950543"/>
                <a:gd name="connsiteY267" fmla="*/ 2723198 h 3109973"/>
                <a:gd name="connsiteX268" fmla="*/ 2290023 w 3950543"/>
                <a:gd name="connsiteY268" fmla="*/ 2733675 h 3109973"/>
                <a:gd name="connsiteX269" fmla="*/ 2280498 w 3950543"/>
                <a:gd name="connsiteY269" fmla="*/ 2759393 h 3109973"/>
                <a:gd name="connsiteX270" fmla="*/ 2280498 w 3950543"/>
                <a:gd name="connsiteY270" fmla="*/ 2787968 h 3109973"/>
                <a:gd name="connsiteX271" fmla="*/ 2301453 w 3950543"/>
                <a:gd name="connsiteY271" fmla="*/ 2796540 h 3109973"/>
                <a:gd name="connsiteX272" fmla="*/ 2330980 w 3950543"/>
                <a:gd name="connsiteY272" fmla="*/ 2816543 h 3109973"/>
                <a:gd name="connsiteX273" fmla="*/ 2357651 w 3950543"/>
                <a:gd name="connsiteY273" fmla="*/ 2827973 h 3109973"/>
                <a:gd name="connsiteX274" fmla="*/ 2392893 w 3950543"/>
                <a:gd name="connsiteY274" fmla="*/ 2827973 h 3109973"/>
                <a:gd name="connsiteX275" fmla="*/ 2402418 w 3950543"/>
                <a:gd name="connsiteY275" fmla="*/ 2827973 h 3109973"/>
                <a:gd name="connsiteX276" fmla="*/ 2402418 w 3950543"/>
                <a:gd name="connsiteY276" fmla="*/ 2828925 h 3109973"/>
                <a:gd name="connsiteX277" fmla="*/ 2413848 w 3950543"/>
                <a:gd name="connsiteY277" fmla="*/ 2828925 h 3109973"/>
                <a:gd name="connsiteX278" fmla="*/ 2413848 w 3950543"/>
                <a:gd name="connsiteY278" fmla="*/ 2819400 h 3109973"/>
                <a:gd name="connsiteX279" fmla="*/ 2431946 w 3950543"/>
                <a:gd name="connsiteY279" fmla="*/ 2819400 h 3109973"/>
                <a:gd name="connsiteX280" fmla="*/ 2431946 w 3950543"/>
                <a:gd name="connsiteY280" fmla="*/ 2804160 h 3109973"/>
                <a:gd name="connsiteX281" fmla="*/ 2431946 w 3950543"/>
                <a:gd name="connsiteY281" fmla="*/ 2792730 h 3109973"/>
                <a:gd name="connsiteX282" fmla="*/ 2440518 w 3950543"/>
                <a:gd name="connsiteY282" fmla="*/ 2805113 h 3109973"/>
                <a:gd name="connsiteX283" fmla="*/ 2449091 w 3950543"/>
                <a:gd name="connsiteY283" fmla="*/ 2816543 h 3109973"/>
                <a:gd name="connsiteX284" fmla="*/ 2449091 w 3950543"/>
                <a:gd name="connsiteY284" fmla="*/ 2805113 h 3109973"/>
                <a:gd name="connsiteX285" fmla="*/ 2455758 w 3950543"/>
                <a:gd name="connsiteY285" fmla="*/ 2819400 h 3109973"/>
                <a:gd name="connsiteX286" fmla="*/ 2464331 w 3950543"/>
                <a:gd name="connsiteY286" fmla="*/ 2819400 h 3109973"/>
                <a:gd name="connsiteX287" fmla="*/ 2464331 w 3950543"/>
                <a:gd name="connsiteY287" fmla="*/ 2831783 h 3109973"/>
                <a:gd name="connsiteX288" fmla="*/ 2498620 w 3950543"/>
                <a:gd name="connsiteY288" fmla="*/ 2831783 h 3109973"/>
                <a:gd name="connsiteX289" fmla="*/ 2498620 w 3950543"/>
                <a:gd name="connsiteY289" fmla="*/ 2808923 h 3109973"/>
                <a:gd name="connsiteX290" fmla="*/ 2507193 w 3950543"/>
                <a:gd name="connsiteY290" fmla="*/ 2824163 h 3109973"/>
                <a:gd name="connsiteX291" fmla="*/ 2525291 w 3950543"/>
                <a:gd name="connsiteY291" fmla="*/ 2824163 h 3109973"/>
                <a:gd name="connsiteX292" fmla="*/ 2510051 w 3950543"/>
                <a:gd name="connsiteY292" fmla="*/ 2841308 h 3109973"/>
                <a:gd name="connsiteX293" fmla="*/ 2510051 w 3950543"/>
                <a:gd name="connsiteY293" fmla="*/ 2907983 h 3109973"/>
                <a:gd name="connsiteX294" fmla="*/ 2525291 w 3950543"/>
                <a:gd name="connsiteY294" fmla="*/ 2925128 h 3109973"/>
                <a:gd name="connsiteX295" fmla="*/ 2512908 w 3950543"/>
                <a:gd name="connsiteY295" fmla="*/ 2948940 h 3109973"/>
                <a:gd name="connsiteX296" fmla="*/ 2494810 w 3950543"/>
                <a:gd name="connsiteY296" fmla="*/ 2948940 h 3109973"/>
                <a:gd name="connsiteX297" fmla="*/ 2486238 w 3950543"/>
                <a:gd name="connsiteY297" fmla="*/ 2955608 h 3109973"/>
                <a:gd name="connsiteX298" fmla="*/ 2470998 w 3950543"/>
                <a:gd name="connsiteY298" fmla="*/ 2955608 h 3109973"/>
                <a:gd name="connsiteX299" fmla="*/ 2459568 w 3950543"/>
                <a:gd name="connsiteY299" fmla="*/ 2962275 h 3109973"/>
                <a:gd name="connsiteX300" fmla="*/ 2459568 w 3950543"/>
                <a:gd name="connsiteY300" fmla="*/ 2974658 h 3109973"/>
                <a:gd name="connsiteX301" fmla="*/ 2407180 w 3950543"/>
                <a:gd name="connsiteY301" fmla="*/ 3009900 h 3109973"/>
                <a:gd name="connsiteX302" fmla="*/ 2407180 w 3950543"/>
                <a:gd name="connsiteY302" fmla="*/ 3045143 h 3109973"/>
                <a:gd name="connsiteX303" fmla="*/ 2415753 w 3950543"/>
                <a:gd name="connsiteY303" fmla="*/ 3077528 h 3109973"/>
                <a:gd name="connsiteX304" fmla="*/ 2438613 w 3950543"/>
                <a:gd name="connsiteY304" fmla="*/ 3098483 h 3109973"/>
                <a:gd name="connsiteX305" fmla="*/ 2458616 w 3950543"/>
                <a:gd name="connsiteY305" fmla="*/ 3098483 h 3109973"/>
                <a:gd name="connsiteX306" fmla="*/ 2479570 w 3950543"/>
                <a:gd name="connsiteY306" fmla="*/ 3098483 h 3109973"/>
                <a:gd name="connsiteX307" fmla="*/ 2491001 w 3950543"/>
                <a:gd name="connsiteY307" fmla="*/ 3109913 h 3109973"/>
                <a:gd name="connsiteX308" fmla="*/ 2508145 w 3950543"/>
                <a:gd name="connsiteY308" fmla="*/ 3098483 h 3109973"/>
                <a:gd name="connsiteX309" fmla="*/ 2520528 w 3950543"/>
                <a:gd name="connsiteY309" fmla="*/ 3084195 h 3109973"/>
                <a:gd name="connsiteX310" fmla="*/ 2532910 w 3950543"/>
                <a:gd name="connsiteY310" fmla="*/ 3084195 h 3109973"/>
                <a:gd name="connsiteX311" fmla="*/ 2550056 w 3950543"/>
                <a:gd name="connsiteY311" fmla="*/ 3061335 h 3109973"/>
                <a:gd name="connsiteX312" fmla="*/ 2567201 w 3950543"/>
                <a:gd name="connsiteY312" fmla="*/ 3061335 h 3109973"/>
                <a:gd name="connsiteX313" fmla="*/ 2567201 w 3950543"/>
                <a:gd name="connsiteY313" fmla="*/ 3052763 h 3109973"/>
                <a:gd name="connsiteX314" fmla="*/ 2567201 w 3950543"/>
                <a:gd name="connsiteY314" fmla="*/ 3038475 h 3109973"/>
                <a:gd name="connsiteX315" fmla="*/ 2567201 w 3950543"/>
                <a:gd name="connsiteY315" fmla="*/ 3021330 h 3109973"/>
                <a:gd name="connsiteX316" fmla="*/ 2585298 w 3950543"/>
                <a:gd name="connsiteY316" fmla="*/ 2987040 h 3109973"/>
                <a:gd name="connsiteX317" fmla="*/ 2585298 w 3950543"/>
                <a:gd name="connsiteY317" fmla="*/ 2969895 h 3109973"/>
                <a:gd name="connsiteX318" fmla="*/ 2602443 w 3950543"/>
                <a:gd name="connsiteY318" fmla="*/ 2969895 h 3109973"/>
                <a:gd name="connsiteX319" fmla="*/ 2602443 w 3950543"/>
                <a:gd name="connsiteY319" fmla="*/ 2946083 h 3109973"/>
                <a:gd name="connsiteX320" fmla="*/ 2582441 w 3950543"/>
                <a:gd name="connsiteY320" fmla="*/ 2927985 h 3109973"/>
                <a:gd name="connsiteX321" fmla="*/ 2562438 w 3950543"/>
                <a:gd name="connsiteY321" fmla="*/ 2927985 h 3109973"/>
                <a:gd name="connsiteX322" fmla="*/ 2547198 w 3950543"/>
                <a:gd name="connsiteY322" fmla="*/ 2910840 h 3109973"/>
                <a:gd name="connsiteX323" fmla="*/ 2558628 w 3950543"/>
                <a:gd name="connsiteY323" fmla="*/ 2895600 h 3109973"/>
                <a:gd name="connsiteX324" fmla="*/ 2547198 w 3950543"/>
                <a:gd name="connsiteY324" fmla="*/ 2881313 h 3109973"/>
                <a:gd name="connsiteX325" fmla="*/ 2547198 w 3950543"/>
                <a:gd name="connsiteY325" fmla="*/ 2992755 h 3109973"/>
                <a:gd name="connsiteX326" fmla="*/ 2534816 w 3950543"/>
                <a:gd name="connsiteY326" fmla="*/ 2992755 h 3109973"/>
                <a:gd name="connsiteX327" fmla="*/ 2534816 w 3950543"/>
                <a:gd name="connsiteY327" fmla="*/ 2969895 h 3109973"/>
                <a:gd name="connsiteX328" fmla="*/ 2543388 w 3950543"/>
                <a:gd name="connsiteY328" fmla="*/ 2969895 h 3109973"/>
                <a:gd name="connsiteX329" fmla="*/ 2550056 w 3950543"/>
                <a:gd name="connsiteY329" fmla="*/ 2979420 h 3109973"/>
                <a:gd name="connsiteX330" fmla="*/ 2556723 w 3950543"/>
                <a:gd name="connsiteY330" fmla="*/ 2979420 h 3109973"/>
                <a:gd name="connsiteX331" fmla="*/ 2556723 w 3950543"/>
                <a:gd name="connsiteY331" fmla="*/ 2956560 h 3109973"/>
                <a:gd name="connsiteX332" fmla="*/ 2550056 w 3950543"/>
                <a:gd name="connsiteY332" fmla="*/ 2942273 h 3109973"/>
                <a:gd name="connsiteX333" fmla="*/ 2573868 w 3950543"/>
                <a:gd name="connsiteY333" fmla="*/ 2959418 h 3109973"/>
                <a:gd name="connsiteX334" fmla="*/ 2573868 w 3950543"/>
                <a:gd name="connsiteY334" fmla="*/ 2949893 h 3109973"/>
                <a:gd name="connsiteX335" fmla="*/ 2582441 w 3950543"/>
                <a:gd name="connsiteY335" fmla="*/ 2940368 h 3109973"/>
                <a:gd name="connsiteX336" fmla="*/ 2600538 w 3950543"/>
                <a:gd name="connsiteY336" fmla="*/ 2940368 h 3109973"/>
                <a:gd name="connsiteX337" fmla="*/ 2600538 w 3950543"/>
                <a:gd name="connsiteY337" fmla="*/ 2933700 h 3109973"/>
                <a:gd name="connsiteX338" fmla="*/ 2615778 w 3950543"/>
                <a:gd name="connsiteY338" fmla="*/ 2933700 h 3109973"/>
                <a:gd name="connsiteX339" fmla="*/ 2633876 w 3950543"/>
                <a:gd name="connsiteY339" fmla="*/ 2933700 h 3109973"/>
                <a:gd name="connsiteX340" fmla="*/ 2653878 w 3950543"/>
                <a:gd name="connsiteY340" fmla="*/ 2924175 h 3109973"/>
                <a:gd name="connsiteX341" fmla="*/ 2653878 w 3950543"/>
                <a:gd name="connsiteY341" fmla="*/ 2915603 h 3109973"/>
                <a:gd name="connsiteX342" fmla="*/ 2663403 w 3950543"/>
                <a:gd name="connsiteY342" fmla="*/ 2925128 h 3109973"/>
                <a:gd name="connsiteX343" fmla="*/ 2671976 w 3950543"/>
                <a:gd name="connsiteY343" fmla="*/ 2925128 h 3109973"/>
                <a:gd name="connsiteX344" fmla="*/ 2671976 w 3950543"/>
                <a:gd name="connsiteY344" fmla="*/ 2913698 h 3109973"/>
                <a:gd name="connsiteX345" fmla="*/ 2681501 w 3950543"/>
                <a:gd name="connsiteY345" fmla="*/ 2913698 h 3109973"/>
                <a:gd name="connsiteX346" fmla="*/ 2701503 w 3950543"/>
                <a:gd name="connsiteY346" fmla="*/ 2913698 h 3109973"/>
                <a:gd name="connsiteX347" fmla="*/ 2713885 w 3950543"/>
                <a:gd name="connsiteY347" fmla="*/ 2920365 h 3109973"/>
                <a:gd name="connsiteX348" fmla="*/ 2726268 w 3950543"/>
                <a:gd name="connsiteY348" fmla="*/ 2920365 h 3109973"/>
                <a:gd name="connsiteX349" fmla="*/ 2734841 w 3950543"/>
                <a:gd name="connsiteY349" fmla="*/ 2920365 h 3109973"/>
                <a:gd name="connsiteX350" fmla="*/ 2811041 w 3950543"/>
                <a:gd name="connsiteY350" fmla="*/ 2879408 h 3109973"/>
                <a:gd name="connsiteX351" fmla="*/ 2819613 w 3950543"/>
                <a:gd name="connsiteY351" fmla="*/ 2879408 h 3109973"/>
                <a:gd name="connsiteX352" fmla="*/ 2826281 w 3950543"/>
                <a:gd name="connsiteY352" fmla="*/ 2864168 h 3109973"/>
                <a:gd name="connsiteX353" fmla="*/ 2826281 w 3950543"/>
                <a:gd name="connsiteY353" fmla="*/ 2849880 h 3109973"/>
                <a:gd name="connsiteX354" fmla="*/ 2837710 w 3950543"/>
                <a:gd name="connsiteY354" fmla="*/ 2861310 h 3109973"/>
                <a:gd name="connsiteX355" fmla="*/ 2855808 w 3950543"/>
                <a:gd name="connsiteY355" fmla="*/ 2861310 h 3109973"/>
                <a:gd name="connsiteX356" fmla="*/ 2864381 w 3950543"/>
                <a:gd name="connsiteY356" fmla="*/ 2849880 h 3109973"/>
                <a:gd name="connsiteX357" fmla="*/ 2864381 w 3950543"/>
                <a:gd name="connsiteY357" fmla="*/ 2829878 h 3109973"/>
                <a:gd name="connsiteX358" fmla="*/ 2864381 w 3950543"/>
                <a:gd name="connsiteY358" fmla="*/ 2809875 h 3109973"/>
                <a:gd name="connsiteX359" fmla="*/ 2864381 w 3950543"/>
                <a:gd name="connsiteY359" fmla="*/ 2781300 h 3109973"/>
                <a:gd name="connsiteX360" fmla="*/ 2875810 w 3950543"/>
                <a:gd name="connsiteY360" fmla="*/ 2792730 h 3109973"/>
                <a:gd name="connsiteX361" fmla="*/ 2885335 w 3950543"/>
                <a:gd name="connsiteY361" fmla="*/ 2809875 h 3109973"/>
                <a:gd name="connsiteX362" fmla="*/ 2896766 w 3950543"/>
                <a:gd name="connsiteY362" fmla="*/ 2824163 h 3109973"/>
                <a:gd name="connsiteX363" fmla="*/ 2905338 w 3950543"/>
                <a:gd name="connsiteY363" fmla="*/ 2824163 h 3109973"/>
                <a:gd name="connsiteX364" fmla="*/ 2905338 w 3950543"/>
                <a:gd name="connsiteY364" fmla="*/ 2847975 h 3109973"/>
                <a:gd name="connsiteX365" fmla="*/ 2928198 w 3950543"/>
                <a:gd name="connsiteY365" fmla="*/ 2847975 h 3109973"/>
                <a:gd name="connsiteX366" fmla="*/ 2936770 w 3950543"/>
                <a:gd name="connsiteY366" fmla="*/ 2839403 h 3109973"/>
                <a:gd name="connsiteX367" fmla="*/ 2936770 w 3950543"/>
                <a:gd name="connsiteY367" fmla="*/ 2810828 h 3109973"/>
                <a:gd name="connsiteX368" fmla="*/ 2943438 w 3950543"/>
                <a:gd name="connsiteY368" fmla="*/ 2810828 h 3109973"/>
                <a:gd name="connsiteX369" fmla="*/ 2954868 w 3950543"/>
                <a:gd name="connsiteY369" fmla="*/ 2819400 h 3109973"/>
                <a:gd name="connsiteX370" fmla="*/ 2954868 w 3950543"/>
                <a:gd name="connsiteY370" fmla="*/ 2798445 h 3109973"/>
                <a:gd name="connsiteX371" fmla="*/ 2963441 w 3950543"/>
                <a:gd name="connsiteY371" fmla="*/ 2807970 h 3109973"/>
                <a:gd name="connsiteX372" fmla="*/ 2972013 w 3950543"/>
                <a:gd name="connsiteY372" fmla="*/ 2807970 h 3109973"/>
                <a:gd name="connsiteX373" fmla="*/ 2972013 w 3950543"/>
                <a:gd name="connsiteY373" fmla="*/ 2790825 h 3109973"/>
                <a:gd name="connsiteX374" fmla="*/ 2981538 w 3950543"/>
                <a:gd name="connsiteY374" fmla="*/ 2790825 h 3109973"/>
                <a:gd name="connsiteX375" fmla="*/ 2998683 w 3950543"/>
                <a:gd name="connsiteY375" fmla="*/ 2781300 h 3109973"/>
                <a:gd name="connsiteX376" fmla="*/ 2998683 w 3950543"/>
                <a:gd name="connsiteY376" fmla="*/ 2802255 h 3109973"/>
                <a:gd name="connsiteX377" fmla="*/ 3018685 w 3950543"/>
                <a:gd name="connsiteY377" fmla="*/ 2802255 h 3109973"/>
                <a:gd name="connsiteX378" fmla="*/ 3012018 w 3950543"/>
                <a:gd name="connsiteY378" fmla="*/ 2789873 h 3109973"/>
                <a:gd name="connsiteX379" fmla="*/ 3040593 w 3950543"/>
                <a:gd name="connsiteY379" fmla="*/ 2789873 h 3109973"/>
                <a:gd name="connsiteX380" fmla="*/ 3060595 w 3950543"/>
                <a:gd name="connsiteY380" fmla="*/ 2789873 h 3109973"/>
                <a:gd name="connsiteX381" fmla="*/ 3097743 w 3950543"/>
                <a:gd name="connsiteY381" fmla="*/ 2767013 h 3109973"/>
                <a:gd name="connsiteX382" fmla="*/ 3097743 w 3950543"/>
                <a:gd name="connsiteY382" fmla="*/ 2752725 h 3109973"/>
                <a:gd name="connsiteX383" fmla="*/ 3089170 w 3950543"/>
                <a:gd name="connsiteY383" fmla="*/ 2737485 h 3109973"/>
                <a:gd name="connsiteX384" fmla="*/ 3109173 w 3950543"/>
                <a:gd name="connsiteY384" fmla="*/ 2737485 h 3109973"/>
                <a:gd name="connsiteX385" fmla="*/ 3109173 w 3950543"/>
                <a:gd name="connsiteY385" fmla="*/ 2720340 h 3109973"/>
                <a:gd name="connsiteX386" fmla="*/ 3126318 w 3950543"/>
                <a:gd name="connsiteY386" fmla="*/ 2720340 h 3109973"/>
                <a:gd name="connsiteX387" fmla="*/ 3126318 w 3950543"/>
                <a:gd name="connsiteY387" fmla="*/ 2737485 h 3109973"/>
                <a:gd name="connsiteX388" fmla="*/ 3138701 w 3950543"/>
                <a:gd name="connsiteY388" fmla="*/ 2737485 h 3109973"/>
                <a:gd name="connsiteX389" fmla="*/ 3148226 w 3950543"/>
                <a:gd name="connsiteY389" fmla="*/ 2717483 h 3109973"/>
                <a:gd name="connsiteX390" fmla="*/ 3172038 w 3950543"/>
                <a:gd name="connsiteY390" fmla="*/ 2690813 h 3109973"/>
                <a:gd name="connsiteX391" fmla="*/ 3187278 w 3950543"/>
                <a:gd name="connsiteY391" fmla="*/ 2670810 h 3109973"/>
                <a:gd name="connsiteX392" fmla="*/ 3207281 w 3950543"/>
                <a:gd name="connsiteY392" fmla="*/ 2653665 h 3109973"/>
                <a:gd name="connsiteX393" fmla="*/ 3207281 w 3950543"/>
                <a:gd name="connsiteY393" fmla="*/ 2639378 h 3109973"/>
                <a:gd name="connsiteX394" fmla="*/ 3192041 w 3950543"/>
                <a:gd name="connsiteY394" fmla="*/ 2639378 h 3109973"/>
                <a:gd name="connsiteX395" fmla="*/ 3206328 w 3950543"/>
                <a:gd name="connsiteY395" fmla="*/ 2639378 h 3109973"/>
                <a:gd name="connsiteX396" fmla="*/ 3235856 w 3950543"/>
                <a:gd name="connsiteY396" fmla="*/ 2595563 h 3109973"/>
                <a:gd name="connsiteX397" fmla="*/ 3253001 w 3950543"/>
                <a:gd name="connsiteY397" fmla="*/ 2604135 h 3109973"/>
                <a:gd name="connsiteX398" fmla="*/ 3264431 w 3950543"/>
                <a:gd name="connsiteY398" fmla="*/ 2604135 h 3109973"/>
                <a:gd name="connsiteX399" fmla="*/ 3275860 w 3950543"/>
                <a:gd name="connsiteY399" fmla="*/ 2588895 h 3109973"/>
                <a:gd name="connsiteX400" fmla="*/ 3288243 w 3950543"/>
                <a:gd name="connsiteY400" fmla="*/ 2573655 h 3109973"/>
                <a:gd name="connsiteX401" fmla="*/ 3273956 w 3950543"/>
                <a:gd name="connsiteY401" fmla="*/ 2558415 h 3109973"/>
                <a:gd name="connsiteX402" fmla="*/ 3291101 w 3950543"/>
                <a:gd name="connsiteY402" fmla="*/ 2558415 h 3109973"/>
                <a:gd name="connsiteX403" fmla="*/ 3300626 w 3950543"/>
                <a:gd name="connsiteY403" fmla="*/ 2548890 h 3109973"/>
                <a:gd name="connsiteX404" fmla="*/ 3293958 w 3950543"/>
                <a:gd name="connsiteY404" fmla="*/ 2537460 h 3109973"/>
                <a:gd name="connsiteX405" fmla="*/ 3293958 w 3950543"/>
                <a:gd name="connsiteY405" fmla="*/ 2526030 h 3109973"/>
                <a:gd name="connsiteX406" fmla="*/ 3305388 w 3950543"/>
                <a:gd name="connsiteY406" fmla="*/ 2526030 h 3109973"/>
                <a:gd name="connsiteX407" fmla="*/ 3314913 w 3950543"/>
                <a:gd name="connsiteY407" fmla="*/ 2517458 h 3109973"/>
                <a:gd name="connsiteX408" fmla="*/ 3303483 w 3950543"/>
                <a:gd name="connsiteY408" fmla="*/ 2503170 h 3109973"/>
                <a:gd name="connsiteX409" fmla="*/ 3303483 w 3950543"/>
                <a:gd name="connsiteY409" fmla="*/ 2491740 h 3109973"/>
                <a:gd name="connsiteX410" fmla="*/ 3318723 w 3950543"/>
                <a:gd name="connsiteY410" fmla="*/ 2503170 h 3109973"/>
                <a:gd name="connsiteX411" fmla="*/ 3335868 w 3950543"/>
                <a:gd name="connsiteY411" fmla="*/ 2503170 h 3109973"/>
                <a:gd name="connsiteX412" fmla="*/ 3342535 w 3950543"/>
                <a:gd name="connsiteY412" fmla="*/ 2493645 h 3109973"/>
                <a:gd name="connsiteX413" fmla="*/ 3333010 w 3950543"/>
                <a:gd name="connsiteY413" fmla="*/ 2478405 h 3109973"/>
                <a:gd name="connsiteX414" fmla="*/ 3323485 w 3950543"/>
                <a:gd name="connsiteY414" fmla="*/ 2478405 h 3109973"/>
                <a:gd name="connsiteX415" fmla="*/ 3323485 w 3950543"/>
                <a:gd name="connsiteY415" fmla="*/ 2457450 h 3109973"/>
                <a:gd name="connsiteX416" fmla="*/ 3305388 w 3950543"/>
                <a:gd name="connsiteY416" fmla="*/ 2457450 h 3109973"/>
                <a:gd name="connsiteX417" fmla="*/ 3305388 w 3950543"/>
                <a:gd name="connsiteY417" fmla="*/ 2447925 h 3109973"/>
                <a:gd name="connsiteX418" fmla="*/ 3314913 w 3950543"/>
                <a:gd name="connsiteY418" fmla="*/ 2441258 h 3109973"/>
                <a:gd name="connsiteX419" fmla="*/ 3327295 w 3950543"/>
                <a:gd name="connsiteY419" fmla="*/ 2431733 h 3109973"/>
                <a:gd name="connsiteX420" fmla="*/ 3333963 w 3950543"/>
                <a:gd name="connsiteY420" fmla="*/ 2431733 h 3109973"/>
                <a:gd name="connsiteX421" fmla="*/ 3333963 w 3950543"/>
                <a:gd name="connsiteY421" fmla="*/ 2414588 h 3109973"/>
                <a:gd name="connsiteX422" fmla="*/ 3353966 w 3950543"/>
                <a:gd name="connsiteY422" fmla="*/ 2397443 h 3109973"/>
                <a:gd name="connsiteX423" fmla="*/ 3353966 w 3950543"/>
                <a:gd name="connsiteY423" fmla="*/ 2379345 h 3109973"/>
                <a:gd name="connsiteX424" fmla="*/ 3365395 w 3950543"/>
                <a:gd name="connsiteY424" fmla="*/ 2361248 h 3109973"/>
                <a:gd name="connsiteX425" fmla="*/ 3380635 w 3950543"/>
                <a:gd name="connsiteY425" fmla="*/ 2340293 h 3109973"/>
                <a:gd name="connsiteX426" fmla="*/ 3380635 w 3950543"/>
                <a:gd name="connsiteY426" fmla="*/ 2297430 h 3109973"/>
                <a:gd name="connsiteX427" fmla="*/ 3387303 w 3950543"/>
                <a:gd name="connsiteY427" fmla="*/ 2286000 h 3109973"/>
                <a:gd name="connsiteX428" fmla="*/ 3387303 w 3950543"/>
                <a:gd name="connsiteY428" fmla="*/ 2266950 h 3109973"/>
                <a:gd name="connsiteX429" fmla="*/ 3395876 w 3950543"/>
                <a:gd name="connsiteY429" fmla="*/ 2254568 h 3109973"/>
                <a:gd name="connsiteX430" fmla="*/ 3415878 w 3950543"/>
                <a:gd name="connsiteY430" fmla="*/ 2254568 h 3109973"/>
                <a:gd name="connsiteX431" fmla="*/ 3427308 w 3950543"/>
                <a:gd name="connsiteY431" fmla="*/ 2243138 h 3109973"/>
                <a:gd name="connsiteX432" fmla="*/ 3418735 w 3950543"/>
                <a:gd name="connsiteY432" fmla="*/ 2219325 h 3109973"/>
                <a:gd name="connsiteX433" fmla="*/ 3409210 w 3950543"/>
                <a:gd name="connsiteY433" fmla="*/ 2209800 h 3109973"/>
                <a:gd name="connsiteX434" fmla="*/ 3423498 w 3950543"/>
                <a:gd name="connsiteY434" fmla="*/ 2209800 h 3109973"/>
                <a:gd name="connsiteX435" fmla="*/ 3423498 w 3950543"/>
                <a:gd name="connsiteY435" fmla="*/ 2197418 h 3109973"/>
                <a:gd name="connsiteX436" fmla="*/ 3414926 w 3950543"/>
                <a:gd name="connsiteY436" fmla="*/ 2180273 h 3109973"/>
                <a:gd name="connsiteX437" fmla="*/ 3405401 w 3950543"/>
                <a:gd name="connsiteY437" fmla="*/ 2180273 h 3109973"/>
                <a:gd name="connsiteX438" fmla="*/ 3423498 w 3950543"/>
                <a:gd name="connsiteY438" fmla="*/ 2171700 h 3109973"/>
                <a:gd name="connsiteX439" fmla="*/ 3435881 w 3950543"/>
                <a:gd name="connsiteY439" fmla="*/ 2162175 h 3109973"/>
                <a:gd name="connsiteX440" fmla="*/ 3462551 w 3950543"/>
                <a:gd name="connsiteY440" fmla="*/ 2095500 h 3109973"/>
                <a:gd name="connsiteX441" fmla="*/ 3453026 w 3950543"/>
                <a:gd name="connsiteY441" fmla="*/ 2048828 h 3109973"/>
                <a:gd name="connsiteX442" fmla="*/ 3444453 w 3950543"/>
                <a:gd name="connsiteY442" fmla="*/ 2048828 h 3109973"/>
                <a:gd name="connsiteX443" fmla="*/ 3420641 w 3950543"/>
                <a:gd name="connsiteY443" fmla="*/ 2069783 h 3109973"/>
                <a:gd name="connsiteX444" fmla="*/ 3420641 w 3950543"/>
                <a:gd name="connsiteY444" fmla="*/ 2093595 h 3109973"/>
                <a:gd name="connsiteX445" fmla="*/ 3413973 w 3950543"/>
                <a:gd name="connsiteY445" fmla="*/ 2100263 h 3109973"/>
                <a:gd name="connsiteX446" fmla="*/ 3395876 w 3950543"/>
                <a:gd name="connsiteY446" fmla="*/ 2091690 h 3109973"/>
                <a:gd name="connsiteX447" fmla="*/ 3377778 w 3950543"/>
                <a:gd name="connsiteY447" fmla="*/ 2083118 h 3109973"/>
                <a:gd name="connsiteX448" fmla="*/ 3356823 w 3950543"/>
                <a:gd name="connsiteY448" fmla="*/ 2083118 h 3109973"/>
                <a:gd name="connsiteX449" fmla="*/ 3338726 w 3950543"/>
                <a:gd name="connsiteY449" fmla="*/ 2091690 h 3109973"/>
                <a:gd name="connsiteX450" fmla="*/ 3321581 w 3950543"/>
                <a:gd name="connsiteY450" fmla="*/ 2091690 h 3109973"/>
                <a:gd name="connsiteX451" fmla="*/ 3321581 w 3950543"/>
                <a:gd name="connsiteY451" fmla="*/ 2076450 h 3109973"/>
                <a:gd name="connsiteX452" fmla="*/ 3338726 w 3950543"/>
                <a:gd name="connsiteY452" fmla="*/ 2069783 h 3109973"/>
                <a:gd name="connsiteX453" fmla="*/ 3347298 w 3950543"/>
                <a:gd name="connsiteY453" fmla="*/ 2069783 h 3109973"/>
                <a:gd name="connsiteX454" fmla="*/ 3356823 w 3950543"/>
                <a:gd name="connsiteY454" fmla="*/ 2049780 h 3109973"/>
                <a:gd name="connsiteX455" fmla="*/ 3369206 w 3950543"/>
                <a:gd name="connsiteY455" fmla="*/ 2037398 h 3109973"/>
                <a:gd name="connsiteX456" fmla="*/ 3392066 w 3950543"/>
                <a:gd name="connsiteY456" fmla="*/ 2023110 h 3109973"/>
                <a:gd name="connsiteX457" fmla="*/ 3427308 w 3950543"/>
                <a:gd name="connsiteY457" fmla="*/ 2023110 h 3109973"/>
                <a:gd name="connsiteX458" fmla="*/ 3406353 w 3950543"/>
                <a:gd name="connsiteY458" fmla="*/ 2003108 h 3109973"/>
                <a:gd name="connsiteX459" fmla="*/ 3386351 w 3950543"/>
                <a:gd name="connsiteY459" fmla="*/ 1988820 h 3109973"/>
                <a:gd name="connsiteX460" fmla="*/ 3395876 w 3950543"/>
                <a:gd name="connsiteY460" fmla="*/ 1973580 h 3109973"/>
                <a:gd name="connsiteX461" fmla="*/ 3402543 w 3950543"/>
                <a:gd name="connsiteY461" fmla="*/ 1973580 h 3109973"/>
                <a:gd name="connsiteX462" fmla="*/ 3402543 w 3950543"/>
                <a:gd name="connsiteY462" fmla="*/ 1947863 h 3109973"/>
                <a:gd name="connsiteX463" fmla="*/ 3426356 w 3950543"/>
                <a:gd name="connsiteY463" fmla="*/ 1891665 h 3109973"/>
                <a:gd name="connsiteX464" fmla="*/ 3402543 w 3950543"/>
                <a:gd name="connsiteY464" fmla="*/ 1877378 h 3109973"/>
                <a:gd name="connsiteX465" fmla="*/ 3400638 w 3950543"/>
                <a:gd name="connsiteY465" fmla="*/ 1877378 h 3109973"/>
                <a:gd name="connsiteX466" fmla="*/ 3386351 w 3950543"/>
                <a:gd name="connsiteY466" fmla="*/ 1856423 h 3109973"/>
                <a:gd name="connsiteX467" fmla="*/ 3373968 w 3950543"/>
                <a:gd name="connsiteY467" fmla="*/ 1856423 h 3109973"/>
                <a:gd name="connsiteX468" fmla="*/ 3364443 w 3950543"/>
                <a:gd name="connsiteY468" fmla="*/ 1847850 h 3109973"/>
                <a:gd name="connsiteX469" fmla="*/ 3352060 w 3950543"/>
                <a:gd name="connsiteY469" fmla="*/ 1836420 h 3109973"/>
                <a:gd name="connsiteX470" fmla="*/ 3352060 w 3950543"/>
                <a:gd name="connsiteY470" fmla="*/ 1821180 h 3109973"/>
                <a:gd name="connsiteX471" fmla="*/ 3328248 w 3950543"/>
                <a:gd name="connsiteY471" fmla="*/ 1788795 h 3109973"/>
                <a:gd name="connsiteX472" fmla="*/ 3321581 w 3950543"/>
                <a:gd name="connsiteY472" fmla="*/ 1765935 h 3109973"/>
                <a:gd name="connsiteX473" fmla="*/ 3314913 w 3950543"/>
                <a:gd name="connsiteY473" fmla="*/ 1742123 h 3109973"/>
                <a:gd name="connsiteX474" fmla="*/ 3300626 w 3950543"/>
                <a:gd name="connsiteY474" fmla="*/ 1722120 h 3109973"/>
                <a:gd name="connsiteX475" fmla="*/ 3288243 w 3950543"/>
                <a:gd name="connsiteY475" fmla="*/ 1706880 h 3109973"/>
                <a:gd name="connsiteX476" fmla="*/ 3270145 w 3950543"/>
                <a:gd name="connsiteY476" fmla="*/ 1698308 h 3109973"/>
                <a:gd name="connsiteX477" fmla="*/ 3247285 w 3950543"/>
                <a:gd name="connsiteY477" fmla="*/ 1698308 h 3109973"/>
                <a:gd name="connsiteX478" fmla="*/ 3230141 w 3950543"/>
                <a:gd name="connsiteY478" fmla="*/ 1685925 h 3109973"/>
                <a:gd name="connsiteX479" fmla="*/ 3214901 w 3950543"/>
                <a:gd name="connsiteY479" fmla="*/ 1674495 h 3109973"/>
                <a:gd name="connsiteX480" fmla="*/ 3214901 w 3950543"/>
                <a:gd name="connsiteY480" fmla="*/ 1645920 h 3109973"/>
                <a:gd name="connsiteX481" fmla="*/ 3224426 w 3950543"/>
                <a:gd name="connsiteY481" fmla="*/ 1613535 h 3109973"/>
                <a:gd name="connsiteX482" fmla="*/ 3233951 w 3950543"/>
                <a:gd name="connsiteY482" fmla="*/ 1613535 h 3109973"/>
                <a:gd name="connsiteX483" fmla="*/ 3243476 w 3950543"/>
                <a:gd name="connsiteY483" fmla="*/ 1606868 h 3109973"/>
                <a:gd name="connsiteX484" fmla="*/ 3255858 w 3950543"/>
                <a:gd name="connsiteY484" fmla="*/ 1595438 h 3109973"/>
                <a:gd name="connsiteX485" fmla="*/ 3264431 w 3950543"/>
                <a:gd name="connsiteY485" fmla="*/ 1584008 h 3109973"/>
                <a:gd name="connsiteX486" fmla="*/ 3264431 w 3950543"/>
                <a:gd name="connsiteY486" fmla="*/ 1574483 h 3109973"/>
                <a:gd name="connsiteX487" fmla="*/ 3254906 w 3950543"/>
                <a:gd name="connsiteY487" fmla="*/ 1562100 h 3109973"/>
                <a:gd name="connsiteX488" fmla="*/ 3269193 w 3950543"/>
                <a:gd name="connsiteY488" fmla="*/ 1562100 h 3109973"/>
                <a:gd name="connsiteX489" fmla="*/ 3277766 w 3950543"/>
                <a:gd name="connsiteY489" fmla="*/ 1573530 h 3109973"/>
                <a:gd name="connsiteX490" fmla="*/ 3287291 w 3950543"/>
                <a:gd name="connsiteY490" fmla="*/ 1573530 h 3109973"/>
                <a:gd name="connsiteX491" fmla="*/ 3299673 w 3950543"/>
                <a:gd name="connsiteY491" fmla="*/ 1564958 h 3109973"/>
                <a:gd name="connsiteX492" fmla="*/ 3299673 w 3950543"/>
                <a:gd name="connsiteY492" fmla="*/ 1547813 h 3109973"/>
                <a:gd name="connsiteX493" fmla="*/ 3309198 w 3950543"/>
                <a:gd name="connsiteY493" fmla="*/ 1538288 h 3109973"/>
                <a:gd name="connsiteX494" fmla="*/ 3309198 w 3950543"/>
                <a:gd name="connsiteY494" fmla="*/ 1529715 h 3109973"/>
                <a:gd name="connsiteX495" fmla="*/ 3321581 w 3950543"/>
                <a:gd name="connsiteY495" fmla="*/ 1517333 h 3109973"/>
                <a:gd name="connsiteX496" fmla="*/ 3344441 w 3950543"/>
                <a:gd name="connsiteY496" fmla="*/ 1504950 h 3109973"/>
                <a:gd name="connsiteX497" fmla="*/ 3358728 w 3950543"/>
                <a:gd name="connsiteY497" fmla="*/ 1490663 h 3109973"/>
                <a:gd name="connsiteX498" fmla="*/ 3370158 w 3950543"/>
                <a:gd name="connsiteY498" fmla="*/ 1479233 h 3109973"/>
                <a:gd name="connsiteX499" fmla="*/ 3381588 w 3950543"/>
                <a:gd name="connsiteY499" fmla="*/ 1479233 h 3109973"/>
                <a:gd name="connsiteX500" fmla="*/ 3390160 w 3950543"/>
                <a:gd name="connsiteY500" fmla="*/ 1487805 h 3109973"/>
                <a:gd name="connsiteX501" fmla="*/ 3407306 w 3950543"/>
                <a:gd name="connsiteY501" fmla="*/ 1487805 h 3109973"/>
                <a:gd name="connsiteX502" fmla="*/ 3407306 w 3950543"/>
                <a:gd name="connsiteY502" fmla="*/ 1432560 h 3109973"/>
                <a:gd name="connsiteX503" fmla="*/ 3378731 w 3950543"/>
                <a:gd name="connsiteY503" fmla="*/ 1432560 h 3109973"/>
                <a:gd name="connsiteX504" fmla="*/ 3369206 w 3950543"/>
                <a:gd name="connsiteY504" fmla="*/ 1423988 h 3109973"/>
                <a:gd name="connsiteX505" fmla="*/ 3333963 w 3950543"/>
                <a:gd name="connsiteY505" fmla="*/ 1423988 h 3109973"/>
                <a:gd name="connsiteX506" fmla="*/ 3322533 w 3950543"/>
                <a:gd name="connsiteY506" fmla="*/ 1415415 h 3109973"/>
                <a:gd name="connsiteX507" fmla="*/ 3305388 w 3950543"/>
                <a:gd name="connsiteY507" fmla="*/ 1415415 h 3109973"/>
                <a:gd name="connsiteX508" fmla="*/ 3285385 w 3950543"/>
                <a:gd name="connsiteY508" fmla="*/ 1408748 h 3109973"/>
                <a:gd name="connsiteX509" fmla="*/ 3271098 w 3950543"/>
                <a:gd name="connsiteY509" fmla="*/ 1417320 h 3109973"/>
                <a:gd name="connsiteX510" fmla="*/ 3256810 w 3950543"/>
                <a:gd name="connsiteY510" fmla="*/ 1417320 h 3109973"/>
                <a:gd name="connsiteX511" fmla="*/ 3256810 w 3950543"/>
                <a:gd name="connsiteY511" fmla="*/ 1425893 h 3109973"/>
                <a:gd name="connsiteX512" fmla="*/ 3250143 w 3950543"/>
                <a:gd name="connsiteY512" fmla="*/ 1438275 h 3109973"/>
                <a:gd name="connsiteX513" fmla="*/ 3240618 w 3950543"/>
                <a:gd name="connsiteY513" fmla="*/ 1438275 h 3109973"/>
                <a:gd name="connsiteX514" fmla="*/ 3232045 w 3950543"/>
                <a:gd name="connsiteY514" fmla="*/ 1444943 h 3109973"/>
                <a:gd name="connsiteX515" fmla="*/ 3232045 w 3950543"/>
                <a:gd name="connsiteY515" fmla="*/ 1459230 h 3109973"/>
                <a:gd name="connsiteX516" fmla="*/ 3180610 w 3950543"/>
                <a:gd name="connsiteY516" fmla="*/ 1459230 h 3109973"/>
                <a:gd name="connsiteX517" fmla="*/ 3165370 w 3950543"/>
                <a:gd name="connsiteY517" fmla="*/ 1446848 h 3109973"/>
                <a:gd name="connsiteX518" fmla="*/ 3165370 w 3950543"/>
                <a:gd name="connsiteY518" fmla="*/ 1390650 h 3109973"/>
                <a:gd name="connsiteX519" fmla="*/ 3155845 w 3950543"/>
                <a:gd name="connsiteY519" fmla="*/ 1379220 h 3109973"/>
                <a:gd name="connsiteX520" fmla="*/ 3140606 w 3950543"/>
                <a:gd name="connsiteY520" fmla="*/ 1379220 h 3109973"/>
                <a:gd name="connsiteX521" fmla="*/ 3140606 w 3950543"/>
                <a:gd name="connsiteY521" fmla="*/ 1385888 h 3109973"/>
                <a:gd name="connsiteX522" fmla="*/ 3140606 w 3950543"/>
                <a:gd name="connsiteY522" fmla="*/ 1379220 h 3109973"/>
                <a:gd name="connsiteX523" fmla="*/ 3126318 w 3950543"/>
                <a:gd name="connsiteY523" fmla="*/ 1385888 h 3109973"/>
                <a:gd name="connsiteX524" fmla="*/ 3108220 w 3950543"/>
                <a:gd name="connsiteY524" fmla="*/ 1385888 h 3109973"/>
                <a:gd name="connsiteX525" fmla="*/ 3099648 w 3950543"/>
                <a:gd name="connsiteY525" fmla="*/ 1373505 h 3109973"/>
                <a:gd name="connsiteX526" fmla="*/ 3085360 w 3950543"/>
                <a:gd name="connsiteY526" fmla="*/ 1359218 h 3109973"/>
                <a:gd name="connsiteX527" fmla="*/ 3078693 w 3950543"/>
                <a:gd name="connsiteY527" fmla="*/ 1347788 h 3109973"/>
                <a:gd name="connsiteX528" fmla="*/ 3072026 w 3950543"/>
                <a:gd name="connsiteY528" fmla="*/ 1332548 h 3109973"/>
                <a:gd name="connsiteX529" fmla="*/ 3072026 w 3950543"/>
                <a:gd name="connsiteY529" fmla="*/ 1301115 h 3109973"/>
                <a:gd name="connsiteX530" fmla="*/ 3081551 w 3950543"/>
                <a:gd name="connsiteY530" fmla="*/ 1289685 h 3109973"/>
                <a:gd name="connsiteX531" fmla="*/ 3096791 w 3950543"/>
                <a:gd name="connsiteY531" fmla="*/ 1299210 h 3109973"/>
                <a:gd name="connsiteX532" fmla="*/ 3122508 w 3950543"/>
                <a:gd name="connsiteY532" fmla="*/ 1299210 h 3109973"/>
                <a:gd name="connsiteX533" fmla="*/ 3140606 w 3950543"/>
                <a:gd name="connsiteY533" fmla="*/ 1287780 h 3109973"/>
                <a:gd name="connsiteX534" fmla="*/ 3150131 w 3950543"/>
                <a:gd name="connsiteY534" fmla="*/ 1278255 h 3109973"/>
                <a:gd name="connsiteX535" fmla="*/ 3159656 w 3950543"/>
                <a:gd name="connsiteY535" fmla="*/ 1266825 h 3109973"/>
                <a:gd name="connsiteX536" fmla="*/ 3159656 w 3950543"/>
                <a:gd name="connsiteY536" fmla="*/ 1237298 h 3109973"/>
                <a:gd name="connsiteX537" fmla="*/ 3171085 w 3950543"/>
                <a:gd name="connsiteY537" fmla="*/ 1237298 h 3109973"/>
                <a:gd name="connsiteX538" fmla="*/ 3189183 w 3950543"/>
                <a:gd name="connsiteY538" fmla="*/ 1222058 h 3109973"/>
                <a:gd name="connsiteX539" fmla="*/ 3206328 w 3950543"/>
                <a:gd name="connsiteY539" fmla="*/ 1209675 h 3109973"/>
                <a:gd name="connsiteX540" fmla="*/ 3223473 w 3950543"/>
                <a:gd name="connsiteY540" fmla="*/ 1200150 h 3109973"/>
                <a:gd name="connsiteX541" fmla="*/ 3234903 w 3950543"/>
                <a:gd name="connsiteY541" fmla="*/ 1188720 h 3109973"/>
                <a:gd name="connsiteX542" fmla="*/ 3241570 w 3950543"/>
                <a:gd name="connsiteY542" fmla="*/ 1168718 h 3109973"/>
                <a:gd name="connsiteX543" fmla="*/ 3248238 w 3950543"/>
                <a:gd name="connsiteY543" fmla="*/ 1153478 h 3109973"/>
                <a:gd name="connsiteX544" fmla="*/ 3248238 w 3950543"/>
                <a:gd name="connsiteY544" fmla="*/ 1132523 h 3109973"/>
                <a:gd name="connsiteX545" fmla="*/ 3260620 w 3950543"/>
                <a:gd name="connsiteY545" fmla="*/ 1123950 h 3109973"/>
                <a:gd name="connsiteX546" fmla="*/ 3293006 w 3950543"/>
                <a:gd name="connsiteY546" fmla="*/ 1123950 h 3109973"/>
                <a:gd name="connsiteX547" fmla="*/ 3293006 w 3950543"/>
                <a:gd name="connsiteY547" fmla="*/ 1112520 h 3109973"/>
                <a:gd name="connsiteX548" fmla="*/ 3302531 w 3950543"/>
                <a:gd name="connsiteY548" fmla="*/ 1112520 h 3109973"/>
                <a:gd name="connsiteX549" fmla="*/ 3302531 w 3950543"/>
                <a:gd name="connsiteY549" fmla="*/ 1122045 h 3109973"/>
                <a:gd name="connsiteX550" fmla="*/ 3311103 w 3950543"/>
                <a:gd name="connsiteY550" fmla="*/ 1130618 h 3109973"/>
                <a:gd name="connsiteX551" fmla="*/ 3322533 w 3950543"/>
                <a:gd name="connsiteY551" fmla="*/ 1139190 h 3109973"/>
                <a:gd name="connsiteX552" fmla="*/ 3322533 w 3950543"/>
                <a:gd name="connsiteY552" fmla="*/ 1148715 h 3109973"/>
                <a:gd name="connsiteX553" fmla="*/ 3313960 w 3950543"/>
                <a:gd name="connsiteY553" fmla="*/ 1163955 h 3109973"/>
                <a:gd name="connsiteX554" fmla="*/ 3313960 w 3950543"/>
                <a:gd name="connsiteY554" fmla="*/ 1172528 h 3109973"/>
                <a:gd name="connsiteX555" fmla="*/ 3302531 w 3950543"/>
                <a:gd name="connsiteY555" fmla="*/ 1182053 h 3109973"/>
                <a:gd name="connsiteX556" fmla="*/ 3288243 w 3950543"/>
                <a:gd name="connsiteY556" fmla="*/ 1196340 h 3109973"/>
                <a:gd name="connsiteX557" fmla="*/ 3288243 w 3950543"/>
                <a:gd name="connsiteY557" fmla="*/ 1225868 h 3109973"/>
                <a:gd name="connsiteX558" fmla="*/ 3313960 w 3950543"/>
                <a:gd name="connsiteY558" fmla="*/ 1225868 h 3109973"/>
                <a:gd name="connsiteX559" fmla="*/ 3313960 w 3950543"/>
                <a:gd name="connsiteY559" fmla="*/ 1248728 h 3109973"/>
                <a:gd name="connsiteX560" fmla="*/ 3293958 w 3950543"/>
                <a:gd name="connsiteY560" fmla="*/ 1260158 h 3109973"/>
                <a:gd name="connsiteX561" fmla="*/ 3282528 w 3950543"/>
                <a:gd name="connsiteY561" fmla="*/ 1268730 h 3109973"/>
                <a:gd name="connsiteX562" fmla="*/ 3282528 w 3950543"/>
                <a:gd name="connsiteY562" fmla="*/ 1285875 h 3109973"/>
                <a:gd name="connsiteX563" fmla="*/ 3294910 w 3950543"/>
                <a:gd name="connsiteY563" fmla="*/ 1285875 h 3109973"/>
                <a:gd name="connsiteX564" fmla="*/ 3309198 w 3950543"/>
                <a:gd name="connsiteY564" fmla="*/ 1276350 h 3109973"/>
                <a:gd name="connsiteX565" fmla="*/ 3321581 w 3950543"/>
                <a:gd name="connsiteY565" fmla="*/ 1267778 h 3109973"/>
                <a:gd name="connsiteX566" fmla="*/ 3333010 w 3950543"/>
                <a:gd name="connsiteY566" fmla="*/ 1256348 h 3109973"/>
                <a:gd name="connsiteX567" fmla="*/ 3342535 w 3950543"/>
                <a:gd name="connsiteY567" fmla="*/ 1247775 h 3109973"/>
                <a:gd name="connsiteX568" fmla="*/ 3351108 w 3950543"/>
                <a:gd name="connsiteY568" fmla="*/ 1233488 h 3109973"/>
                <a:gd name="connsiteX569" fmla="*/ 3351108 w 3950543"/>
                <a:gd name="connsiteY569" fmla="*/ 1216343 h 3109973"/>
                <a:gd name="connsiteX570" fmla="*/ 3362538 w 3950543"/>
                <a:gd name="connsiteY570" fmla="*/ 1202055 h 3109973"/>
                <a:gd name="connsiteX571" fmla="*/ 3376826 w 3950543"/>
                <a:gd name="connsiteY571" fmla="*/ 1190625 h 3109973"/>
                <a:gd name="connsiteX572" fmla="*/ 3399685 w 3950543"/>
                <a:gd name="connsiteY572" fmla="*/ 1178243 h 3109973"/>
                <a:gd name="connsiteX573" fmla="*/ 3412068 w 3950543"/>
                <a:gd name="connsiteY573" fmla="*/ 1178243 h 3109973"/>
                <a:gd name="connsiteX574" fmla="*/ 3437785 w 3950543"/>
                <a:gd name="connsiteY574" fmla="*/ 1165860 h 3109973"/>
                <a:gd name="connsiteX575" fmla="*/ 3473028 w 3950543"/>
                <a:gd name="connsiteY575" fmla="*/ 1165860 h 3109973"/>
                <a:gd name="connsiteX576" fmla="*/ 3484458 w 3950543"/>
                <a:gd name="connsiteY576" fmla="*/ 1148715 h 3109973"/>
                <a:gd name="connsiteX577" fmla="*/ 3493031 w 3950543"/>
                <a:gd name="connsiteY577" fmla="*/ 1124903 h 3109973"/>
                <a:gd name="connsiteX578" fmla="*/ 3510176 w 3950543"/>
                <a:gd name="connsiteY578" fmla="*/ 1099185 h 3109973"/>
                <a:gd name="connsiteX579" fmla="*/ 3524463 w 3950543"/>
                <a:gd name="connsiteY579" fmla="*/ 1083945 h 3109973"/>
                <a:gd name="connsiteX580" fmla="*/ 3536845 w 3950543"/>
                <a:gd name="connsiteY580" fmla="*/ 1072515 h 3109973"/>
                <a:gd name="connsiteX581" fmla="*/ 3557801 w 3950543"/>
                <a:gd name="connsiteY581" fmla="*/ 1051560 h 3109973"/>
                <a:gd name="connsiteX582" fmla="*/ 3567326 w 3950543"/>
                <a:gd name="connsiteY582" fmla="*/ 1042988 h 3109973"/>
                <a:gd name="connsiteX583" fmla="*/ 3573993 w 3950543"/>
                <a:gd name="connsiteY583" fmla="*/ 1028700 h 3109973"/>
                <a:gd name="connsiteX584" fmla="*/ 3583518 w 3950543"/>
                <a:gd name="connsiteY584" fmla="*/ 1008698 h 3109973"/>
                <a:gd name="connsiteX585" fmla="*/ 3590185 w 3950543"/>
                <a:gd name="connsiteY585" fmla="*/ 984885 h 3109973"/>
                <a:gd name="connsiteX586" fmla="*/ 3590185 w 3950543"/>
                <a:gd name="connsiteY586" fmla="*/ 967740 h 3109973"/>
                <a:gd name="connsiteX587" fmla="*/ 3599710 w 3950543"/>
                <a:gd name="connsiteY587" fmla="*/ 956310 h 3109973"/>
                <a:gd name="connsiteX588" fmla="*/ 3616856 w 3950543"/>
                <a:gd name="connsiteY588" fmla="*/ 965835 h 3109973"/>
                <a:gd name="connsiteX589" fmla="*/ 3616856 w 3950543"/>
                <a:gd name="connsiteY589" fmla="*/ 972503 h 3109973"/>
                <a:gd name="connsiteX590" fmla="*/ 3684483 w 3950543"/>
                <a:gd name="connsiteY590" fmla="*/ 972503 h 3109973"/>
                <a:gd name="connsiteX591" fmla="*/ 3691151 w 3950543"/>
                <a:gd name="connsiteY591" fmla="*/ 965835 h 3109973"/>
                <a:gd name="connsiteX592" fmla="*/ 3691151 w 3950543"/>
                <a:gd name="connsiteY592" fmla="*/ 950595 h 3109973"/>
                <a:gd name="connsiteX593" fmla="*/ 3676863 w 3950543"/>
                <a:gd name="connsiteY593" fmla="*/ 938213 h 3109973"/>
                <a:gd name="connsiteX594" fmla="*/ 3670195 w 3950543"/>
                <a:gd name="connsiteY594" fmla="*/ 922973 h 3109973"/>
                <a:gd name="connsiteX595" fmla="*/ 3685435 w 3950543"/>
                <a:gd name="connsiteY595" fmla="*/ 914400 h 3109973"/>
                <a:gd name="connsiteX596" fmla="*/ 3714963 w 3950543"/>
                <a:gd name="connsiteY596" fmla="*/ 914400 h 3109973"/>
                <a:gd name="connsiteX597" fmla="*/ 3726393 w 3950543"/>
                <a:gd name="connsiteY597" fmla="*/ 902970 h 3109973"/>
                <a:gd name="connsiteX598" fmla="*/ 3734966 w 3950543"/>
                <a:gd name="connsiteY598" fmla="*/ 888683 h 3109973"/>
                <a:gd name="connsiteX599" fmla="*/ 3734966 w 3950543"/>
                <a:gd name="connsiteY599" fmla="*/ 874395 h 3109973"/>
                <a:gd name="connsiteX600" fmla="*/ 3743538 w 3950543"/>
                <a:gd name="connsiteY600" fmla="*/ 867728 h 3109973"/>
                <a:gd name="connsiteX601" fmla="*/ 3754968 w 3950543"/>
                <a:gd name="connsiteY601" fmla="*/ 867728 h 3109973"/>
                <a:gd name="connsiteX602" fmla="*/ 3754968 w 3950543"/>
                <a:gd name="connsiteY602" fmla="*/ 844868 h 3109973"/>
                <a:gd name="connsiteX603" fmla="*/ 3754968 w 3950543"/>
                <a:gd name="connsiteY603" fmla="*/ 821055 h 3109973"/>
                <a:gd name="connsiteX604" fmla="*/ 3754968 w 3950543"/>
                <a:gd name="connsiteY604" fmla="*/ 821055 h 3109973"/>
                <a:gd name="connsiteX605" fmla="*/ 3772113 w 3950543"/>
                <a:gd name="connsiteY605" fmla="*/ 833438 h 3109973"/>
                <a:gd name="connsiteX606" fmla="*/ 3781638 w 3950543"/>
                <a:gd name="connsiteY606" fmla="*/ 847725 h 3109973"/>
                <a:gd name="connsiteX607" fmla="*/ 3808308 w 3950543"/>
                <a:gd name="connsiteY607" fmla="*/ 847725 h 3109973"/>
                <a:gd name="connsiteX608" fmla="*/ 3799735 w 3950543"/>
                <a:gd name="connsiteY608" fmla="*/ 833438 h 3109973"/>
                <a:gd name="connsiteX609" fmla="*/ 3799735 w 3950543"/>
                <a:gd name="connsiteY609" fmla="*/ 822008 h 3109973"/>
                <a:gd name="connsiteX610" fmla="*/ 3812118 w 3950543"/>
                <a:gd name="connsiteY610" fmla="*/ 809625 h 3109973"/>
                <a:gd name="connsiteX611" fmla="*/ 3827358 w 3950543"/>
                <a:gd name="connsiteY611" fmla="*/ 794385 h 3109973"/>
                <a:gd name="connsiteX612" fmla="*/ 3827358 w 3950543"/>
                <a:gd name="connsiteY612" fmla="*/ 773430 h 3109973"/>
                <a:gd name="connsiteX613" fmla="*/ 3827358 w 3950543"/>
                <a:gd name="connsiteY613" fmla="*/ 750570 h 3109973"/>
                <a:gd name="connsiteX614" fmla="*/ 3820691 w 3950543"/>
                <a:gd name="connsiteY614" fmla="*/ 736283 h 3109973"/>
                <a:gd name="connsiteX615" fmla="*/ 3820691 w 3950543"/>
                <a:gd name="connsiteY615" fmla="*/ 677228 h 3109973"/>
                <a:gd name="connsiteX616" fmla="*/ 3812118 w 3950543"/>
                <a:gd name="connsiteY616" fmla="*/ 659130 h 3109973"/>
                <a:gd name="connsiteX617" fmla="*/ 3806403 w 3950543"/>
                <a:gd name="connsiteY617" fmla="*/ 629603 h 3109973"/>
                <a:gd name="connsiteX618" fmla="*/ 3806403 w 3950543"/>
                <a:gd name="connsiteY618" fmla="*/ 611505 h 3109973"/>
                <a:gd name="connsiteX619" fmla="*/ 3818785 w 3950543"/>
                <a:gd name="connsiteY619" fmla="*/ 611505 h 3109973"/>
                <a:gd name="connsiteX620" fmla="*/ 3834026 w 3950543"/>
                <a:gd name="connsiteY620" fmla="*/ 588645 h 3109973"/>
                <a:gd name="connsiteX621" fmla="*/ 3842598 w 3950543"/>
                <a:gd name="connsiteY621" fmla="*/ 573405 h 3109973"/>
                <a:gd name="connsiteX622" fmla="*/ 3857838 w 3950543"/>
                <a:gd name="connsiteY622" fmla="*/ 573405 h 3109973"/>
                <a:gd name="connsiteX623" fmla="*/ 3921656 w 3950543"/>
                <a:gd name="connsiteY623" fmla="*/ 573405 h 3109973"/>
                <a:gd name="connsiteX624" fmla="*/ 3921656 w 3950543"/>
                <a:gd name="connsiteY624" fmla="*/ 556260 h 3109973"/>
                <a:gd name="connsiteX625" fmla="*/ 3921656 w 3950543"/>
                <a:gd name="connsiteY625" fmla="*/ 535305 h 3109973"/>
                <a:gd name="connsiteX626" fmla="*/ 3928323 w 3950543"/>
                <a:gd name="connsiteY626" fmla="*/ 520065 h 3109973"/>
                <a:gd name="connsiteX627" fmla="*/ 3928323 w 3950543"/>
                <a:gd name="connsiteY627" fmla="*/ 508635 h 3109973"/>
                <a:gd name="connsiteX628" fmla="*/ 3928323 w 3950543"/>
                <a:gd name="connsiteY628" fmla="*/ 499110 h 3109973"/>
                <a:gd name="connsiteX629" fmla="*/ 3934991 w 3950543"/>
                <a:gd name="connsiteY629" fmla="*/ 487680 h 3109973"/>
                <a:gd name="connsiteX630" fmla="*/ 3934991 w 3950543"/>
                <a:gd name="connsiteY630" fmla="*/ 481013 h 3109973"/>
                <a:gd name="connsiteX631" fmla="*/ 3934991 w 3950543"/>
                <a:gd name="connsiteY631" fmla="*/ 466725 h 3109973"/>
                <a:gd name="connsiteX632" fmla="*/ 3934991 w 3950543"/>
                <a:gd name="connsiteY632" fmla="*/ 445770 h 3109973"/>
                <a:gd name="connsiteX633" fmla="*/ 3934991 w 3950543"/>
                <a:gd name="connsiteY633" fmla="*/ 436245 h 3109973"/>
                <a:gd name="connsiteX634" fmla="*/ 3934038 w 3950543"/>
                <a:gd name="connsiteY634" fmla="*/ 436245 h 3109973"/>
                <a:gd name="connsiteX635" fmla="*/ 3934038 w 3950543"/>
                <a:gd name="connsiteY635" fmla="*/ 412433 h 3109973"/>
                <a:gd name="connsiteX636" fmla="*/ 3934038 w 3950543"/>
                <a:gd name="connsiteY636" fmla="*/ 400050 h 3109973"/>
                <a:gd name="connsiteX637" fmla="*/ 3934038 w 3950543"/>
                <a:gd name="connsiteY637" fmla="*/ 381000 h 3109973"/>
                <a:gd name="connsiteX638" fmla="*/ 3934038 w 3950543"/>
                <a:gd name="connsiteY638" fmla="*/ 369570 h 3109973"/>
                <a:gd name="connsiteX639" fmla="*/ 3934038 w 3950543"/>
                <a:gd name="connsiteY639" fmla="*/ 355283 h 3109973"/>
                <a:gd name="connsiteX640" fmla="*/ 3934038 w 3950543"/>
                <a:gd name="connsiteY640" fmla="*/ 348615 h 3109973"/>
                <a:gd name="connsiteX641" fmla="*/ 3946420 w 3950543"/>
                <a:gd name="connsiteY641" fmla="*/ 334328 h 3109973"/>
                <a:gd name="connsiteX642" fmla="*/ 3946420 w 3950543"/>
                <a:gd name="connsiteY642" fmla="*/ 314325 h 3109973"/>
                <a:gd name="connsiteX643" fmla="*/ 3946420 w 3950543"/>
                <a:gd name="connsiteY643" fmla="*/ 300038 h 3109973"/>
                <a:gd name="connsiteX644" fmla="*/ 3931181 w 3950543"/>
                <a:gd name="connsiteY644" fmla="*/ 284798 h 3109973"/>
                <a:gd name="connsiteX645" fmla="*/ 3931181 w 3950543"/>
                <a:gd name="connsiteY645" fmla="*/ 272415 h 3109973"/>
                <a:gd name="connsiteX646" fmla="*/ 3937848 w 3950543"/>
                <a:gd name="connsiteY646" fmla="*/ 255270 h 3109973"/>
                <a:gd name="connsiteX647" fmla="*/ 3950231 w 3950543"/>
                <a:gd name="connsiteY647" fmla="*/ 242888 h 3109973"/>
                <a:gd name="connsiteX648" fmla="*/ 3943563 w 3950543"/>
                <a:gd name="connsiteY648" fmla="*/ 231458 h 3109973"/>
                <a:gd name="connsiteX649" fmla="*/ 3922608 w 3950543"/>
                <a:gd name="connsiteY649" fmla="*/ 242888 h 3109973"/>
                <a:gd name="connsiteX650" fmla="*/ 3915941 w 3950543"/>
                <a:gd name="connsiteY650" fmla="*/ 251460 h 3109973"/>
                <a:gd name="connsiteX651" fmla="*/ 3903558 w 3950543"/>
                <a:gd name="connsiteY651" fmla="*/ 251460 h 3109973"/>
                <a:gd name="connsiteX652" fmla="*/ 3885460 w 3950543"/>
                <a:gd name="connsiteY652" fmla="*/ 266700 h 3109973"/>
                <a:gd name="connsiteX653" fmla="*/ 3868316 w 3950543"/>
                <a:gd name="connsiteY653" fmla="*/ 278130 h 3109973"/>
                <a:gd name="connsiteX654" fmla="*/ 3859743 w 3950543"/>
                <a:gd name="connsiteY654" fmla="*/ 292418 h 3109973"/>
                <a:gd name="connsiteX655" fmla="*/ 3848313 w 3950543"/>
                <a:gd name="connsiteY655" fmla="*/ 292418 h 3109973"/>
                <a:gd name="connsiteX656" fmla="*/ 3835931 w 3950543"/>
                <a:gd name="connsiteY656" fmla="*/ 300990 h 3109973"/>
                <a:gd name="connsiteX657" fmla="*/ 3826406 w 3950543"/>
                <a:gd name="connsiteY657" fmla="*/ 320993 h 3109973"/>
                <a:gd name="connsiteX658" fmla="*/ 3826406 w 3950543"/>
                <a:gd name="connsiteY658" fmla="*/ 336233 h 3109973"/>
                <a:gd name="connsiteX659" fmla="*/ 3817833 w 3950543"/>
                <a:gd name="connsiteY659" fmla="*/ 336233 h 3109973"/>
                <a:gd name="connsiteX660" fmla="*/ 3806403 w 3950543"/>
                <a:gd name="connsiteY660" fmla="*/ 336233 h 3109973"/>
                <a:gd name="connsiteX661" fmla="*/ 3791163 w 3950543"/>
                <a:gd name="connsiteY661" fmla="*/ 350520 h 3109973"/>
                <a:gd name="connsiteX662" fmla="*/ 3758778 w 3950543"/>
                <a:gd name="connsiteY662" fmla="*/ 350520 h 3109973"/>
                <a:gd name="connsiteX663" fmla="*/ 3744491 w 3950543"/>
                <a:gd name="connsiteY663" fmla="*/ 359093 h 3109973"/>
                <a:gd name="connsiteX664" fmla="*/ 3732108 w 3950543"/>
                <a:gd name="connsiteY664" fmla="*/ 359093 h 3109973"/>
                <a:gd name="connsiteX665" fmla="*/ 3716868 w 3950543"/>
                <a:gd name="connsiteY665" fmla="*/ 343853 h 3109973"/>
                <a:gd name="connsiteX666" fmla="*/ 3710201 w 3950543"/>
                <a:gd name="connsiteY666" fmla="*/ 322898 h 3109973"/>
                <a:gd name="connsiteX667" fmla="*/ 3710201 w 3950543"/>
                <a:gd name="connsiteY667" fmla="*/ 304800 h 3109973"/>
                <a:gd name="connsiteX668" fmla="*/ 3694960 w 3950543"/>
                <a:gd name="connsiteY668" fmla="*/ 292418 h 3109973"/>
                <a:gd name="connsiteX669" fmla="*/ 3685435 w 3950543"/>
                <a:gd name="connsiteY669" fmla="*/ 282893 h 3109973"/>
                <a:gd name="connsiteX670" fmla="*/ 3685435 w 3950543"/>
                <a:gd name="connsiteY670" fmla="*/ 271463 h 3109973"/>
                <a:gd name="connsiteX671" fmla="*/ 3668291 w 3950543"/>
                <a:gd name="connsiteY671" fmla="*/ 271463 h 3109973"/>
                <a:gd name="connsiteX672" fmla="*/ 3654003 w 3950543"/>
                <a:gd name="connsiteY672" fmla="*/ 271463 h 3109973"/>
                <a:gd name="connsiteX673" fmla="*/ 3642573 w 3950543"/>
                <a:gd name="connsiteY673" fmla="*/ 256223 h 3109973"/>
                <a:gd name="connsiteX674" fmla="*/ 3627333 w 3950543"/>
                <a:gd name="connsiteY674" fmla="*/ 246698 h 3109973"/>
                <a:gd name="connsiteX675" fmla="*/ 3615903 w 3950543"/>
                <a:gd name="connsiteY675" fmla="*/ 238125 h 3109973"/>
                <a:gd name="connsiteX676" fmla="*/ 3606378 w 3950543"/>
                <a:gd name="connsiteY676" fmla="*/ 238125 h 3109973"/>
                <a:gd name="connsiteX677" fmla="*/ 3596853 w 3950543"/>
                <a:gd name="connsiteY677" fmla="*/ 246698 h 3109973"/>
                <a:gd name="connsiteX678" fmla="*/ 3584470 w 3950543"/>
                <a:gd name="connsiteY678" fmla="*/ 246698 h 3109973"/>
                <a:gd name="connsiteX679" fmla="*/ 3561610 w 3950543"/>
                <a:gd name="connsiteY679" fmla="*/ 238125 h 3109973"/>
                <a:gd name="connsiteX680" fmla="*/ 3533035 w 3950543"/>
                <a:gd name="connsiteY680" fmla="*/ 238125 h 3109973"/>
                <a:gd name="connsiteX681" fmla="*/ 3517795 w 3950543"/>
                <a:gd name="connsiteY681" fmla="*/ 238125 h 3109973"/>
                <a:gd name="connsiteX682" fmla="*/ 3499698 w 3950543"/>
                <a:gd name="connsiteY682" fmla="*/ 223838 h 3109973"/>
                <a:gd name="connsiteX683" fmla="*/ 3490173 w 3950543"/>
                <a:gd name="connsiteY683" fmla="*/ 209550 h 3109973"/>
                <a:gd name="connsiteX684" fmla="*/ 3490173 w 3950543"/>
                <a:gd name="connsiteY684" fmla="*/ 195263 h 3109973"/>
                <a:gd name="connsiteX685" fmla="*/ 3483506 w 3950543"/>
                <a:gd name="connsiteY685" fmla="*/ 185738 h 3109973"/>
                <a:gd name="connsiteX686" fmla="*/ 3471123 w 3950543"/>
                <a:gd name="connsiteY686" fmla="*/ 185738 h 3109973"/>
                <a:gd name="connsiteX687" fmla="*/ 3471123 w 3950543"/>
                <a:gd name="connsiteY687" fmla="*/ 170498 h 3109973"/>
                <a:gd name="connsiteX688" fmla="*/ 3471123 w 3950543"/>
                <a:gd name="connsiteY688" fmla="*/ 144780 h 3109973"/>
                <a:gd name="connsiteX689" fmla="*/ 3459693 w 3950543"/>
                <a:gd name="connsiteY689" fmla="*/ 144780 h 3109973"/>
                <a:gd name="connsiteX690" fmla="*/ 3447310 w 3950543"/>
                <a:gd name="connsiteY690" fmla="*/ 129540 h 3109973"/>
                <a:gd name="connsiteX691" fmla="*/ 3438738 w 3950543"/>
                <a:gd name="connsiteY691" fmla="*/ 115253 h 3109973"/>
                <a:gd name="connsiteX692" fmla="*/ 3432070 w 3950543"/>
                <a:gd name="connsiteY692" fmla="*/ 105728 h 3109973"/>
                <a:gd name="connsiteX693" fmla="*/ 3423498 w 3950543"/>
                <a:gd name="connsiteY693" fmla="*/ 94298 h 3109973"/>
                <a:gd name="connsiteX694" fmla="*/ 3392066 w 3950543"/>
                <a:gd name="connsiteY694" fmla="*/ 95250 h 3109973"/>
                <a:gd name="connsiteX695" fmla="*/ 3392066 w 3950543"/>
                <a:gd name="connsiteY695" fmla="*/ 85725 h 3109973"/>
                <a:gd name="connsiteX696" fmla="*/ 3376826 w 3950543"/>
                <a:gd name="connsiteY696" fmla="*/ 74295 h 3109973"/>
                <a:gd name="connsiteX697" fmla="*/ 3376826 w 3950543"/>
                <a:gd name="connsiteY697" fmla="*/ 60008 h 3109973"/>
                <a:gd name="connsiteX698" fmla="*/ 3362538 w 3950543"/>
                <a:gd name="connsiteY698" fmla="*/ 45720 h 3109973"/>
                <a:gd name="connsiteX699" fmla="*/ 3362538 w 3950543"/>
                <a:gd name="connsiteY699" fmla="*/ 34290 h 3109973"/>
                <a:gd name="connsiteX700" fmla="*/ 3335868 w 3950543"/>
                <a:gd name="connsiteY700" fmla="*/ 34290 h 3109973"/>
                <a:gd name="connsiteX701" fmla="*/ 3335868 w 3950543"/>
                <a:gd name="connsiteY701" fmla="*/ 22860 h 3109973"/>
                <a:gd name="connsiteX702" fmla="*/ 3326343 w 3950543"/>
                <a:gd name="connsiteY702" fmla="*/ 14288 h 3109973"/>
                <a:gd name="connsiteX703" fmla="*/ 3313960 w 3950543"/>
                <a:gd name="connsiteY703" fmla="*/ 14288 h 3109973"/>
                <a:gd name="connsiteX704" fmla="*/ 3296816 w 3950543"/>
                <a:gd name="connsiteY704" fmla="*/ 4763 h 3109973"/>
                <a:gd name="connsiteX705" fmla="*/ 3265383 w 3950543"/>
                <a:gd name="connsiteY705" fmla="*/ 4763 h 3109973"/>
                <a:gd name="connsiteX706" fmla="*/ 3265383 w 3950543"/>
                <a:gd name="connsiteY706" fmla="*/ 11430 h 3109973"/>
                <a:gd name="connsiteX707" fmla="*/ 3253953 w 3950543"/>
                <a:gd name="connsiteY707" fmla="*/ 11430 h 3109973"/>
                <a:gd name="connsiteX708" fmla="*/ 3230141 w 3950543"/>
                <a:gd name="connsiteY708" fmla="*/ 0 h 3109973"/>
                <a:gd name="connsiteX709" fmla="*/ 3113935 w 3950543"/>
                <a:gd name="connsiteY709" fmla="*/ 0 h 3109973"/>
                <a:gd name="connsiteX710" fmla="*/ 3096791 w 3950543"/>
                <a:gd name="connsiteY710" fmla="*/ 12383 h 3109973"/>
                <a:gd name="connsiteX711" fmla="*/ 3079645 w 3950543"/>
                <a:gd name="connsiteY711" fmla="*/ 23813 h 3109973"/>
                <a:gd name="connsiteX712" fmla="*/ 3064406 w 3950543"/>
                <a:gd name="connsiteY712" fmla="*/ 23813 h 3109973"/>
                <a:gd name="connsiteX713" fmla="*/ 3052023 w 3950543"/>
                <a:gd name="connsiteY713" fmla="*/ 30480 h 3109973"/>
                <a:gd name="connsiteX714" fmla="*/ 3039641 w 3950543"/>
                <a:gd name="connsiteY714" fmla="*/ 47625 h 3109973"/>
                <a:gd name="connsiteX715" fmla="*/ 3031068 w 3950543"/>
                <a:gd name="connsiteY715" fmla="*/ 62865 h 3109973"/>
                <a:gd name="connsiteX716" fmla="*/ 3021543 w 3950543"/>
                <a:gd name="connsiteY716" fmla="*/ 77153 h 3109973"/>
                <a:gd name="connsiteX717" fmla="*/ 3021543 w 3950543"/>
                <a:gd name="connsiteY717" fmla="*/ 95250 h 3109973"/>
                <a:gd name="connsiteX718" fmla="*/ 3035831 w 3950543"/>
                <a:gd name="connsiteY718" fmla="*/ 95250 h 3109973"/>
                <a:gd name="connsiteX719" fmla="*/ 3048213 w 3950543"/>
                <a:gd name="connsiteY719" fmla="*/ 95250 h 3109973"/>
                <a:gd name="connsiteX720" fmla="*/ 3057738 w 3950543"/>
                <a:gd name="connsiteY720" fmla="*/ 109538 h 3109973"/>
                <a:gd name="connsiteX721" fmla="*/ 3057738 w 3950543"/>
                <a:gd name="connsiteY721" fmla="*/ 118110 h 3109973"/>
                <a:gd name="connsiteX722" fmla="*/ 3067263 w 3950543"/>
                <a:gd name="connsiteY722" fmla="*/ 118110 h 3109973"/>
                <a:gd name="connsiteX723" fmla="*/ 3067263 w 3950543"/>
                <a:gd name="connsiteY723" fmla="*/ 139065 h 3109973"/>
                <a:gd name="connsiteX724" fmla="*/ 3055833 w 3950543"/>
                <a:gd name="connsiteY724" fmla="*/ 156210 h 3109973"/>
                <a:gd name="connsiteX725" fmla="*/ 3040593 w 3950543"/>
                <a:gd name="connsiteY725" fmla="*/ 181928 h 3109973"/>
                <a:gd name="connsiteX726" fmla="*/ 3033926 w 3950543"/>
                <a:gd name="connsiteY726" fmla="*/ 207645 h 3109973"/>
                <a:gd name="connsiteX727" fmla="*/ 3033926 w 3950543"/>
                <a:gd name="connsiteY727" fmla="*/ 228600 h 3109973"/>
                <a:gd name="connsiteX728" fmla="*/ 3033926 w 3950543"/>
                <a:gd name="connsiteY728" fmla="*/ 246698 h 3109973"/>
                <a:gd name="connsiteX729" fmla="*/ 3027258 w 3950543"/>
                <a:gd name="connsiteY729" fmla="*/ 266700 h 3109973"/>
                <a:gd name="connsiteX730" fmla="*/ 3027258 w 3950543"/>
                <a:gd name="connsiteY730" fmla="*/ 290513 h 3109973"/>
                <a:gd name="connsiteX731" fmla="*/ 3033926 w 3950543"/>
                <a:gd name="connsiteY731" fmla="*/ 308610 h 3109973"/>
                <a:gd name="connsiteX732" fmla="*/ 3024401 w 3950543"/>
                <a:gd name="connsiteY732" fmla="*/ 326708 h 3109973"/>
                <a:gd name="connsiteX733" fmla="*/ 3006303 w 3950543"/>
                <a:gd name="connsiteY733" fmla="*/ 335280 h 3109973"/>
                <a:gd name="connsiteX734" fmla="*/ 2994873 w 3950543"/>
                <a:gd name="connsiteY734" fmla="*/ 346710 h 3109973"/>
                <a:gd name="connsiteX735" fmla="*/ 2980585 w 3950543"/>
                <a:gd name="connsiteY735" fmla="*/ 359093 h 3109973"/>
                <a:gd name="connsiteX736" fmla="*/ 2968203 w 3950543"/>
                <a:gd name="connsiteY736" fmla="*/ 370523 h 3109973"/>
                <a:gd name="connsiteX737" fmla="*/ 2952963 w 3950543"/>
                <a:gd name="connsiteY737" fmla="*/ 370523 h 3109973"/>
                <a:gd name="connsiteX738" fmla="*/ 2885335 w 3950543"/>
                <a:gd name="connsiteY738" fmla="*/ 370523 h 3109973"/>
                <a:gd name="connsiteX739" fmla="*/ 2873906 w 3950543"/>
                <a:gd name="connsiteY739" fmla="*/ 399098 h 3109973"/>
                <a:gd name="connsiteX740" fmla="*/ 2865333 w 3950543"/>
                <a:gd name="connsiteY740" fmla="*/ 434340 h 3109973"/>
                <a:gd name="connsiteX741" fmla="*/ 2855808 w 3950543"/>
                <a:gd name="connsiteY741" fmla="*/ 469583 h 3109973"/>
                <a:gd name="connsiteX742" fmla="*/ 2855808 w 3950543"/>
                <a:gd name="connsiteY742" fmla="*/ 499110 h 3109973"/>
                <a:gd name="connsiteX743" fmla="*/ 2843426 w 3950543"/>
                <a:gd name="connsiteY743" fmla="*/ 519113 h 3109973"/>
                <a:gd name="connsiteX744" fmla="*/ 2850093 w 3950543"/>
                <a:gd name="connsiteY744" fmla="*/ 541973 h 3109973"/>
                <a:gd name="connsiteX745" fmla="*/ 2870095 w 3950543"/>
                <a:gd name="connsiteY745" fmla="*/ 559118 h 3109973"/>
                <a:gd name="connsiteX746" fmla="*/ 2882478 w 3950543"/>
                <a:gd name="connsiteY746" fmla="*/ 550545 h 3109973"/>
                <a:gd name="connsiteX747" fmla="*/ 2896766 w 3950543"/>
                <a:gd name="connsiteY747" fmla="*/ 550545 h 3109973"/>
                <a:gd name="connsiteX748" fmla="*/ 2911053 w 3950543"/>
                <a:gd name="connsiteY748" fmla="*/ 543878 h 3109973"/>
                <a:gd name="connsiteX749" fmla="*/ 2936770 w 3950543"/>
                <a:gd name="connsiteY749" fmla="*/ 543878 h 3109973"/>
                <a:gd name="connsiteX750" fmla="*/ 2959631 w 3950543"/>
                <a:gd name="connsiteY750" fmla="*/ 552450 h 3109973"/>
                <a:gd name="connsiteX751" fmla="*/ 2973918 w 3950543"/>
                <a:gd name="connsiteY751" fmla="*/ 542925 h 3109973"/>
                <a:gd name="connsiteX752" fmla="*/ 2985348 w 3950543"/>
                <a:gd name="connsiteY752" fmla="*/ 525780 h 3109973"/>
                <a:gd name="connsiteX753" fmla="*/ 2965345 w 3950543"/>
                <a:gd name="connsiteY753" fmla="*/ 513398 h 3109973"/>
                <a:gd name="connsiteX754" fmla="*/ 2980585 w 3950543"/>
                <a:gd name="connsiteY754" fmla="*/ 513398 h 3109973"/>
                <a:gd name="connsiteX755" fmla="*/ 3001541 w 3950543"/>
                <a:gd name="connsiteY755" fmla="*/ 530543 h 3109973"/>
                <a:gd name="connsiteX756" fmla="*/ 3022495 w 3950543"/>
                <a:gd name="connsiteY756" fmla="*/ 542925 h 3109973"/>
                <a:gd name="connsiteX757" fmla="*/ 3031068 w 3950543"/>
                <a:gd name="connsiteY757" fmla="*/ 554355 h 3109973"/>
                <a:gd name="connsiteX758" fmla="*/ 3052023 w 3950543"/>
                <a:gd name="connsiteY758" fmla="*/ 554355 h 3109973"/>
                <a:gd name="connsiteX759" fmla="*/ 3069168 w 3950543"/>
                <a:gd name="connsiteY759" fmla="*/ 565785 h 3109973"/>
                <a:gd name="connsiteX760" fmla="*/ 3080598 w 3950543"/>
                <a:gd name="connsiteY760" fmla="*/ 588645 h 3109973"/>
                <a:gd name="connsiteX761" fmla="*/ 3080598 w 3950543"/>
                <a:gd name="connsiteY761" fmla="*/ 611505 h 3109973"/>
                <a:gd name="connsiteX762" fmla="*/ 3071073 w 3950543"/>
                <a:gd name="connsiteY762" fmla="*/ 626745 h 3109973"/>
                <a:gd name="connsiteX763" fmla="*/ 3056785 w 3950543"/>
                <a:gd name="connsiteY763" fmla="*/ 626745 h 3109973"/>
                <a:gd name="connsiteX764" fmla="*/ 3035831 w 3950543"/>
                <a:gd name="connsiteY764" fmla="*/ 626745 h 3109973"/>
                <a:gd name="connsiteX765" fmla="*/ 3020591 w 3950543"/>
                <a:gd name="connsiteY765" fmla="*/ 626745 h 3109973"/>
                <a:gd name="connsiteX766" fmla="*/ 2997731 w 3950543"/>
                <a:gd name="connsiteY766" fmla="*/ 626745 h 3109973"/>
                <a:gd name="connsiteX767" fmla="*/ 2983443 w 3950543"/>
                <a:gd name="connsiteY767" fmla="*/ 626745 h 3109973"/>
                <a:gd name="connsiteX768" fmla="*/ 2972013 w 3950543"/>
                <a:gd name="connsiteY768" fmla="*/ 633413 h 3109973"/>
                <a:gd name="connsiteX769" fmla="*/ 2962488 w 3950543"/>
                <a:gd name="connsiteY769" fmla="*/ 640080 h 3109973"/>
                <a:gd name="connsiteX770" fmla="*/ 2944391 w 3950543"/>
                <a:gd name="connsiteY770" fmla="*/ 640080 h 3109973"/>
                <a:gd name="connsiteX771" fmla="*/ 2933913 w 3950543"/>
                <a:gd name="connsiteY771" fmla="*/ 657225 h 3109973"/>
                <a:gd name="connsiteX772" fmla="*/ 2922483 w 3950543"/>
                <a:gd name="connsiteY772" fmla="*/ 666750 h 3109973"/>
                <a:gd name="connsiteX773" fmla="*/ 2902481 w 3950543"/>
                <a:gd name="connsiteY773" fmla="*/ 666750 h 3109973"/>
                <a:gd name="connsiteX774" fmla="*/ 2887241 w 3950543"/>
                <a:gd name="connsiteY774" fmla="*/ 681990 h 3109973"/>
                <a:gd name="connsiteX775" fmla="*/ 2877716 w 3950543"/>
                <a:gd name="connsiteY775" fmla="*/ 697230 h 3109973"/>
                <a:gd name="connsiteX776" fmla="*/ 2877716 w 3950543"/>
                <a:gd name="connsiteY776" fmla="*/ 717233 h 3109973"/>
                <a:gd name="connsiteX777" fmla="*/ 2866285 w 3950543"/>
                <a:gd name="connsiteY777" fmla="*/ 734378 h 3109973"/>
                <a:gd name="connsiteX778" fmla="*/ 2851045 w 3950543"/>
                <a:gd name="connsiteY778" fmla="*/ 748665 h 3109973"/>
                <a:gd name="connsiteX779" fmla="*/ 2831043 w 3950543"/>
                <a:gd name="connsiteY779" fmla="*/ 758190 h 3109973"/>
                <a:gd name="connsiteX780" fmla="*/ 2811041 w 3950543"/>
                <a:gd name="connsiteY780" fmla="*/ 758190 h 3109973"/>
                <a:gd name="connsiteX781" fmla="*/ 2787228 w 3950543"/>
                <a:gd name="connsiteY781" fmla="*/ 758190 h 3109973"/>
                <a:gd name="connsiteX782" fmla="*/ 2764368 w 3950543"/>
                <a:gd name="connsiteY782" fmla="*/ 779145 h 3109973"/>
                <a:gd name="connsiteX783" fmla="*/ 2752938 w 3950543"/>
                <a:gd name="connsiteY783" fmla="*/ 797243 h 3109973"/>
                <a:gd name="connsiteX784" fmla="*/ 2735793 w 3950543"/>
                <a:gd name="connsiteY784" fmla="*/ 812483 h 3109973"/>
                <a:gd name="connsiteX785" fmla="*/ 2717695 w 3950543"/>
                <a:gd name="connsiteY785" fmla="*/ 822008 h 3109973"/>
                <a:gd name="connsiteX786" fmla="*/ 2691026 w 3950543"/>
                <a:gd name="connsiteY786" fmla="*/ 822008 h 3109973"/>
                <a:gd name="connsiteX787" fmla="*/ 2644353 w 3950543"/>
                <a:gd name="connsiteY787" fmla="*/ 822008 h 3109973"/>
                <a:gd name="connsiteX788" fmla="*/ 2627208 w 3950543"/>
                <a:gd name="connsiteY788" fmla="*/ 815340 h 3109973"/>
                <a:gd name="connsiteX789" fmla="*/ 2607206 w 3950543"/>
                <a:gd name="connsiteY789" fmla="*/ 815340 h 3109973"/>
                <a:gd name="connsiteX790" fmla="*/ 2590060 w 3950543"/>
                <a:gd name="connsiteY790" fmla="*/ 850583 h 3109973"/>
                <a:gd name="connsiteX791" fmla="*/ 2590060 w 3950543"/>
                <a:gd name="connsiteY791" fmla="*/ 871538 h 3109973"/>
                <a:gd name="connsiteX792" fmla="*/ 2590060 w 3950543"/>
                <a:gd name="connsiteY792" fmla="*/ 895350 h 3109973"/>
                <a:gd name="connsiteX793" fmla="*/ 2616731 w 3950543"/>
                <a:gd name="connsiteY793" fmla="*/ 912495 h 3109973"/>
                <a:gd name="connsiteX794" fmla="*/ 2616731 w 3950543"/>
                <a:gd name="connsiteY794" fmla="*/ 941070 h 3109973"/>
                <a:gd name="connsiteX795" fmla="*/ 2593870 w 3950543"/>
                <a:gd name="connsiteY795" fmla="*/ 958215 h 3109973"/>
                <a:gd name="connsiteX796" fmla="*/ 2582441 w 3950543"/>
                <a:gd name="connsiteY796" fmla="*/ 958215 h 3109973"/>
                <a:gd name="connsiteX797" fmla="*/ 2564343 w 3950543"/>
                <a:gd name="connsiteY797" fmla="*/ 966788 h 3109973"/>
                <a:gd name="connsiteX798" fmla="*/ 2550056 w 3950543"/>
                <a:gd name="connsiteY798" fmla="*/ 982028 h 3109973"/>
                <a:gd name="connsiteX799" fmla="*/ 2550056 w 3950543"/>
                <a:gd name="connsiteY799" fmla="*/ 999173 h 3109973"/>
                <a:gd name="connsiteX800" fmla="*/ 2531958 w 3950543"/>
                <a:gd name="connsiteY800" fmla="*/ 1024890 h 3109973"/>
                <a:gd name="connsiteX801" fmla="*/ 2508145 w 3950543"/>
                <a:gd name="connsiteY801" fmla="*/ 1031558 h 3109973"/>
                <a:gd name="connsiteX802" fmla="*/ 2492906 w 3950543"/>
                <a:gd name="connsiteY802" fmla="*/ 1041083 h 3109973"/>
                <a:gd name="connsiteX803" fmla="*/ 2480523 w 3950543"/>
                <a:gd name="connsiteY803" fmla="*/ 1041083 h 3109973"/>
                <a:gd name="connsiteX804" fmla="*/ 2445281 w 3950543"/>
                <a:gd name="connsiteY804" fmla="*/ 1049655 h 3109973"/>
                <a:gd name="connsiteX805" fmla="*/ 2329076 w 3950543"/>
                <a:gd name="connsiteY805" fmla="*/ 1049655 h 3109973"/>
                <a:gd name="connsiteX806" fmla="*/ 2280498 w 3950543"/>
                <a:gd name="connsiteY806" fmla="*/ 1072515 h 3109973"/>
                <a:gd name="connsiteX807" fmla="*/ 2249066 w 3950543"/>
                <a:gd name="connsiteY807" fmla="*/ 1082040 h 3109973"/>
                <a:gd name="connsiteX808" fmla="*/ 2217633 w 3950543"/>
                <a:gd name="connsiteY808" fmla="*/ 1096328 h 3109973"/>
                <a:gd name="connsiteX809" fmla="*/ 2191916 w 3950543"/>
                <a:gd name="connsiteY809" fmla="*/ 1107758 h 3109973"/>
                <a:gd name="connsiteX810" fmla="*/ 2171913 w 3950543"/>
                <a:gd name="connsiteY810" fmla="*/ 1119188 h 3109973"/>
                <a:gd name="connsiteX811" fmla="*/ 2162388 w 3950543"/>
                <a:gd name="connsiteY811" fmla="*/ 1119188 h 3109973"/>
                <a:gd name="connsiteX812" fmla="*/ 2150005 w 3950543"/>
                <a:gd name="connsiteY812" fmla="*/ 1119188 h 3109973"/>
                <a:gd name="connsiteX813" fmla="*/ 2132860 w 3950543"/>
                <a:gd name="connsiteY813" fmla="*/ 1110615 h 3109973"/>
                <a:gd name="connsiteX814" fmla="*/ 2132860 w 3950543"/>
                <a:gd name="connsiteY814" fmla="*/ 1101090 h 3109973"/>
                <a:gd name="connsiteX815" fmla="*/ 2079520 w 3950543"/>
                <a:gd name="connsiteY815" fmla="*/ 1101090 h 3109973"/>
                <a:gd name="connsiteX816" fmla="*/ 2030943 w 3950543"/>
                <a:gd name="connsiteY816" fmla="*/ 1080135 h 3109973"/>
                <a:gd name="connsiteX817" fmla="*/ 2018560 w 3950543"/>
                <a:gd name="connsiteY817" fmla="*/ 1073468 h 3109973"/>
                <a:gd name="connsiteX818" fmla="*/ 2000463 w 3950543"/>
                <a:gd name="connsiteY818" fmla="*/ 1073468 h 3109973"/>
                <a:gd name="connsiteX819" fmla="*/ 1982366 w 3950543"/>
                <a:gd name="connsiteY819" fmla="*/ 1073468 h 3109973"/>
                <a:gd name="connsiteX820" fmla="*/ 1964268 w 3950543"/>
                <a:gd name="connsiteY820" fmla="*/ 1058228 h 3109973"/>
                <a:gd name="connsiteX821" fmla="*/ 1952838 w 3950543"/>
                <a:gd name="connsiteY821" fmla="*/ 1046798 h 3109973"/>
                <a:gd name="connsiteX822" fmla="*/ 1914738 w 3950543"/>
                <a:gd name="connsiteY822" fmla="*/ 1046798 h 3109973"/>
                <a:gd name="connsiteX823" fmla="*/ 1880448 w 3950543"/>
                <a:gd name="connsiteY823" fmla="*/ 1041083 h 3109973"/>
                <a:gd name="connsiteX824" fmla="*/ 1743288 w 3950543"/>
                <a:gd name="connsiteY824" fmla="*/ 1041083 h 3109973"/>
                <a:gd name="connsiteX825" fmla="*/ 1673755 w 3950543"/>
                <a:gd name="connsiteY825" fmla="*/ 1028700 h 3109973"/>
                <a:gd name="connsiteX826" fmla="*/ 1650895 w 3950543"/>
                <a:gd name="connsiteY826" fmla="*/ 1022033 h 3109973"/>
                <a:gd name="connsiteX827" fmla="*/ 1618510 w 3950543"/>
                <a:gd name="connsiteY827" fmla="*/ 1022033 h 3109973"/>
                <a:gd name="connsiteX828" fmla="*/ 1588983 w 3950543"/>
                <a:gd name="connsiteY828" fmla="*/ 1022033 h 3109973"/>
                <a:gd name="connsiteX829" fmla="*/ 1573743 w 3950543"/>
                <a:gd name="connsiteY829" fmla="*/ 1007745 h 3109973"/>
                <a:gd name="connsiteX830" fmla="*/ 1573743 w 3950543"/>
                <a:gd name="connsiteY830" fmla="*/ 995363 h 3109973"/>
                <a:gd name="connsiteX831" fmla="*/ 1564218 w 3950543"/>
                <a:gd name="connsiteY831" fmla="*/ 982980 h 3109973"/>
                <a:gd name="connsiteX832" fmla="*/ 1564218 w 3950543"/>
                <a:gd name="connsiteY832" fmla="*/ 934403 h 3109973"/>
                <a:gd name="connsiteX833" fmla="*/ 1546120 w 3950543"/>
                <a:gd name="connsiteY833" fmla="*/ 902018 h 3109973"/>
                <a:gd name="connsiteX834" fmla="*/ 1546120 w 3950543"/>
                <a:gd name="connsiteY834" fmla="*/ 883920 h 3109973"/>
                <a:gd name="connsiteX835" fmla="*/ 1539453 w 3950543"/>
                <a:gd name="connsiteY835" fmla="*/ 874395 h 3109973"/>
                <a:gd name="connsiteX836" fmla="*/ 1522308 w 3950543"/>
                <a:gd name="connsiteY836" fmla="*/ 874395 h 3109973"/>
                <a:gd name="connsiteX837" fmla="*/ 1512783 w 3950543"/>
                <a:gd name="connsiteY837" fmla="*/ 862965 h 3109973"/>
                <a:gd name="connsiteX838" fmla="*/ 1495638 w 3950543"/>
                <a:gd name="connsiteY838" fmla="*/ 851535 h 3109973"/>
                <a:gd name="connsiteX839" fmla="*/ 1481350 w 3950543"/>
                <a:gd name="connsiteY839" fmla="*/ 834390 h 3109973"/>
                <a:gd name="connsiteX840" fmla="*/ 1461348 w 3950543"/>
                <a:gd name="connsiteY840" fmla="*/ 819150 h 3109973"/>
                <a:gd name="connsiteX841" fmla="*/ 1443250 w 3950543"/>
                <a:gd name="connsiteY841" fmla="*/ 806768 h 3109973"/>
                <a:gd name="connsiteX842" fmla="*/ 1406103 w 3950543"/>
                <a:gd name="connsiteY842" fmla="*/ 791528 h 3109973"/>
                <a:gd name="connsiteX843" fmla="*/ 1385148 w 3950543"/>
                <a:gd name="connsiteY843" fmla="*/ 791528 h 3109973"/>
                <a:gd name="connsiteX844" fmla="*/ 1372766 w 3950543"/>
                <a:gd name="connsiteY844" fmla="*/ 791528 h 3109973"/>
                <a:gd name="connsiteX845" fmla="*/ 1348953 w 3950543"/>
                <a:gd name="connsiteY845" fmla="*/ 779145 h 3109973"/>
                <a:gd name="connsiteX846" fmla="*/ 1311805 w 3950543"/>
                <a:gd name="connsiteY846" fmla="*/ 779145 h 3109973"/>
                <a:gd name="connsiteX847" fmla="*/ 1282278 w 3950543"/>
                <a:gd name="connsiteY847" fmla="*/ 770573 h 3109973"/>
                <a:gd name="connsiteX848" fmla="*/ 1265133 w 3950543"/>
                <a:gd name="connsiteY848" fmla="*/ 761048 h 3109973"/>
                <a:gd name="connsiteX849" fmla="*/ 1258466 w 3950543"/>
                <a:gd name="connsiteY849" fmla="*/ 751523 h 3109973"/>
                <a:gd name="connsiteX850" fmla="*/ 1251798 w 3950543"/>
                <a:gd name="connsiteY850" fmla="*/ 736283 h 3109973"/>
                <a:gd name="connsiteX851" fmla="*/ 1251798 w 3950543"/>
                <a:gd name="connsiteY851" fmla="*/ 723900 h 3109973"/>
                <a:gd name="connsiteX852" fmla="*/ 1261323 w 3950543"/>
                <a:gd name="connsiteY852" fmla="*/ 709613 h 3109973"/>
                <a:gd name="connsiteX853" fmla="*/ 1265133 w 3950543"/>
                <a:gd name="connsiteY853" fmla="*/ 686753 h 3109973"/>
                <a:gd name="connsiteX854" fmla="*/ 1265133 w 3950543"/>
                <a:gd name="connsiteY854" fmla="*/ 658178 h 3109973"/>
                <a:gd name="connsiteX855" fmla="*/ 1265133 w 3950543"/>
                <a:gd name="connsiteY855" fmla="*/ 640080 h 3109973"/>
                <a:gd name="connsiteX856" fmla="*/ 1265133 w 3950543"/>
                <a:gd name="connsiteY856" fmla="*/ 621983 h 3109973"/>
                <a:gd name="connsiteX857" fmla="*/ 1256560 w 3950543"/>
                <a:gd name="connsiteY857" fmla="*/ 601980 h 3109973"/>
                <a:gd name="connsiteX858" fmla="*/ 1265133 w 3950543"/>
                <a:gd name="connsiteY858" fmla="*/ 567690 h 3109973"/>
                <a:gd name="connsiteX859" fmla="*/ 1265133 w 3950543"/>
                <a:gd name="connsiteY859" fmla="*/ 550545 h 3109973"/>
                <a:gd name="connsiteX860" fmla="*/ 1265133 w 3950543"/>
                <a:gd name="connsiteY860" fmla="*/ 535305 h 3109973"/>
                <a:gd name="connsiteX861" fmla="*/ 1265133 w 3950543"/>
                <a:gd name="connsiteY861" fmla="*/ 520065 h 3109973"/>
                <a:gd name="connsiteX862" fmla="*/ 1256560 w 3950543"/>
                <a:gd name="connsiteY862" fmla="*/ 508635 h 3109973"/>
                <a:gd name="connsiteX863" fmla="*/ 1245130 w 3950543"/>
                <a:gd name="connsiteY863" fmla="*/ 517208 h 3109973"/>
                <a:gd name="connsiteX864" fmla="*/ 1230843 w 3950543"/>
                <a:gd name="connsiteY864" fmla="*/ 504825 h 3109973"/>
                <a:gd name="connsiteX865" fmla="*/ 1216555 w 3950543"/>
                <a:gd name="connsiteY865" fmla="*/ 492443 h 3109973"/>
                <a:gd name="connsiteX866" fmla="*/ 1196553 w 3950543"/>
                <a:gd name="connsiteY866" fmla="*/ 492443 h 3109973"/>
                <a:gd name="connsiteX867" fmla="*/ 1181313 w 3950543"/>
                <a:gd name="connsiteY867" fmla="*/ 478155 h 3109973"/>
                <a:gd name="connsiteX868" fmla="*/ 1171788 w 3950543"/>
                <a:gd name="connsiteY868" fmla="*/ 462915 h 3109973"/>
                <a:gd name="connsiteX869" fmla="*/ 1171788 w 3950543"/>
                <a:gd name="connsiteY869" fmla="*/ 454343 h 3109973"/>
                <a:gd name="connsiteX870" fmla="*/ 1153690 w 3950543"/>
                <a:gd name="connsiteY870" fmla="*/ 441960 h 3109973"/>
                <a:gd name="connsiteX871" fmla="*/ 1153690 w 3950543"/>
                <a:gd name="connsiteY871" fmla="*/ 432435 h 3109973"/>
                <a:gd name="connsiteX872" fmla="*/ 1153690 w 3950543"/>
                <a:gd name="connsiteY872" fmla="*/ 421005 h 3109973"/>
                <a:gd name="connsiteX873" fmla="*/ 1147023 w 3950543"/>
                <a:gd name="connsiteY873" fmla="*/ 411480 h 3109973"/>
                <a:gd name="connsiteX874" fmla="*/ 1147023 w 3950543"/>
                <a:gd name="connsiteY874" fmla="*/ 399098 h 3109973"/>
                <a:gd name="connsiteX875" fmla="*/ 1147023 w 3950543"/>
                <a:gd name="connsiteY875" fmla="*/ 381000 h 3109973"/>
                <a:gd name="connsiteX876" fmla="*/ 1076538 w 3950543"/>
                <a:gd name="connsiteY876" fmla="*/ 381000 h 3109973"/>
                <a:gd name="connsiteX877" fmla="*/ 1067965 w 3950543"/>
                <a:gd name="connsiteY877" fmla="*/ 363855 h 3109973"/>
                <a:gd name="connsiteX878" fmla="*/ 3496841 w 3950543"/>
                <a:gd name="connsiteY878" fmla="*/ 2503170 h 3109973"/>
                <a:gd name="connsiteX879" fmla="*/ 3481601 w 3950543"/>
                <a:gd name="connsiteY879" fmla="*/ 2518410 h 3109973"/>
                <a:gd name="connsiteX880" fmla="*/ 3458741 w 3950543"/>
                <a:gd name="connsiteY880" fmla="*/ 2533650 h 3109973"/>
                <a:gd name="connsiteX881" fmla="*/ 3458741 w 3950543"/>
                <a:gd name="connsiteY881" fmla="*/ 2551748 h 3109973"/>
                <a:gd name="connsiteX882" fmla="*/ 3443501 w 3950543"/>
                <a:gd name="connsiteY882" fmla="*/ 2581275 h 3109973"/>
                <a:gd name="connsiteX883" fmla="*/ 3420641 w 3950543"/>
                <a:gd name="connsiteY883" fmla="*/ 2633663 h 3109973"/>
                <a:gd name="connsiteX884" fmla="*/ 3402543 w 3950543"/>
                <a:gd name="connsiteY884" fmla="*/ 2687003 h 3109973"/>
                <a:gd name="connsiteX885" fmla="*/ 3402543 w 3950543"/>
                <a:gd name="connsiteY885" fmla="*/ 2727960 h 3109973"/>
                <a:gd name="connsiteX886" fmla="*/ 3425403 w 3950543"/>
                <a:gd name="connsiteY886" fmla="*/ 2770823 h 3109973"/>
                <a:gd name="connsiteX887" fmla="*/ 3446358 w 3950543"/>
                <a:gd name="connsiteY887" fmla="*/ 2786063 h 3109973"/>
                <a:gd name="connsiteX888" fmla="*/ 3461598 w 3950543"/>
                <a:gd name="connsiteY888" fmla="*/ 2806065 h 3109973"/>
                <a:gd name="connsiteX889" fmla="*/ 3475885 w 3950543"/>
                <a:gd name="connsiteY889" fmla="*/ 2827020 h 3109973"/>
                <a:gd name="connsiteX890" fmla="*/ 3484458 w 3950543"/>
                <a:gd name="connsiteY890" fmla="*/ 2806065 h 3109973"/>
                <a:gd name="connsiteX891" fmla="*/ 3493031 w 3950543"/>
                <a:gd name="connsiteY891" fmla="*/ 2760345 h 3109973"/>
                <a:gd name="connsiteX892" fmla="*/ 3502556 w 3950543"/>
                <a:gd name="connsiteY892" fmla="*/ 2737485 h 3109973"/>
                <a:gd name="connsiteX893" fmla="*/ 3519701 w 3950543"/>
                <a:gd name="connsiteY893" fmla="*/ 2711768 h 3109973"/>
                <a:gd name="connsiteX894" fmla="*/ 3519701 w 3950543"/>
                <a:gd name="connsiteY894" fmla="*/ 2683193 h 3109973"/>
                <a:gd name="connsiteX895" fmla="*/ 3519701 w 3950543"/>
                <a:gd name="connsiteY895" fmla="*/ 2645093 h 3109973"/>
                <a:gd name="connsiteX896" fmla="*/ 3519701 w 3950543"/>
                <a:gd name="connsiteY896" fmla="*/ 2612708 h 3109973"/>
                <a:gd name="connsiteX897" fmla="*/ 3537798 w 3950543"/>
                <a:gd name="connsiteY897" fmla="*/ 2580323 h 3109973"/>
                <a:gd name="connsiteX898" fmla="*/ 3537798 w 3950543"/>
                <a:gd name="connsiteY898" fmla="*/ 2562225 h 3109973"/>
                <a:gd name="connsiteX899" fmla="*/ 3537798 w 3950543"/>
                <a:gd name="connsiteY899" fmla="*/ 2539365 h 3109973"/>
                <a:gd name="connsiteX900" fmla="*/ 3546370 w 3950543"/>
                <a:gd name="connsiteY900" fmla="*/ 2529840 h 3109973"/>
                <a:gd name="connsiteX901" fmla="*/ 3546370 w 3950543"/>
                <a:gd name="connsiteY901" fmla="*/ 2515553 h 3109973"/>
                <a:gd name="connsiteX902" fmla="*/ 3531131 w 3950543"/>
                <a:gd name="connsiteY902" fmla="*/ 2515553 h 3109973"/>
                <a:gd name="connsiteX903" fmla="*/ 3496841 w 3950543"/>
                <a:gd name="connsiteY903" fmla="*/ 2503170 h 310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</a:cxnLst>
              <a:rect l="l" t="t" r="r" b="b"/>
              <a:pathLst>
                <a:path w="3950543" h="3109973">
                  <a:moveTo>
                    <a:pt x="1067965" y="363855"/>
                  </a:moveTo>
                  <a:lnTo>
                    <a:pt x="1067965" y="372428"/>
                  </a:lnTo>
                  <a:cubicBezTo>
                    <a:pt x="1067965" y="377190"/>
                    <a:pt x="1067965" y="381953"/>
                    <a:pt x="1067965" y="386715"/>
                  </a:cubicBezTo>
                  <a:cubicBezTo>
                    <a:pt x="1067965" y="391478"/>
                    <a:pt x="1058440" y="406718"/>
                    <a:pt x="1053678" y="406718"/>
                  </a:cubicBezTo>
                  <a:lnTo>
                    <a:pt x="997480" y="406718"/>
                  </a:lnTo>
                  <a:lnTo>
                    <a:pt x="980335" y="429578"/>
                  </a:lnTo>
                  <a:cubicBezTo>
                    <a:pt x="976525" y="438150"/>
                    <a:pt x="973668" y="447675"/>
                    <a:pt x="971763" y="458153"/>
                  </a:cubicBezTo>
                  <a:lnTo>
                    <a:pt x="971763" y="496253"/>
                  </a:lnTo>
                  <a:cubicBezTo>
                    <a:pt x="969858" y="503873"/>
                    <a:pt x="967000" y="511493"/>
                    <a:pt x="962238" y="517208"/>
                  </a:cubicBezTo>
                  <a:lnTo>
                    <a:pt x="962238" y="526733"/>
                  </a:lnTo>
                  <a:lnTo>
                    <a:pt x="947950" y="526733"/>
                  </a:lnTo>
                  <a:lnTo>
                    <a:pt x="930805" y="543878"/>
                  </a:lnTo>
                  <a:cubicBezTo>
                    <a:pt x="930805" y="543878"/>
                    <a:pt x="912708" y="531495"/>
                    <a:pt x="912708" y="528638"/>
                  </a:cubicBezTo>
                  <a:cubicBezTo>
                    <a:pt x="912708" y="525780"/>
                    <a:pt x="894610" y="520065"/>
                    <a:pt x="891753" y="520065"/>
                  </a:cubicBezTo>
                  <a:cubicBezTo>
                    <a:pt x="885085" y="521970"/>
                    <a:pt x="878418" y="521970"/>
                    <a:pt x="871750" y="520065"/>
                  </a:cubicBezTo>
                  <a:lnTo>
                    <a:pt x="838413" y="503873"/>
                  </a:lnTo>
                  <a:lnTo>
                    <a:pt x="817458" y="489585"/>
                  </a:lnTo>
                  <a:lnTo>
                    <a:pt x="805075" y="489585"/>
                  </a:lnTo>
                  <a:cubicBezTo>
                    <a:pt x="802218" y="489585"/>
                    <a:pt x="789835" y="507683"/>
                    <a:pt x="789835" y="507683"/>
                  </a:cubicBezTo>
                  <a:lnTo>
                    <a:pt x="771738" y="537210"/>
                  </a:lnTo>
                  <a:lnTo>
                    <a:pt x="757450" y="563880"/>
                  </a:lnTo>
                  <a:lnTo>
                    <a:pt x="742210" y="583883"/>
                  </a:lnTo>
                  <a:lnTo>
                    <a:pt x="732685" y="601980"/>
                  </a:lnTo>
                  <a:lnTo>
                    <a:pt x="732685" y="614363"/>
                  </a:lnTo>
                  <a:lnTo>
                    <a:pt x="742210" y="640080"/>
                  </a:lnTo>
                  <a:lnTo>
                    <a:pt x="732685" y="648653"/>
                  </a:lnTo>
                  <a:lnTo>
                    <a:pt x="705063" y="638175"/>
                  </a:lnTo>
                  <a:cubicBezTo>
                    <a:pt x="705063" y="638175"/>
                    <a:pt x="696490" y="617220"/>
                    <a:pt x="687918" y="617220"/>
                  </a:cubicBezTo>
                  <a:lnTo>
                    <a:pt x="567903" y="617220"/>
                  </a:lnTo>
                  <a:lnTo>
                    <a:pt x="567903" y="626745"/>
                  </a:lnTo>
                  <a:cubicBezTo>
                    <a:pt x="567903" y="636270"/>
                    <a:pt x="577428" y="636270"/>
                    <a:pt x="577428" y="636270"/>
                  </a:cubicBezTo>
                  <a:cubicBezTo>
                    <a:pt x="577428" y="636270"/>
                    <a:pt x="586953" y="636270"/>
                    <a:pt x="586953" y="644843"/>
                  </a:cubicBezTo>
                  <a:cubicBezTo>
                    <a:pt x="587905" y="653415"/>
                    <a:pt x="587905" y="661988"/>
                    <a:pt x="586953" y="670560"/>
                  </a:cubicBezTo>
                  <a:lnTo>
                    <a:pt x="586953" y="781050"/>
                  </a:lnTo>
                  <a:cubicBezTo>
                    <a:pt x="586953" y="783908"/>
                    <a:pt x="586953" y="793433"/>
                    <a:pt x="575523" y="796290"/>
                  </a:cubicBezTo>
                  <a:cubicBezTo>
                    <a:pt x="571713" y="798195"/>
                    <a:pt x="568855" y="800100"/>
                    <a:pt x="566950" y="802958"/>
                  </a:cubicBezTo>
                  <a:cubicBezTo>
                    <a:pt x="564093" y="804863"/>
                    <a:pt x="560283" y="804863"/>
                    <a:pt x="557425" y="802958"/>
                  </a:cubicBezTo>
                  <a:cubicBezTo>
                    <a:pt x="551710" y="801053"/>
                    <a:pt x="545043" y="801053"/>
                    <a:pt x="539328" y="802958"/>
                  </a:cubicBezTo>
                  <a:lnTo>
                    <a:pt x="539328" y="867728"/>
                  </a:lnTo>
                  <a:cubicBezTo>
                    <a:pt x="535518" y="866775"/>
                    <a:pt x="531708" y="866775"/>
                    <a:pt x="527898" y="867728"/>
                  </a:cubicBezTo>
                  <a:lnTo>
                    <a:pt x="464080" y="867728"/>
                  </a:lnTo>
                  <a:lnTo>
                    <a:pt x="413598" y="899160"/>
                  </a:lnTo>
                  <a:lnTo>
                    <a:pt x="365020" y="899160"/>
                  </a:lnTo>
                  <a:cubicBezTo>
                    <a:pt x="361210" y="904875"/>
                    <a:pt x="356448" y="910590"/>
                    <a:pt x="350733" y="914400"/>
                  </a:cubicBezTo>
                  <a:lnTo>
                    <a:pt x="330730" y="914400"/>
                  </a:lnTo>
                  <a:cubicBezTo>
                    <a:pt x="330730" y="914400"/>
                    <a:pt x="316443" y="928688"/>
                    <a:pt x="312633" y="928688"/>
                  </a:cubicBezTo>
                  <a:cubicBezTo>
                    <a:pt x="308823" y="928688"/>
                    <a:pt x="271675" y="899160"/>
                    <a:pt x="271675" y="899160"/>
                  </a:cubicBezTo>
                  <a:cubicBezTo>
                    <a:pt x="255483" y="912495"/>
                    <a:pt x="240243" y="926783"/>
                    <a:pt x="225955" y="942023"/>
                  </a:cubicBezTo>
                  <a:lnTo>
                    <a:pt x="171663" y="942023"/>
                  </a:lnTo>
                  <a:lnTo>
                    <a:pt x="171663" y="910590"/>
                  </a:lnTo>
                  <a:lnTo>
                    <a:pt x="120228" y="910590"/>
                  </a:lnTo>
                  <a:lnTo>
                    <a:pt x="111655" y="920115"/>
                  </a:lnTo>
                  <a:lnTo>
                    <a:pt x="103083" y="920115"/>
                  </a:lnTo>
                  <a:lnTo>
                    <a:pt x="91653" y="928688"/>
                  </a:lnTo>
                  <a:lnTo>
                    <a:pt x="46885" y="928688"/>
                  </a:lnTo>
                  <a:lnTo>
                    <a:pt x="46885" y="946785"/>
                  </a:lnTo>
                  <a:lnTo>
                    <a:pt x="34503" y="961073"/>
                  </a:lnTo>
                  <a:cubicBezTo>
                    <a:pt x="35455" y="963930"/>
                    <a:pt x="35455" y="966788"/>
                    <a:pt x="34503" y="969645"/>
                  </a:cubicBezTo>
                  <a:lnTo>
                    <a:pt x="12595" y="969645"/>
                  </a:lnTo>
                  <a:cubicBezTo>
                    <a:pt x="7833" y="975360"/>
                    <a:pt x="7833" y="982980"/>
                    <a:pt x="12595" y="987743"/>
                  </a:cubicBezTo>
                  <a:cubicBezTo>
                    <a:pt x="15453" y="995363"/>
                    <a:pt x="15453" y="1003935"/>
                    <a:pt x="12595" y="1011555"/>
                  </a:cubicBezTo>
                  <a:cubicBezTo>
                    <a:pt x="9738" y="1019175"/>
                    <a:pt x="-1692" y="1025843"/>
                    <a:pt x="213" y="1031558"/>
                  </a:cubicBezTo>
                  <a:cubicBezTo>
                    <a:pt x="1165" y="1037273"/>
                    <a:pt x="213" y="1048703"/>
                    <a:pt x="9738" y="1048703"/>
                  </a:cubicBezTo>
                  <a:cubicBezTo>
                    <a:pt x="22120" y="1047750"/>
                    <a:pt x="35455" y="1047750"/>
                    <a:pt x="47838" y="1048703"/>
                  </a:cubicBezTo>
                  <a:cubicBezTo>
                    <a:pt x="60220" y="1049655"/>
                    <a:pt x="68793" y="1063943"/>
                    <a:pt x="65935" y="1069658"/>
                  </a:cubicBezTo>
                  <a:cubicBezTo>
                    <a:pt x="63078" y="1075373"/>
                    <a:pt x="56410" y="1078230"/>
                    <a:pt x="56410" y="1087755"/>
                  </a:cubicBezTo>
                  <a:lnTo>
                    <a:pt x="56410" y="1119188"/>
                  </a:lnTo>
                  <a:cubicBezTo>
                    <a:pt x="56410" y="1124903"/>
                    <a:pt x="44028" y="1140143"/>
                    <a:pt x="42123" y="1142048"/>
                  </a:cubicBezTo>
                  <a:cubicBezTo>
                    <a:pt x="41170" y="1143000"/>
                    <a:pt x="42123" y="1159193"/>
                    <a:pt x="42123" y="1163003"/>
                  </a:cubicBezTo>
                  <a:lnTo>
                    <a:pt x="42123" y="1177290"/>
                  </a:lnTo>
                  <a:cubicBezTo>
                    <a:pt x="42123" y="1178243"/>
                    <a:pt x="1165" y="1177290"/>
                    <a:pt x="1165" y="1177290"/>
                  </a:cubicBezTo>
                  <a:lnTo>
                    <a:pt x="1165" y="1191578"/>
                  </a:lnTo>
                  <a:cubicBezTo>
                    <a:pt x="8785" y="1198245"/>
                    <a:pt x="17358" y="1203960"/>
                    <a:pt x="26883" y="1208723"/>
                  </a:cubicBezTo>
                  <a:lnTo>
                    <a:pt x="44980" y="1223963"/>
                  </a:lnTo>
                  <a:lnTo>
                    <a:pt x="44980" y="1233488"/>
                  </a:lnTo>
                  <a:cubicBezTo>
                    <a:pt x="44980" y="1233488"/>
                    <a:pt x="54505" y="1233488"/>
                    <a:pt x="59268" y="1240155"/>
                  </a:cubicBezTo>
                  <a:cubicBezTo>
                    <a:pt x="63078" y="1246823"/>
                    <a:pt x="79270" y="1261110"/>
                    <a:pt x="77365" y="1268730"/>
                  </a:cubicBezTo>
                  <a:cubicBezTo>
                    <a:pt x="76413" y="1275398"/>
                    <a:pt x="68793" y="1286828"/>
                    <a:pt x="68793" y="1292543"/>
                  </a:cubicBezTo>
                  <a:lnTo>
                    <a:pt x="68793" y="1315403"/>
                  </a:lnTo>
                  <a:cubicBezTo>
                    <a:pt x="68793" y="1319213"/>
                    <a:pt x="68793" y="1323975"/>
                    <a:pt x="81175" y="1326833"/>
                  </a:cubicBezTo>
                  <a:cubicBezTo>
                    <a:pt x="93558" y="1329690"/>
                    <a:pt x="98320" y="1326833"/>
                    <a:pt x="99273" y="1326833"/>
                  </a:cubicBezTo>
                  <a:cubicBezTo>
                    <a:pt x="97368" y="1334453"/>
                    <a:pt x="97368" y="1342073"/>
                    <a:pt x="99273" y="1349693"/>
                  </a:cubicBezTo>
                  <a:cubicBezTo>
                    <a:pt x="108798" y="1358265"/>
                    <a:pt x="110703" y="1362075"/>
                    <a:pt x="120228" y="1366838"/>
                  </a:cubicBezTo>
                  <a:cubicBezTo>
                    <a:pt x="129753" y="1372553"/>
                    <a:pt x="139278" y="1378268"/>
                    <a:pt x="149755" y="1382078"/>
                  </a:cubicBezTo>
                  <a:lnTo>
                    <a:pt x="172615" y="1388745"/>
                  </a:lnTo>
                  <a:lnTo>
                    <a:pt x="184045" y="1388745"/>
                  </a:lnTo>
                  <a:cubicBezTo>
                    <a:pt x="184998" y="1388745"/>
                    <a:pt x="175473" y="1403033"/>
                    <a:pt x="175473" y="1405890"/>
                  </a:cubicBezTo>
                  <a:lnTo>
                    <a:pt x="175473" y="1420178"/>
                  </a:lnTo>
                  <a:cubicBezTo>
                    <a:pt x="177378" y="1423988"/>
                    <a:pt x="177378" y="1428750"/>
                    <a:pt x="175473" y="1432560"/>
                  </a:cubicBezTo>
                  <a:cubicBezTo>
                    <a:pt x="176425" y="1439228"/>
                    <a:pt x="176425" y="1445895"/>
                    <a:pt x="175473" y="1452563"/>
                  </a:cubicBezTo>
                  <a:cubicBezTo>
                    <a:pt x="174520" y="1457325"/>
                    <a:pt x="174520" y="1462088"/>
                    <a:pt x="175473" y="1466850"/>
                  </a:cubicBezTo>
                  <a:cubicBezTo>
                    <a:pt x="180235" y="1473518"/>
                    <a:pt x="184998" y="1479233"/>
                    <a:pt x="190713" y="1484948"/>
                  </a:cubicBezTo>
                  <a:cubicBezTo>
                    <a:pt x="197380" y="1488758"/>
                    <a:pt x="204048" y="1493520"/>
                    <a:pt x="210715" y="1499235"/>
                  </a:cubicBezTo>
                  <a:lnTo>
                    <a:pt x="210715" y="1508760"/>
                  </a:lnTo>
                  <a:cubicBezTo>
                    <a:pt x="210715" y="1518285"/>
                    <a:pt x="210715" y="1520190"/>
                    <a:pt x="202143" y="1521143"/>
                  </a:cubicBezTo>
                  <a:lnTo>
                    <a:pt x="184998" y="1521143"/>
                  </a:lnTo>
                  <a:lnTo>
                    <a:pt x="184998" y="1529715"/>
                  </a:lnTo>
                  <a:cubicBezTo>
                    <a:pt x="184998" y="1535430"/>
                    <a:pt x="184998" y="1542098"/>
                    <a:pt x="184998" y="1547813"/>
                  </a:cubicBezTo>
                  <a:cubicBezTo>
                    <a:pt x="184998" y="1552575"/>
                    <a:pt x="184998" y="1558290"/>
                    <a:pt x="184998" y="1563053"/>
                  </a:cubicBezTo>
                  <a:cubicBezTo>
                    <a:pt x="183093" y="1568768"/>
                    <a:pt x="183093" y="1574483"/>
                    <a:pt x="184998" y="1580198"/>
                  </a:cubicBezTo>
                  <a:cubicBezTo>
                    <a:pt x="186903" y="1587818"/>
                    <a:pt x="188808" y="1594485"/>
                    <a:pt x="191665" y="1601153"/>
                  </a:cubicBezTo>
                  <a:lnTo>
                    <a:pt x="191665" y="1613535"/>
                  </a:lnTo>
                  <a:cubicBezTo>
                    <a:pt x="190713" y="1618298"/>
                    <a:pt x="190713" y="1623060"/>
                    <a:pt x="191665" y="1627823"/>
                  </a:cubicBezTo>
                  <a:cubicBezTo>
                    <a:pt x="192618" y="1635443"/>
                    <a:pt x="192618" y="1644015"/>
                    <a:pt x="191665" y="1651635"/>
                  </a:cubicBezTo>
                  <a:cubicBezTo>
                    <a:pt x="190713" y="1657350"/>
                    <a:pt x="186903" y="1663065"/>
                    <a:pt x="183093" y="1666875"/>
                  </a:cubicBezTo>
                  <a:cubicBezTo>
                    <a:pt x="179283" y="1671638"/>
                    <a:pt x="174520" y="1673543"/>
                    <a:pt x="170710" y="1673543"/>
                  </a:cubicBezTo>
                  <a:cubicBezTo>
                    <a:pt x="164043" y="1672590"/>
                    <a:pt x="157375" y="1669733"/>
                    <a:pt x="152613" y="1664970"/>
                  </a:cubicBezTo>
                  <a:cubicBezTo>
                    <a:pt x="150708" y="1661160"/>
                    <a:pt x="150708" y="1657350"/>
                    <a:pt x="152613" y="1653540"/>
                  </a:cubicBezTo>
                  <a:lnTo>
                    <a:pt x="162138" y="1644968"/>
                  </a:lnTo>
                  <a:lnTo>
                    <a:pt x="153565" y="1644968"/>
                  </a:lnTo>
                  <a:cubicBezTo>
                    <a:pt x="145945" y="1646873"/>
                    <a:pt x="139278" y="1649730"/>
                    <a:pt x="132610" y="1653540"/>
                  </a:cubicBezTo>
                  <a:cubicBezTo>
                    <a:pt x="131658" y="1661160"/>
                    <a:pt x="131658" y="1668780"/>
                    <a:pt x="132610" y="1676400"/>
                  </a:cubicBezTo>
                  <a:lnTo>
                    <a:pt x="132610" y="1699260"/>
                  </a:lnTo>
                  <a:lnTo>
                    <a:pt x="141183" y="1714500"/>
                  </a:lnTo>
                  <a:lnTo>
                    <a:pt x="141183" y="1732598"/>
                  </a:lnTo>
                  <a:lnTo>
                    <a:pt x="147850" y="1742123"/>
                  </a:lnTo>
                  <a:lnTo>
                    <a:pt x="139278" y="1753553"/>
                  </a:lnTo>
                  <a:cubicBezTo>
                    <a:pt x="138325" y="1758315"/>
                    <a:pt x="138325" y="1764030"/>
                    <a:pt x="139278" y="1768793"/>
                  </a:cubicBezTo>
                  <a:cubicBezTo>
                    <a:pt x="140230" y="1773555"/>
                    <a:pt x="147850" y="1798320"/>
                    <a:pt x="156423" y="1803083"/>
                  </a:cubicBezTo>
                  <a:cubicBezTo>
                    <a:pt x="164995" y="1806893"/>
                    <a:pt x="174520" y="1803083"/>
                    <a:pt x="177378" y="1803083"/>
                  </a:cubicBezTo>
                  <a:cubicBezTo>
                    <a:pt x="180235" y="1803083"/>
                    <a:pt x="185950" y="1803083"/>
                    <a:pt x="189760" y="1812608"/>
                  </a:cubicBezTo>
                  <a:cubicBezTo>
                    <a:pt x="193570" y="1822133"/>
                    <a:pt x="209763" y="1812608"/>
                    <a:pt x="209763" y="1812608"/>
                  </a:cubicBezTo>
                  <a:cubicBezTo>
                    <a:pt x="210715" y="1820228"/>
                    <a:pt x="213573" y="1827848"/>
                    <a:pt x="218335" y="1835468"/>
                  </a:cubicBezTo>
                  <a:lnTo>
                    <a:pt x="244053" y="1864043"/>
                  </a:lnTo>
                  <a:lnTo>
                    <a:pt x="265008" y="1886903"/>
                  </a:lnTo>
                  <a:lnTo>
                    <a:pt x="294535" y="1916430"/>
                  </a:lnTo>
                  <a:lnTo>
                    <a:pt x="303108" y="1916430"/>
                  </a:lnTo>
                  <a:lnTo>
                    <a:pt x="314538" y="1899285"/>
                  </a:lnTo>
                  <a:lnTo>
                    <a:pt x="354543" y="1899285"/>
                  </a:lnTo>
                  <a:cubicBezTo>
                    <a:pt x="354543" y="1899285"/>
                    <a:pt x="365973" y="1907858"/>
                    <a:pt x="365973" y="1911668"/>
                  </a:cubicBezTo>
                  <a:cubicBezTo>
                    <a:pt x="365020" y="1917383"/>
                    <a:pt x="365020" y="1923098"/>
                    <a:pt x="365973" y="1928813"/>
                  </a:cubicBezTo>
                  <a:cubicBezTo>
                    <a:pt x="372640" y="1934528"/>
                    <a:pt x="380260" y="1940243"/>
                    <a:pt x="388833" y="1944053"/>
                  </a:cubicBezTo>
                  <a:lnTo>
                    <a:pt x="411693" y="1970723"/>
                  </a:lnTo>
                  <a:lnTo>
                    <a:pt x="426933" y="1988820"/>
                  </a:lnTo>
                  <a:cubicBezTo>
                    <a:pt x="431695" y="1992630"/>
                    <a:pt x="436458" y="1998345"/>
                    <a:pt x="438363" y="2004060"/>
                  </a:cubicBezTo>
                  <a:cubicBezTo>
                    <a:pt x="438363" y="2010728"/>
                    <a:pt x="438363" y="2022158"/>
                    <a:pt x="446935" y="2026920"/>
                  </a:cubicBezTo>
                  <a:cubicBezTo>
                    <a:pt x="455508" y="2030730"/>
                    <a:pt x="458365" y="2035493"/>
                    <a:pt x="464080" y="2033588"/>
                  </a:cubicBezTo>
                  <a:cubicBezTo>
                    <a:pt x="469795" y="2032635"/>
                    <a:pt x="481225" y="2026920"/>
                    <a:pt x="486940" y="2033588"/>
                  </a:cubicBezTo>
                  <a:cubicBezTo>
                    <a:pt x="494560" y="2035493"/>
                    <a:pt x="499323" y="2042160"/>
                    <a:pt x="499323" y="2048828"/>
                  </a:cubicBezTo>
                  <a:lnTo>
                    <a:pt x="499323" y="2069783"/>
                  </a:lnTo>
                  <a:cubicBezTo>
                    <a:pt x="499323" y="2072640"/>
                    <a:pt x="525040" y="2093595"/>
                    <a:pt x="525040" y="2093595"/>
                  </a:cubicBezTo>
                  <a:lnTo>
                    <a:pt x="545043" y="2107883"/>
                  </a:lnTo>
                  <a:lnTo>
                    <a:pt x="556473" y="2107883"/>
                  </a:lnTo>
                  <a:cubicBezTo>
                    <a:pt x="560283" y="2107883"/>
                    <a:pt x="563140" y="2117408"/>
                    <a:pt x="556473" y="2120265"/>
                  </a:cubicBezTo>
                  <a:cubicBezTo>
                    <a:pt x="549805" y="2123123"/>
                    <a:pt x="556473" y="2128838"/>
                    <a:pt x="556473" y="2129790"/>
                  </a:cubicBezTo>
                  <a:lnTo>
                    <a:pt x="593620" y="2129790"/>
                  </a:lnTo>
                  <a:cubicBezTo>
                    <a:pt x="597430" y="2136458"/>
                    <a:pt x="600288" y="2144078"/>
                    <a:pt x="603145" y="2150745"/>
                  </a:cubicBezTo>
                  <a:cubicBezTo>
                    <a:pt x="602193" y="2155508"/>
                    <a:pt x="602193" y="2160270"/>
                    <a:pt x="603145" y="2165033"/>
                  </a:cubicBezTo>
                  <a:lnTo>
                    <a:pt x="615528" y="2165033"/>
                  </a:lnTo>
                  <a:lnTo>
                    <a:pt x="615528" y="2156460"/>
                  </a:lnTo>
                  <a:lnTo>
                    <a:pt x="615528" y="2170748"/>
                  </a:lnTo>
                  <a:lnTo>
                    <a:pt x="624100" y="2177415"/>
                  </a:lnTo>
                  <a:lnTo>
                    <a:pt x="633625" y="2170748"/>
                  </a:lnTo>
                  <a:lnTo>
                    <a:pt x="642198" y="2170748"/>
                  </a:lnTo>
                  <a:lnTo>
                    <a:pt x="673630" y="2191703"/>
                  </a:lnTo>
                  <a:lnTo>
                    <a:pt x="694585" y="2201228"/>
                  </a:lnTo>
                  <a:lnTo>
                    <a:pt x="848890" y="2201228"/>
                  </a:lnTo>
                  <a:cubicBezTo>
                    <a:pt x="848890" y="2201228"/>
                    <a:pt x="866035" y="2201228"/>
                    <a:pt x="866988" y="2212658"/>
                  </a:cubicBezTo>
                  <a:cubicBezTo>
                    <a:pt x="867940" y="2224088"/>
                    <a:pt x="857463" y="2245043"/>
                    <a:pt x="857463" y="2250758"/>
                  </a:cubicBezTo>
                  <a:cubicBezTo>
                    <a:pt x="855558" y="2256473"/>
                    <a:pt x="855558" y="2263140"/>
                    <a:pt x="857463" y="2268855"/>
                  </a:cubicBezTo>
                  <a:cubicBezTo>
                    <a:pt x="859368" y="2274570"/>
                    <a:pt x="857463" y="2277428"/>
                    <a:pt x="866035" y="2268855"/>
                  </a:cubicBezTo>
                  <a:cubicBezTo>
                    <a:pt x="874608" y="2260283"/>
                    <a:pt x="872703" y="2268855"/>
                    <a:pt x="877465" y="2251710"/>
                  </a:cubicBezTo>
                  <a:cubicBezTo>
                    <a:pt x="879370" y="2244090"/>
                    <a:pt x="884133" y="2237423"/>
                    <a:pt x="889848" y="2231708"/>
                  </a:cubicBezTo>
                  <a:lnTo>
                    <a:pt x="915565" y="2208848"/>
                  </a:lnTo>
                  <a:cubicBezTo>
                    <a:pt x="922233" y="2208848"/>
                    <a:pt x="927948" y="2197418"/>
                    <a:pt x="936520" y="2197418"/>
                  </a:cubicBezTo>
                  <a:lnTo>
                    <a:pt x="959380" y="2197418"/>
                  </a:lnTo>
                  <a:cubicBezTo>
                    <a:pt x="968905" y="2201228"/>
                    <a:pt x="978430" y="2205990"/>
                    <a:pt x="987955" y="2211705"/>
                  </a:cubicBezTo>
                  <a:lnTo>
                    <a:pt x="1020340" y="2228850"/>
                  </a:lnTo>
                  <a:lnTo>
                    <a:pt x="1028913" y="2228850"/>
                  </a:lnTo>
                  <a:cubicBezTo>
                    <a:pt x="1037485" y="2228850"/>
                    <a:pt x="1040343" y="2228850"/>
                    <a:pt x="1043200" y="2222183"/>
                  </a:cubicBezTo>
                  <a:cubicBezTo>
                    <a:pt x="1046058" y="2215515"/>
                    <a:pt x="1049868" y="2215515"/>
                    <a:pt x="1057488" y="2222183"/>
                  </a:cubicBezTo>
                  <a:cubicBezTo>
                    <a:pt x="1064155" y="2228850"/>
                    <a:pt x="1068918" y="2233613"/>
                    <a:pt x="1068918" y="2237423"/>
                  </a:cubicBezTo>
                  <a:cubicBezTo>
                    <a:pt x="1067013" y="2243138"/>
                    <a:pt x="1067013" y="2249805"/>
                    <a:pt x="1068918" y="2255520"/>
                  </a:cubicBezTo>
                  <a:cubicBezTo>
                    <a:pt x="1070823" y="2261235"/>
                    <a:pt x="1075585" y="2275523"/>
                    <a:pt x="1077490" y="2276475"/>
                  </a:cubicBezTo>
                  <a:cubicBezTo>
                    <a:pt x="1078443" y="2277428"/>
                    <a:pt x="1087015" y="2276475"/>
                    <a:pt x="1089873" y="2283143"/>
                  </a:cubicBezTo>
                  <a:cubicBezTo>
                    <a:pt x="1092730" y="2289810"/>
                    <a:pt x="1104160" y="2283143"/>
                    <a:pt x="1107018" y="2289810"/>
                  </a:cubicBezTo>
                  <a:cubicBezTo>
                    <a:pt x="1107970" y="2296478"/>
                    <a:pt x="1107970" y="2303145"/>
                    <a:pt x="1107018" y="2309813"/>
                  </a:cubicBezTo>
                  <a:lnTo>
                    <a:pt x="1107018" y="2329815"/>
                  </a:lnTo>
                  <a:cubicBezTo>
                    <a:pt x="1110828" y="2330768"/>
                    <a:pt x="1114638" y="2330768"/>
                    <a:pt x="1118448" y="2329815"/>
                  </a:cubicBezTo>
                  <a:cubicBezTo>
                    <a:pt x="1127973" y="2332673"/>
                    <a:pt x="1138450" y="2335530"/>
                    <a:pt x="1147975" y="2336483"/>
                  </a:cubicBezTo>
                  <a:lnTo>
                    <a:pt x="1173693" y="2336483"/>
                  </a:lnTo>
                  <a:cubicBezTo>
                    <a:pt x="1182265" y="2338388"/>
                    <a:pt x="1190838" y="2338388"/>
                    <a:pt x="1199410" y="2336483"/>
                  </a:cubicBezTo>
                  <a:cubicBezTo>
                    <a:pt x="1210840" y="2337435"/>
                    <a:pt x="1222270" y="2337435"/>
                    <a:pt x="1233700" y="2336483"/>
                  </a:cubicBezTo>
                  <a:cubicBezTo>
                    <a:pt x="1245130" y="2335530"/>
                    <a:pt x="1248941" y="2322195"/>
                    <a:pt x="1251798" y="2318385"/>
                  </a:cubicBezTo>
                  <a:cubicBezTo>
                    <a:pt x="1255608" y="2311718"/>
                    <a:pt x="1260370" y="2305050"/>
                    <a:pt x="1266085" y="2300288"/>
                  </a:cubicBezTo>
                  <a:cubicBezTo>
                    <a:pt x="1271800" y="2294573"/>
                    <a:pt x="1278468" y="2289810"/>
                    <a:pt x="1286088" y="2287905"/>
                  </a:cubicBezTo>
                  <a:cubicBezTo>
                    <a:pt x="1295613" y="2287905"/>
                    <a:pt x="1301328" y="2279333"/>
                    <a:pt x="1312758" y="2279333"/>
                  </a:cubicBezTo>
                  <a:cubicBezTo>
                    <a:pt x="1322283" y="2280285"/>
                    <a:pt x="1332760" y="2280285"/>
                    <a:pt x="1342285" y="2279333"/>
                  </a:cubicBezTo>
                  <a:lnTo>
                    <a:pt x="1363241" y="2266950"/>
                  </a:lnTo>
                  <a:cubicBezTo>
                    <a:pt x="1363241" y="2266950"/>
                    <a:pt x="1375623" y="2248853"/>
                    <a:pt x="1380385" y="2246948"/>
                  </a:cubicBezTo>
                  <a:cubicBezTo>
                    <a:pt x="1387053" y="2245995"/>
                    <a:pt x="1394673" y="2245995"/>
                    <a:pt x="1401341" y="2246948"/>
                  </a:cubicBezTo>
                  <a:lnTo>
                    <a:pt x="1459443" y="2246948"/>
                  </a:lnTo>
                  <a:cubicBezTo>
                    <a:pt x="1467063" y="2251710"/>
                    <a:pt x="1474683" y="2258378"/>
                    <a:pt x="1480398" y="2265045"/>
                  </a:cubicBezTo>
                  <a:cubicBezTo>
                    <a:pt x="1487066" y="2271713"/>
                    <a:pt x="1488970" y="2274570"/>
                    <a:pt x="1492780" y="2276475"/>
                  </a:cubicBezTo>
                  <a:cubicBezTo>
                    <a:pt x="1497543" y="2280285"/>
                    <a:pt x="1502305" y="2283143"/>
                    <a:pt x="1508020" y="2283143"/>
                  </a:cubicBezTo>
                  <a:lnTo>
                    <a:pt x="1522308" y="2283143"/>
                  </a:lnTo>
                  <a:cubicBezTo>
                    <a:pt x="1526118" y="2279333"/>
                    <a:pt x="1528023" y="2275523"/>
                    <a:pt x="1528975" y="2270760"/>
                  </a:cubicBezTo>
                  <a:cubicBezTo>
                    <a:pt x="1529928" y="2265998"/>
                    <a:pt x="1529928" y="2260283"/>
                    <a:pt x="1528975" y="2255520"/>
                  </a:cubicBezTo>
                  <a:lnTo>
                    <a:pt x="1538500" y="2244090"/>
                  </a:lnTo>
                  <a:cubicBezTo>
                    <a:pt x="1538500" y="2244090"/>
                    <a:pt x="1548025" y="2237423"/>
                    <a:pt x="1553741" y="2244090"/>
                  </a:cubicBezTo>
                  <a:lnTo>
                    <a:pt x="1568980" y="2256473"/>
                  </a:lnTo>
                  <a:cubicBezTo>
                    <a:pt x="1568980" y="2256473"/>
                    <a:pt x="1583268" y="2265998"/>
                    <a:pt x="1584220" y="2268855"/>
                  </a:cubicBezTo>
                  <a:cubicBezTo>
                    <a:pt x="1585173" y="2271713"/>
                    <a:pt x="1584220" y="2280285"/>
                    <a:pt x="1584220" y="2286000"/>
                  </a:cubicBezTo>
                  <a:lnTo>
                    <a:pt x="1584220" y="2309813"/>
                  </a:lnTo>
                  <a:cubicBezTo>
                    <a:pt x="1584220" y="2313623"/>
                    <a:pt x="1584220" y="2321243"/>
                    <a:pt x="1590888" y="2321243"/>
                  </a:cubicBezTo>
                  <a:cubicBezTo>
                    <a:pt x="1597555" y="2321243"/>
                    <a:pt x="1600413" y="2311718"/>
                    <a:pt x="1600413" y="2311718"/>
                  </a:cubicBezTo>
                  <a:lnTo>
                    <a:pt x="1609938" y="2311718"/>
                  </a:lnTo>
                  <a:cubicBezTo>
                    <a:pt x="1619463" y="2311718"/>
                    <a:pt x="1624225" y="2326958"/>
                    <a:pt x="1624225" y="2331720"/>
                  </a:cubicBezTo>
                  <a:cubicBezTo>
                    <a:pt x="1623273" y="2342198"/>
                    <a:pt x="1623273" y="2352675"/>
                    <a:pt x="1624225" y="2363153"/>
                  </a:cubicBezTo>
                  <a:lnTo>
                    <a:pt x="1624225" y="2419350"/>
                  </a:lnTo>
                  <a:cubicBezTo>
                    <a:pt x="1621368" y="2424113"/>
                    <a:pt x="1618510" y="2429828"/>
                    <a:pt x="1617558" y="2434590"/>
                  </a:cubicBezTo>
                  <a:lnTo>
                    <a:pt x="1617558" y="2446973"/>
                  </a:lnTo>
                  <a:lnTo>
                    <a:pt x="1606128" y="2455545"/>
                  </a:lnTo>
                  <a:lnTo>
                    <a:pt x="1606128" y="2481263"/>
                  </a:lnTo>
                  <a:lnTo>
                    <a:pt x="1597555" y="2481263"/>
                  </a:lnTo>
                  <a:lnTo>
                    <a:pt x="1588030" y="2499360"/>
                  </a:lnTo>
                  <a:cubicBezTo>
                    <a:pt x="1588030" y="2499360"/>
                    <a:pt x="1575648" y="2490788"/>
                    <a:pt x="1570885" y="2499360"/>
                  </a:cubicBezTo>
                  <a:lnTo>
                    <a:pt x="1570885" y="2513648"/>
                  </a:lnTo>
                  <a:lnTo>
                    <a:pt x="1561360" y="2520315"/>
                  </a:lnTo>
                  <a:cubicBezTo>
                    <a:pt x="1556598" y="2521268"/>
                    <a:pt x="1551835" y="2521268"/>
                    <a:pt x="1547073" y="2520315"/>
                  </a:cubicBezTo>
                  <a:lnTo>
                    <a:pt x="1547073" y="2637473"/>
                  </a:lnTo>
                  <a:lnTo>
                    <a:pt x="1568028" y="2628900"/>
                  </a:lnTo>
                  <a:lnTo>
                    <a:pt x="1628988" y="2628900"/>
                  </a:lnTo>
                  <a:cubicBezTo>
                    <a:pt x="1628988" y="2628900"/>
                    <a:pt x="1641370" y="2628900"/>
                    <a:pt x="1635655" y="2640330"/>
                  </a:cubicBezTo>
                  <a:cubicBezTo>
                    <a:pt x="1633750" y="2645093"/>
                    <a:pt x="1630893" y="2648903"/>
                    <a:pt x="1627083" y="2651760"/>
                  </a:cubicBezTo>
                  <a:lnTo>
                    <a:pt x="1627083" y="2658428"/>
                  </a:lnTo>
                  <a:lnTo>
                    <a:pt x="1635655" y="2658428"/>
                  </a:lnTo>
                  <a:lnTo>
                    <a:pt x="1635655" y="2707958"/>
                  </a:lnTo>
                  <a:lnTo>
                    <a:pt x="1682328" y="2707958"/>
                  </a:lnTo>
                  <a:cubicBezTo>
                    <a:pt x="1682328" y="2707958"/>
                    <a:pt x="1699473" y="2707958"/>
                    <a:pt x="1691853" y="2717483"/>
                  </a:cubicBezTo>
                  <a:lnTo>
                    <a:pt x="1676613" y="2732723"/>
                  </a:lnTo>
                  <a:lnTo>
                    <a:pt x="1676613" y="2787968"/>
                  </a:lnTo>
                  <a:lnTo>
                    <a:pt x="1731858" y="2787968"/>
                  </a:lnTo>
                  <a:lnTo>
                    <a:pt x="1731858" y="2816543"/>
                  </a:lnTo>
                  <a:cubicBezTo>
                    <a:pt x="1736620" y="2820353"/>
                    <a:pt x="1741383" y="2824163"/>
                    <a:pt x="1746145" y="2827973"/>
                  </a:cubicBezTo>
                  <a:lnTo>
                    <a:pt x="1791866" y="2827973"/>
                  </a:lnTo>
                  <a:lnTo>
                    <a:pt x="1801391" y="2821305"/>
                  </a:lnTo>
                  <a:lnTo>
                    <a:pt x="1809963" y="2812733"/>
                  </a:lnTo>
                  <a:lnTo>
                    <a:pt x="1828060" y="2812733"/>
                  </a:lnTo>
                  <a:lnTo>
                    <a:pt x="1828060" y="2861310"/>
                  </a:lnTo>
                  <a:lnTo>
                    <a:pt x="1874733" y="2861310"/>
                  </a:lnTo>
                  <a:lnTo>
                    <a:pt x="1874733" y="2820353"/>
                  </a:lnTo>
                  <a:lnTo>
                    <a:pt x="1868066" y="2807970"/>
                  </a:lnTo>
                  <a:lnTo>
                    <a:pt x="1868066" y="2762250"/>
                  </a:lnTo>
                  <a:cubicBezTo>
                    <a:pt x="1868066" y="2762250"/>
                    <a:pt x="1876638" y="2755583"/>
                    <a:pt x="1880448" y="2755583"/>
                  </a:cubicBezTo>
                  <a:lnTo>
                    <a:pt x="1926168" y="2755583"/>
                  </a:lnTo>
                  <a:cubicBezTo>
                    <a:pt x="1928073" y="2752725"/>
                    <a:pt x="1931883" y="2749868"/>
                    <a:pt x="1934741" y="2748915"/>
                  </a:cubicBezTo>
                  <a:lnTo>
                    <a:pt x="1946170" y="2739390"/>
                  </a:lnTo>
                  <a:lnTo>
                    <a:pt x="1955695" y="2739390"/>
                  </a:lnTo>
                  <a:cubicBezTo>
                    <a:pt x="1965220" y="2739390"/>
                    <a:pt x="1965220" y="2750820"/>
                    <a:pt x="1965220" y="2750820"/>
                  </a:cubicBezTo>
                  <a:lnTo>
                    <a:pt x="1988080" y="2750820"/>
                  </a:lnTo>
                  <a:lnTo>
                    <a:pt x="1994748" y="2744153"/>
                  </a:lnTo>
                  <a:lnTo>
                    <a:pt x="2001416" y="2734628"/>
                  </a:lnTo>
                  <a:lnTo>
                    <a:pt x="2018560" y="2734628"/>
                  </a:lnTo>
                  <a:lnTo>
                    <a:pt x="2025228" y="2744153"/>
                  </a:lnTo>
                  <a:lnTo>
                    <a:pt x="2037610" y="2732723"/>
                  </a:lnTo>
                  <a:lnTo>
                    <a:pt x="2046183" y="2732723"/>
                  </a:lnTo>
                  <a:lnTo>
                    <a:pt x="2057613" y="2749868"/>
                  </a:lnTo>
                  <a:cubicBezTo>
                    <a:pt x="2057613" y="2749868"/>
                    <a:pt x="2057613" y="2758440"/>
                    <a:pt x="2066185" y="2758440"/>
                  </a:cubicBezTo>
                  <a:cubicBezTo>
                    <a:pt x="2074758" y="2758440"/>
                    <a:pt x="2077616" y="2747010"/>
                    <a:pt x="2077616" y="2747010"/>
                  </a:cubicBezTo>
                  <a:lnTo>
                    <a:pt x="2077616" y="2731770"/>
                  </a:lnTo>
                  <a:lnTo>
                    <a:pt x="2097618" y="2731770"/>
                  </a:lnTo>
                  <a:cubicBezTo>
                    <a:pt x="2109048" y="2727960"/>
                    <a:pt x="2119526" y="2724150"/>
                    <a:pt x="2130003" y="2719388"/>
                  </a:cubicBezTo>
                  <a:cubicBezTo>
                    <a:pt x="2140480" y="2714625"/>
                    <a:pt x="2138576" y="2695575"/>
                    <a:pt x="2141433" y="2693670"/>
                  </a:cubicBezTo>
                  <a:cubicBezTo>
                    <a:pt x="2144291" y="2692718"/>
                    <a:pt x="2175723" y="2675573"/>
                    <a:pt x="2181438" y="2678430"/>
                  </a:cubicBezTo>
                  <a:cubicBezTo>
                    <a:pt x="2187153" y="2681288"/>
                    <a:pt x="2210966" y="2705100"/>
                    <a:pt x="2213823" y="2707005"/>
                  </a:cubicBezTo>
                  <a:cubicBezTo>
                    <a:pt x="2236683" y="2708910"/>
                    <a:pt x="2260496" y="2711768"/>
                    <a:pt x="2283355" y="2715578"/>
                  </a:cubicBezTo>
                  <a:cubicBezTo>
                    <a:pt x="2287166" y="2716530"/>
                    <a:pt x="2290023" y="2719388"/>
                    <a:pt x="2290976" y="2723198"/>
                  </a:cubicBezTo>
                  <a:cubicBezTo>
                    <a:pt x="2291928" y="2727008"/>
                    <a:pt x="2291928" y="2730818"/>
                    <a:pt x="2290023" y="2733675"/>
                  </a:cubicBezTo>
                  <a:cubicBezTo>
                    <a:pt x="2284308" y="2741295"/>
                    <a:pt x="2281451" y="2749868"/>
                    <a:pt x="2280498" y="2759393"/>
                  </a:cubicBezTo>
                  <a:lnTo>
                    <a:pt x="2280498" y="2787968"/>
                  </a:lnTo>
                  <a:cubicBezTo>
                    <a:pt x="2280498" y="2790825"/>
                    <a:pt x="2294785" y="2787968"/>
                    <a:pt x="2301453" y="2796540"/>
                  </a:cubicBezTo>
                  <a:lnTo>
                    <a:pt x="2330980" y="2816543"/>
                  </a:lnTo>
                  <a:cubicBezTo>
                    <a:pt x="2339553" y="2822258"/>
                    <a:pt x="2348126" y="2826068"/>
                    <a:pt x="2357651" y="2827973"/>
                  </a:cubicBezTo>
                  <a:lnTo>
                    <a:pt x="2392893" y="2827973"/>
                  </a:lnTo>
                  <a:cubicBezTo>
                    <a:pt x="2395751" y="2829878"/>
                    <a:pt x="2399560" y="2829878"/>
                    <a:pt x="2402418" y="2827973"/>
                  </a:cubicBezTo>
                  <a:lnTo>
                    <a:pt x="2402418" y="2828925"/>
                  </a:lnTo>
                  <a:lnTo>
                    <a:pt x="2413848" y="2828925"/>
                  </a:lnTo>
                  <a:lnTo>
                    <a:pt x="2413848" y="2819400"/>
                  </a:lnTo>
                  <a:lnTo>
                    <a:pt x="2431946" y="2819400"/>
                  </a:lnTo>
                  <a:cubicBezTo>
                    <a:pt x="2431946" y="2814638"/>
                    <a:pt x="2431946" y="2808923"/>
                    <a:pt x="2431946" y="2804160"/>
                  </a:cubicBezTo>
                  <a:cubicBezTo>
                    <a:pt x="2430993" y="2800350"/>
                    <a:pt x="2430993" y="2796540"/>
                    <a:pt x="2431946" y="2792730"/>
                  </a:cubicBezTo>
                  <a:lnTo>
                    <a:pt x="2440518" y="2805113"/>
                  </a:lnTo>
                  <a:lnTo>
                    <a:pt x="2449091" y="2816543"/>
                  </a:lnTo>
                  <a:lnTo>
                    <a:pt x="2449091" y="2805113"/>
                  </a:lnTo>
                  <a:lnTo>
                    <a:pt x="2455758" y="2819400"/>
                  </a:lnTo>
                  <a:lnTo>
                    <a:pt x="2464331" y="2819400"/>
                  </a:lnTo>
                  <a:lnTo>
                    <a:pt x="2464331" y="2831783"/>
                  </a:lnTo>
                  <a:lnTo>
                    <a:pt x="2498620" y="2831783"/>
                  </a:lnTo>
                  <a:lnTo>
                    <a:pt x="2498620" y="2808923"/>
                  </a:lnTo>
                  <a:lnTo>
                    <a:pt x="2507193" y="2824163"/>
                  </a:lnTo>
                  <a:lnTo>
                    <a:pt x="2525291" y="2824163"/>
                  </a:lnTo>
                  <a:lnTo>
                    <a:pt x="2510051" y="2841308"/>
                  </a:lnTo>
                  <a:lnTo>
                    <a:pt x="2510051" y="2907983"/>
                  </a:lnTo>
                  <a:lnTo>
                    <a:pt x="2525291" y="2925128"/>
                  </a:lnTo>
                  <a:cubicBezTo>
                    <a:pt x="2525291" y="2925128"/>
                    <a:pt x="2525291" y="2946083"/>
                    <a:pt x="2512908" y="2948940"/>
                  </a:cubicBezTo>
                  <a:lnTo>
                    <a:pt x="2494810" y="2948940"/>
                  </a:lnTo>
                  <a:cubicBezTo>
                    <a:pt x="2494810" y="2948940"/>
                    <a:pt x="2494810" y="2955608"/>
                    <a:pt x="2486238" y="2955608"/>
                  </a:cubicBezTo>
                  <a:lnTo>
                    <a:pt x="2470998" y="2955608"/>
                  </a:lnTo>
                  <a:cubicBezTo>
                    <a:pt x="2470998" y="2955608"/>
                    <a:pt x="2456710" y="2955608"/>
                    <a:pt x="2459568" y="2962275"/>
                  </a:cubicBezTo>
                  <a:cubicBezTo>
                    <a:pt x="2459568" y="2966085"/>
                    <a:pt x="2459568" y="2970848"/>
                    <a:pt x="2459568" y="2974658"/>
                  </a:cubicBezTo>
                  <a:lnTo>
                    <a:pt x="2407180" y="3009900"/>
                  </a:lnTo>
                  <a:cubicBezTo>
                    <a:pt x="2406228" y="3021330"/>
                    <a:pt x="2406228" y="3033713"/>
                    <a:pt x="2407180" y="3045143"/>
                  </a:cubicBezTo>
                  <a:cubicBezTo>
                    <a:pt x="2409085" y="3056573"/>
                    <a:pt x="2411943" y="3067050"/>
                    <a:pt x="2415753" y="3077528"/>
                  </a:cubicBezTo>
                  <a:cubicBezTo>
                    <a:pt x="2419563" y="3088005"/>
                    <a:pt x="2433851" y="3098483"/>
                    <a:pt x="2438613" y="3098483"/>
                  </a:cubicBezTo>
                  <a:cubicBezTo>
                    <a:pt x="2445281" y="3099435"/>
                    <a:pt x="2451948" y="3099435"/>
                    <a:pt x="2458616" y="3098483"/>
                  </a:cubicBezTo>
                  <a:cubicBezTo>
                    <a:pt x="2465283" y="3096578"/>
                    <a:pt x="2472903" y="3096578"/>
                    <a:pt x="2479570" y="3098483"/>
                  </a:cubicBezTo>
                  <a:cubicBezTo>
                    <a:pt x="2486238" y="3100388"/>
                    <a:pt x="2489095" y="3110865"/>
                    <a:pt x="2491001" y="3109913"/>
                  </a:cubicBezTo>
                  <a:cubicBezTo>
                    <a:pt x="2497668" y="3108008"/>
                    <a:pt x="2503383" y="3104198"/>
                    <a:pt x="2508145" y="3098483"/>
                  </a:cubicBezTo>
                  <a:cubicBezTo>
                    <a:pt x="2508145" y="3091815"/>
                    <a:pt x="2508145" y="3084195"/>
                    <a:pt x="2520528" y="3084195"/>
                  </a:cubicBezTo>
                  <a:lnTo>
                    <a:pt x="2532910" y="3084195"/>
                  </a:lnTo>
                  <a:cubicBezTo>
                    <a:pt x="2533863" y="3084195"/>
                    <a:pt x="2545293" y="3063240"/>
                    <a:pt x="2550056" y="3061335"/>
                  </a:cubicBezTo>
                  <a:lnTo>
                    <a:pt x="2567201" y="3061335"/>
                  </a:lnTo>
                  <a:lnTo>
                    <a:pt x="2567201" y="3052763"/>
                  </a:lnTo>
                  <a:cubicBezTo>
                    <a:pt x="2568153" y="3048000"/>
                    <a:pt x="2568153" y="3043238"/>
                    <a:pt x="2567201" y="3038475"/>
                  </a:cubicBezTo>
                  <a:lnTo>
                    <a:pt x="2567201" y="3021330"/>
                  </a:lnTo>
                  <a:lnTo>
                    <a:pt x="2585298" y="2987040"/>
                  </a:lnTo>
                  <a:lnTo>
                    <a:pt x="2585298" y="2969895"/>
                  </a:lnTo>
                  <a:lnTo>
                    <a:pt x="2602443" y="2969895"/>
                  </a:lnTo>
                  <a:cubicBezTo>
                    <a:pt x="2603395" y="2962275"/>
                    <a:pt x="2603395" y="2953703"/>
                    <a:pt x="2602443" y="2946083"/>
                  </a:cubicBezTo>
                  <a:cubicBezTo>
                    <a:pt x="2601491" y="2938463"/>
                    <a:pt x="2588156" y="2927985"/>
                    <a:pt x="2582441" y="2927985"/>
                  </a:cubicBezTo>
                  <a:lnTo>
                    <a:pt x="2562438" y="2927985"/>
                  </a:lnTo>
                  <a:cubicBezTo>
                    <a:pt x="2562438" y="2927985"/>
                    <a:pt x="2544341" y="2916555"/>
                    <a:pt x="2547198" y="2910840"/>
                  </a:cubicBezTo>
                  <a:cubicBezTo>
                    <a:pt x="2551008" y="2906078"/>
                    <a:pt x="2554818" y="2900363"/>
                    <a:pt x="2558628" y="2895600"/>
                  </a:cubicBezTo>
                  <a:lnTo>
                    <a:pt x="2547198" y="2881313"/>
                  </a:lnTo>
                  <a:lnTo>
                    <a:pt x="2547198" y="2992755"/>
                  </a:lnTo>
                  <a:lnTo>
                    <a:pt x="2534816" y="2992755"/>
                  </a:lnTo>
                  <a:cubicBezTo>
                    <a:pt x="2533863" y="2985135"/>
                    <a:pt x="2533863" y="2977515"/>
                    <a:pt x="2534816" y="2969895"/>
                  </a:cubicBezTo>
                  <a:lnTo>
                    <a:pt x="2543388" y="2969895"/>
                  </a:lnTo>
                  <a:lnTo>
                    <a:pt x="2550056" y="2979420"/>
                  </a:lnTo>
                  <a:lnTo>
                    <a:pt x="2556723" y="2979420"/>
                  </a:lnTo>
                  <a:lnTo>
                    <a:pt x="2556723" y="2956560"/>
                  </a:lnTo>
                  <a:lnTo>
                    <a:pt x="2550056" y="2942273"/>
                  </a:lnTo>
                  <a:lnTo>
                    <a:pt x="2573868" y="2959418"/>
                  </a:lnTo>
                  <a:lnTo>
                    <a:pt x="2573868" y="2949893"/>
                  </a:lnTo>
                  <a:lnTo>
                    <a:pt x="2582441" y="2940368"/>
                  </a:lnTo>
                  <a:lnTo>
                    <a:pt x="2600538" y="2940368"/>
                  </a:lnTo>
                  <a:lnTo>
                    <a:pt x="2600538" y="2933700"/>
                  </a:lnTo>
                  <a:cubicBezTo>
                    <a:pt x="2605301" y="2934653"/>
                    <a:pt x="2611016" y="2934653"/>
                    <a:pt x="2615778" y="2933700"/>
                  </a:cubicBezTo>
                  <a:lnTo>
                    <a:pt x="2633876" y="2933700"/>
                  </a:lnTo>
                  <a:lnTo>
                    <a:pt x="2653878" y="2924175"/>
                  </a:lnTo>
                  <a:lnTo>
                    <a:pt x="2653878" y="2915603"/>
                  </a:lnTo>
                  <a:cubicBezTo>
                    <a:pt x="2653878" y="2921318"/>
                    <a:pt x="2653878" y="2925128"/>
                    <a:pt x="2663403" y="2925128"/>
                  </a:cubicBezTo>
                  <a:lnTo>
                    <a:pt x="2671976" y="2925128"/>
                  </a:lnTo>
                  <a:lnTo>
                    <a:pt x="2671976" y="2913698"/>
                  </a:lnTo>
                  <a:cubicBezTo>
                    <a:pt x="2674833" y="2911793"/>
                    <a:pt x="2678643" y="2911793"/>
                    <a:pt x="2681501" y="2913698"/>
                  </a:cubicBezTo>
                  <a:lnTo>
                    <a:pt x="2701503" y="2913698"/>
                  </a:lnTo>
                  <a:cubicBezTo>
                    <a:pt x="2705313" y="2916555"/>
                    <a:pt x="2710076" y="2919413"/>
                    <a:pt x="2713885" y="2920365"/>
                  </a:cubicBezTo>
                  <a:cubicBezTo>
                    <a:pt x="2717695" y="2921318"/>
                    <a:pt x="2722458" y="2921318"/>
                    <a:pt x="2726268" y="2920365"/>
                  </a:cubicBezTo>
                  <a:cubicBezTo>
                    <a:pt x="2729126" y="2921318"/>
                    <a:pt x="2731983" y="2921318"/>
                    <a:pt x="2734841" y="2920365"/>
                  </a:cubicBezTo>
                  <a:cubicBezTo>
                    <a:pt x="2765320" y="2920365"/>
                    <a:pt x="2794848" y="2905125"/>
                    <a:pt x="2811041" y="2879408"/>
                  </a:cubicBezTo>
                  <a:lnTo>
                    <a:pt x="2819613" y="2879408"/>
                  </a:lnTo>
                  <a:cubicBezTo>
                    <a:pt x="2819613" y="2879408"/>
                    <a:pt x="2828185" y="2869883"/>
                    <a:pt x="2826281" y="2864168"/>
                  </a:cubicBezTo>
                  <a:cubicBezTo>
                    <a:pt x="2825328" y="2859405"/>
                    <a:pt x="2825328" y="2854643"/>
                    <a:pt x="2826281" y="2849880"/>
                  </a:cubicBezTo>
                  <a:lnTo>
                    <a:pt x="2837710" y="2861310"/>
                  </a:lnTo>
                  <a:lnTo>
                    <a:pt x="2855808" y="2861310"/>
                  </a:lnTo>
                  <a:cubicBezTo>
                    <a:pt x="2855808" y="2861310"/>
                    <a:pt x="2864381" y="2861310"/>
                    <a:pt x="2864381" y="2849880"/>
                  </a:cubicBezTo>
                  <a:lnTo>
                    <a:pt x="2864381" y="2829878"/>
                  </a:lnTo>
                  <a:cubicBezTo>
                    <a:pt x="2865333" y="2823210"/>
                    <a:pt x="2865333" y="2816543"/>
                    <a:pt x="2864381" y="2809875"/>
                  </a:cubicBezTo>
                  <a:cubicBezTo>
                    <a:pt x="2865333" y="2800350"/>
                    <a:pt x="2865333" y="2790825"/>
                    <a:pt x="2864381" y="2781300"/>
                  </a:cubicBezTo>
                  <a:lnTo>
                    <a:pt x="2875810" y="2792730"/>
                  </a:lnTo>
                  <a:lnTo>
                    <a:pt x="2885335" y="2809875"/>
                  </a:lnTo>
                  <a:lnTo>
                    <a:pt x="2896766" y="2824163"/>
                  </a:lnTo>
                  <a:lnTo>
                    <a:pt x="2905338" y="2824163"/>
                  </a:lnTo>
                  <a:lnTo>
                    <a:pt x="2905338" y="2847975"/>
                  </a:lnTo>
                  <a:lnTo>
                    <a:pt x="2928198" y="2847975"/>
                  </a:lnTo>
                  <a:lnTo>
                    <a:pt x="2936770" y="2839403"/>
                  </a:lnTo>
                  <a:lnTo>
                    <a:pt x="2936770" y="2810828"/>
                  </a:lnTo>
                  <a:lnTo>
                    <a:pt x="2943438" y="2810828"/>
                  </a:lnTo>
                  <a:lnTo>
                    <a:pt x="2954868" y="2819400"/>
                  </a:lnTo>
                  <a:lnTo>
                    <a:pt x="2954868" y="2798445"/>
                  </a:lnTo>
                  <a:lnTo>
                    <a:pt x="2963441" y="2807970"/>
                  </a:lnTo>
                  <a:lnTo>
                    <a:pt x="2972013" y="2807970"/>
                  </a:lnTo>
                  <a:lnTo>
                    <a:pt x="2972013" y="2790825"/>
                  </a:lnTo>
                  <a:lnTo>
                    <a:pt x="2981538" y="2790825"/>
                  </a:lnTo>
                  <a:lnTo>
                    <a:pt x="2998683" y="2781300"/>
                  </a:lnTo>
                  <a:lnTo>
                    <a:pt x="2998683" y="2802255"/>
                  </a:lnTo>
                  <a:lnTo>
                    <a:pt x="3018685" y="2802255"/>
                  </a:lnTo>
                  <a:lnTo>
                    <a:pt x="3012018" y="2789873"/>
                  </a:lnTo>
                  <a:lnTo>
                    <a:pt x="3040593" y="2789873"/>
                  </a:lnTo>
                  <a:cubicBezTo>
                    <a:pt x="3047260" y="2790825"/>
                    <a:pt x="3053928" y="2790825"/>
                    <a:pt x="3060595" y="2789873"/>
                  </a:cubicBezTo>
                  <a:cubicBezTo>
                    <a:pt x="3067263" y="2788920"/>
                    <a:pt x="3094885" y="2775585"/>
                    <a:pt x="3097743" y="2767013"/>
                  </a:cubicBezTo>
                  <a:cubicBezTo>
                    <a:pt x="3100601" y="2758440"/>
                    <a:pt x="3104410" y="2767013"/>
                    <a:pt x="3097743" y="2752725"/>
                  </a:cubicBezTo>
                  <a:cubicBezTo>
                    <a:pt x="3096791" y="2747010"/>
                    <a:pt x="3092981" y="2741295"/>
                    <a:pt x="3089170" y="2737485"/>
                  </a:cubicBezTo>
                  <a:lnTo>
                    <a:pt x="3109173" y="2737485"/>
                  </a:lnTo>
                  <a:cubicBezTo>
                    <a:pt x="3110126" y="2731770"/>
                    <a:pt x="3110126" y="2726055"/>
                    <a:pt x="3109173" y="2720340"/>
                  </a:cubicBezTo>
                  <a:lnTo>
                    <a:pt x="3126318" y="2720340"/>
                  </a:lnTo>
                  <a:lnTo>
                    <a:pt x="3126318" y="2737485"/>
                  </a:lnTo>
                  <a:lnTo>
                    <a:pt x="3138701" y="2737485"/>
                  </a:lnTo>
                  <a:lnTo>
                    <a:pt x="3148226" y="2717483"/>
                  </a:lnTo>
                  <a:lnTo>
                    <a:pt x="3172038" y="2690813"/>
                  </a:lnTo>
                  <a:lnTo>
                    <a:pt x="3187278" y="2670810"/>
                  </a:lnTo>
                  <a:lnTo>
                    <a:pt x="3207281" y="2653665"/>
                  </a:lnTo>
                  <a:lnTo>
                    <a:pt x="3207281" y="2639378"/>
                  </a:lnTo>
                  <a:lnTo>
                    <a:pt x="3192041" y="2639378"/>
                  </a:lnTo>
                  <a:lnTo>
                    <a:pt x="3206328" y="2639378"/>
                  </a:lnTo>
                  <a:lnTo>
                    <a:pt x="3235856" y="2595563"/>
                  </a:lnTo>
                  <a:lnTo>
                    <a:pt x="3253001" y="2604135"/>
                  </a:lnTo>
                  <a:lnTo>
                    <a:pt x="3264431" y="2604135"/>
                  </a:lnTo>
                  <a:lnTo>
                    <a:pt x="3275860" y="2588895"/>
                  </a:lnTo>
                  <a:lnTo>
                    <a:pt x="3288243" y="2573655"/>
                  </a:lnTo>
                  <a:lnTo>
                    <a:pt x="3273956" y="2558415"/>
                  </a:lnTo>
                  <a:lnTo>
                    <a:pt x="3291101" y="2558415"/>
                  </a:lnTo>
                  <a:lnTo>
                    <a:pt x="3300626" y="2548890"/>
                  </a:lnTo>
                  <a:lnTo>
                    <a:pt x="3293958" y="2537460"/>
                  </a:lnTo>
                  <a:lnTo>
                    <a:pt x="3293958" y="2526030"/>
                  </a:lnTo>
                  <a:lnTo>
                    <a:pt x="3305388" y="2526030"/>
                  </a:lnTo>
                  <a:lnTo>
                    <a:pt x="3314913" y="2517458"/>
                  </a:lnTo>
                  <a:lnTo>
                    <a:pt x="3303483" y="2503170"/>
                  </a:lnTo>
                  <a:lnTo>
                    <a:pt x="3303483" y="2491740"/>
                  </a:lnTo>
                  <a:lnTo>
                    <a:pt x="3318723" y="2503170"/>
                  </a:lnTo>
                  <a:lnTo>
                    <a:pt x="3335868" y="2503170"/>
                  </a:lnTo>
                  <a:lnTo>
                    <a:pt x="3342535" y="2493645"/>
                  </a:lnTo>
                  <a:lnTo>
                    <a:pt x="3333010" y="2478405"/>
                  </a:lnTo>
                  <a:lnTo>
                    <a:pt x="3323485" y="2478405"/>
                  </a:lnTo>
                  <a:lnTo>
                    <a:pt x="3323485" y="2457450"/>
                  </a:lnTo>
                  <a:lnTo>
                    <a:pt x="3305388" y="2457450"/>
                  </a:lnTo>
                  <a:lnTo>
                    <a:pt x="3305388" y="2447925"/>
                  </a:lnTo>
                  <a:lnTo>
                    <a:pt x="3314913" y="2441258"/>
                  </a:lnTo>
                  <a:lnTo>
                    <a:pt x="3327295" y="2431733"/>
                  </a:lnTo>
                  <a:lnTo>
                    <a:pt x="3333963" y="2431733"/>
                  </a:lnTo>
                  <a:lnTo>
                    <a:pt x="3333963" y="2414588"/>
                  </a:lnTo>
                  <a:lnTo>
                    <a:pt x="3353966" y="2397443"/>
                  </a:lnTo>
                  <a:lnTo>
                    <a:pt x="3353966" y="2379345"/>
                  </a:lnTo>
                  <a:lnTo>
                    <a:pt x="3365395" y="2361248"/>
                  </a:lnTo>
                  <a:lnTo>
                    <a:pt x="3380635" y="2340293"/>
                  </a:lnTo>
                  <a:lnTo>
                    <a:pt x="3380635" y="2297430"/>
                  </a:lnTo>
                  <a:lnTo>
                    <a:pt x="3387303" y="2286000"/>
                  </a:lnTo>
                  <a:lnTo>
                    <a:pt x="3387303" y="2266950"/>
                  </a:lnTo>
                  <a:lnTo>
                    <a:pt x="3395876" y="2254568"/>
                  </a:lnTo>
                  <a:lnTo>
                    <a:pt x="3415878" y="2254568"/>
                  </a:lnTo>
                  <a:lnTo>
                    <a:pt x="3427308" y="2243138"/>
                  </a:lnTo>
                  <a:cubicBezTo>
                    <a:pt x="3427308" y="2236470"/>
                    <a:pt x="3418735" y="2219325"/>
                    <a:pt x="3418735" y="2219325"/>
                  </a:cubicBezTo>
                  <a:lnTo>
                    <a:pt x="3409210" y="2209800"/>
                  </a:lnTo>
                  <a:lnTo>
                    <a:pt x="3423498" y="2209800"/>
                  </a:lnTo>
                  <a:lnTo>
                    <a:pt x="3423498" y="2197418"/>
                  </a:lnTo>
                  <a:lnTo>
                    <a:pt x="3414926" y="2180273"/>
                  </a:lnTo>
                  <a:lnTo>
                    <a:pt x="3405401" y="2180273"/>
                  </a:lnTo>
                  <a:lnTo>
                    <a:pt x="3423498" y="2171700"/>
                  </a:lnTo>
                  <a:lnTo>
                    <a:pt x="3435881" y="2162175"/>
                  </a:lnTo>
                  <a:lnTo>
                    <a:pt x="3462551" y="2095500"/>
                  </a:lnTo>
                  <a:lnTo>
                    <a:pt x="3453026" y="2048828"/>
                  </a:lnTo>
                  <a:lnTo>
                    <a:pt x="3444453" y="2048828"/>
                  </a:lnTo>
                  <a:lnTo>
                    <a:pt x="3420641" y="2069783"/>
                  </a:lnTo>
                  <a:lnTo>
                    <a:pt x="3420641" y="2093595"/>
                  </a:lnTo>
                  <a:lnTo>
                    <a:pt x="3413973" y="2100263"/>
                  </a:lnTo>
                  <a:lnTo>
                    <a:pt x="3395876" y="2091690"/>
                  </a:lnTo>
                  <a:lnTo>
                    <a:pt x="3377778" y="2083118"/>
                  </a:lnTo>
                  <a:lnTo>
                    <a:pt x="3356823" y="2083118"/>
                  </a:lnTo>
                  <a:lnTo>
                    <a:pt x="3338726" y="2091690"/>
                  </a:lnTo>
                  <a:lnTo>
                    <a:pt x="3321581" y="2091690"/>
                  </a:lnTo>
                  <a:lnTo>
                    <a:pt x="3321581" y="2076450"/>
                  </a:lnTo>
                  <a:lnTo>
                    <a:pt x="3338726" y="2069783"/>
                  </a:lnTo>
                  <a:lnTo>
                    <a:pt x="3347298" y="2069783"/>
                  </a:lnTo>
                  <a:lnTo>
                    <a:pt x="3356823" y="2049780"/>
                  </a:lnTo>
                  <a:lnTo>
                    <a:pt x="3369206" y="2037398"/>
                  </a:lnTo>
                  <a:lnTo>
                    <a:pt x="3392066" y="2023110"/>
                  </a:lnTo>
                  <a:lnTo>
                    <a:pt x="3427308" y="2023110"/>
                  </a:lnTo>
                  <a:lnTo>
                    <a:pt x="3406353" y="2003108"/>
                  </a:lnTo>
                  <a:lnTo>
                    <a:pt x="3386351" y="1988820"/>
                  </a:lnTo>
                  <a:lnTo>
                    <a:pt x="3395876" y="1973580"/>
                  </a:lnTo>
                  <a:lnTo>
                    <a:pt x="3402543" y="1973580"/>
                  </a:lnTo>
                  <a:lnTo>
                    <a:pt x="3402543" y="1947863"/>
                  </a:lnTo>
                  <a:lnTo>
                    <a:pt x="3426356" y="1891665"/>
                  </a:lnTo>
                  <a:lnTo>
                    <a:pt x="3402543" y="1877378"/>
                  </a:lnTo>
                  <a:lnTo>
                    <a:pt x="3400638" y="1877378"/>
                  </a:lnTo>
                  <a:lnTo>
                    <a:pt x="3386351" y="1856423"/>
                  </a:lnTo>
                  <a:lnTo>
                    <a:pt x="3373968" y="1856423"/>
                  </a:lnTo>
                  <a:lnTo>
                    <a:pt x="3364443" y="1847850"/>
                  </a:lnTo>
                  <a:lnTo>
                    <a:pt x="3352060" y="1836420"/>
                  </a:lnTo>
                  <a:lnTo>
                    <a:pt x="3352060" y="1821180"/>
                  </a:lnTo>
                  <a:lnTo>
                    <a:pt x="3328248" y="1788795"/>
                  </a:lnTo>
                  <a:lnTo>
                    <a:pt x="3321581" y="1765935"/>
                  </a:lnTo>
                  <a:lnTo>
                    <a:pt x="3314913" y="1742123"/>
                  </a:lnTo>
                  <a:lnTo>
                    <a:pt x="3300626" y="1722120"/>
                  </a:lnTo>
                  <a:lnTo>
                    <a:pt x="3288243" y="1706880"/>
                  </a:lnTo>
                  <a:lnTo>
                    <a:pt x="3270145" y="1698308"/>
                  </a:lnTo>
                  <a:lnTo>
                    <a:pt x="3247285" y="1698308"/>
                  </a:lnTo>
                  <a:lnTo>
                    <a:pt x="3230141" y="1685925"/>
                  </a:lnTo>
                  <a:lnTo>
                    <a:pt x="3214901" y="1674495"/>
                  </a:lnTo>
                  <a:lnTo>
                    <a:pt x="3214901" y="1645920"/>
                  </a:lnTo>
                  <a:lnTo>
                    <a:pt x="3224426" y="1613535"/>
                  </a:lnTo>
                  <a:lnTo>
                    <a:pt x="3233951" y="1613535"/>
                  </a:lnTo>
                  <a:lnTo>
                    <a:pt x="3243476" y="1606868"/>
                  </a:lnTo>
                  <a:lnTo>
                    <a:pt x="3255858" y="1595438"/>
                  </a:lnTo>
                  <a:lnTo>
                    <a:pt x="3264431" y="1584008"/>
                  </a:lnTo>
                  <a:lnTo>
                    <a:pt x="3264431" y="1574483"/>
                  </a:lnTo>
                  <a:lnTo>
                    <a:pt x="3254906" y="1562100"/>
                  </a:lnTo>
                  <a:lnTo>
                    <a:pt x="3269193" y="1562100"/>
                  </a:lnTo>
                  <a:lnTo>
                    <a:pt x="3277766" y="1573530"/>
                  </a:lnTo>
                  <a:lnTo>
                    <a:pt x="3287291" y="1573530"/>
                  </a:lnTo>
                  <a:lnTo>
                    <a:pt x="3299673" y="1564958"/>
                  </a:lnTo>
                  <a:lnTo>
                    <a:pt x="3299673" y="1547813"/>
                  </a:lnTo>
                  <a:lnTo>
                    <a:pt x="3309198" y="1538288"/>
                  </a:lnTo>
                  <a:lnTo>
                    <a:pt x="3309198" y="1529715"/>
                  </a:lnTo>
                  <a:lnTo>
                    <a:pt x="3321581" y="1517333"/>
                  </a:lnTo>
                  <a:lnTo>
                    <a:pt x="3344441" y="1504950"/>
                  </a:lnTo>
                  <a:lnTo>
                    <a:pt x="3358728" y="1490663"/>
                  </a:lnTo>
                  <a:lnTo>
                    <a:pt x="3370158" y="1479233"/>
                  </a:lnTo>
                  <a:lnTo>
                    <a:pt x="3381588" y="1479233"/>
                  </a:lnTo>
                  <a:lnTo>
                    <a:pt x="3390160" y="1487805"/>
                  </a:lnTo>
                  <a:lnTo>
                    <a:pt x="3407306" y="1487805"/>
                  </a:lnTo>
                  <a:lnTo>
                    <a:pt x="3407306" y="1432560"/>
                  </a:lnTo>
                  <a:lnTo>
                    <a:pt x="3378731" y="1432560"/>
                  </a:lnTo>
                  <a:lnTo>
                    <a:pt x="3369206" y="1423988"/>
                  </a:lnTo>
                  <a:lnTo>
                    <a:pt x="3333963" y="1423988"/>
                  </a:lnTo>
                  <a:lnTo>
                    <a:pt x="3322533" y="1415415"/>
                  </a:lnTo>
                  <a:lnTo>
                    <a:pt x="3305388" y="1415415"/>
                  </a:lnTo>
                  <a:lnTo>
                    <a:pt x="3285385" y="1408748"/>
                  </a:lnTo>
                  <a:lnTo>
                    <a:pt x="3271098" y="1417320"/>
                  </a:lnTo>
                  <a:lnTo>
                    <a:pt x="3256810" y="1417320"/>
                  </a:lnTo>
                  <a:lnTo>
                    <a:pt x="3256810" y="1425893"/>
                  </a:lnTo>
                  <a:lnTo>
                    <a:pt x="3250143" y="1438275"/>
                  </a:lnTo>
                  <a:lnTo>
                    <a:pt x="3240618" y="1438275"/>
                  </a:lnTo>
                  <a:lnTo>
                    <a:pt x="3232045" y="1444943"/>
                  </a:lnTo>
                  <a:lnTo>
                    <a:pt x="3232045" y="1459230"/>
                  </a:lnTo>
                  <a:lnTo>
                    <a:pt x="3180610" y="1459230"/>
                  </a:lnTo>
                  <a:lnTo>
                    <a:pt x="3165370" y="1446848"/>
                  </a:lnTo>
                  <a:lnTo>
                    <a:pt x="3165370" y="1390650"/>
                  </a:lnTo>
                  <a:lnTo>
                    <a:pt x="3155845" y="1379220"/>
                  </a:lnTo>
                  <a:lnTo>
                    <a:pt x="3140606" y="1379220"/>
                  </a:lnTo>
                  <a:lnTo>
                    <a:pt x="3140606" y="1385888"/>
                  </a:lnTo>
                  <a:lnTo>
                    <a:pt x="3140606" y="1379220"/>
                  </a:lnTo>
                  <a:lnTo>
                    <a:pt x="3126318" y="1385888"/>
                  </a:lnTo>
                  <a:lnTo>
                    <a:pt x="3108220" y="1385888"/>
                  </a:lnTo>
                  <a:lnTo>
                    <a:pt x="3099648" y="1373505"/>
                  </a:lnTo>
                  <a:lnTo>
                    <a:pt x="3085360" y="1359218"/>
                  </a:lnTo>
                  <a:lnTo>
                    <a:pt x="3078693" y="1347788"/>
                  </a:lnTo>
                  <a:lnTo>
                    <a:pt x="3072026" y="1332548"/>
                  </a:lnTo>
                  <a:lnTo>
                    <a:pt x="3072026" y="1301115"/>
                  </a:lnTo>
                  <a:lnTo>
                    <a:pt x="3081551" y="1289685"/>
                  </a:lnTo>
                  <a:lnTo>
                    <a:pt x="3096791" y="1299210"/>
                  </a:lnTo>
                  <a:lnTo>
                    <a:pt x="3122508" y="1299210"/>
                  </a:lnTo>
                  <a:lnTo>
                    <a:pt x="3140606" y="1287780"/>
                  </a:lnTo>
                  <a:lnTo>
                    <a:pt x="3150131" y="1278255"/>
                  </a:lnTo>
                  <a:lnTo>
                    <a:pt x="3159656" y="1266825"/>
                  </a:lnTo>
                  <a:lnTo>
                    <a:pt x="3159656" y="1237298"/>
                  </a:lnTo>
                  <a:lnTo>
                    <a:pt x="3171085" y="1237298"/>
                  </a:lnTo>
                  <a:lnTo>
                    <a:pt x="3189183" y="1222058"/>
                  </a:lnTo>
                  <a:lnTo>
                    <a:pt x="3206328" y="1209675"/>
                  </a:lnTo>
                  <a:lnTo>
                    <a:pt x="3223473" y="1200150"/>
                  </a:lnTo>
                  <a:lnTo>
                    <a:pt x="3234903" y="1188720"/>
                  </a:lnTo>
                  <a:lnTo>
                    <a:pt x="3241570" y="1168718"/>
                  </a:lnTo>
                  <a:lnTo>
                    <a:pt x="3248238" y="1153478"/>
                  </a:lnTo>
                  <a:lnTo>
                    <a:pt x="3248238" y="1132523"/>
                  </a:lnTo>
                  <a:lnTo>
                    <a:pt x="3260620" y="1123950"/>
                  </a:lnTo>
                  <a:lnTo>
                    <a:pt x="3293006" y="1123950"/>
                  </a:lnTo>
                  <a:lnTo>
                    <a:pt x="3293006" y="1112520"/>
                  </a:lnTo>
                  <a:lnTo>
                    <a:pt x="3302531" y="1112520"/>
                  </a:lnTo>
                  <a:lnTo>
                    <a:pt x="3302531" y="1122045"/>
                  </a:lnTo>
                  <a:lnTo>
                    <a:pt x="3311103" y="1130618"/>
                  </a:lnTo>
                  <a:lnTo>
                    <a:pt x="3322533" y="1139190"/>
                  </a:lnTo>
                  <a:lnTo>
                    <a:pt x="3322533" y="1148715"/>
                  </a:lnTo>
                  <a:lnTo>
                    <a:pt x="3313960" y="1163955"/>
                  </a:lnTo>
                  <a:lnTo>
                    <a:pt x="3313960" y="1172528"/>
                  </a:lnTo>
                  <a:lnTo>
                    <a:pt x="3302531" y="1182053"/>
                  </a:lnTo>
                  <a:lnTo>
                    <a:pt x="3288243" y="1196340"/>
                  </a:lnTo>
                  <a:lnTo>
                    <a:pt x="3288243" y="1225868"/>
                  </a:lnTo>
                  <a:lnTo>
                    <a:pt x="3313960" y="1225868"/>
                  </a:lnTo>
                  <a:lnTo>
                    <a:pt x="3313960" y="1248728"/>
                  </a:lnTo>
                  <a:lnTo>
                    <a:pt x="3293958" y="1260158"/>
                  </a:lnTo>
                  <a:lnTo>
                    <a:pt x="3282528" y="1268730"/>
                  </a:lnTo>
                  <a:lnTo>
                    <a:pt x="3282528" y="1285875"/>
                  </a:lnTo>
                  <a:lnTo>
                    <a:pt x="3294910" y="1285875"/>
                  </a:lnTo>
                  <a:lnTo>
                    <a:pt x="3309198" y="1276350"/>
                  </a:lnTo>
                  <a:lnTo>
                    <a:pt x="3321581" y="1267778"/>
                  </a:lnTo>
                  <a:lnTo>
                    <a:pt x="3333010" y="1256348"/>
                  </a:lnTo>
                  <a:lnTo>
                    <a:pt x="3342535" y="1247775"/>
                  </a:lnTo>
                  <a:lnTo>
                    <a:pt x="3351108" y="1233488"/>
                  </a:lnTo>
                  <a:lnTo>
                    <a:pt x="3351108" y="1216343"/>
                  </a:lnTo>
                  <a:lnTo>
                    <a:pt x="3362538" y="1202055"/>
                  </a:lnTo>
                  <a:lnTo>
                    <a:pt x="3376826" y="1190625"/>
                  </a:lnTo>
                  <a:lnTo>
                    <a:pt x="3399685" y="1178243"/>
                  </a:lnTo>
                  <a:lnTo>
                    <a:pt x="3412068" y="1178243"/>
                  </a:lnTo>
                  <a:lnTo>
                    <a:pt x="3437785" y="1165860"/>
                  </a:lnTo>
                  <a:lnTo>
                    <a:pt x="3473028" y="1165860"/>
                  </a:lnTo>
                  <a:lnTo>
                    <a:pt x="3484458" y="1148715"/>
                  </a:lnTo>
                  <a:lnTo>
                    <a:pt x="3493031" y="1124903"/>
                  </a:lnTo>
                  <a:lnTo>
                    <a:pt x="3510176" y="1099185"/>
                  </a:lnTo>
                  <a:lnTo>
                    <a:pt x="3524463" y="1083945"/>
                  </a:lnTo>
                  <a:lnTo>
                    <a:pt x="3536845" y="1072515"/>
                  </a:lnTo>
                  <a:lnTo>
                    <a:pt x="3557801" y="1051560"/>
                  </a:lnTo>
                  <a:lnTo>
                    <a:pt x="3567326" y="1042988"/>
                  </a:lnTo>
                  <a:lnTo>
                    <a:pt x="3573993" y="1028700"/>
                  </a:lnTo>
                  <a:lnTo>
                    <a:pt x="3583518" y="1008698"/>
                  </a:lnTo>
                  <a:lnTo>
                    <a:pt x="3590185" y="984885"/>
                  </a:lnTo>
                  <a:lnTo>
                    <a:pt x="3590185" y="967740"/>
                  </a:lnTo>
                  <a:cubicBezTo>
                    <a:pt x="3590185" y="967740"/>
                    <a:pt x="3590185" y="956310"/>
                    <a:pt x="3599710" y="956310"/>
                  </a:cubicBezTo>
                  <a:cubicBezTo>
                    <a:pt x="3609235" y="956310"/>
                    <a:pt x="3616856" y="965835"/>
                    <a:pt x="3616856" y="965835"/>
                  </a:cubicBezTo>
                  <a:lnTo>
                    <a:pt x="3616856" y="972503"/>
                  </a:lnTo>
                  <a:lnTo>
                    <a:pt x="3684483" y="972503"/>
                  </a:lnTo>
                  <a:cubicBezTo>
                    <a:pt x="3684483" y="972503"/>
                    <a:pt x="3691151" y="972503"/>
                    <a:pt x="3691151" y="965835"/>
                  </a:cubicBezTo>
                  <a:lnTo>
                    <a:pt x="3691151" y="950595"/>
                  </a:lnTo>
                  <a:lnTo>
                    <a:pt x="3676863" y="938213"/>
                  </a:lnTo>
                  <a:cubicBezTo>
                    <a:pt x="3676863" y="938213"/>
                    <a:pt x="3668291" y="926783"/>
                    <a:pt x="3670195" y="922973"/>
                  </a:cubicBezTo>
                  <a:cubicBezTo>
                    <a:pt x="3671148" y="919163"/>
                    <a:pt x="3685435" y="914400"/>
                    <a:pt x="3685435" y="914400"/>
                  </a:cubicBezTo>
                  <a:lnTo>
                    <a:pt x="3714963" y="914400"/>
                  </a:lnTo>
                  <a:cubicBezTo>
                    <a:pt x="3718773" y="910590"/>
                    <a:pt x="3722583" y="906780"/>
                    <a:pt x="3726393" y="902970"/>
                  </a:cubicBezTo>
                  <a:cubicBezTo>
                    <a:pt x="3731156" y="899160"/>
                    <a:pt x="3734013" y="894398"/>
                    <a:pt x="3734966" y="888683"/>
                  </a:cubicBezTo>
                  <a:lnTo>
                    <a:pt x="3734966" y="874395"/>
                  </a:lnTo>
                  <a:cubicBezTo>
                    <a:pt x="3734966" y="870585"/>
                    <a:pt x="3734966" y="874395"/>
                    <a:pt x="3743538" y="867728"/>
                  </a:cubicBezTo>
                  <a:cubicBezTo>
                    <a:pt x="3752110" y="861060"/>
                    <a:pt x="3750206" y="867728"/>
                    <a:pt x="3754968" y="867728"/>
                  </a:cubicBezTo>
                  <a:cubicBezTo>
                    <a:pt x="3756873" y="860108"/>
                    <a:pt x="3756873" y="852488"/>
                    <a:pt x="3754968" y="844868"/>
                  </a:cubicBezTo>
                  <a:cubicBezTo>
                    <a:pt x="3754016" y="837248"/>
                    <a:pt x="3754016" y="828675"/>
                    <a:pt x="3754968" y="821055"/>
                  </a:cubicBezTo>
                  <a:cubicBezTo>
                    <a:pt x="3755920" y="813435"/>
                    <a:pt x="3754968" y="811530"/>
                    <a:pt x="3754968" y="821055"/>
                  </a:cubicBezTo>
                  <a:cubicBezTo>
                    <a:pt x="3754968" y="830580"/>
                    <a:pt x="3770208" y="829628"/>
                    <a:pt x="3772113" y="833438"/>
                  </a:cubicBezTo>
                  <a:cubicBezTo>
                    <a:pt x="3773066" y="837248"/>
                    <a:pt x="3781638" y="844868"/>
                    <a:pt x="3781638" y="847725"/>
                  </a:cubicBezTo>
                  <a:lnTo>
                    <a:pt x="3808308" y="847725"/>
                  </a:lnTo>
                  <a:lnTo>
                    <a:pt x="3799735" y="833438"/>
                  </a:lnTo>
                  <a:lnTo>
                    <a:pt x="3799735" y="822008"/>
                  </a:lnTo>
                  <a:cubicBezTo>
                    <a:pt x="3799735" y="810578"/>
                    <a:pt x="3799735" y="810578"/>
                    <a:pt x="3812118" y="809625"/>
                  </a:cubicBezTo>
                  <a:cubicBezTo>
                    <a:pt x="3818785" y="806768"/>
                    <a:pt x="3824501" y="801053"/>
                    <a:pt x="3827358" y="794385"/>
                  </a:cubicBezTo>
                  <a:cubicBezTo>
                    <a:pt x="3827358" y="787718"/>
                    <a:pt x="3827358" y="780098"/>
                    <a:pt x="3827358" y="773430"/>
                  </a:cubicBezTo>
                  <a:cubicBezTo>
                    <a:pt x="3828310" y="765810"/>
                    <a:pt x="3828310" y="758190"/>
                    <a:pt x="3827358" y="750570"/>
                  </a:cubicBezTo>
                  <a:lnTo>
                    <a:pt x="3820691" y="736283"/>
                  </a:lnTo>
                  <a:lnTo>
                    <a:pt x="3820691" y="677228"/>
                  </a:lnTo>
                  <a:lnTo>
                    <a:pt x="3812118" y="659130"/>
                  </a:lnTo>
                  <a:lnTo>
                    <a:pt x="3806403" y="629603"/>
                  </a:lnTo>
                  <a:lnTo>
                    <a:pt x="3806403" y="611505"/>
                  </a:lnTo>
                  <a:lnTo>
                    <a:pt x="3818785" y="611505"/>
                  </a:lnTo>
                  <a:cubicBezTo>
                    <a:pt x="3825453" y="604838"/>
                    <a:pt x="3831168" y="597218"/>
                    <a:pt x="3834026" y="588645"/>
                  </a:cubicBezTo>
                  <a:lnTo>
                    <a:pt x="3842598" y="573405"/>
                  </a:lnTo>
                  <a:cubicBezTo>
                    <a:pt x="3847360" y="571500"/>
                    <a:pt x="3853076" y="571500"/>
                    <a:pt x="3857838" y="573405"/>
                  </a:cubicBezTo>
                  <a:lnTo>
                    <a:pt x="3921656" y="573405"/>
                  </a:lnTo>
                  <a:cubicBezTo>
                    <a:pt x="3922608" y="567690"/>
                    <a:pt x="3922608" y="561975"/>
                    <a:pt x="3921656" y="556260"/>
                  </a:cubicBezTo>
                  <a:cubicBezTo>
                    <a:pt x="3921656" y="549593"/>
                    <a:pt x="3921656" y="541973"/>
                    <a:pt x="3921656" y="535305"/>
                  </a:cubicBezTo>
                  <a:cubicBezTo>
                    <a:pt x="3923560" y="529590"/>
                    <a:pt x="3925466" y="524828"/>
                    <a:pt x="3928323" y="520065"/>
                  </a:cubicBezTo>
                  <a:cubicBezTo>
                    <a:pt x="3930228" y="516255"/>
                    <a:pt x="3930228" y="512445"/>
                    <a:pt x="3928323" y="508635"/>
                  </a:cubicBezTo>
                  <a:lnTo>
                    <a:pt x="3928323" y="499110"/>
                  </a:lnTo>
                  <a:lnTo>
                    <a:pt x="3934991" y="487680"/>
                  </a:lnTo>
                  <a:lnTo>
                    <a:pt x="3934991" y="481013"/>
                  </a:lnTo>
                  <a:cubicBezTo>
                    <a:pt x="3935943" y="476250"/>
                    <a:pt x="3935943" y="471488"/>
                    <a:pt x="3934991" y="466725"/>
                  </a:cubicBezTo>
                  <a:lnTo>
                    <a:pt x="3934991" y="445770"/>
                  </a:lnTo>
                  <a:cubicBezTo>
                    <a:pt x="3934991" y="442913"/>
                    <a:pt x="3934991" y="439103"/>
                    <a:pt x="3934991" y="436245"/>
                  </a:cubicBezTo>
                  <a:lnTo>
                    <a:pt x="3934038" y="436245"/>
                  </a:lnTo>
                  <a:lnTo>
                    <a:pt x="3934038" y="412433"/>
                  </a:lnTo>
                  <a:cubicBezTo>
                    <a:pt x="3934038" y="408623"/>
                    <a:pt x="3934038" y="403860"/>
                    <a:pt x="3934038" y="400050"/>
                  </a:cubicBezTo>
                  <a:lnTo>
                    <a:pt x="3934038" y="381000"/>
                  </a:lnTo>
                  <a:cubicBezTo>
                    <a:pt x="3934991" y="377190"/>
                    <a:pt x="3934991" y="373380"/>
                    <a:pt x="3934038" y="369570"/>
                  </a:cubicBezTo>
                  <a:cubicBezTo>
                    <a:pt x="3935943" y="364808"/>
                    <a:pt x="3935943" y="360045"/>
                    <a:pt x="3934038" y="355283"/>
                  </a:cubicBezTo>
                  <a:lnTo>
                    <a:pt x="3934038" y="348615"/>
                  </a:lnTo>
                  <a:cubicBezTo>
                    <a:pt x="3934038" y="341948"/>
                    <a:pt x="3943563" y="348615"/>
                    <a:pt x="3946420" y="334328"/>
                  </a:cubicBezTo>
                  <a:cubicBezTo>
                    <a:pt x="3945468" y="327660"/>
                    <a:pt x="3945468" y="320993"/>
                    <a:pt x="3946420" y="314325"/>
                  </a:cubicBezTo>
                  <a:lnTo>
                    <a:pt x="3946420" y="300038"/>
                  </a:lnTo>
                  <a:cubicBezTo>
                    <a:pt x="3946420" y="293370"/>
                    <a:pt x="3931181" y="300038"/>
                    <a:pt x="3931181" y="284798"/>
                  </a:cubicBezTo>
                  <a:lnTo>
                    <a:pt x="3931181" y="272415"/>
                  </a:lnTo>
                  <a:cubicBezTo>
                    <a:pt x="3931181" y="260033"/>
                    <a:pt x="3931181" y="260985"/>
                    <a:pt x="3937848" y="255270"/>
                  </a:cubicBezTo>
                  <a:cubicBezTo>
                    <a:pt x="3944516" y="249555"/>
                    <a:pt x="3949278" y="248603"/>
                    <a:pt x="3950231" y="242888"/>
                  </a:cubicBezTo>
                  <a:cubicBezTo>
                    <a:pt x="3951183" y="237173"/>
                    <a:pt x="3950231" y="230505"/>
                    <a:pt x="3943563" y="231458"/>
                  </a:cubicBezTo>
                  <a:lnTo>
                    <a:pt x="3922608" y="242888"/>
                  </a:lnTo>
                  <a:lnTo>
                    <a:pt x="3915941" y="251460"/>
                  </a:lnTo>
                  <a:cubicBezTo>
                    <a:pt x="3912131" y="250508"/>
                    <a:pt x="3907368" y="250508"/>
                    <a:pt x="3903558" y="251460"/>
                  </a:cubicBezTo>
                  <a:lnTo>
                    <a:pt x="3885460" y="266700"/>
                  </a:lnTo>
                  <a:cubicBezTo>
                    <a:pt x="3885460" y="266700"/>
                    <a:pt x="3870220" y="275273"/>
                    <a:pt x="3868316" y="278130"/>
                  </a:cubicBezTo>
                  <a:lnTo>
                    <a:pt x="3859743" y="292418"/>
                  </a:lnTo>
                  <a:lnTo>
                    <a:pt x="3848313" y="292418"/>
                  </a:lnTo>
                  <a:cubicBezTo>
                    <a:pt x="3848313" y="292418"/>
                    <a:pt x="3838788" y="292418"/>
                    <a:pt x="3835931" y="300990"/>
                  </a:cubicBezTo>
                  <a:cubicBezTo>
                    <a:pt x="3833073" y="309563"/>
                    <a:pt x="3827358" y="313373"/>
                    <a:pt x="3826406" y="320993"/>
                  </a:cubicBezTo>
                  <a:cubicBezTo>
                    <a:pt x="3825453" y="327660"/>
                    <a:pt x="3826406" y="335280"/>
                    <a:pt x="3826406" y="336233"/>
                  </a:cubicBezTo>
                  <a:cubicBezTo>
                    <a:pt x="3826406" y="337185"/>
                    <a:pt x="3826406" y="336233"/>
                    <a:pt x="3817833" y="336233"/>
                  </a:cubicBezTo>
                  <a:lnTo>
                    <a:pt x="3806403" y="336233"/>
                  </a:lnTo>
                  <a:cubicBezTo>
                    <a:pt x="3801641" y="341948"/>
                    <a:pt x="3796878" y="346710"/>
                    <a:pt x="3791163" y="350520"/>
                  </a:cubicBezTo>
                  <a:lnTo>
                    <a:pt x="3758778" y="350520"/>
                  </a:lnTo>
                  <a:lnTo>
                    <a:pt x="3744491" y="359093"/>
                  </a:lnTo>
                  <a:lnTo>
                    <a:pt x="3732108" y="359093"/>
                  </a:lnTo>
                  <a:cubicBezTo>
                    <a:pt x="3728298" y="359093"/>
                    <a:pt x="3716868" y="347663"/>
                    <a:pt x="3716868" y="343853"/>
                  </a:cubicBezTo>
                  <a:cubicBezTo>
                    <a:pt x="3716868" y="340043"/>
                    <a:pt x="3708295" y="326708"/>
                    <a:pt x="3710201" y="322898"/>
                  </a:cubicBezTo>
                  <a:cubicBezTo>
                    <a:pt x="3713058" y="317183"/>
                    <a:pt x="3713058" y="310515"/>
                    <a:pt x="3710201" y="304800"/>
                  </a:cubicBezTo>
                  <a:lnTo>
                    <a:pt x="3694960" y="292418"/>
                  </a:lnTo>
                  <a:cubicBezTo>
                    <a:pt x="3688293" y="292418"/>
                    <a:pt x="3685435" y="285750"/>
                    <a:pt x="3685435" y="282893"/>
                  </a:cubicBezTo>
                  <a:lnTo>
                    <a:pt x="3685435" y="271463"/>
                  </a:lnTo>
                  <a:cubicBezTo>
                    <a:pt x="3685435" y="260033"/>
                    <a:pt x="3675910" y="271463"/>
                    <a:pt x="3668291" y="271463"/>
                  </a:cubicBezTo>
                  <a:lnTo>
                    <a:pt x="3654003" y="271463"/>
                  </a:lnTo>
                  <a:cubicBezTo>
                    <a:pt x="3647335" y="268605"/>
                    <a:pt x="3643526" y="262890"/>
                    <a:pt x="3642573" y="256223"/>
                  </a:cubicBezTo>
                  <a:lnTo>
                    <a:pt x="3627333" y="246698"/>
                  </a:lnTo>
                  <a:cubicBezTo>
                    <a:pt x="3612093" y="237173"/>
                    <a:pt x="3618760" y="246698"/>
                    <a:pt x="3615903" y="238125"/>
                  </a:cubicBezTo>
                  <a:cubicBezTo>
                    <a:pt x="3613045" y="229553"/>
                    <a:pt x="3615903" y="238125"/>
                    <a:pt x="3606378" y="238125"/>
                  </a:cubicBezTo>
                  <a:cubicBezTo>
                    <a:pt x="3596853" y="238125"/>
                    <a:pt x="3606378" y="238125"/>
                    <a:pt x="3596853" y="246698"/>
                  </a:cubicBezTo>
                  <a:cubicBezTo>
                    <a:pt x="3587328" y="255270"/>
                    <a:pt x="3596853" y="246698"/>
                    <a:pt x="3584470" y="246698"/>
                  </a:cubicBezTo>
                  <a:lnTo>
                    <a:pt x="3561610" y="238125"/>
                  </a:lnTo>
                  <a:lnTo>
                    <a:pt x="3533035" y="238125"/>
                  </a:lnTo>
                  <a:cubicBezTo>
                    <a:pt x="3528273" y="239078"/>
                    <a:pt x="3522558" y="239078"/>
                    <a:pt x="3517795" y="238125"/>
                  </a:cubicBezTo>
                  <a:lnTo>
                    <a:pt x="3499698" y="223838"/>
                  </a:lnTo>
                  <a:lnTo>
                    <a:pt x="3490173" y="209550"/>
                  </a:lnTo>
                  <a:cubicBezTo>
                    <a:pt x="3491126" y="204788"/>
                    <a:pt x="3491126" y="200025"/>
                    <a:pt x="3490173" y="195263"/>
                  </a:cubicBezTo>
                  <a:lnTo>
                    <a:pt x="3483506" y="185738"/>
                  </a:lnTo>
                  <a:cubicBezTo>
                    <a:pt x="3479695" y="182880"/>
                    <a:pt x="3474933" y="182880"/>
                    <a:pt x="3471123" y="185738"/>
                  </a:cubicBezTo>
                  <a:cubicBezTo>
                    <a:pt x="3470170" y="180975"/>
                    <a:pt x="3470170" y="175260"/>
                    <a:pt x="3471123" y="170498"/>
                  </a:cubicBezTo>
                  <a:lnTo>
                    <a:pt x="3471123" y="144780"/>
                  </a:lnTo>
                  <a:lnTo>
                    <a:pt x="3459693" y="144780"/>
                  </a:lnTo>
                  <a:cubicBezTo>
                    <a:pt x="3448263" y="136208"/>
                    <a:pt x="3450168" y="135255"/>
                    <a:pt x="3447310" y="129540"/>
                  </a:cubicBezTo>
                  <a:cubicBezTo>
                    <a:pt x="3443501" y="125730"/>
                    <a:pt x="3440643" y="120968"/>
                    <a:pt x="3438738" y="115253"/>
                  </a:cubicBezTo>
                  <a:lnTo>
                    <a:pt x="3432070" y="105728"/>
                  </a:lnTo>
                  <a:cubicBezTo>
                    <a:pt x="3429213" y="101918"/>
                    <a:pt x="3426356" y="98108"/>
                    <a:pt x="3423498" y="94298"/>
                  </a:cubicBezTo>
                  <a:lnTo>
                    <a:pt x="3392066" y="95250"/>
                  </a:lnTo>
                  <a:cubicBezTo>
                    <a:pt x="3392066" y="95250"/>
                    <a:pt x="3404448" y="95250"/>
                    <a:pt x="3392066" y="85725"/>
                  </a:cubicBezTo>
                  <a:cubicBezTo>
                    <a:pt x="3379683" y="76200"/>
                    <a:pt x="3377778" y="85725"/>
                    <a:pt x="3376826" y="74295"/>
                  </a:cubicBezTo>
                  <a:cubicBezTo>
                    <a:pt x="3377778" y="69533"/>
                    <a:pt x="3377778" y="64770"/>
                    <a:pt x="3376826" y="60008"/>
                  </a:cubicBezTo>
                  <a:lnTo>
                    <a:pt x="3362538" y="45720"/>
                  </a:lnTo>
                  <a:cubicBezTo>
                    <a:pt x="3361585" y="41910"/>
                    <a:pt x="3361585" y="38100"/>
                    <a:pt x="3362538" y="34290"/>
                  </a:cubicBezTo>
                  <a:lnTo>
                    <a:pt x="3335868" y="34290"/>
                  </a:lnTo>
                  <a:cubicBezTo>
                    <a:pt x="3336820" y="30480"/>
                    <a:pt x="3336820" y="26670"/>
                    <a:pt x="3335868" y="22860"/>
                  </a:cubicBezTo>
                  <a:lnTo>
                    <a:pt x="3326343" y="14288"/>
                  </a:lnTo>
                  <a:cubicBezTo>
                    <a:pt x="3316818" y="5715"/>
                    <a:pt x="3326343" y="14288"/>
                    <a:pt x="3313960" y="14288"/>
                  </a:cubicBezTo>
                  <a:cubicBezTo>
                    <a:pt x="3301578" y="14288"/>
                    <a:pt x="3307293" y="5715"/>
                    <a:pt x="3296816" y="4763"/>
                  </a:cubicBezTo>
                  <a:lnTo>
                    <a:pt x="3265383" y="4763"/>
                  </a:lnTo>
                  <a:cubicBezTo>
                    <a:pt x="3262526" y="4763"/>
                    <a:pt x="3265383" y="11430"/>
                    <a:pt x="3265383" y="11430"/>
                  </a:cubicBezTo>
                  <a:lnTo>
                    <a:pt x="3253953" y="11430"/>
                  </a:lnTo>
                  <a:cubicBezTo>
                    <a:pt x="3253953" y="11430"/>
                    <a:pt x="3233951" y="0"/>
                    <a:pt x="3230141" y="0"/>
                  </a:cubicBezTo>
                  <a:lnTo>
                    <a:pt x="3113935" y="0"/>
                  </a:lnTo>
                  <a:cubicBezTo>
                    <a:pt x="3109173" y="5715"/>
                    <a:pt x="3103458" y="9525"/>
                    <a:pt x="3096791" y="12383"/>
                  </a:cubicBezTo>
                  <a:cubicBezTo>
                    <a:pt x="3088218" y="12383"/>
                    <a:pt x="3085360" y="23813"/>
                    <a:pt x="3079645" y="23813"/>
                  </a:cubicBezTo>
                  <a:lnTo>
                    <a:pt x="3064406" y="23813"/>
                  </a:lnTo>
                  <a:lnTo>
                    <a:pt x="3052023" y="30480"/>
                  </a:lnTo>
                  <a:cubicBezTo>
                    <a:pt x="3047260" y="35243"/>
                    <a:pt x="3042498" y="40958"/>
                    <a:pt x="3039641" y="47625"/>
                  </a:cubicBezTo>
                  <a:cubicBezTo>
                    <a:pt x="3035831" y="53340"/>
                    <a:pt x="3031068" y="60008"/>
                    <a:pt x="3031068" y="62865"/>
                  </a:cubicBezTo>
                  <a:cubicBezTo>
                    <a:pt x="3031068" y="65723"/>
                    <a:pt x="3021543" y="62865"/>
                    <a:pt x="3021543" y="77153"/>
                  </a:cubicBezTo>
                  <a:lnTo>
                    <a:pt x="3021543" y="95250"/>
                  </a:lnTo>
                  <a:cubicBezTo>
                    <a:pt x="3021543" y="98108"/>
                    <a:pt x="3031068" y="95250"/>
                    <a:pt x="3035831" y="95250"/>
                  </a:cubicBezTo>
                  <a:lnTo>
                    <a:pt x="3048213" y="95250"/>
                  </a:lnTo>
                  <a:cubicBezTo>
                    <a:pt x="3052023" y="95250"/>
                    <a:pt x="3059643" y="106680"/>
                    <a:pt x="3057738" y="109538"/>
                  </a:cubicBezTo>
                  <a:cubicBezTo>
                    <a:pt x="3056785" y="112395"/>
                    <a:pt x="3057738" y="109538"/>
                    <a:pt x="3057738" y="118110"/>
                  </a:cubicBezTo>
                  <a:cubicBezTo>
                    <a:pt x="3057738" y="126683"/>
                    <a:pt x="3067263" y="118110"/>
                    <a:pt x="3067263" y="118110"/>
                  </a:cubicBezTo>
                  <a:cubicBezTo>
                    <a:pt x="3068216" y="124778"/>
                    <a:pt x="3068216" y="132398"/>
                    <a:pt x="3067263" y="139065"/>
                  </a:cubicBezTo>
                  <a:cubicBezTo>
                    <a:pt x="3065358" y="145733"/>
                    <a:pt x="3060595" y="151448"/>
                    <a:pt x="3055833" y="156210"/>
                  </a:cubicBezTo>
                  <a:cubicBezTo>
                    <a:pt x="3050118" y="163830"/>
                    <a:pt x="3044403" y="172403"/>
                    <a:pt x="3040593" y="181928"/>
                  </a:cubicBezTo>
                  <a:cubicBezTo>
                    <a:pt x="3037735" y="190500"/>
                    <a:pt x="3035831" y="199073"/>
                    <a:pt x="3033926" y="207645"/>
                  </a:cubicBezTo>
                  <a:cubicBezTo>
                    <a:pt x="3034878" y="214313"/>
                    <a:pt x="3034878" y="221933"/>
                    <a:pt x="3033926" y="228600"/>
                  </a:cubicBezTo>
                  <a:cubicBezTo>
                    <a:pt x="3034878" y="234315"/>
                    <a:pt x="3034878" y="240983"/>
                    <a:pt x="3033926" y="246698"/>
                  </a:cubicBezTo>
                  <a:cubicBezTo>
                    <a:pt x="3033926" y="256223"/>
                    <a:pt x="3027258" y="259080"/>
                    <a:pt x="3027258" y="266700"/>
                  </a:cubicBezTo>
                  <a:cubicBezTo>
                    <a:pt x="3028210" y="274320"/>
                    <a:pt x="3028210" y="282893"/>
                    <a:pt x="3027258" y="290513"/>
                  </a:cubicBezTo>
                  <a:cubicBezTo>
                    <a:pt x="3027258" y="299085"/>
                    <a:pt x="3027258" y="302895"/>
                    <a:pt x="3033926" y="308610"/>
                  </a:cubicBezTo>
                  <a:cubicBezTo>
                    <a:pt x="3033926" y="316230"/>
                    <a:pt x="3030116" y="322898"/>
                    <a:pt x="3024401" y="326708"/>
                  </a:cubicBezTo>
                  <a:cubicBezTo>
                    <a:pt x="3017733" y="328613"/>
                    <a:pt x="3012018" y="331470"/>
                    <a:pt x="3006303" y="335280"/>
                  </a:cubicBezTo>
                  <a:cubicBezTo>
                    <a:pt x="3003445" y="340043"/>
                    <a:pt x="2999635" y="343853"/>
                    <a:pt x="2994873" y="346710"/>
                  </a:cubicBezTo>
                  <a:lnTo>
                    <a:pt x="2980585" y="359093"/>
                  </a:lnTo>
                  <a:lnTo>
                    <a:pt x="2968203" y="370523"/>
                  </a:lnTo>
                  <a:cubicBezTo>
                    <a:pt x="2955820" y="381953"/>
                    <a:pt x="2961535" y="370523"/>
                    <a:pt x="2952963" y="370523"/>
                  </a:cubicBezTo>
                  <a:lnTo>
                    <a:pt x="2885335" y="370523"/>
                  </a:lnTo>
                  <a:cubicBezTo>
                    <a:pt x="2880573" y="379095"/>
                    <a:pt x="2876763" y="388620"/>
                    <a:pt x="2873906" y="399098"/>
                  </a:cubicBezTo>
                  <a:cubicBezTo>
                    <a:pt x="2872953" y="411480"/>
                    <a:pt x="2870095" y="422910"/>
                    <a:pt x="2865333" y="434340"/>
                  </a:cubicBezTo>
                  <a:cubicBezTo>
                    <a:pt x="2860570" y="445770"/>
                    <a:pt x="2856760" y="457200"/>
                    <a:pt x="2855808" y="469583"/>
                  </a:cubicBezTo>
                  <a:cubicBezTo>
                    <a:pt x="2856760" y="479108"/>
                    <a:pt x="2856760" y="489585"/>
                    <a:pt x="2855808" y="499110"/>
                  </a:cubicBezTo>
                  <a:cubicBezTo>
                    <a:pt x="2851998" y="505778"/>
                    <a:pt x="2848188" y="512445"/>
                    <a:pt x="2843426" y="519113"/>
                  </a:cubicBezTo>
                  <a:cubicBezTo>
                    <a:pt x="2841520" y="527685"/>
                    <a:pt x="2844378" y="536258"/>
                    <a:pt x="2850093" y="541973"/>
                  </a:cubicBezTo>
                  <a:cubicBezTo>
                    <a:pt x="2858666" y="550545"/>
                    <a:pt x="2862476" y="559118"/>
                    <a:pt x="2870095" y="559118"/>
                  </a:cubicBezTo>
                  <a:cubicBezTo>
                    <a:pt x="2876763" y="559118"/>
                    <a:pt x="2876763" y="552450"/>
                    <a:pt x="2882478" y="550545"/>
                  </a:cubicBezTo>
                  <a:lnTo>
                    <a:pt x="2896766" y="550545"/>
                  </a:lnTo>
                  <a:cubicBezTo>
                    <a:pt x="2896766" y="550545"/>
                    <a:pt x="2908195" y="550545"/>
                    <a:pt x="2911053" y="543878"/>
                  </a:cubicBezTo>
                  <a:cubicBezTo>
                    <a:pt x="2919626" y="541973"/>
                    <a:pt x="2928198" y="541973"/>
                    <a:pt x="2936770" y="543878"/>
                  </a:cubicBezTo>
                  <a:lnTo>
                    <a:pt x="2959631" y="552450"/>
                  </a:lnTo>
                  <a:cubicBezTo>
                    <a:pt x="2959631" y="552450"/>
                    <a:pt x="2969156" y="552450"/>
                    <a:pt x="2973918" y="542925"/>
                  </a:cubicBezTo>
                  <a:lnTo>
                    <a:pt x="2985348" y="525780"/>
                  </a:lnTo>
                  <a:cubicBezTo>
                    <a:pt x="2977728" y="522923"/>
                    <a:pt x="2971060" y="518160"/>
                    <a:pt x="2965345" y="513398"/>
                  </a:cubicBezTo>
                  <a:cubicBezTo>
                    <a:pt x="2970108" y="509588"/>
                    <a:pt x="2976776" y="509588"/>
                    <a:pt x="2980585" y="513398"/>
                  </a:cubicBezTo>
                  <a:cubicBezTo>
                    <a:pt x="2985348" y="517208"/>
                    <a:pt x="2992968" y="527685"/>
                    <a:pt x="3001541" y="530543"/>
                  </a:cubicBezTo>
                  <a:cubicBezTo>
                    <a:pt x="3010113" y="532448"/>
                    <a:pt x="3017733" y="537210"/>
                    <a:pt x="3022495" y="542925"/>
                  </a:cubicBezTo>
                  <a:cubicBezTo>
                    <a:pt x="3028210" y="549593"/>
                    <a:pt x="3022495" y="552450"/>
                    <a:pt x="3031068" y="554355"/>
                  </a:cubicBezTo>
                  <a:lnTo>
                    <a:pt x="3052023" y="554355"/>
                  </a:lnTo>
                  <a:cubicBezTo>
                    <a:pt x="3058691" y="556260"/>
                    <a:pt x="3064406" y="560070"/>
                    <a:pt x="3069168" y="565785"/>
                  </a:cubicBezTo>
                  <a:cubicBezTo>
                    <a:pt x="3073931" y="573405"/>
                    <a:pt x="3077741" y="581025"/>
                    <a:pt x="3080598" y="588645"/>
                  </a:cubicBezTo>
                  <a:cubicBezTo>
                    <a:pt x="3082503" y="596265"/>
                    <a:pt x="3082503" y="603885"/>
                    <a:pt x="3080598" y="611505"/>
                  </a:cubicBezTo>
                  <a:cubicBezTo>
                    <a:pt x="3078693" y="619125"/>
                    <a:pt x="3080598" y="625793"/>
                    <a:pt x="3071073" y="626745"/>
                  </a:cubicBezTo>
                  <a:lnTo>
                    <a:pt x="3056785" y="626745"/>
                  </a:lnTo>
                  <a:cubicBezTo>
                    <a:pt x="3050118" y="627698"/>
                    <a:pt x="3042498" y="627698"/>
                    <a:pt x="3035831" y="626745"/>
                  </a:cubicBezTo>
                  <a:lnTo>
                    <a:pt x="3020591" y="626745"/>
                  </a:lnTo>
                  <a:cubicBezTo>
                    <a:pt x="3012970" y="625793"/>
                    <a:pt x="3005351" y="625793"/>
                    <a:pt x="2997731" y="626745"/>
                  </a:cubicBezTo>
                  <a:lnTo>
                    <a:pt x="2983443" y="626745"/>
                  </a:lnTo>
                  <a:lnTo>
                    <a:pt x="2972013" y="633413"/>
                  </a:lnTo>
                  <a:cubicBezTo>
                    <a:pt x="2972013" y="633413"/>
                    <a:pt x="2965345" y="640080"/>
                    <a:pt x="2962488" y="640080"/>
                  </a:cubicBezTo>
                  <a:lnTo>
                    <a:pt x="2944391" y="640080"/>
                  </a:lnTo>
                  <a:lnTo>
                    <a:pt x="2933913" y="657225"/>
                  </a:lnTo>
                  <a:cubicBezTo>
                    <a:pt x="2932960" y="662940"/>
                    <a:pt x="2928198" y="666750"/>
                    <a:pt x="2922483" y="666750"/>
                  </a:cubicBezTo>
                  <a:lnTo>
                    <a:pt x="2902481" y="666750"/>
                  </a:lnTo>
                  <a:cubicBezTo>
                    <a:pt x="2902481" y="666750"/>
                    <a:pt x="2890098" y="681038"/>
                    <a:pt x="2887241" y="681990"/>
                  </a:cubicBezTo>
                  <a:cubicBezTo>
                    <a:pt x="2883431" y="686753"/>
                    <a:pt x="2880573" y="692468"/>
                    <a:pt x="2877716" y="697230"/>
                  </a:cubicBezTo>
                  <a:lnTo>
                    <a:pt x="2877716" y="717233"/>
                  </a:lnTo>
                  <a:cubicBezTo>
                    <a:pt x="2874858" y="722948"/>
                    <a:pt x="2871048" y="728663"/>
                    <a:pt x="2866285" y="734378"/>
                  </a:cubicBezTo>
                  <a:lnTo>
                    <a:pt x="2851045" y="748665"/>
                  </a:lnTo>
                  <a:cubicBezTo>
                    <a:pt x="2845331" y="753428"/>
                    <a:pt x="2838663" y="756285"/>
                    <a:pt x="2831043" y="758190"/>
                  </a:cubicBezTo>
                  <a:cubicBezTo>
                    <a:pt x="2824376" y="759143"/>
                    <a:pt x="2817708" y="759143"/>
                    <a:pt x="2811041" y="758190"/>
                  </a:cubicBezTo>
                  <a:lnTo>
                    <a:pt x="2787228" y="758190"/>
                  </a:lnTo>
                  <a:cubicBezTo>
                    <a:pt x="2780560" y="758190"/>
                    <a:pt x="2771988" y="769620"/>
                    <a:pt x="2764368" y="779145"/>
                  </a:cubicBezTo>
                  <a:cubicBezTo>
                    <a:pt x="2761510" y="785813"/>
                    <a:pt x="2757701" y="792480"/>
                    <a:pt x="2752938" y="797243"/>
                  </a:cubicBezTo>
                  <a:lnTo>
                    <a:pt x="2735793" y="812483"/>
                  </a:lnTo>
                  <a:cubicBezTo>
                    <a:pt x="2735793" y="812483"/>
                    <a:pt x="2735793" y="821055"/>
                    <a:pt x="2717695" y="822008"/>
                  </a:cubicBezTo>
                  <a:cubicBezTo>
                    <a:pt x="2709123" y="822960"/>
                    <a:pt x="2699598" y="822960"/>
                    <a:pt x="2691026" y="822008"/>
                  </a:cubicBezTo>
                  <a:lnTo>
                    <a:pt x="2644353" y="822008"/>
                  </a:lnTo>
                  <a:lnTo>
                    <a:pt x="2627208" y="815340"/>
                  </a:lnTo>
                  <a:lnTo>
                    <a:pt x="2607206" y="815340"/>
                  </a:lnTo>
                  <a:cubicBezTo>
                    <a:pt x="2600538" y="826770"/>
                    <a:pt x="2594823" y="838200"/>
                    <a:pt x="2590060" y="850583"/>
                  </a:cubicBezTo>
                  <a:cubicBezTo>
                    <a:pt x="2590060" y="857250"/>
                    <a:pt x="2590060" y="864870"/>
                    <a:pt x="2590060" y="871538"/>
                  </a:cubicBezTo>
                  <a:lnTo>
                    <a:pt x="2590060" y="895350"/>
                  </a:lnTo>
                  <a:cubicBezTo>
                    <a:pt x="2599585" y="900113"/>
                    <a:pt x="2608158" y="905828"/>
                    <a:pt x="2616731" y="912495"/>
                  </a:cubicBezTo>
                  <a:cubicBezTo>
                    <a:pt x="2625303" y="919163"/>
                    <a:pt x="2629113" y="935355"/>
                    <a:pt x="2616731" y="941070"/>
                  </a:cubicBezTo>
                  <a:cubicBezTo>
                    <a:pt x="2608158" y="945833"/>
                    <a:pt x="2600538" y="951548"/>
                    <a:pt x="2593870" y="958215"/>
                  </a:cubicBezTo>
                  <a:cubicBezTo>
                    <a:pt x="2590060" y="959168"/>
                    <a:pt x="2586251" y="959168"/>
                    <a:pt x="2582441" y="958215"/>
                  </a:cubicBezTo>
                  <a:cubicBezTo>
                    <a:pt x="2575773" y="959168"/>
                    <a:pt x="2569106" y="962025"/>
                    <a:pt x="2564343" y="966788"/>
                  </a:cubicBezTo>
                  <a:cubicBezTo>
                    <a:pt x="2558628" y="971550"/>
                    <a:pt x="2553866" y="976313"/>
                    <a:pt x="2550056" y="982028"/>
                  </a:cubicBezTo>
                  <a:lnTo>
                    <a:pt x="2550056" y="999173"/>
                  </a:lnTo>
                  <a:cubicBezTo>
                    <a:pt x="2550056" y="999173"/>
                    <a:pt x="2537673" y="1022985"/>
                    <a:pt x="2531958" y="1024890"/>
                  </a:cubicBezTo>
                  <a:cubicBezTo>
                    <a:pt x="2523385" y="1024890"/>
                    <a:pt x="2514813" y="1027748"/>
                    <a:pt x="2508145" y="1031558"/>
                  </a:cubicBezTo>
                  <a:lnTo>
                    <a:pt x="2492906" y="1041083"/>
                  </a:lnTo>
                  <a:cubicBezTo>
                    <a:pt x="2489095" y="1042035"/>
                    <a:pt x="2484333" y="1042035"/>
                    <a:pt x="2480523" y="1041083"/>
                  </a:cubicBezTo>
                  <a:lnTo>
                    <a:pt x="2445281" y="1049655"/>
                  </a:lnTo>
                  <a:lnTo>
                    <a:pt x="2329076" y="1049655"/>
                  </a:lnTo>
                  <a:lnTo>
                    <a:pt x="2280498" y="1072515"/>
                  </a:lnTo>
                  <a:lnTo>
                    <a:pt x="2249066" y="1082040"/>
                  </a:lnTo>
                  <a:lnTo>
                    <a:pt x="2217633" y="1096328"/>
                  </a:lnTo>
                  <a:cubicBezTo>
                    <a:pt x="2210013" y="1101090"/>
                    <a:pt x="2201441" y="1104900"/>
                    <a:pt x="2191916" y="1107758"/>
                  </a:cubicBezTo>
                  <a:cubicBezTo>
                    <a:pt x="2184296" y="1109663"/>
                    <a:pt x="2177628" y="1113473"/>
                    <a:pt x="2171913" y="1119188"/>
                  </a:cubicBezTo>
                  <a:cubicBezTo>
                    <a:pt x="2169055" y="1121093"/>
                    <a:pt x="2165246" y="1121093"/>
                    <a:pt x="2162388" y="1119188"/>
                  </a:cubicBezTo>
                  <a:lnTo>
                    <a:pt x="2150005" y="1119188"/>
                  </a:lnTo>
                  <a:cubicBezTo>
                    <a:pt x="2137623" y="1119188"/>
                    <a:pt x="2131908" y="1119188"/>
                    <a:pt x="2132860" y="1110615"/>
                  </a:cubicBezTo>
                  <a:cubicBezTo>
                    <a:pt x="2133813" y="1102043"/>
                    <a:pt x="2132860" y="1099185"/>
                    <a:pt x="2132860" y="1101090"/>
                  </a:cubicBezTo>
                  <a:lnTo>
                    <a:pt x="2079520" y="1101090"/>
                  </a:lnTo>
                  <a:lnTo>
                    <a:pt x="2030943" y="1080135"/>
                  </a:lnTo>
                  <a:cubicBezTo>
                    <a:pt x="2028085" y="1075373"/>
                    <a:pt x="2023323" y="1073468"/>
                    <a:pt x="2018560" y="1073468"/>
                  </a:cubicBezTo>
                  <a:lnTo>
                    <a:pt x="2000463" y="1073468"/>
                  </a:lnTo>
                  <a:cubicBezTo>
                    <a:pt x="1994748" y="1074420"/>
                    <a:pt x="1988080" y="1074420"/>
                    <a:pt x="1982366" y="1073468"/>
                  </a:cubicBezTo>
                  <a:cubicBezTo>
                    <a:pt x="1976650" y="1072515"/>
                    <a:pt x="1965220" y="1062038"/>
                    <a:pt x="1964268" y="1058228"/>
                  </a:cubicBezTo>
                  <a:cubicBezTo>
                    <a:pt x="1963316" y="1052513"/>
                    <a:pt x="1958553" y="1048703"/>
                    <a:pt x="1952838" y="1046798"/>
                  </a:cubicBezTo>
                  <a:lnTo>
                    <a:pt x="1914738" y="1046798"/>
                  </a:lnTo>
                  <a:lnTo>
                    <a:pt x="1880448" y="1041083"/>
                  </a:lnTo>
                  <a:lnTo>
                    <a:pt x="1743288" y="1041083"/>
                  </a:lnTo>
                  <a:lnTo>
                    <a:pt x="1673755" y="1028700"/>
                  </a:lnTo>
                  <a:lnTo>
                    <a:pt x="1650895" y="1022033"/>
                  </a:lnTo>
                  <a:lnTo>
                    <a:pt x="1618510" y="1022033"/>
                  </a:lnTo>
                  <a:cubicBezTo>
                    <a:pt x="1608985" y="1022985"/>
                    <a:pt x="1598508" y="1022985"/>
                    <a:pt x="1588983" y="1022033"/>
                  </a:cubicBezTo>
                  <a:cubicBezTo>
                    <a:pt x="1579458" y="1021080"/>
                    <a:pt x="1573743" y="1012508"/>
                    <a:pt x="1573743" y="1007745"/>
                  </a:cubicBezTo>
                  <a:lnTo>
                    <a:pt x="1573743" y="995363"/>
                  </a:lnTo>
                  <a:lnTo>
                    <a:pt x="1564218" y="982980"/>
                  </a:lnTo>
                  <a:lnTo>
                    <a:pt x="1564218" y="934403"/>
                  </a:lnTo>
                  <a:cubicBezTo>
                    <a:pt x="1564218" y="931545"/>
                    <a:pt x="1549930" y="905828"/>
                    <a:pt x="1546120" y="902018"/>
                  </a:cubicBezTo>
                  <a:cubicBezTo>
                    <a:pt x="1544216" y="896303"/>
                    <a:pt x="1544216" y="889635"/>
                    <a:pt x="1546120" y="883920"/>
                  </a:cubicBezTo>
                  <a:cubicBezTo>
                    <a:pt x="1548025" y="878205"/>
                    <a:pt x="1546120" y="874395"/>
                    <a:pt x="1539453" y="874395"/>
                  </a:cubicBezTo>
                  <a:lnTo>
                    <a:pt x="1522308" y="874395"/>
                  </a:lnTo>
                  <a:lnTo>
                    <a:pt x="1512783" y="862965"/>
                  </a:lnTo>
                  <a:cubicBezTo>
                    <a:pt x="1506116" y="861060"/>
                    <a:pt x="1500400" y="857250"/>
                    <a:pt x="1495638" y="851535"/>
                  </a:cubicBezTo>
                  <a:lnTo>
                    <a:pt x="1481350" y="834390"/>
                  </a:lnTo>
                  <a:cubicBezTo>
                    <a:pt x="1475635" y="828675"/>
                    <a:pt x="1468968" y="822960"/>
                    <a:pt x="1461348" y="819150"/>
                  </a:cubicBezTo>
                  <a:lnTo>
                    <a:pt x="1443250" y="806768"/>
                  </a:lnTo>
                  <a:lnTo>
                    <a:pt x="1406103" y="791528"/>
                  </a:lnTo>
                  <a:cubicBezTo>
                    <a:pt x="1399435" y="790575"/>
                    <a:pt x="1391816" y="790575"/>
                    <a:pt x="1385148" y="791528"/>
                  </a:cubicBezTo>
                  <a:cubicBezTo>
                    <a:pt x="1381338" y="792480"/>
                    <a:pt x="1376575" y="792480"/>
                    <a:pt x="1372766" y="791528"/>
                  </a:cubicBezTo>
                  <a:cubicBezTo>
                    <a:pt x="1364193" y="788670"/>
                    <a:pt x="1355620" y="784860"/>
                    <a:pt x="1348953" y="779145"/>
                  </a:cubicBezTo>
                  <a:lnTo>
                    <a:pt x="1311805" y="779145"/>
                  </a:lnTo>
                  <a:cubicBezTo>
                    <a:pt x="1302280" y="774383"/>
                    <a:pt x="1292755" y="771525"/>
                    <a:pt x="1282278" y="770573"/>
                  </a:cubicBezTo>
                  <a:lnTo>
                    <a:pt x="1265133" y="761048"/>
                  </a:lnTo>
                  <a:cubicBezTo>
                    <a:pt x="1265133" y="761048"/>
                    <a:pt x="1258466" y="761048"/>
                    <a:pt x="1258466" y="751523"/>
                  </a:cubicBezTo>
                  <a:cubicBezTo>
                    <a:pt x="1258466" y="741998"/>
                    <a:pt x="1251798" y="741998"/>
                    <a:pt x="1251798" y="736283"/>
                  </a:cubicBezTo>
                  <a:lnTo>
                    <a:pt x="1251798" y="723900"/>
                  </a:lnTo>
                  <a:lnTo>
                    <a:pt x="1261323" y="709613"/>
                  </a:lnTo>
                  <a:lnTo>
                    <a:pt x="1265133" y="686753"/>
                  </a:lnTo>
                  <a:lnTo>
                    <a:pt x="1265133" y="658178"/>
                  </a:lnTo>
                  <a:cubicBezTo>
                    <a:pt x="1263228" y="652463"/>
                    <a:pt x="1263228" y="645795"/>
                    <a:pt x="1265133" y="640080"/>
                  </a:cubicBezTo>
                  <a:cubicBezTo>
                    <a:pt x="1267038" y="634365"/>
                    <a:pt x="1273705" y="627698"/>
                    <a:pt x="1265133" y="621983"/>
                  </a:cubicBezTo>
                  <a:cubicBezTo>
                    <a:pt x="1256560" y="616268"/>
                    <a:pt x="1258466" y="610553"/>
                    <a:pt x="1256560" y="601980"/>
                  </a:cubicBezTo>
                  <a:lnTo>
                    <a:pt x="1265133" y="567690"/>
                  </a:lnTo>
                  <a:cubicBezTo>
                    <a:pt x="1264180" y="561975"/>
                    <a:pt x="1264180" y="556260"/>
                    <a:pt x="1265133" y="550545"/>
                  </a:cubicBezTo>
                  <a:cubicBezTo>
                    <a:pt x="1266085" y="545783"/>
                    <a:pt x="1266085" y="540068"/>
                    <a:pt x="1265133" y="535305"/>
                  </a:cubicBezTo>
                  <a:lnTo>
                    <a:pt x="1265133" y="520065"/>
                  </a:lnTo>
                  <a:cubicBezTo>
                    <a:pt x="1265133" y="517208"/>
                    <a:pt x="1265133" y="511493"/>
                    <a:pt x="1256560" y="508635"/>
                  </a:cubicBezTo>
                  <a:cubicBezTo>
                    <a:pt x="1247988" y="505778"/>
                    <a:pt x="1249893" y="508635"/>
                    <a:pt x="1245130" y="517208"/>
                  </a:cubicBezTo>
                  <a:cubicBezTo>
                    <a:pt x="1241320" y="525780"/>
                    <a:pt x="1232748" y="517208"/>
                    <a:pt x="1230843" y="504825"/>
                  </a:cubicBezTo>
                  <a:cubicBezTo>
                    <a:pt x="1229891" y="492443"/>
                    <a:pt x="1230843" y="493395"/>
                    <a:pt x="1216555" y="492443"/>
                  </a:cubicBezTo>
                  <a:cubicBezTo>
                    <a:pt x="1209888" y="493395"/>
                    <a:pt x="1203220" y="493395"/>
                    <a:pt x="1196553" y="492443"/>
                  </a:cubicBezTo>
                  <a:cubicBezTo>
                    <a:pt x="1189885" y="489585"/>
                    <a:pt x="1184170" y="484823"/>
                    <a:pt x="1181313" y="478155"/>
                  </a:cubicBezTo>
                  <a:cubicBezTo>
                    <a:pt x="1174645" y="478155"/>
                    <a:pt x="1169883" y="469583"/>
                    <a:pt x="1171788" y="462915"/>
                  </a:cubicBezTo>
                  <a:cubicBezTo>
                    <a:pt x="1171788" y="460058"/>
                    <a:pt x="1171788" y="457200"/>
                    <a:pt x="1171788" y="454343"/>
                  </a:cubicBezTo>
                  <a:cubicBezTo>
                    <a:pt x="1171788" y="451485"/>
                    <a:pt x="1156548" y="444818"/>
                    <a:pt x="1153690" y="441960"/>
                  </a:cubicBezTo>
                  <a:cubicBezTo>
                    <a:pt x="1152738" y="439103"/>
                    <a:pt x="1152738" y="435293"/>
                    <a:pt x="1153690" y="432435"/>
                  </a:cubicBezTo>
                  <a:cubicBezTo>
                    <a:pt x="1154643" y="428625"/>
                    <a:pt x="1154643" y="424815"/>
                    <a:pt x="1153690" y="421005"/>
                  </a:cubicBezTo>
                  <a:cubicBezTo>
                    <a:pt x="1152738" y="417195"/>
                    <a:pt x="1145118" y="421005"/>
                    <a:pt x="1147023" y="411480"/>
                  </a:cubicBezTo>
                  <a:cubicBezTo>
                    <a:pt x="1147975" y="401955"/>
                    <a:pt x="1147023" y="399098"/>
                    <a:pt x="1147023" y="399098"/>
                  </a:cubicBezTo>
                  <a:lnTo>
                    <a:pt x="1147023" y="381000"/>
                  </a:lnTo>
                  <a:lnTo>
                    <a:pt x="1076538" y="381000"/>
                  </a:lnTo>
                  <a:lnTo>
                    <a:pt x="1067965" y="363855"/>
                  </a:lnTo>
                  <a:close/>
                  <a:moveTo>
                    <a:pt x="3496841" y="2503170"/>
                  </a:moveTo>
                  <a:lnTo>
                    <a:pt x="3481601" y="2518410"/>
                  </a:lnTo>
                  <a:lnTo>
                    <a:pt x="3458741" y="2533650"/>
                  </a:lnTo>
                  <a:lnTo>
                    <a:pt x="3458741" y="2551748"/>
                  </a:lnTo>
                  <a:cubicBezTo>
                    <a:pt x="3453978" y="2562225"/>
                    <a:pt x="3449216" y="2571750"/>
                    <a:pt x="3443501" y="2581275"/>
                  </a:cubicBezTo>
                  <a:cubicBezTo>
                    <a:pt x="3434928" y="2598420"/>
                    <a:pt x="3427308" y="2615565"/>
                    <a:pt x="3420641" y="2633663"/>
                  </a:cubicBezTo>
                  <a:cubicBezTo>
                    <a:pt x="3413973" y="2651760"/>
                    <a:pt x="3402543" y="2682240"/>
                    <a:pt x="3402543" y="2687003"/>
                  </a:cubicBezTo>
                  <a:cubicBezTo>
                    <a:pt x="3401591" y="2700338"/>
                    <a:pt x="3401591" y="2714625"/>
                    <a:pt x="3402543" y="2727960"/>
                  </a:cubicBezTo>
                  <a:cubicBezTo>
                    <a:pt x="3411116" y="2741295"/>
                    <a:pt x="3418735" y="2755583"/>
                    <a:pt x="3425403" y="2770823"/>
                  </a:cubicBezTo>
                  <a:cubicBezTo>
                    <a:pt x="3431118" y="2786063"/>
                    <a:pt x="3442548" y="2783205"/>
                    <a:pt x="3446358" y="2786063"/>
                  </a:cubicBezTo>
                  <a:cubicBezTo>
                    <a:pt x="3453978" y="2790825"/>
                    <a:pt x="3459693" y="2797493"/>
                    <a:pt x="3461598" y="2806065"/>
                  </a:cubicBezTo>
                  <a:cubicBezTo>
                    <a:pt x="3462551" y="2814638"/>
                    <a:pt x="3468266" y="2822258"/>
                    <a:pt x="3475885" y="2827020"/>
                  </a:cubicBezTo>
                  <a:cubicBezTo>
                    <a:pt x="3484458" y="2827020"/>
                    <a:pt x="3484458" y="2812733"/>
                    <a:pt x="3484458" y="2806065"/>
                  </a:cubicBezTo>
                  <a:cubicBezTo>
                    <a:pt x="3484458" y="2799398"/>
                    <a:pt x="3491126" y="2768918"/>
                    <a:pt x="3493031" y="2760345"/>
                  </a:cubicBezTo>
                  <a:cubicBezTo>
                    <a:pt x="3493983" y="2751773"/>
                    <a:pt x="3497793" y="2744153"/>
                    <a:pt x="3502556" y="2737485"/>
                  </a:cubicBezTo>
                  <a:cubicBezTo>
                    <a:pt x="3508270" y="2728913"/>
                    <a:pt x="3513985" y="2720340"/>
                    <a:pt x="3519701" y="2711768"/>
                  </a:cubicBezTo>
                  <a:cubicBezTo>
                    <a:pt x="3516843" y="2702243"/>
                    <a:pt x="3516843" y="2692718"/>
                    <a:pt x="3519701" y="2683193"/>
                  </a:cubicBezTo>
                  <a:lnTo>
                    <a:pt x="3519701" y="2645093"/>
                  </a:lnTo>
                  <a:cubicBezTo>
                    <a:pt x="3519701" y="2630805"/>
                    <a:pt x="3511128" y="2621280"/>
                    <a:pt x="3519701" y="2612708"/>
                  </a:cubicBezTo>
                  <a:cubicBezTo>
                    <a:pt x="3528273" y="2603183"/>
                    <a:pt x="3534941" y="2592705"/>
                    <a:pt x="3537798" y="2580323"/>
                  </a:cubicBezTo>
                  <a:lnTo>
                    <a:pt x="3537798" y="2562225"/>
                  </a:lnTo>
                  <a:cubicBezTo>
                    <a:pt x="3534941" y="2554605"/>
                    <a:pt x="3534941" y="2546985"/>
                    <a:pt x="3537798" y="2539365"/>
                  </a:cubicBezTo>
                  <a:lnTo>
                    <a:pt x="3546370" y="2529840"/>
                  </a:lnTo>
                  <a:lnTo>
                    <a:pt x="3546370" y="2515553"/>
                  </a:lnTo>
                  <a:lnTo>
                    <a:pt x="3531131" y="2515553"/>
                  </a:lnTo>
                  <a:lnTo>
                    <a:pt x="3496841" y="25031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PA-文本框 27">
            <a:extLst>
              <a:ext uri="{FF2B5EF4-FFF2-40B4-BE49-F238E27FC236}">
                <a16:creationId xmlns:a16="http://schemas.microsoft.com/office/drawing/2014/main" xmlns="" id="{F1B08872-1249-4CF3-BE2B-6A712944A53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35227" y="1854114"/>
            <a:ext cx="832154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>
            <a:defPPr>
              <a:defRPr lang="zh-CN"/>
            </a:defPPr>
            <a:lvl1pPr lvl="0" algn="ctr">
              <a:defRPr sz="4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sz="6000"/>
              <a:t>抗击疫情</a:t>
            </a:r>
            <a:r>
              <a:rPr lang="zh-CN" altLang="en-US" sz="600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  </a:t>
            </a:r>
            <a:r>
              <a:rPr lang="en-US" altLang="zh-CN" sz="6000"/>
              <a:t>·</a:t>
            </a:r>
            <a:r>
              <a:rPr lang="en-US" altLang="zh-CN" sz="600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  </a:t>
            </a:r>
            <a:r>
              <a:rPr lang="zh-CN" altLang="en-US" sz="6000"/>
              <a:t>从我做起</a:t>
            </a:r>
            <a:endParaRPr lang="zh-CN" altLang="en-US" sz="60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B88D8378-9397-458C-8B46-45EC8D777C4D}"/>
              </a:ext>
            </a:extLst>
          </p:cNvPr>
          <p:cNvSpPr txBox="1"/>
          <p:nvPr/>
        </p:nvSpPr>
        <p:spPr>
          <a:xfrm>
            <a:off x="4514766" y="1396583"/>
            <a:ext cx="3162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kern="22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中国加油！武汉加油！</a:t>
            </a:r>
            <a:endParaRPr lang="zh-CN" altLang="en-US" sz="2400" kern="22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2D4CD88-871D-406C-9D93-D4FF8DB844EB}"/>
              </a:ext>
            </a:extLst>
          </p:cNvPr>
          <p:cNvSpPr/>
          <p:nvPr/>
        </p:nvSpPr>
        <p:spPr>
          <a:xfrm flipV="1">
            <a:off x="4767848" y="5534835"/>
            <a:ext cx="2656304" cy="265630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xmlns="" id="{915A90B0-8C66-4DD1-BA4A-7893BA6EAA9D}"/>
              </a:ext>
            </a:extLst>
          </p:cNvPr>
          <p:cNvSpPr/>
          <p:nvPr/>
        </p:nvSpPr>
        <p:spPr>
          <a:xfrm>
            <a:off x="5299075" y="6000691"/>
            <a:ext cx="1593850" cy="9900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xmlns="" id="{13862123-C28E-4106-A25F-39C1DE236E82}"/>
              </a:ext>
            </a:extLst>
          </p:cNvPr>
          <p:cNvSpPr/>
          <p:nvPr/>
        </p:nvSpPr>
        <p:spPr>
          <a:xfrm>
            <a:off x="5711212" y="5253850"/>
            <a:ext cx="769576" cy="809070"/>
          </a:xfrm>
          <a:custGeom>
            <a:avLst/>
            <a:gdLst>
              <a:gd name="connsiteX0" fmla="*/ 4221967 w 6385956"/>
              <a:gd name="connsiteY0" fmla="*/ 6329362 h 6713676"/>
              <a:gd name="connsiteX1" fmla="*/ 4361985 w 6385956"/>
              <a:gd name="connsiteY1" fmla="*/ 6355080 h 6713676"/>
              <a:gd name="connsiteX2" fmla="*/ 4356271 w 6385956"/>
              <a:gd name="connsiteY2" fmla="*/ 6461760 h 6713676"/>
              <a:gd name="connsiteX3" fmla="*/ 4422349 w 6385956"/>
              <a:gd name="connsiteY3" fmla="*/ 6537722 h 6713676"/>
              <a:gd name="connsiteX4" fmla="*/ 4433081 w 6385956"/>
              <a:gd name="connsiteY4" fmla="*/ 6549861 h 6713676"/>
              <a:gd name="connsiteX5" fmla="*/ 4432471 w 6385956"/>
              <a:gd name="connsiteY5" fmla="*/ 6548437 h 6713676"/>
              <a:gd name="connsiteX6" fmla="*/ 4443289 w 6385956"/>
              <a:gd name="connsiteY6" fmla="*/ 6561406 h 6713676"/>
              <a:gd name="connsiteX7" fmla="*/ 4450165 w 6385956"/>
              <a:gd name="connsiteY7" fmla="*/ 6569184 h 6713676"/>
              <a:gd name="connsiteX8" fmla="*/ 4450937 w 6385956"/>
              <a:gd name="connsiteY8" fmla="*/ 6570575 h 6713676"/>
              <a:gd name="connsiteX9" fmla="*/ 4454021 w 6385956"/>
              <a:gd name="connsiteY9" fmla="*/ 6574274 h 6713676"/>
              <a:gd name="connsiteX10" fmla="*/ 4467713 w 6385956"/>
              <a:gd name="connsiteY10" fmla="*/ 6600825 h 6713676"/>
              <a:gd name="connsiteX11" fmla="*/ 4451283 w 6385956"/>
              <a:gd name="connsiteY11" fmla="*/ 6656785 h 6713676"/>
              <a:gd name="connsiteX12" fmla="*/ 4447513 w 6385956"/>
              <a:gd name="connsiteY12" fmla="*/ 6657473 h 6713676"/>
              <a:gd name="connsiteX13" fmla="*/ 4444851 w 6385956"/>
              <a:gd name="connsiteY13" fmla="*/ 6659880 h 6713676"/>
              <a:gd name="connsiteX14" fmla="*/ 4434955 w 6385956"/>
              <a:gd name="connsiteY14" fmla="*/ 6659765 h 6713676"/>
              <a:gd name="connsiteX15" fmla="*/ 4420297 w 6385956"/>
              <a:gd name="connsiteY15" fmla="*/ 6662440 h 6713676"/>
              <a:gd name="connsiteX16" fmla="*/ 4384845 w 6385956"/>
              <a:gd name="connsiteY16" fmla="*/ 6659880 h 6713676"/>
              <a:gd name="connsiteX17" fmla="*/ 4381899 w 6385956"/>
              <a:gd name="connsiteY17" fmla="*/ 6659147 h 6713676"/>
              <a:gd name="connsiteX18" fmla="*/ 4377119 w 6385956"/>
              <a:gd name="connsiteY18" fmla="*/ 6659091 h 6713676"/>
              <a:gd name="connsiteX19" fmla="*/ 4363255 w 6385956"/>
              <a:gd name="connsiteY19" fmla="*/ 6654505 h 6713676"/>
              <a:gd name="connsiteX20" fmla="*/ 4344557 w 6385956"/>
              <a:gd name="connsiteY20" fmla="*/ 6649849 h 6713676"/>
              <a:gd name="connsiteX21" fmla="*/ 4335397 w 6385956"/>
              <a:gd name="connsiteY21" fmla="*/ 6645289 h 6713676"/>
              <a:gd name="connsiteX22" fmla="*/ 4330195 w 6385956"/>
              <a:gd name="connsiteY22" fmla="*/ 6643568 h 6713676"/>
              <a:gd name="connsiteX23" fmla="*/ 4320751 w 6385956"/>
              <a:gd name="connsiteY23" fmla="*/ 6637998 h 6713676"/>
              <a:gd name="connsiteX24" fmla="*/ 4314003 w 6385956"/>
              <a:gd name="connsiteY24" fmla="*/ 6634639 h 6713676"/>
              <a:gd name="connsiteX25" fmla="*/ 4266735 w 6385956"/>
              <a:gd name="connsiteY25" fmla="*/ 6609398 h 6713676"/>
              <a:gd name="connsiteX26" fmla="*/ 4231283 w 6385956"/>
              <a:gd name="connsiteY26" fmla="*/ 6593309 h 6713676"/>
              <a:gd name="connsiteX27" fmla="*/ 4229639 w 6385956"/>
              <a:gd name="connsiteY27" fmla="*/ 6591127 h 6713676"/>
              <a:gd name="connsiteX28" fmla="*/ 4229409 w 6385956"/>
              <a:gd name="connsiteY28" fmla="*/ 6591017 h 6713676"/>
              <a:gd name="connsiteX29" fmla="*/ 4228833 w 6385956"/>
              <a:gd name="connsiteY29" fmla="*/ 6590061 h 6713676"/>
              <a:gd name="connsiteX30" fmla="*/ 4213157 w 6385956"/>
              <a:gd name="connsiteY30" fmla="*/ 6569274 h 6713676"/>
              <a:gd name="connsiteX31" fmla="*/ 4212505 w 6385956"/>
              <a:gd name="connsiteY31" fmla="*/ 6562869 h 6713676"/>
              <a:gd name="connsiteX32" fmla="*/ 4212203 w 6385956"/>
              <a:gd name="connsiteY32" fmla="*/ 6562367 h 6713676"/>
              <a:gd name="connsiteX33" fmla="*/ 4212219 w 6385956"/>
              <a:gd name="connsiteY33" fmla="*/ 6560069 h 6713676"/>
              <a:gd name="connsiteX34" fmla="*/ 4209675 w 6385956"/>
              <a:gd name="connsiteY34" fmla="*/ 6535058 h 6713676"/>
              <a:gd name="connsiteX35" fmla="*/ 4218159 w 6385956"/>
              <a:gd name="connsiteY35" fmla="*/ 6488430 h 6713676"/>
              <a:gd name="connsiteX36" fmla="*/ 4219317 w 6385956"/>
              <a:gd name="connsiteY36" fmla="*/ 6492276 h 6713676"/>
              <a:gd name="connsiteX37" fmla="*/ 4226731 w 6385956"/>
              <a:gd name="connsiteY37" fmla="*/ 6461760 h 6713676"/>
              <a:gd name="connsiteX38" fmla="*/ 4225779 w 6385956"/>
              <a:gd name="connsiteY38" fmla="*/ 6461760 h 6713676"/>
              <a:gd name="connsiteX39" fmla="*/ 3977175 w 6385956"/>
              <a:gd name="connsiteY39" fmla="*/ 6259830 h 6713676"/>
              <a:gd name="connsiteX40" fmla="*/ 4123859 w 6385956"/>
              <a:gd name="connsiteY40" fmla="*/ 6304598 h 6713676"/>
              <a:gd name="connsiteX41" fmla="*/ 4119097 w 6385956"/>
              <a:gd name="connsiteY41" fmla="*/ 6461760 h 6713676"/>
              <a:gd name="connsiteX42" fmla="*/ 4118145 w 6385956"/>
              <a:gd name="connsiteY42" fmla="*/ 6461760 h 6713676"/>
              <a:gd name="connsiteX43" fmla="*/ 4125261 w 6385956"/>
              <a:gd name="connsiteY43" fmla="*/ 6491054 h 6713676"/>
              <a:gd name="connsiteX44" fmla="*/ 4125765 w 6385956"/>
              <a:gd name="connsiteY44" fmla="*/ 6489382 h 6713676"/>
              <a:gd name="connsiteX45" fmla="*/ 4128477 w 6385956"/>
              <a:gd name="connsiteY45" fmla="*/ 6504284 h 6713676"/>
              <a:gd name="connsiteX46" fmla="*/ 4132373 w 6385956"/>
              <a:gd name="connsiteY46" fmla="*/ 6520324 h 6713676"/>
              <a:gd name="connsiteX47" fmla="*/ 4132413 w 6385956"/>
              <a:gd name="connsiteY47" fmla="*/ 6525920 h 6713676"/>
              <a:gd name="connsiteX48" fmla="*/ 4134249 w 6385956"/>
              <a:gd name="connsiteY48" fmla="*/ 6536010 h 6713676"/>
              <a:gd name="connsiteX49" fmla="*/ 4132599 w 6385956"/>
              <a:gd name="connsiteY49" fmla="*/ 6552216 h 6713676"/>
              <a:gd name="connsiteX50" fmla="*/ 4132671 w 6385956"/>
              <a:gd name="connsiteY50" fmla="*/ 6562367 h 6713676"/>
              <a:gd name="connsiteX51" fmla="*/ 4131341 w 6385956"/>
              <a:gd name="connsiteY51" fmla="*/ 6564583 h 6713676"/>
              <a:gd name="connsiteX52" fmla="*/ 4130765 w 6385956"/>
              <a:gd name="connsiteY52" fmla="*/ 6570226 h 6713676"/>
              <a:gd name="connsiteX53" fmla="*/ 4116953 w 6385956"/>
              <a:gd name="connsiteY53" fmla="*/ 6588540 h 6713676"/>
              <a:gd name="connsiteX54" fmla="*/ 4115467 w 6385956"/>
              <a:gd name="connsiteY54" fmla="*/ 6591017 h 6713676"/>
              <a:gd name="connsiteX55" fmla="*/ 4114869 w 6385956"/>
              <a:gd name="connsiteY55" fmla="*/ 6591303 h 6713676"/>
              <a:gd name="connsiteX56" fmla="*/ 4112639 w 6385956"/>
              <a:gd name="connsiteY56" fmla="*/ 6594262 h 6713676"/>
              <a:gd name="connsiteX57" fmla="*/ 4077187 w 6385956"/>
              <a:gd name="connsiteY57" fmla="*/ 6610350 h 6713676"/>
              <a:gd name="connsiteX58" fmla="*/ 3982891 w 6385956"/>
              <a:gd name="connsiteY58" fmla="*/ 6656070 h 6713676"/>
              <a:gd name="connsiteX59" fmla="*/ 3970183 w 6385956"/>
              <a:gd name="connsiteY59" fmla="*/ 6658288 h 6713676"/>
              <a:gd name="connsiteX60" fmla="*/ 3967755 w 6385956"/>
              <a:gd name="connsiteY60" fmla="*/ 6659091 h 6713676"/>
              <a:gd name="connsiteX61" fmla="*/ 3965425 w 6385956"/>
              <a:gd name="connsiteY61" fmla="*/ 6659118 h 6713676"/>
              <a:gd name="connsiteX62" fmla="*/ 3943317 w 6385956"/>
              <a:gd name="connsiteY62" fmla="*/ 6662975 h 6713676"/>
              <a:gd name="connsiteX63" fmla="*/ 3903477 w 6385956"/>
              <a:gd name="connsiteY63" fmla="*/ 6660594 h 6713676"/>
              <a:gd name="connsiteX64" fmla="*/ 3902399 w 6385956"/>
              <a:gd name="connsiteY64" fmla="*/ 6659852 h 6713676"/>
              <a:gd name="connsiteX65" fmla="*/ 3900023 w 6385956"/>
              <a:gd name="connsiteY65" fmla="*/ 6659880 h 6713676"/>
              <a:gd name="connsiteX66" fmla="*/ 3892305 w 6385956"/>
              <a:gd name="connsiteY66" fmla="*/ 6652902 h 6713676"/>
              <a:gd name="connsiteX67" fmla="*/ 3876673 w 6385956"/>
              <a:gd name="connsiteY67" fmla="*/ 6642139 h 6713676"/>
              <a:gd name="connsiteX68" fmla="*/ 3876211 w 6385956"/>
              <a:gd name="connsiteY68" fmla="*/ 6600825 h 6713676"/>
              <a:gd name="connsiteX69" fmla="*/ 3911453 w 6385956"/>
              <a:gd name="connsiteY69" fmla="*/ 6548437 h 6713676"/>
              <a:gd name="connsiteX70" fmla="*/ 3909947 w 6385956"/>
              <a:gd name="connsiteY70" fmla="*/ 6551949 h 6713676"/>
              <a:gd name="connsiteX71" fmla="*/ 3922525 w 6385956"/>
              <a:gd name="connsiteY71" fmla="*/ 6537722 h 6713676"/>
              <a:gd name="connsiteX72" fmla="*/ 3988605 w 6385956"/>
              <a:gd name="connsiteY72" fmla="*/ 6461760 h 6713676"/>
              <a:gd name="connsiteX73" fmla="*/ 3595625 w 6385956"/>
              <a:gd name="connsiteY73" fmla="*/ 6032061 h 6713676"/>
              <a:gd name="connsiteX74" fmla="*/ 3596175 w 6385956"/>
              <a:gd name="connsiteY74" fmla="*/ 6120764 h 6713676"/>
              <a:gd name="connsiteX75" fmla="*/ 3595223 w 6385956"/>
              <a:gd name="connsiteY75" fmla="*/ 6049327 h 6713676"/>
              <a:gd name="connsiteX76" fmla="*/ 4540861 w 6385956"/>
              <a:gd name="connsiteY76" fmla="*/ 5700020 h 6713676"/>
              <a:gd name="connsiteX77" fmla="*/ 4549709 w 6385956"/>
              <a:gd name="connsiteY77" fmla="*/ 5843034 h 6713676"/>
              <a:gd name="connsiteX78" fmla="*/ 4545057 w 6385956"/>
              <a:gd name="connsiteY78" fmla="*/ 5737404 h 6713676"/>
              <a:gd name="connsiteX79" fmla="*/ 4458347 w 6385956"/>
              <a:gd name="connsiteY79" fmla="*/ 5337533 h 6713676"/>
              <a:gd name="connsiteX80" fmla="*/ 4508485 w 6385956"/>
              <a:gd name="connsiteY80" fmla="*/ 5497958 h 6713676"/>
              <a:gd name="connsiteX81" fmla="*/ 4536325 w 6385956"/>
              <a:gd name="connsiteY81" fmla="*/ 5659598 h 6713676"/>
              <a:gd name="connsiteX82" fmla="*/ 4531411 w 6385956"/>
              <a:gd name="connsiteY82" fmla="*/ 5615821 h 6713676"/>
              <a:gd name="connsiteX83" fmla="*/ 4475021 w 6385956"/>
              <a:gd name="connsiteY83" fmla="*/ 5379586 h 6713676"/>
              <a:gd name="connsiteX84" fmla="*/ 4421107 w 6385956"/>
              <a:gd name="connsiteY84" fmla="*/ 5249199 h 6713676"/>
              <a:gd name="connsiteX85" fmla="*/ 4442787 w 6385956"/>
              <a:gd name="connsiteY85" fmla="*/ 5298292 h 6713676"/>
              <a:gd name="connsiteX86" fmla="*/ 4430065 w 6385956"/>
              <a:gd name="connsiteY86" fmla="*/ 5266207 h 6713676"/>
              <a:gd name="connsiteX87" fmla="*/ 4372463 w 6385956"/>
              <a:gd name="connsiteY87" fmla="*/ 5157787 h 6713676"/>
              <a:gd name="connsiteX88" fmla="*/ 4389431 w 6385956"/>
              <a:gd name="connsiteY88" fmla="*/ 5189052 h 6713676"/>
              <a:gd name="connsiteX89" fmla="*/ 4372965 w 6385956"/>
              <a:gd name="connsiteY89" fmla="*/ 5157787 h 6713676"/>
              <a:gd name="connsiteX90" fmla="*/ 4223659 w 6385956"/>
              <a:gd name="connsiteY90" fmla="*/ 4809054 h 6713676"/>
              <a:gd name="connsiteX91" fmla="*/ 4223871 w 6385956"/>
              <a:gd name="connsiteY91" fmla="*/ 4809172 h 6713676"/>
              <a:gd name="connsiteX92" fmla="*/ 4223659 w 6385956"/>
              <a:gd name="connsiteY92" fmla="*/ 4809055 h 6713676"/>
              <a:gd name="connsiteX93" fmla="*/ 3997343 w 6385956"/>
              <a:gd name="connsiteY93" fmla="*/ 4704897 h 6713676"/>
              <a:gd name="connsiteX94" fmla="*/ 4009093 w 6385956"/>
              <a:gd name="connsiteY94" fmla="*/ 4719115 h 6713676"/>
              <a:gd name="connsiteX95" fmla="*/ 4036721 w 6385956"/>
              <a:gd name="connsiteY95" fmla="*/ 4746114 h 6713676"/>
              <a:gd name="connsiteX96" fmla="*/ 4037393 w 6385956"/>
              <a:gd name="connsiteY96" fmla="*/ 4746659 h 6713676"/>
              <a:gd name="connsiteX97" fmla="*/ 4343357 w 6385956"/>
              <a:gd name="connsiteY97" fmla="*/ 4704883 h 6713676"/>
              <a:gd name="connsiteX98" fmla="*/ 4323661 w 6385956"/>
              <a:gd name="connsiteY98" fmla="*/ 4727064 h 6713676"/>
              <a:gd name="connsiteX99" fmla="*/ 4273917 w 6385956"/>
              <a:gd name="connsiteY99" fmla="*/ 4771182 h 6713676"/>
              <a:gd name="connsiteX100" fmla="*/ 4231309 w 6385956"/>
              <a:gd name="connsiteY100" fmla="*/ 4803526 h 6713676"/>
              <a:gd name="connsiteX101" fmla="*/ 4223659 w 6385956"/>
              <a:gd name="connsiteY101" fmla="*/ 4809054 h 6713676"/>
              <a:gd name="connsiteX102" fmla="*/ 4129575 w 6385956"/>
              <a:gd name="connsiteY102" fmla="*/ 4756785 h 6713676"/>
              <a:gd name="connsiteX103" fmla="*/ 4129443 w 6385956"/>
              <a:gd name="connsiteY103" fmla="*/ 4756730 h 6713676"/>
              <a:gd name="connsiteX104" fmla="*/ 4130051 w 6385956"/>
              <a:gd name="connsiteY104" fmla="*/ 4757261 h 6713676"/>
              <a:gd name="connsiteX105" fmla="*/ 4223659 w 6385956"/>
              <a:gd name="connsiteY105" fmla="*/ 4809055 h 6713676"/>
              <a:gd name="connsiteX106" fmla="*/ 4215927 w 6385956"/>
              <a:gd name="connsiteY106" fmla="*/ 4814643 h 6713676"/>
              <a:gd name="connsiteX107" fmla="*/ 4189463 w 6385956"/>
              <a:gd name="connsiteY107" fmla="*/ 4832866 h 6713676"/>
              <a:gd name="connsiteX108" fmla="*/ 4171485 w 6385956"/>
              <a:gd name="connsiteY108" fmla="*/ 4844415 h 6713676"/>
              <a:gd name="connsiteX109" fmla="*/ 4170531 w 6385956"/>
              <a:gd name="connsiteY109" fmla="*/ 4845367 h 6713676"/>
              <a:gd name="connsiteX110" fmla="*/ 4170157 w 6385956"/>
              <a:gd name="connsiteY110" fmla="*/ 4845133 h 6713676"/>
              <a:gd name="connsiteX111" fmla="*/ 4170531 w 6385956"/>
              <a:gd name="connsiteY111" fmla="*/ 4845368 h 6713676"/>
              <a:gd name="connsiteX112" fmla="*/ 4181009 w 6385956"/>
              <a:gd name="connsiteY112" fmla="*/ 4838701 h 6713676"/>
              <a:gd name="connsiteX113" fmla="*/ 4208139 w 6385956"/>
              <a:gd name="connsiteY113" fmla="*/ 4820925 h 6713676"/>
              <a:gd name="connsiteX114" fmla="*/ 4207679 w 6385956"/>
              <a:gd name="connsiteY114" fmla="*/ 4820603 h 6713676"/>
              <a:gd name="connsiteX115" fmla="*/ 4215927 w 6385956"/>
              <a:gd name="connsiteY115" fmla="*/ 4814643 h 6713676"/>
              <a:gd name="connsiteX116" fmla="*/ 4223871 w 6385956"/>
              <a:gd name="connsiteY116" fmla="*/ 4809172 h 6713676"/>
              <a:gd name="connsiteX117" fmla="*/ 4231309 w 6385956"/>
              <a:gd name="connsiteY117" fmla="*/ 4803526 h 6713676"/>
              <a:gd name="connsiteX118" fmla="*/ 4264557 w 6385956"/>
              <a:gd name="connsiteY118" fmla="*/ 4779498 h 6713676"/>
              <a:gd name="connsiteX119" fmla="*/ 4323543 w 6385956"/>
              <a:gd name="connsiteY119" fmla="*/ 4728046 h 6713676"/>
              <a:gd name="connsiteX120" fmla="*/ 3791953 w 6385956"/>
              <a:gd name="connsiteY120" fmla="*/ 4525256 h 6713676"/>
              <a:gd name="connsiteX121" fmla="*/ 3794407 w 6385956"/>
              <a:gd name="connsiteY121" fmla="*/ 4530452 h 6713676"/>
              <a:gd name="connsiteX122" fmla="*/ 3797367 w 6385956"/>
              <a:gd name="connsiteY122" fmla="*/ 4534635 h 6713676"/>
              <a:gd name="connsiteX123" fmla="*/ 3904351 w 6385956"/>
              <a:gd name="connsiteY123" fmla="*/ 4432714 h 6713676"/>
              <a:gd name="connsiteX124" fmla="*/ 3907243 w 6385956"/>
              <a:gd name="connsiteY124" fmla="*/ 4453095 h 6713676"/>
              <a:gd name="connsiteX125" fmla="*/ 3912341 w 6385956"/>
              <a:gd name="connsiteY125" fmla="*/ 4467240 h 6713676"/>
              <a:gd name="connsiteX126" fmla="*/ 4468971 w 6385956"/>
              <a:gd name="connsiteY126" fmla="*/ 4426019 h 6713676"/>
              <a:gd name="connsiteX127" fmla="*/ 4468299 w 6385956"/>
              <a:gd name="connsiteY127" fmla="*/ 4430833 h 6713676"/>
              <a:gd name="connsiteX128" fmla="*/ 4422945 w 6385956"/>
              <a:gd name="connsiteY128" fmla="*/ 4551045 h 6713676"/>
              <a:gd name="connsiteX129" fmla="*/ 4418321 w 6385956"/>
              <a:gd name="connsiteY129" fmla="*/ 4555072 h 6713676"/>
              <a:gd name="connsiteX130" fmla="*/ 4426279 w 6385956"/>
              <a:gd name="connsiteY130" fmla="*/ 4589979 h 6713676"/>
              <a:gd name="connsiteX131" fmla="*/ 4426287 w 6385956"/>
              <a:gd name="connsiteY131" fmla="*/ 4590013 h 6713676"/>
              <a:gd name="connsiteX132" fmla="*/ 4439375 w 6385956"/>
              <a:gd name="connsiteY132" fmla="*/ 4573890 h 6713676"/>
              <a:gd name="connsiteX133" fmla="*/ 4471367 w 6385956"/>
              <a:gd name="connsiteY133" fmla="*/ 4510796 h 6713676"/>
              <a:gd name="connsiteX134" fmla="*/ 4479887 w 6385956"/>
              <a:gd name="connsiteY134" fmla="*/ 4483996 h 6713676"/>
              <a:gd name="connsiteX135" fmla="*/ 4479619 w 6385956"/>
              <a:gd name="connsiteY135" fmla="*/ 4484489 h 6713676"/>
              <a:gd name="connsiteX136" fmla="*/ 4422945 w 6385956"/>
              <a:gd name="connsiteY136" fmla="*/ 4551997 h 6713676"/>
              <a:gd name="connsiteX137" fmla="*/ 4468299 w 6385956"/>
              <a:gd name="connsiteY137" fmla="*/ 4431471 h 6713676"/>
              <a:gd name="connsiteX138" fmla="*/ 4469041 w 6385956"/>
              <a:gd name="connsiteY138" fmla="*/ 4426143 h 6713676"/>
              <a:gd name="connsiteX139" fmla="*/ 3889747 w 6385956"/>
              <a:gd name="connsiteY139" fmla="*/ 4319523 h 6713676"/>
              <a:gd name="connsiteX140" fmla="*/ 3889381 w 6385956"/>
              <a:gd name="connsiteY140" fmla="*/ 4327222 h 6713676"/>
              <a:gd name="connsiteX141" fmla="*/ 3891959 w 6385956"/>
              <a:gd name="connsiteY141" fmla="*/ 4345392 h 6713676"/>
              <a:gd name="connsiteX142" fmla="*/ 4554267 w 6385956"/>
              <a:gd name="connsiteY142" fmla="*/ 4312099 h 6713676"/>
              <a:gd name="connsiteX143" fmla="*/ 4554143 w 6385956"/>
              <a:gd name="connsiteY143" fmla="*/ 4312462 h 6713676"/>
              <a:gd name="connsiteX144" fmla="*/ 4554245 w 6385956"/>
              <a:gd name="connsiteY144" fmla="*/ 4313117 h 6713676"/>
              <a:gd name="connsiteX145" fmla="*/ 4554369 w 6385956"/>
              <a:gd name="connsiteY145" fmla="*/ 4312757 h 6713676"/>
              <a:gd name="connsiteX146" fmla="*/ 3899169 w 6385956"/>
              <a:gd name="connsiteY146" fmla="*/ 4183150 h 6713676"/>
              <a:gd name="connsiteX147" fmla="*/ 3895385 w 6385956"/>
              <a:gd name="connsiteY147" fmla="*/ 4200478 h 6713676"/>
              <a:gd name="connsiteX148" fmla="*/ 3895067 w 6385956"/>
              <a:gd name="connsiteY148" fmla="*/ 4207168 h 6713676"/>
              <a:gd name="connsiteX149" fmla="*/ 3925593 w 6385956"/>
              <a:gd name="connsiteY149" fmla="*/ 4067711 h 6713676"/>
              <a:gd name="connsiteX150" fmla="*/ 3922763 w 6385956"/>
              <a:gd name="connsiteY150" fmla="*/ 4075152 h 6713676"/>
              <a:gd name="connsiteX151" fmla="*/ 3919105 w 6385956"/>
              <a:gd name="connsiteY151" fmla="*/ 4091899 h 6713676"/>
              <a:gd name="connsiteX152" fmla="*/ 3926061 w 6385956"/>
              <a:gd name="connsiteY152" fmla="*/ 4067784 h 6713676"/>
              <a:gd name="connsiteX153" fmla="*/ 2833533 w 6385956"/>
              <a:gd name="connsiteY153" fmla="*/ 3837926 h 6713676"/>
              <a:gd name="connsiteX154" fmla="*/ 2823791 w 6385956"/>
              <a:gd name="connsiteY154" fmla="*/ 3838563 h 6713676"/>
              <a:gd name="connsiteX155" fmla="*/ 2823695 w 6385956"/>
              <a:gd name="connsiteY155" fmla="*/ 3839376 h 6713676"/>
              <a:gd name="connsiteX156" fmla="*/ 4330081 w 6385956"/>
              <a:gd name="connsiteY156" fmla="*/ 3662854 h 6713676"/>
              <a:gd name="connsiteX157" fmla="*/ 4334743 w 6385956"/>
              <a:gd name="connsiteY157" fmla="*/ 3663867 h 6713676"/>
              <a:gd name="connsiteX158" fmla="*/ 4344721 w 6385956"/>
              <a:gd name="connsiteY158" fmla="*/ 3664624 h 6713676"/>
              <a:gd name="connsiteX159" fmla="*/ 4376385 w 6385956"/>
              <a:gd name="connsiteY159" fmla="*/ 3672346 h 6713676"/>
              <a:gd name="connsiteX160" fmla="*/ 4376479 w 6385956"/>
              <a:gd name="connsiteY160" fmla="*/ 3671466 h 6713676"/>
              <a:gd name="connsiteX161" fmla="*/ 4345673 w 6385956"/>
              <a:gd name="connsiteY161" fmla="*/ 3664030 h 6713676"/>
              <a:gd name="connsiteX162" fmla="*/ 2392501 w 6385956"/>
              <a:gd name="connsiteY162" fmla="*/ 3260260 h 6713676"/>
              <a:gd name="connsiteX163" fmla="*/ 2392501 w 6385956"/>
              <a:gd name="connsiteY163" fmla="*/ 3260261 h 6713676"/>
              <a:gd name="connsiteX164" fmla="*/ 2395691 w 6385956"/>
              <a:gd name="connsiteY164" fmla="*/ 3265968 h 6713676"/>
              <a:gd name="connsiteX165" fmla="*/ 2402693 w 6385956"/>
              <a:gd name="connsiteY165" fmla="*/ 3278505 h 6713676"/>
              <a:gd name="connsiteX166" fmla="*/ 2402693 w 6385956"/>
              <a:gd name="connsiteY166" fmla="*/ 3278504 h 6713676"/>
              <a:gd name="connsiteX167" fmla="*/ 2395691 w 6385956"/>
              <a:gd name="connsiteY167" fmla="*/ 3265968 h 6713676"/>
              <a:gd name="connsiteX168" fmla="*/ 2333399 w 6385956"/>
              <a:gd name="connsiteY168" fmla="*/ 3235999 h 6713676"/>
              <a:gd name="connsiteX169" fmla="*/ 2265533 w 6385956"/>
              <a:gd name="connsiteY169" fmla="*/ 3298507 h 6713676"/>
              <a:gd name="connsiteX170" fmla="*/ 2262319 w 6385956"/>
              <a:gd name="connsiteY170" fmla="*/ 3357919 h 6713676"/>
              <a:gd name="connsiteX171" fmla="*/ 2262319 w 6385956"/>
              <a:gd name="connsiteY171" fmla="*/ 3357919 h 6713676"/>
              <a:gd name="connsiteX172" fmla="*/ 2265533 w 6385956"/>
              <a:gd name="connsiteY172" fmla="*/ 3298507 h 6713676"/>
              <a:gd name="connsiteX173" fmla="*/ 2290983 w 6385956"/>
              <a:gd name="connsiteY173" fmla="*/ 3251582 h 6713676"/>
              <a:gd name="connsiteX174" fmla="*/ 2333399 w 6385956"/>
              <a:gd name="connsiteY174" fmla="*/ 3235999 h 6713676"/>
              <a:gd name="connsiteX175" fmla="*/ 2371623 w 6385956"/>
              <a:gd name="connsiteY175" fmla="*/ 3245535 h 6713676"/>
              <a:gd name="connsiteX176" fmla="*/ 2392501 w 6385956"/>
              <a:gd name="connsiteY176" fmla="*/ 3260260 h 6713676"/>
              <a:gd name="connsiteX177" fmla="*/ 2376171 w 6385956"/>
              <a:gd name="connsiteY177" fmla="*/ 3246670 h 6713676"/>
              <a:gd name="connsiteX178" fmla="*/ 2371623 w 6385956"/>
              <a:gd name="connsiteY178" fmla="*/ 3245535 h 6713676"/>
              <a:gd name="connsiteX179" fmla="*/ 2366353 w 6385956"/>
              <a:gd name="connsiteY179" fmla="*/ 3241819 h 6713676"/>
              <a:gd name="connsiteX180" fmla="*/ 2333399 w 6385956"/>
              <a:gd name="connsiteY180" fmla="*/ 3235999 h 6713676"/>
              <a:gd name="connsiteX181" fmla="*/ 6049489 w 6385956"/>
              <a:gd name="connsiteY181" fmla="*/ 3176250 h 6713676"/>
              <a:gd name="connsiteX182" fmla="*/ 6060665 w 6385956"/>
              <a:gd name="connsiteY182" fmla="*/ 3244618 h 6713676"/>
              <a:gd name="connsiteX183" fmla="*/ 6070681 w 6385956"/>
              <a:gd name="connsiteY183" fmla="*/ 3329352 h 6713676"/>
              <a:gd name="connsiteX184" fmla="*/ 6070681 w 6385956"/>
              <a:gd name="connsiteY184" fmla="*/ 3329351 h 6713676"/>
              <a:gd name="connsiteX185" fmla="*/ 6060665 w 6385956"/>
              <a:gd name="connsiteY185" fmla="*/ 3244616 h 6713676"/>
              <a:gd name="connsiteX186" fmla="*/ 4657035 w 6385956"/>
              <a:gd name="connsiteY186" fmla="*/ 2998655 h 6713676"/>
              <a:gd name="connsiteX187" fmla="*/ 4655055 w 6385956"/>
              <a:gd name="connsiteY187" fmla="*/ 3009272 h 6713676"/>
              <a:gd name="connsiteX188" fmla="*/ 4647651 w 6385956"/>
              <a:gd name="connsiteY188" fmla="*/ 3057786 h 6713676"/>
              <a:gd name="connsiteX189" fmla="*/ 4782861 w 6385956"/>
              <a:gd name="connsiteY189" fmla="*/ 2903622 h 6713676"/>
              <a:gd name="connsiteX190" fmla="*/ 4779179 w 6385956"/>
              <a:gd name="connsiteY190" fmla="*/ 2941320 h 6713676"/>
              <a:gd name="connsiteX191" fmla="*/ 4779179 w 6385956"/>
              <a:gd name="connsiteY191" fmla="*/ 2930842 h 6713676"/>
              <a:gd name="connsiteX192" fmla="*/ 4687865 w 6385956"/>
              <a:gd name="connsiteY192" fmla="*/ 3406437 h 6713676"/>
              <a:gd name="connsiteX193" fmla="*/ 4693261 w 6385956"/>
              <a:gd name="connsiteY193" fmla="*/ 3419236 h 6713676"/>
              <a:gd name="connsiteX194" fmla="*/ 4672499 w 6385956"/>
              <a:gd name="connsiteY194" fmla="*/ 3558539 h 6713676"/>
              <a:gd name="connsiteX195" fmla="*/ 4623561 w 6385956"/>
              <a:gd name="connsiteY195" fmla="*/ 3559759 h 6713676"/>
              <a:gd name="connsiteX196" fmla="*/ 4586775 w 6385956"/>
              <a:gd name="connsiteY196" fmla="*/ 3717607 h 6713676"/>
              <a:gd name="connsiteX197" fmla="*/ 4586627 w 6385956"/>
              <a:gd name="connsiteY197" fmla="*/ 3717378 h 6713676"/>
              <a:gd name="connsiteX198" fmla="*/ 4572129 w 6385956"/>
              <a:gd name="connsiteY198" fmla="*/ 3788003 h 6713676"/>
              <a:gd name="connsiteX199" fmla="*/ 4578759 w 6385956"/>
              <a:gd name="connsiteY199" fmla="*/ 3796073 h 6713676"/>
              <a:gd name="connsiteX200" fmla="*/ 4662975 w 6385956"/>
              <a:gd name="connsiteY200" fmla="*/ 4393882 h 6713676"/>
              <a:gd name="connsiteX201" fmla="*/ 4521053 w 6385956"/>
              <a:gd name="connsiteY201" fmla="*/ 4585334 h 6713676"/>
              <a:gd name="connsiteX202" fmla="*/ 4550431 w 6385956"/>
              <a:gd name="connsiteY202" fmla="*/ 4458473 h 6713676"/>
              <a:gd name="connsiteX203" fmla="*/ 4553175 w 6385956"/>
              <a:gd name="connsiteY203" fmla="*/ 4402168 h 6713676"/>
              <a:gd name="connsiteX204" fmla="*/ 4552455 w 6385956"/>
              <a:gd name="connsiteY204" fmla="*/ 4402424 h 6713676"/>
              <a:gd name="connsiteX205" fmla="*/ 4549881 w 6385956"/>
              <a:gd name="connsiteY205" fmla="*/ 4455616 h 6713676"/>
              <a:gd name="connsiteX206" fmla="*/ 4520099 w 6385956"/>
              <a:gd name="connsiteY206" fmla="*/ 4582477 h 6713676"/>
              <a:gd name="connsiteX207" fmla="*/ 4459645 w 6385956"/>
              <a:gd name="connsiteY207" fmla="*/ 4617199 h 6713676"/>
              <a:gd name="connsiteX208" fmla="*/ 4434625 w 6385956"/>
              <a:gd name="connsiteY208" fmla="*/ 4627368 h 6713676"/>
              <a:gd name="connsiteX209" fmla="*/ 4436165 w 6385956"/>
              <a:gd name="connsiteY209" fmla="*/ 4634272 h 6713676"/>
              <a:gd name="connsiteX210" fmla="*/ 4401039 w 6385956"/>
              <a:gd name="connsiteY210" fmla="*/ 4664393 h 6713676"/>
              <a:gd name="connsiteX211" fmla="*/ 4382297 w 6385956"/>
              <a:gd name="connsiteY211" fmla="*/ 4645883 h 6713676"/>
              <a:gd name="connsiteX212" fmla="*/ 4368741 w 6385956"/>
              <a:gd name="connsiteY212" fmla="*/ 4649852 h 6713676"/>
              <a:gd name="connsiteX213" fmla="*/ 4354365 w 6385956"/>
              <a:gd name="connsiteY213" fmla="*/ 4652962 h 6713676"/>
              <a:gd name="connsiteX214" fmla="*/ 4375271 w 6385956"/>
              <a:gd name="connsiteY214" fmla="*/ 4638943 h 6713676"/>
              <a:gd name="connsiteX215" fmla="*/ 4367765 w 6385956"/>
              <a:gd name="connsiteY215" fmla="*/ 4631530 h 6713676"/>
              <a:gd name="connsiteX216" fmla="*/ 4350869 w 6385956"/>
              <a:gd name="connsiteY216" fmla="*/ 4602580 h 6713676"/>
              <a:gd name="connsiteX217" fmla="*/ 4330433 w 6385956"/>
              <a:gd name="connsiteY217" fmla="*/ 4614981 h 6713676"/>
              <a:gd name="connsiteX218" fmla="*/ 4255305 w 6385956"/>
              <a:gd name="connsiteY218" fmla="*/ 4639627 h 6713676"/>
              <a:gd name="connsiteX219" fmla="*/ 4255301 w 6385956"/>
              <a:gd name="connsiteY219" fmla="*/ 4639628 h 6713676"/>
              <a:gd name="connsiteX220" fmla="*/ 4261689 w 6385956"/>
              <a:gd name="connsiteY220" fmla="*/ 4659258 h 6713676"/>
              <a:gd name="connsiteX221" fmla="*/ 4287691 w 6385956"/>
              <a:gd name="connsiteY221" fmla="*/ 4684395 h 6713676"/>
              <a:gd name="connsiteX222" fmla="*/ 4336267 w 6385956"/>
              <a:gd name="connsiteY222" fmla="*/ 4692968 h 6713676"/>
              <a:gd name="connsiteX223" fmla="*/ 4350341 w 6385956"/>
              <a:gd name="connsiteY223" fmla="*/ 4696720 h 6713676"/>
              <a:gd name="connsiteX224" fmla="*/ 4354365 w 6385956"/>
              <a:gd name="connsiteY224" fmla="*/ 4692015 h 6713676"/>
              <a:gd name="connsiteX225" fmla="*/ 4542959 w 6385956"/>
              <a:gd name="connsiteY225" fmla="*/ 4729162 h 6713676"/>
              <a:gd name="connsiteX226" fmla="*/ 4535515 w 6385956"/>
              <a:gd name="connsiteY226" fmla="*/ 4755217 h 6713676"/>
              <a:gd name="connsiteX227" fmla="*/ 4542809 w 6385956"/>
              <a:gd name="connsiteY227" fmla="*/ 4778481 h 6713676"/>
              <a:gd name="connsiteX228" fmla="*/ 4781807 w 6385956"/>
              <a:gd name="connsiteY228" fmla="*/ 5068087 h 6713676"/>
              <a:gd name="connsiteX229" fmla="*/ 4828901 w 6385956"/>
              <a:gd name="connsiteY229" fmla="*/ 5079051 h 6713676"/>
              <a:gd name="connsiteX230" fmla="*/ 4801701 w 6385956"/>
              <a:gd name="connsiteY230" fmla="*/ 4013039 h 6713676"/>
              <a:gd name="connsiteX231" fmla="*/ 4741079 w 6385956"/>
              <a:gd name="connsiteY231" fmla="*/ 3996690 h 6713676"/>
              <a:gd name="connsiteX232" fmla="*/ 4780131 w 6385956"/>
              <a:gd name="connsiteY232" fmla="*/ 2940368 h 6713676"/>
              <a:gd name="connsiteX233" fmla="*/ 5902373 w 6385956"/>
              <a:gd name="connsiteY233" fmla="*/ 2814546 h 6713676"/>
              <a:gd name="connsiteX234" fmla="*/ 5902179 w 6385956"/>
              <a:gd name="connsiteY234" fmla="*/ 2816438 h 6713676"/>
              <a:gd name="connsiteX235" fmla="*/ 5902283 w 6385956"/>
              <a:gd name="connsiteY235" fmla="*/ 2820011 h 6713676"/>
              <a:gd name="connsiteX236" fmla="*/ 4701401 w 6385956"/>
              <a:gd name="connsiteY236" fmla="*/ 2774020 h 6713676"/>
              <a:gd name="connsiteX237" fmla="*/ 4688961 w 6385956"/>
              <a:gd name="connsiteY237" fmla="*/ 2827399 h 6713676"/>
              <a:gd name="connsiteX238" fmla="*/ 4678057 w 6385956"/>
              <a:gd name="connsiteY238" fmla="*/ 2885890 h 6713676"/>
              <a:gd name="connsiteX239" fmla="*/ 4793595 w 6385956"/>
              <a:gd name="connsiteY239" fmla="*/ 2734235 h 6713676"/>
              <a:gd name="connsiteX240" fmla="*/ 4792183 w 6385956"/>
              <a:gd name="connsiteY240" fmla="*/ 2778135 h 6713676"/>
              <a:gd name="connsiteX241" fmla="*/ 4793987 w 6385956"/>
              <a:gd name="connsiteY241" fmla="*/ 2753841 h 6713676"/>
              <a:gd name="connsiteX242" fmla="*/ 5926683 w 6385956"/>
              <a:gd name="connsiteY242" fmla="*/ 2603002 h 6713676"/>
              <a:gd name="connsiteX243" fmla="*/ 5922181 w 6385956"/>
              <a:gd name="connsiteY243" fmla="*/ 2621637 h 6713676"/>
              <a:gd name="connsiteX244" fmla="*/ 5919841 w 6385956"/>
              <a:gd name="connsiteY244" fmla="*/ 2644424 h 6713676"/>
              <a:gd name="connsiteX245" fmla="*/ 5930503 w 6385956"/>
              <a:gd name="connsiteY245" fmla="*/ 2587185 h 6713676"/>
              <a:gd name="connsiteX246" fmla="*/ 5930503 w 6385956"/>
              <a:gd name="connsiteY246" fmla="*/ 2587186 h 6713676"/>
              <a:gd name="connsiteX247" fmla="*/ 5940669 w 6385956"/>
              <a:gd name="connsiteY247" fmla="*/ 2631297 h 6713676"/>
              <a:gd name="connsiteX248" fmla="*/ 4760301 w 6385956"/>
              <a:gd name="connsiteY248" fmla="*/ 2547194 h 6713676"/>
              <a:gd name="connsiteX249" fmla="*/ 4730903 w 6385956"/>
              <a:gd name="connsiteY249" fmla="*/ 2647435 h 6713676"/>
              <a:gd name="connsiteX250" fmla="*/ 4724903 w 6385956"/>
              <a:gd name="connsiteY250" fmla="*/ 2673176 h 6713676"/>
              <a:gd name="connsiteX251" fmla="*/ 4783821 w 6385956"/>
              <a:gd name="connsiteY251" fmla="*/ 2503352 h 6713676"/>
              <a:gd name="connsiteX252" fmla="*/ 4792077 w 6385956"/>
              <a:gd name="connsiteY252" fmla="*/ 2658575 h 6713676"/>
              <a:gd name="connsiteX253" fmla="*/ 4790253 w 6385956"/>
              <a:gd name="connsiteY253" fmla="*/ 2567583 h 6713676"/>
              <a:gd name="connsiteX254" fmla="*/ 5331093 w 6385956"/>
              <a:gd name="connsiteY254" fmla="*/ 2443690 h 6713676"/>
              <a:gd name="connsiteX255" fmla="*/ 5334159 w 6385956"/>
              <a:gd name="connsiteY255" fmla="*/ 2645241 h 6713676"/>
              <a:gd name="connsiteX256" fmla="*/ 5382321 w 6385956"/>
              <a:gd name="connsiteY256" fmla="*/ 3601611 h 6713676"/>
              <a:gd name="connsiteX257" fmla="*/ 5383581 w 6385956"/>
              <a:gd name="connsiteY257" fmla="*/ 3615690 h 6713676"/>
              <a:gd name="connsiteX258" fmla="*/ 5383583 w 6385956"/>
              <a:gd name="connsiteY258" fmla="*/ 3615690 h 6713676"/>
              <a:gd name="connsiteX259" fmla="*/ 5382321 w 6385956"/>
              <a:gd name="connsiteY259" fmla="*/ 3601611 h 6713676"/>
              <a:gd name="connsiteX260" fmla="*/ 5334159 w 6385956"/>
              <a:gd name="connsiteY260" fmla="*/ 2645241 h 6713676"/>
              <a:gd name="connsiteX261" fmla="*/ 5971659 w 6385956"/>
              <a:gd name="connsiteY261" fmla="*/ 2422918 h 6713676"/>
              <a:gd name="connsiteX262" fmla="*/ 5967901 w 6385956"/>
              <a:gd name="connsiteY262" fmla="*/ 2432372 h 6713676"/>
              <a:gd name="connsiteX263" fmla="*/ 5950493 w 6385956"/>
              <a:gd name="connsiteY263" fmla="*/ 2504436 h 6713676"/>
              <a:gd name="connsiteX264" fmla="*/ 5242373 w 6385956"/>
              <a:gd name="connsiteY264" fmla="*/ 2024012 h 6713676"/>
              <a:gd name="connsiteX265" fmla="*/ 5240521 w 6385956"/>
              <a:gd name="connsiteY265" fmla="*/ 2024049 h 6713676"/>
              <a:gd name="connsiteX266" fmla="*/ 5328177 w 6385956"/>
              <a:gd name="connsiteY266" fmla="*/ 2085855 h 6713676"/>
              <a:gd name="connsiteX267" fmla="*/ 5404305 w 6385956"/>
              <a:gd name="connsiteY267" fmla="*/ 2126794 h 6713676"/>
              <a:gd name="connsiteX268" fmla="*/ 5405187 w 6385956"/>
              <a:gd name="connsiteY268" fmla="*/ 2126243 h 6713676"/>
              <a:gd name="connsiteX269" fmla="*/ 5330083 w 6385956"/>
              <a:gd name="connsiteY269" fmla="*/ 2085855 h 6713676"/>
              <a:gd name="connsiteX270" fmla="*/ 1005351 w 6385956"/>
              <a:gd name="connsiteY270" fmla="*/ 703317 h 6713676"/>
              <a:gd name="connsiteX271" fmla="*/ 1551157 w 6385956"/>
              <a:gd name="connsiteY271" fmla="*/ 1699259 h 6713676"/>
              <a:gd name="connsiteX272" fmla="*/ 1494829 w 6385956"/>
              <a:gd name="connsiteY272" fmla="*/ 1812918 h 6713676"/>
              <a:gd name="connsiteX273" fmla="*/ 1439089 w 6385956"/>
              <a:gd name="connsiteY273" fmla="*/ 1877808 h 6713676"/>
              <a:gd name="connsiteX274" fmla="*/ 1440667 w 6385956"/>
              <a:gd name="connsiteY274" fmla="*/ 1879282 h 6713676"/>
              <a:gd name="connsiteX275" fmla="*/ 1427169 w 6385956"/>
              <a:gd name="connsiteY275" fmla="*/ 1891687 h 6713676"/>
              <a:gd name="connsiteX276" fmla="*/ 1417493 w 6385956"/>
              <a:gd name="connsiteY276" fmla="*/ 1902951 h 6713676"/>
              <a:gd name="connsiteX277" fmla="*/ 1405999 w 6385956"/>
              <a:gd name="connsiteY277" fmla="*/ 1911140 h 6713676"/>
              <a:gd name="connsiteX278" fmla="*/ 1379591 w 6385956"/>
              <a:gd name="connsiteY278" fmla="*/ 1935409 h 6713676"/>
              <a:gd name="connsiteX279" fmla="*/ 1317993 w 6385956"/>
              <a:gd name="connsiteY279" fmla="*/ 1978272 h 6713676"/>
              <a:gd name="connsiteX280" fmla="*/ 1289705 w 6385956"/>
              <a:gd name="connsiteY280" fmla="*/ 1992938 h 6713676"/>
              <a:gd name="connsiteX281" fmla="*/ 1301603 w 6385956"/>
              <a:gd name="connsiteY281" fmla="*/ 1995488 h 6713676"/>
              <a:gd name="connsiteX282" fmla="*/ 1311178 w 6385956"/>
              <a:gd name="connsiteY282" fmla="*/ 1998397 h 6713676"/>
              <a:gd name="connsiteX283" fmla="*/ 1313033 w 6385956"/>
              <a:gd name="connsiteY283" fmla="*/ 1985962 h 6713676"/>
              <a:gd name="connsiteX284" fmla="*/ 1375899 w 6385956"/>
              <a:gd name="connsiteY284" fmla="*/ 1997392 h 6713676"/>
              <a:gd name="connsiteX285" fmla="*/ 1657839 w 6385956"/>
              <a:gd name="connsiteY285" fmla="*/ 2392679 h 6713676"/>
              <a:gd name="connsiteX286" fmla="*/ 1604535 w 6385956"/>
              <a:gd name="connsiteY286" fmla="*/ 2425388 h 6713676"/>
              <a:gd name="connsiteX287" fmla="*/ 1610211 w 6385956"/>
              <a:gd name="connsiteY287" fmla="*/ 2473642 h 6713676"/>
              <a:gd name="connsiteX288" fmla="*/ 1656885 w 6385956"/>
              <a:gd name="connsiteY288" fmla="*/ 2849879 h 6713676"/>
              <a:gd name="connsiteX289" fmla="*/ 1672125 w 6385956"/>
              <a:gd name="connsiteY289" fmla="*/ 3300412 h 6713676"/>
              <a:gd name="connsiteX290" fmla="*/ 1669769 w 6385956"/>
              <a:gd name="connsiteY290" fmla="*/ 3417129 h 6713676"/>
              <a:gd name="connsiteX291" fmla="*/ 1668707 w 6385956"/>
              <a:gd name="connsiteY291" fmla="*/ 3439400 h 6713676"/>
              <a:gd name="connsiteX292" fmla="*/ 1749493 w 6385956"/>
              <a:gd name="connsiteY292" fmla="*/ 3506362 h 6713676"/>
              <a:gd name="connsiteX293" fmla="*/ 2046041 w 6385956"/>
              <a:gd name="connsiteY293" fmla="*/ 3707192 h 6713676"/>
              <a:gd name="connsiteX294" fmla="*/ 2069119 w 6385956"/>
              <a:gd name="connsiteY294" fmla="*/ 3720961 h 6713676"/>
              <a:gd name="connsiteX295" fmla="*/ 2077519 w 6385956"/>
              <a:gd name="connsiteY295" fmla="*/ 3710839 h 6713676"/>
              <a:gd name="connsiteX296" fmla="*/ 2081699 w 6385956"/>
              <a:gd name="connsiteY296" fmla="*/ 3706177 h 6713676"/>
              <a:gd name="connsiteX297" fmla="*/ 2563727 w 6385956"/>
              <a:gd name="connsiteY297" fmla="*/ 3837040 h 6713676"/>
              <a:gd name="connsiteX298" fmla="*/ 2574143 w 6385956"/>
              <a:gd name="connsiteY298" fmla="*/ 3839081 h 6713676"/>
              <a:gd name="connsiteX299" fmla="*/ 2574143 w 6385956"/>
              <a:gd name="connsiteY299" fmla="*/ 3782024 h 6713676"/>
              <a:gd name="connsiteX300" fmla="*/ 2545805 w 6385956"/>
              <a:gd name="connsiteY300" fmla="*/ 3762970 h 6713676"/>
              <a:gd name="connsiteX301" fmla="*/ 2424599 w 6385956"/>
              <a:gd name="connsiteY301" fmla="*/ 3576637 h 6713676"/>
              <a:gd name="connsiteX302" fmla="*/ 2348399 w 6385956"/>
              <a:gd name="connsiteY302" fmla="*/ 3496627 h 6713676"/>
              <a:gd name="connsiteX303" fmla="*/ 2403645 w 6385956"/>
              <a:gd name="connsiteY303" fmla="*/ 3466147 h 6713676"/>
              <a:gd name="connsiteX304" fmla="*/ 2348399 w 6385956"/>
              <a:gd name="connsiteY304" fmla="*/ 3496627 h 6713676"/>
              <a:gd name="connsiteX305" fmla="*/ 2330303 w 6385956"/>
              <a:gd name="connsiteY305" fmla="*/ 3492818 h 6713676"/>
              <a:gd name="connsiteX306" fmla="*/ 2271247 w 6385956"/>
              <a:gd name="connsiteY306" fmla="*/ 3410902 h 6713676"/>
              <a:gd name="connsiteX307" fmla="*/ 2155043 w 6385956"/>
              <a:gd name="connsiteY307" fmla="*/ 3128009 h 6713676"/>
              <a:gd name="connsiteX308" fmla="*/ 2224575 w 6385956"/>
              <a:gd name="connsiteY308" fmla="*/ 2964179 h 6713676"/>
              <a:gd name="connsiteX309" fmla="*/ 2477939 w 6385956"/>
              <a:gd name="connsiteY309" fmla="*/ 2611754 h 6713676"/>
              <a:gd name="connsiteX310" fmla="*/ 2681775 w 6385956"/>
              <a:gd name="connsiteY310" fmla="*/ 2526029 h 6713676"/>
              <a:gd name="connsiteX311" fmla="*/ 2751307 w 6385956"/>
              <a:gd name="connsiteY311" fmla="*/ 2624137 h 6713676"/>
              <a:gd name="connsiteX312" fmla="*/ 2809411 w 6385956"/>
              <a:gd name="connsiteY312" fmla="*/ 2522219 h 6713676"/>
              <a:gd name="connsiteX313" fmla="*/ 2911327 w 6385956"/>
              <a:gd name="connsiteY313" fmla="*/ 2606039 h 6713676"/>
              <a:gd name="connsiteX314" fmla="*/ 3012591 w 6385956"/>
              <a:gd name="connsiteY314" fmla="*/ 2773203 h 6713676"/>
              <a:gd name="connsiteX315" fmla="*/ 3012417 w 6385956"/>
              <a:gd name="connsiteY315" fmla="*/ 2781271 h 6713676"/>
              <a:gd name="connsiteX316" fmla="*/ 3051749 w 6385956"/>
              <a:gd name="connsiteY316" fmla="*/ 2822787 h 6713676"/>
              <a:gd name="connsiteX317" fmla="*/ 3089777 w 6385956"/>
              <a:gd name="connsiteY317" fmla="*/ 2998649 h 6713676"/>
              <a:gd name="connsiteX318" fmla="*/ 3088021 w 6385956"/>
              <a:gd name="connsiteY318" fmla="*/ 3053814 h 6713676"/>
              <a:gd name="connsiteX319" fmla="*/ 3112469 w 6385956"/>
              <a:gd name="connsiteY319" fmla="*/ 3094360 h 6713676"/>
              <a:gd name="connsiteX320" fmla="*/ 3208507 w 6385956"/>
              <a:gd name="connsiteY320" fmla="*/ 3494722 h 6713676"/>
              <a:gd name="connsiteX321" fmla="*/ 2928893 w 6385956"/>
              <a:gd name="connsiteY321" fmla="*/ 3820665 h 6713676"/>
              <a:gd name="connsiteX322" fmla="*/ 2888021 w 6385956"/>
              <a:gd name="connsiteY322" fmla="*/ 3829897 h 6713676"/>
              <a:gd name="connsiteX323" fmla="*/ 2971335 w 6385956"/>
              <a:gd name="connsiteY323" fmla="*/ 3817619 h 6713676"/>
              <a:gd name="connsiteX324" fmla="*/ 2891325 w 6385956"/>
              <a:gd name="connsiteY324" fmla="*/ 3913822 h 6713676"/>
              <a:gd name="connsiteX325" fmla="*/ 2739521 w 6385956"/>
              <a:gd name="connsiteY325" fmla="*/ 3927990 h 6713676"/>
              <a:gd name="connsiteX326" fmla="*/ 2674043 w 6385956"/>
              <a:gd name="connsiteY326" fmla="*/ 3899990 h 6713676"/>
              <a:gd name="connsiteX327" fmla="*/ 2671473 w 6385956"/>
              <a:gd name="connsiteY327" fmla="*/ 3899929 h 6713676"/>
              <a:gd name="connsiteX328" fmla="*/ 2738807 w 6385956"/>
              <a:gd name="connsiteY328" fmla="*/ 3928586 h 6713676"/>
              <a:gd name="connsiteX329" fmla="*/ 2891325 w 6385956"/>
              <a:gd name="connsiteY329" fmla="*/ 3914775 h 6713676"/>
              <a:gd name="connsiteX330" fmla="*/ 2971335 w 6385956"/>
              <a:gd name="connsiteY330" fmla="*/ 3818572 h 6713676"/>
              <a:gd name="connsiteX331" fmla="*/ 3439965 w 6385956"/>
              <a:gd name="connsiteY331" fmla="*/ 3675697 h 6713676"/>
              <a:gd name="connsiteX332" fmla="*/ 3454585 w 6385956"/>
              <a:gd name="connsiteY332" fmla="*/ 3711665 h 6713676"/>
              <a:gd name="connsiteX333" fmla="*/ 3464947 w 6385956"/>
              <a:gd name="connsiteY333" fmla="*/ 3705275 h 6713676"/>
              <a:gd name="connsiteX334" fmla="*/ 3791439 w 6385956"/>
              <a:gd name="connsiteY334" fmla="*/ 3465195 h 6713676"/>
              <a:gd name="connsiteX335" fmla="*/ 3863827 w 6385956"/>
              <a:gd name="connsiteY335" fmla="*/ 3298507 h 6713676"/>
              <a:gd name="connsiteX336" fmla="*/ 3970151 w 6385956"/>
              <a:gd name="connsiteY336" fmla="*/ 3281124 h 6713676"/>
              <a:gd name="connsiteX337" fmla="*/ 4000035 w 6385956"/>
              <a:gd name="connsiteY337" fmla="*/ 3290887 h 6713676"/>
              <a:gd name="connsiteX338" fmla="*/ 4083855 w 6385956"/>
              <a:gd name="connsiteY338" fmla="*/ 3527107 h 6713676"/>
              <a:gd name="connsiteX339" fmla="*/ 3904785 w 6385956"/>
              <a:gd name="connsiteY339" fmla="*/ 3609022 h 6713676"/>
              <a:gd name="connsiteX340" fmla="*/ 3557123 w 6385956"/>
              <a:gd name="connsiteY340" fmla="*/ 3869769 h 6713676"/>
              <a:gd name="connsiteX341" fmla="*/ 3527301 w 6385956"/>
              <a:gd name="connsiteY341" fmla="*/ 3890574 h 6713676"/>
              <a:gd name="connsiteX342" fmla="*/ 3559979 w 6385956"/>
              <a:gd name="connsiteY342" fmla="*/ 3970972 h 6713676"/>
              <a:gd name="connsiteX343" fmla="*/ 3205651 w 6385956"/>
              <a:gd name="connsiteY343" fmla="*/ 4163377 h 6713676"/>
              <a:gd name="connsiteX344" fmla="*/ 3193267 w 6385956"/>
              <a:gd name="connsiteY344" fmla="*/ 5194935 h 6713676"/>
              <a:gd name="connsiteX345" fmla="*/ 3164775 w 6385956"/>
              <a:gd name="connsiteY345" fmla="*/ 5198960 h 6713676"/>
              <a:gd name="connsiteX346" fmla="*/ 3177671 w 6385956"/>
              <a:gd name="connsiteY346" fmla="*/ 5329117 h 6713676"/>
              <a:gd name="connsiteX347" fmla="*/ 3216127 w 6385956"/>
              <a:gd name="connsiteY347" fmla="*/ 5755004 h 6713676"/>
              <a:gd name="connsiteX348" fmla="*/ 3207923 w 6385956"/>
              <a:gd name="connsiteY348" fmla="*/ 5758055 h 6713676"/>
              <a:gd name="connsiteX349" fmla="*/ 3207309 w 6385956"/>
              <a:gd name="connsiteY349" fmla="*/ 5758267 h 6713676"/>
              <a:gd name="connsiteX350" fmla="*/ 3240345 w 6385956"/>
              <a:gd name="connsiteY350" fmla="*/ 6414040 h 6713676"/>
              <a:gd name="connsiteX351" fmla="*/ 3243751 w 6385956"/>
              <a:gd name="connsiteY351" fmla="*/ 6406514 h 6713676"/>
              <a:gd name="connsiteX352" fmla="*/ 3594271 w 6385956"/>
              <a:gd name="connsiteY352" fmla="*/ 6559867 h 6713676"/>
              <a:gd name="connsiteX353" fmla="*/ 3099923 w 6385956"/>
              <a:gd name="connsiteY353" fmla="*/ 6559867 h 6713676"/>
              <a:gd name="connsiteX354" fmla="*/ 3095159 w 6385956"/>
              <a:gd name="connsiteY354" fmla="*/ 6429374 h 6713676"/>
              <a:gd name="connsiteX355" fmla="*/ 3118377 w 6385956"/>
              <a:gd name="connsiteY355" fmla="*/ 6432232 h 6713676"/>
              <a:gd name="connsiteX356" fmla="*/ 3124121 w 6385956"/>
              <a:gd name="connsiteY356" fmla="*/ 6432553 h 6713676"/>
              <a:gd name="connsiteX357" fmla="*/ 2979305 w 6385956"/>
              <a:gd name="connsiteY357" fmla="*/ 5803638 h 6713676"/>
              <a:gd name="connsiteX358" fmla="*/ 2961799 w 6385956"/>
              <a:gd name="connsiteY358" fmla="*/ 5803864 h 6713676"/>
              <a:gd name="connsiteX359" fmla="*/ 2916091 w 6385956"/>
              <a:gd name="connsiteY359" fmla="*/ 5796914 h 6713676"/>
              <a:gd name="connsiteX360" fmla="*/ 2850367 w 6385956"/>
              <a:gd name="connsiteY360" fmla="*/ 5424487 h 6713676"/>
              <a:gd name="connsiteX361" fmla="*/ 2592239 w 6385956"/>
              <a:gd name="connsiteY361" fmla="*/ 5406389 h 6713676"/>
              <a:gd name="connsiteX362" fmla="*/ 2483655 w 6385956"/>
              <a:gd name="connsiteY362" fmla="*/ 5778817 h 6713676"/>
              <a:gd name="connsiteX363" fmla="*/ 2447851 w 6385956"/>
              <a:gd name="connsiteY363" fmla="*/ 5789496 h 6713676"/>
              <a:gd name="connsiteX364" fmla="*/ 2245641 w 6385956"/>
              <a:gd name="connsiteY364" fmla="*/ 6432418 h 6713676"/>
              <a:gd name="connsiteX365" fmla="*/ 2248983 w 6385956"/>
              <a:gd name="connsiteY365" fmla="*/ 6432232 h 6713676"/>
              <a:gd name="connsiteX366" fmla="*/ 2272199 w 6385956"/>
              <a:gd name="connsiteY366" fmla="*/ 6429374 h 6713676"/>
              <a:gd name="connsiteX367" fmla="*/ 2267437 w 6385956"/>
              <a:gd name="connsiteY367" fmla="*/ 6559867 h 6713676"/>
              <a:gd name="connsiteX368" fmla="*/ 1773091 w 6385956"/>
              <a:gd name="connsiteY368" fmla="*/ 6559867 h 6713676"/>
              <a:gd name="connsiteX369" fmla="*/ 2123611 w 6385956"/>
              <a:gd name="connsiteY369" fmla="*/ 6406514 h 6713676"/>
              <a:gd name="connsiteX370" fmla="*/ 2129995 w 6385956"/>
              <a:gd name="connsiteY370" fmla="*/ 6420623 h 6713676"/>
              <a:gd name="connsiteX371" fmla="*/ 2132457 w 6385956"/>
              <a:gd name="connsiteY371" fmla="*/ 6421903 h 6713676"/>
              <a:gd name="connsiteX372" fmla="*/ 2215771 w 6385956"/>
              <a:gd name="connsiteY372" fmla="*/ 5771884 h 6713676"/>
              <a:gd name="connsiteX373" fmla="*/ 2203441 w 6385956"/>
              <a:gd name="connsiteY373" fmla="*/ 5769440 h 6713676"/>
              <a:gd name="connsiteX374" fmla="*/ 2165519 w 6385956"/>
              <a:gd name="connsiteY374" fmla="*/ 5760719 h 6713676"/>
              <a:gd name="connsiteX375" fmla="*/ 2265039 w 6385956"/>
              <a:gd name="connsiteY375" fmla="*/ 5172416 h 6713676"/>
              <a:gd name="connsiteX376" fmla="*/ 2253059 w 6385956"/>
              <a:gd name="connsiteY376" fmla="*/ 5169672 h 6713676"/>
              <a:gd name="connsiteX377" fmla="*/ 2232195 w 6385956"/>
              <a:gd name="connsiteY377" fmla="*/ 5164455 h 6713676"/>
              <a:gd name="connsiteX378" fmla="*/ 2346495 w 6385956"/>
              <a:gd name="connsiteY378" fmla="*/ 4205287 h 6713676"/>
              <a:gd name="connsiteX379" fmla="*/ 1961685 w 6385956"/>
              <a:gd name="connsiteY379" fmla="*/ 3952875 h 6713676"/>
              <a:gd name="connsiteX380" fmla="*/ 1978427 w 6385956"/>
              <a:gd name="connsiteY380" fmla="*/ 3894956 h 6713676"/>
              <a:gd name="connsiteX381" fmla="*/ 1864911 w 6385956"/>
              <a:gd name="connsiteY381" fmla="*/ 3816100 h 6713676"/>
              <a:gd name="connsiteX382" fmla="*/ 1689119 w 6385956"/>
              <a:gd name="connsiteY382" fmla="*/ 3686557 h 6713676"/>
              <a:gd name="connsiteX383" fmla="*/ 1655511 w 6385956"/>
              <a:gd name="connsiteY383" fmla="*/ 3661077 h 6713676"/>
              <a:gd name="connsiteX384" fmla="*/ 1654233 w 6385956"/>
              <a:gd name="connsiteY384" fmla="*/ 3679218 h 6713676"/>
              <a:gd name="connsiteX385" fmla="*/ 1576545 w 6385956"/>
              <a:gd name="connsiteY385" fmla="*/ 4157099 h 6713676"/>
              <a:gd name="connsiteX386" fmla="*/ 1574627 w 6385956"/>
              <a:gd name="connsiteY386" fmla="*/ 4158638 h 6713676"/>
              <a:gd name="connsiteX387" fmla="*/ 1571613 w 6385956"/>
              <a:gd name="connsiteY387" fmla="*/ 4249057 h 6713676"/>
              <a:gd name="connsiteX388" fmla="*/ 1360659 w 6385956"/>
              <a:gd name="connsiteY388" fmla="*/ 5356859 h 6713676"/>
              <a:gd name="connsiteX389" fmla="*/ 1224450 w 6385956"/>
              <a:gd name="connsiteY389" fmla="*/ 6401751 h 6713676"/>
              <a:gd name="connsiteX390" fmla="*/ 1200942 w 6385956"/>
              <a:gd name="connsiteY390" fmla="*/ 6401751 h 6713676"/>
              <a:gd name="connsiteX391" fmla="*/ 1220134 w 6385956"/>
              <a:gd name="connsiteY391" fmla="*/ 6402353 h 6713676"/>
              <a:gd name="connsiteX392" fmla="*/ 1672127 w 6385956"/>
              <a:gd name="connsiteY392" fmla="*/ 6581774 h 6713676"/>
              <a:gd name="connsiteX393" fmla="*/ 1093958 w 6385956"/>
              <a:gd name="connsiteY393" fmla="*/ 6581774 h 6713676"/>
              <a:gd name="connsiteX394" fmla="*/ 1093958 w 6385956"/>
              <a:gd name="connsiteY394" fmla="*/ 6402705 h 6713676"/>
              <a:gd name="connsiteX395" fmla="*/ 1098086 w 6385956"/>
              <a:gd name="connsiteY395" fmla="*/ 6402341 h 6713676"/>
              <a:gd name="connsiteX396" fmla="*/ 1106743 w 6385956"/>
              <a:gd name="connsiteY396" fmla="*/ 6401751 h 6713676"/>
              <a:gd name="connsiteX397" fmla="*/ 1093958 w 6385956"/>
              <a:gd name="connsiteY397" fmla="*/ 6401751 h 6713676"/>
              <a:gd name="connsiteX398" fmla="*/ 1093958 w 6385956"/>
              <a:gd name="connsiteY398" fmla="*/ 6402704 h 6713676"/>
              <a:gd name="connsiteX399" fmla="*/ 987278 w 6385956"/>
              <a:gd name="connsiteY399" fmla="*/ 4166234 h 6713676"/>
              <a:gd name="connsiteX400" fmla="*/ 885360 w 6385956"/>
              <a:gd name="connsiteY400" fmla="*/ 6402704 h 6713676"/>
              <a:gd name="connsiteX401" fmla="*/ 885349 w 6385956"/>
              <a:gd name="connsiteY401" fmla="*/ 6402704 h 6713676"/>
              <a:gd name="connsiteX402" fmla="*/ 885360 w 6385956"/>
              <a:gd name="connsiteY402" fmla="*/ 6402705 h 6713676"/>
              <a:gd name="connsiteX403" fmla="*/ 885360 w 6385956"/>
              <a:gd name="connsiteY403" fmla="*/ 6581774 h 6713676"/>
              <a:gd name="connsiteX404" fmla="*/ 306240 w 6385956"/>
              <a:gd name="connsiteY404" fmla="*/ 6581774 h 6713676"/>
              <a:gd name="connsiteX405" fmla="*/ 676882 w 6385956"/>
              <a:gd name="connsiteY405" fmla="*/ 6411158 h 6713676"/>
              <a:gd name="connsiteX406" fmla="*/ 755856 w 6385956"/>
              <a:gd name="connsiteY406" fmla="*/ 6402704 h 6713676"/>
              <a:gd name="connsiteX407" fmla="*/ 686288 w 6385956"/>
              <a:gd name="connsiteY407" fmla="*/ 6402704 h 6713676"/>
              <a:gd name="connsiteX408" fmla="*/ 628185 w 6385956"/>
              <a:gd name="connsiteY408" fmla="*/ 5318759 h 6713676"/>
              <a:gd name="connsiteX409" fmla="*/ 544365 w 6385956"/>
              <a:gd name="connsiteY409" fmla="*/ 3509009 h 6713676"/>
              <a:gd name="connsiteX410" fmla="*/ 549128 w 6385956"/>
              <a:gd name="connsiteY410" fmla="*/ 3438525 h 6713676"/>
              <a:gd name="connsiteX411" fmla="*/ 551985 w 6385956"/>
              <a:gd name="connsiteY411" fmla="*/ 3402330 h 6713676"/>
              <a:gd name="connsiteX412" fmla="*/ 555795 w 6385956"/>
              <a:gd name="connsiteY412" fmla="*/ 3363277 h 6713676"/>
              <a:gd name="connsiteX413" fmla="*/ 558653 w 6385956"/>
              <a:gd name="connsiteY413" fmla="*/ 3333750 h 6713676"/>
              <a:gd name="connsiteX414" fmla="*/ 559605 w 6385956"/>
              <a:gd name="connsiteY414" fmla="*/ 3327082 h 6713676"/>
              <a:gd name="connsiteX415" fmla="*/ 561510 w 6385956"/>
              <a:gd name="connsiteY415" fmla="*/ 3303269 h 6713676"/>
              <a:gd name="connsiteX416" fmla="*/ 564592 w 6385956"/>
              <a:gd name="connsiteY416" fmla="*/ 3303304 h 6713676"/>
              <a:gd name="connsiteX417" fmla="*/ 570760 w 6385956"/>
              <a:gd name="connsiteY417" fmla="*/ 3234418 h 6713676"/>
              <a:gd name="connsiteX418" fmla="*/ 579093 w 6385956"/>
              <a:gd name="connsiteY418" fmla="*/ 3143777 h 6713676"/>
              <a:gd name="connsiteX419" fmla="*/ 451734 w 6385956"/>
              <a:gd name="connsiteY419" fmla="*/ 3165872 h 6713676"/>
              <a:gd name="connsiteX420" fmla="*/ 287190 w 6385956"/>
              <a:gd name="connsiteY420" fmla="*/ 3185160 h 6713676"/>
              <a:gd name="connsiteX421" fmla="*/ 152887 w 6385956"/>
              <a:gd name="connsiteY421" fmla="*/ 3192780 h 6713676"/>
              <a:gd name="connsiteX422" fmla="*/ 126217 w 6385956"/>
              <a:gd name="connsiteY422" fmla="*/ 3192780 h 6713676"/>
              <a:gd name="connsiteX423" fmla="*/ 83593 w 6385956"/>
              <a:gd name="connsiteY423" fmla="*/ 3191470 h 6713676"/>
              <a:gd name="connsiteX424" fmla="*/ 83283 w 6385956"/>
              <a:gd name="connsiteY424" fmla="*/ 3191440 h 6713676"/>
              <a:gd name="connsiteX425" fmla="*/ 81134 w 6385956"/>
              <a:gd name="connsiteY425" fmla="*/ 3191376 h 6713676"/>
              <a:gd name="connsiteX426" fmla="*/ 47160 w 6385956"/>
              <a:gd name="connsiteY426" fmla="*/ 3188018 h 6713676"/>
              <a:gd name="connsiteX427" fmla="*/ 245280 w 6385956"/>
              <a:gd name="connsiteY427" fmla="*/ 2409825 h 6713676"/>
              <a:gd name="connsiteX428" fmla="*/ 521505 w 6385956"/>
              <a:gd name="connsiteY428" fmla="*/ 2579370 h 6713676"/>
              <a:gd name="connsiteX429" fmla="*/ 340530 w 6385956"/>
              <a:gd name="connsiteY429" fmla="*/ 2901315 h 6713676"/>
              <a:gd name="connsiteX430" fmla="*/ 539037 w 6385956"/>
              <a:gd name="connsiteY430" fmla="*/ 2916986 h 6713676"/>
              <a:gd name="connsiteX431" fmla="*/ 598660 w 6385956"/>
              <a:gd name="connsiteY431" fmla="*/ 2916789 h 6713676"/>
              <a:gd name="connsiteX432" fmla="*/ 602066 w 6385956"/>
              <a:gd name="connsiteY432" fmla="*/ 2886149 h 6713676"/>
              <a:gd name="connsiteX433" fmla="*/ 607230 w 6385956"/>
              <a:gd name="connsiteY433" fmla="*/ 2849880 h 6713676"/>
              <a:gd name="connsiteX434" fmla="*/ 607230 w 6385956"/>
              <a:gd name="connsiteY434" fmla="*/ 2848927 h 6713676"/>
              <a:gd name="connsiteX435" fmla="*/ 607230 w 6385956"/>
              <a:gd name="connsiteY435" fmla="*/ 2847975 h 6713676"/>
              <a:gd name="connsiteX436" fmla="*/ 607371 w 6385956"/>
              <a:gd name="connsiteY436" fmla="*/ 2846986 h 6713676"/>
              <a:gd name="connsiteX437" fmla="*/ 611040 w 6385956"/>
              <a:gd name="connsiteY437" fmla="*/ 2771779 h 6713676"/>
              <a:gd name="connsiteX438" fmla="*/ 611040 w 6385956"/>
              <a:gd name="connsiteY438" fmla="*/ 2771775 h 6713676"/>
              <a:gd name="connsiteX439" fmla="*/ 611040 w 6385956"/>
              <a:gd name="connsiteY439" fmla="*/ 2769869 h 6713676"/>
              <a:gd name="connsiteX440" fmla="*/ 611040 w 6385956"/>
              <a:gd name="connsiteY440" fmla="*/ 2765107 h 6713676"/>
              <a:gd name="connsiteX441" fmla="*/ 611040 w 6385956"/>
              <a:gd name="connsiteY441" fmla="*/ 2763202 h 6713676"/>
              <a:gd name="connsiteX442" fmla="*/ 611040 w 6385956"/>
              <a:gd name="connsiteY442" fmla="*/ 2762634 h 6713676"/>
              <a:gd name="connsiteX443" fmla="*/ 600884 w 6385956"/>
              <a:gd name="connsiteY443" fmla="*/ 2699396 h 6713676"/>
              <a:gd name="connsiteX444" fmla="*/ 600562 w 6385956"/>
              <a:gd name="connsiteY444" fmla="*/ 2698432 h 6713676"/>
              <a:gd name="connsiteX445" fmla="*/ 599610 w 6385956"/>
              <a:gd name="connsiteY445" fmla="*/ 2695575 h 6713676"/>
              <a:gd name="connsiteX446" fmla="*/ 598657 w 6385956"/>
              <a:gd name="connsiteY446" fmla="*/ 2692717 h 6713676"/>
              <a:gd name="connsiteX447" fmla="*/ 597705 w 6385956"/>
              <a:gd name="connsiteY447" fmla="*/ 2687955 h 6713676"/>
              <a:gd name="connsiteX448" fmla="*/ 596752 w 6385956"/>
              <a:gd name="connsiteY448" fmla="*/ 2685097 h 6713676"/>
              <a:gd name="connsiteX449" fmla="*/ 595800 w 6385956"/>
              <a:gd name="connsiteY449" fmla="*/ 2682240 h 6713676"/>
              <a:gd name="connsiteX450" fmla="*/ 594848 w 6385956"/>
              <a:gd name="connsiteY450" fmla="*/ 2679382 h 6713676"/>
              <a:gd name="connsiteX451" fmla="*/ 593895 w 6385956"/>
              <a:gd name="connsiteY451" fmla="*/ 2676525 h 6713676"/>
              <a:gd name="connsiteX452" fmla="*/ 592943 w 6385956"/>
              <a:gd name="connsiteY452" fmla="*/ 2673667 h 6713676"/>
              <a:gd name="connsiteX453" fmla="*/ 592943 w 6385956"/>
              <a:gd name="connsiteY453" fmla="*/ 2671762 h 6713676"/>
              <a:gd name="connsiteX454" fmla="*/ 591037 w 6385956"/>
              <a:gd name="connsiteY454" fmla="*/ 2665094 h 6713676"/>
              <a:gd name="connsiteX455" fmla="*/ 591037 w 6385956"/>
              <a:gd name="connsiteY455" fmla="*/ 2663190 h 6713676"/>
              <a:gd name="connsiteX456" fmla="*/ 590085 w 6385956"/>
              <a:gd name="connsiteY456" fmla="*/ 2659380 h 6713676"/>
              <a:gd name="connsiteX457" fmla="*/ 590085 w 6385956"/>
              <a:gd name="connsiteY457" fmla="*/ 2657475 h 6713676"/>
              <a:gd name="connsiteX458" fmla="*/ 589132 w 6385956"/>
              <a:gd name="connsiteY458" fmla="*/ 2653665 h 6713676"/>
              <a:gd name="connsiteX459" fmla="*/ 589132 w 6385956"/>
              <a:gd name="connsiteY459" fmla="*/ 2653493 h 6713676"/>
              <a:gd name="connsiteX460" fmla="*/ 583460 w 6385956"/>
              <a:gd name="connsiteY460" fmla="*/ 2635046 h 6713676"/>
              <a:gd name="connsiteX461" fmla="*/ 570606 w 6385956"/>
              <a:gd name="connsiteY461" fmla="*/ 2598596 h 6713676"/>
              <a:gd name="connsiteX462" fmla="*/ 560698 w 6385956"/>
              <a:gd name="connsiteY462" fmla="*/ 2574902 h 6713676"/>
              <a:gd name="connsiteX463" fmla="*/ 554843 w 6385956"/>
              <a:gd name="connsiteY463" fmla="*/ 2561272 h 6713676"/>
              <a:gd name="connsiteX464" fmla="*/ 557990 w 6385956"/>
              <a:gd name="connsiteY464" fmla="*/ 2561343 h 6713676"/>
              <a:gd name="connsiteX465" fmla="*/ 551018 w 6385956"/>
              <a:gd name="connsiteY465" fmla="*/ 2546689 h 6713676"/>
              <a:gd name="connsiteX466" fmla="*/ 547223 w 6385956"/>
              <a:gd name="connsiteY466" fmla="*/ 2539365 h 6713676"/>
              <a:gd name="connsiteX467" fmla="*/ 524363 w 6385956"/>
              <a:gd name="connsiteY467" fmla="*/ 2578417 h 6713676"/>
              <a:gd name="connsiteX468" fmla="*/ 523335 w 6385956"/>
              <a:gd name="connsiteY468" fmla="*/ 2577788 h 6713676"/>
              <a:gd name="connsiteX469" fmla="*/ 522457 w 6385956"/>
              <a:gd name="connsiteY469" fmla="*/ 2579369 h 6713676"/>
              <a:gd name="connsiteX470" fmla="*/ 492930 w 6385956"/>
              <a:gd name="connsiteY470" fmla="*/ 2561272 h 6713676"/>
              <a:gd name="connsiteX471" fmla="*/ 496475 w 6385956"/>
              <a:gd name="connsiteY471" fmla="*/ 2561358 h 6713676"/>
              <a:gd name="connsiteX472" fmla="*/ 247185 w 6385956"/>
              <a:gd name="connsiteY472" fmla="*/ 2408872 h 6713676"/>
              <a:gd name="connsiteX473" fmla="*/ 450068 w 6385956"/>
              <a:gd name="connsiteY473" fmla="*/ 2104072 h 6713676"/>
              <a:gd name="connsiteX474" fmla="*/ 683430 w 6385956"/>
              <a:gd name="connsiteY474" fmla="*/ 2001202 h 6713676"/>
              <a:gd name="connsiteX475" fmla="*/ 687404 w 6385956"/>
              <a:gd name="connsiteY475" fmla="*/ 2017940 h 6713676"/>
              <a:gd name="connsiteX476" fmla="*/ 689135 w 6385956"/>
              <a:gd name="connsiteY476" fmla="*/ 2016904 h 6713676"/>
              <a:gd name="connsiteX477" fmla="*/ 688505 w 6385956"/>
              <a:gd name="connsiteY477" fmla="*/ 2015322 h 6713676"/>
              <a:gd name="connsiteX478" fmla="*/ 688192 w 6385956"/>
              <a:gd name="connsiteY478" fmla="*/ 2015490 h 6713676"/>
              <a:gd name="connsiteX479" fmla="*/ 688504 w 6385956"/>
              <a:gd name="connsiteY479" fmla="*/ 2015319 h 6713676"/>
              <a:gd name="connsiteX480" fmla="*/ 688192 w 6385956"/>
              <a:gd name="connsiteY480" fmla="*/ 2014537 h 6713676"/>
              <a:gd name="connsiteX481" fmla="*/ 720160 w 6385956"/>
              <a:gd name="connsiteY481" fmla="*/ 1997378 h 6713676"/>
              <a:gd name="connsiteX482" fmla="*/ 696215 w 6385956"/>
              <a:gd name="connsiteY482" fmla="*/ 1988394 h 6713676"/>
              <a:gd name="connsiteX483" fmla="*/ 390060 w 6385956"/>
              <a:gd name="connsiteY483" fmla="*/ 1690687 h 6713676"/>
              <a:gd name="connsiteX484" fmla="*/ 385381 w 6385956"/>
              <a:gd name="connsiteY484" fmla="*/ 1679333 h 6713676"/>
              <a:gd name="connsiteX485" fmla="*/ 382217 w 6385956"/>
              <a:gd name="connsiteY485" fmla="*/ 1674211 h 6713676"/>
              <a:gd name="connsiteX486" fmla="*/ 377253 w 6385956"/>
              <a:gd name="connsiteY486" fmla="*/ 1659610 h 6713676"/>
              <a:gd name="connsiteX487" fmla="*/ 364966 w 6385956"/>
              <a:gd name="connsiteY487" fmla="*/ 1629792 h 6713676"/>
              <a:gd name="connsiteX488" fmla="*/ 358049 w 6385956"/>
              <a:gd name="connsiteY488" fmla="*/ 1603111 h 6713676"/>
              <a:gd name="connsiteX489" fmla="*/ 341854 w 6385956"/>
              <a:gd name="connsiteY489" fmla="*/ 1555467 h 6713676"/>
              <a:gd name="connsiteX490" fmla="*/ 403395 w 6385956"/>
              <a:gd name="connsiteY490" fmla="*/ 1116329 h 6713676"/>
              <a:gd name="connsiteX491" fmla="*/ 446354 w 6385956"/>
              <a:gd name="connsiteY491" fmla="*/ 1058729 h 6713676"/>
              <a:gd name="connsiteX492" fmla="*/ 446860 w 6385956"/>
              <a:gd name="connsiteY492" fmla="*/ 1058027 h 6713676"/>
              <a:gd name="connsiteX493" fmla="*/ 471022 w 6385956"/>
              <a:gd name="connsiteY493" fmla="*/ 999172 h 6713676"/>
              <a:gd name="connsiteX494" fmla="*/ 767250 w 6385956"/>
              <a:gd name="connsiteY494" fmla="*/ 764262 h 6713676"/>
              <a:gd name="connsiteX495" fmla="*/ 769482 w 6385956"/>
              <a:gd name="connsiteY495" fmla="*/ 764029 h 6713676"/>
              <a:gd name="connsiteX496" fmla="*/ 810270 w 6385956"/>
              <a:gd name="connsiteY496" fmla="*/ 745252 h 6713676"/>
              <a:gd name="connsiteX497" fmla="*/ 1005351 w 6385956"/>
              <a:gd name="connsiteY497" fmla="*/ 703317 h 6713676"/>
              <a:gd name="connsiteX498" fmla="*/ 4704885 w 6385956"/>
              <a:gd name="connsiteY498" fmla="*/ 0 h 6713676"/>
              <a:gd name="connsiteX499" fmla="*/ 5972663 w 6385956"/>
              <a:gd name="connsiteY499" fmla="*/ 512445 h 6713676"/>
              <a:gd name="connsiteX500" fmla="*/ 5972489 w 6385956"/>
              <a:gd name="connsiteY500" fmla="*/ 512329 h 6713676"/>
              <a:gd name="connsiteX501" fmla="*/ 5972663 w 6385956"/>
              <a:gd name="connsiteY501" fmla="*/ 513397 h 6713676"/>
              <a:gd name="connsiteX502" fmla="*/ 5971649 w 6385956"/>
              <a:gd name="connsiteY502" fmla="*/ 512643 h 6713676"/>
              <a:gd name="connsiteX503" fmla="*/ 6005285 w 6385956"/>
              <a:gd name="connsiteY503" fmla="*/ 583451 h 6713676"/>
              <a:gd name="connsiteX504" fmla="*/ 6044099 w 6385956"/>
              <a:gd name="connsiteY504" fmla="*/ 910590 h 6713676"/>
              <a:gd name="connsiteX505" fmla="*/ 6039321 w 6385956"/>
              <a:gd name="connsiteY505" fmla="*/ 949958 h 6713676"/>
              <a:gd name="connsiteX506" fmla="*/ 6039275 w 6385956"/>
              <a:gd name="connsiteY506" fmla="*/ 953848 h 6713676"/>
              <a:gd name="connsiteX507" fmla="*/ 6051865 w 6385956"/>
              <a:gd name="connsiteY507" fmla="*/ 946321 h 6713676"/>
              <a:gd name="connsiteX508" fmla="*/ 6063151 w 6385956"/>
              <a:gd name="connsiteY508" fmla="*/ 940117 h 6713676"/>
              <a:gd name="connsiteX509" fmla="*/ 6063953 w 6385956"/>
              <a:gd name="connsiteY509" fmla="*/ 1003071 h 6713676"/>
              <a:gd name="connsiteX510" fmla="*/ 6047851 w 6385956"/>
              <a:gd name="connsiteY510" fmla="*/ 1021790 h 6713676"/>
              <a:gd name="connsiteX511" fmla="*/ 6076487 w 6385956"/>
              <a:gd name="connsiteY511" fmla="*/ 1018222 h 6713676"/>
              <a:gd name="connsiteX512" fmla="*/ 6126015 w 6385956"/>
              <a:gd name="connsiteY512" fmla="*/ 1237297 h 6713676"/>
              <a:gd name="connsiteX513" fmla="*/ 5977425 w 6385956"/>
              <a:gd name="connsiteY513" fmla="*/ 1405889 h 6713676"/>
              <a:gd name="connsiteX514" fmla="*/ 5948151 w 6385956"/>
              <a:gd name="connsiteY514" fmla="*/ 1384475 h 6713676"/>
              <a:gd name="connsiteX515" fmla="*/ 5928193 w 6385956"/>
              <a:gd name="connsiteY515" fmla="*/ 1436622 h 6713676"/>
              <a:gd name="connsiteX516" fmla="*/ 5686913 w 6385956"/>
              <a:gd name="connsiteY516" fmla="*/ 1766887 h 6713676"/>
              <a:gd name="connsiteX517" fmla="*/ 5725965 w 6385956"/>
              <a:gd name="connsiteY517" fmla="*/ 1684020 h 6713676"/>
              <a:gd name="connsiteX518" fmla="*/ 5775163 w 6385956"/>
              <a:gd name="connsiteY518" fmla="*/ 1537407 h 6713676"/>
              <a:gd name="connsiteX519" fmla="*/ 5774709 w 6385956"/>
              <a:gd name="connsiteY519" fmla="*/ 1537763 h 6713676"/>
              <a:gd name="connsiteX520" fmla="*/ 5725965 w 6385956"/>
              <a:gd name="connsiteY520" fmla="*/ 1682115 h 6713676"/>
              <a:gd name="connsiteX521" fmla="*/ 5686913 w 6385956"/>
              <a:gd name="connsiteY521" fmla="*/ 1764982 h 6713676"/>
              <a:gd name="connsiteX522" fmla="*/ 5606055 w 6385956"/>
              <a:gd name="connsiteY522" fmla="*/ 1821328 h 6713676"/>
              <a:gd name="connsiteX523" fmla="*/ 5556913 w 6385956"/>
              <a:gd name="connsiteY523" fmla="*/ 1844891 h 6713676"/>
              <a:gd name="connsiteX524" fmla="*/ 5547253 w 6385956"/>
              <a:gd name="connsiteY524" fmla="*/ 1905595 h 6713676"/>
              <a:gd name="connsiteX525" fmla="*/ 5548609 w 6385956"/>
              <a:gd name="connsiteY525" fmla="*/ 1934545 h 6713676"/>
              <a:gd name="connsiteX526" fmla="*/ 5588805 w 6385956"/>
              <a:gd name="connsiteY526" fmla="*/ 1937384 h 6713676"/>
              <a:gd name="connsiteX527" fmla="*/ 5618691 w 6385956"/>
              <a:gd name="connsiteY527" fmla="*/ 2000987 h 6713676"/>
              <a:gd name="connsiteX528" fmla="*/ 5690515 w 6385956"/>
              <a:gd name="connsiteY528" fmla="*/ 2034808 h 6713676"/>
              <a:gd name="connsiteX529" fmla="*/ 5951707 w 6385956"/>
              <a:gd name="connsiteY529" fmla="*/ 2180272 h 6713676"/>
              <a:gd name="connsiteX530" fmla="*/ 6039339 w 6385956"/>
              <a:gd name="connsiteY530" fmla="*/ 2252662 h 6713676"/>
              <a:gd name="connsiteX531" fmla="*/ 6191739 w 6385956"/>
              <a:gd name="connsiteY531" fmla="*/ 2501265 h 6713676"/>
              <a:gd name="connsiteX532" fmla="*/ 6311233 w 6385956"/>
              <a:gd name="connsiteY532" fmla="*/ 3341905 h 6713676"/>
              <a:gd name="connsiteX533" fmla="*/ 6314619 w 6385956"/>
              <a:gd name="connsiteY533" fmla="*/ 3369946 h 6713676"/>
              <a:gd name="connsiteX534" fmla="*/ 6326755 w 6385956"/>
              <a:gd name="connsiteY534" fmla="*/ 3372921 h 6713676"/>
              <a:gd name="connsiteX535" fmla="*/ 6357473 w 6385956"/>
              <a:gd name="connsiteY535" fmla="*/ 3419474 h 6713676"/>
              <a:gd name="connsiteX536" fmla="*/ 6357473 w 6385956"/>
              <a:gd name="connsiteY536" fmla="*/ 3507104 h 6713676"/>
              <a:gd name="connsiteX537" fmla="*/ 6327053 w 6385956"/>
              <a:gd name="connsiteY537" fmla="*/ 3518891 h 6713676"/>
              <a:gd name="connsiteX538" fmla="*/ 6307215 w 6385956"/>
              <a:gd name="connsiteY538" fmla="*/ 3525443 h 6713676"/>
              <a:gd name="connsiteX539" fmla="*/ 6318419 w 6385956"/>
              <a:gd name="connsiteY539" fmla="*/ 3649027 h 6713676"/>
              <a:gd name="connsiteX540" fmla="*/ 6176973 w 6385956"/>
              <a:gd name="connsiteY540" fmla="*/ 3568779 h 6713676"/>
              <a:gd name="connsiteX541" fmla="*/ 6164275 w 6385956"/>
              <a:gd name="connsiteY541" fmla="*/ 3557809 h 6713676"/>
              <a:gd name="connsiteX542" fmla="*/ 6163999 w 6385956"/>
              <a:gd name="connsiteY542" fmla="*/ 3557845 h 6713676"/>
              <a:gd name="connsiteX543" fmla="*/ 6176617 w 6385956"/>
              <a:gd name="connsiteY543" fmla="*/ 3568779 h 6713676"/>
              <a:gd name="connsiteX544" fmla="*/ 6318419 w 6385956"/>
              <a:gd name="connsiteY544" fmla="*/ 3649027 h 6713676"/>
              <a:gd name="connsiteX545" fmla="*/ 6372713 w 6385956"/>
              <a:gd name="connsiteY545" fmla="*/ 4242434 h 6713676"/>
              <a:gd name="connsiteX546" fmla="*/ 6281273 w 6385956"/>
              <a:gd name="connsiteY546" fmla="*/ 4631054 h 6713676"/>
              <a:gd name="connsiteX547" fmla="*/ 6281273 w 6385956"/>
              <a:gd name="connsiteY547" fmla="*/ 4388167 h 6713676"/>
              <a:gd name="connsiteX548" fmla="*/ 6188879 w 6385956"/>
              <a:gd name="connsiteY548" fmla="*/ 4431981 h 6713676"/>
              <a:gd name="connsiteX549" fmla="*/ 6188879 w 6385956"/>
              <a:gd name="connsiteY549" fmla="*/ 4211002 h 6713676"/>
              <a:gd name="connsiteX550" fmla="*/ 6089583 w 6385956"/>
              <a:gd name="connsiteY550" fmla="*/ 3637818 h 6713676"/>
              <a:gd name="connsiteX551" fmla="*/ 6074083 w 6385956"/>
              <a:gd name="connsiteY551" fmla="*/ 3560259 h 6713676"/>
              <a:gd name="connsiteX552" fmla="*/ 6005047 w 6385956"/>
              <a:gd name="connsiteY552" fmla="*/ 3558539 h 6713676"/>
              <a:gd name="connsiteX553" fmla="*/ 5989807 w 6385956"/>
              <a:gd name="connsiteY553" fmla="*/ 3406139 h 6713676"/>
              <a:gd name="connsiteX554" fmla="*/ 5994317 w 6385956"/>
              <a:gd name="connsiteY554" fmla="*/ 3406459 h 6713676"/>
              <a:gd name="connsiteX555" fmla="*/ 5908061 w 6385956"/>
              <a:gd name="connsiteY555" fmla="*/ 3018755 h 6713676"/>
              <a:gd name="connsiteX556" fmla="*/ 5935515 w 6385956"/>
              <a:gd name="connsiteY556" fmla="*/ 3996690 h 6713676"/>
              <a:gd name="connsiteX557" fmla="*/ 5866771 w 6385956"/>
              <a:gd name="connsiteY557" fmla="*/ 4011882 h 6713676"/>
              <a:gd name="connsiteX558" fmla="*/ 5777401 w 6385956"/>
              <a:gd name="connsiteY558" fmla="*/ 6310313 h 6713676"/>
              <a:gd name="connsiteX559" fmla="*/ 5776635 w 6385956"/>
              <a:gd name="connsiteY559" fmla="*/ 6310555 h 6713676"/>
              <a:gd name="connsiteX560" fmla="*/ 5832399 w 6385956"/>
              <a:gd name="connsiteY560" fmla="*/ 6383041 h 6713676"/>
              <a:gd name="connsiteX561" fmla="*/ 5979037 w 6385956"/>
              <a:gd name="connsiteY561" fmla="*/ 6556294 h 6713676"/>
              <a:gd name="connsiteX562" fmla="*/ 5981133 w 6385956"/>
              <a:gd name="connsiteY562" fmla="*/ 6561235 h 6713676"/>
              <a:gd name="connsiteX563" fmla="*/ 5981235 w 6385956"/>
              <a:gd name="connsiteY563" fmla="*/ 6560819 h 6713676"/>
              <a:gd name="connsiteX564" fmla="*/ 5992665 w 6385956"/>
              <a:gd name="connsiteY564" fmla="*/ 6588442 h 6713676"/>
              <a:gd name="connsiteX565" fmla="*/ 6000563 w 6385956"/>
              <a:gd name="connsiteY565" fmla="*/ 6634917 h 6713676"/>
              <a:gd name="connsiteX566" fmla="*/ 6000155 w 6385956"/>
              <a:gd name="connsiteY566" fmla="*/ 6636847 h 6713676"/>
              <a:gd name="connsiteX567" fmla="*/ 6000283 w 6385956"/>
              <a:gd name="connsiteY567" fmla="*/ 6637679 h 6713676"/>
              <a:gd name="connsiteX568" fmla="*/ 5998953 w 6385956"/>
              <a:gd name="connsiteY568" fmla="*/ 6642515 h 6713676"/>
              <a:gd name="connsiteX569" fmla="*/ 5993349 w 6385956"/>
              <a:gd name="connsiteY569" fmla="*/ 6668958 h 6713676"/>
              <a:gd name="connsiteX570" fmla="*/ 5990863 w 6385956"/>
              <a:gd name="connsiteY570" fmla="*/ 6671929 h 6713676"/>
              <a:gd name="connsiteX571" fmla="*/ 5990567 w 6385956"/>
              <a:gd name="connsiteY571" fmla="*/ 6673007 h 6713676"/>
              <a:gd name="connsiteX572" fmla="*/ 5986993 w 6385956"/>
              <a:gd name="connsiteY572" fmla="*/ 6676554 h 6713676"/>
              <a:gd name="connsiteX573" fmla="*/ 5973947 w 6385956"/>
              <a:gd name="connsiteY573" fmla="*/ 6692149 h 6713676"/>
              <a:gd name="connsiteX574" fmla="*/ 5968731 w 6385956"/>
              <a:gd name="connsiteY574" fmla="*/ 6694683 h 6713676"/>
              <a:gd name="connsiteX575" fmla="*/ 5967167 w 6385956"/>
              <a:gd name="connsiteY575" fmla="*/ 6696235 h 6713676"/>
              <a:gd name="connsiteX576" fmla="*/ 5959149 w 6385956"/>
              <a:gd name="connsiteY576" fmla="*/ 6699338 h 6713676"/>
              <a:gd name="connsiteX577" fmla="*/ 5945279 w 6385956"/>
              <a:gd name="connsiteY577" fmla="*/ 6706075 h 6713676"/>
              <a:gd name="connsiteX578" fmla="*/ 5940703 w 6385956"/>
              <a:gd name="connsiteY578" fmla="*/ 6706474 h 6713676"/>
              <a:gd name="connsiteX579" fmla="*/ 5933729 w 6385956"/>
              <a:gd name="connsiteY579" fmla="*/ 6709172 h 6713676"/>
              <a:gd name="connsiteX580" fmla="*/ 5893909 w 6385956"/>
              <a:gd name="connsiteY580" fmla="*/ 6713626 h 6713676"/>
              <a:gd name="connsiteX581" fmla="*/ 5871853 w 6385956"/>
              <a:gd name="connsiteY581" fmla="*/ 6712474 h 6713676"/>
              <a:gd name="connsiteX582" fmla="*/ 5871847 w 6385956"/>
              <a:gd name="connsiteY582" fmla="*/ 6712475 h 6713676"/>
              <a:gd name="connsiteX583" fmla="*/ 5871839 w 6385956"/>
              <a:gd name="connsiteY583" fmla="*/ 6712474 h 6713676"/>
              <a:gd name="connsiteX584" fmla="*/ 5851353 w 6385956"/>
              <a:gd name="connsiteY584" fmla="*/ 6711405 h 6713676"/>
              <a:gd name="connsiteX585" fmla="*/ 5809713 w 6385956"/>
              <a:gd name="connsiteY585" fmla="*/ 6704317 h 6713676"/>
              <a:gd name="connsiteX586" fmla="*/ 5797709 w 6385956"/>
              <a:gd name="connsiteY586" fmla="*/ 6701031 h 6713676"/>
              <a:gd name="connsiteX587" fmla="*/ 5796451 w 6385956"/>
              <a:gd name="connsiteY587" fmla="*/ 6700837 h 6713676"/>
              <a:gd name="connsiteX588" fmla="*/ 5794535 w 6385956"/>
              <a:gd name="connsiteY588" fmla="*/ 6700162 h 6713676"/>
              <a:gd name="connsiteX589" fmla="*/ 5772639 w 6385956"/>
              <a:gd name="connsiteY589" fmla="*/ 6694170 h 6713676"/>
              <a:gd name="connsiteX590" fmla="*/ 5749671 w 6385956"/>
              <a:gd name="connsiteY590" fmla="*/ 6684368 h 6713676"/>
              <a:gd name="connsiteX591" fmla="*/ 5732871 w 6385956"/>
              <a:gd name="connsiteY591" fmla="*/ 6678453 h 6713676"/>
              <a:gd name="connsiteX592" fmla="*/ 5723581 w 6385956"/>
              <a:gd name="connsiteY592" fmla="*/ 6673233 h 6713676"/>
              <a:gd name="connsiteX593" fmla="*/ 5719493 w 6385956"/>
              <a:gd name="connsiteY593" fmla="*/ 6671488 h 6713676"/>
              <a:gd name="connsiteX594" fmla="*/ 5703527 w 6385956"/>
              <a:gd name="connsiteY594" fmla="*/ 6661965 h 6713676"/>
              <a:gd name="connsiteX595" fmla="*/ 5682863 w 6385956"/>
              <a:gd name="connsiteY595" fmla="*/ 6650354 h 6713676"/>
              <a:gd name="connsiteX596" fmla="*/ 5602139 w 6385956"/>
              <a:gd name="connsiteY596" fmla="*/ 6605587 h 6713676"/>
              <a:gd name="connsiteX597" fmla="*/ 5565409 w 6385956"/>
              <a:gd name="connsiteY597" fmla="*/ 6591588 h 6713676"/>
              <a:gd name="connsiteX598" fmla="*/ 5560315 w 6385956"/>
              <a:gd name="connsiteY598" fmla="*/ 6589696 h 6713676"/>
              <a:gd name="connsiteX599" fmla="*/ 5560125 w 6385956"/>
              <a:gd name="connsiteY599" fmla="*/ 6589575 h 6713676"/>
              <a:gd name="connsiteX600" fmla="*/ 5556761 w 6385956"/>
              <a:gd name="connsiteY600" fmla="*/ 6588293 h 6713676"/>
              <a:gd name="connsiteX601" fmla="*/ 5538787 w 6385956"/>
              <a:gd name="connsiteY601" fmla="*/ 6575905 h 6713676"/>
              <a:gd name="connsiteX602" fmla="*/ 5528575 w 6385956"/>
              <a:gd name="connsiteY602" fmla="*/ 6569362 h 6713676"/>
              <a:gd name="connsiteX603" fmla="*/ 5527577 w 6385956"/>
              <a:gd name="connsiteY603" fmla="*/ 6568180 h 6713676"/>
              <a:gd name="connsiteX604" fmla="*/ 5524155 w 6385956"/>
              <a:gd name="connsiteY604" fmla="*/ 6565820 h 6713676"/>
              <a:gd name="connsiteX605" fmla="*/ 5514291 w 6385956"/>
              <a:gd name="connsiteY605" fmla="*/ 6552413 h 6713676"/>
              <a:gd name="connsiteX606" fmla="*/ 5507037 w 6385956"/>
              <a:gd name="connsiteY606" fmla="*/ 6543805 h 6713676"/>
              <a:gd name="connsiteX607" fmla="*/ 5506021 w 6385956"/>
              <a:gd name="connsiteY607" fmla="*/ 6541172 h 6713676"/>
              <a:gd name="connsiteX608" fmla="*/ 5503155 w 6385956"/>
              <a:gd name="connsiteY608" fmla="*/ 6537275 h 6713676"/>
              <a:gd name="connsiteX609" fmla="*/ 5498575 w 6385956"/>
              <a:gd name="connsiteY609" fmla="*/ 6521863 h 6713676"/>
              <a:gd name="connsiteX610" fmla="*/ 5494865 w 6385956"/>
              <a:gd name="connsiteY610" fmla="*/ 6512242 h 6713676"/>
              <a:gd name="connsiteX611" fmla="*/ 5494465 w 6385956"/>
              <a:gd name="connsiteY611" fmla="*/ 6508029 h 6713676"/>
              <a:gd name="connsiteX612" fmla="*/ 5492603 w 6385956"/>
              <a:gd name="connsiteY612" fmla="*/ 6501764 h 6713676"/>
              <a:gd name="connsiteX613" fmla="*/ 5493955 w 6385956"/>
              <a:gd name="connsiteY613" fmla="*/ 6502661 h 6713676"/>
              <a:gd name="connsiteX614" fmla="*/ 5491221 w 6385956"/>
              <a:gd name="connsiteY614" fmla="*/ 6473893 h 6713676"/>
              <a:gd name="connsiteX615" fmla="*/ 5499913 w 6385956"/>
              <a:gd name="connsiteY615" fmla="*/ 6401935 h 6713676"/>
              <a:gd name="connsiteX616" fmla="*/ 5514741 w 6385956"/>
              <a:gd name="connsiteY616" fmla="*/ 6343296 h 6713676"/>
              <a:gd name="connsiteX617" fmla="*/ 5493555 w 6385956"/>
              <a:gd name="connsiteY617" fmla="*/ 6339840 h 6713676"/>
              <a:gd name="connsiteX618" fmla="*/ 5328773 w 6385956"/>
              <a:gd name="connsiteY618" fmla="*/ 4291965 h 6713676"/>
              <a:gd name="connsiteX619" fmla="*/ 5136545 w 6385956"/>
              <a:gd name="connsiteY619" fmla="*/ 6308453 h 6713676"/>
              <a:gd name="connsiteX620" fmla="*/ 5137319 w 6385956"/>
              <a:gd name="connsiteY620" fmla="*/ 6310312 h 6713676"/>
              <a:gd name="connsiteX621" fmla="*/ 5169183 w 6385956"/>
              <a:gd name="connsiteY621" fmla="*/ 6473893 h 6713676"/>
              <a:gd name="connsiteX622" fmla="*/ 5166513 w 6385956"/>
              <a:gd name="connsiteY622" fmla="*/ 6501986 h 6713676"/>
              <a:gd name="connsiteX623" fmla="*/ 5166847 w 6385956"/>
              <a:gd name="connsiteY623" fmla="*/ 6501764 h 6713676"/>
              <a:gd name="connsiteX624" fmla="*/ 5166387 w 6385956"/>
              <a:gd name="connsiteY624" fmla="*/ 6503314 h 6713676"/>
              <a:gd name="connsiteX625" fmla="*/ 5165537 w 6385956"/>
              <a:gd name="connsiteY625" fmla="*/ 6512242 h 6713676"/>
              <a:gd name="connsiteX626" fmla="*/ 5157675 w 6385956"/>
              <a:gd name="connsiteY626" fmla="*/ 6532633 h 6713676"/>
              <a:gd name="connsiteX627" fmla="*/ 5156295 w 6385956"/>
              <a:gd name="connsiteY627" fmla="*/ 6537275 h 6713676"/>
              <a:gd name="connsiteX628" fmla="*/ 5155431 w 6385956"/>
              <a:gd name="connsiteY628" fmla="*/ 6538448 h 6713676"/>
              <a:gd name="connsiteX629" fmla="*/ 5153367 w 6385956"/>
              <a:gd name="connsiteY629" fmla="*/ 6543805 h 6713676"/>
              <a:gd name="connsiteX630" fmla="*/ 5138607 w 6385956"/>
              <a:gd name="connsiteY630" fmla="*/ 6561320 h 6713676"/>
              <a:gd name="connsiteX631" fmla="*/ 5135295 w 6385956"/>
              <a:gd name="connsiteY631" fmla="*/ 6565820 h 6713676"/>
              <a:gd name="connsiteX632" fmla="*/ 5134147 w 6385956"/>
              <a:gd name="connsiteY632" fmla="*/ 6566612 h 6713676"/>
              <a:gd name="connsiteX633" fmla="*/ 5131829 w 6385956"/>
              <a:gd name="connsiteY633" fmla="*/ 6569362 h 6713676"/>
              <a:gd name="connsiteX634" fmla="*/ 5108077 w 6385956"/>
              <a:gd name="connsiteY634" fmla="*/ 6584579 h 6713676"/>
              <a:gd name="connsiteX635" fmla="*/ 5102689 w 6385956"/>
              <a:gd name="connsiteY635" fmla="*/ 6588293 h 6713676"/>
              <a:gd name="connsiteX636" fmla="*/ 5101679 w 6385956"/>
              <a:gd name="connsiteY636" fmla="*/ 6588677 h 6713676"/>
              <a:gd name="connsiteX637" fmla="*/ 5100089 w 6385956"/>
              <a:gd name="connsiteY637" fmla="*/ 6589696 h 6713676"/>
              <a:gd name="connsiteX638" fmla="*/ 5057311 w 6385956"/>
              <a:gd name="connsiteY638" fmla="*/ 6605587 h 6713676"/>
              <a:gd name="connsiteX639" fmla="*/ 5020457 w 6385956"/>
              <a:gd name="connsiteY639" fmla="*/ 6622718 h 6713676"/>
              <a:gd name="connsiteX640" fmla="*/ 4984325 w 6385956"/>
              <a:gd name="connsiteY640" fmla="*/ 6645592 h 6713676"/>
              <a:gd name="connsiteX641" fmla="*/ 4980093 w 6385956"/>
              <a:gd name="connsiteY641" fmla="*/ 6648117 h 6713676"/>
              <a:gd name="connsiteX642" fmla="*/ 4976587 w 6385956"/>
              <a:gd name="connsiteY642" fmla="*/ 6650354 h 6713676"/>
              <a:gd name="connsiteX643" fmla="*/ 4972361 w 6385956"/>
              <a:gd name="connsiteY643" fmla="*/ 6652728 h 6713676"/>
              <a:gd name="connsiteX644" fmla="*/ 4940911 w 6385956"/>
              <a:gd name="connsiteY644" fmla="*/ 6671488 h 6713676"/>
              <a:gd name="connsiteX645" fmla="*/ 4932859 w 6385956"/>
              <a:gd name="connsiteY645" fmla="*/ 6674924 h 6713676"/>
              <a:gd name="connsiteX646" fmla="*/ 4926579 w 6385956"/>
              <a:gd name="connsiteY646" fmla="*/ 6678453 h 6713676"/>
              <a:gd name="connsiteX647" fmla="*/ 4915219 w 6385956"/>
              <a:gd name="connsiteY647" fmla="*/ 6682453 h 6713676"/>
              <a:gd name="connsiteX648" fmla="*/ 4887763 w 6385956"/>
              <a:gd name="connsiteY648" fmla="*/ 6694170 h 6713676"/>
              <a:gd name="connsiteX649" fmla="*/ 4725839 w 6385956"/>
              <a:gd name="connsiteY649" fmla="*/ 6709172 h 6713676"/>
              <a:gd name="connsiteX650" fmla="*/ 4718881 w 6385956"/>
              <a:gd name="connsiteY650" fmla="*/ 6706486 h 6713676"/>
              <a:gd name="connsiteX651" fmla="*/ 4714171 w 6385956"/>
              <a:gd name="connsiteY651" fmla="*/ 6706075 h 6713676"/>
              <a:gd name="connsiteX652" fmla="*/ 4700045 w 6385956"/>
              <a:gd name="connsiteY652" fmla="*/ 6699213 h 6713676"/>
              <a:gd name="connsiteX653" fmla="*/ 4692333 w 6385956"/>
              <a:gd name="connsiteY653" fmla="*/ 6696235 h 6713676"/>
              <a:gd name="connsiteX654" fmla="*/ 4690813 w 6385956"/>
              <a:gd name="connsiteY654" fmla="*/ 6694728 h 6713676"/>
              <a:gd name="connsiteX655" fmla="*/ 4685503 w 6385956"/>
              <a:gd name="connsiteY655" fmla="*/ 6692149 h 6713676"/>
              <a:gd name="connsiteX656" fmla="*/ 4672361 w 6385956"/>
              <a:gd name="connsiteY656" fmla="*/ 6676441 h 6713676"/>
              <a:gd name="connsiteX657" fmla="*/ 4668897 w 6385956"/>
              <a:gd name="connsiteY657" fmla="*/ 6673007 h 6713676"/>
              <a:gd name="connsiteX658" fmla="*/ 4668607 w 6385956"/>
              <a:gd name="connsiteY658" fmla="*/ 6671953 h 6713676"/>
              <a:gd name="connsiteX659" fmla="*/ 4666101 w 6385956"/>
              <a:gd name="connsiteY659" fmla="*/ 6668958 h 6713676"/>
              <a:gd name="connsiteX660" fmla="*/ 4660489 w 6385956"/>
              <a:gd name="connsiteY660" fmla="*/ 6642477 h 6713676"/>
              <a:gd name="connsiteX661" fmla="*/ 4659167 w 6385956"/>
              <a:gd name="connsiteY661" fmla="*/ 6637679 h 6713676"/>
              <a:gd name="connsiteX662" fmla="*/ 4659295 w 6385956"/>
              <a:gd name="connsiteY662" fmla="*/ 6636848 h 6713676"/>
              <a:gd name="connsiteX663" fmla="*/ 4658887 w 6385956"/>
              <a:gd name="connsiteY663" fmla="*/ 6634917 h 6713676"/>
              <a:gd name="connsiteX664" fmla="*/ 4666765 w 6385956"/>
              <a:gd name="connsiteY664" fmla="*/ 6588564 h 6713676"/>
              <a:gd name="connsiteX665" fmla="*/ 4666783 w 6385956"/>
              <a:gd name="connsiteY665" fmla="*/ 6588443 h 6713676"/>
              <a:gd name="connsiteX666" fmla="*/ 4666851 w 6385956"/>
              <a:gd name="connsiteY666" fmla="*/ 6588284 h 6713676"/>
              <a:gd name="connsiteX667" fmla="*/ 4678215 w 6385956"/>
              <a:gd name="connsiteY667" fmla="*/ 6560819 h 6713676"/>
              <a:gd name="connsiteX668" fmla="*/ 4678317 w 6385956"/>
              <a:gd name="connsiteY668" fmla="*/ 6561232 h 6713676"/>
              <a:gd name="connsiteX669" fmla="*/ 4680411 w 6385956"/>
              <a:gd name="connsiteY669" fmla="*/ 6556294 h 6713676"/>
              <a:gd name="connsiteX670" fmla="*/ 4827051 w 6385956"/>
              <a:gd name="connsiteY670" fmla="*/ 6383041 h 6713676"/>
              <a:gd name="connsiteX671" fmla="*/ 4861045 w 6385956"/>
              <a:gd name="connsiteY671" fmla="*/ 6338854 h 6713676"/>
              <a:gd name="connsiteX672" fmla="*/ 4832113 w 6385956"/>
              <a:gd name="connsiteY672" fmla="*/ 5204960 h 6713676"/>
              <a:gd name="connsiteX673" fmla="*/ 4826817 w 6385956"/>
              <a:gd name="connsiteY673" fmla="*/ 5204569 h 6713676"/>
              <a:gd name="connsiteX674" fmla="*/ 4498031 w 6385956"/>
              <a:gd name="connsiteY674" fmla="*/ 4997770 h 6713676"/>
              <a:gd name="connsiteX675" fmla="*/ 4477355 w 6385956"/>
              <a:gd name="connsiteY675" fmla="*/ 4959731 h 6713676"/>
              <a:gd name="connsiteX676" fmla="*/ 4457235 w 6385956"/>
              <a:gd name="connsiteY676" fmla="*/ 5030152 h 6713676"/>
              <a:gd name="connsiteX677" fmla="*/ 4461997 w 6385956"/>
              <a:gd name="connsiteY677" fmla="*/ 5030152 h 6713676"/>
              <a:gd name="connsiteX678" fmla="*/ 4461997 w 6385956"/>
              <a:gd name="connsiteY678" fmla="*/ 5033010 h 6713676"/>
              <a:gd name="connsiteX679" fmla="*/ 4461997 w 6385956"/>
              <a:gd name="connsiteY679" fmla="*/ 5096827 h 6713676"/>
              <a:gd name="connsiteX680" fmla="*/ 4452601 w 6385956"/>
              <a:gd name="connsiteY680" fmla="*/ 5156958 h 6713676"/>
              <a:gd name="connsiteX681" fmla="*/ 4495857 w 6385956"/>
              <a:gd name="connsiteY681" fmla="*/ 5198567 h 6713676"/>
              <a:gd name="connsiteX682" fmla="*/ 4562963 w 6385956"/>
              <a:gd name="connsiteY682" fmla="*/ 5290185 h 6713676"/>
              <a:gd name="connsiteX683" fmla="*/ 4742181 w 6385956"/>
              <a:gd name="connsiteY683" fmla="*/ 5874990 h 6713676"/>
              <a:gd name="connsiteX684" fmla="*/ 4746271 w 6385956"/>
              <a:gd name="connsiteY684" fmla="*/ 5970393 h 6713676"/>
              <a:gd name="connsiteX685" fmla="*/ 4747747 w 6385956"/>
              <a:gd name="connsiteY685" fmla="*/ 5970269 h 6713676"/>
              <a:gd name="connsiteX686" fmla="*/ 4747747 w 6385956"/>
              <a:gd name="connsiteY686" fmla="*/ 6004853 h 6713676"/>
              <a:gd name="connsiteX687" fmla="*/ 4749653 w 6385956"/>
              <a:gd name="connsiteY687" fmla="*/ 6049327 h 6713676"/>
              <a:gd name="connsiteX688" fmla="*/ 4747747 w 6385956"/>
              <a:gd name="connsiteY688" fmla="*/ 6109037 h 6713676"/>
              <a:gd name="connsiteX689" fmla="*/ 4747747 w 6385956"/>
              <a:gd name="connsiteY689" fmla="*/ 6140767 h 6713676"/>
              <a:gd name="connsiteX690" fmla="*/ 4459869 w 6385956"/>
              <a:gd name="connsiteY690" fmla="*/ 6162868 h 6713676"/>
              <a:gd name="connsiteX691" fmla="*/ 4373355 w 6385956"/>
              <a:gd name="connsiteY691" fmla="*/ 6165136 h 6713676"/>
              <a:gd name="connsiteX692" fmla="*/ 4362937 w 6385956"/>
              <a:gd name="connsiteY692" fmla="*/ 6355080 h 6713676"/>
              <a:gd name="connsiteX693" fmla="*/ 4222919 w 6385956"/>
              <a:gd name="connsiteY693" fmla="*/ 6329362 h 6713676"/>
              <a:gd name="connsiteX694" fmla="*/ 4217985 w 6385956"/>
              <a:gd name="connsiteY694" fmla="*/ 6169210 h 6713676"/>
              <a:gd name="connsiteX695" fmla="*/ 4172081 w 6385956"/>
              <a:gd name="connsiteY695" fmla="*/ 6170413 h 6713676"/>
              <a:gd name="connsiteX696" fmla="*/ 4128919 w 6385956"/>
              <a:gd name="connsiteY696" fmla="*/ 6169321 h 6713676"/>
              <a:gd name="connsiteX697" fmla="*/ 4124811 w 6385956"/>
              <a:gd name="connsiteY697" fmla="*/ 6303644 h 6713676"/>
              <a:gd name="connsiteX698" fmla="*/ 3978127 w 6385956"/>
              <a:gd name="connsiteY698" fmla="*/ 6258877 h 6713676"/>
              <a:gd name="connsiteX699" fmla="*/ 3972953 w 6385956"/>
              <a:gd name="connsiteY699" fmla="*/ 6165375 h 6713676"/>
              <a:gd name="connsiteX700" fmla="*/ 3884469 w 6385956"/>
              <a:gd name="connsiteY700" fmla="*/ 6163136 h 6713676"/>
              <a:gd name="connsiteX701" fmla="*/ 3597127 w 6385956"/>
              <a:gd name="connsiteY701" fmla="*/ 6140767 h 6713676"/>
              <a:gd name="connsiteX702" fmla="*/ 3596175 w 6385956"/>
              <a:gd name="connsiteY702" fmla="*/ 6121717 h 6713676"/>
              <a:gd name="connsiteX703" fmla="*/ 3596175 w 6385956"/>
              <a:gd name="connsiteY703" fmla="*/ 6120764 h 6713676"/>
              <a:gd name="connsiteX704" fmla="*/ 3596175 w 6385956"/>
              <a:gd name="connsiteY704" fmla="*/ 6008371 h 6713676"/>
              <a:gd name="connsiteX705" fmla="*/ 3595625 w 6385956"/>
              <a:gd name="connsiteY705" fmla="*/ 6032061 h 6713676"/>
              <a:gd name="connsiteX706" fmla="*/ 3595223 w 6385956"/>
              <a:gd name="connsiteY706" fmla="*/ 5967412 h 6713676"/>
              <a:gd name="connsiteX707" fmla="*/ 3597127 w 6385956"/>
              <a:gd name="connsiteY707" fmla="*/ 5967412 h 6713676"/>
              <a:gd name="connsiteX708" fmla="*/ 3597059 w 6385956"/>
              <a:gd name="connsiteY708" fmla="*/ 5970341 h 6713676"/>
              <a:gd name="connsiteX709" fmla="*/ 3639791 w 6385956"/>
              <a:gd name="connsiteY709" fmla="*/ 5973820 h 6713676"/>
              <a:gd name="connsiteX710" fmla="*/ 3597127 w 6385956"/>
              <a:gd name="connsiteY710" fmla="*/ 5967412 h 6713676"/>
              <a:gd name="connsiteX711" fmla="*/ 3905739 w 6385956"/>
              <a:gd name="connsiteY711" fmla="*/ 5157787 h 6713676"/>
              <a:gd name="connsiteX712" fmla="*/ 3896213 w 6385956"/>
              <a:gd name="connsiteY712" fmla="*/ 5030152 h 6713676"/>
              <a:gd name="connsiteX713" fmla="*/ 3897165 w 6385956"/>
              <a:gd name="connsiteY713" fmla="*/ 5030152 h 6713676"/>
              <a:gd name="connsiteX714" fmla="*/ 3899071 w 6385956"/>
              <a:gd name="connsiteY714" fmla="*/ 5019675 h 6713676"/>
              <a:gd name="connsiteX715" fmla="*/ 3880971 w 6385956"/>
              <a:gd name="connsiteY715" fmla="*/ 4946332 h 6713676"/>
              <a:gd name="connsiteX716" fmla="*/ 3877047 w 6385956"/>
              <a:gd name="connsiteY716" fmla="*/ 4914325 h 6713676"/>
              <a:gd name="connsiteX717" fmla="*/ 3734869 w 6385956"/>
              <a:gd name="connsiteY717" fmla="*/ 4862512 h 6713676"/>
              <a:gd name="connsiteX718" fmla="*/ 3471399 w 6385956"/>
              <a:gd name="connsiteY718" fmla="*/ 4425315 h 6713676"/>
              <a:gd name="connsiteX719" fmla="*/ 3454253 w 6385956"/>
              <a:gd name="connsiteY719" fmla="*/ 4256127 h 6713676"/>
              <a:gd name="connsiteX720" fmla="*/ 3480289 w 6385956"/>
              <a:gd name="connsiteY720" fmla="*/ 4236608 h 6713676"/>
              <a:gd name="connsiteX721" fmla="*/ 3447823 w 6385956"/>
              <a:gd name="connsiteY721" fmla="*/ 4170759 h 6713676"/>
              <a:gd name="connsiteX722" fmla="*/ 3428535 w 6385956"/>
              <a:gd name="connsiteY722" fmla="*/ 4055744 h 6713676"/>
              <a:gd name="connsiteX723" fmla="*/ 3528547 w 6385956"/>
              <a:gd name="connsiteY723" fmla="*/ 4209097 h 6713676"/>
              <a:gd name="connsiteX724" fmla="*/ 3549503 w 6385956"/>
              <a:gd name="connsiteY724" fmla="*/ 4047172 h 6713676"/>
              <a:gd name="connsiteX725" fmla="*/ 3568047 w 6385956"/>
              <a:gd name="connsiteY725" fmla="*/ 4032825 h 6713676"/>
              <a:gd name="connsiteX726" fmla="*/ 3604747 w 6385956"/>
              <a:gd name="connsiteY726" fmla="*/ 4209097 h 6713676"/>
              <a:gd name="connsiteX727" fmla="*/ 3604747 w 6385956"/>
              <a:gd name="connsiteY727" fmla="*/ 4444365 h 6713676"/>
              <a:gd name="connsiteX728" fmla="*/ 3833487 w 6385956"/>
              <a:gd name="connsiteY728" fmla="*/ 4756656 h 6713676"/>
              <a:gd name="connsiteX729" fmla="*/ 3840883 w 6385956"/>
              <a:gd name="connsiteY729" fmla="*/ 4757604 h 6713676"/>
              <a:gd name="connsiteX730" fmla="*/ 3827631 w 6385956"/>
              <a:gd name="connsiteY730" fmla="*/ 4728210 h 6713676"/>
              <a:gd name="connsiteX731" fmla="*/ 3986699 w 6385956"/>
              <a:gd name="connsiteY731" fmla="*/ 4692015 h 6713676"/>
              <a:gd name="connsiteX732" fmla="*/ 3990483 w 6385956"/>
              <a:gd name="connsiteY732" fmla="*/ 4696595 h 6713676"/>
              <a:gd name="connsiteX733" fmla="*/ 4033407 w 6385956"/>
              <a:gd name="connsiteY733" fmla="*/ 4688151 h 6713676"/>
              <a:gd name="connsiteX734" fmla="*/ 4048373 w 6385956"/>
              <a:gd name="connsiteY734" fmla="*/ 4681651 h 6713676"/>
              <a:gd name="connsiteX735" fmla="*/ 4071055 w 6385956"/>
              <a:gd name="connsiteY735" fmla="*/ 4656217 h 6713676"/>
              <a:gd name="connsiteX736" fmla="*/ 4076999 w 6385956"/>
              <a:gd name="connsiteY736" fmla="*/ 4635965 h 6713676"/>
              <a:gd name="connsiteX737" fmla="*/ 4063851 w 6385956"/>
              <a:gd name="connsiteY737" fmla="*/ 4632960 h 6713676"/>
              <a:gd name="connsiteX738" fmla="*/ 3951457 w 6385956"/>
              <a:gd name="connsiteY738" fmla="*/ 4574857 h 6713676"/>
              <a:gd name="connsiteX739" fmla="*/ 3947557 w 6385956"/>
              <a:gd name="connsiteY739" fmla="*/ 4564982 h 6713676"/>
              <a:gd name="connsiteX740" fmla="*/ 3951459 w 6385956"/>
              <a:gd name="connsiteY740" fmla="*/ 4575809 h 6713676"/>
              <a:gd name="connsiteX741" fmla="*/ 3880497 w 6385956"/>
              <a:gd name="connsiteY741" fmla="*/ 4499847 h 6713676"/>
              <a:gd name="connsiteX742" fmla="*/ 3869821 w 6385956"/>
              <a:gd name="connsiteY742" fmla="*/ 4480641 h 6713676"/>
              <a:gd name="connsiteX743" fmla="*/ 3881561 w 6385956"/>
              <a:gd name="connsiteY743" fmla="*/ 4510526 h 6713676"/>
              <a:gd name="connsiteX744" fmla="*/ 4007655 w 6385956"/>
              <a:gd name="connsiteY744" fmla="*/ 4653914 h 6713676"/>
              <a:gd name="connsiteX745" fmla="*/ 3917167 w 6385956"/>
              <a:gd name="connsiteY745" fmla="*/ 4644389 h 6713676"/>
              <a:gd name="connsiteX746" fmla="*/ 3878115 w 6385956"/>
              <a:gd name="connsiteY746" fmla="*/ 4632007 h 6713676"/>
              <a:gd name="connsiteX747" fmla="*/ 3872469 w 6385956"/>
              <a:gd name="connsiteY747" fmla="*/ 4626123 h 6713676"/>
              <a:gd name="connsiteX748" fmla="*/ 3827677 w 6385956"/>
              <a:gd name="connsiteY748" fmla="*/ 4602510 h 6713676"/>
              <a:gd name="connsiteX749" fmla="*/ 3701903 w 6385956"/>
              <a:gd name="connsiteY749" fmla="*/ 4407218 h 6713676"/>
              <a:gd name="connsiteX750" fmla="*/ 4199107 w 6385956"/>
              <a:gd name="connsiteY750" fmla="*/ 3600450 h 6713676"/>
              <a:gd name="connsiteX751" fmla="*/ 4298539 w 6385956"/>
              <a:gd name="connsiteY751" fmla="*/ 3609037 h 6713676"/>
              <a:gd name="connsiteX752" fmla="*/ 4380673 w 6385956"/>
              <a:gd name="connsiteY752" fmla="*/ 3632348 h 6713676"/>
              <a:gd name="connsiteX753" fmla="*/ 4380813 w 6385956"/>
              <a:gd name="connsiteY753" fmla="*/ 3631035 h 6713676"/>
              <a:gd name="connsiteX754" fmla="*/ 4390665 w 6385956"/>
              <a:gd name="connsiteY754" fmla="*/ 3531864 h 6713676"/>
              <a:gd name="connsiteX755" fmla="*/ 4385373 w 6385956"/>
              <a:gd name="connsiteY755" fmla="*/ 3530411 h 6713676"/>
              <a:gd name="connsiteX756" fmla="*/ 4320075 w 6385956"/>
              <a:gd name="connsiteY756" fmla="*/ 3507104 h 6713676"/>
              <a:gd name="connsiteX757" fmla="*/ 4320075 w 6385956"/>
              <a:gd name="connsiteY757" fmla="*/ 3419474 h 6713676"/>
              <a:gd name="connsiteX758" fmla="*/ 4362937 w 6385956"/>
              <a:gd name="connsiteY758" fmla="*/ 3369944 h 6713676"/>
              <a:gd name="connsiteX759" fmla="*/ 4362939 w 6385956"/>
              <a:gd name="connsiteY759" fmla="*/ 3369945 h 6713676"/>
              <a:gd name="connsiteX760" fmla="*/ 4363777 w 6385956"/>
              <a:gd name="connsiteY760" fmla="*/ 3362257 h 6713676"/>
              <a:gd name="connsiteX761" fmla="*/ 4451519 w 6385956"/>
              <a:gd name="connsiteY761" fmla="*/ 2611755 h 6713676"/>
              <a:gd name="connsiteX762" fmla="*/ 4741081 w 6385956"/>
              <a:gd name="connsiteY762" fmla="*/ 2199322 h 6713676"/>
              <a:gd name="connsiteX763" fmla="*/ 4775853 w 6385956"/>
              <a:gd name="connsiteY763" fmla="*/ 2423754 h 6713676"/>
              <a:gd name="connsiteX764" fmla="*/ 4771693 w 6385956"/>
              <a:gd name="connsiteY764" fmla="*/ 2382217 h 6713676"/>
              <a:gd name="connsiteX765" fmla="*/ 4741079 w 6385956"/>
              <a:gd name="connsiteY765" fmla="*/ 2198370 h 6713676"/>
              <a:gd name="connsiteX766" fmla="*/ 4901933 w 6385956"/>
              <a:gd name="connsiteY766" fmla="*/ 2101096 h 6713676"/>
              <a:gd name="connsiteX767" fmla="*/ 5046061 w 6385956"/>
              <a:gd name="connsiteY767" fmla="*/ 2014029 h 6713676"/>
              <a:gd name="connsiteX768" fmla="*/ 5082075 w 6385956"/>
              <a:gd name="connsiteY768" fmla="*/ 1937384 h 6713676"/>
              <a:gd name="connsiteX769" fmla="*/ 5140937 w 6385956"/>
              <a:gd name="connsiteY769" fmla="*/ 1932898 h 6713676"/>
              <a:gd name="connsiteX770" fmla="*/ 5138749 w 6385956"/>
              <a:gd name="connsiteY770" fmla="*/ 1882496 h 6713676"/>
              <a:gd name="connsiteX771" fmla="*/ 5135177 w 6385956"/>
              <a:gd name="connsiteY771" fmla="*/ 1863432 h 6713676"/>
              <a:gd name="connsiteX772" fmla="*/ 5045921 w 6385956"/>
              <a:gd name="connsiteY772" fmla="*/ 1826884 h 6713676"/>
              <a:gd name="connsiteX773" fmla="*/ 4749557 w 6385956"/>
              <a:gd name="connsiteY773" fmla="*/ 1508483 h 6713676"/>
              <a:gd name="connsiteX774" fmla="*/ 4694631 w 6385956"/>
              <a:gd name="connsiteY774" fmla="*/ 1384823 h 6713676"/>
              <a:gd name="connsiteX775" fmla="*/ 4665831 w 6385956"/>
              <a:gd name="connsiteY775" fmla="*/ 1405889 h 6713676"/>
              <a:gd name="connsiteX776" fmla="*/ 4517243 w 6385956"/>
              <a:gd name="connsiteY776" fmla="*/ 1237297 h 6713676"/>
              <a:gd name="connsiteX777" fmla="*/ 4566771 w 6385956"/>
              <a:gd name="connsiteY777" fmla="*/ 1018222 h 6713676"/>
              <a:gd name="connsiteX778" fmla="*/ 4604993 w 6385956"/>
              <a:gd name="connsiteY778" fmla="*/ 1022969 h 6713676"/>
              <a:gd name="connsiteX779" fmla="*/ 4587877 w 6385956"/>
              <a:gd name="connsiteY779" fmla="*/ 1003071 h 6713676"/>
              <a:gd name="connsiteX780" fmla="*/ 4588679 w 6385956"/>
              <a:gd name="connsiteY780" fmla="*/ 940117 h 6713676"/>
              <a:gd name="connsiteX781" fmla="*/ 4599965 w 6385956"/>
              <a:gd name="connsiteY781" fmla="*/ 946321 h 6713676"/>
              <a:gd name="connsiteX782" fmla="*/ 4602137 w 6385956"/>
              <a:gd name="connsiteY782" fmla="*/ 947620 h 6713676"/>
              <a:gd name="connsiteX783" fmla="*/ 4601183 w 6385956"/>
              <a:gd name="connsiteY783" fmla="*/ 913481 h 6713676"/>
              <a:gd name="connsiteX784" fmla="*/ 4601063 w 6385956"/>
              <a:gd name="connsiteY784" fmla="*/ 910590 h 6713676"/>
              <a:gd name="connsiteX785" fmla="*/ 4601075 w 6385956"/>
              <a:gd name="connsiteY785" fmla="*/ 909616 h 6713676"/>
              <a:gd name="connsiteX786" fmla="*/ 4600743 w 6385956"/>
              <a:gd name="connsiteY786" fmla="*/ 897664 h 6713676"/>
              <a:gd name="connsiteX787" fmla="*/ 4601307 w 6385956"/>
              <a:gd name="connsiteY787" fmla="*/ 892217 h 6713676"/>
              <a:gd name="connsiteX788" fmla="*/ 4602431 w 6385956"/>
              <a:gd name="connsiteY788" fmla="*/ 807301 h 6713676"/>
              <a:gd name="connsiteX789" fmla="*/ 4741805 w 6385956"/>
              <a:gd name="connsiteY789" fmla="*/ 412430 h 6713676"/>
              <a:gd name="connsiteX790" fmla="*/ 4776985 w 6385956"/>
              <a:gd name="connsiteY790" fmla="*/ 377287 h 6713676"/>
              <a:gd name="connsiteX791" fmla="*/ 4775623 w 6385956"/>
              <a:gd name="connsiteY791" fmla="*/ 376650 h 6713676"/>
              <a:gd name="connsiteX792" fmla="*/ 4760537 w 6385956"/>
              <a:gd name="connsiteY792" fmla="*/ 366178 h 6713676"/>
              <a:gd name="connsiteX793" fmla="*/ 4743163 w 6385956"/>
              <a:gd name="connsiteY793" fmla="*/ 355356 h 6713676"/>
              <a:gd name="connsiteX794" fmla="*/ 4736049 w 6385956"/>
              <a:gd name="connsiteY794" fmla="*/ 349178 h 6713676"/>
              <a:gd name="connsiteX795" fmla="*/ 4727029 w 6385956"/>
              <a:gd name="connsiteY795" fmla="*/ 342916 h 6713676"/>
              <a:gd name="connsiteX796" fmla="*/ 4716599 w 6385956"/>
              <a:gd name="connsiteY796" fmla="*/ 332286 h 6713676"/>
              <a:gd name="connsiteX797" fmla="*/ 4705383 w 6385956"/>
              <a:gd name="connsiteY797" fmla="*/ 322545 h 6713676"/>
              <a:gd name="connsiteX798" fmla="*/ 4698163 w 6385956"/>
              <a:gd name="connsiteY798" fmla="*/ 313497 h 6713676"/>
              <a:gd name="connsiteX799" fmla="*/ 4689195 w 6385956"/>
              <a:gd name="connsiteY799" fmla="*/ 304356 h 6713676"/>
              <a:gd name="connsiteX800" fmla="*/ 4683151 w 6385956"/>
              <a:gd name="connsiteY800" fmla="*/ 294682 h 6713676"/>
              <a:gd name="connsiteX801" fmla="*/ 4676309 w 6385956"/>
              <a:gd name="connsiteY801" fmla="*/ 286107 h 6713676"/>
              <a:gd name="connsiteX802" fmla="*/ 4669883 w 6385956"/>
              <a:gd name="connsiteY802" fmla="*/ 273440 h 6713676"/>
              <a:gd name="connsiteX803" fmla="*/ 4662419 w 6385956"/>
              <a:gd name="connsiteY803" fmla="*/ 261492 h 6713676"/>
              <a:gd name="connsiteX804" fmla="*/ 4659801 w 6385956"/>
              <a:gd name="connsiteY804" fmla="*/ 253571 h 6713676"/>
              <a:gd name="connsiteX805" fmla="*/ 4656165 w 6385956"/>
              <a:gd name="connsiteY805" fmla="*/ 246409 h 6713676"/>
              <a:gd name="connsiteX806" fmla="*/ 4651657 w 6385956"/>
              <a:gd name="connsiteY806" fmla="*/ 228933 h 6713676"/>
              <a:gd name="connsiteX807" fmla="*/ 4647001 w 6385956"/>
              <a:gd name="connsiteY807" fmla="*/ 214849 h 6713676"/>
              <a:gd name="connsiteX808" fmla="*/ 4646579 w 6385956"/>
              <a:gd name="connsiteY808" fmla="*/ 209261 h 6713676"/>
              <a:gd name="connsiteX809" fmla="*/ 4645175 w 6385956"/>
              <a:gd name="connsiteY809" fmla="*/ 203820 h 6713676"/>
              <a:gd name="connsiteX810" fmla="*/ 4644277 w 6385956"/>
              <a:gd name="connsiteY810" fmla="*/ 178712 h 6713676"/>
              <a:gd name="connsiteX811" fmla="*/ 4643239 w 6385956"/>
              <a:gd name="connsiteY811" fmla="*/ 164951 h 6713676"/>
              <a:gd name="connsiteX812" fmla="*/ 4643681 w 6385956"/>
              <a:gd name="connsiteY812" fmla="*/ 162105 h 6713676"/>
              <a:gd name="connsiteX813" fmla="*/ 4643561 w 6385956"/>
              <a:gd name="connsiteY813" fmla="*/ 158708 h 6713676"/>
              <a:gd name="connsiteX814" fmla="*/ 4651545 w 6385956"/>
              <a:gd name="connsiteY814" fmla="*/ 111442 h 6713676"/>
              <a:gd name="connsiteX815" fmla="*/ 4651545 w 6385956"/>
              <a:gd name="connsiteY815" fmla="*/ 111442 h 6713676"/>
              <a:gd name="connsiteX816" fmla="*/ 4671785 w 6385956"/>
              <a:gd name="connsiteY816" fmla="*/ 56436 h 6713676"/>
              <a:gd name="connsiteX817" fmla="*/ 4704885 w 6385956"/>
              <a:gd name="connsiteY817" fmla="*/ 0 h 671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</a:cxnLst>
            <a:rect l="l" t="t" r="r" b="b"/>
            <a:pathLst>
              <a:path w="6385956" h="6713676">
                <a:moveTo>
                  <a:pt x="4221967" y="6329362"/>
                </a:moveTo>
                <a:cubicBezTo>
                  <a:pt x="4268639" y="6340792"/>
                  <a:pt x="4315313" y="6349364"/>
                  <a:pt x="4361985" y="6355080"/>
                </a:cubicBezTo>
                <a:lnTo>
                  <a:pt x="4356271" y="6461760"/>
                </a:lnTo>
                <a:cubicBezTo>
                  <a:pt x="4377225" y="6492240"/>
                  <a:pt x="4401513" y="6516052"/>
                  <a:pt x="4422349" y="6537722"/>
                </a:cubicBezTo>
                <a:lnTo>
                  <a:pt x="4433081" y="6549861"/>
                </a:lnTo>
                <a:lnTo>
                  <a:pt x="4432471" y="6548437"/>
                </a:lnTo>
                <a:lnTo>
                  <a:pt x="4443289" y="6561406"/>
                </a:lnTo>
                <a:lnTo>
                  <a:pt x="4450165" y="6569184"/>
                </a:lnTo>
                <a:lnTo>
                  <a:pt x="4450937" y="6570575"/>
                </a:lnTo>
                <a:lnTo>
                  <a:pt x="4454021" y="6574274"/>
                </a:lnTo>
                <a:cubicBezTo>
                  <a:pt x="4460093" y="6582965"/>
                  <a:pt x="4464857" y="6591776"/>
                  <a:pt x="4467713" y="6600825"/>
                </a:cubicBezTo>
                <a:cubicBezTo>
                  <a:pt x="4477715" y="6632734"/>
                  <a:pt x="4468665" y="6649165"/>
                  <a:pt x="4451283" y="6656785"/>
                </a:cubicBezTo>
                <a:lnTo>
                  <a:pt x="4447513" y="6657473"/>
                </a:lnTo>
                <a:lnTo>
                  <a:pt x="4444851" y="6659880"/>
                </a:lnTo>
                <a:lnTo>
                  <a:pt x="4434955" y="6659765"/>
                </a:lnTo>
                <a:lnTo>
                  <a:pt x="4420297" y="6662440"/>
                </a:lnTo>
                <a:cubicBezTo>
                  <a:pt x="4408777" y="6662678"/>
                  <a:pt x="4396513" y="6661547"/>
                  <a:pt x="4384845" y="6659880"/>
                </a:cubicBezTo>
                <a:lnTo>
                  <a:pt x="4381899" y="6659147"/>
                </a:lnTo>
                <a:lnTo>
                  <a:pt x="4377119" y="6659091"/>
                </a:lnTo>
                <a:lnTo>
                  <a:pt x="4363255" y="6654505"/>
                </a:lnTo>
                <a:lnTo>
                  <a:pt x="4344557" y="6649849"/>
                </a:lnTo>
                <a:lnTo>
                  <a:pt x="4335397" y="6645289"/>
                </a:lnTo>
                <a:lnTo>
                  <a:pt x="4330195" y="6643568"/>
                </a:lnTo>
                <a:lnTo>
                  <a:pt x="4320751" y="6637998"/>
                </a:lnTo>
                <a:lnTo>
                  <a:pt x="4314003" y="6634639"/>
                </a:lnTo>
                <a:cubicBezTo>
                  <a:pt x="4296025" y="6623924"/>
                  <a:pt x="4281975" y="6613208"/>
                  <a:pt x="4266735" y="6609398"/>
                </a:cubicBezTo>
                <a:cubicBezTo>
                  <a:pt x="4251733" y="6605112"/>
                  <a:pt x="4240065" y="6599873"/>
                  <a:pt x="4231283" y="6593309"/>
                </a:cubicBezTo>
                <a:lnTo>
                  <a:pt x="4229639" y="6591127"/>
                </a:lnTo>
                <a:lnTo>
                  <a:pt x="4229409" y="6591017"/>
                </a:lnTo>
                <a:lnTo>
                  <a:pt x="4228833" y="6590061"/>
                </a:lnTo>
                <a:lnTo>
                  <a:pt x="4213157" y="6569274"/>
                </a:lnTo>
                <a:lnTo>
                  <a:pt x="4212505" y="6562869"/>
                </a:lnTo>
                <a:lnTo>
                  <a:pt x="4212203" y="6562367"/>
                </a:lnTo>
                <a:lnTo>
                  <a:pt x="4212219" y="6560069"/>
                </a:lnTo>
                <a:lnTo>
                  <a:pt x="4209675" y="6535058"/>
                </a:lnTo>
                <a:cubicBezTo>
                  <a:pt x="4210657" y="6521708"/>
                  <a:pt x="4213635" y="6506290"/>
                  <a:pt x="4218159" y="6488430"/>
                </a:cubicBezTo>
                <a:lnTo>
                  <a:pt x="4219317" y="6492276"/>
                </a:lnTo>
                <a:lnTo>
                  <a:pt x="4226731" y="6461760"/>
                </a:lnTo>
                <a:lnTo>
                  <a:pt x="4225779" y="6461760"/>
                </a:lnTo>
                <a:close/>
                <a:moveTo>
                  <a:pt x="3977175" y="6259830"/>
                </a:moveTo>
                <a:cubicBezTo>
                  <a:pt x="4025753" y="6275070"/>
                  <a:pt x="4074331" y="6290310"/>
                  <a:pt x="4123859" y="6304598"/>
                </a:cubicBezTo>
                <a:lnTo>
                  <a:pt x="4119097" y="6461760"/>
                </a:lnTo>
                <a:lnTo>
                  <a:pt x="4118145" y="6461760"/>
                </a:lnTo>
                <a:lnTo>
                  <a:pt x="4125261" y="6491054"/>
                </a:lnTo>
                <a:lnTo>
                  <a:pt x="4125765" y="6489382"/>
                </a:lnTo>
                <a:lnTo>
                  <a:pt x="4128477" y="6504284"/>
                </a:lnTo>
                <a:lnTo>
                  <a:pt x="4132373" y="6520324"/>
                </a:lnTo>
                <a:lnTo>
                  <a:pt x="4132413" y="6525920"/>
                </a:lnTo>
                <a:lnTo>
                  <a:pt x="4134249" y="6536010"/>
                </a:lnTo>
                <a:lnTo>
                  <a:pt x="4132599" y="6552216"/>
                </a:lnTo>
                <a:lnTo>
                  <a:pt x="4132671" y="6562367"/>
                </a:lnTo>
                <a:lnTo>
                  <a:pt x="4131341" y="6564583"/>
                </a:lnTo>
                <a:lnTo>
                  <a:pt x="4130765" y="6570226"/>
                </a:lnTo>
                <a:lnTo>
                  <a:pt x="4116953" y="6588540"/>
                </a:lnTo>
                <a:lnTo>
                  <a:pt x="4115467" y="6591017"/>
                </a:lnTo>
                <a:lnTo>
                  <a:pt x="4114869" y="6591303"/>
                </a:lnTo>
                <a:lnTo>
                  <a:pt x="4112639" y="6594262"/>
                </a:lnTo>
                <a:cubicBezTo>
                  <a:pt x="4103857" y="6600825"/>
                  <a:pt x="4092189" y="6606064"/>
                  <a:pt x="4077187" y="6610350"/>
                </a:cubicBezTo>
                <a:cubicBezTo>
                  <a:pt x="4051471" y="6617017"/>
                  <a:pt x="4028611" y="6643687"/>
                  <a:pt x="3982891" y="6656070"/>
                </a:cubicBezTo>
                <a:lnTo>
                  <a:pt x="3970183" y="6658288"/>
                </a:lnTo>
                <a:lnTo>
                  <a:pt x="3967755" y="6659091"/>
                </a:lnTo>
                <a:lnTo>
                  <a:pt x="3965425" y="6659118"/>
                </a:lnTo>
                <a:lnTo>
                  <a:pt x="3943317" y="6662975"/>
                </a:lnTo>
                <a:cubicBezTo>
                  <a:pt x="3929343" y="6664106"/>
                  <a:pt x="3915323" y="6663690"/>
                  <a:pt x="3903477" y="6660594"/>
                </a:cubicBezTo>
                <a:lnTo>
                  <a:pt x="3902399" y="6659852"/>
                </a:lnTo>
                <a:lnTo>
                  <a:pt x="3900023" y="6659880"/>
                </a:lnTo>
                <a:lnTo>
                  <a:pt x="3892305" y="6652902"/>
                </a:lnTo>
                <a:lnTo>
                  <a:pt x="3876673" y="6642139"/>
                </a:lnTo>
                <a:cubicBezTo>
                  <a:pt x="3871389" y="6632555"/>
                  <a:pt x="3870497" y="6619161"/>
                  <a:pt x="3876211" y="6600825"/>
                </a:cubicBezTo>
                <a:cubicBezTo>
                  <a:pt x="3881925" y="6582727"/>
                  <a:pt x="3895259" y="6565582"/>
                  <a:pt x="3911453" y="6548437"/>
                </a:cubicBezTo>
                <a:lnTo>
                  <a:pt x="3909947" y="6551949"/>
                </a:lnTo>
                <a:lnTo>
                  <a:pt x="3922525" y="6537722"/>
                </a:lnTo>
                <a:cubicBezTo>
                  <a:pt x="3943361" y="6516052"/>
                  <a:pt x="3967651" y="6492240"/>
                  <a:pt x="3988605" y="6461760"/>
                </a:cubicBezTo>
                <a:close/>
                <a:moveTo>
                  <a:pt x="3595625" y="6032061"/>
                </a:moveTo>
                <a:lnTo>
                  <a:pt x="3596175" y="6120764"/>
                </a:lnTo>
                <a:cubicBezTo>
                  <a:pt x="3595223" y="6098857"/>
                  <a:pt x="3595223" y="6075044"/>
                  <a:pt x="3595223" y="6049327"/>
                </a:cubicBezTo>
                <a:close/>
                <a:moveTo>
                  <a:pt x="4540861" y="5700020"/>
                </a:moveTo>
                <a:lnTo>
                  <a:pt x="4549709" y="5843034"/>
                </a:lnTo>
                <a:lnTo>
                  <a:pt x="4545057" y="5737404"/>
                </a:lnTo>
                <a:close/>
                <a:moveTo>
                  <a:pt x="4458347" y="5337533"/>
                </a:moveTo>
                <a:lnTo>
                  <a:pt x="4508485" y="5497958"/>
                </a:lnTo>
                <a:lnTo>
                  <a:pt x="4536325" y="5659598"/>
                </a:lnTo>
                <a:lnTo>
                  <a:pt x="4531411" y="5615821"/>
                </a:lnTo>
                <a:cubicBezTo>
                  <a:pt x="4519327" y="5535394"/>
                  <a:pt x="4501021" y="5456367"/>
                  <a:pt x="4475021" y="5379586"/>
                </a:cubicBezTo>
                <a:close/>
                <a:moveTo>
                  <a:pt x="4421107" y="5249199"/>
                </a:moveTo>
                <a:lnTo>
                  <a:pt x="4442787" y="5298292"/>
                </a:lnTo>
                <a:lnTo>
                  <a:pt x="4430065" y="5266207"/>
                </a:lnTo>
                <a:close/>
                <a:moveTo>
                  <a:pt x="4372463" y="5157787"/>
                </a:moveTo>
                <a:lnTo>
                  <a:pt x="4389431" y="5189052"/>
                </a:lnTo>
                <a:lnTo>
                  <a:pt x="4372965" y="5157787"/>
                </a:lnTo>
                <a:close/>
                <a:moveTo>
                  <a:pt x="4223659" y="4809054"/>
                </a:moveTo>
                <a:lnTo>
                  <a:pt x="4223871" y="4809172"/>
                </a:lnTo>
                <a:lnTo>
                  <a:pt x="4223659" y="4809055"/>
                </a:lnTo>
                <a:close/>
                <a:moveTo>
                  <a:pt x="3997343" y="4704897"/>
                </a:moveTo>
                <a:lnTo>
                  <a:pt x="4009093" y="4719115"/>
                </a:lnTo>
                <a:cubicBezTo>
                  <a:pt x="4017571" y="4728192"/>
                  <a:pt x="4026921" y="4737252"/>
                  <a:pt x="4036721" y="4746114"/>
                </a:cubicBezTo>
                <a:lnTo>
                  <a:pt x="4037393" y="4746659"/>
                </a:lnTo>
                <a:close/>
                <a:moveTo>
                  <a:pt x="4343357" y="4704883"/>
                </a:moveTo>
                <a:lnTo>
                  <a:pt x="4323661" y="4727064"/>
                </a:lnTo>
                <a:cubicBezTo>
                  <a:pt x="4308503" y="4742222"/>
                  <a:pt x="4291235" y="4757213"/>
                  <a:pt x="4273917" y="4771182"/>
                </a:cubicBezTo>
                <a:lnTo>
                  <a:pt x="4231309" y="4803526"/>
                </a:lnTo>
                <a:lnTo>
                  <a:pt x="4223659" y="4809054"/>
                </a:lnTo>
                <a:lnTo>
                  <a:pt x="4129575" y="4756785"/>
                </a:lnTo>
                <a:lnTo>
                  <a:pt x="4129443" y="4756730"/>
                </a:lnTo>
                <a:lnTo>
                  <a:pt x="4130051" y="4757261"/>
                </a:lnTo>
                <a:lnTo>
                  <a:pt x="4223659" y="4809055"/>
                </a:lnTo>
                <a:lnTo>
                  <a:pt x="4215927" y="4814643"/>
                </a:lnTo>
                <a:lnTo>
                  <a:pt x="4189463" y="4832866"/>
                </a:lnTo>
                <a:cubicBezTo>
                  <a:pt x="4180295" y="4838938"/>
                  <a:pt x="4173867" y="4842986"/>
                  <a:pt x="4171485" y="4844415"/>
                </a:cubicBezTo>
                <a:cubicBezTo>
                  <a:pt x="4170531" y="4845367"/>
                  <a:pt x="4170531" y="4845367"/>
                  <a:pt x="4170531" y="4845367"/>
                </a:cubicBezTo>
                <a:lnTo>
                  <a:pt x="4170157" y="4845133"/>
                </a:lnTo>
                <a:lnTo>
                  <a:pt x="4170531" y="4845368"/>
                </a:lnTo>
                <a:cubicBezTo>
                  <a:pt x="4170531" y="4845368"/>
                  <a:pt x="4174341" y="4842987"/>
                  <a:pt x="4181009" y="4838701"/>
                </a:cubicBezTo>
                <a:lnTo>
                  <a:pt x="4208139" y="4820925"/>
                </a:lnTo>
                <a:lnTo>
                  <a:pt x="4207679" y="4820603"/>
                </a:lnTo>
                <a:lnTo>
                  <a:pt x="4215927" y="4814643"/>
                </a:lnTo>
                <a:lnTo>
                  <a:pt x="4223871" y="4809172"/>
                </a:lnTo>
                <a:lnTo>
                  <a:pt x="4231309" y="4803526"/>
                </a:lnTo>
                <a:lnTo>
                  <a:pt x="4264557" y="4779498"/>
                </a:lnTo>
                <a:cubicBezTo>
                  <a:pt x="4284955" y="4763620"/>
                  <a:pt x="4305707" y="4746017"/>
                  <a:pt x="4323543" y="4728046"/>
                </a:cubicBezTo>
                <a:close/>
                <a:moveTo>
                  <a:pt x="3791953" y="4525256"/>
                </a:moveTo>
                <a:lnTo>
                  <a:pt x="3794407" y="4530452"/>
                </a:lnTo>
                <a:lnTo>
                  <a:pt x="3797367" y="4534635"/>
                </a:lnTo>
                <a:close/>
                <a:moveTo>
                  <a:pt x="3904351" y="4432714"/>
                </a:moveTo>
                <a:lnTo>
                  <a:pt x="3907243" y="4453095"/>
                </a:lnTo>
                <a:lnTo>
                  <a:pt x="3912341" y="4467240"/>
                </a:lnTo>
                <a:close/>
                <a:moveTo>
                  <a:pt x="4468971" y="4426019"/>
                </a:moveTo>
                <a:lnTo>
                  <a:pt x="4468299" y="4430833"/>
                </a:lnTo>
                <a:cubicBezTo>
                  <a:pt x="4458129" y="4470901"/>
                  <a:pt x="4443185" y="4511040"/>
                  <a:pt x="4422945" y="4551045"/>
                </a:cubicBezTo>
                <a:lnTo>
                  <a:pt x="4418321" y="4555072"/>
                </a:lnTo>
                <a:lnTo>
                  <a:pt x="4426279" y="4589979"/>
                </a:lnTo>
                <a:lnTo>
                  <a:pt x="4426287" y="4590013"/>
                </a:lnTo>
                <a:lnTo>
                  <a:pt x="4439375" y="4573890"/>
                </a:lnTo>
                <a:cubicBezTo>
                  <a:pt x="4451311" y="4555130"/>
                  <a:pt x="4462027" y="4533926"/>
                  <a:pt x="4471367" y="4510796"/>
                </a:cubicBezTo>
                <a:lnTo>
                  <a:pt x="4479887" y="4483996"/>
                </a:lnTo>
                <a:lnTo>
                  <a:pt x="4479619" y="4484489"/>
                </a:lnTo>
                <a:cubicBezTo>
                  <a:pt x="4463187" y="4508897"/>
                  <a:pt x="4444377" y="4531519"/>
                  <a:pt x="4422945" y="4551997"/>
                </a:cubicBezTo>
                <a:cubicBezTo>
                  <a:pt x="4443185" y="4511873"/>
                  <a:pt x="4458129" y="4471630"/>
                  <a:pt x="4468299" y="4431471"/>
                </a:cubicBezTo>
                <a:lnTo>
                  <a:pt x="4469041" y="4426143"/>
                </a:lnTo>
                <a:close/>
                <a:moveTo>
                  <a:pt x="3889747" y="4319523"/>
                </a:moveTo>
                <a:lnTo>
                  <a:pt x="3889381" y="4327222"/>
                </a:lnTo>
                <a:lnTo>
                  <a:pt x="3891959" y="4345392"/>
                </a:lnTo>
                <a:close/>
                <a:moveTo>
                  <a:pt x="4554267" y="4312099"/>
                </a:moveTo>
                <a:lnTo>
                  <a:pt x="4554143" y="4312462"/>
                </a:lnTo>
                <a:lnTo>
                  <a:pt x="4554245" y="4313117"/>
                </a:lnTo>
                <a:lnTo>
                  <a:pt x="4554369" y="4312757"/>
                </a:lnTo>
                <a:close/>
                <a:moveTo>
                  <a:pt x="3899169" y="4183150"/>
                </a:moveTo>
                <a:lnTo>
                  <a:pt x="3895385" y="4200478"/>
                </a:lnTo>
                <a:lnTo>
                  <a:pt x="3895067" y="4207168"/>
                </a:lnTo>
                <a:close/>
                <a:moveTo>
                  <a:pt x="3925593" y="4067711"/>
                </a:moveTo>
                <a:lnTo>
                  <a:pt x="3922763" y="4075152"/>
                </a:lnTo>
                <a:lnTo>
                  <a:pt x="3919105" y="4091899"/>
                </a:lnTo>
                <a:lnTo>
                  <a:pt x="3926061" y="4067784"/>
                </a:lnTo>
                <a:close/>
                <a:moveTo>
                  <a:pt x="2833533" y="3837926"/>
                </a:moveTo>
                <a:lnTo>
                  <a:pt x="2823791" y="3838563"/>
                </a:lnTo>
                <a:lnTo>
                  <a:pt x="2823695" y="3839376"/>
                </a:lnTo>
                <a:close/>
                <a:moveTo>
                  <a:pt x="4330081" y="3662854"/>
                </a:moveTo>
                <a:lnTo>
                  <a:pt x="4334743" y="3663867"/>
                </a:lnTo>
                <a:lnTo>
                  <a:pt x="4344721" y="3664624"/>
                </a:lnTo>
                <a:lnTo>
                  <a:pt x="4376385" y="3672346"/>
                </a:lnTo>
                <a:lnTo>
                  <a:pt x="4376479" y="3671466"/>
                </a:lnTo>
                <a:lnTo>
                  <a:pt x="4345673" y="3664030"/>
                </a:lnTo>
                <a:close/>
                <a:moveTo>
                  <a:pt x="2392501" y="3260260"/>
                </a:moveTo>
                <a:lnTo>
                  <a:pt x="2392501" y="3260261"/>
                </a:lnTo>
                <a:lnTo>
                  <a:pt x="2395691" y="3265968"/>
                </a:lnTo>
                <a:lnTo>
                  <a:pt x="2402693" y="3278505"/>
                </a:lnTo>
                <a:lnTo>
                  <a:pt x="2402693" y="3278504"/>
                </a:lnTo>
                <a:lnTo>
                  <a:pt x="2395691" y="3265968"/>
                </a:lnTo>
                <a:close/>
                <a:moveTo>
                  <a:pt x="2333399" y="3235999"/>
                </a:moveTo>
                <a:cubicBezTo>
                  <a:pt x="2303157" y="3237071"/>
                  <a:pt x="2273153" y="3255645"/>
                  <a:pt x="2265533" y="3298507"/>
                </a:cubicBezTo>
                <a:cubicBezTo>
                  <a:pt x="2262199" y="3318986"/>
                  <a:pt x="2261247" y="3338988"/>
                  <a:pt x="2262319" y="3357919"/>
                </a:cubicBezTo>
                <a:lnTo>
                  <a:pt x="2262319" y="3357919"/>
                </a:lnTo>
                <a:lnTo>
                  <a:pt x="2265533" y="3298507"/>
                </a:lnTo>
                <a:cubicBezTo>
                  <a:pt x="2269343" y="3277076"/>
                  <a:pt x="2278749" y="3261717"/>
                  <a:pt x="2290983" y="3251582"/>
                </a:cubicBezTo>
                <a:lnTo>
                  <a:pt x="2333399" y="3235999"/>
                </a:lnTo>
                <a:lnTo>
                  <a:pt x="2371623" y="3245535"/>
                </a:lnTo>
                <a:lnTo>
                  <a:pt x="2392501" y="3260260"/>
                </a:lnTo>
                <a:lnTo>
                  <a:pt x="2376171" y="3246670"/>
                </a:lnTo>
                <a:lnTo>
                  <a:pt x="2371623" y="3245535"/>
                </a:lnTo>
                <a:lnTo>
                  <a:pt x="2366353" y="3241819"/>
                </a:lnTo>
                <a:cubicBezTo>
                  <a:pt x="2356113" y="3237657"/>
                  <a:pt x="2344739" y="3235597"/>
                  <a:pt x="2333399" y="3235999"/>
                </a:cubicBezTo>
                <a:close/>
                <a:moveTo>
                  <a:pt x="6049489" y="3176250"/>
                </a:moveTo>
                <a:lnTo>
                  <a:pt x="6060665" y="3244618"/>
                </a:lnTo>
                <a:lnTo>
                  <a:pt x="6070681" y="3329352"/>
                </a:lnTo>
                <a:lnTo>
                  <a:pt x="6070681" y="3329351"/>
                </a:lnTo>
                <a:lnTo>
                  <a:pt x="6060665" y="3244616"/>
                </a:lnTo>
                <a:close/>
                <a:moveTo>
                  <a:pt x="4657035" y="2998655"/>
                </a:moveTo>
                <a:lnTo>
                  <a:pt x="4655055" y="3009272"/>
                </a:lnTo>
                <a:lnTo>
                  <a:pt x="4647651" y="3057786"/>
                </a:lnTo>
                <a:close/>
                <a:moveTo>
                  <a:pt x="4782861" y="2903622"/>
                </a:moveTo>
                <a:lnTo>
                  <a:pt x="4779179" y="2941320"/>
                </a:lnTo>
                <a:lnTo>
                  <a:pt x="4779179" y="2930842"/>
                </a:lnTo>
                <a:lnTo>
                  <a:pt x="4687865" y="3406437"/>
                </a:lnTo>
                <a:lnTo>
                  <a:pt x="4693261" y="3419236"/>
                </a:lnTo>
                <a:cubicBezTo>
                  <a:pt x="4702145" y="3444239"/>
                  <a:pt x="4714647" y="3501389"/>
                  <a:pt x="4672499" y="3558539"/>
                </a:cubicBezTo>
                <a:lnTo>
                  <a:pt x="4623561" y="3559759"/>
                </a:lnTo>
                <a:lnTo>
                  <a:pt x="4586775" y="3717607"/>
                </a:lnTo>
                <a:lnTo>
                  <a:pt x="4586627" y="3717378"/>
                </a:lnTo>
                <a:lnTo>
                  <a:pt x="4572129" y="3788003"/>
                </a:lnTo>
                <a:lnTo>
                  <a:pt x="4578759" y="3796073"/>
                </a:lnTo>
                <a:cubicBezTo>
                  <a:pt x="4701939" y="3981851"/>
                  <a:pt x="4702147" y="4253865"/>
                  <a:pt x="4662975" y="4393882"/>
                </a:cubicBezTo>
                <a:cubicBezTo>
                  <a:pt x="4636305" y="4485322"/>
                  <a:pt x="4579155" y="4545329"/>
                  <a:pt x="4521053" y="4585334"/>
                </a:cubicBezTo>
                <a:cubicBezTo>
                  <a:pt x="4534389" y="4544377"/>
                  <a:pt x="4544329" y="4501693"/>
                  <a:pt x="4550431" y="4458473"/>
                </a:cubicBezTo>
                <a:lnTo>
                  <a:pt x="4553175" y="4402168"/>
                </a:lnTo>
                <a:lnTo>
                  <a:pt x="4552455" y="4402424"/>
                </a:lnTo>
                <a:lnTo>
                  <a:pt x="4549881" y="4455616"/>
                </a:lnTo>
                <a:cubicBezTo>
                  <a:pt x="4543733" y="4498836"/>
                  <a:pt x="4533673" y="4541520"/>
                  <a:pt x="4520099" y="4582477"/>
                </a:cubicBezTo>
                <a:cubicBezTo>
                  <a:pt x="4499621" y="4596526"/>
                  <a:pt x="4479023" y="4607956"/>
                  <a:pt x="4459645" y="4617199"/>
                </a:cubicBezTo>
                <a:lnTo>
                  <a:pt x="4434625" y="4627368"/>
                </a:lnTo>
                <a:lnTo>
                  <a:pt x="4436165" y="4634272"/>
                </a:lnTo>
                <a:cubicBezTo>
                  <a:pt x="4442875" y="4672340"/>
                  <a:pt x="4437829" y="4689396"/>
                  <a:pt x="4401039" y="4664393"/>
                </a:cubicBezTo>
                <a:lnTo>
                  <a:pt x="4382297" y="4645883"/>
                </a:lnTo>
                <a:lnTo>
                  <a:pt x="4368741" y="4649852"/>
                </a:lnTo>
                <a:cubicBezTo>
                  <a:pt x="4359603" y="4652069"/>
                  <a:pt x="4354365" y="4652962"/>
                  <a:pt x="4354365" y="4652962"/>
                </a:cubicBezTo>
                <a:lnTo>
                  <a:pt x="4375271" y="4638943"/>
                </a:lnTo>
                <a:lnTo>
                  <a:pt x="4367765" y="4631530"/>
                </a:lnTo>
                <a:lnTo>
                  <a:pt x="4350869" y="4602580"/>
                </a:lnTo>
                <a:lnTo>
                  <a:pt x="4330433" y="4614981"/>
                </a:lnTo>
                <a:cubicBezTo>
                  <a:pt x="4307455" y="4625578"/>
                  <a:pt x="4282451" y="4633912"/>
                  <a:pt x="4255305" y="4639627"/>
                </a:cubicBezTo>
                <a:lnTo>
                  <a:pt x="4255301" y="4639628"/>
                </a:lnTo>
                <a:lnTo>
                  <a:pt x="4261689" y="4659258"/>
                </a:lnTo>
                <a:cubicBezTo>
                  <a:pt x="4267271" y="4669036"/>
                  <a:pt x="4275547" y="4677966"/>
                  <a:pt x="4287691" y="4684395"/>
                </a:cubicBezTo>
                <a:cubicBezTo>
                  <a:pt x="4303883" y="4686300"/>
                  <a:pt x="4320075" y="4689157"/>
                  <a:pt x="4336267" y="4692968"/>
                </a:cubicBezTo>
                <a:lnTo>
                  <a:pt x="4350341" y="4696720"/>
                </a:lnTo>
                <a:lnTo>
                  <a:pt x="4354365" y="4692015"/>
                </a:lnTo>
                <a:lnTo>
                  <a:pt x="4542959" y="4729162"/>
                </a:lnTo>
                <a:lnTo>
                  <a:pt x="4535515" y="4755217"/>
                </a:lnTo>
                <a:lnTo>
                  <a:pt x="4542809" y="4778481"/>
                </a:lnTo>
                <a:cubicBezTo>
                  <a:pt x="4568431" y="4853276"/>
                  <a:pt x="4637689" y="5010111"/>
                  <a:pt x="4781807" y="5068087"/>
                </a:cubicBezTo>
                <a:lnTo>
                  <a:pt x="4828901" y="5079051"/>
                </a:lnTo>
                <a:lnTo>
                  <a:pt x="4801701" y="4013039"/>
                </a:lnTo>
                <a:lnTo>
                  <a:pt x="4741079" y="3996690"/>
                </a:lnTo>
                <a:lnTo>
                  <a:pt x="4780131" y="2940368"/>
                </a:lnTo>
                <a:close/>
                <a:moveTo>
                  <a:pt x="5902373" y="2814546"/>
                </a:moveTo>
                <a:lnTo>
                  <a:pt x="5902179" y="2816438"/>
                </a:lnTo>
                <a:lnTo>
                  <a:pt x="5902283" y="2820011"/>
                </a:lnTo>
                <a:close/>
                <a:moveTo>
                  <a:pt x="4701401" y="2774020"/>
                </a:moveTo>
                <a:lnTo>
                  <a:pt x="4688961" y="2827399"/>
                </a:lnTo>
                <a:lnTo>
                  <a:pt x="4678057" y="2885890"/>
                </a:lnTo>
                <a:close/>
                <a:moveTo>
                  <a:pt x="4793595" y="2734235"/>
                </a:moveTo>
                <a:lnTo>
                  <a:pt x="4792183" y="2778135"/>
                </a:lnTo>
                <a:lnTo>
                  <a:pt x="4793987" y="2753841"/>
                </a:lnTo>
                <a:close/>
                <a:moveTo>
                  <a:pt x="5926683" y="2603002"/>
                </a:moveTo>
                <a:lnTo>
                  <a:pt x="5922181" y="2621637"/>
                </a:lnTo>
                <a:lnTo>
                  <a:pt x="5919841" y="2644424"/>
                </a:lnTo>
                <a:close/>
                <a:moveTo>
                  <a:pt x="5930503" y="2587185"/>
                </a:moveTo>
                <a:lnTo>
                  <a:pt x="5930503" y="2587186"/>
                </a:lnTo>
                <a:lnTo>
                  <a:pt x="5940669" y="2631297"/>
                </a:lnTo>
                <a:close/>
                <a:moveTo>
                  <a:pt x="4760301" y="2547194"/>
                </a:moveTo>
                <a:lnTo>
                  <a:pt x="4730903" y="2647435"/>
                </a:lnTo>
                <a:lnTo>
                  <a:pt x="4724903" y="2673176"/>
                </a:lnTo>
                <a:close/>
                <a:moveTo>
                  <a:pt x="4783821" y="2503352"/>
                </a:moveTo>
                <a:lnTo>
                  <a:pt x="4792077" y="2658575"/>
                </a:lnTo>
                <a:lnTo>
                  <a:pt x="4790253" y="2567583"/>
                </a:lnTo>
                <a:close/>
                <a:moveTo>
                  <a:pt x="5331093" y="2443690"/>
                </a:moveTo>
                <a:lnTo>
                  <a:pt x="5334159" y="2645241"/>
                </a:lnTo>
                <a:cubicBezTo>
                  <a:pt x="5342553" y="2964627"/>
                  <a:pt x="5358209" y="3283655"/>
                  <a:pt x="5382321" y="3601611"/>
                </a:cubicBezTo>
                <a:lnTo>
                  <a:pt x="5383581" y="3615690"/>
                </a:lnTo>
                <a:lnTo>
                  <a:pt x="5383583" y="3615690"/>
                </a:lnTo>
                <a:lnTo>
                  <a:pt x="5382321" y="3601611"/>
                </a:lnTo>
                <a:cubicBezTo>
                  <a:pt x="5358211" y="3283655"/>
                  <a:pt x="5342555" y="2964626"/>
                  <a:pt x="5334159" y="2645241"/>
                </a:cubicBezTo>
                <a:close/>
                <a:moveTo>
                  <a:pt x="5971659" y="2422918"/>
                </a:moveTo>
                <a:lnTo>
                  <a:pt x="5967901" y="2432372"/>
                </a:lnTo>
                <a:lnTo>
                  <a:pt x="5950493" y="2504436"/>
                </a:lnTo>
                <a:close/>
                <a:moveTo>
                  <a:pt x="5242373" y="2024012"/>
                </a:moveTo>
                <a:lnTo>
                  <a:pt x="5240521" y="2024049"/>
                </a:lnTo>
                <a:lnTo>
                  <a:pt x="5328177" y="2085855"/>
                </a:lnTo>
                <a:lnTo>
                  <a:pt x="5404305" y="2126794"/>
                </a:lnTo>
                <a:lnTo>
                  <a:pt x="5405187" y="2126243"/>
                </a:lnTo>
                <a:lnTo>
                  <a:pt x="5330083" y="2085855"/>
                </a:lnTo>
                <a:close/>
                <a:moveTo>
                  <a:pt x="1005351" y="703317"/>
                </a:moveTo>
                <a:cubicBezTo>
                  <a:pt x="1521991" y="686603"/>
                  <a:pt x="1639383" y="1517391"/>
                  <a:pt x="1551157" y="1699259"/>
                </a:cubicBezTo>
                <a:cubicBezTo>
                  <a:pt x="1536333" y="1741169"/>
                  <a:pt x="1517333" y="1779012"/>
                  <a:pt x="1494829" y="1812918"/>
                </a:cubicBezTo>
                <a:lnTo>
                  <a:pt x="1439089" y="1877808"/>
                </a:lnTo>
                <a:lnTo>
                  <a:pt x="1440667" y="1879282"/>
                </a:lnTo>
                <a:lnTo>
                  <a:pt x="1427169" y="1891687"/>
                </a:lnTo>
                <a:lnTo>
                  <a:pt x="1417493" y="1902951"/>
                </a:lnTo>
                <a:lnTo>
                  <a:pt x="1405999" y="1911140"/>
                </a:lnTo>
                <a:lnTo>
                  <a:pt x="1379591" y="1935409"/>
                </a:lnTo>
                <a:cubicBezTo>
                  <a:pt x="1359715" y="1951253"/>
                  <a:pt x="1339142" y="1965524"/>
                  <a:pt x="1317993" y="1978272"/>
                </a:cubicBezTo>
                <a:lnTo>
                  <a:pt x="1289705" y="1992938"/>
                </a:lnTo>
                <a:lnTo>
                  <a:pt x="1301603" y="1995488"/>
                </a:lnTo>
                <a:lnTo>
                  <a:pt x="1311178" y="1998397"/>
                </a:lnTo>
                <a:lnTo>
                  <a:pt x="1313033" y="1985962"/>
                </a:lnTo>
                <a:cubicBezTo>
                  <a:pt x="1335893" y="1988820"/>
                  <a:pt x="1356847" y="1992629"/>
                  <a:pt x="1375899" y="1997392"/>
                </a:cubicBezTo>
                <a:cubicBezTo>
                  <a:pt x="1567351" y="2047875"/>
                  <a:pt x="1657839" y="2392679"/>
                  <a:pt x="1657839" y="2392679"/>
                </a:cubicBezTo>
                <a:lnTo>
                  <a:pt x="1604535" y="2425388"/>
                </a:lnTo>
                <a:lnTo>
                  <a:pt x="1610211" y="2473642"/>
                </a:lnTo>
                <a:lnTo>
                  <a:pt x="1656885" y="2849879"/>
                </a:lnTo>
                <a:cubicBezTo>
                  <a:pt x="1656885" y="2849879"/>
                  <a:pt x="1674031" y="2945129"/>
                  <a:pt x="1672125" y="3300412"/>
                </a:cubicBezTo>
                <a:cubicBezTo>
                  <a:pt x="1672029" y="3336496"/>
                  <a:pt x="1671213" y="3375811"/>
                  <a:pt x="1669769" y="3417129"/>
                </a:cubicBezTo>
                <a:lnTo>
                  <a:pt x="1668707" y="3439400"/>
                </a:lnTo>
                <a:lnTo>
                  <a:pt x="1749493" y="3506362"/>
                </a:lnTo>
                <a:cubicBezTo>
                  <a:pt x="1843157" y="3578524"/>
                  <a:pt x="1949589" y="3648238"/>
                  <a:pt x="2046041" y="3707192"/>
                </a:cubicBezTo>
                <a:lnTo>
                  <a:pt x="2069119" y="3720961"/>
                </a:lnTo>
                <a:lnTo>
                  <a:pt x="2077519" y="3710839"/>
                </a:lnTo>
                <a:cubicBezTo>
                  <a:pt x="2080195" y="3707770"/>
                  <a:pt x="2081699" y="3706177"/>
                  <a:pt x="2081699" y="3706177"/>
                </a:cubicBezTo>
                <a:cubicBezTo>
                  <a:pt x="2240887" y="3763685"/>
                  <a:pt x="2451121" y="3813899"/>
                  <a:pt x="2563727" y="3837040"/>
                </a:cubicBezTo>
                <a:lnTo>
                  <a:pt x="2574143" y="3839081"/>
                </a:lnTo>
                <a:lnTo>
                  <a:pt x="2574143" y="3782024"/>
                </a:lnTo>
                <a:lnTo>
                  <a:pt x="2545805" y="3762970"/>
                </a:lnTo>
                <a:cubicBezTo>
                  <a:pt x="2487227" y="3715702"/>
                  <a:pt x="2447459" y="3650456"/>
                  <a:pt x="2424599" y="3576637"/>
                </a:cubicBezTo>
                <a:cubicBezTo>
                  <a:pt x="2396979" y="3548062"/>
                  <a:pt x="2371259" y="3521392"/>
                  <a:pt x="2348399" y="3496627"/>
                </a:cubicBezTo>
                <a:cubicBezTo>
                  <a:pt x="2381739" y="3498532"/>
                  <a:pt x="2403645" y="3467100"/>
                  <a:pt x="2403645" y="3466147"/>
                </a:cubicBezTo>
                <a:cubicBezTo>
                  <a:pt x="2403645" y="3466147"/>
                  <a:pt x="2381739" y="3497580"/>
                  <a:pt x="2348399" y="3496627"/>
                </a:cubicBezTo>
                <a:cubicBezTo>
                  <a:pt x="2342685" y="3496627"/>
                  <a:pt x="2336971" y="3495675"/>
                  <a:pt x="2330303" y="3492818"/>
                </a:cubicBezTo>
                <a:cubicBezTo>
                  <a:pt x="2305539" y="3483293"/>
                  <a:pt x="2283631" y="3452812"/>
                  <a:pt x="2271247" y="3410902"/>
                </a:cubicBezTo>
                <a:cubicBezTo>
                  <a:pt x="2161711" y="3282314"/>
                  <a:pt x="2148375" y="3224212"/>
                  <a:pt x="2155043" y="3128009"/>
                </a:cubicBezTo>
                <a:cubicBezTo>
                  <a:pt x="2164567" y="2998469"/>
                  <a:pt x="2238863" y="3006089"/>
                  <a:pt x="2224575" y="2964179"/>
                </a:cubicBezTo>
                <a:cubicBezTo>
                  <a:pt x="2167425" y="2802254"/>
                  <a:pt x="2308395" y="2622232"/>
                  <a:pt x="2477939" y="2611754"/>
                </a:cubicBezTo>
                <a:cubicBezTo>
                  <a:pt x="2647485" y="2601277"/>
                  <a:pt x="2665583" y="2589847"/>
                  <a:pt x="2681775" y="2526029"/>
                </a:cubicBezTo>
                <a:cubicBezTo>
                  <a:pt x="2751307" y="2624137"/>
                  <a:pt x="2751307" y="2624137"/>
                  <a:pt x="2751307" y="2624137"/>
                </a:cubicBezTo>
                <a:lnTo>
                  <a:pt x="2809411" y="2522219"/>
                </a:lnTo>
                <a:lnTo>
                  <a:pt x="2911327" y="2606039"/>
                </a:lnTo>
                <a:cubicBezTo>
                  <a:pt x="2911327" y="2606039"/>
                  <a:pt x="3000267" y="2683191"/>
                  <a:pt x="3012591" y="2773203"/>
                </a:cubicBezTo>
                <a:lnTo>
                  <a:pt x="3012417" y="2781271"/>
                </a:lnTo>
                <a:lnTo>
                  <a:pt x="3051749" y="2822787"/>
                </a:lnTo>
                <a:cubicBezTo>
                  <a:pt x="3075651" y="2862930"/>
                  <a:pt x="3088845" y="2921764"/>
                  <a:pt x="3089777" y="2998649"/>
                </a:cubicBezTo>
                <a:lnTo>
                  <a:pt x="3088021" y="3053814"/>
                </a:lnTo>
                <a:lnTo>
                  <a:pt x="3112469" y="3094360"/>
                </a:lnTo>
                <a:cubicBezTo>
                  <a:pt x="3173681" y="3222724"/>
                  <a:pt x="3204221" y="3373993"/>
                  <a:pt x="3208507" y="3494722"/>
                </a:cubicBezTo>
                <a:cubicBezTo>
                  <a:pt x="3215069" y="3649325"/>
                  <a:pt x="3085957" y="3773219"/>
                  <a:pt x="2928893" y="3820665"/>
                </a:cubicBezTo>
                <a:lnTo>
                  <a:pt x="2888021" y="3829897"/>
                </a:lnTo>
                <a:lnTo>
                  <a:pt x="2971335" y="3817619"/>
                </a:lnTo>
                <a:cubicBezTo>
                  <a:pt x="2952285" y="3859529"/>
                  <a:pt x="2931331" y="3896677"/>
                  <a:pt x="2891325" y="3913822"/>
                </a:cubicBezTo>
                <a:cubicBezTo>
                  <a:pt x="2843225" y="3937158"/>
                  <a:pt x="2789885" y="3940730"/>
                  <a:pt x="2739521" y="3927990"/>
                </a:cubicBezTo>
                <a:lnTo>
                  <a:pt x="2674043" y="3899990"/>
                </a:lnTo>
                <a:lnTo>
                  <a:pt x="2671473" y="3899929"/>
                </a:lnTo>
                <a:lnTo>
                  <a:pt x="2738807" y="3928586"/>
                </a:lnTo>
                <a:cubicBezTo>
                  <a:pt x="2789171" y="3941206"/>
                  <a:pt x="2842749" y="3937635"/>
                  <a:pt x="2891325" y="3914775"/>
                </a:cubicBezTo>
                <a:cubicBezTo>
                  <a:pt x="2931331" y="3897630"/>
                  <a:pt x="2952285" y="3860482"/>
                  <a:pt x="2971335" y="3818572"/>
                </a:cubicBezTo>
                <a:cubicBezTo>
                  <a:pt x="3234225" y="3768090"/>
                  <a:pt x="3439965" y="3675697"/>
                  <a:pt x="3439965" y="3675697"/>
                </a:cubicBezTo>
                <a:lnTo>
                  <a:pt x="3454585" y="3711665"/>
                </a:lnTo>
                <a:lnTo>
                  <a:pt x="3464947" y="3705275"/>
                </a:lnTo>
                <a:cubicBezTo>
                  <a:pt x="3579135" y="3632582"/>
                  <a:pt x="3699285" y="3548420"/>
                  <a:pt x="3791439" y="3465195"/>
                </a:cubicBezTo>
                <a:cubicBezTo>
                  <a:pt x="3797153" y="3374707"/>
                  <a:pt x="3774293" y="3341370"/>
                  <a:pt x="3863827" y="3298507"/>
                </a:cubicBezTo>
                <a:cubicBezTo>
                  <a:pt x="3914787" y="3280409"/>
                  <a:pt x="3948839" y="3278504"/>
                  <a:pt x="3970151" y="3281124"/>
                </a:cubicBezTo>
                <a:cubicBezTo>
                  <a:pt x="3991463" y="3283743"/>
                  <a:pt x="4000035" y="3290887"/>
                  <a:pt x="4000035" y="3290887"/>
                </a:cubicBezTo>
                <a:cubicBezTo>
                  <a:pt x="4060043" y="3278505"/>
                  <a:pt x="4150531" y="3407092"/>
                  <a:pt x="4083855" y="3527107"/>
                </a:cubicBezTo>
                <a:cubicBezTo>
                  <a:pt x="4018131" y="3647122"/>
                  <a:pt x="3904785" y="3609022"/>
                  <a:pt x="3904785" y="3609022"/>
                </a:cubicBezTo>
                <a:cubicBezTo>
                  <a:pt x="3904785" y="3609022"/>
                  <a:pt x="3747147" y="3733800"/>
                  <a:pt x="3557123" y="3869769"/>
                </a:cubicBezTo>
                <a:lnTo>
                  <a:pt x="3527301" y="3890574"/>
                </a:lnTo>
                <a:lnTo>
                  <a:pt x="3559979" y="3970972"/>
                </a:lnTo>
                <a:lnTo>
                  <a:pt x="3205651" y="4163377"/>
                </a:lnTo>
                <a:cubicBezTo>
                  <a:pt x="3205651" y="4163377"/>
                  <a:pt x="3198983" y="4732020"/>
                  <a:pt x="3193267" y="5194935"/>
                </a:cubicBezTo>
                <a:lnTo>
                  <a:pt x="3164775" y="5198960"/>
                </a:lnTo>
                <a:lnTo>
                  <a:pt x="3177671" y="5329117"/>
                </a:lnTo>
                <a:cubicBezTo>
                  <a:pt x="3198031" y="5541644"/>
                  <a:pt x="3216127" y="5755004"/>
                  <a:pt x="3216127" y="5755004"/>
                </a:cubicBezTo>
                <a:cubicBezTo>
                  <a:pt x="3216127" y="5755004"/>
                  <a:pt x="3213225" y="5756135"/>
                  <a:pt x="3207923" y="5758055"/>
                </a:cubicBezTo>
                <a:lnTo>
                  <a:pt x="3207309" y="5758267"/>
                </a:lnTo>
                <a:lnTo>
                  <a:pt x="3240345" y="6414040"/>
                </a:lnTo>
                <a:lnTo>
                  <a:pt x="3243751" y="6406514"/>
                </a:lnTo>
                <a:cubicBezTo>
                  <a:pt x="3243751" y="6406514"/>
                  <a:pt x="3519975" y="6423659"/>
                  <a:pt x="3594271" y="6559867"/>
                </a:cubicBezTo>
                <a:lnTo>
                  <a:pt x="3099923" y="6559867"/>
                </a:lnTo>
                <a:lnTo>
                  <a:pt x="3095159" y="6429374"/>
                </a:lnTo>
                <a:cubicBezTo>
                  <a:pt x="3095159" y="6429374"/>
                  <a:pt x="3104447" y="6430803"/>
                  <a:pt x="3118377" y="6432232"/>
                </a:cubicBezTo>
                <a:lnTo>
                  <a:pt x="3124121" y="6432553"/>
                </a:lnTo>
                <a:lnTo>
                  <a:pt x="2979305" y="5803638"/>
                </a:lnTo>
                <a:lnTo>
                  <a:pt x="2961799" y="5803864"/>
                </a:lnTo>
                <a:cubicBezTo>
                  <a:pt x="2945783" y="5802927"/>
                  <a:pt x="2930379" y="5800724"/>
                  <a:pt x="2916091" y="5796914"/>
                </a:cubicBezTo>
                <a:lnTo>
                  <a:pt x="2850367" y="5424487"/>
                </a:lnTo>
                <a:lnTo>
                  <a:pt x="2592239" y="5406389"/>
                </a:lnTo>
                <a:cubicBezTo>
                  <a:pt x="2592239" y="5406389"/>
                  <a:pt x="2537947" y="5610224"/>
                  <a:pt x="2483655" y="5778817"/>
                </a:cubicBezTo>
                <a:lnTo>
                  <a:pt x="2447851" y="5789496"/>
                </a:lnTo>
                <a:lnTo>
                  <a:pt x="2245641" y="6432418"/>
                </a:lnTo>
                <a:lnTo>
                  <a:pt x="2248983" y="6432232"/>
                </a:lnTo>
                <a:cubicBezTo>
                  <a:pt x="2262913" y="6430803"/>
                  <a:pt x="2272199" y="6429374"/>
                  <a:pt x="2272199" y="6429374"/>
                </a:cubicBezTo>
                <a:lnTo>
                  <a:pt x="2267437" y="6559867"/>
                </a:lnTo>
                <a:lnTo>
                  <a:pt x="1773091" y="6559867"/>
                </a:lnTo>
                <a:cubicBezTo>
                  <a:pt x="1847385" y="6423659"/>
                  <a:pt x="2123611" y="6406514"/>
                  <a:pt x="2123611" y="6406514"/>
                </a:cubicBezTo>
                <a:cubicBezTo>
                  <a:pt x="2123611" y="6412229"/>
                  <a:pt x="2125933" y="6416872"/>
                  <a:pt x="2129995" y="6420623"/>
                </a:cubicBezTo>
                <a:lnTo>
                  <a:pt x="2132457" y="6421903"/>
                </a:lnTo>
                <a:lnTo>
                  <a:pt x="2215771" y="5771884"/>
                </a:lnTo>
                <a:lnTo>
                  <a:pt x="2203441" y="5769440"/>
                </a:lnTo>
                <a:cubicBezTo>
                  <a:pt x="2180163" y="5764469"/>
                  <a:pt x="2165519" y="5760719"/>
                  <a:pt x="2165519" y="5760719"/>
                </a:cubicBezTo>
                <a:lnTo>
                  <a:pt x="2265039" y="5172416"/>
                </a:lnTo>
                <a:lnTo>
                  <a:pt x="2253059" y="5169672"/>
                </a:lnTo>
                <a:cubicBezTo>
                  <a:pt x="2239429" y="5166420"/>
                  <a:pt x="2232195" y="5164455"/>
                  <a:pt x="2232195" y="5164455"/>
                </a:cubicBezTo>
                <a:lnTo>
                  <a:pt x="2346495" y="4205287"/>
                </a:lnTo>
                <a:cubicBezTo>
                  <a:pt x="2346495" y="4205287"/>
                  <a:pt x="2274105" y="4205287"/>
                  <a:pt x="1961685" y="3952875"/>
                </a:cubicBezTo>
                <a:lnTo>
                  <a:pt x="1978427" y="3894956"/>
                </a:lnTo>
                <a:lnTo>
                  <a:pt x="1864911" y="3816100"/>
                </a:lnTo>
                <a:cubicBezTo>
                  <a:pt x="1800329" y="3769639"/>
                  <a:pt x="1740035" y="3724920"/>
                  <a:pt x="1689119" y="3686557"/>
                </a:cubicBezTo>
                <a:lnTo>
                  <a:pt x="1655511" y="3661077"/>
                </a:lnTo>
                <a:lnTo>
                  <a:pt x="1654233" y="3679218"/>
                </a:lnTo>
                <a:cubicBezTo>
                  <a:pt x="1636139" y="3901242"/>
                  <a:pt x="1606627" y="4111800"/>
                  <a:pt x="1576545" y="4157099"/>
                </a:cubicBezTo>
                <a:lnTo>
                  <a:pt x="1574627" y="4158638"/>
                </a:lnTo>
                <a:lnTo>
                  <a:pt x="1571613" y="4249057"/>
                </a:lnTo>
                <a:cubicBezTo>
                  <a:pt x="1542749" y="4696583"/>
                  <a:pt x="1448169" y="5152667"/>
                  <a:pt x="1360659" y="5356859"/>
                </a:cubicBezTo>
                <a:cubicBezTo>
                  <a:pt x="1477815" y="5737859"/>
                  <a:pt x="1224450" y="6401751"/>
                  <a:pt x="1224450" y="6401751"/>
                </a:cubicBezTo>
                <a:lnTo>
                  <a:pt x="1200942" y="6401751"/>
                </a:lnTo>
                <a:lnTo>
                  <a:pt x="1220134" y="6402353"/>
                </a:lnTo>
                <a:cubicBezTo>
                  <a:pt x="1345373" y="6410473"/>
                  <a:pt x="1537585" y="6446638"/>
                  <a:pt x="1672127" y="6581774"/>
                </a:cubicBezTo>
                <a:lnTo>
                  <a:pt x="1093958" y="6581774"/>
                </a:lnTo>
                <a:lnTo>
                  <a:pt x="1093958" y="6402705"/>
                </a:lnTo>
                <a:cubicBezTo>
                  <a:pt x="1093958" y="6402705"/>
                  <a:pt x="1095376" y="6402560"/>
                  <a:pt x="1098086" y="6402341"/>
                </a:cubicBezTo>
                <a:lnTo>
                  <a:pt x="1106743" y="6401751"/>
                </a:lnTo>
                <a:lnTo>
                  <a:pt x="1093958" y="6401751"/>
                </a:lnTo>
                <a:lnTo>
                  <a:pt x="1093958" y="6402704"/>
                </a:lnTo>
                <a:cubicBezTo>
                  <a:pt x="1091100" y="6283642"/>
                  <a:pt x="987278" y="4166234"/>
                  <a:pt x="987278" y="4166234"/>
                </a:cubicBezTo>
                <a:lnTo>
                  <a:pt x="885360" y="6402704"/>
                </a:lnTo>
                <a:lnTo>
                  <a:pt x="885349" y="6402704"/>
                </a:lnTo>
                <a:lnTo>
                  <a:pt x="885360" y="6402705"/>
                </a:lnTo>
                <a:lnTo>
                  <a:pt x="885360" y="6581774"/>
                </a:lnTo>
                <a:lnTo>
                  <a:pt x="306240" y="6581774"/>
                </a:lnTo>
                <a:cubicBezTo>
                  <a:pt x="414349" y="6473666"/>
                  <a:pt x="559129" y="6428898"/>
                  <a:pt x="676882" y="6411158"/>
                </a:cubicBezTo>
                <a:lnTo>
                  <a:pt x="755856" y="6402704"/>
                </a:lnTo>
                <a:lnTo>
                  <a:pt x="686288" y="6402704"/>
                </a:lnTo>
                <a:cubicBezTo>
                  <a:pt x="577703" y="5746432"/>
                  <a:pt x="655808" y="5342572"/>
                  <a:pt x="628185" y="5318759"/>
                </a:cubicBezTo>
                <a:cubicBezTo>
                  <a:pt x="253853" y="4118609"/>
                  <a:pt x="544365" y="3509009"/>
                  <a:pt x="544365" y="3509009"/>
                </a:cubicBezTo>
                <a:cubicBezTo>
                  <a:pt x="546270" y="3486150"/>
                  <a:pt x="548175" y="3462337"/>
                  <a:pt x="549128" y="3438525"/>
                </a:cubicBezTo>
                <a:cubicBezTo>
                  <a:pt x="550080" y="3426142"/>
                  <a:pt x="551033" y="3414712"/>
                  <a:pt x="551985" y="3402330"/>
                </a:cubicBezTo>
                <a:cubicBezTo>
                  <a:pt x="553890" y="3388994"/>
                  <a:pt x="554843" y="3376612"/>
                  <a:pt x="555795" y="3363277"/>
                </a:cubicBezTo>
                <a:cubicBezTo>
                  <a:pt x="556748" y="3352800"/>
                  <a:pt x="557700" y="3343275"/>
                  <a:pt x="558653" y="3333750"/>
                </a:cubicBezTo>
                <a:cubicBezTo>
                  <a:pt x="559605" y="3331844"/>
                  <a:pt x="559605" y="3328987"/>
                  <a:pt x="559605" y="3327082"/>
                </a:cubicBezTo>
                <a:cubicBezTo>
                  <a:pt x="560558" y="3319462"/>
                  <a:pt x="560558" y="3310890"/>
                  <a:pt x="561510" y="3303269"/>
                </a:cubicBezTo>
                <a:lnTo>
                  <a:pt x="564592" y="3303304"/>
                </a:lnTo>
                <a:lnTo>
                  <a:pt x="570760" y="3234418"/>
                </a:lnTo>
                <a:lnTo>
                  <a:pt x="579093" y="3143777"/>
                </a:lnTo>
                <a:lnTo>
                  <a:pt x="451734" y="3165872"/>
                </a:lnTo>
                <a:cubicBezTo>
                  <a:pt x="395060" y="3174206"/>
                  <a:pt x="339101" y="3180874"/>
                  <a:pt x="287190" y="3185160"/>
                </a:cubicBezTo>
                <a:cubicBezTo>
                  <a:pt x="237660" y="3189922"/>
                  <a:pt x="191940" y="3191827"/>
                  <a:pt x="152887" y="3192780"/>
                </a:cubicBezTo>
                <a:cubicBezTo>
                  <a:pt x="133837" y="3192780"/>
                  <a:pt x="130027" y="3192780"/>
                  <a:pt x="126217" y="3192780"/>
                </a:cubicBezTo>
                <a:cubicBezTo>
                  <a:pt x="110977" y="3192780"/>
                  <a:pt x="96690" y="3192304"/>
                  <a:pt x="83593" y="3191470"/>
                </a:cubicBezTo>
                <a:lnTo>
                  <a:pt x="83283" y="3191440"/>
                </a:lnTo>
                <a:lnTo>
                  <a:pt x="81134" y="3191376"/>
                </a:lnTo>
                <a:cubicBezTo>
                  <a:pt x="68599" y="3190619"/>
                  <a:pt x="57221" y="3189506"/>
                  <a:pt x="47160" y="3188018"/>
                </a:cubicBezTo>
                <a:cubicBezTo>
                  <a:pt x="-129052" y="3162300"/>
                  <a:pt x="245280" y="2409825"/>
                  <a:pt x="245280" y="2409825"/>
                </a:cubicBezTo>
                <a:lnTo>
                  <a:pt x="521505" y="2579370"/>
                </a:lnTo>
                <a:lnTo>
                  <a:pt x="340530" y="2901315"/>
                </a:lnTo>
                <a:cubicBezTo>
                  <a:pt x="340530" y="2901315"/>
                  <a:pt x="394108" y="2915245"/>
                  <a:pt x="539037" y="2916986"/>
                </a:cubicBezTo>
                <a:lnTo>
                  <a:pt x="598660" y="2916789"/>
                </a:lnTo>
                <a:lnTo>
                  <a:pt x="602066" y="2886149"/>
                </a:lnTo>
                <a:cubicBezTo>
                  <a:pt x="604075" y="2869703"/>
                  <a:pt x="605801" y="2857500"/>
                  <a:pt x="607230" y="2849880"/>
                </a:cubicBezTo>
                <a:lnTo>
                  <a:pt x="607230" y="2848927"/>
                </a:lnTo>
                <a:lnTo>
                  <a:pt x="607230" y="2847975"/>
                </a:lnTo>
                <a:lnTo>
                  <a:pt x="607371" y="2846986"/>
                </a:lnTo>
                <a:lnTo>
                  <a:pt x="611040" y="2771779"/>
                </a:lnTo>
                <a:lnTo>
                  <a:pt x="611040" y="2771775"/>
                </a:lnTo>
                <a:lnTo>
                  <a:pt x="611040" y="2769869"/>
                </a:lnTo>
                <a:cubicBezTo>
                  <a:pt x="611040" y="2767965"/>
                  <a:pt x="611040" y="2767012"/>
                  <a:pt x="611040" y="2765107"/>
                </a:cubicBezTo>
                <a:lnTo>
                  <a:pt x="611040" y="2763202"/>
                </a:lnTo>
                <a:lnTo>
                  <a:pt x="611040" y="2762634"/>
                </a:lnTo>
                <a:lnTo>
                  <a:pt x="600884" y="2699396"/>
                </a:lnTo>
                <a:lnTo>
                  <a:pt x="600562" y="2698432"/>
                </a:lnTo>
                <a:lnTo>
                  <a:pt x="599610" y="2695575"/>
                </a:lnTo>
                <a:lnTo>
                  <a:pt x="598657" y="2692717"/>
                </a:lnTo>
                <a:cubicBezTo>
                  <a:pt x="598657" y="2690812"/>
                  <a:pt x="597705" y="2689860"/>
                  <a:pt x="597705" y="2687955"/>
                </a:cubicBezTo>
                <a:cubicBezTo>
                  <a:pt x="597705" y="2687002"/>
                  <a:pt x="596752" y="2686050"/>
                  <a:pt x="596752" y="2685097"/>
                </a:cubicBezTo>
                <a:lnTo>
                  <a:pt x="595800" y="2682240"/>
                </a:lnTo>
                <a:lnTo>
                  <a:pt x="594848" y="2679382"/>
                </a:lnTo>
                <a:lnTo>
                  <a:pt x="593895" y="2676525"/>
                </a:lnTo>
                <a:lnTo>
                  <a:pt x="592943" y="2673667"/>
                </a:lnTo>
                <a:lnTo>
                  <a:pt x="592943" y="2671762"/>
                </a:lnTo>
                <a:cubicBezTo>
                  <a:pt x="591990" y="2669857"/>
                  <a:pt x="591990" y="2667000"/>
                  <a:pt x="591037" y="2665094"/>
                </a:cubicBezTo>
                <a:lnTo>
                  <a:pt x="591037" y="2663190"/>
                </a:lnTo>
                <a:cubicBezTo>
                  <a:pt x="591037" y="2662237"/>
                  <a:pt x="590085" y="2661285"/>
                  <a:pt x="590085" y="2659380"/>
                </a:cubicBezTo>
                <a:lnTo>
                  <a:pt x="590085" y="2657475"/>
                </a:lnTo>
                <a:cubicBezTo>
                  <a:pt x="590085" y="2656522"/>
                  <a:pt x="589132" y="2654617"/>
                  <a:pt x="589132" y="2653665"/>
                </a:cubicBezTo>
                <a:lnTo>
                  <a:pt x="589132" y="2653493"/>
                </a:lnTo>
                <a:lnTo>
                  <a:pt x="583460" y="2635046"/>
                </a:lnTo>
                <a:lnTo>
                  <a:pt x="570606" y="2598596"/>
                </a:lnTo>
                <a:lnTo>
                  <a:pt x="560698" y="2574902"/>
                </a:lnTo>
                <a:lnTo>
                  <a:pt x="554843" y="2561272"/>
                </a:lnTo>
                <a:lnTo>
                  <a:pt x="557990" y="2561343"/>
                </a:lnTo>
                <a:lnTo>
                  <a:pt x="551018" y="2546689"/>
                </a:lnTo>
                <a:cubicBezTo>
                  <a:pt x="548622" y="2541925"/>
                  <a:pt x="547223" y="2539365"/>
                  <a:pt x="547223" y="2539365"/>
                </a:cubicBezTo>
                <a:lnTo>
                  <a:pt x="524363" y="2578417"/>
                </a:lnTo>
                <a:lnTo>
                  <a:pt x="523335" y="2577788"/>
                </a:lnTo>
                <a:lnTo>
                  <a:pt x="522457" y="2579369"/>
                </a:lnTo>
                <a:lnTo>
                  <a:pt x="492930" y="2561272"/>
                </a:lnTo>
                <a:lnTo>
                  <a:pt x="496475" y="2561358"/>
                </a:lnTo>
                <a:lnTo>
                  <a:pt x="247185" y="2408872"/>
                </a:lnTo>
                <a:cubicBezTo>
                  <a:pt x="247185" y="2408872"/>
                  <a:pt x="371010" y="2171700"/>
                  <a:pt x="450068" y="2104072"/>
                </a:cubicBezTo>
                <a:cubicBezTo>
                  <a:pt x="502455" y="2059304"/>
                  <a:pt x="613898" y="2007870"/>
                  <a:pt x="683430" y="2001202"/>
                </a:cubicBezTo>
                <a:lnTo>
                  <a:pt x="687404" y="2017940"/>
                </a:lnTo>
                <a:lnTo>
                  <a:pt x="689135" y="2016904"/>
                </a:lnTo>
                <a:lnTo>
                  <a:pt x="688505" y="2015322"/>
                </a:lnTo>
                <a:lnTo>
                  <a:pt x="688192" y="2015490"/>
                </a:lnTo>
                <a:lnTo>
                  <a:pt x="688504" y="2015319"/>
                </a:lnTo>
                <a:lnTo>
                  <a:pt x="688192" y="2014537"/>
                </a:lnTo>
                <a:lnTo>
                  <a:pt x="720160" y="1997378"/>
                </a:lnTo>
                <a:lnTo>
                  <a:pt x="696215" y="1988394"/>
                </a:lnTo>
                <a:cubicBezTo>
                  <a:pt x="566533" y="1924413"/>
                  <a:pt x="455693" y="1821618"/>
                  <a:pt x="390060" y="1690687"/>
                </a:cubicBezTo>
                <a:lnTo>
                  <a:pt x="385381" y="1679333"/>
                </a:lnTo>
                <a:lnTo>
                  <a:pt x="382217" y="1674211"/>
                </a:lnTo>
                <a:lnTo>
                  <a:pt x="377253" y="1659610"/>
                </a:lnTo>
                <a:lnTo>
                  <a:pt x="364966" y="1629792"/>
                </a:lnTo>
                <a:lnTo>
                  <a:pt x="358049" y="1603111"/>
                </a:lnTo>
                <a:lnTo>
                  <a:pt x="341854" y="1555467"/>
                </a:lnTo>
                <a:cubicBezTo>
                  <a:pt x="314679" y="1429426"/>
                  <a:pt x="329100" y="1281885"/>
                  <a:pt x="403395" y="1116329"/>
                </a:cubicBezTo>
                <a:cubicBezTo>
                  <a:pt x="405896" y="1114141"/>
                  <a:pt x="423266" y="1090623"/>
                  <a:pt x="446354" y="1058729"/>
                </a:cubicBezTo>
                <a:lnTo>
                  <a:pt x="446860" y="1058027"/>
                </a:lnTo>
                <a:lnTo>
                  <a:pt x="471022" y="999172"/>
                </a:lnTo>
                <a:cubicBezTo>
                  <a:pt x="539602" y="864393"/>
                  <a:pt x="656045" y="788432"/>
                  <a:pt x="767250" y="764262"/>
                </a:cubicBezTo>
                <a:lnTo>
                  <a:pt x="769482" y="764029"/>
                </a:lnTo>
                <a:lnTo>
                  <a:pt x="810270" y="745252"/>
                </a:lnTo>
                <a:cubicBezTo>
                  <a:pt x="880811" y="718458"/>
                  <a:pt x="945739" y="705246"/>
                  <a:pt x="1005351" y="703317"/>
                </a:cubicBezTo>
                <a:close/>
                <a:moveTo>
                  <a:pt x="4704885" y="0"/>
                </a:moveTo>
                <a:cubicBezTo>
                  <a:pt x="4914435" y="215265"/>
                  <a:pt x="5938373" y="-121920"/>
                  <a:pt x="5972663" y="512445"/>
                </a:cubicBezTo>
                <a:lnTo>
                  <a:pt x="5972489" y="512329"/>
                </a:lnTo>
                <a:lnTo>
                  <a:pt x="5972663" y="513397"/>
                </a:lnTo>
                <a:lnTo>
                  <a:pt x="5971649" y="512643"/>
                </a:lnTo>
                <a:lnTo>
                  <a:pt x="6005285" y="583451"/>
                </a:lnTo>
                <a:cubicBezTo>
                  <a:pt x="6036837" y="675025"/>
                  <a:pt x="6051481" y="783431"/>
                  <a:pt x="6044099" y="910590"/>
                </a:cubicBezTo>
                <a:lnTo>
                  <a:pt x="6039321" y="949958"/>
                </a:lnTo>
                <a:lnTo>
                  <a:pt x="6039275" y="953848"/>
                </a:lnTo>
                <a:lnTo>
                  <a:pt x="6051865" y="946321"/>
                </a:lnTo>
                <a:cubicBezTo>
                  <a:pt x="6056765" y="943466"/>
                  <a:pt x="6060651" y="941308"/>
                  <a:pt x="6063151" y="940117"/>
                </a:cubicBezTo>
                <a:cubicBezTo>
                  <a:pt x="6078153" y="932973"/>
                  <a:pt x="6077617" y="975121"/>
                  <a:pt x="6063953" y="1003071"/>
                </a:cubicBezTo>
                <a:lnTo>
                  <a:pt x="6047851" y="1021790"/>
                </a:lnTo>
                <a:lnTo>
                  <a:pt x="6076487" y="1018222"/>
                </a:lnTo>
                <a:cubicBezTo>
                  <a:pt x="6130779" y="1031557"/>
                  <a:pt x="6153639" y="1129664"/>
                  <a:pt x="6126015" y="1237297"/>
                </a:cubicBezTo>
                <a:cubicBezTo>
                  <a:pt x="6099345" y="1343977"/>
                  <a:pt x="6032671" y="1420177"/>
                  <a:pt x="5977425" y="1405889"/>
                </a:cubicBezTo>
                <a:lnTo>
                  <a:pt x="5948151" y="1384475"/>
                </a:lnTo>
                <a:lnTo>
                  <a:pt x="5928193" y="1436622"/>
                </a:lnTo>
                <a:cubicBezTo>
                  <a:pt x="5870567" y="1567755"/>
                  <a:pt x="5788831" y="1683543"/>
                  <a:pt x="5686913" y="1766887"/>
                </a:cubicBezTo>
                <a:cubicBezTo>
                  <a:pt x="5701201" y="1739265"/>
                  <a:pt x="5713583" y="1711642"/>
                  <a:pt x="5725965" y="1684020"/>
                </a:cubicBezTo>
                <a:lnTo>
                  <a:pt x="5775163" y="1537407"/>
                </a:lnTo>
                <a:lnTo>
                  <a:pt x="5774709" y="1537763"/>
                </a:lnTo>
                <a:lnTo>
                  <a:pt x="5725965" y="1682115"/>
                </a:lnTo>
                <a:cubicBezTo>
                  <a:pt x="5713583" y="1709737"/>
                  <a:pt x="5700247" y="1737360"/>
                  <a:pt x="5686913" y="1764982"/>
                </a:cubicBezTo>
                <a:cubicBezTo>
                  <a:pt x="5661195" y="1785937"/>
                  <a:pt x="5634227" y="1804808"/>
                  <a:pt x="5606055" y="1821328"/>
                </a:cubicBezTo>
                <a:lnTo>
                  <a:pt x="5556913" y="1844891"/>
                </a:lnTo>
                <a:lnTo>
                  <a:pt x="5547253" y="1905595"/>
                </a:lnTo>
                <a:lnTo>
                  <a:pt x="5548609" y="1934545"/>
                </a:lnTo>
                <a:lnTo>
                  <a:pt x="5588805" y="1937384"/>
                </a:lnTo>
                <a:lnTo>
                  <a:pt x="5618691" y="2000987"/>
                </a:lnTo>
                <a:lnTo>
                  <a:pt x="5690515" y="2034808"/>
                </a:lnTo>
                <a:cubicBezTo>
                  <a:pt x="5788831" y="2081688"/>
                  <a:pt x="5876697" y="2126694"/>
                  <a:pt x="5951707" y="2180272"/>
                </a:cubicBezTo>
                <a:cubicBezTo>
                  <a:pt x="5983139" y="2203132"/>
                  <a:pt x="6012667" y="2226945"/>
                  <a:pt x="6039339" y="2252662"/>
                </a:cubicBezTo>
                <a:cubicBezTo>
                  <a:pt x="6106965" y="2318384"/>
                  <a:pt x="6158399" y="2397442"/>
                  <a:pt x="6191739" y="2501265"/>
                </a:cubicBezTo>
                <a:cubicBezTo>
                  <a:pt x="6218051" y="2585620"/>
                  <a:pt x="6286493" y="3137802"/>
                  <a:pt x="6311233" y="3341905"/>
                </a:cubicBezTo>
                <a:lnTo>
                  <a:pt x="6314619" y="3369946"/>
                </a:lnTo>
                <a:lnTo>
                  <a:pt x="6326755" y="3372921"/>
                </a:lnTo>
                <a:cubicBezTo>
                  <a:pt x="6334375" y="3378041"/>
                  <a:pt x="6345091" y="3390423"/>
                  <a:pt x="6357473" y="3419474"/>
                </a:cubicBezTo>
                <a:cubicBezTo>
                  <a:pt x="6382239" y="3477577"/>
                  <a:pt x="6357473" y="3507104"/>
                  <a:pt x="6357473" y="3507104"/>
                </a:cubicBezTo>
                <a:cubicBezTo>
                  <a:pt x="6357473" y="3507104"/>
                  <a:pt x="6346401" y="3511986"/>
                  <a:pt x="6327053" y="3518891"/>
                </a:cubicBezTo>
                <a:lnTo>
                  <a:pt x="6307215" y="3525443"/>
                </a:lnTo>
                <a:lnTo>
                  <a:pt x="6318419" y="3649027"/>
                </a:lnTo>
                <a:cubicBezTo>
                  <a:pt x="6268889" y="3628549"/>
                  <a:pt x="6221503" y="3600926"/>
                  <a:pt x="6176973" y="3568779"/>
                </a:cubicBezTo>
                <a:lnTo>
                  <a:pt x="6164275" y="3557809"/>
                </a:lnTo>
                <a:lnTo>
                  <a:pt x="6163999" y="3557845"/>
                </a:lnTo>
                <a:lnTo>
                  <a:pt x="6176617" y="3568779"/>
                </a:lnTo>
                <a:cubicBezTo>
                  <a:pt x="6221027" y="3600926"/>
                  <a:pt x="6268413" y="3628548"/>
                  <a:pt x="6318419" y="3649027"/>
                </a:cubicBezTo>
                <a:cubicBezTo>
                  <a:pt x="6336519" y="3841431"/>
                  <a:pt x="6357473" y="4181474"/>
                  <a:pt x="6372713" y="4242434"/>
                </a:cubicBezTo>
                <a:cubicBezTo>
                  <a:pt x="6405099" y="4372927"/>
                  <a:pt x="6379379" y="4564379"/>
                  <a:pt x="6281273" y="4631054"/>
                </a:cubicBezTo>
                <a:cubicBezTo>
                  <a:pt x="6183165" y="4697729"/>
                  <a:pt x="6306991" y="4520564"/>
                  <a:pt x="6281273" y="4388167"/>
                </a:cubicBezTo>
                <a:cubicBezTo>
                  <a:pt x="6255555" y="4254817"/>
                  <a:pt x="6232695" y="4416742"/>
                  <a:pt x="6188879" y="4431981"/>
                </a:cubicBezTo>
                <a:cubicBezTo>
                  <a:pt x="6145065" y="4446269"/>
                  <a:pt x="6193643" y="4270056"/>
                  <a:pt x="6188879" y="4211002"/>
                </a:cubicBezTo>
                <a:cubicBezTo>
                  <a:pt x="6185963" y="4177456"/>
                  <a:pt x="6133911" y="3866416"/>
                  <a:pt x="6089583" y="3637818"/>
                </a:cubicBezTo>
                <a:lnTo>
                  <a:pt x="6074083" y="3560259"/>
                </a:lnTo>
                <a:lnTo>
                  <a:pt x="6005047" y="3558539"/>
                </a:lnTo>
                <a:cubicBezTo>
                  <a:pt x="5948851" y="3482339"/>
                  <a:pt x="5989807" y="3406139"/>
                  <a:pt x="5989807" y="3406139"/>
                </a:cubicBezTo>
                <a:lnTo>
                  <a:pt x="5994317" y="3406459"/>
                </a:lnTo>
                <a:lnTo>
                  <a:pt x="5908061" y="3018755"/>
                </a:lnTo>
                <a:lnTo>
                  <a:pt x="5935515" y="3996690"/>
                </a:lnTo>
                <a:lnTo>
                  <a:pt x="5866771" y="4011882"/>
                </a:lnTo>
                <a:lnTo>
                  <a:pt x="5777401" y="6310313"/>
                </a:lnTo>
                <a:lnTo>
                  <a:pt x="5776635" y="6310555"/>
                </a:lnTo>
                <a:lnTo>
                  <a:pt x="5832399" y="6383041"/>
                </a:lnTo>
                <a:cubicBezTo>
                  <a:pt x="5890021" y="6449842"/>
                  <a:pt x="5949219" y="6501043"/>
                  <a:pt x="5979037" y="6556294"/>
                </a:cubicBezTo>
                <a:lnTo>
                  <a:pt x="5981133" y="6561235"/>
                </a:lnTo>
                <a:lnTo>
                  <a:pt x="5981235" y="6560819"/>
                </a:lnTo>
                <a:cubicBezTo>
                  <a:pt x="5985997" y="6570344"/>
                  <a:pt x="5989807" y="6578917"/>
                  <a:pt x="5992665" y="6588442"/>
                </a:cubicBezTo>
                <a:cubicBezTo>
                  <a:pt x="5998141" y="6606182"/>
                  <a:pt x="6000613" y="6621586"/>
                  <a:pt x="6000563" y="6634917"/>
                </a:cubicBezTo>
                <a:lnTo>
                  <a:pt x="6000155" y="6636847"/>
                </a:lnTo>
                <a:lnTo>
                  <a:pt x="6000283" y="6637679"/>
                </a:lnTo>
                <a:lnTo>
                  <a:pt x="5998953" y="6642515"/>
                </a:lnTo>
                <a:lnTo>
                  <a:pt x="5993349" y="6668958"/>
                </a:lnTo>
                <a:lnTo>
                  <a:pt x="5990863" y="6671929"/>
                </a:lnTo>
                <a:lnTo>
                  <a:pt x="5990567" y="6673007"/>
                </a:lnTo>
                <a:lnTo>
                  <a:pt x="5986993" y="6676554"/>
                </a:lnTo>
                <a:lnTo>
                  <a:pt x="5973947" y="6692149"/>
                </a:lnTo>
                <a:lnTo>
                  <a:pt x="5968731" y="6694683"/>
                </a:lnTo>
                <a:lnTo>
                  <a:pt x="5967167" y="6696235"/>
                </a:lnTo>
                <a:lnTo>
                  <a:pt x="5959149" y="6699338"/>
                </a:lnTo>
                <a:lnTo>
                  <a:pt x="5945279" y="6706075"/>
                </a:lnTo>
                <a:lnTo>
                  <a:pt x="5940703" y="6706474"/>
                </a:lnTo>
                <a:lnTo>
                  <a:pt x="5933729" y="6709172"/>
                </a:lnTo>
                <a:cubicBezTo>
                  <a:pt x="5921317" y="6711970"/>
                  <a:pt x="5907841" y="6713354"/>
                  <a:pt x="5893909" y="6713626"/>
                </a:cubicBezTo>
                <a:lnTo>
                  <a:pt x="5871853" y="6712474"/>
                </a:lnTo>
                <a:lnTo>
                  <a:pt x="5871847" y="6712475"/>
                </a:lnTo>
                <a:lnTo>
                  <a:pt x="5871839" y="6712474"/>
                </a:lnTo>
                <a:lnTo>
                  <a:pt x="5851353" y="6711405"/>
                </a:lnTo>
                <a:cubicBezTo>
                  <a:pt x="5837119" y="6709752"/>
                  <a:pt x="5823035" y="6707289"/>
                  <a:pt x="5809713" y="6704317"/>
                </a:cubicBezTo>
                <a:lnTo>
                  <a:pt x="5797709" y="6701031"/>
                </a:lnTo>
                <a:lnTo>
                  <a:pt x="5796451" y="6700837"/>
                </a:lnTo>
                <a:lnTo>
                  <a:pt x="5794535" y="6700162"/>
                </a:lnTo>
                <a:lnTo>
                  <a:pt x="5772639" y="6694170"/>
                </a:lnTo>
                <a:lnTo>
                  <a:pt x="5749671" y="6684368"/>
                </a:lnTo>
                <a:lnTo>
                  <a:pt x="5732871" y="6678453"/>
                </a:lnTo>
                <a:lnTo>
                  <a:pt x="5723581" y="6673233"/>
                </a:lnTo>
                <a:lnTo>
                  <a:pt x="5719493" y="6671488"/>
                </a:lnTo>
                <a:lnTo>
                  <a:pt x="5703527" y="6661965"/>
                </a:lnTo>
                <a:lnTo>
                  <a:pt x="5682863" y="6650354"/>
                </a:lnTo>
                <a:cubicBezTo>
                  <a:pt x="5652859" y="6631305"/>
                  <a:pt x="5628333" y="6613207"/>
                  <a:pt x="5602139" y="6605587"/>
                </a:cubicBezTo>
                <a:lnTo>
                  <a:pt x="5565409" y="6591588"/>
                </a:lnTo>
                <a:lnTo>
                  <a:pt x="5560315" y="6589696"/>
                </a:lnTo>
                <a:lnTo>
                  <a:pt x="5560125" y="6589575"/>
                </a:lnTo>
                <a:lnTo>
                  <a:pt x="5556761" y="6588293"/>
                </a:lnTo>
                <a:lnTo>
                  <a:pt x="5538787" y="6575905"/>
                </a:lnTo>
                <a:lnTo>
                  <a:pt x="5528575" y="6569362"/>
                </a:lnTo>
                <a:lnTo>
                  <a:pt x="5527577" y="6568180"/>
                </a:lnTo>
                <a:lnTo>
                  <a:pt x="5524155" y="6565820"/>
                </a:lnTo>
                <a:lnTo>
                  <a:pt x="5514291" y="6552413"/>
                </a:lnTo>
                <a:lnTo>
                  <a:pt x="5507037" y="6543805"/>
                </a:lnTo>
                <a:lnTo>
                  <a:pt x="5506021" y="6541172"/>
                </a:lnTo>
                <a:lnTo>
                  <a:pt x="5503155" y="6537275"/>
                </a:lnTo>
                <a:lnTo>
                  <a:pt x="5498575" y="6521863"/>
                </a:lnTo>
                <a:lnTo>
                  <a:pt x="5494865" y="6512242"/>
                </a:lnTo>
                <a:lnTo>
                  <a:pt x="5494465" y="6508029"/>
                </a:lnTo>
                <a:lnTo>
                  <a:pt x="5492603" y="6501764"/>
                </a:lnTo>
                <a:lnTo>
                  <a:pt x="5493955" y="6502661"/>
                </a:lnTo>
                <a:lnTo>
                  <a:pt x="5491221" y="6473893"/>
                </a:lnTo>
                <a:cubicBezTo>
                  <a:pt x="5491391" y="6452892"/>
                  <a:pt x="5494445" y="6429052"/>
                  <a:pt x="5499913" y="6401935"/>
                </a:cubicBezTo>
                <a:lnTo>
                  <a:pt x="5514741" y="6343296"/>
                </a:lnTo>
                <a:lnTo>
                  <a:pt x="5493555" y="6339840"/>
                </a:lnTo>
                <a:lnTo>
                  <a:pt x="5328773" y="4291965"/>
                </a:lnTo>
                <a:lnTo>
                  <a:pt x="5136545" y="6308453"/>
                </a:lnTo>
                <a:lnTo>
                  <a:pt x="5137319" y="6310312"/>
                </a:lnTo>
                <a:cubicBezTo>
                  <a:pt x="5156965" y="6378535"/>
                  <a:pt x="5168841" y="6431890"/>
                  <a:pt x="5169183" y="6473893"/>
                </a:cubicBezTo>
                <a:lnTo>
                  <a:pt x="5166513" y="6501986"/>
                </a:lnTo>
                <a:lnTo>
                  <a:pt x="5166847" y="6501764"/>
                </a:lnTo>
                <a:lnTo>
                  <a:pt x="5166387" y="6503314"/>
                </a:lnTo>
                <a:lnTo>
                  <a:pt x="5165537" y="6512242"/>
                </a:lnTo>
                <a:lnTo>
                  <a:pt x="5157675" y="6532633"/>
                </a:lnTo>
                <a:lnTo>
                  <a:pt x="5156295" y="6537275"/>
                </a:lnTo>
                <a:lnTo>
                  <a:pt x="5155431" y="6538448"/>
                </a:lnTo>
                <a:lnTo>
                  <a:pt x="5153367" y="6543805"/>
                </a:lnTo>
                <a:lnTo>
                  <a:pt x="5138607" y="6561320"/>
                </a:lnTo>
                <a:lnTo>
                  <a:pt x="5135295" y="6565820"/>
                </a:lnTo>
                <a:lnTo>
                  <a:pt x="5134147" y="6566612"/>
                </a:lnTo>
                <a:lnTo>
                  <a:pt x="5131829" y="6569362"/>
                </a:lnTo>
                <a:lnTo>
                  <a:pt x="5108077" y="6584579"/>
                </a:lnTo>
                <a:lnTo>
                  <a:pt x="5102689" y="6588293"/>
                </a:lnTo>
                <a:lnTo>
                  <a:pt x="5101679" y="6588677"/>
                </a:lnTo>
                <a:lnTo>
                  <a:pt x="5100089" y="6589696"/>
                </a:lnTo>
                <a:cubicBezTo>
                  <a:pt x="5087717" y="6595690"/>
                  <a:pt x="5073503" y="6600944"/>
                  <a:pt x="5057311" y="6605587"/>
                </a:cubicBezTo>
                <a:lnTo>
                  <a:pt x="5020457" y="6622718"/>
                </a:lnTo>
                <a:lnTo>
                  <a:pt x="4984325" y="6645592"/>
                </a:lnTo>
                <a:lnTo>
                  <a:pt x="4980093" y="6648117"/>
                </a:lnTo>
                <a:lnTo>
                  <a:pt x="4976587" y="6650354"/>
                </a:lnTo>
                <a:lnTo>
                  <a:pt x="4972361" y="6652728"/>
                </a:lnTo>
                <a:lnTo>
                  <a:pt x="4940911" y="6671488"/>
                </a:lnTo>
                <a:lnTo>
                  <a:pt x="4932859" y="6674924"/>
                </a:lnTo>
                <a:lnTo>
                  <a:pt x="4926579" y="6678453"/>
                </a:lnTo>
                <a:lnTo>
                  <a:pt x="4915219" y="6682453"/>
                </a:lnTo>
                <a:lnTo>
                  <a:pt x="4887763" y="6694170"/>
                </a:lnTo>
                <a:cubicBezTo>
                  <a:pt x="4842519" y="6708934"/>
                  <a:pt x="4775607" y="6720364"/>
                  <a:pt x="4725839" y="6709172"/>
                </a:cubicBezTo>
                <a:lnTo>
                  <a:pt x="4718881" y="6706486"/>
                </a:lnTo>
                <a:lnTo>
                  <a:pt x="4714171" y="6706075"/>
                </a:lnTo>
                <a:lnTo>
                  <a:pt x="4700045" y="6699213"/>
                </a:lnTo>
                <a:lnTo>
                  <a:pt x="4692333" y="6696235"/>
                </a:lnTo>
                <a:lnTo>
                  <a:pt x="4690813" y="6694728"/>
                </a:lnTo>
                <a:lnTo>
                  <a:pt x="4685503" y="6692149"/>
                </a:lnTo>
                <a:lnTo>
                  <a:pt x="4672361" y="6676441"/>
                </a:lnTo>
                <a:lnTo>
                  <a:pt x="4668897" y="6673007"/>
                </a:lnTo>
                <a:lnTo>
                  <a:pt x="4668607" y="6671953"/>
                </a:lnTo>
                <a:lnTo>
                  <a:pt x="4666101" y="6668958"/>
                </a:lnTo>
                <a:lnTo>
                  <a:pt x="4660489" y="6642477"/>
                </a:lnTo>
                <a:lnTo>
                  <a:pt x="4659167" y="6637679"/>
                </a:lnTo>
                <a:lnTo>
                  <a:pt x="4659295" y="6636848"/>
                </a:lnTo>
                <a:lnTo>
                  <a:pt x="4658887" y="6634917"/>
                </a:lnTo>
                <a:lnTo>
                  <a:pt x="4666765" y="6588564"/>
                </a:lnTo>
                <a:lnTo>
                  <a:pt x="4666783" y="6588443"/>
                </a:lnTo>
                <a:lnTo>
                  <a:pt x="4666851" y="6588284"/>
                </a:lnTo>
                <a:lnTo>
                  <a:pt x="4678215" y="6560819"/>
                </a:lnTo>
                <a:lnTo>
                  <a:pt x="4678317" y="6561232"/>
                </a:lnTo>
                <a:lnTo>
                  <a:pt x="4680411" y="6556294"/>
                </a:lnTo>
                <a:cubicBezTo>
                  <a:pt x="4710229" y="6501043"/>
                  <a:pt x="4769429" y="6449842"/>
                  <a:pt x="4827051" y="6383041"/>
                </a:cubicBezTo>
                <a:lnTo>
                  <a:pt x="4861045" y="6338854"/>
                </a:lnTo>
                <a:lnTo>
                  <a:pt x="4832113" y="5204960"/>
                </a:lnTo>
                <a:lnTo>
                  <a:pt x="4826817" y="5204569"/>
                </a:lnTo>
                <a:cubicBezTo>
                  <a:pt x="4781761" y="5200046"/>
                  <a:pt x="4613175" y="5171722"/>
                  <a:pt x="4498031" y="4997770"/>
                </a:cubicBezTo>
                <a:lnTo>
                  <a:pt x="4477355" y="4959731"/>
                </a:lnTo>
                <a:lnTo>
                  <a:pt x="4457235" y="5030152"/>
                </a:lnTo>
                <a:lnTo>
                  <a:pt x="4461997" y="5030152"/>
                </a:lnTo>
                <a:cubicBezTo>
                  <a:pt x="4461997" y="5031105"/>
                  <a:pt x="4461997" y="5032057"/>
                  <a:pt x="4461997" y="5033010"/>
                </a:cubicBezTo>
                <a:cubicBezTo>
                  <a:pt x="4463903" y="5053965"/>
                  <a:pt x="4463903" y="5075872"/>
                  <a:pt x="4461997" y="5096827"/>
                </a:cubicBezTo>
                <a:lnTo>
                  <a:pt x="4452601" y="5156958"/>
                </a:lnTo>
                <a:lnTo>
                  <a:pt x="4495857" y="5198567"/>
                </a:lnTo>
                <a:cubicBezTo>
                  <a:pt x="4535637" y="5243036"/>
                  <a:pt x="4562963" y="5290185"/>
                  <a:pt x="4562963" y="5290185"/>
                </a:cubicBezTo>
                <a:cubicBezTo>
                  <a:pt x="4678691" y="5470922"/>
                  <a:pt x="4725841" y="5688092"/>
                  <a:pt x="4742181" y="5874990"/>
                </a:cubicBezTo>
                <a:lnTo>
                  <a:pt x="4746271" y="5970393"/>
                </a:lnTo>
                <a:lnTo>
                  <a:pt x="4747747" y="5970269"/>
                </a:lnTo>
                <a:lnTo>
                  <a:pt x="4747747" y="6004853"/>
                </a:lnTo>
                <a:lnTo>
                  <a:pt x="4749653" y="6049327"/>
                </a:lnTo>
                <a:lnTo>
                  <a:pt x="4747747" y="6109037"/>
                </a:lnTo>
                <a:lnTo>
                  <a:pt x="4747747" y="6140767"/>
                </a:lnTo>
                <a:cubicBezTo>
                  <a:pt x="4651783" y="6150530"/>
                  <a:pt x="4555819" y="6157912"/>
                  <a:pt x="4459869" y="6162868"/>
                </a:cubicBezTo>
                <a:lnTo>
                  <a:pt x="4373355" y="6165136"/>
                </a:lnTo>
                <a:lnTo>
                  <a:pt x="4362937" y="6355080"/>
                </a:lnTo>
                <a:cubicBezTo>
                  <a:pt x="4316265" y="6349364"/>
                  <a:pt x="4269593" y="6339839"/>
                  <a:pt x="4222919" y="6329362"/>
                </a:cubicBezTo>
                <a:lnTo>
                  <a:pt x="4217985" y="6169210"/>
                </a:lnTo>
                <a:lnTo>
                  <a:pt x="4172081" y="6170413"/>
                </a:lnTo>
                <a:lnTo>
                  <a:pt x="4128919" y="6169321"/>
                </a:lnTo>
                <a:lnTo>
                  <a:pt x="4124811" y="6303644"/>
                </a:lnTo>
                <a:cubicBezTo>
                  <a:pt x="4075283" y="6289357"/>
                  <a:pt x="4026705" y="6274117"/>
                  <a:pt x="3978127" y="6258877"/>
                </a:cubicBezTo>
                <a:lnTo>
                  <a:pt x="3972953" y="6165375"/>
                </a:lnTo>
                <a:lnTo>
                  <a:pt x="3884469" y="6163136"/>
                </a:lnTo>
                <a:cubicBezTo>
                  <a:pt x="3788639" y="6158210"/>
                  <a:pt x="3692853" y="6150768"/>
                  <a:pt x="3597127" y="6140767"/>
                </a:cubicBezTo>
                <a:cubicBezTo>
                  <a:pt x="3597127" y="6134099"/>
                  <a:pt x="3596175" y="6128384"/>
                  <a:pt x="3596175" y="6121717"/>
                </a:cubicBezTo>
                <a:lnTo>
                  <a:pt x="3596175" y="6120764"/>
                </a:lnTo>
                <a:lnTo>
                  <a:pt x="3596175" y="6008371"/>
                </a:lnTo>
                <a:lnTo>
                  <a:pt x="3595625" y="6032061"/>
                </a:lnTo>
                <a:lnTo>
                  <a:pt x="3595223" y="5967412"/>
                </a:lnTo>
                <a:lnTo>
                  <a:pt x="3597127" y="5967412"/>
                </a:lnTo>
                <a:lnTo>
                  <a:pt x="3597059" y="5970341"/>
                </a:lnTo>
                <a:lnTo>
                  <a:pt x="3639791" y="5973820"/>
                </a:lnTo>
                <a:lnTo>
                  <a:pt x="3597127" y="5967412"/>
                </a:lnTo>
                <a:cubicBezTo>
                  <a:pt x="3604747" y="5756910"/>
                  <a:pt x="3719047" y="5294947"/>
                  <a:pt x="3905739" y="5157787"/>
                </a:cubicBezTo>
                <a:cubicBezTo>
                  <a:pt x="3893355" y="5115877"/>
                  <a:pt x="3888593" y="5072062"/>
                  <a:pt x="3896213" y="5030152"/>
                </a:cubicBezTo>
                <a:lnTo>
                  <a:pt x="3897165" y="5030152"/>
                </a:lnTo>
                <a:cubicBezTo>
                  <a:pt x="3897165" y="5026343"/>
                  <a:pt x="3898117" y="5023485"/>
                  <a:pt x="3899071" y="5019675"/>
                </a:cubicBezTo>
                <a:lnTo>
                  <a:pt x="3880971" y="4946332"/>
                </a:lnTo>
                <a:lnTo>
                  <a:pt x="3877047" y="4914325"/>
                </a:lnTo>
                <a:lnTo>
                  <a:pt x="3734869" y="4862512"/>
                </a:lnTo>
                <a:cubicBezTo>
                  <a:pt x="3583555" y="4781609"/>
                  <a:pt x="3466399" y="4633198"/>
                  <a:pt x="3471399" y="4425315"/>
                </a:cubicBezTo>
                <a:cubicBezTo>
                  <a:pt x="3410439" y="4343876"/>
                  <a:pt x="3424727" y="4289822"/>
                  <a:pt x="3454253" y="4256127"/>
                </a:cubicBezTo>
                <a:lnTo>
                  <a:pt x="3480289" y="4236608"/>
                </a:lnTo>
                <a:lnTo>
                  <a:pt x="3447823" y="4170759"/>
                </a:lnTo>
                <a:cubicBezTo>
                  <a:pt x="3424487" y="4118609"/>
                  <a:pt x="3406627" y="4064317"/>
                  <a:pt x="3428535" y="4055744"/>
                </a:cubicBezTo>
                <a:cubicBezTo>
                  <a:pt x="3472351" y="4038599"/>
                  <a:pt x="3528547" y="4196714"/>
                  <a:pt x="3528547" y="4209097"/>
                </a:cubicBezTo>
                <a:cubicBezTo>
                  <a:pt x="3528547" y="4209097"/>
                  <a:pt x="3528547" y="4081462"/>
                  <a:pt x="3549503" y="4047172"/>
                </a:cubicBezTo>
                <a:cubicBezTo>
                  <a:pt x="3554981" y="4038600"/>
                  <a:pt x="3561469" y="4033242"/>
                  <a:pt x="3568047" y="4032825"/>
                </a:cubicBezTo>
                <a:cubicBezTo>
                  <a:pt x="3587783" y="4031575"/>
                  <a:pt x="3608321" y="4074795"/>
                  <a:pt x="3604747" y="4209097"/>
                </a:cubicBezTo>
                <a:cubicBezTo>
                  <a:pt x="3679043" y="4260532"/>
                  <a:pt x="3676185" y="4377690"/>
                  <a:pt x="3604747" y="4444365"/>
                </a:cubicBezTo>
                <a:cubicBezTo>
                  <a:pt x="3642253" y="4696896"/>
                  <a:pt x="3795709" y="4748882"/>
                  <a:pt x="3833487" y="4756656"/>
                </a:cubicBezTo>
                <a:lnTo>
                  <a:pt x="3840883" y="4757604"/>
                </a:lnTo>
                <a:lnTo>
                  <a:pt x="3827631" y="4728210"/>
                </a:lnTo>
                <a:lnTo>
                  <a:pt x="3986699" y="4692015"/>
                </a:lnTo>
                <a:lnTo>
                  <a:pt x="3990483" y="4696595"/>
                </a:lnTo>
                <a:lnTo>
                  <a:pt x="4033407" y="4688151"/>
                </a:lnTo>
                <a:lnTo>
                  <a:pt x="4048373" y="4681651"/>
                </a:lnTo>
                <a:cubicBezTo>
                  <a:pt x="4058969" y="4674791"/>
                  <a:pt x="4066187" y="4665818"/>
                  <a:pt x="4071055" y="4656217"/>
                </a:cubicBezTo>
                <a:lnTo>
                  <a:pt x="4076999" y="4635965"/>
                </a:lnTo>
                <a:lnTo>
                  <a:pt x="4063851" y="4632960"/>
                </a:lnTo>
                <a:cubicBezTo>
                  <a:pt x="4020991" y="4620577"/>
                  <a:pt x="3983843" y="4600575"/>
                  <a:pt x="3951457" y="4574857"/>
                </a:cubicBezTo>
                <a:lnTo>
                  <a:pt x="3947557" y="4564982"/>
                </a:lnTo>
                <a:lnTo>
                  <a:pt x="3951459" y="4575809"/>
                </a:lnTo>
                <a:cubicBezTo>
                  <a:pt x="3924313" y="4553902"/>
                  <a:pt x="3900737" y="4528184"/>
                  <a:pt x="3880497" y="4499847"/>
                </a:cubicBezTo>
                <a:lnTo>
                  <a:pt x="3869821" y="4480641"/>
                </a:lnTo>
                <a:lnTo>
                  <a:pt x="3881561" y="4510526"/>
                </a:lnTo>
                <a:cubicBezTo>
                  <a:pt x="3912241" y="4570913"/>
                  <a:pt x="3956935" y="4616767"/>
                  <a:pt x="4007655" y="4653914"/>
                </a:cubicBezTo>
                <a:cubicBezTo>
                  <a:pt x="4007655" y="4653914"/>
                  <a:pt x="3968603" y="4657724"/>
                  <a:pt x="3917167" y="4644389"/>
                </a:cubicBezTo>
                <a:cubicBezTo>
                  <a:pt x="3904785" y="4641532"/>
                  <a:pt x="3891451" y="4637722"/>
                  <a:pt x="3878115" y="4632007"/>
                </a:cubicBezTo>
                <a:lnTo>
                  <a:pt x="3872469" y="4626123"/>
                </a:lnTo>
                <a:lnTo>
                  <a:pt x="3827677" y="4602510"/>
                </a:lnTo>
                <a:cubicBezTo>
                  <a:pt x="3775305" y="4567416"/>
                  <a:pt x="3725477" y="4507945"/>
                  <a:pt x="3701903" y="4407218"/>
                </a:cubicBezTo>
                <a:cubicBezTo>
                  <a:pt x="3638085" y="4140518"/>
                  <a:pt x="3709523" y="3600450"/>
                  <a:pt x="4199107" y="3600450"/>
                </a:cubicBezTo>
                <a:cubicBezTo>
                  <a:pt x="4234589" y="3600450"/>
                  <a:pt x="4267687" y="3603427"/>
                  <a:pt x="4298539" y="3609037"/>
                </a:cubicBezTo>
                <a:lnTo>
                  <a:pt x="4380673" y="3632348"/>
                </a:lnTo>
                <a:lnTo>
                  <a:pt x="4380813" y="3631035"/>
                </a:lnTo>
                <a:lnTo>
                  <a:pt x="4390665" y="3531864"/>
                </a:lnTo>
                <a:lnTo>
                  <a:pt x="4385373" y="3530411"/>
                </a:lnTo>
                <a:cubicBezTo>
                  <a:pt x="4344989" y="3518088"/>
                  <a:pt x="4320075" y="3507104"/>
                  <a:pt x="4320075" y="3507104"/>
                </a:cubicBezTo>
                <a:cubicBezTo>
                  <a:pt x="4320075" y="3507104"/>
                  <a:pt x="4295311" y="3477577"/>
                  <a:pt x="4320075" y="3419474"/>
                </a:cubicBezTo>
                <a:cubicBezTo>
                  <a:pt x="4344839" y="3361372"/>
                  <a:pt x="4362937" y="3369944"/>
                  <a:pt x="4362937" y="3369944"/>
                </a:cubicBezTo>
                <a:lnTo>
                  <a:pt x="4362939" y="3369945"/>
                </a:lnTo>
                <a:lnTo>
                  <a:pt x="4363777" y="3362257"/>
                </a:lnTo>
                <a:cubicBezTo>
                  <a:pt x="4371991" y="3286951"/>
                  <a:pt x="4438125" y="2682299"/>
                  <a:pt x="4451519" y="2611755"/>
                </a:cubicBezTo>
                <a:cubicBezTo>
                  <a:pt x="4491527" y="2402205"/>
                  <a:pt x="4594395" y="2296477"/>
                  <a:pt x="4741081" y="2199322"/>
                </a:cubicBezTo>
                <a:lnTo>
                  <a:pt x="4775853" y="2423754"/>
                </a:lnTo>
                <a:lnTo>
                  <a:pt x="4771693" y="2382217"/>
                </a:lnTo>
                <a:cubicBezTo>
                  <a:pt x="4763345" y="2320647"/>
                  <a:pt x="4752985" y="2259330"/>
                  <a:pt x="4741079" y="2198370"/>
                </a:cubicBezTo>
                <a:cubicBezTo>
                  <a:pt x="4790133" y="2165985"/>
                  <a:pt x="4843949" y="2134790"/>
                  <a:pt x="4901933" y="2101096"/>
                </a:cubicBezTo>
                <a:lnTo>
                  <a:pt x="5046061" y="2014029"/>
                </a:lnTo>
                <a:lnTo>
                  <a:pt x="5082075" y="1937384"/>
                </a:lnTo>
                <a:lnTo>
                  <a:pt x="5140937" y="1932898"/>
                </a:lnTo>
                <a:lnTo>
                  <a:pt x="5138749" y="1882496"/>
                </a:lnTo>
                <a:lnTo>
                  <a:pt x="5135177" y="1863432"/>
                </a:lnTo>
                <a:lnTo>
                  <a:pt x="5045921" y="1826884"/>
                </a:lnTo>
                <a:cubicBezTo>
                  <a:pt x="4922711" y="1757773"/>
                  <a:pt x="4822235" y="1644235"/>
                  <a:pt x="4749557" y="1508483"/>
                </a:cubicBezTo>
                <a:lnTo>
                  <a:pt x="4694631" y="1384823"/>
                </a:lnTo>
                <a:lnTo>
                  <a:pt x="4665831" y="1405889"/>
                </a:lnTo>
                <a:cubicBezTo>
                  <a:pt x="4610587" y="1420177"/>
                  <a:pt x="4543911" y="1343977"/>
                  <a:pt x="4517243" y="1237297"/>
                </a:cubicBezTo>
                <a:cubicBezTo>
                  <a:pt x="4489619" y="1129664"/>
                  <a:pt x="4511527" y="1031557"/>
                  <a:pt x="4566771" y="1018222"/>
                </a:cubicBezTo>
                <a:lnTo>
                  <a:pt x="4604993" y="1022969"/>
                </a:lnTo>
                <a:lnTo>
                  <a:pt x="4587877" y="1003071"/>
                </a:lnTo>
                <a:cubicBezTo>
                  <a:pt x="4574215" y="975121"/>
                  <a:pt x="4573679" y="932973"/>
                  <a:pt x="4588679" y="940117"/>
                </a:cubicBezTo>
                <a:cubicBezTo>
                  <a:pt x="4591179" y="941308"/>
                  <a:pt x="4595065" y="943466"/>
                  <a:pt x="4599965" y="946321"/>
                </a:cubicBezTo>
                <a:lnTo>
                  <a:pt x="4602137" y="947620"/>
                </a:lnTo>
                <a:lnTo>
                  <a:pt x="4601183" y="913481"/>
                </a:lnTo>
                <a:lnTo>
                  <a:pt x="4601063" y="910590"/>
                </a:lnTo>
                <a:lnTo>
                  <a:pt x="4601075" y="909616"/>
                </a:lnTo>
                <a:lnTo>
                  <a:pt x="4600743" y="897664"/>
                </a:lnTo>
                <a:lnTo>
                  <a:pt x="4601307" y="892217"/>
                </a:lnTo>
                <a:lnTo>
                  <a:pt x="4602431" y="807301"/>
                </a:lnTo>
                <a:cubicBezTo>
                  <a:pt x="4613045" y="642144"/>
                  <a:pt x="4664367" y="511713"/>
                  <a:pt x="4741805" y="412430"/>
                </a:cubicBezTo>
                <a:lnTo>
                  <a:pt x="4776985" y="377287"/>
                </a:lnTo>
                <a:lnTo>
                  <a:pt x="4775623" y="376650"/>
                </a:lnTo>
                <a:lnTo>
                  <a:pt x="4760537" y="366178"/>
                </a:lnTo>
                <a:lnTo>
                  <a:pt x="4743163" y="355356"/>
                </a:lnTo>
                <a:lnTo>
                  <a:pt x="4736049" y="349178"/>
                </a:lnTo>
                <a:lnTo>
                  <a:pt x="4727029" y="342916"/>
                </a:lnTo>
                <a:lnTo>
                  <a:pt x="4716599" y="332286"/>
                </a:lnTo>
                <a:lnTo>
                  <a:pt x="4705383" y="322545"/>
                </a:lnTo>
                <a:lnTo>
                  <a:pt x="4698163" y="313497"/>
                </a:lnTo>
                <a:lnTo>
                  <a:pt x="4689195" y="304356"/>
                </a:lnTo>
                <a:lnTo>
                  <a:pt x="4683151" y="294682"/>
                </a:lnTo>
                <a:lnTo>
                  <a:pt x="4676309" y="286107"/>
                </a:lnTo>
                <a:lnTo>
                  <a:pt x="4669883" y="273440"/>
                </a:lnTo>
                <a:lnTo>
                  <a:pt x="4662419" y="261492"/>
                </a:lnTo>
                <a:lnTo>
                  <a:pt x="4659801" y="253571"/>
                </a:lnTo>
                <a:lnTo>
                  <a:pt x="4656165" y="246409"/>
                </a:lnTo>
                <a:lnTo>
                  <a:pt x="4651657" y="228933"/>
                </a:lnTo>
                <a:lnTo>
                  <a:pt x="4647001" y="214849"/>
                </a:lnTo>
                <a:lnTo>
                  <a:pt x="4646579" y="209261"/>
                </a:lnTo>
                <a:lnTo>
                  <a:pt x="4645175" y="203820"/>
                </a:lnTo>
                <a:lnTo>
                  <a:pt x="4644277" y="178712"/>
                </a:lnTo>
                <a:lnTo>
                  <a:pt x="4643239" y="164951"/>
                </a:lnTo>
                <a:lnTo>
                  <a:pt x="4643681" y="162105"/>
                </a:lnTo>
                <a:lnTo>
                  <a:pt x="4643561" y="158708"/>
                </a:lnTo>
                <a:cubicBezTo>
                  <a:pt x="4644609" y="143291"/>
                  <a:pt x="4647259" y="127515"/>
                  <a:pt x="4651545" y="111442"/>
                </a:cubicBezTo>
                <a:lnTo>
                  <a:pt x="4651545" y="111442"/>
                </a:lnTo>
                <a:lnTo>
                  <a:pt x="4671785" y="56436"/>
                </a:lnTo>
                <a:cubicBezTo>
                  <a:pt x="4680597" y="37862"/>
                  <a:pt x="4691549" y="19050"/>
                  <a:pt x="470488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reflection stA="15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xmlns="" id="{34A15B0B-9B61-4482-9BDB-B8A32DE8564C}"/>
              </a:ext>
            </a:extLst>
          </p:cNvPr>
          <p:cNvSpPr/>
          <p:nvPr/>
        </p:nvSpPr>
        <p:spPr>
          <a:xfrm>
            <a:off x="245806" y="-1404353"/>
            <a:ext cx="11700388" cy="11700388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026" name="Picture 2" descr="ä¸­å½äºæçº¢æå½æå¾çå¤§å¨pngåæ åç´ ">
            <a:extLst>
              <a:ext uri="{FF2B5EF4-FFF2-40B4-BE49-F238E27FC236}">
                <a16:creationId xmlns:a16="http://schemas.microsoft.com/office/drawing/2014/main" xmlns="" id="{0E52086B-0A8C-473D-8FD0-23E05655A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222" y="604531"/>
            <a:ext cx="809970" cy="89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CEEA3056-F915-4F7D-BC1E-E613B3C9E689}"/>
              </a:ext>
            </a:extLst>
          </p:cNvPr>
          <p:cNvGrpSpPr/>
          <p:nvPr/>
        </p:nvGrpSpPr>
        <p:grpSpPr>
          <a:xfrm>
            <a:off x="9256513" y="2469841"/>
            <a:ext cx="2210668" cy="2865400"/>
            <a:chOff x="3453151" y="5964"/>
            <a:chExt cx="5286254" cy="6851881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52232EE-8610-4E09-A9F5-CBA0DB3B8F3E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0B9CDF70-7D1B-4B35-A5D4-4516D5221C6F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74" name="图形 3">
              <a:extLst>
                <a:ext uri="{FF2B5EF4-FFF2-40B4-BE49-F238E27FC236}">
                  <a16:creationId xmlns:a16="http://schemas.microsoft.com/office/drawing/2014/main" xmlns="" id="{7DF8C5B5-9485-4062-8421-142E63692DF3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4D3DCAAB-0598-4F0B-B2F9-EA02EAEEB6F6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EE1B2138-C01A-43B6-A2E6-96410E6426C0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72EC559B-D734-45E4-AD81-7481F57C0A7D}"/>
              </a:ext>
            </a:extLst>
          </p:cNvPr>
          <p:cNvGrpSpPr/>
          <p:nvPr/>
        </p:nvGrpSpPr>
        <p:grpSpPr>
          <a:xfrm flipH="1">
            <a:off x="724819" y="2469841"/>
            <a:ext cx="2210668" cy="2865400"/>
            <a:chOff x="3453151" y="5964"/>
            <a:chExt cx="5286254" cy="6851881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7F1F0422-1B00-4E90-BE46-E42ED6B7CF77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33B37252-BA8E-4491-879D-3BE9800E600C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82" name="图形 3">
              <a:extLst>
                <a:ext uri="{FF2B5EF4-FFF2-40B4-BE49-F238E27FC236}">
                  <a16:creationId xmlns:a16="http://schemas.microsoft.com/office/drawing/2014/main" xmlns="" id="{2F89B11C-2A63-4C7A-A7AA-960246C5EAEE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D791DB17-6466-4AAE-9AF2-1CF5533BEA76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D3F21338-E8D7-42A3-9340-820DAC71EAB1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D28A66EA-3FBA-42E5-A498-9B94A4BD2498}"/>
              </a:ext>
            </a:extLst>
          </p:cNvPr>
          <p:cNvGrpSpPr/>
          <p:nvPr/>
        </p:nvGrpSpPr>
        <p:grpSpPr>
          <a:xfrm>
            <a:off x="8684283" y="3463725"/>
            <a:ext cx="1144460" cy="1483414"/>
            <a:chOff x="3453151" y="5964"/>
            <a:chExt cx="5286254" cy="6851881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669EE827-C025-45E8-8813-497F3E74BC52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E6BEDE94-4A04-41D6-A170-41463F6A8EFF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93" name="图形 3">
              <a:extLst>
                <a:ext uri="{FF2B5EF4-FFF2-40B4-BE49-F238E27FC236}">
                  <a16:creationId xmlns:a16="http://schemas.microsoft.com/office/drawing/2014/main" xmlns="" id="{A2A2AEDF-22BE-4F15-A096-B80DB9EA16AF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1969A8ED-8012-49A9-B1C1-DD40846171A5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17662382-A245-4D3F-A9C0-587EAA356909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EC91C767-B97F-4DCB-8230-2FF36D09F52C}"/>
              </a:ext>
            </a:extLst>
          </p:cNvPr>
          <p:cNvGrpSpPr/>
          <p:nvPr/>
        </p:nvGrpSpPr>
        <p:grpSpPr>
          <a:xfrm flipH="1">
            <a:off x="2363257" y="3463725"/>
            <a:ext cx="1144460" cy="1483414"/>
            <a:chOff x="3453151" y="5964"/>
            <a:chExt cx="5286254" cy="6851881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2713664B-B028-436D-A1D1-D762D7704F67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BF4D3955-ADD5-4597-AA41-A578EF228A80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99" name="图形 3">
              <a:extLst>
                <a:ext uri="{FF2B5EF4-FFF2-40B4-BE49-F238E27FC236}">
                  <a16:creationId xmlns:a16="http://schemas.microsoft.com/office/drawing/2014/main" xmlns="" id="{A9B7EA85-9935-4C49-9355-8BC5C79601A9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4AC512BB-1D2F-4524-BFEF-1BE0D184D3F3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73B4ED54-B8A4-454B-B893-3A6F79A5EC67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5B213F94-91D6-4B1C-98C1-1EC7CD677411}"/>
              </a:ext>
            </a:extLst>
          </p:cNvPr>
          <p:cNvGrpSpPr/>
          <p:nvPr/>
        </p:nvGrpSpPr>
        <p:grpSpPr>
          <a:xfrm>
            <a:off x="9938726" y="4405046"/>
            <a:ext cx="636096" cy="824488"/>
            <a:chOff x="3453151" y="5964"/>
            <a:chExt cx="5286254" cy="6851881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356BE742-5F83-4FF5-BB9E-FEF2F2F5B3DE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ACEAA72A-E9E4-4833-B259-460175CE7FFD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5" name="图形 3">
              <a:extLst>
                <a:ext uri="{FF2B5EF4-FFF2-40B4-BE49-F238E27FC236}">
                  <a16:creationId xmlns:a16="http://schemas.microsoft.com/office/drawing/2014/main" xmlns="" id="{162C13D7-7D29-4609-863D-C34C2AA234FF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8E77A46D-41B8-43D3-A5AB-32E15EA390B6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95D96080-7C4D-47E2-970A-87978433C730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2CED7C62-DCE0-4864-B7FF-9FB0436295F8}"/>
              </a:ext>
            </a:extLst>
          </p:cNvPr>
          <p:cNvGrpSpPr/>
          <p:nvPr/>
        </p:nvGrpSpPr>
        <p:grpSpPr>
          <a:xfrm flipH="1">
            <a:off x="1553022" y="4405046"/>
            <a:ext cx="636096" cy="824488"/>
            <a:chOff x="3453151" y="5964"/>
            <a:chExt cx="5286254" cy="6851881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4EC4C725-0456-4612-BAF5-007002BE3064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3DA255AA-77E6-4A6B-BAB9-6BB6990B709D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1" name="图形 3">
              <a:extLst>
                <a:ext uri="{FF2B5EF4-FFF2-40B4-BE49-F238E27FC236}">
                  <a16:creationId xmlns:a16="http://schemas.microsoft.com/office/drawing/2014/main" xmlns="" id="{7D0A6105-BA37-436F-979B-11F31AEFF6E5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7FBA17B4-3885-4BBF-9B8F-6C6B60DBFAC6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65C573CC-208F-4F11-A93D-7A13DE71B69B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DBA217F4-01B1-4100-BB27-CF85DBCEEC81}"/>
              </a:ext>
            </a:extLst>
          </p:cNvPr>
          <p:cNvGrpSpPr/>
          <p:nvPr/>
        </p:nvGrpSpPr>
        <p:grpSpPr>
          <a:xfrm>
            <a:off x="8597923" y="4449208"/>
            <a:ext cx="662509" cy="858724"/>
            <a:chOff x="3453151" y="5964"/>
            <a:chExt cx="5286254" cy="6851881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C7C14E99-6CCC-4FFE-8DCB-8121DD01C205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C8F832A5-428B-4910-A4CD-E81BE46E0892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7" name="图形 3">
              <a:extLst>
                <a:ext uri="{FF2B5EF4-FFF2-40B4-BE49-F238E27FC236}">
                  <a16:creationId xmlns:a16="http://schemas.microsoft.com/office/drawing/2014/main" xmlns="" id="{90042F60-10E5-4C38-8A07-20B777763246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EDA97F58-7A81-4DB2-A878-E2628E39F7CA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73B73D2E-0F02-4068-A3CB-9F852AE0A791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EF00DF73-79E6-4D5D-A6EF-B22C9ADCF1B8}"/>
              </a:ext>
            </a:extLst>
          </p:cNvPr>
          <p:cNvGrpSpPr/>
          <p:nvPr/>
        </p:nvGrpSpPr>
        <p:grpSpPr>
          <a:xfrm flipH="1">
            <a:off x="2931568" y="4449208"/>
            <a:ext cx="662509" cy="858724"/>
            <a:chOff x="3453151" y="5964"/>
            <a:chExt cx="5286254" cy="6851881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4AADEDFB-AE27-4A3E-8080-F526F22D5004}"/>
                </a:ext>
              </a:extLst>
            </p:cNvPr>
            <p:cNvSpPr/>
            <p:nvPr/>
          </p:nvSpPr>
          <p:spPr>
            <a:xfrm>
              <a:off x="7107327" y="94183"/>
              <a:ext cx="1612528" cy="1788716"/>
            </a:xfrm>
            <a:custGeom>
              <a:avLst/>
              <a:gdLst>
                <a:gd name="connsiteX0" fmla="*/ 837954 w 1612528"/>
                <a:gd name="connsiteY0" fmla="*/ 360340 h 1788716"/>
                <a:gd name="connsiteX1" fmla="*/ 840734 w 1612528"/>
                <a:gd name="connsiteY1" fmla="*/ 365281 h 1788716"/>
                <a:gd name="connsiteX2" fmla="*/ 845828 w 1612528"/>
                <a:gd name="connsiteY2" fmla="*/ 368214 h 1788716"/>
                <a:gd name="connsiteX3" fmla="*/ 826375 w 1612528"/>
                <a:gd name="connsiteY3" fmla="*/ 393071 h 1788716"/>
                <a:gd name="connsiteX4" fmla="*/ 768633 w 1612528"/>
                <a:gd name="connsiteY4" fmla="*/ 476750 h 1788716"/>
                <a:gd name="connsiteX5" fmla="*/ 658090 w 1612528"/>
                <a:gd name="connsiteY5" fmla="*/ 662173 h 1788716"/>
                <a:gd name="connsiteX6" fmla="*/ 615942 w 1612528"/>
                <a:gd name="connsiteY6" fmla="*/ 752800 h 1788716"/>
                <a:gd name="connsiteX7" fmla="*/ 620573 w 1612528"/>
                <a:gd name="connsiteY7" fmla="*/ 818261 h 1788716"/>
                <a:gd name="connsiteX8" fmla="*/ 663803 w 1612528"/>
                <a:gd name="connsiteY8" fmla="*/ 869673 h 1788716"/>
                <a:gd name="connsiteX9" fmla="*/ 681094 w 1612528"/>
                <a:gd name="connsiteY9" fmla="*/ 886656 h 1788716"/>
                <a:gd name="connsiteX10" fmla="*/ 744857 w 1612528"/>
                <a:gd name="connsiteY10" fmla="*/ 930657 h 1788716"/>
                <a:gd name="connsiteX11" fmla="*/ 804761 w 1612528"/>
                <a:gd name="connsiteY11" fmla="*/ 924172 h 1788716"/>
                <a:gd name="connsiteX12" fmla="*/ 853393 w 1612528"/>
                <a:gd name="connsiteY12" fmla="*/ 897617 h 1788716"/>
                <a:gd name="connsiteX13" fmla="*/ 981846 w 1612528"/>
                <a:gd name="connsiteY13" fmla="*/ 797110 h 1788716"/>
                <a:gd name="connsiteX14" fmla="*/ 1102887 w 1612528"/>
                <a:gd name="connsiteY14" fmla="*/ 692124 h 1788716"/>
                <a:gd name="connsiteX15" fmla="*/ 1140404 w 1612528"/>
                <a:gd name="connsiteY15" fmla="*/ 662636 h 1788716"/>
                <a:gd name="connsiteX16" fmla="*/ 1171128 w 1612528"/>
                <a:gd name="connsiteY16" fmla="*/ 657695 h 1788716"/>
                <a:gd name="connsiteX17" fmla="*/ 1155226 w 1612528"/>
                <a:gd name="connsiteY17" fmla="*/ 680236 h 1788716"/>
                <a:gd name="connsiteX18" fmla="*/ 1038198 w 1612528"/>
                <a:gd name="connsiteY18" fmla="*/ 770863 h 1788716"/>
                <a:gd name="connsiteX19" fmla="*/ 925802 w 1612528"/>
                <a:gd name="connsiteY19" fmla="*/ 882950 h 1788716"/>
                <a:gd name="connsiteX20" fmla="*/ 861576 w 1612528"/>
                <a:gd name="connsiteY20" fmla="*/ 957829 h 1788716"/>
                <a:gd name="connsiteX21" fmla="*/ 845056 w 1612528"/>
                <a:gd name="connsiteY21" fmla="*/ 981914 h 1788716"/>
                <a:gd name="connsiteX22" fmla="*/ 816340 w 1612528"/>
                <a:gd name="connsiteY22" fmla="*/ 1017733 h 1788716"/>
                <a:gd name="connsiteX23" fmla="*/ 768479 w 1612528"/>
                <a:gd name="connsiteY23" fmla="*/ 1083503 h 1788716"/>
                <a:gd name="connsiteX24" fmla="*/ 766781 w 1612528"/>
                <a:gd name="connsiteY24" fmla="*/ 1090914 h 1788716"/>
                <a:gd name="connsiteX25" fmla="*/ 760296 w 1612528"/>
                <a:gd name="connsiteY25" fmla="*/ 1132136 h 1788716"/>
                <a:gd name="connsiteX26" fmla="*/ 776970 w 1612528"/>
                <a:gd name="connsiteY26" fmla="*/ 1161624 h 1788716"/>
                <a:gd name="connsiteX27" fmla="*/ 847835 w 1612528"/>
                <a:gd name="connsiteY27" fmla="*/ 1222145 h 1788716"/>
                <a:gd name="connsiteX28" fmla="*/ 886279 w 1612528"/>
                <a:gd name="connsiteY28" fmla="*/ 1244531 h 1788716"/>
                <a:gd name="connsiteX29" fmla="*/ 903879 w 1612528"/>
                <a:gd name="connsiteY29" fmla="*/ 1242216 h 1788716"/>
                <a:gd name="connsiteX30" fmla="*/ 943866 w 1612528"/>
                <a:gd name="connsiteY30" fmla="*/ 1237275 h 1788716"/>
                <a:gd name="connsiteX31" fmla="*/ 952975 w 1612528"/>
                <a:gd name="connsiteY31" fmla="*/ 1238047 h 1788716"/>
                <a:gd name="connsiteX32" fmla="*/ 1024612 w 1612528"/>
                <a:gd name="connsiteY32" fmla="*/ 1229092 h 1788716"/>
                <a:gd name="connsiteX33" fmla="*/ 1102115 w 1612528"/>
                <a:gd name="connsiteY33" fmla="*/ 1193737 h 1788716"/>
                <a:gd name="connsiteX34" fmla="*/ 1135927 w 1612528"/>
                <a:gd name="connsiteY34" fmla="*/ 1175982 h 1788716"/>
                <a:gd name="connsiteX35" fmla="*/ 1153836 w 1612528"/>
                <a:gd name="connsiteY35" fmla="*/ 1167337 h 1788716"/>
                <a:gd name="connsiteX36" fmla="*/ 1229024 w 1612528"/>
                <a:gd name="connsiteY36" fmla="*/ 1116234 h 1788716"/>
                <a:gd name="connsiteX37" fmla="*/ 1305447 w 1612528"/>
                <a:gd name="connsiteY37" fmla="*/ 1056485 h 1788716"/>
                <a:gd name="connsiteX38" fmla="*/ 1391134 w 1612528"/>
                <a:gd name="connsiteY38" fmla="*/ 999823 h 1788716"/>
                <a:gd name="connsiteX39" fmla="*/ 1431275 w 1612528"/>
                <a:gd name="connsiteY39" fmla="*/ 998125 h 1788716"/>
                <a:gd name="connsiteX40" fmla="*/ 1432664 w 1612528"/>
                <a:gd name="connsiteY40" fmla="*/ 1002448 h 1788716"/>
                <a:gd name="connsiteX41" fmla="*/ 1424945 w 1612528"/>
                <a:gd name="connsiteY41" fmla="*/ 1011557 h 1788716"/>
                <a:gd name="connsiteX42" fmla="*/ 1333546 w 1612528"/>
                <a:gd name="connsiteY42" fmla="*/ 1081959 h 1788716"/>
                <a:gd name="connsiteX43" fmla="*/ 1197220 w 1612528"/>
                <a:gd name="connsiteY43" fmla="*/ 1187562 h 1788716"/>
                <a:gd name="connsiteX44" fmla="*/ 1127899 w 1612528"/>
                <a:gd name="connsiteY44" fmla="*/ 1243760 h 1788716"/>
                <a:gd name="connsiteX45" fmla="*/ 1046998 w 1612528"/>
                <a:gd name="connsiteY45" fmla="*/ 1310302 h 1788716"/>
                <a:gd name="connsiteX46" fmla="*/ 1030015 w 1612528"/>
                <a:gd name="connsiteY46" fmla="*/ 1384100 h 1788716"/>
                <a:gd name="connsiteX47" fmla="*/ 1048233 w 1612528"/>
                <a:gd name="connsiteY47" fmla="*/ 1394907 h 1788716"/>
                <a:gd name="connsiteX48" fmla="*/ 1085905 w 1612528"/>
                <a:gd name="connsiteY48" fmla="*/ 1419764 h 1788716"/>
                <a:gd name="connsiteX49" fmla="*/ 1115548 w 1612528"/>
                <a:gd name="connsiteY49" fmla="*/ 1473492 h 1788716"/>
                <a:gd name="connsiteX50" fmla="*/ 1151675 w 1612528"/>
                <a:gd name="connsiteY50" fmla="*/ 1484299 h 1788716"/>
                <a:gd name="connsiteX51" fmla="*/ 1211578 w 1612528"/>
                <a:gd name="connsiteY51" fmla="*/ 1470867 h 1788716"/>
                <a:gd name="connsiteX52" fmla="*/ 1241221 w 1612528"/>
                <a:gd name="connsiteY52" fmla="*/ 1464228 h 1788716"/>
                <a:gd name="connsiteX53" fmla="*/ 1302668 w 1612528"/>
                <a:gd name="connsiteY53" fmla="*/ 1451105 h 1788716"/>
                <a:gd name="connsiteX54" fmla="*/ 1332311 w 1612528"/>
                <a:gd name="connsiteY54" fmla="*/ 1460060 h 1788716"/>
                <a:gd name="connsiteX55" fmla="*/ 1363498 w 1612528"/>
                <a:gd name="connsiteY55" fmla="*/ 1466235 h 1788716"/>
                <a:gd name="connsiteX56" fmla="*/ 1397155 w 1612528"/>
                <a:gd name="connsiteY56" fmla="*/ 1441996 h 1788716"/>
                <a:gd name="connsiteX57" fmla="*/ 1463388 w 1612528"/>
                <a:gd name="connsiteY57" fmla="*/ 1419301 h 1788716"/>
                <a:gd name="connsiteX58" fmla="*/ 1487627 w 1612528"/>
                <a:gd name="connsiteY58" fmla="*/ 1403708 h 1788716"/>
                <a:gd name="connsiteX59" fmla="*/ 1505691 w 1612528"/>
                <a:gd name="connsiteY59" fmla="*/ 1394599 h 1788716"/>
                <a:gd name="connsiteX60" fmla="*/ 1572542 w 1612528"/>
                <a:gd name="connsiteY60" fmla="*/ 1390121 h 1788716"/>
                <a:gd name="connsiteX61" fmla="*/ 1589988 w 1612528"/>
                <a:gd name="connsiteY61" fmla="*/ 1392746 h 1788716"/>
                <a:gd name="connsiteX62" fmla="*/ 1608514 w 1612528"/>
                <a:gd name="connsiteY62" fmla="*/ 1398613 h 1788716"/>
                <a:gd name="connsiteX63" fmla="*/ 1612529 w 1612528"/>
                <a:gd name="connsiteY63" fmla="*/ 1400620 h 1788716"/>
                <a:gd name="connsiteX64" fmla="*/ 1572696 w 1612528"/>
                <a:gd name="connsiteY64" fmla="*/ 1488313 h 1788716"/>
                <a:gd name="connsiteX65" fmla="*/ 1524835 w 1612528"/>
                <a:gd name="connsiteY65" fmla="*/ 1551767 h 1788716"/>
                <a:gd name="connsiteX66" fmla="*/ 1483150 w 1612528"/>
                <a:gd name="connsiteY66" fmla="*/ 1576779 h 1788716"/>
                <a:gd name="connsiteX67" fmla="*/ 1462153 w 1612528"/>
                <a:gd name="connsiteY67" fmla="*/ 1597776 h 1788716"/>
                <a:gd name="connsiteX68" fmla="*/ 1415682 w 1612528"/>
                <a:gd name="connsiteY68" fmla="*/ 1727463 h 1788716"/>
                <a:gd name="connsiteX69" fmla="*/ 1405955 w 1612528"/>
                <a:gd name="connsiteY69" fmla="*/ 1742748 h 1788716"/>
                <a:gd name="connsiteX70" fmla="*/ 1401941 w 1612528"/>
                <a:gd name="connsiteY70" fmla="*/ 1748769 h 1788716"/>
                <a:gd name="connsiteX71" fmla="*/ 1376930 w 1612528"/>
                <a:gd name="connsiteY71" fmla="*/ 1781500 h 1788716"/>
                <a:gd name="connsiteX72" fmla="*/ 1371217 w 1612528"/>
                <a:gd name="connsiteY72" fmla="*/ 1788293 h 1788716"/>
                <a:gd name="connsiteX73" fmla="*/ 1361645 w 1612528"/>
                <a:gd name="connsiteY73" fmla="*/ 1780882 h 1788716"/>
                <a:gd name="connsiteX74" fmla="*/ 1282289 w 1612528"/>
                <a:gd name="connsiteY74" fmla="*/ 1737807 h 1788716"/>
                <a:gd name="connsiteX75" fmla="*/ 1274723 w 1612528"/>
                <a:gd name="connsiteY75" fmla="*/ 1737653 h 1788716"/>
                <a:gd name="connsiteX76" fmla="*/ 1234428 w 1612528"/>
                <a:gd name="connsiteY76" fmla="*/ 1746453 h 1788716"/>
                <a:gd name="connsiteX77" fmla="*/ 1209571 w 1612528"/>
                <a:gd name="connsiteY77" fmla="*/ 1758341 h 1788716"/>
                <a:gd name="connsiteX78" fmla="*/ 1195058 w 1612528"/>
                <a:gd name="connsiteY78" fmla="*/ 1763127 h 1788716"/>
                <a:gd name="connsiteX79" fmla="*/ 1125892 w 1612528"/>
                <a:gd name="connsiteY79" fmla="*/ 1778103 h 1788716"/>
                <a:gd name="connsiteX80" fmla="*/ 1013341 w 1612528"/>
                <a:gd name="connsiteY80" fmla="*/ 1764671 h 1788716"/>
                <a:gd name="connsiteX81" fmla="*/ 940624 w 1612528"/>
                <a:gd name="connsiteY81" fmla="*/ 1761275 h 1788716"/>
                <a:gd name="connsiteX82" fmla="*/ 929971 w 1612528"/>
                <a:gd name="connsiteY82" fmla="*/ 1761892 h 1788716"/>
                <a:gd name="connsiteX83" fmla="*/ 850614 w 1612528"/>
                <a:gd name="connsiteY83" fmla="*/ 1723758 h 1788716"/>
                <a:gd name="connsiteX84" fmla="*/ 834095 w 1612528"/>
                <a:gd name="connsiteY84" fmla="*/ 1710017 h 1788716"/>
                <a:gd name="connsiteX85" fmla="*/ 803371 w 1612528"/>
                <a:gd name="connsiteY85" fmla="*/ 1678058 h 1788716"/>
                <a:gd name="connsiteX86" fmla="*/ 712281 w 1612528"/>
                <a:gd name="connsiteY86" fmla="*/ 1558097 h 1788716"/>
                <a:gd name="connsiteX87" fmla="*/ 698695 w 1612528"/>
                <a:gd name="connsiteY87" fmla="*/ 1544666 h 1788716"/>
                <a:gd name="connsiteX88" fmla="*/ 692210 w 1612528"/>
                <a:gd name="connsiteY88" fmla="*/ 1537564 h 1788716"/>
                <a:gd name="connsiteX89" fmla="*/ 687733 w 1612528"/>
                <a:gd name="connsiteY89" fmla="*/ 1533704 h 1788716"/>
                <a:gd name="connsiteX90" fmla="*/ 684028 w 1612528"/>
                <a:gd name="connsiteY90" fmla="*/ 1528918 h 1788716"/>
                <a:gd name="connsiteX91" fmla="*/ 665346 w 1612528"/>
                <a:gd name="connsiteY91" fmla="*/ 1507458 h 1788716"/>
                <a:gd name="connsiteX92" fmla="*/ 661023 w 1612528"/>
                <a:gd name="connsiteY92" fmla="*/ 1503289 h 1788716"/>
                <a:gd name="connsiteX93" fmla="*/ 655620 w 1612528"/>
                <a:gd name="connsiteY93" fmla="*/ 1497731 h 1788716"/>
                <a:gd name="connsiteX94" fmla="*/ 651297 w 1612528"/>
                <a:gd name="connsiteY94" fmla="*/ 1494026 h 1788716"/>
                <a:gd name="connsiteX95" fmla="*/ 647128 w 1612528"/>
                <a:gd name="connsiteY95" fmla="*/ 1490011 h 1788716"/>
                <a:gd name="connsiteX96" fmla="*/ 638791 w 1612528"/>
                <a:gd name="connsiteY96" fmla="*/ 1481674 h 1788716"/>
                <a:gd name="connsiteX97" fmla="*/ 634932 w 1612528"/>
                <a:gd name="connsiteY97" fmla="*/ 1476888 h 1788716"/>
                <a:gd name="connsiteX98" fmla="*/ 611927 w 1612528"/>
                <a:gd name="connsiteY98" fmla="*/ 1463456 h 1788716"/>
                <a:gd name="connsiteX99" fmla="*/ 597260 w 1612528"/>
                <a:gd name="connsiteY99" fmla="*/ 1457898 h 1788716"/>
                <a:gd name="connsiteX100" fmla="*/ 573793 w 1612528"/>
                <a:gd name="connsiteY100" fmla="*/ 1467934 h 1788716"/>
                <a:gd name="connsiteX101" fmla="*/ 552642 w 1612528"/>
                <a:gd name="connsiteY101" fmla="*/ 1501900 h 1788716"/>
                <a:gd name="connsiteX102" fmla="*/ 542915 w 1612528"/>
                <a:gd name="connsiteY102" fmla="*/ 1510082 h 1788716"/>
                <a:gd name="connsiteX103" fmla="*/ 537975 w 1612528"/>
                <a:gd name="connsiteY103" fmla="*/ 1496805 h 1788716"/>
                <a:gd name="connsiteX104" fmla="*/ 540754 w 1612528"/>
                <a:gd name="connsiteY104" fmla="*/ 1462993 h 1788716"/>
                <a:gd name="connsiteX105" fmla="*/ 537357 w 1612528"/>
                <a:gd name="connsiteY105" fmla="*/ 1299958 h 1788716"/>
                <a:gd name="connsiteX106" fmla="*/ 527939 w 1612528"/>
                <a:gd name="connsiteY106" fmla="*/ 1253177 h 1788716"/>
                <a:gd name="connsiteX107" fmla="*/ 505707 w 1612528"/>
                <a:gd name="connsiteY107" fmla="*/ 1234651 h 1788716"/>
                <a:gd name="connsiteX108" fmla="*/ 464794 w 1612528"/>
                <a:gd name="connsiteY108" fmla="*/ 1234959 h 1788716"/>
                <a:gd name="connsiteX109" fmla="*/ 436695 w 1612528"/>
                <a:gd name="connsiteY109" fmla="*/ 1221836 h 1788716"/>
                <a:gd name="connsiteX110" fmla="*/ 437313 w 1612528"/>
                <a:gd name="connsiteY110" fmla="*/ 1216896 h 1788716"/>
                <a:gd name="connsiteX111" fmla="*/ 431909 w 1612528"/>
                <a:gd name="connsiteY111" fmla="*/ 1174284 h 1788716"/>
                <a:gd name="connsiteX112" fmla="*/ 425116 w 1612528"/>
                <a:gd name="connsiteY112" fmla="*/ 1154213 h 1788716"/>
                <a:gd name="connsiteX113" fmla="*/ 423726 w 1612528"/>
                <a:gd name="connsiteY113" fmla="*/ 1149582 h 1788716"/>
                <a:gd name="connsiteX114" fmla="*/ 418786 w 1612528"/>
                <a:gd name="connsiteY114" fmla="*/ 1094928 h 1788716"/>
                <a:gd name="connsiteX115" fmla="*/ 393775 w 1612528"/>
                <a:gd name="connsiteY115" fmla="*/ 957675 h 1788716"/>
                <a:gd name="connsiteX116" fmla="*/ 389452 w 1612528"/>
                <a:gd name="connsiteY116" fmla="*/ 943008 h 1788716"/>
                <a:gd name="connsiteX117" fmla="*/ 384665 w 1612528"/>
                <a:gd name="connsiteY117" fmla="*/ 925253 h 1788716"/>
                <a:gd name="connsiteX118" fmla="*/ 348384 w 1612528"/>
                <a:gd name="connsiteY118" fmla="*/ 839567 h 1788716"/>
                <a:gd name="connsiteX119" fmla="*/ 317815 w 1612528"/>
                <a:gd name="connsiteY119" fmla="*/ 767003 h 1788716"/>
                <a:gd name="connsiteX120" fmla="*/ 257757 w 1612528"/>
                <a:gd name="connsiteY120" fmla="*/ 679464 h 1788716"/>
                <a:gd name="connsiteX121" fmla="*/ 169292 w 1612528"/>
                <a:gd name="connsiteY121" fmla="*/ 594241 h 1788716"/>
                <a:gd name="connsiteX122" fmla="*/ 112322 w 1612528"/>
                <a:gd name="connsiteY122" fmla="*/ 579111 h 1788716"/>
                <a:gd name="connsiteX123" fmla="*/ 81753 w 1612528"/>
                <a:gd name="connsiteY123" fmla="*/ 577258 h 1788716"/>
                <a:gd name="connsiteX124" fmla="*/ 73878 w 1612528"/>
                <a:gd name="connsiteY124" fmla="*/ 568921 h 1788716"/>
                <a:gd name="connsiteX125" fmla="*/ 61836 w 1612528"/>
                <a:gd name="connsiteY125" fmla="*/ 538506 h 1788716"/>
                <a:gd name="connsiteX126" fmla="*/ 11505 w 1612528"/>
                <a:gd name="connsiteY126" fmla="*/ 512106 h 1788716"/>
                <a:gd name="connsiteX127" fmla="*/ 543 w 1612528"/>
                <a:gd name="connsiteY127" fmla="*/ 498056 h 1788716"/>
                <a:gd name="connsiteX128" fmla="*/ 17989 w 1612528"/>
                <a:gd name="connsiteY128" fmla="*/ 488947 h 1788716"/>
                <a:gd name="connsiteX129" fmla="*/ 104756 w 1612528"/>
                <a:gd name="connsiteY129" fmla="*/ 482463 h 1788716"/>
                <a:gd name="connsiteX130" fmla="*/ 152926 w 1612528"/>
                <a:gd name="connsiteY130" fmla="*/ 462547 h 1788716"/>
                <a:gd name="connsiteX131" fmla="*/ 160955 w 1612528"/>
                <a:gd name="connsiteY131" fmla="*/ 447108 h 1788716"/>
                <a:gd name="connsiteX132" fmla="*/ 171144 w 1612528"/>
                <a:gd name="connsiteY132" fmla="*/ 426111 h 1788716"/>
                <a:gd name="connsiteX133" fmla="*/ 176394 w 1612528"/>
                <a:gd name="connsiteY133" fmla="*/ 414068 h 1788716"/>
                <a:gd name="connsiteX134" fmla="*/ 177783 w 1612528"/>
                <a:gd name="connsiteY134" fmla="*/ 403570 h 1788716"/>
                <a:gd name="connsiteX135" fmla="*/ 173306 w 1612528"/>
                <a:gd name="connsiteY135" fmla="*/ 362656 h 1788716"/>
                <a:gd name="connsiteX136" fmla="*/ 165895 w 1612528"/>
                <a:gd name="connsiteY136" fmla="*/ 352775 h 1788716"/>
                <a:gd name="connsiteX137" fmla="*/ 177783 w 1612528"/>
                <a:gd name="connsiteY137" fmla="*/ 327301 h 1788716"/>
                <a:gd name="connsiteX138" fmla="*/ 212675 w 1612528"/>
                <a:gd name="connsiteY138" fmla="*/ 308774 h 1788716"/>
                <a:gd name="connsiteX139" fmla="*/ 215917 w 1612528"/>
                <a:gd name="connsiteY139" fmla="*/ 288858 h 1788716"/>
                <a:gd name="connsiteX140" fmla="*/ 189054 w 1612528"/>
                <a:gd name="connsiteY140" fmla="*/ 214905 h 1788716"/>
                <a:gd name="connsiteX141" fmla="*/ 161263 w 1612528"/>
                <a:gd name="connsiteY141" fmla="*/ 142959 h 1788716"/>
                <a:gd name="connsiteX142" fmla="*/ 158947 w 1612528"/>
                <a:gd name="connsiteY142" fmla="*/ 130917 h 1788716"/>
                <a:gd name="connsiteX143" fmla="*/ 167130 w 1612528"/>
                <a:gd name="connsiteY143" fmla="*/ 114243 h 1788716"/>
                <a:gd name="connsiteX144" fmla="*/ 179636 w 1612528"/>
                <a:gd name="connsiteY144" fmla="*/ 123506 h 1788716"/>
                <a:gd name="connsiteX145" fmla="*/ 198008 w 1612528"/>
                <a:gd name="connsiteY145" fmla="*/ 139254 h 1788716"/>
                <a:gd name="connsiteX146" fmla="*/ 227034 w 1612528"/>
                <a:gd name="connsiteY146" fmla="*/ 165655 h 1788716"/>
                <a:gd name="connsiteX147" fmla="*/ 249266 w 1612528"/>
                <a:gd name="connsiteY147" fmla="*/ 171367 h 1788716"/>
                <a:gd name="connsiteX148" fmla="*/ 272733 w 1612528"/>
                <a:gd name="connsiteY148" fmla="*/ 170286 h 1788716"/>
                <a:gd name="connsiteX149" fmla="*/ 357647 w 1612528"/>
                <a:gd name="connsiteY149" fmla="*/ 192364 h 1788716"/>
                <a:gd name="connsiteX150" fmla="*/ 372778 w 1612528"/>
                <a:gd name="connsiteY150" fmla="*/ 191129 h 1788716"/>
                <a:gd name="connsiteX151" fmla="*/ 412147 w 1612528"/>
                <a:gd name="connsiteY151" fmla="*/ 184953 h 1788716"/>
                <a:gd name="connsiteX152" fmla="*/ 449973 w 1612528"/>
                <a:gd name="connsiteY152" fmla="*/ 172911 h 1788716"/>
                <a:gd name="connsiteX153" fmla="*/ 512346 w 1612528"/>
                <a:gd name="connsiteY153" fmla="*/ 136784 h 1788716"/>
                <a:gd name="connsiteX154" fmla="*/ 531336 w 1612528"/>
                <a:gd name="connsiteY154" fmla="*/ 123815 h 1788716"/>
                <a:gd name="connsiteX155" fmla="*/ 595254 w 1612528"/>
                <a:gd name="connsiteY155" fmla="*/ 94018 h 1788716"/>
                <a:gd name="connsiteX156" fmla="*/ 598032 w 1612528"/>
                <a:gd name="connsiteY156" fmla="*/ 92937 h 1788716"/>
                <a:gd name="connsiteX157" fmla="*/ 648827 w 1612528"/>
                <a:gd name="connsiteY157" fmla="*/ 54648 h 1788716"/>
                <a:gd name="connsiteX158" fmla="*/ 686344 w 1612528"/>
                <a:gd name="connsiteY158" fmla="*/ 7868 h 1788716"/>
                <a:gd name="connsiteX159" fmla="*/ 701628 w 1612528"/>
                <a:gd name="connsiteY159" fmla="*/ 4472 h 1788716"/>
                <a:gd name="connsiteX160" fmla="*/ 705025 w 1612528"/>
                <a:gd name="connsiteY160" fmla="*/ 27013 h 1788716"/>
                <a:gd name="connsiteX161" fmla="*/ 704716 w 1612528"/>
                <a:gd name="connsiteY161" fmla="*/ 84754 h 1788716"/>
                <a:gd name="connsiteX162" fmla="*/ 694526 w 1612528"/>
                <a:gd name="connsiteY162" fmla="*/ 122734 h 1788716"/>
                <a:gd name="connsiteX163" fmla="*/ 682793 w 1612528"/>
                <a:gd name="connsiteY163" fmla="*/ 154693 h 1788716"/>
                <a:gd name="connsiteX164" fmla="*/ 666118 w 1612528"/>
                <a:gd name="connsiteY164" fmla="*/ 162258 h 1788716"/>
                <a:gd name="connsiteX165" fmla="*/ 598959 w 1612528"/>
                <a:gd name="connsiteY165" fmla="*/ 201473 h 1788716"/>
                <a:gd name="connsiteX166" fmla="*/ 596026 w 1612528"/>
                <a:gd name="connsiteY166" fmla="*/ 217530 h 1788716"/>
                <a:gd name="connsiteX167" fmla="*/ 569470 w 1612528"/>
                <a:gd name="connsiteY167" fmla="*/ 234976 h 1788716"/>
                <a:gd name="connsiteX168" fmla="*/ 464022 w 1612528"/>
                <a:gd name="connsiteY168" fmla="*/ 248253 h 1788716"/>
                <a:gd name="connsiteX169" fmla="*/ 453678 w 1612528"/>
                <a:gd name="connsiteY169" fmla="*/ 264619 h 1788716"/>
                <a:gd name="connsiteX170" fmla="*/ 431754 w 1612528"/>
                <a:gd name="connsiteY170" fmla="*/ 322052 h 1788716"/>
                <a:gd name="connsiteX171" fmla="*/ 412147 w 1612528"/>
                <a:gd name="connsiteY171" fmla="*/ 391218 h 1788716"/>
                <a:gd name="connsiteX172" fmla="*/ 399178 w 1612528"/>
                <a:gd name="connsiteY172" fmla="*/ 428735 h 1788716"/>
                <a:gd name="connsiteX173" fmla="*/ 381269 w 1612528"/>
                <a:gd name="connsiteY173" fmla="*/ 434602 h 1788716"/>
                <a:gd name="connsiteX174" fmla="*/ 369535 w 1612528"/>
                <a:gd name="connsiteY174" fmla="*/ 432904 h 1788716"/>
                <a:gd name="connsiteX175" fmla="*/ 329085 w 1612528"/>
                <a:gd name="connsiteY175" fmla="*/ 445255 h 1788716"/>
                <a:gd name="connsiteX176" fmla="*/ 308860 w 1612528"/>
                <a:gd name="connsiteY176" fmla="*/ 474898 h 1788716"/>
                <a:gd name="connsiteX177" fmla="*/ 339738 w 1612528"/>
                <a:gd name="connsiteY177" fmla="*/ 487867 h 1788716"/>
                <a:gd name="connsiteX178" fmla="*/ 372778 w 1612528"/>
                <a:gd name="connsiteY178" fmla="*/ 482463 h 1788716"/>
                <a:gd name="connsiteX179" fmla="*/ 383430 w 1612528"/>
                <a:gd name="connsiteY179" fmla="*/ 501762 h 1788716"/>
                <a:gd name="connsiteX180" fmla="*/ 384820 w 1612528"/>
                <a:gd name="connsiteY180" fmla="*/ 517355 h 1788716"/>
                <a:gd name="connsiteX181" fmla="*/ 380497 w 1612528"/>
                <a:gd name="connsiteY181" fmla="*/ 538506 h 1788716"/>
                <a:gd name="connsiteX182" fmla="*/ 368300 w 1612528"/>
                <a:gd name="connsiteY182" fmla="*/ 571083 h 1788716"/>
                <a:gd name="connsiteX183" fmla="*/ 394083 w 1612528"/>
                <a:gd name="connsiteY183" fmla="*/ 602578 h 1788716"/>
                <a:gd name="connsiteX184" fmla="*/ 428358 w 1612528"/>
                <a:gd name="connsiteY184" fmla="*/ 624502 h 1788716"/>
                <a:gd name="connsiteX185" fmla="*/ 467573 w 1612528"/>
                <a:gd name="connsiteY185" fmla="*/ 656769 h 1788716"/>
                <a:gd name="connsiteX186" fmla="*/ 494128 w 1612528"/>
                <a:gd name="connsiteY186" fmla="*/ 680082 h 1788716"/>
                <a:gd name="connsiteX187" fmla="*/ 502620 w 1612528"/>
                <a:gd name="connsiteY187" fmla="*/ 686566 h 1788716"/>
                <a:gd name="connsiteX188" fmla="*/ 591703 w 1612528"/>
                <a:gd name="connsiteY188" fmla="*/ 661864 h 1788716"/>
                <a:gd name="connsiteX189" fmla="*/ 669978 w 1612528"/>
                <a:gd name="connsiteY189" fmla="*/ 560739 h 1788716"/>
                <a:gd name="connsiteX190" fmla="*/ 755047 w 1612528"/>
                <a:gd name="connsiteY190" fmla="*/ 441704 h 1788716"/>
                <a:gd name="connsiteX191" fmla="*/ 800129 w 1612528"/>
                <a:gd name="connsiteY191" fmla="*/ 379176 h 1788716"/>
                <a:gd name="connsiteX192" fmla="*/ 837954 w 1612528"/>
                <a:gd name="connsiteY192" fmla="*/ 360340 h 178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12528" h="1788716">
                  <a:moveTo>
                    <a:pt x="837954" y="360340"/>
                  </a:moveTo>
                  <a:cubicBezTo>
                    <a:pt x="837800" y="362656"/>
                    <a:pt x="837646" y="364818"/>
                    <a:pt x="840734" y="365281"/>
                  </a:cubicBezTo>
                  <a:cubicBezTo>
                    <a:pt x="843667" y="364200"/>
                    <a:pt x="845056" y="365898"/>
                    <a:pt x="845828" y="368214"/>
                  </a:cubicBezTo>
                  <a:cubicBezTo>
                    <a:pt x="843358" y="379639"/>
                    <a:pt x="833168" y="385352"/>
                    <a:pt x="826375" y="393071"/>
                  </a:cubicBezTo>
                  <a:cubicBezTo>
                    <a:pt x="803525" y="418545"/>
                    <a:pt x="786543" y="447880"/>
                    <a:pt x="768633" y="476750"/>
                  </a:cubicBezTo>
                  <a:cubicBezTo>
                    <a:pt x="730653" y="537889"/>
                    <a:pt x="698695" y="602578"/>
                    <a:pt x="658090" y="662173"/>
                  </a:cubicBezTo>
                  <a:cubicBezTo>
                    <a:pt x="639255" y="689809"/>
                    <a:pt x="625051" y="720378"/>
                    <a:pt x="615942" y="752800"/>
                  </a:cubicBezTo>
                  <a:cubicBezTo>
                    <a:pt x="609766" y="774877"/>
                    <a:pt x="615787" y="796646"/>
                    <a:pt x="620573" y="818261"/>
                  </a:cubicBezTo>
                  <a:cubicBezTo>
                    <a:pt x="625977" y="842963"/>
                    <a:pt x="638637" y="861490"/>
                    <a:pt x="663803" y="869673"/>
                  </a:cubicBezTo>
                  <a:cubicBezTo>
                    <a:pt x="671985" y="872452"/>
                    <a:pt x="676617" y="879863"/>
                    <a:pt x="681094" y="886656"/>
                  </a:cubicBezTo>
                  <a:cubicBezTo>
                    <a:pt x="696379" y="910123"/>
                    <a:pt x="721544" y="920004"/>
                    <a:pt x="744857" y="930657"/>
                  </a:cubicBezTo>
                  <a:cubicBezTo>
                    <a:pt x="764156" y="939303"/>
                    <a:pt x="786388" y="932509"/>
                    <a:pt x="804761" y="924172"/>
                  </a:cubicBezTo>
                  <a:cubicBezTo>
                    <a:pt x="821435" y="916762"/>
                    <a:pt x="837646" y="907189"/>
                    <a:pt x="853393" y="897617"/>
                  </a:cubicBezTo>
                  <a:cubicBezTo>
                    <a:pt x="900019" y="869055"/>
                    <a:pt x="940932" y="833391"/>
                    <a:pt x="981846" y="797110"/>
                  </a:cubicBezTo>
                  <a:cubicBezTo>
                    <a:pt x="1021678" y="761600"/>
                    <a:pt x="1060893" y="725164"/>
                    <a:pt x="1102887" y="692124"/>
                  </a:cubicBezTo>
                  <a:cubicBezTo>
                    <a:pt x="1115393" y="682243"/>
                    <a:pt x="1126818" y="671127"/>
                    <a:pt x="1140404" y="662636"/>
                  </a:cubicBezTo>
                  <a:cubicBezTo>
                    <a:pt x="1153991" y="654144"/>
                    <a:pt x="1168658" y="651057"/>
                    <a:pt x="1171128" y="657695"/>
                  </a:cubicBezTo>
                  <a:cubicBezTo>
                    <a:pt x="1176223" y="671436"/>
                    <a:pt x="1162791" y="674833"/>
                    <a:pt x="1155226" y="680236"/>
                  </a:cubicBezTo>
                  <a:cubicBezTo>
                    <a:pt x="1114930" y="708798"/>
                    <a:pt x="1074017" y="736589"/>
                    <a:pt x="1038198" y="770863"/>
                  </a:cubicBezTo>
                  <a:cubicBezTo>
                    <a:pt x="999909" y="807454"/>
                    <a:pt x="961930" y="844353"/>
                    <a:pt x="925802" y="882950"/>
                  </a:cubicBezTo>
                  <a:cubicBezTo>
                    <a:pt x="903261" y="907035"/>
                    <a:pt x="883036" y="932973"/>
                    <a:pt x="861576" y="957829"/>
                  </a:cubicBezTo>
                  <a:cubicBezTo>
                    <a:pt x="855092" y="965395"/>
                    <a:pt x="849379" y="972960"/>
                    <a:pt x="845056" y="981914"/>
                  </a:cubicBezTo>
                  <a:cubicBezTo>
                    <a:pt x="838109" y="995964"/>
                    <a:pt x="828073" y="1007234"/>
                    <a:pt x="816340" y="1017733"/>
                  </a:cubicBezTo>
                  <a:cubicBezTo>
                    <a:pt x="795806" y="1036105"/>
                    <a:pt x="782220" y="1059881"/>
                    <a:pt x="768479" y="1083503"/>
                  </a:cubicBezTo>
                  <a:cubicBezTo>
                    <a:pt x="767244" y="1085664"/>
                    <a:pt x="766009" y="1088443"/>
                    <a:pt x="766781" y="1090914"/>
                  </a:cubicBezTo>
                  <a:cubicBezTo>
                    <a:pt x="771104" y="1105735"/>
                    <a:pt x="770332" y="1117777"/>
                    <a:pt x="760296" y="1132136"/>
                  </a:cubicBezTo>
                  <a:cubicBezTo>
                    <a:pt x="753812" y="1141553"/>
                    <a:pt x="767244" y="1156066"/>
                    <a:pt x="776970" y="1161624"/>
                  </a:cubicBezTo>
                  <a:cubicBezTo>
                    <a:pt x="804606" y="1177526"/>
                    <a:pt x="824368" y="1201920"/>
                    <a:pt x="847835" y="1222145"/>
                  </a:cubicBezTo>
                  <a:cubicBezTo>
                    <a:pt x="859106" y="1231872"/>
                    <a:pt x="872538" y="1238665"/>
                    <a:pt x="886279" y="1244531"/>
                  </a:cubicBezTo>
                  <a:cubicBezTo>
                    <a:pt x="892454" y="1247311"/>
                    <a:pt x="898321" y="1245149"/>
                    <a:pt x="903879" y="1242216"/>
                  </a:cubicBezTo>
                  <a:cubicBezTo>
                    <a:pt x="916539" y="1235268"/>
                    <a:pt x="929662" y="1232180"/>
                    <a:pt x="943866" y="1237275"/>
                  </a:cubicBezTo>
                  <a:cubicBezTo>
                    <a:pt x="946799" y="1238356"/>
                    <a:pt x="950196" y="1238973"/>
                    <a:pt x="952975" y="1238047"/>
                  </a:cubicBezTo>
                  <a:cubicBezTo>
                    <a:pt x="976288" y="1230019"/>
                    <a:pt x="1001145" y="1234959"/>
                    <a:pt x="1024612" y="1229092"/>
                  </a:cubicBezTo>
                  <a:cubicBezTo>
                    <a:pt x="1052711" y="1222145"/>
                    <a:pt x="1079729" y="1213345"/>
                    <a:pt x="1102115" y="1193737"/>
                  </a:cubicBezTo>
                  <a:cubicBezTo>
                    <a:pt x="1111842" y="1185246"/>
                    <a:pt x="1122958" y="1178607"/>
                    <a:pt x="1135927" y="1175982"/>
                  </a:cubicBezTo>
                  <a:cubicBezTo>
                    <a:pt x="1142566" y="1174593"/>
                    <a:pt x="1148742" y="1171968"/>
                    <a:pt x="1153836" y="1167337"/>
                  </a:cubicBezTo>
                  <a:cubicBezTo>
                    <a:pt x="1176532" y="1146957"/>
                    <a:pt x="1203395" y="1132290"/>
                    <a:pt x="1229024" y="1116234"/>
                  </a:cubicBezTo>
                  <a:cubicBezTo>
                    <a:pt x="1256660" y="1098942"/>
                    <a:pt x="1279510" y="1075629"/>
                    <a:pt x="1305447" y="1056485"/>
                  </a:cubicBezTo>
                  <a:cubicBezTo>
                    <a:pt x="1332928" y="1036105"/>
                    <a:pt x="1357322" y="1010785"/>
                    <a:pt x="1391134" y="999823"/>
                  </a:cubicBezTo>
                  <a:cubicBezTo>
                    <a:pt x="1404257" y="995655"/>
                    <a:pt x="1417534" y="990714"/>
                    <a:pt x="1431275" y="998125"/>
                  </a:cubicBezTo>
                  <a:cubicBezTo>
                    <a:pt x="1432201" y="999360"/>
                    <a:pt x="1432664" y="1000904"/>
                    <a:pt x="1432664" y="1002448"/>
                  </a:cubicBezTo>
                  <a:cubicBezTo>
                    <a:pt x="1431892" y="1006925"/>
                    <a:pt x="1428650" y="1009859"/>
                    <a:pt x="1424945" y="1011557"/>
                  </a:cubicBezTo>
                  <a:cubicBezTo>
                    <a:pt x="1389281" y="1028386"/>
                    <a:pt x="1364424" y="1059109"/>
                    <a:pt x="1333546" y="1081959"/>
                  </a:cubicBezTo>
                  <a:cubicBezTo>
                    <a:pt x="1287229" y="1116079"/>
                    <a:pt x="1244154" y="1154213"/>
                    <a:pt x="1197220" y="1187562"/>
                  </a:cubicBezTo>
                  <a:cubicBezTo>
                    <a:pt x="1173289" y="1204545"/>
                    <a:pt x="1151057" y="1225078"/>
                    <a:pt x="1127899" y="1243760"/>
                  </a:cubicBezTo>
                  <a:cubicBezTo>
                    <a:pt x="1100726" y="1265683"/>
                    <a:pt x="1073090" y="1286989"/>
                    <a:pt x="1046998" y="1310302"/>
                  </a:cubicBezTo>
                  <a:cubicBezTo>
                    <a:pt x="1026310" y="1328674"/>
                    <a:pt x="1018282" y="1361250"/>
                    <a:pt x="1030015" y="1384100"/>
                  </a:cubicBezTo>
                  <a:cubicBezTo>
                    <a:pt x="1033875" y="1391820"/>
                    <a:pt x="1039125" y="1395525"/>
                    <a:pt x="1048233" y="1394907"/>
                  </a:cubicBezTo>
                  <a:cubicBezTo>
                    <a:pt x="1066606" y="1393672"/>
                    <a:pt x="1080347" y="1401392"/>
                    <a:pt x="1085905" y="1419764"/>
                  </a:cubicBezTo>
                  <a:cubicBezTo>
                    <a:pt x="1092080" y="1440144"/>
                    <a:pt x="1107056" y="1454811"/>
                    <a:pt x="1115548" y="1473492"/>
                  </a:cubicBezTo>
                  <a:cubicBezTo>
                    <a:pt x="1122341" y="1488313"/>
                    <a:pt x="1139169" y="1484608"/>
                    <a:pt x="1151675" y="1484299"/>
                  </a:cubicBezTo>
                  <a:cubicBezTo>
                    <a:pt x="1172209" y="1483836"/>
                    <a:pt x="1192434" y="1478432"/>
                    <a:pt x="1211578" y="1470867"/>
                  </a:cubicBezTo>
                  <a:cubicBezTo>
                    <a:pt x="1221459" y="1467007"/>
                    <a:pt x="1230877" y="1465309"/>
                    <a:pt x="1241221" y="1464228"/>
                  </a:cubicBezTo>
                  <a:cubicBezTo>
                    <a:pt x="1262064" y="1462067"/>
                    <a:pt x="1281980" y="1454965"/>
                    <a:pt x="1302668" y="1451105"/>
                  </a:cubicBezTo>
                  <a:cubicBezTo>
                    <a:pt x="1315637" y="1448789"/>
                    <a:pt x="1324128" y="1449870"/>
                    <a:pt x="1332311" y="1460060"/>
                  </a:cubicBezTo>
                  <a:cubicBezTo>
                    <a:pt x="1344045" y="1474572"/>
                    <a:pt x="1347133" y="1475036"/>
                    <a:pt x="1363498" y="1466235"/>
                  </a:cubicBezTo>
                  <a:cubicBezTo>
                    <a:pt x="1375695" y="1459597"/>
                    <a:pt x="1386039" y="1450179"/>
                    <a:pt x="1397155" y="1441996"/>
                  </a:cubicBezTo>
                  <a:cubicBezTo>
                    <a:pt x="1417071" y="1427329"/>
                    <a:pt x="1439767" y="1421771"/>
                    <a:pt x="1463388" y="1419301"/>
                  </a:cubicBezTo>
                  <a:cubicBezTo>
                    <a:pt x="1474813" y="1418066"/>
                    <a:pt x="1483304" y="1414360"/>
                    <a:pt x="1487627" y="1403708"/>
                  </a:cubicBezTo>
                  <a:cubicBezTo>
                    <a:pt x="1491178" y="1395062"/>
                    <a:pt x="1497199" y="1395525"/>
                    <a:pt x="1505691" y="1394599"/>
                  </a:cubicBezTo>
                  <a:cubicBezTo>
                    <a:pt x="1527923" y="1391974"/>
                    <a:pt x="1550773" y="1400620"/>
                    <a:pt x="1572542" y="1390121"/>
                  </a:cubicBezTo>
                  <a:cubicBezTo>
                    <a:pt x="1578408" y="1387342"/>
                    <a:pt x="1584738" y="1388269"/>
                    <a:pt x="1589988" y="1392746"/>
                  </a:cubicBezTo>
                  <a:cubicBezTo>
                    <a:pt x="1595391" y="1397378"/>
                    <a:pt x="1601567" y="1399076"/>
                    <a:pt x="1608514" y="1398613"/>
                  </a:cubicBezTo>
                  <a:cubicBezTo>
                    <a:pt x="1610058" y="1398767"/>
                    <a:pt x="1611448" y="1399539"/>
                    <a:pt x="1612529" y="1400620"/>
                  </a:cubicBezTo>
                  <a:cubicBezTo>
                    <a:pt x="1603111" y="1431652"/>
                    <a:pt x="1588598" y="1460369"/>
                    <a:pt x="1572696" y="1488313"/>
                  </a:cubicBezTo>
                  <a:cubicBezTo>
                    <a:pt x="1559573" y="1511472"/>
                    <a:pt x="1545369" y="1534013"/>
                    <a:pt x="1524835" y="1551767"/>
                  </a:cubicBezTo>
                  <a:cubicBezTo>
                    <a:pt x="1512330" y="1562575"/>
                    <a:pt x="1499361" y="1572456"/>
                    <a:pt x="1483150" y="1576779"/>
                  </a:cubicBezTo>
                  <a:cubicBezTo>
                    <a:pt x="1471725" y="1579866"/>
                    <a:pt x="1465704" y="1586042"/>
                    <a:pt x="1462153" y="1597776"/>
                  </a:cubicBezTo>
                  <a:cubicBezTo>
                    <a:pt x="1448875" y="1641777"/>
                    <a:pt x="1434826" y="1685469"/>
                    <a:pt x="1415682" y="1727463"/>
                  </a:cubicBezTo>
                  <a:cubicBezTo>
                    <a:pt x="1413211" y="1733021"/>
                    <a:pt x="1411359" y="1739042"/>
                    <a:pt x="1405955" y="1742748"/>
                  </a:cubicBezTo>
                  <a:cubicBezTo>
                    <a:pt x="1403639" y="1744292"/>
                    <a:pt x="1402713" y="1746144"/>
                    <a:pt x="1401941" y="1748769"/>
                  </a:cubicBezTo>
                  <a:cubicBezTo>
                    <a:pt x="1398390" y="1763282"/>
                    <a:pt x="1390670" y="1774706"/>
                    <a:pt x="1376930" y="1781500"/>
                  </a:cubicBezTo>
                  <a:cubicBezTo>
                    <a:pt x="1374151" y="1782889"/>
                    <a:pt x="1371835" y="1784896"/>
                    <a:pt x="1371217" y="1788293"/>
                  </a:cubicBezTo>
                  <a:cubicBezTo>
                    <a:pt x="1364578" y="1790300"/>
                    <a:pt x="1363652" y="1784742"/>
                    <a:pt x="1361645" y="1780882"/>
                  </a:cubicBezTo>
                  <a:cubicBezTo>
                    <a:pt x="1346669" y="1753092"/>
                    <a:pt x="1312549" y="1734565"/>
                    <a:pt x="1282289" y="1737807"/>
                  </a:cubicBezTo>
                  <a:cubicBezTo>
                    <a:pt x="1279664" y="1738116"/>
                    <a:pt x="1276885" y="1738734"/>
                    <a:pt x="1274723" y="1737653"/>
                  </a:cubicBezTo>
                  <a:cubicBezTo>
                    <a:pt x="1258821" y="1729933"/>
                    <a:pt x="1246316" y="1735491"/>
                    <a:pt x="1234428" y="1746453"/>
                  </a:cubicBezTo>
                  <a:cubicBezTo>
                    <a:pt x="1227635" y="1752783"/>
                    <a:pt x="1218680" y="1755871"/>
                    <a:pt x="1209571" y="1758341"/>
                  </a:cubicBezTo>
                  <a:cubicBezTo>
                    <a:pt x="1204631" y="1759731"/>
                    <a:pt x="1199072" y="1760194"/>
                    <a:pt x="1195058" y="1763127"/>
                  </a:cubicBezTo>
                  <a:cubicBezTo>
                    <a:pt x="1174216" y="1778721"/>
                    <a:pt x="1150131" y="1777949"/>
                    <a:pt x="1125892" y="1778103"/>
                  </a:cubicBezTo>
                  <a:cubicBezTo>
                    <a:pt x="1087757" y="1778412"/>
                    <a:pt x="1050549" y="1774706"/>
                    <a:pt x="1013341" y="1764671"/>
                  </a:cubicBezTo>
                  <a:cubicBezTo>
                    <a:pt x="990492" y="1758496"/>
                    <a:pt x="965326" y="1752166"/>
                    <a:pt x="940624" y="1761275"/>
                  </a:cubicBezTo>
                  <a:cubicBezTo>
                    <a:pt x="937227" y="1762510"/>
                    <a:pt x="933213" y="1763127"/>
                    <a:pt x="929971" y="1761892"/>
                  </a:cubicBezTo>
                  <a:cubicBezTo>
                    <a:pt x="902026" y="1752320"/>
                    <a:pt x="874236" y="1741976"/>
                    <a:pt x="850614" y="1723758"/>
                  </a:cubicBezTo>
                  <a:cubicBezTo>
                    <a:pt x="845056" y="1719435"/>
                    <a:pt x="839962" y="1714186"/>
                    <a:pt x="834095" y="1710017"/>
                  </a:cubicBezTo>
                  <a:cubicBezTo>
                    <a:pt x="821898" y="1701217"/>
                    <a:pt x="813098" y="1689329"/>
                    <a:pt x="803371" y="1678058"/>
                  </a:cubicBezTo>
                  <a:cubicBezTo>
                    <a:pt x="770486" y="1639924"/>
                    <a:pt x="747482" y="1594379"/>
                    <a:pt x="712281" y="1558097"/>
                  </a:cubicBezTo>
                  <a:cubicBezTo>
                    <a:pt x="707340" y="1554083"/>
                    <a:pt x="702709" y="1549606"/>
                    <a:pt x="698695" y="1544666"/>
                  </a:cubicBezTo>
                  <a:cubicBezTo>
                    <a:pt x="696842" y="1542041"/>
                    <a:pt x="694835" y="1539571"/>
                    <a:pt x="692210" y="1537564"/>
                  </a:cubicBezTo>
                  <a:cubicBezTo>
                    <a:pt x="690666" y="1536328"/>
                    <a:pt x="689122" y="1535093"/>
                    <a:pt x="687733" y="1533704"/>
                  </a:cubicBezTo>
                  <a:cubicBezTo>
                    <a:pt x="686344" y="1532314"/>
                    <a:pt x="685108" y="1530616"/>
                    <a:pt x="684028" y="1528918"/>
                  </a:cubicBezTo>
                  <a:cubicBezTo>
                    <a:pt x="679550" y="1520117"/>
                    <a:pt x="673529" y="1513016"/>
                    <a:pt x="665346" y="1507458"/>
                  </a:cubicBezTo>
                  <a:cubicBezTo>
                    <a:pt x="663803" y="1506222"/>
                    <a:pt x="662259" y="1504833"/>
                    <a:pt x="661023" y="1503289"/>
                  </a:cubicBezTo>
                  <a:cubicBezTo>
                    <a:pt x="659325" y="1501436"/>
                    <a:pt x="657627" y="1499429"/>
                    <a:pt x="655620" y="1497731"/>
                  </a:cubicBezTo>
                  <a:cubicBezTo>
                    <a:pt x="654076" y="1496496"/>
                    <a:pt x="652687" y="1495261"/>
                    <a:pt x="651297" y="1494026"/>
                  </a:cubicBezTo>
                  <a:cubicBezTo>
                    <a:pt x="649907" y="1492791"/>
                    <a:pt x="648518" y="1491401"/>
                    <a:pt x="647128" y="1490011"/>
                  </a:cubicBezTo>
                  <a:cubicBezTo>
                    <a:pt x="644349" y="1487233"/>
                    <a:pt x="641571" y="1484453"/>
                    <a:pt x="638791" y="1481674"/>
                  </a:cubicBezTo>
                  <a:cubicBezTo>
                    <a:pt x="637402" y="1480131"/>
                    <a:pt x="636167" y="1478587"/>
                    <a:pt x="634932" y="1476888"/>
                  </a:cubicBezTo>
                  <a:cubicBezTo>
                    <a:pt x="630145" y="1467471"/>
                    <a:pt x="621191" y="1465155"/>
                    <a:pt x="611927" y="1463456"/>
                  </a:cubicBezTo>
                  <a:cubicBezTo>
                    <a:pt x="606987" y="1461604"/>
                    <a:pt x="602355" y="1459133"/>
                    <a:pt x="597260" y="1457898"/>
                  </a:cubicBezTo>
                  <a:cubicBezTo>
                    <a:pt x="586762" y="1455274"/>
                    <a:pt x="579660" y="1459133"/>
                    <a:pt x="573793" y="1467934"/>
                  </a:cubicBezTo>
                  <a:cubicBezTo>
                    <a:pt x="566382" y="1479050"/>
                    <a:pt x="559744" y="1490783"/>
                    <a:pt x="552642" y="1501900"/>
                  </a:cubicBezTo>
                  <a:cubicBezTo>
                    <a:pt x="550326" y="1505605"/>
                    <a:pt x="547856" y="1511626"/>
                    <a:pt x="542915" y="1510082"/>
                  </a:cubicBezTo>
                  <a:cubicBezTo>
                    <a:pt x="537048" y="1508384"/>
                    <a:pt x="537820" y="1501745"/>
                    <a:pt x="537975" y="1496805"/>
                  </a:cubicBezTo>
                  <a:cubicBezTo>
                    <a:pt x="538283" y="1485534"/>
                    <a:pt x="541217" y="1474418"/>
                    <a:pt x="540754" y="1462993"/>
                  </a:cubicBezTo>
                  <a:cubicBezTo>
                    <a:pt x="538283" y="1408648"/>
                    <a:pt x="537203" y="1354303"/>
                    <a:pt x="537357" y="1299958"/>
                  </a:cubicBezTo>
                  <a:cubicBezTo>
                    <a:pt x="537357" y="1283901"/>
                    <a:pt x="532417" y="1268462"/>
                    <a:pt x="527939" y="1253177"/>
                  </a:cubicBezTo>
                  <a:cubicBezTo>
                    <a:pt x="524852" y="1242679"/>
                    <a:pt x="517441" y="1236040"/>
                    <a:pt x="505707" y="1234651"/>
                  </a:cubicBezTo>
                  <a:cubicBezTo>
                    <a:pt x="491966" y="1232952"/>
                    <a:pt x="478380" y="1222763"/>
                    <a:pt x="464794" y="1234959"/>
                  </a:cubicBezTo>
                  <a:cubicBezTo>
                    <a:pt x="445032" y="1238665"/>
                    <a:pt x="440864" y="1236658"/>
                    <a:pt x="436695" y="1221836"/>
                  </a:cubicBezTo>
                  <a:cubicBezTo>
                    <a:pt x="436695" y="1220138"/>
                    <a:pt x="437004" y="1218594"/>
                    <a:pt x="437313" y="1216896"/>
                  </a:cubicBezTo>
                  <a:cubicBezTo>
                    <a:pt x="440864" y="1202074"/>
                    <a:pt x="439628" y="1187716"/>
                    <a:pt x="431909" y="1174284"/>
                  </a:cubicBezTo>
                  <a:cubicBezTo>
                    <a:pt x="428203" y="1167954"/>
                    <a:pt x="426969" y="1161007"/>
                    <a:pt x="425116" y="1154213"/>
                  </a:cubicBezTo>
                  <a:cubicBezTo>
                    <a:pt x="424498" y="1152669"/>
                    <a:pt x="424189" y="1151126"/>
                    <a:pt x="423726" y="1149582"/>
                  </a:cubicBezTo>
                  <a:cubicBezTo>
                    <a:pt x="419558" y="1131518"/>
                    <a:pt x="419403" y="1113455"/>
                    <a:pt x="418786" y="1094928"/>
                  </a:cubicBezTo>
                  <a:cubicBezTo>
                    <a:pt x="417396" y="1048302"/>
                    <a:pt x="422028" y="999669"/>
                    <a:pt x="393775" y="957675"/>
                  </a:cubicBezTo>
                  <a:cubicBezTo>
                    <a:pt x="390841" y="953352"/>
                    <a:pt x="389915" y="948257"/>
                    <a:pt x="389452" y="943008"/>
                  </a:cubicBezTo>
                  <a:cubicBezTo>
                    <a:pt x="388834" y="936832"/>
                    <a:pt x="387753" y="930657"/>
                    <a:pt x="384665" y="925253"/>
                  </a:cubicBezTo>
                  <a:cubicBezTo>
                    <a:pt x="369072" y="898235"/>
                    <a:pt x="354251" y="870754"/>
                    <a:pt x="348384" y="839567"/>
                  </a:cubicBezTo>
                  <a:cubicBezTo>
                    <a:pt x="346377" y="811777"/>
                    <a:pt x="332482" y="789699"/>
                    <a:pt x="317815" y="767003"/>
                  </a:cubicBezTo>
                  <a:cubicBezTo>
                    <a:pt x="298516" y="737361"/>
                    <a:pt x="279372" y="707718"/>
                    <a:pt x="257757" y="679464"/>
                  </a:cubicBezTo>
                  <a:cubicBezTo>
                    <a:pt x="232591" y="646425"/>
                    <a:pt x="200787" y="620642"/>
                    <a:pt x="169292" y="594241"/>
                  </a:cubicBezTo>
                  <a:cubicBezTo>
                    <a:pt x="152772" y="580500"/>
                    <a:pt x="132084" y="581118"/>
                    <a:pt x="112322" y="579111"/>
                  </a:cubicBezTo>
                  <a:cubicBezTo>
                    <a:pt x="102132" y="578030"/>
                    <a:pt x="91788" y="580192"/>
                    <a:pt x="81753" y="577258"/>
                  </a:cubicBezTo>
                  <a:cubicBezTo>
                    <a:pt x="77893" y="575560"/>
                    <a:pt x="74650" y="573399"/>
                    <a:pt x="73878" y="568921"/>
                  </a:cubicBezTo>
                  <a:cubicBezTo>
                    <a:pt x="79591" y="554872"/>
                    <a:pt x="74033" y="546226"/>
                    <a:pt x="61836" y="538506"/>
                  </a:cubicBezTo>
                  <a:cubicBezTo>
                    <a:pt x="45780" y="528162"/>
                    <a:pt x="29569" y="518436"/>
                    <a:pt x="11505" y="512106"/>
                  </a:cubicBezTo>
                  <a:cubicBezTo>
                    <a:pt x="5330" y="509944"/>
                    <a:pt x="-2081" y="506856"/>
                    <a:pt x="543" y="498056"/>
                  </a:cubicBezTo>
                  <a:cubicBezTo>
                    <a:pt x="3014" y="490028"/>
                    <a:pt x="10116" y="488330"/>
                    <a:pt x="17989" y="488947"/>
                  </a:cubicBezTo>
                  <a:cubicBezTo>
                    <a:pt x="47169" y="490800"/>
                    <a:pt x="76349" y="489565"/>
                    <a:pt x="104756" y="482463"/>
                  </a:cubicBezTo>
                  <a:cubicBezTo>
                    <a:pt x="121739" y="478294"/>
                    <a:pt x="136561" y="468259"/>
                    <a:pt x="152926" y="462547"/>
                  </a:cubicBezTo>
                  <a:cubicBezTo>
                    <a:pt x="159565" y="460231"/>
                    <a:pt x="160800" y="453592"/>
                    <a:pt x="160955" y="447108"/>
                  </a:cubicBezTo>
                  <a:cubicBezTo>
                    <a:pt x="160955" y="438462"/>
                    <a:pt x="162807" y="430742"/>
                    <a:pt x="171144" y="426111"/>
                  </a:cubicBezTo>
                  <a:cubicBezTo>
                    <a:pt x="175622" y="423486"/>
                    <a:pt x="176702" y="419163"/>
                    <a:pt x="176394" y="414068"/>
                  </a:cubicBezTo>
                  <a:cubicBezTo>
                    <a:pt x="176085" y="410517"/>
                    <a:pt x="175158" y="406194"/>
                    <a:pt x="177783" y="403570"/>
                  </a:cubicBezTo>
                  <a:cubicBezTo>
                    <a:pt x="193068" y="387976"/>
                    <a:pt x="181643" y="375471"/>
                    <a:pt x="173306" y="362656"/>
                  </a:cubicBezTo>
                  <a:cubicBezTo>
                    <a:pt x="171144" y="359260"/>
                    <a:pt x="168056" y="356326"/>
                    <a:pt x="165895" y="352775"/>
                  </a:cubicBezTo>
                  <a:cubicBezTo>
                    <a:pt x="157558" y="338263"/>
                    <a:pt x="161418" y="329308"/>
                    <a:pt x="177783" y="327301"/>
                  </a:cubicBezTo>
                  <a:cubicBezTo>
                    <a:pt x="191987" y="325448"/>
                    <a:pt x="201405" y="315259"/>
                    <a:pt x="212675" y="308774"/>
                  </a:cubicBezTo>
                  <a:cubicBezTo>
                    <a:pt x="219468" y="304760"/>
                    <a:pt x="218233" y="296114"/>
                    <a:pt x="215917" y="288858"/>
                  </a:cubicBezTo>
                  <a:cubicBezTo>
                    <a:pt x="207735" y="263847"/>
                    <a:pt x="200015" y="238990"/>
                    <a:pt x="189054" y="214905"/>
                  </a:cubicBezTo>
                  <a:cubicBezTo>
                    <a:pt x="178401" y="191592"/>
                    <a:pt x="168365" y="167816"/>
                    <a:pt x="161263" y="142959"/>
                  </a:cubicBezTo>
                  <a:cubicBezTo>
                    <a:pt x="160183" y="138945"/>
                    <a:pt x="158639" y="135086"/>
                    <a:pt x="158947" y="130917"/>
                  </a:cubicBezTo>
                  <a:cubicBezTo>
                    <a:pt x="159256" y="124278"/>
                    <a:pt x="159565" y="116404"/>
                    <a:pt x="167130" y="114243"/>
                  </a:cubicBezTo>
                  <a:cubicBezTo>
                    <a:pt x="173769" y="112236"/>
                    <a:pt x="177011" y="118720"/>
                    <a:pt x="179636" y="123506"/>
                  </a:cubicBezTo>
                  <a:cubicBezTo>
                    <a:pt x="183804" y="131226"/>
                    <a:pt x="190134" y="136012"/>
                    <a:pt x="198008" y="139254"/>
                  </a:cubicBezTo>
                  <a:cubicBezTo>
                    <a:pt x="210823" y="144658"/>
                    <a:pt x="220858" y="153149"/>
                    <a:pt x="227034" y="165655"/>
                  </a:cubicBezTo>
                  <a:cubicBezTo>
                    <a:pt x="232283" y="176308"/>
                    <a:pt x="239385" y="178315"/>
                    <a:pt x="249266" y="171367"/>
                  </a:cubicBezTo>
                  <a:cubicBezTo>
                    <a:pt x="256676" y="166118"/>
                    <a:pt x="264705" y="166890"/>
                    <a:pt x="272733" y="170286"/>
                  </a:cubicBezTo>
                  <a:cubicBezTo>
                    <a:pt x="300060" y="181557"/>
                    <a:pt x="329703" y="183718"/>
                    <a:pt x="357647" y="192364"/>
                  </a:cubicBezTo>
                  <a:cubicBezTo>
                    <a:pt x="362742" y="193908"/>
                    <a:pt x="367837" y="192673"/>
                    <a:pt x="372778" y="191129"/>
                  </a:cubicBezTo>
                  <a:cubicBezTo>
                    <a:pt x="385592" y="186961"/>
                    <a:pt x="398561" y="184490"/>
                    <a:pt x="412147" y="184953"/>
                  </a:cubicBezTo>
                  <a:cubicBezTo>
                    <a:pt x="426042" y="185417"/>
                    <a:pt x="438085" y="178006"/>
                    <a:pt x="449973" y="172911"/>
                  </a:cubicBezTo>
                  <a:cubicBezTo>
                    <a:pt x="472050" y="163339"/>
                    <a:pt x="493510" y="152068"/>
                    <a:pt x="512346" y="136784"/>
                  </a:cubicBezTo>
                  <a:cubicBezTo>
                    <a:pt x="518367" y="131843"/>
                    <a:pt x="523925" y="126440"/>
                    <a:pt x="531336" y="123815"/>
                  </a:cubicBezTo>
                  <a:cubicBezTo>
                    <a:pt x="553568" y="115632"/>
                    <a:pt x="576109" y="108530"/>
                    <a:pt x="595254" y="94018"/>
                  </a:cubicBezTo>
                  <a:cubicBezTo>
                    <a:pt x="596026" y="93400"/>
                    <a:pt x="597106" y="92937"/>
                    <a:pt x="598032" y="92937"/>
                  </a:cubicBezTo>
                  <a:cubicBezTo>
                    <a:pt x="624433" y="92474"/>
                    <a:pt x="636784" y="74719"/>
                    <a:pt x="648827" y="54648"/>
                  </a:cubicBezTo>
                  <a:cubicBezTo>
                    <a:pt x="659171" y="37666"/>
                    <a:pt x="675845" y="25160"/>
                    <a:pt x="686344" y="7868"/>
                  </a:cubicBezTo>
                  <a:cubicBezTo>
                    <a:pt x="689122" y="3237"/>
                    <a:pt x="694217" y="-5255"/>
                    <a:pt x="701628" y="4472"/>
                  </a:cubicBezTo>
                  <a:cubicBezTo>
                    <a:pt x="704561" y="11728"/>
                    <a:pt x="704716" y="19293"/>
                    <a:pt x="705025" y="27013"/>
                  </a:cubicBezTo>
                  <a:cubicBezTo>
                    <a:pt x="706105" y="46311"/>
                    <a:pt x="706569" y="65456"/>
                    <a:pt x="704716" y="84754"/>
                  </a:cubicBezTo>
                  <a:cubicBezTo>
                    <a:pt x="703481" y="98186"/>
                    <a:pt x="694989" y="109611"/>
                    <a:pt x="694526" y="122734"/>
                  </a:cubicBezTo>
                  <a:cubicBezTo>
                    <a:pt x="694063" y="135086"/>
                    <a:pt x="688968" y="144812"/>
                    <a:pt x="682793" y="154693"/>
                  </a:cubicBezTo>
                  <a:cubicBezTo>
                    <a:pt x="680014" y="163339"/>
                    <a:pt x="672449" y="162258"/>
                    <a:pt x="666118" y="162258"/>
                  </a:cubicBezTo>
                  <a:cubicBezTo>
                    <a:pt x="636012" y="162258"/>
                    <a:pt x="618566" y="183873"/>
                    <a:pt x="598959" y="201473"/>
                  </a:cubicBezTo>
                  <a:cubicBezTo>
                    <a:pt x="594327" y="205642"/>
                    <a:pt x="595716" y="211817"/>
                    <a:pt x="596026" y="217530"/>
                  </a:cubicBezTo>
                  <a:cubicBezTo>
                    <a:pt x="596797" y="235748"/>
                    <a:pt x="584755" y="244702"/>
                    <a:pt x="569470" y="234976"/>
                  </a:cubicBezTo>
                  <a:cubicBezTo>
                    <a:pt x="530101" y="209965"/>
                    <a:pt x="497988" y="235902"/>
                    <a:pt x="464022" y="248253"/>
                  </a:cubicBezTo>
                  <a:cubicBezTo>
                    <a:pt x="457692" y="250569"/>
                    <a:pt x="454913" y="257980"/>
                    <a:pt x="453678" y="264619"/>
                  </a:cubicBezTo>
                  <a:cubicBezTo>
                    <a:pt x="449664" y="284998"/>
                    <a:pt x="438702" y="302907"/>
                    <a:pt x="431754" y="322052"/>
                  </a:cubicBezTo>
                  <a:cubicBezTo>
                    <a:pt x="423572" y="344593"/>
                    <a:pt x="413536" y="366670"/>
                    <a:pt x="412147" y="391218"/>
                  </a:cubicBezTo>
                  <a:cubicBezTo>
                    <a:pt x="411375" y="404805"/>
                    <a:pt x="403810" y="416384"/>
                    <a:pt x="399178" y="428735"/>
                  </a:cubicBezTo>
                  <a:cubicBezTo>
                    <a:pt x="396399" y="435991"/>
                    <a:pt x="389452" y="439079"/>
                    <a:pt x="381269" y="434602"/>
                  </a:cubicBezTo>
                  <a:cubicBezTo>
                    <a:pt x="377564" y="432595"/>
                    <a:pt x="372778" y="430279"/>
                    <a:pt x="369535" y="432904"/>
                  </a:cubicBezTo>
                  <a:cubicBezTo>
                    <a:pt x="357493" y="442476"/>
                    <a:pt x="342980" y="442321"/>
                    <a:pt x="329085" y="445255"/>
                  </a:cubicBezTo>
                  <a:cubicBezTo>
                    <a:pt x="318278" y="447571"/>
                    <a:pt x="306853" y="465789"/>
                    <a:pt x="308860" y="474898"/>
                  </a:cubicBezTo>
                  <a:cubicBezTo>
                    <a:pt x="311022" y="484624"/>
                    <a:pt x="326306" y="491263"/>
                    <a:pt x="339738" y="487867"/>
                  </a:cubicBezTo>
                  <a:cubicBezTo>
                    <a:pt x="350700" y="485088"/>
                    <a:pt x="361044" y="480301"/>
                    <a:pt x="372778" y="482463"/>
                  </a:cubicBezTo>
                  <a:cubicBezTo>
                    <a:pt x="386673" y="484933"/>
                    <a:pt x="389760" y="489410"/>
                    <a:pt x="383430" y="501762"/>
                  </a:cubicBezTo>
                  <a:cubicBezTo>
                    <a:pt x="380343" y="507937"/>
                    <a:pt x="381578" y="512260"/>
                    <a:pt x="384820" y="517355"/>
                  </a:cubicBezTo>
                  <a:cubicBezTo>
                    <a:pt x="390069" y="525692"/>
                    <a:pt x="389143" y="535110"/>
                    <a:pt x="380497" y="538506"/>
                  </a:cubicBezTo>
                  <a:cubicBezTo>
                    <a:pt x="363360" y="545300"/>
                    <a:pt x="367065" y="559967"/>
                    <a:pt x="368300" y="571083"/>
                  </a:cubicBezTo>
                  <a:cubicBezTo>
                    <a:pt x="369844" y="585441"/>
                    <a:pt x="377872" y="598873"/>
                    <a:pt x="394083" y="602578"/>
                  </a:cubicBezTo>
                  <a:cubicBezTo>
                    <a:pt x="408442" y="605820"/>
                    <a:pt x="419095" y="613540"/>
                    <a:pt x="428358" y="624502"/>
                  </a:cubicBezTo>
                  <a:cubicBezTo>
                    <a:pt x="439320" y="637625"/>
                    <a:pt x="453987" y="646734"/>
                    <a:pt x="467573" y="656769"/>
                  </a:cubicBezTo>
                  <a:cubicBezTo>
                    <a:pt x="477145" y="663871"/>
                    <a:pt x="487026" y="670047"/>
                    <a:pt x="494128" y="680082"/>
                  </a:cubicBezTo>
                  <a:cubicBezTo>
                    <a:pt x="496289" y="683015"/>
                    <a:pt x="499223" y="685022"/>
                    <a:pt x="502620" y="686566"/>
                  </a:cubicBezTo>
                  <a:cubicBezTo>
                    <a:pt x="528711" y="697682"/>
                    <a:pt x="574256" y="685022"/>
                    <a:pt x="591703" y="661864"/>
                  </a:cubicBezTo>
                  <a:cubicBezTo>
                    <a:pt x="617177" y="627744"/>
                    <a:pt x="645430" y="595631"/>
                    <a:pt x="669978" y="560739"/>
                  </a:cubicBezTo>
                  <a:cubicBezTo>
                    <a:pt x="698077" y="520906"/>
                    <a:pt x="728338" y="482617"/>
                    <a:pt x="755047" y="441704"/>
                  </a:cubicBezTo>
                  <a:cubicBezTo>
                    <a:pt x="769096" y="420244"/>
                    <a:pt x="785307" y="400173"/>
                    <a:pt x="800129" y="379176"/>
                  </a:cubicBezTo>
                  <a:cubicBezTo>
                    <a:pt x="808775" y="368060"/>
                    <a:pt x="819273" y="355091"/>
                    <a:pt x="837954" y="3603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6D7BBD14-8C4D-475C-A57E-CB05A10872AB}"/>
                </a:ext>
              </a:extLst>
            </p:cNvPr>
            <p:cNvSpPr/>
            <p:nvPr/>
          </p:nvSpPr>
          <p:spPr>
            <a:xfrm>
              <a:off x="3453151" y="5964"/>
              <a:ext cx="5286254" cy="6851881"/>
            </a:xfrm>
            <a:custGeom>
              <a:avLst/>
              <a:gdLst>
                <a:gd name="connsiteX0" fmla="*/ 2467151 w 5286254"/>
                <a:gd name="connsiteY0" fmla="*/ 4137706 h 6851881"/>
                <a:gd name="connsiteX1" fmla="*/ 2467769 w 5286254"/>
                <a:gd name="connsiteY1" fmla="*/ 4138324 h 6851881"/>
                <a:gd name="connsiteX2" fmla="*/ 2468232 w 5286254"/>
                <a:gd name="connsiteY2" fmla="*/ 4137706 h 6851881"/>
                <a:gd name="connsiteX3" fmla="*/ 2467151 w 5286254"/>
                <a:gd name="connsiteY3" fmla="*/ 4137706 h 6851881"/>
                <a:gd name="connsiteX4" fmla="*/ 2642847 w 5286254"/>
                <a:gd name="connsiteY4" fmla="*/ 4131685 h 6851881"/>
                <a:gd name="connsiteX5" fmla="*/ 2642384 w 5286254"/>
                <a:gd name="connsiteY5" fmla="*/ 4132148 h 6851881"/>
                <a:gd name="connsiteX6" fmla="*/ 2642847 w 5286254"/>
                <a:gd name="connsiteY6" fmla="*/ 4132148 h 6851881"/>
                <a:gd name="connsiteX7" fmla="*/ 2642847 w 5286254"/>
                <a:gd name="connsiteY7" fmla="*/ 4131685 h 6851881"/>
                <a:gd name="connsiteX8" fmla="*/ 2942363 w 5286254"/>
                <a:gd name="connsiteY8" fmla="*/ 3841432 h 6851881"/>
                <a:gd name="connsiteX9" fmla="*/ 2941746 w 5286254"/>
                <a:gd name="connsiteY9" fmla="*/ 3841895 h 6851881"/>
                <a:gd name="connsiteX10" fmla="*/ 2942209 w 5286254"/>
                <a:gd name="connsiteY10" fmla="*/ 3842049 h 6851881"/>
                <a:gd name="connsiteX11" fmla="*/ 2942363 w 5286254"/>
                <a:gd name="connsiteY11" fmla="*/ 3841432 h 6851881"/>
                <a:gd name="connsiteX12" fmla="*/ 1515800 w 5286254"/>
                <a:gd name="connsiteY12" fmla="*/ 3680712 h 6851881"/>
                <a:gd name="connsiteX13" fmla="*/ 1515646 w 5286254"/>
                <a:gd name="connsiteY13" fmla="*/ 3680866 h 6851881"/>
                <a:gd name="connsiteX14" fmla="*/ 1515800 w 5286254"/>
                <a:gd name="connsiteY14" fmla="*/ 3680866 h 6851881"/>
                <a:gd name="connsiteX15" fmla="*/ 1515800 w 5286254"/>
                <a:gd name="connsiteY15" fmla="*/ 3680712 h 6851881"/>
                <a:gd name="connsiteX16" fmla="*/ 3099532 w 5286254"/>
                <a:gd name="connsiteY16" fmla="*/ 3671603 h 6851881"/>
                <a:gd name="connsiteX17" fmla="*/ 3099841 w 5286254"/>
                <a:gd name="connsiteY17" fmla="*/ 3671912 h 6851881"/>
                <a:gd name="connsiteX18" fmla="*/ 3099841 w 5286254"/>
                <a:gd name="connsiteY18" fmla="*/ 3671603 h 6851881"/>
                <a:gd name="connsiteX19" fmla="*/ 3099532 w 5286254"/>
                <a:gd name="connsiteY19" fmla="*/ 3671603 h 6851881"/>
                <a:gd name="connsiteX20" fmla="*/ 3170706 w 5286254"/>
                <a:gd name="connsiteY20" fmla="*/ 3594408 h 6851881"/>
                <a:gd name="connsiteX21" fmla="*/ 3170397 w 5286254"/>
                <a:gd name="connsiteY21" fmla="*/ 3594563 h 6851881"/>
                <a:gd name="connsiteX22" fmla="*/ 3170706 w 5286254"/>
                <a:gd name="connsiteY22" fmla="*/ 3594871 h 6851881"/>
                <a:gd name="connsiteX23" fmla="*/ 3170706 w 5286254"/>
                <a:gd name="connsiteY23" fmla="*/ 3594408 h 6851881"/>
                <a:gd name="connsiteX24" fmla="*/ 3238637 w 5286254"/>
                <a:gd name="connsiteY24" fmla="*/ 3519838 h 6851881"/>
                <a:gd name="connsiteX25" fmla="*/ 3238637 w 5286254"/>
                <a:gd name="connsiteY25" fmla="*/ 3520146 h 6851881"/>
                <a:gd name="connsiteX26" fmla="*/ 3238792 w 5286254"/>
                <a:gd name="connsiteY26" fmla="*/ 3519992 h 6851881"/>
                <a:gd name="connsiteX27" fmla="*/ 3238637 w 5286254"/>
                <a:gd name="connsiteY27" fmla="*/ 3519838 h 6851881"/>
                <a:gd name="connsiteX28" fmla="*/ 3238637 w 5286254"/>
                <a:gd name="connsiteY28" fmla="*/ 3517058 h 6851881"/>
                <a:gd name="connsiteX29" fmla="*/ 3238637 w 5286254"/>
                <a:gd name="connsiteY29" fmla="*/ 3517368 h 6851881"/>
                <a:gd name="connsiteX30" fmla="*/ 3238946 w 5286254"/>
                <a:gd name="connsiteY30" fmla="*/ 3517058 h 6851881"/>
                <a:gd name="connsiteX31" fmla="*/ 3238637 w 5286254"/>
                <a:gd name="connsiteY31" fmla="*/ 3517058 h 6851881"/>
                <a:gd name="connsiteX32" fmla="*/ 3266428 w 5286254"/>
                <a:gd name="connsiteY32" fmla="*/ 3486180 h 6851881"/>
                <a:gd name="connsiteX33" fmla="*/ 3266428 w 5286254"/>
                <a:gd name="connsiteY33" fmla="*/ 3486490 h 6851881"/>
                <a:gd name="connsiteX34" fmla="*/ 3266582 w 5286254"/>
                <a:gd name="connsiteY34" fmla="*/ 3486180 h 6851881"/>
                <a:gd name="connsiteX35" fmla="*/ 3272449 w 5286254"/>
                <a:gd name="connsiteY35" fmla="*/ 3479696 h 6851881"/>
                <a:gd name="connsiteX36" fmla="*/ 3272449 w 5286254"/>
                <a:gd name="connsiteY36" fmla="*/ 3480005 h 6851881"/>
                <a:gd name="connsiteX37" fmla="*/ 3272758 w 5286254"/>
                <a:gd name="connsiteY37" fmla="*/ 3479696 h 6851881"/>
                <a:gd name="connsiteX38" fmla="*/ 3272449 w 5286254"/>
                <a:gd name="connsiteY38" fmla="*/ 3479696 h 6851881"/>
                <a:gd name="connsiteX39" fmla="*/ 3275537 w 5286254"/>
                <a:gd name="connsiteY39" fmla="*/ 3476608 h 6851881"/>
                <a:gd name="connsiteX40" fmla="*/ 3275382 w 5286254"/>
                <a:gd name="connsiteY40" fmla="*/ 3476917 h 6851881"/>
                <a:gd name="connsiteX41" fmla="*/ 3275691 w 5286254"/>
                <a:gd name="connsiteY41" fmla="*/ 3476608 h 6851881"/>
                <a:gd name="connsiteX42" fmla="*/ 3538463 w 5286254"/>
                <a:gd name="connsiteY42" fmla="*/ 3183889 h 6851881"/>
                <a:gd name="connsiteX43" fmla="*/ 3538308 w 5286254"/>
                <a:gd name="connsiteY43" fmla="*/ 3184044 h 6851881"/>
                <a:gd name="connsiteX44" fmla="*/ 3538463 w 5286254"/>
                <a:gd name="connsiteY44" fmla="*/ 3184044 h 6851881"/>
                <a:gd name="connsiteX45" fmla="*/ 3538463 w 5286254"/>
                <a:gd name="connsiteY45" fmla="*/ 3183889 h 6851881"/>
                <a:gd name="connsiteX46" fmla="*/ 2028529 w 5286254"/>
                <a:gd name="connsiteY46" fmla="*/ 3110091 h 6851881"/>
                <a:gd name="connsiteX47" fmla="*/ 2028529 w 5286254"/>
                <a:gd name="connsiteY47" fmla="*/ 3111326 h 6851881"/>
                <a:gd name="connsiteX48" fmla="*/ 2029764 w 5286254"/>
                <a:gd name="connsiteY48" fmla="*/ 3110245 h 6851881"/>
                <a:gd name="connsiteX49" fmla="*/ 2028529 w 5286254"/>
                <a:gd name="connsiteY49" fmla="*/ 3110091 h 6851881"/>
                <a:gd name="connsiteX50" fmla="*/ 3785641 w 5286254"/>
                <a:gd name="connsiteY50" fmla="*/ 2915406 h 6851881"/>
                <a:gd name="connsiteX51" fmla="*/ 3785487 w 5286254"/>
                <a:gd name="connsiteY51" fmla="*/ 2915562 h 6851881"/>
                <a:gd name="connsiteX52" fmla="*/ 3785641 w 5286254"/>
                <a:gd name="connsiteY52" fmla="*/ 2915715 h 6851881"/>
                <a:gd name="connsiteX53" fmla="*/ 3785641 w 5286254"/>
                <a:gd name="connsiteY53" fmla="*/ 2915406 h 6851881"/>
                <a:gd name="connsiteX54" fmla="*/ 3981099 w 5286254"/>
                <a:gd name="connsiteY54" fmla="*/ 2685055 h 6851881"/>
                <a:gd name="connsiteX55" fmla="*/ 3982334 w 5286254"/>
                <a:gd name="connsiteY55" fmla="*/ 2687681 h 6851881"/>
                <a:gd name="connsiteX56" fmla="*/ 3982643 w 5286254"/>
                <a:gd name="connsiteY56" fmla="*/ 2687217 h 6851881"/>
                <a:gd name="connsiteX57" fmla="*/ 3981099 w 5286254"/>
                <a:gd name="connsiteY57" fmla="*/ 2685055 h 6851881"/>
                <a:gd name="connsiteX58" fmla="*/ 4121902 w 5286254"/>
                <a:gd name="connsiteY58" fmla="*/ 2532522 h 6851881"/>
                <a:gd name="connsiteX59" fmla="*/ 4121594 w 5286254"/>
                <a:gd name="connsiteY59" fmla="*/ 2532830 h 6851881"/>
                <a:gd name="connsiteX60" fmla="*/ 4122057 w 5286254"/>
                <a:gd name="connsiteY60" fmla="*/ 2532677 h 6851881"/>
                <a:gd name="connsiteX61" fmla="*/ 4121902 w 5286254"/>
                <a:gd name="connsiteY61" fmla="*/ 2532522 h 6851881"/>
                <a:gd name="connsiteX62" fmla="*/ 4003485 w 5286254"/>
                <a:gd name="connsiteY62" fmla="*/ 594303 h 6851881"/>
                <a:gd name="connsiteX63" fmla="*/ 4009970 w 5286254"/>
                <a:gd name="connsiteY63" fmla="*/ 603412 h 6851881"/>
                <a:gd name="connsiteX64" fmla="*/ 4004566 w 5286254"/>
                <a:gd name="connsiteY64" fmla="*/ 611132 h 6851881"/>
                <a:gd name="connsiteX65" fmla="*/ 3998545 w 5286254"/>
                <a:gd name="connsiteY65" fmla="*/ 602486 h 6851881"/>
                <a:gd name="connsiteX66" fmla="*/ 4003485 w 5286254"/>
                <a:gd name="connsiteY66" fmla="*/ 594303 h 6851881"/>
                <a:gd name="connsiteX67" fmla="*/ 4651151 w 5286254"/>
                <a:gd name="connsiteY67" fmla="*/ 408728 h 6851881"/>
                <a:gd name="connsiteX68" fmla="*/ 4713216 w 5286254"/>
                <a:gd name="connsiteY68" fmla="*/ 422624 h 6851881"/>
                <a:gd name="connsiteX69" fmla="*/ 4800601 w 5286254"/>
                <a:gd name="connsiteY69" fmla="*/ 479130 h 6851881"/>
                <a:gd name="connsiteX70" fmla="*/ 4850314 w 5286254"/>
                <a:gd name="connsiteY70" fmla="*/ 554164 h 6851881"/>
                <a:gd name="connsiteX71" fmla="*/ 4863592 w 5286254"/>
                <a:gd name="connsiteY71" fmla="*/ 596775 h 6851881"/>
                <a:gd name="connsiteX72" fmla="*/ 4864364 w 5286254"/>
                <a:gd name="connsiteY72" fmla="*/ 644791 h 6851881"/>
                <a:gd name="connsiteX73" fmla="*/ 4849079 w 5286254"/>
                <a:gd name="connsiteY73" fmla="*/ 735263 h 6851881"/>
                <a:gd name="connsiteX74" fmla="*/ 4916547 w 5286254"/>
                <a:gd name="connsiteY74" fmla="*/ 729242 h 6851881"/>
                <a:gd name="connsiteX75" fmla="*/ 5017364 w 5286254"/>
                <a:gd name="connsiteY75" fmla="*/ 770310 h 6851881"/>
                <a:gd name="connsiteX76" fmla="*/ 5099191 w 5286254"/>
                <a:gd name="connsiteY76" fmla="*/ 862017 h 6851881"/>
                <a:gd name="connsiteX77" fmla="*/ 5109998 w 5286254"/>
                <a:gd name="connsiteY77" fmla="*/ 896755 h 6851881"/>
                <a:gd name="connsiteX78" fmla="*/ 5117254 w 5286254"/>
                <a:gd name="connsiteY78" fmla="*/ 976111 h 6851881"/>
                <a:gd name="connsiteX79" fmla="*/ 5112777 w 5286254"/>
                <a:gd name="connsiteY79" fmla="*/ 1036941 h 6851881"/>
                <a:gd name="connsiteX80" fmla="*/ 5103822 w 5286254"/>
                <a:gd name="connsiteY80" fmla="*/ 1083413 h 6851881"/>
                <a:gd name="connsiteX81" fmla="*/ 5101507 w 5286254"/>
                <a:gd name="connsiteY81" fmla="*/ 1087273 h 6851881"/>
                <a:gd name="connsiteX82" fmla="*/ 5100117 w 5286254"/>
                <a:gd name="connsiteY82" fmla="*/ 1086809 h 6851881"/>
                <a:gd name="connsiteX83" fmla="*/ 5100117 w 5286254"/>
                <a:gd name="connsiteY83" fmla="*/ 1087119 h 6851881"/>
                <a:gd name="connsiteX84" fmla="*/ 5101507 w 5286254"/>
                <a:gd name="connsiteY84" fmla="*/ 1087273 h 6851881"/>
                <a:gd name="connsiteX85" fmla="*/ 5100580 w 5286254"/>
                <a:gd name="connsiteY85" fmla="*/ 1090052 h 6851881"/>
                <a:gd name="connsiteX86" fmla="*/ 5115865 w 5286254"/>
                <a:gd name="connsiteY86" fmla="*/ 1096227 h 6851881"/>
                <a:gd name="connsiteX87" fmla="*/ 5159712 w 5286254"/>
                <a:gd name="connsiteY87" fmla="*/ 1115681 h 6851881"/>
                <a:gd name="connsiteX88" fmla="*/ 5201088 w 5286254"/>
                <a:gd name="connsiteY88" fmla="*/ 1152116 h 6851881"/>
                <a:gd name="connsiteX89" fmla="*/ 5261300 w 5286254"/>
                <a:gd name="connsiteY89" fmla="*/ 1236723 h 6851881"/>
                <a:gd name="connsiteX90" fmla="*/ 5279210 w 5286254"/>
                <a:gd name="connsiteY90" fmla="*/ 1296470 h 6851881"/>
                <a:gd name="connsiteX91" fmla="*/ 5286157 w 5286254"/>
                <a:gd name="connsiteY91" fmla="*/ 1346494 h 6851881"/>
                <a:gd name="connsiteX92" fmla="*/ 5286003 w 5286254"/>
                <a:gd name="connsiteY92" fmla="*/ 1429400 h 6851881"/>
                <a:gd name="connsiteX93" fmla="*/ 5284304 w 5286254"/>
                <a:gd name="connsiteY93" fmla="*/ 1444994 h 6851881"/>
                <a:gd name="connsiteX94" fmla="*/ 5280753 w 5286254"/>
                <a:gd name="connsiteY94" fmla="*/ 1460279 h 6851881"/>
                <a:gd name="connsiteX95" fmla="*/ 5274269 w 5286254"/>
                <a:gd name="connsiteY95" fmla="*/ 1475564 h 6851881"/>
                <a:gd name="connsiteX96" fmla="*/ 5267784 w 5286254"/>
                <a:gd name="connsiteY96" fmla="*/ 1487914 h 6851881"/>
                <a:gd name="connsiteX97" fmla="*/ 5266395 w 5286254"/>
                <a:gd name="connsiteY97" fmla="*/ 1488223 h 6851881"/>
                <a:gd name="connsiteX98" fmla="*/ 5265005 w 5286254"/>
                <a:gd name="connsiteY98" fmla="*/ 1487761 h 6851881"/>
                <a:gd name="connsiteX99" fmla="*/ 5246170 w 5286254"/>
                <a:gd name="connsiteY99" fmla="*/ 1485289 h 6851881"/>
                <a:gd name="connsiteX100" fmla="*/ 5225482 w 5286254"/>
                <a:gd name="connsiteY100" fmla="*/ 1481431 h 6851881"/>
                <a:gd name="connsiteX101" fmla="*/ 5195839 w 5286254"/>
                <a:gd name="connsiteY101" fmla="*/ 1485598 h 6851881"/>
                <a:gd name="connsiteX102" fmla="*/ 5168203 w 5286254"/>
                <a:gd name="connsiteY102" fmla="*/ 1486371 h 6851881"/>
                <a:gd name="connsiteX103" fmla="*/ 5151066 w 5286254"/>
                <a:gd name="connsiteY103" fmla="*/ 1479268 h 6851881"/>
                <a:gd name="connsiteX104" fmla="*/ 5138406 w 5286254"/>
                <a:gd name="connsiteY104" fmla="*/ 1504279 h 6851881"/>
                <a:gd name="connsiteX105" fmla="*/ 5123121 w 5286254"/>
                <a:gd name="connsiteY105" fmla="*/ 1510609 h 6851881"/>
                <a:gd name="connsiteX106" fmla="*/ 5072944 w 5286254"/>
                <a:gd name="connsiteY106" fmla="*/ 1521726 h 6851881"/>
                <a:gd name="connsiteX107" fmla="*/ 5032649 w 5286254"/>
                <a:gd name="connsiteY107" fmla="*/ 1549516 h 6851881"/>
                <a:gd name="connsiteX108" fmla="*/ 5004704 w 5286254"/>
                <a:gd name="connsiteY108" fmla="*/ 1564646 h 6851881"/>
                <a:gd name="connsiteX109" fmla="*/ 4993742 w 5286254"/>
                <a:gd name="connsiteY109" fmla="*/ 1561405 h 6851881"/>
                <a:gd name="connsiteX110" fmla="*/ 4982472 w 5286254"/>
                <a:gd name="connsiteY110" fmla="*/ 1546891 h 6851881"/>
                <a:gd name="connsiteX111" fmla="*/ 4963328 w 5286254"/>
                <a:gd name="connsiteY111" fmla="*/ 1540870 h 6851881"/>
                <a:gd name="connsiteX112" fmla="*/ 4938317 w 5286254"/>
                <a:gd name="connsiteY112" fmla="*/ 1545348 h 6851881"/>
                <a:gd name="connsiteX113" fmla="*/ 4923649 w 5286254"/>
                <a:gd name="connsiteY113" fmla="*/ 1549052 h 6851881"/>
                <a:gd name="connsiteX114" fmla="*/ 4889684 w 5286254"/>
                <a:gd name="connsiteY114" fmla="*/ 1555692 h 6851881"/>
                <a:gd name="connsiteX115" fmla="*/ 4876252 w 5286254"/>
                <a:gd name="connsiteY115" fmla="*/ 1558008 h 6851881"/>
                <a:gd name="connsiteX116" fmla="*/ 4806622 w 5286254"/>
                <a:gd name="connsiteY116" fmla="*/ 1575916 h 6851881"/>
                <a:gd name="connsiteX117" fmla="*/ 4776361 w 5286254"/>
                <a:gd name="connsiteY117" fmla="*/ 1572983 h 6851881"/>
                <a:gd name="connsiteX118" fmla="*/ 4764782 w 5286254"/>
                <a:gd name="connsiteY118" fmla="*/ 1561405 h 6851881"/>
                <a:gd name="connsiteX119" fmla="*/ 4749189 w 5286254"/>
                <a:gd name="connsiteY119" fmla="*/ 1535466 h 6851881"/>
                <a:gd name="connsiteX120" fmla="*/ 4739154 w 5286254"/>
                <a:gd name="connsiteY120" fmla="*/ 1513234 h 6851881"/>
                <a:gd name="connsiteX121" fmla="*/ 4727574 w 5286254"/>
                <a:gd name="connsiteY121" fmla="*/ 1493627 h 6851881"/>
                <a:gd name="connsiteX122" fmla="*/ 4701019 w 5286254"/>
                <a:gd name="connsiteY122" fmla="*/ 1486061 h 6851881"/>
                <a:gd name="connsiteX123" fmla="*/ 4681721 w 5286254"/>
                <a:gd name="connsiteY123" fmla="*/ 1476027 h 6851881"/>
                <a:gd name="connsiteX124" fmla="*/ 4677089 w 5286254"/>
                <a:gd name="connsiteY124" fmla="*/ 1440671 h 6851881"/>
                <a:gd name="connsiteX125" fmla="*/ 4677398 w 5286254"/>
                <a:gd name="connsiteY125" fmla="*/ 1434649 h 6851881"/>
                <a:gd name="connsiteX126" fmla="*/ 4693608 w 5286254"/>
                <a:gd name="connsiteY126" fmla="*/ 1400067 h 6851881"/>
                <a:gd name="connsiteX127" fmla="*/ 4770958 w 5286254"/>
                <a:gd name="connsiteY127" fmla="*/ 1337076 h 6851881"/>
                <a:gd name="connsiteX128" fmla="*/ 4841205 w 5286254"/>
                <a:gd name="connsiteY128" fmla="*/ 1277635 h 6851881"/>
                <a:gd name="connsiteX129" fmla="*/ 4850778 w 5286254"/>
                <a:gd name="connsiteY129" fmla="*/ 1269915 h 6851881"/>
                <a:gd name="connsiteX130" fmla="*/ 4931678 w 5286254"/>
                <a:gd name="connsiteY130" fmla="*/ 1208778 h 6851881"/>
                <a:gd name="connsiteX131" fmla="*/ 4989883 w 5286254"/>
                <a:gd name="connsiteY131" fmla="*/ 1163542 h 6851881"/>
                <a:gd name="connsiteX132" fmla="*/ 5029561 w 5286254"/>
                <a:gd name="connsiteY132" fmla="*/ 1129576 h 6851881"/>
                <a:gd name="connsiteX133" fmla="*/ 5068158 w 5286254"/>
                <a:gd name="connsiteY133" fmla="*/ 1102095 h 6851881"/>
                <a:gd name="connsiteX134" fmla="*/ 5086068 w 5286254"/>
                <a:gd name="connsiteY134" fmla="*/ 1090207 h 6851881"/>
                <a:gd name="connsiteX135" fmla="*/ 5085450 w 5286254"/>
                <a:gd name="connsiteY135" fmla="*/ 1087119 h 6851881"/>
                <a:gd name="connsiteX136" fmla="*/ 5043456 w 5286254"/>
                <a:gd name="connsiteY136" fmla="*/ 1092059 h 6851881"/>
                <a:gd name="connsiteX137" fmla="*/ 4998837 w 5286254"/>
                <a:gd name="connsiteY137" fmla="*/ 1118768 h 6851881"/>
                <a:gd name="connsiteX138" fmla="*/ 4942176 w 5286254"/>
                <a:gd name="connsiteY138" fmla="*/ 1163696 h 6851881"/>
                <a:gd name="connsiteX139" fmla="*/ 4844447 w 5286254"/>
                <a:gd name="connsiteY139" fmla="*/ 1233017 h 6851881"/>
                <a:gd name="connsiteX140" fmla="*/ 4818356 w 5286254"/>
                <a:gd name="connsiteY140" fmla="*/ 1252006 h 6851881"/>
                <a:gd name="connsiteX141" fmla="*/ 4793190 w 5286254"/>
                <a:gd name="connsiteY141" fmla="*/ 1266210 h 6851881"/>
                <a:gd name="connsiteX142" fmla="*/ 4750424 w 5286254"/>
                <a:gd name="connsiteY142" fmla="*/ 1292148 h 6851881"/>
                <a:gd name="connsiteX143" fmla="*/ 4743013 w 5286254"/>
                <a:gd name="connsiteY143" fmla="*/ 1297397 h 6851881"/>
                <a:gd name="connsiteX144" fmla="*/ 4661959 w 5286254"/>
                <a:gd name="connsiteY144" fmla="*/ 1324262 h 6851881"/>
                <a:gd name="connsiteX145" fmla="*/ 4652695 w 5286254"/>
                <a:gd name="connsiteY145" fmla="*/ 1323798 h 6851881"/>
                <a:gd name="connsiteX146" fmla="*/ 4617803 w 5286254"/>
                <a:gd name="connsiteY146" fmla="*/ 1327812 h 6851881"/>
                <a:gd name="connsiteX147" fmla="*/ 4595262 w 5286254"/>
                <a:gd name="connsiteY147" fmla="*/ 1328430 h 6851881"/>
                <a:gd name="connsiteX148" fmla="*/ 4560370 w 5286254"/>
                <a:gd name="connsiteY148" fmla="*/ 1333525 h 6851881"/>
                <a:gd name="connsiteX149" fmla="*/ 4533197 w 5286254"/>
                <a:gd name="connsiteY149" fmla="*/ 1333833 h 6851881"/>
                <a:gd name="connsiteX150" fmla="*/ 4491203 w 5286254"/>
                <a:gd name="connsiteY150" fmla="*/ 1303418 h 6851881"/>
                <a:gd name="connsiteX151" fmla="*/ 4463413 w 5286254"/>
                <a:gd name="connsiteY151" fmla="*/ 1279796 h 6851881"/>
                <a:gd name="connsiteX152" fmla="*/ 4455848 w 5286254"/>
                <a:gd name="connsiteY152" fmla="*/ 1272231 h 6851881"/>
                <a:gd name="connsiteX153" fmla="*/ 4435469 w 5286254"/>
                <a:gd name="connsiteY153" fmla="*/ 1257564 h 6851881"/>
                <a:gd name="connsiteX154" fmla="*/ 4420338 w 5286254"/>
                <a:gd name="connsiteY154" fmla="*/ 1245213 h 6851881"/>
                <a:gd name="connsiteX155" fmla="*/ 4413699 w 5286254"/>
                <a:gd name="connsiteY155" fmla="*/ 1234869 h 6851881"/>
                <a:gd name="connsiteX156" fmla="*/ 4417714 w 5286254"/>
                <a:gd name="connsiteY156" fmla="*/ 1209704 h 6851881"/>
                <a:gd name="connsiteX157" fmla="*/ 4421264 w 5286254"/>
                <a:gd name="connsiteY157" fmla="*/ 1194882 h 6851881"/>
                <a:gd name="connsiteX158" fmla="*/ 4429293 w 5286254"/>
                <a:gd name="connsiteY158" fmla="*/ 1153043 h 6851881"/>
                <a:gd name="connsiteX159" fmla="*/ 4452606 w 5286254"/>
                <a:gd name="connsiteY159" fmla="*/ 1118923 h 6851881"/>
                <a:gd name="connsiteX160" fmla="*/ 4467119 w 5286254"/>
                <a:gd name="connsiteY160" fmla="*/ 1103174 h 6851881"/>
                <a:gd name="connsiteX161" fmla="*/ 4493365 w 5286254"/>
                <a:gd name="connsiteY161" fmla="*/ 1071834 h 6851881"/>
                <a:gd name="connsiteX162" fmla="*/ 4528875 w 5286254"/>
                <a:gd name="connsiteY162" fmla="*/ 1023818 h 6851881"/>
                <a:gd name="connsiteX163" fmla="*/ 4553886 w 5286254"/>
                <a:gd name="connsiteY163" fmla="*/ 992940 h 6851881"/>
                <a:gd name="connsiteX164" fmla="*/ 4607922 w 5286254"/>
                <a:gd name="connsiteY164" fmla="*/ 935970 h 6851881"/>
                <a:gd name="connsiteX165" fmla="*/ 4678478 w 5286254"/>
                <a:gd name="connsiteY165" fmla="*/ 866958 h 6851881"/>
                <a:gd name="connsiteX166" fmla="*/ 4780067 w 5286254"/>
                <a:gd name="connsiteY166" fmla="*/ 784668 h 6851881"/>
                <a:gd name="connsiteX167" fmla="*/ 4816657 w 5286254"/>
                <a:gd name="connsiteY167" fmla="*/ 759039 h 6851881"/>
                <a:gd name="connsiteX168" fmla="*/ 4824377 w 5286254"/>
                <a:gd name="connsiteY168" fmla="*/ 747306 h 6851881"/>
                <a:gd name="connsiteX169" fmla="*/ 4810790 w 5286254"/>
                <a:gd name="connsiteY169" fmla="*/ 747151 h 6851881"/>
                <a:gd name="connsiteX170" fmla="*/ 4768642 w 5286254"/>
                <a:gd name="connsiteY170" fmla="*/ 774478 h 6851881"/>
                <a:gd name="connsiteX171" fmla="*/ 4719855 w 5286254"/>
                <a:gd name="connsiteY171" fmla="*/ 816781 h 6851881"/>
                <a:gd name="connsiteX172" fmla="*/ 4679713 w 5286254"/>
                <a:gd name="connsiteY172" fmla="*/ 852754 h 6851881"/>
                <a:gd name="connsiteX173" fmla="*/ 4669369 w 5286254"/>
                <a:gd name="connsiteY173" fmla="*/ 862017 h 6851881"/>
                <a:gd name="connsiteX174" fmla="*/ 4562686 w 5286254"/>
                <a:gd name="connsiteY174" fmla="*/ 952644 h 6851881"/>
                <a:gd name="connsiteX175" fmla="*/ 4488887 w 5286254"/>
                <a:gd name="connsiteY175" fmla="*/ 999270 h 6851881"/>
                <a:gd name="connsiteX176" fmla="*/ 4483484 w 5286254"/>
                <a:gd name="connsiteY176" fmla="*/ 1002203 h 6851881"/>
                <a:gd name="connsiteX177" fmla="*/ 4426514 w 5286254"/>
                <a:gd name="connsiteY177" fmla="*/ 1024899 h 6851881"/>
                <a:gd name="connsiteX178" fmla="*/ 4389306 w 5286254"/>
                <a:gd name="connsiteY178" fmla="*/ 1019804 h 6851881"/>
                <a:gd name="connsiteX179" fmla="*/ 4348547 w 5286254"/>
                <a:gd name="connsiteY179" fmla="*/ 995256 h 6851881"/>
                <a:gd name="connsiteX180" fmla="*/ 4329094 w 5286254"/>
                <a:gd name="connsiteY180" fmla="*/ 971943 h 6851881"/>
                <a:gd name="connsiteX181" fmla="*/ 4309950 w 5286254"/>
                <a:gd name="connsiteY181" fmla="*/ 957739 h 6851881"/>
                <a:gd name="connsiteX182" fmla="*/ 4275520 w 5286254"/>
                <a:gd name="connsiteY182" fmla="*/ 921921 h 6851881"/>
                <a:gd name="connsiteX183" fmla="*/ 4264713 w 5286254"/>
                <a:gd name="connsiteY183" fmla="*/ 866340 h 6851881"/>
                <a:gd name="connsiteX184" fmla="*/ 4269190 w 5286254"/>
                <a:gd name="connsiteY184" fmla="*/ 833455 h 6851881"/>
                <a:gd name="connsiteX185" fmla="*/ 4282931 w 5286254"/>
                <a:gd name="connsiteY185" fmla="*/ 795938 h 6851881"/>
                <a:gd name="connsiteX186" fmla="*/ 4333571 w 5286254"/>
                <a:gd name="connsiteY186" fmla="*/ 711641 h 6851881"/>
                <a:gd name="connsiteX187" fmla="*/ 4366147 w 5286254"/>
                <a:gd name="connsiteY187" fmla="*/ 656061 h 6851881"/>
                <a:gd name="connsiteX188" fmla="*/ 4399032 w 5286254"/>
                <a:gd name="connsiteY188" fmla="*/ 598782 h 6851881"/>
                <a:gd name="connsiteX189" fmla="*/ 4429447 w 5286254"/>
                <a:gd name="connsiteY189" fmla="*/ 547062 h 6851881"/>
                <a:gd name="connsiteX190" fmla="*/ 4485799 w 5286254"/>
                <a:gd name="connsiteY190" fmla="*/ 470484 h 6851881"/>
                <a:gd name="connsiteX191" fmla="*/ 4499077 w 5286254"/>
                <a:gd name="connsiteY191" fmla="*/ 457824 h 6851881"/>
                <a:gd name="connsiteX192" fmla="*/ 4494909 w 5286254"/>
                <a:gd name="connsiteY192" fmla="*/ 453810 h 6851881"/>
                <a:gd name="connsiteX193" fmla="*/ 4495681 w 5286254"/>
                <a:gd name="connsiteY193" fmla="*/ 451340 h 6851881"/>
                <a:gd name="connsiteX194" fmla="*/ 4549099 w 5286254"/>
                <a:gd name="connsiteY194" fmla="*/ 433894 h 6851881"/>
                <a:gd name="connsiteX195" fmla="*/ 4600048 w 5286254"/>
                <a:gd name="connsiteY195" fmla="*/ 417837 h 6851881"/>
                <a:gd name="connsiteX196" fmla="*/ 4651151 w 5286254"/>
                <a:gd name="connsiteY196" fmla="*/ 408728 h 6851881"/>
                <a:gd name="connsiteX197" fmla="*/ 4337585 w 5286254"/>
                <a:gd name="connsiteY197" fmla="*/ 243375 h 6851881"/>
                <a:gd name="connsiteX198" fmla="*/ 4347621 w 5286254"/>
                <a:gd name="connsiteY198" fmla="*/ 251866 h 6851881"/>
                <a:gd name="connsiteX199" fmla="*/ 4413854 w 5286254"/>
                <a:gd name="connsiteY199" fmla="*/ 296022 h 6851881"/>
                <a:gd name="connsiteX200" fmla="*/ 4443651 w 5286254"/>
                <a:gd name="connsiteY200" fmla="*/ 319952 h 6851881"/>
                <a:gd name="connsiteX201" fmla="*/ 4468353 w 5286254"/>
                <a:gd name="connsiteY201" fmla="*/ 356388 h 6851881"/>
                <a:gd name="connsiteX202" fmla="*/ 4491821 w 5286254"/>
                <a:gd name="connsiteY202" fmla="*/ 448096 h 6851881"/>
                <a:gd name="connsiteX203" fmla="*/ 4460943 w 5286254"/>
                <a:gd name="connsiteY203" fmla="*/ 465696 h 6851881"/>
                <a:gd name="connsiteX204" fmla="*/ 4396099 w 5286254"/>
                <a:gd name="connsiteY204" fmla="*/ 557250 h 6851881"/>
                <a:gd name="connsiteX205" fmla="*/ 4359663 w 5286254"/>
                <a:gd name="connsiteY205" fmla="*/ 606809 h 6851881"/>
                <a:gd name="connsiteX206" fmla="*/ 4330792 w 5286254"/>
                <a:gd name="connsiteY206" fmla="*/ 648340 h 6851881"/>
                <a:gd name="connsiteX207" fmla="*/ 4249274 w 5286254"/>
                <a:gd name="connsiteY207" fmla="*/ 752399 h 6851881"/>
                <a:gd name="connsiteX208" fmla="*/ 4222719 w 5286254"/>
                <a:gd name="connsiteY208" fmla="*/ 772778 h 6851881"/>
                <a:gd name="connsiteX209" fmla="*/ 4175939 w 5286254"/>
                <a:gd name="connsiteY209" fmla="*/ 780806 h 6851881"/>
                <a:gd name="connsiteX210" fmla="*/ 4138422 w 5286254"/>
                <a:gd name="connsiteY210" fmla="*/ 762434 h 6851881"/>
                <a:gd name="connsiteX211" fmla="*/ 4127769 w 5286254"/>
                <a:gd name="connsiteY211" fmla="*/ 753634 h 6851881"/>
                <a:gd name="connsiteX212" fmla="*/ 4071571 w 5286254"/>
                <a:gd name="connsiteY212" fmla="*/ 706082 h 6851881"/>
                <a:gd name="connsiteX213" fmla="*/ 4049803 w 5286254"/>
                <a:gd name="connsiteY213" fmla="*/ 695892 h 6851881"/>
                <a:gd name="connsiteX214" fmla="*/ 4019079 w 5286254"/>
                <a:gd name="connsiteY214" fmla="*/ 648649 h 6851881"/>
                <a:gd name="connsiteX215" fmla="*/ 4020005 w 5286254"/>
                <a:gd name="connsiteY215" fmla="*/ 637996 h 6851881"/>
                <a:gd name="connsiteX216" fmla="*/ 4031276 w 5286254"/>
                <a:gd name="connsiteY216" fmla="*/ 626262 h 6851881"/>
                <a:gd name="connsiteX217" fmla="*/ 4039458 w 5286254"/>
                <a:gd name="connsiteY217" fmla="*/ 612367 h 6851881"/>
                <a:gd name="connsiteX218" fmla="*/ 4037605 w 5286254"/>
                <a:gd name="connsiteY218" fmla="*/ 608198 h 6851881"/>
                <a:gd name="connsiteX219" fmla="*/ 4029732 w 5286254"/>
                <a:gd name="connsiteY219" fmla="*/ 594149 h 6851881"/>
                <a:gd name="connsiteX220" fmla="*/ 4041157 w 5286254"/>
                <a:gd name="connsiteY220" fmla="*/ 582570 h 6851881"/>
                <a:gd name="connsiteX221" fmla="*/ 4036371 w 5286254"/>
                <a:gd name="connsiteY221" fmla="*/ 576703 h 6851881"/>
                <a:gd name="connsiteX222" fmla="*/ 4002714 w 5286254"/>
                <a:gd name="connsiteY222" fmla="*/ 578092 h 6851881"/>
                <a:gd name="connsiteX223" fmla="*/ 3961028 w 5286254"/>
                <a:gd name="connsiteY223" fmla="*/ 570527 h 6851881"/>
                <a:gd name="connsiteX224" fmla="*/ 3957941 w 5286254"/>
                <a:gd name="connsiteY224" fmla="*/ 558022 h 6851881"/>
                <a:gd name="connsiteX225" fmla="*/ 3998236 w 5286254"/>
                <a:gd name="connsiteY225" fmla="*/ 528842 h 6851881"/>
                <a:gd name="connsiteX226" fmla="*/ 4013366 w 5286254"/>
                <a:gd name="connsiteY226" fmla="*/ 523284 h 6851881"/>
                <a:gd name="connsiteX227" fmla="*/ 4038841 w 5286254"/>
                <a:gd name="connsiteY227" fmla="*/ 521277 h 6851881"/>
                <a:gd name="connsiteX228" fmla="*/ 4052582 w 5286254"/>
                <a:gd name="connsiteY228" fmla="*/ 514329 h 6851881"/>
                <a:gd name="connsiteX229" fmla="*/ 4064161 w 5286254"/>
                <a:gd name="connsiteY229" fmla="*/ 467086 h 6851881"/>
                <a:gd name="connsiteX230" fmla="*/ 4066013 w 5286254"/>
                <a:gd name="connsiteY230" fmla="*/ 456587 h 6851881"/>
                <a:gd name="connsiteX231" fmla="*/ 4084694 w 5286254"/>
                <a:gd name="connsiteY231" fmla="*/ 405021 h 6851881"/>
                <a:gd name="connsiteX232" fmla="*/ 4103684 w 5286254"/>
                <a:gd name="connsiteY232" fmla="*/ 354845 h 6851881"/>
                <a:gd name="connsiteX233" fmla="*/ 4125454 w 5286254"/>
                <a:gd name="connsiteY233" fmla="*/ 327981 h 6851881"/>
                <a:gd name="connsiteX234" fmla="*/ 4177637 w 5286254"/>
                <a:gd name="connsiteY234" fmla="*/ 310380 h 6851881"/>
                <a:gd name="connsiteX235" fmla="*/ 4206662 w 5286254"/>
                <a:gd name="connsiteY235" fmla="*/ 308682 h 6851881"/>
                <a:gd name="connsiteX236" fmla="*/ 4215617 w 5286254"/>
                <a:gd name="connsiteY236" fmla="*/ 313931 h 6851881"/>
                <a:gd name="connsiteX237" fmla="*/ 4231211 w 5286254"/>
                <a:gd name="connsiteY237" fmla="*/ 323195 h 6851881"/>
                <a:gd name="connsiteX238" fmla="*/ 4243871 w 5286254"/>
                <a:gd name="connsiteY238" fmla="*/ 321651 h 6851881"/>
                <a:gd name="connsiteX239" fmla="*/ 4247730 w 5286254"/>
                <a:gd name="connsiteY239" fmla="*/ 307601 h 6851881"/>
                <a:gd name="connsiteX240" fmla="*/ 4256067 w 5286254"/>
                <a:gd name="connsiteY240" fmla="*/ 281355 h 6851881"/>
                <a:gd name="connsiteX241" fmla="*/ 4289879 w 5286254"/>
                <a:gd name="connsiteY241" fmla="*/ 254491 h 6851881"/>
                <a:gd name="connsiteX242" fmla="*/ 4319058 w 5286254"/>
                <a:gd name="connsiteY242" fmla="*/ 248007 h 6851881"/>
                <a:gd name="connsiteX243" fmla="*/ 4337585 w 5286254"/>
                <a:gd name="connsiteY243" fmla="*/ 243375 h 6851881"/>
                <a:gd name="connsiteX244" fmla="*/ 4292966 w 5286254"/>
                <a:gd name="connsiteY244" fmla="*/ 235 h 6851881"/>
                <a:gd name="connsiteX245" fmla="*/ 4322301 w 5286254"/>
                <a:gd name="connsiteY245" fmla="*/ 7472 h 6851881"/>
                <a:gd name="connsiteX246" fmla="*/ 4351171 w 5286254"/>
                <a:gd name="connsiteY246" fmla="*/ 69074 h 6851881"/>
                <a:gd name="connsiteX247" fmla="*/ 4356112 w 5286254"/>
                <a:gd name="connsiteY247" fmla="*/ 94239 h 6851881"/>
                <a:gd name="connsiteX248" fmla="*/ 4346077 w 5286254"/>
                <a:gd name="connsiteY248" fmla="*/ 95320 h 6851881"/>
                <a:gd name="connsiteX249" fmla="*/ 4303774 w 5286254"/>
                <a:gd name="connsiteY249" fmla="*/ 149819 h 6851881"/>
                <a:gd name="connsiteX250" fmla="*/ 4293739 w 5286254"/>
                <a:gd name="connsiteY250" fmla="*/ 167111 h 6851881"/>
                <a:gd name="connsiteX251" fmla="*/ 4273977 w 5286254"/>
                <a:gd name="connsiteY251" fmla="*/ 181624 h 6851881"/>
                <a:gd name="connsiteX252" fmla="*/ 4233835 w 5286254"/>
                <a:gd name="connsiteY252" fmla="*/ 199070 h 6851881"/>
                <a:gd name="connsiteX253" fmla="*/ 4202494 w 5286254"/>
                <a:gd name="connsiteY253" fmla="*/ 211267 h 6851881"/>
                <a:gd name="connsiteX254" fmla="*/ 4169454 w 5286254"/>
                <a:gd name="connsiteY254" fmla="*/ 229948 h 6851881"/>
                <a:gd name="connsiteX255" fmla="*/ 4150619 w 5286254"/>
                <a:gd name="connsiteY255" fmla="*/ 242917 h 6851881"/>
                <a:gd name="connsiteX256" fmla="*/ 4126534 w 5286254"/>
                <a:gd name="connsiteY256" fmla="*/ 256657 h 6851881"/>
                <a:gd name="connsiteX257" fmla="*/ 4098744 w 5286254"/>
                <a:gd name="connsiteY257" fmla="*/ 269163 h 6851881"/>
                <a:gd name="connsiteX258" fmla="*/ 4088708 w 5286254"/>
                <a:gd name="connsiteY258" fmla="*/ 273023 h 6851881"/>
                <a:gd name="connsiteX259" fmla="*/ 4062308 w 5286254"/>
                <a:gd name="connsiteY259" fmla="*/ 279353 h 6851881"/>
                <a:gd name="connsiteX260" fmla="*/ 4029268 w 5286254"/>
                <a:gd name="connsiteY260" fmla="*/ 285219 h 6851881"/>
                <a:gd name="connsiteX261" fmla="*/ 4005338 w 5286254"/>
                <a:gd name="connsiteY261" fmla="*/ 285219 h 6851881"/>
                <a:gd name="connsiteX262" fmla="*/ 3972607 w 5286254"/>
                <a:gd name="connsiteY262" fmla="*/ 277500 h 6851881"/>
                <a:gd name="connsiteX263" fmla="*/ 3925364 w 5286254"/>
                <a:gd name="connsiteY263" fmla="*/ 263759 h 6851881"/>
                <a:gd name="connsiteX264" fmla="*/ 3900970 w 5286254"/>
                <a:gd name="connsiteY264" fmla="*/ 267001 h 6851881"/>
                <a:gd name="connsiteX265" fmla="*/ 3880128 w 5286254"/>
                <a:gd name="connsiteY265" fmla="*/ 261598 h 6851881"/>
                <a:gd name="connsiteX266" fmla="*/ 3850948 w 5286254"/>
                <a:gd name="connsiteY266" fmla="*/ 233808 h 6851881"/>
                <a:gd name="connsiteX267" fmla="*/ 3829333 w 5286254"/>
                <a:gd name="connsiteY267" fmla="*/ 213583 h 6851881"/>
                <a:gd name="connsiteX268" fmla="*/ 3825319 w 5286254"/>
                <a:gd name="connsiteY268" fmla="*/ 207098 h 6851881"/>
                <a:gd name="connsiteX269" fmla="*/ 3818372 w 5286254"/>
                <a:gd name="connsiteY269" fmla="*/ 208796 h 6851881"/>
                <a:gd name="connsiteX270" fmla="*/ 3817445 w 5286254"/>
                <a:gd name="connsiteY270" fmla="*/ 228404 h 6851881"/>
                <a:gd name="connsiteX271" fmla="*/ 3850485 w 5286254"/>
                <a:gd name="connsiteY271" fmla="*/ 312701 h 6851881"/>
                <a:gd name="connsiteX272" fmla="*/ 3874878 w 5286254"/>
                <a:gd name="connsiteY272" fmla="*/ 380632 h 6851881"/>
                <a:gd name="connsiteX273" fmla="*/ 3860366 w 5286254"/>
                <a:gd name="connsiteY273" fmla="*/ 407496 h 6851881"/>
                <a:gd name="connsiteX274" fmla="*/ 3853418 w 5286254"/>
                <a:gd name="connsiteY274" fmla="*/ 410275 h 6851881"/>
                <a:gd name="connsiteX275" fmla="*/ 3827944 w 5286254"/>
                <a:gd name="connsiteY275" fmla="*/ 420465 h 6851881"/>
                <a:gd name="connsiteX276" fmla="*/ 3819144 w 5286254"/>
                <a:gd name="connsiteY276" fmla="*/ 432044 h 6851881"/>
                <a:gd name="connsiteX277" fmla="*/ 3827635 w 5286254"/>
                <a:gd name="connsiteY277" fmla="*/ 446557 h 6851881"/>
                <a:gd name="connsiteX278" fmla="*/ 3843383 w 5286254"/>
                <a:gd name="connsiteY278" fmla="*/ 471105 h 6851881"/>
                <a:gd name="connsiteX279" fmla="*/ 3839523 w 5286254"/>
                <a:gd name="connsiteY279" fmla="*/ 489477 h 6851881"/>
                <a:gd name="connsiteX280" fmla="*/ 3834274 w 5286254"/>
                <a:gd name="connsiteY280" fmla="*/ 504762 h 6851881"/>
                <a:gd name="connsiteX281" fmla="*/ 3825937 w 5286254"/>
                <a:gd name="connsiteY281" fmla="*/ 520201 h 6851881"/>
                <a:gd name="connsiteX282" fmla="*/ 3818681 w 5286254"/>
                <a:gd name="connsiteY282" fmla="*/ 533478 h 6851881"/>
                <a:gd name="connsiteX283" fmla="*/ 3799845 w 5286254"/>
                <a:gd name="connsiteY283" fmla="*/ 560188 h 6851881"/>
                <a:gd name="connsiteX284" fmla="*/ 3774834 w 5286254"/>
                <a:gd name="connsiteY284" fmla="*/ 571458 h 6851881"/>
                <a:gd name="connsiteX285" fmla="*/ 3763409 w 5286254"/>
                <a:gd name="connsiteY285" fmla="*/ 575627 h 6851881"/>
                <a:gd name="connsiteX286" fmla="*/ 3726047 w 5286254"/>
                <a:gd name="connsiteY286" fmla="*/ 583655 h 6851881"/>
                <a:gd name="connsiteX287" fmla="*/ 3721569 w 5286254"/>
                <a:gd name="connsiteY287" fmla="*/ 584118 h 6851881"/>
                <a:gd name="connsiteX288" fmla="*/ 3669849 w 5286254"/>
                <a:gd name="connsiteY288" fmla="*/ 582420 h 6851881"/>
                <a:gd name="connsiteX289" fmla="*/ 3662284 w 5286254"/>
                <a:gd name="connsiteY289" fmla="*/ 583038 h 6851881"/>
                <a:gd name="connsiteX290" fmla="*/ 3656108 w 5286254"/>
                <a:gd name="connsiteY290" fmla="*/ 589368 h 6851881"/>
                <a:gd name="connsiteX291" fmla="*/ 3660894 w 5286254"/>
                <a:gd name="connsiteY291" fmla="*/ 596470 h 6851881"/>
                <a:gd name="connsiteX292" fmla="*/ 3673708 w 5286254"/>
                <a:gd name="connsiteY292" fmla="*/ 601719 h 6851881"/>
                <a:gd name="connsiteX293" fmla="*/ 3725583 w 5286254"/>
                <a:gd name="connsiteY293" fmla="*/ 631053 h 6851881"/>
                <a:gd name="connsiteX294" fmla="*/ 3729443 w 5286254"/>
                <a:gd name="connsiteY294" fmla="*/ 658843 h 6851881"/>
                <a:gd name="connsiteX295" fmla="*/ 3735619 w 5286254"/>
                <a:gd name="connsiteY295" fmla="*/ 664864 h 6851881"/>
                <a:gd name="connsiteX296" fmla="*/ 3789192 w 5286254"/>
                <a:gd name="connsiteY296" fmla="*/ 667489 h 6851881"/>
                <a:gd name="connsiteX297" fmla="*/ 3832113 w 5286254"/>
                <a:gd name="connsiteY297" fmla="*/ 686170 h 6851881"/>
                <a:gd name="connsiteX298" fmla="*/ 3939877 w 5286254"/>
                <a:gd name="connsiteY298" fmla="*/ 800882 h 6851881"/>
                <a:gd name="connsiteX299" fmla="*/ 3968902 w 5286254"/>
                <a:gd name="connsiteY299" fmla="*/ 845963 h 6851881"/>
                <a:gd name="connsiteX300" fmla="*/ 3994994 w 5286254"/>
                <a:gd name="connsiteY300" fmla="*/ 887339 h 6851881"/>
                <a:gd name="connsiteX301" fmla="*/ 4004257 w 5286254"/>
                <a:gd name="connsiteY301" fmla="*/ 927172 h 6851881"/>
                <a:gd name="connsiteX302" fmla="*/ 4012594 w 5286254"/>
                <a:gd name="connsiteY302" fmla="*/ 952800 h 6851881"/>
                <a:gd name="connsiteX303" fmla="*/ 4018924 w 5286254"/>
                <a:gd name="connsiteY303" fmla="*/ 972871 h 6851881"/>
                <a:gd name="connsiteX304" fmla="*/ 4038686 w 5286254"/>
                <a:gd name="connsiteY304" fmla="*/ 1005756 h 6851881"/>
                <a:gd name="connsiteX305" fmla="*/ 4046869 w 5286254"/>
                <a:gd name="connsiteY305" fmla="*/ 1031539 h 6851881"/>
                <a:gd name="connsiteX306" fmla="*/ 4050111 w 5286254"/>
                <a:gd name="connsiteY306" fmla="*/ 1043120 h 6851881"/>
                <a:gd name="connsiteX307" fmla="*/ 4071880 w 5286254"/>
                <a:gd name="connsiteY307" fmla="*/ 1091908 h 6851881"/>
                <a:gd name="connsiteX308" fmla="*/ 4075431 w 5286254"/>
                <a:gd name="connsiteY308" fmla="*/ 1129732 h 6851881"/>
                <a:gd name="connsiteX309" fmla="*/ 4078056 w 5286254"/>
                <a:gd name="connsiteY309" fmla="*/ 1175433 h 6851881"/>
                <a:gd name="connsiteX310" fmla="*/ 4078519 w 5286254"/>
                <a:gd name="connsiteY310" fmla="*/ 1181454 h 6851881"/>
                <a:gd name="connsiteX311" fmla="*/ 4081915 w 5286254"/>
                <a:gd name="connsiteY311" fmla="*/ 1241819 h 6851881"/>
                <a:gd name="connsiteX312" fmla="*/ 4091488 w 5286254"/>
                <a:gd name="connsiteY312" fmla="*/ 1266675 h 6851881"/>
                <a:gd name="connsiteX313" fmla="*/ 4094112 w 5286254"/>
                <a:gd name="connsiteY313" fmla="*/ 1306972 h 6851881"/>
                <a:gd name="connsiteX314" fmla="*/ 4108007 w 5286254"/>
                <a:gd name="connsiteY314" fmla="*/ 1322565 h 6851881"/>
                <a:gd name="connsiteX315" fmla="*/ 4118506 w 5286254"/>
                <a:gd name="connsiteY315" fmla="*/ 1321176 h 6851881"/>
                <a:gd name="connsiteX316" fmla="*/ 4148303 w 5286254"/>
                <a:gd name="connsiteY316" fmla="*/ 1317162 h 6851881"/>
                <a:gd name="connsiteX317" fmla="*/ 4159882 w 5286254"/>
                <a:gd name="connsiteY317" fmla="*/ 1320404 h 6851881"/>
                <a:gd name="connsiteX318" fmla="*/ 4187055 w 5286254"/>
                <a:gd name="connsiteY318" fmla="*/ 1342173 h 6851881"/>
                <a:gd name="connsiteX319" fmla="*/ 4195701 w 5286254"/>
                <a:gd name="connsiteY319" fmla="*/ 1422456 h 6851881"/>
                <a:gd name="connsiteX320" fmla="*/ 4198480 w 5286254"/>
                <a:gd name="connsiteY320" fmla="*/ 1489152 h 6851881"/>
                <a:gd name="connsiteX321" fmla="*/ 4198634 w 5286254"/>
                <a:gd name="connsiteY321" fmla="*/ 1496717 h 6851881"/>
                <a:gd name="connsiteX322" fmla="*/ 4194002 w 5286254"/>
                <a:gd name="connsiteY322" fmla="*/ 1597225 h 6851881"/>
                <a:gd name="connsiteX323" fmla="*/ 4197399 w 5286254"/>
                <a:gd name="connsiteY323" fmla="*/ 1598306 h 6851881"/>
                <a:gd name="connsiteX324" fmla="*/ 4210677 w 5286254"/>
                <a:gd name="connsiteY324" fmla="*/ 1577772 h 6851881"/>
                <a:gd name="connsiteX325" fmla="*/ 4227351 w 5286254"/>
                <a:gd name="connsiteY325" fmla="*/ 1550290 h 6851881"/>
                <a:gd name="connsiteX326" fmla="*/ 4254832 w 5286254"/>
                <a:gd name="connsiteY326" fmla="*/ 1543806 h 6851881"/>
                <a:gd name="connsiteX327" fmla="*/ 4267123 w 5286254"/>
                <a:gd name="connsiteY327" fmla="*/ 1550258 h 6851881"/>
                <a:gd name="connsiteX328" fmla="*/ 4266874 w 5286254"/>
                <a:gd name="connsiteY328" fmla="*/ 1550754 h 6851881"/>
                <a:gd name="connsiteX329" fmla="*/ 4267184 w 5286254"/>
                <a:gd name="connsiteY329" fmla="*/ 1550290 h 6851881"/>
                <a:gd name="connsiteX330" fmla="*/ 4267123 w 5286254"/>
                <a:gd name="connsiteY330" fmla="*/ 1550258 h 6851881"/>
                <a:gd name="connsiteX331" fmla="*/ 4267184 w 5286254"/>
                <a:gd name="connsiteY331" fmla="*/ 1550136 h 6851881"/>
                <a:gd name="connsiteX332" fmla="*/ 4282506 w 5286254"/>
                <a:gd name="connsiteY332" fmla="*/ 1553089 h 6851881"/>
                <a:gd name="connsiteX333" fmla="*/ 4291972 w 5286254"/>
                <a:gd name="connsiteY333" fmla="*/ 1565334 h 6851881"/>
                <a:gd name="connsiteX334" fmla="*/ 4291654 w 5286254"/>
                <a:gd name="connsiteY334" fmla="*/ 1565652 h 6851881"/>
                <a:gd name="connsiteX335" fmla="*/ 4291268 w 5286254"/>
                <a:gd name="connsiteY335" fmla="*/ 1565884 h 6851881"/>
                <a:gd name="connsiteX336" fmla="*/ 4291423 w 5286254"/>
                <a:gd name="connsiteY336" fmla="*/ 1565884 h 6851881"/>
                <a:gd name="connsiteX337" fmla="*/ 4291654 w 5286254"/>
                <a:gd name="connsiteY337" fmla="*/ 1565652 h 6851881"/>
                <a:gd name="connsiteX338" fmla="*/ 4292040 w 5286254"/>
                <a:gd name="connsiteY338" fmla="*/ 1565421 h 6851881"/>
                <a:gd name="connsiteX339" fmla="*/ 4291972 w 5286254"/>
                <a:gd name="connsiteY339" fmla="*/ 1565334 h 6851881"/>
                <a:gd name="connsiteX340" fmla="*/ 4292040 w 5286254"/>
                <a:gd name="connsiteY340" fmla="*/ 1565266 h 6851881"/>
                <a:gd name="connsiteX341" fmla="*/ 4294974 w 5286254"/>
                <a:gd name="connsiteY341" fmla="*/ 1568508 h 6851881"/>
                <a:gd name="connsiteX342" fmla="*/ 4295053 w 5286254"/>
                <a:gd name="connsiteY342" fmla="*/ 1568583 h 6851881"/>
                <a:gd name="connsiteX343" fmla="*/ 4304546 w 5286254"/>
                <a:gd name="connsiteY343" fmla="*/ 1577463 h 6851881"/>
                <a:gd name="connsiteX344" fmla="*/ 4307788 w 5286254"/>
                <a:gd name="connsiteY344" fmla="*/ 1580396 h 6851881"/>
                <a:gd name="connsiteX345" fmla="*/ 4306707 w 5286254"/>
                <a:gd name="connsiteY345" fmla="*/ 1581168 h 6851881"/>
                <a:gd name="connsiteX346" fmla="*/ 4306862 w 5286254"/>
                <a:gd name="connsiteY346" fmla="*/ 1581323 h 6851881"/>
                <a:gd name="connsiteX347" fmla="*/ 4307788 w 5286254"/>
                <a:gd name="connsiteY347" fmla="*/ 1580396 h 6851881"/>
                <a:gd name="connsiteX348" fmla="*/ 4310876 w 5286254"/>
                <a:gd name="connsiteY348" fmla="*/ 1583484 h 6851881"/>
                <a:gd name="connsiteX349" fmla="*/ 4316897 w 5286254"/>
                <a:gd name="connsiteY349" fmla="*/ 1589814 h 6851881"/>
                <a:gd name="connsiteX350" fmla="*/ 4319985 w 5286254"/>
                <a:gd name="connsiteY350" fmla="*/ 1592902 h 6851881"/>
                <a:gd name="connsiteX351" fmla="*/ 4341445 w 5286254"/>
                <a:gd name="connsiteY351" fmla="*/ 1617759 h 6851881"/>
                <a:gd name="connsiteX352" fmla="*/ 4340673 w 5286254"/>
                <a:gd name="connsiteY352" fmla="*/ 1618376 h 6851881"/>
                <a:gd name="connsiteX353" fmla="*/ 4340827 w 5286254"/>
                <a:gd name="connsiteY353" fmla="*/ 1618376 h 6851881"/>
                <a:gd name="connsiteX354" fmla="*/ 4341445 w 5286254"/>
                <a:gd name="connsiteY354" fmla="*/ 1617759 h 6851881"/>
                <a:gd name="connsiteX355" fmla="*/ 4344378 w 5286254"/>
                <a:gd name="connsiteY355" fmla="*/ 1621001 h 6851881"/>
                <a:gd name="connsiteX356" fmla="*/ 4343761 w 5286254"/>
                <a:gd name="connsiteY356" fmla="*/ 1621310 h 6851881"/>
                <a:gd name="connsiteX357" fmla="*/ 4343915 w 5286254"/>
                <a:gd name="connsiteY357" fmla="*/ 1621464 h 6851881"/>
                <a:gd name="connsiteX358" fmla="*/ 4344378 w 5286254"/>
                <a:gd name="connsiteY358" fmla="*/ 1621001 h 6851881"/>
                <a:gd name="connsiteX359" fmla="*/ 4347466 w 5286254"/>
                <a:gd name="connsiteY359" fmla="*/ 1624090 h 6851881"/>
                <a:gd name="connsiteX360" fmla="*/ 4347003 w 5286254"/>
                <a:gd name="connsiteY360" fmla="*/ 1624552 h 6851881"/>
                <a:gd name="connsiteX361" fmla="*/ 4347157 w 5286254"/>
                <a:gd name="connsiteY361" fmla="*/ 1624861 h 6851881"/>
                <a:gd name="connsiteX362" fmla="*/ 4347466 w 5286254"/>
                <a:gd name="connsiteY362" fmla="*/ 1624090 h 6851881"/>
                <a:gd name="connsiteX363" fmla="*/ 4353951 w 5286254"/>
                <a:gd name="connsiteY363" fmla="*/ 1629956 h 6851881"/>
                <a:gd name="connsiteX364" fmla="*/ 4366302 w 5286254"/>
                <a:gd name="connsiteY364" fmla="*/ 1642153 h 6851881"/>
                <a:gd name="connsiteX365" fmla="*/ 4409685 w 5286254"/>
                <a:gd name="connsiteY365" fmla="*/ 1693565 h 6851881"/>
                <a:gd name="connsiteX366" fmla="*/ 4448900 w 5286254"/>
                <a:gd name="connsiteY366" fmla="*/ 1746521 h 6851881"/>
                <a:gd name="connsiteX367" fmla="*/ 4459708 w 5286254"/>
                <a:gd name="connsiteY367" fmla="*/ 1761342 h 6851881"/>
                <a:gd name="connsiteX368" fmla="*/ 4496298 w 5286254"/>
                <a:gd name="connsiteY368" fmla="*/ 1799940 h 6851881"/>
                <a:gd name="connsiteX369" fmla="*/ 4543850 w 5286254"/>
                <a:gd name="connsiteY369" fmla="*/ 1828657 h 6851881"/>
                <a:gd name="connsiteX370" fmla="*/ 4571023 w 5286254"/>
                <a:gd name="connsiteY370" fmla="*/ 1843015 h 6851881"/>
                <a:gd name="connsiteX371" fmla="*/ 4593255 w 5286254"/>
                <a:gd name="connsiteY371" fmla="*/ 1845794 h 6851881"/>
                <a:gd name="connsiteX372" fmla="*/ 4641579 w 5286254"/>
                <a:gd name="connsiteY372" fmla="*/ 1844713 h 6851881"/>
                <a:gd name="connsiteX373" fmla="*/ 4725722 w 5286254"/>
                <a:gd name="connsiteY373" fmla="*/ 1861541 h 6851881"/>
                <a:gd name="connsiteX374" fmla="*/ 4753357 w 5286254"/>
                <a:gd name="connsiteY374" fmla="*/ 1862931 h 6851881"/>
                <a:gd name="connsiteX375" fmla="*/ 4811871 w 5286254"/>
                <a:gd name="connsiteY375" fmla="*/ 1862159 h 6851881"/>
                <a:gd name="connsiteX376" fmla="*/ 4838889 w 5286254"/>
                <a:gd name="connsiteY376" fmla="*/ 1852278 h 6851881"/>
                <a:gd name="connsiteX377" fmla="*/ 4861276 w 5286254"/>
                <a:gd name="connsiteY377" fmla="*/ 1842860 h 6851881"/>
                <a:gd name="connsiteX378" fmla="*/ 4897403 w 5286254"/>
                <a:gd name="connsiteY378" fmla="*/ 1823870 h 6851881"/>
                <a:gd name="connsiteX379" fmla="*/ 4922260 w 5286254"/>
                <a:gd name="connsiteY379" fmla="*/ 1819856 h 6851881"/>
                <a:gd name="connsiteX380" fmla="*/ 4944029 w 5286254"/>
                <a:gd name="connsiteY380" fmla="*/ 1820474 h 6851881"/>
                <a:gd name="connsiteX381" fmla="*/ 4967496 w 5286254"/>
                <a:gd name="connsiteY381" fmla="*/ 1822790 h 6851881"/>
                <a:gd name="connsiteX382" fmla="*/ 5001616 w 5286254"/>
                <a:gd name="connsiteY382" fmla="*/ 1843787 h 6851881"/>
                <a:gd name="connsiteX383" fmla="*/ 5020297 w 5286254"/>
                <a:gd name="connsiteY383" fmla="*/ 1870651 h 6851881"/>
                <a:gd name="connsiteX384" fmla="*/ 5026473 w 5286254"/>
                <a:gd name="connsiteY384" fmla="*/ 1876054 h 6851881"/>
                <a:gd name="connsiteX385" fmla="*/ 5014894 w 5286254"/>
                <a:gd name="connsiteY385" fmla="*/ 1899058 h 6851881"/>
                <a:gd name="connsiteX386" fmla="*/ 5008718 w 5286254"/>
                <a:gd name="connsiteY386" fmla="*/ 1905080 h 6851881"/>
                <a:gd name="connsiteX387" fmla="*/ 5005476 w 5286254"/>
                <a:gd name="connsiteY387" fmla="*/ 1914188 h 6851881"/>
                <a:gd name="connsiteX388" fmla="*/ 4986641 w 5286254"/>
                <a:gd name="connsiteY388" fmla="*/ 1947845 h 6851881"/>
                <a:gd name="connsiteX389" fmla="*/ 4983553 w 5286254"/>
                <a:gd name="connsiteY389" fmla="*/ 1951088 h 6851881"/>
                <a:gd name="connsiteX390" fmla="*/ 4955608 w 5286254"/>
                <a:gd name="connsiteY390" fmla="*/ 1992464 h 6851881"/>
                <a:gd name="connsiteX391" fmla="*/ 4932450 w 5286254"/>
                <a:gd name="connsiteY391" fmla="*/ 2029981 h 6851881"/>
                <a:gd name="connsiteX392" fmla="*/ 4891999 w 5286254"/>
                <a:gd name="connsiteY392" fmla="*/ 2089112 h 6851881"/>
                <a:gd name="connsiteX393" fmla="*/ 4870848 w 5286254"/>
                <a:gd name="connsiteY393" fmla="*/ 2118598 h 6851881"/>
                <a:gd name="connsiteX394" fmla="*/ 4862665 w 5286254"/>
                <a:gd name="connsiteY394" fmla="*/ 2127090 h 6851881"/>
                <a:gd name="connsiteX395" fmla="*/ 4837500 w 5286254"/>
                <a:gd name="connsiteY395" fmla="*/ 2143612 h 6851881"/>
                <a:gd name="connsiteX396" fmla="*/ 4794888 w 5286254"/>
                <a:gd name="connsiteY396" fmla="*/ 2185605 h 6851881"/>
                <a:gd name="connsiteX397" fmla="*/ 4772501 w 5286254"/>
                <a:gd name="connsiteY397" fmla="*/ 2195023 h 6851881"/>
                <a:gd name="connsiteX398" fmla="*/ 4700093 w 5286254"/>
                <a:gd name="connsiteY398" fmla="*/ 2208609 h 6851881"/>
                <a:gd name="connsiteX399" fmla="*/ 4686043 w 5286254"/>
                <a:gd name="connsiteY399" fmla="*/ 2214320 h 6851881"/>
                <a:gd name="connsiteX400" fmla="*/ 4612245 w 5286254"/>
                <a:gd name="connsiteY400" fmla="*/ 2256780 h 6851881"/>
                <a:gd name="connsiteX401" fmla="*/ 4541226 w 5286254"/>
                <a:gd name="connsiteY401" fmla="*/ 2291978 h 6851881"/>
                <a:gd name="connsiteX402" fmla="*/ 4532425 w 5286254"/>
                <a:gd name="connsiteY402" fmla="*/ 2294448 h 6851881"/>
                <a:gd name="connsiteX403" fmla="*/ 4515905 w 5286254"/>
                <a:gd name="connsiteY403" fmla="*/ 2308962 h 6851881"/>
                <a:gd name="connsiteX404" fmla="*/ 4503863 w 5286254"/>
                <a:gd name="connsiteY404" fmla="*/ 2316217 h 6851881"/>
                <a:gd name="connsiteX405" fmla="*/ 4424043 w 5286254"/>
                <a:gd name="connsiteY405" fmla="*/ 2320079 h 6851881"/>
                <a:gd name="connsiteX406" fmla="*/ 4416633 w 5286254"/>
                <a:gd name="connsiteY406" fmla="*/ 2322086 h 6851881"/>
                <a:gd name="connsiteX407" fmla="*/ 4413391 w 5286254"/>
                <a:gd name="connsiteY407" fmla="*/ 2321930 h 6851881"/>
                <a:gd name="connsiteX408" fmla="*/ 4404127 w 5286254"/>
                <a:gd name="connsiteY408" fmla="*/ 2323784 h 6851881"/>
                <a:gd name="connsiteX409" fmla="*/ 4383439 w 5286254"/>
                <a:gd name="connsiteY409" fmla="*/ 2333201 h 6851881"/>
                <a:gd name="connsiteX410" fmla="*/ 4379425 w 5286254"/>
                <a:gd name="connsiteY410" fmla="*/ 2351419 h 6851881"/>
                <a:gd name="connsiteX411" fmla="*/ 4379888 w 5286254"/>
                <a:gd name="connsiteY411" fmla="*/ 2364078 h 6851881"/>
                <a:gd name="connsiteX412" fmla="*/ 4368463 w 5286254"/>
                <a:gd name="connsiteY412" fmla="*/ 2365931 h 6851881"/>
                <a:gd name="connsiteX413" fmla="*/ 4359817 w 5286254"/>
                <a:gd name="connsiteY413" fmla="*/ 2363152 h 6851881"/>
                <a:gd name="connsiteX414" fmla="*/ 4345922 w 5286254"/>
                <a:gd name="connsiteY414" fmla="*/ 2365777 h 6851881"/>
                <a:gd name="connsiteX415" fmla="*/ 4324771 w 5286254"/>
                <a:gd name="connsiteY415" fmla="*/ 2363923 h 6851881"/>
                <a:gd name="connsiteX416" fmla="*/ 4318132 w 5286254"/>
                <a:gd name="connsiteY416" fmla="*/ 2352654 h 6851881"/>
                <a:gd name="connsiteX417" fmla="*/ 4219477 w 5286254"/>
                <a:gd name="connsiteY417" fmla="*/ 2435718 h 6851881"/>
                <a:gd name="connsiteX418" fmla="*/ 4202494 w 5286254"/>
                <a:gd name="connsiteY418" fmla="*/ 2454708 h 6851881"/>
                <a:gd name="connsiteX419" fmla="*/ 4178100 w 5286254"/>
                <a:gd name="connsiteY419" fmla="*/ 2480028 h 6851881"/>
                <a:gd name="connsiteX420" fmla="*/ 4156331 w 5286254"/>
                <a:gd name="connsiteY420" fmla="*/ 2504577 h 6851881"/>
                <a:gd name="connsiteX421" fmla="*/ 4128695 w 5286254"/>
                <a:gd name="connsiteY421" fmla="*/ 2535763 h 6851881"/>
                <a:gd name="connsiteX422" fmla="*/ 4103839 w 5286254"/>
                <a:gd name="connsiteY422" fmla="*/ 2563398 h 6851881"/>
                <a:gd name="connsiteX423" fmla="*/ 4079136 w 5286254"/>
                <a:gd name="connsiteY423" fmla="*/ 2591034 h 6851881"/>
                <a:gd name="connsiteX424" fmla="*/ 4048413 w 5286254"/>
                <a:gd name="connsiteY424" fmla="*/ 2625462 h 6851881"/>
                <a:gd name="connsiteX425" fmla="*/ 4020622 w 5286254"/>
                <a:gd name="connsiteY425" fmla="*/ 2656339 h 6851881"/>
                <a:gd name="connsiteX426" fmla="*/ 3992832 w 5286254"/>
                <a:gd name="connsiteY426" fmla="*/ 2687371 h 6851881"/>
                <a:gd name="connsiteX427" fmla="*/ 3961800 w 5286254"/>
                <a:gd name="connsiteY427" fmla="*/ 2723808 h 6851881"/>
                <a:gd name="connsiteX428" fmla="*/ 3960410 w 5286254"/>
                <a:gd name="connsiteY428" fmla="*/ 2728131 h 6851881"/>
                <a:gd name="connsiteX429" fmla="*/ 3903132 w 5286254"/>
                <a:gd name="connsiteY429" fmla="*/ 2791894 h 6851881"/>
                <a:gd name="connsiteX430" fmla="*/ 3882289 w 5286254"/>
                <a:gd name="connsiteY430" fmla="*/ 2814281 h 6851881"/>
                <a:gd name="connsiteX431" fmla="*/ 3841685 w 5286254"/>
                <a:gd name="connsiteY431" fmla="*/ 2860135 h 6851881"/>
                <a:gd name="connsiteX432" fmla="*/ 3817291 w 5286254"/>
                <a:gd name="connsiteY432" fmla="*/ 2888079 h 6851881"/>
                <a:gd name="connsiteX433" fmla="*/ 3814358 w 5286254"/>
                <a:gd name="connsiteY433" fmla="*/ 2891321 h 6851881"/>
                <a:gd name="connsiteX434" fmla="*/ 3811270 w 5286254"/>
                <a:gd name="connsiteY434" fmla="*/ 2894409 h 6851881"/>
                <a:gd name="connsiteX435" fmla="*/ 3808336 w 5286254"/>
                <a:gd name="connsiteY435" fmla="*/ 2897497 h 6851881"/>
                <a:gd name="connsiteX436" fmla="*/ 3785332 w 5286254"/>
                <a:gd name="connsiteY436" fmla="*/ 2921119 h 6851881"/>
                <a:gd name="connsiteX437" fmla="*/ 3752910 w 5286254"/>
                <a:gd name="connsiteY437" fmla="*/ 2962033 h 6851881"/>
                <a:gd name="connsiteX438" fmla="*/ 3686831 w 5286254"/>
                <a:gd name="connsiteY438" fmla="*/ 3037682 h 6851881"/>
                <a:gd name="connsiteX439" fmla="*/ 3653174 w 5286254"/>
                <a:gd name="connsiteY439" fmla="*/ 3066553 h 6851881"/>
                <a:gd name="connsiteX440" fmla="*/ 3564091 w 5286254"/>
                <a:gd name="connsiteY440" fmla="*/ 3163664 h 6851881"/>
                <a:gd name="connsiteX441" fmla="*/ 3538772 w 5286254"/>
                <a:gd name="connsiteY441" fmla="*/ 3190066 h 6851881"/>
                <a:gd name="connsiteX442" fmla="*/ 3451078 w 5286254"/>
                <a:gd name="connsiteY442" fmla="*/ 3286250 h 6851881"/>
                <a:gd name="connsiteX443" fmla="*/ 3359679 w 5286254"/>
                <a:gd name="connsiteY443" fmla="*/ 3387526 h 6851881"/>
                <a:gd name="connsiteX444" fmla="*/ 3335286 w 5286254"/>
                <a:gd name="connsiteY444" fmla="*/ 3415780 h 6851881"/>
                <a:gd name="connsiteX445" fmla="*/ 3332198 w 5286254"/>
                <a:gd name="connsiteY445" fmla="*/ 3418869 h 6851881"/>
                <a:gd name="connsiteX446" fmla="*/ 3326177 w 5286254"/>
                <a:gd name="connsiteY446" fmla="*/ 3425351 h 6851881"/>
                <a:gd name="connsiteX447" fmla="*/ 3323552 w 5286254"/>
                <a:gd name="connsiteY447" fmla="*/ 3427821 h 6851881"/>
                <a:gd name="connsiteX448" fmla="*/ 3323398 w 5286254"/>
                <a:gd name="connsiteY448" fmla="*/ 3427976 h 6851881"/>
                <a:gd name="connsiteX449" fmla="*/ 3322471 w 5286254"/>
                <a:gd name="connsiteY449" fmla="*/ 3430600 h 6851881"/>
                <a:gd name="connsiteX450" fmla="*/ 3319383 w 5286254"/>
                <a:gd name="connsiteY450" fmla="*/ 3433842 h 6851881"/>
                <a:gd name="connsiteX451" fmla="*/ 3316450 w 5286254"/>
                <a:gd name="connsiteY451" fmla="*/ 3437085 h 6851881"/>
                <a:gd name="connsiteX452" fmla="*/ 3313671 w 5286254"/>
                <a:gd name="connsiteY452" fmla="*/ 3440635 h 6851881"/>
                <a:gd name="connsiteX453" fmla="*/ 3310583 w 5286254"/>
                <a:gd name="connsiteY453" fmla="*/ 3443723 h 6851881"/>
                <a:gd name="connsiteX454" fmla="*/ 3307495 w 5286254"/>
                <a:gd name="connsiteY454" fmla="*/ 3446811 h 6851881"/>
                <a:gd name="connsiteX455" fmla="*/ 3304408 w 5286254"/>
                <a:gd name="connsiteY455" fmla="*/ 3450053 h 6851881"/>
                <a:gd name="connsiteX456" fmla="*/ 3301474 w 5286254"/>
                <a:gd name="connsiteY456" fmla="*/ 3453141 h 6851881"/>
                <a:gd name="connsiteX457" fmla="*/ 3295299 w 5286254"/>
                <a:gd name="connsiteY457" fmla="*/ 3459471 h 6851881"/>
                <a:gd name="connsiteX458" fmla="*/ 3292211 w 5286254"/>
                <a:gd name="connsiteY458" fmla="*/ 3462559 h 6851881"/>
                <a:gd name="connsiteX459" fmla="*/ 3289123 w 5286254"/>
                <a:gd name="connsiteY459" fmla="*/ 3465647 h 6851881"/>
                <a:gd name="connsiteX460" fmla="*/ 3285572 w 5286254"/>
                <a:gd name="connsiteY460" fmla="*/ 3468271 h 6851881"/>
                <a:gd name="connsiteX461" fmla="*/ 3284954 w 5286254"/>
                <a:gd name="connsiteY461" fmla="*/ 3467963 h 6851881"/>
                <a:gd name="connsiteX462" fmla="*/ 3282021 w 5286254"/>
                <a:gd name="connsiteY462" fmla="*/ 3471051 h 6851881"/>
                <a:gd name="connsiteX463" fmla="*/ 3281867 w 5286254"/>
                <a:gd name="connsiteY463" fmla="*/ 3471205 h 6851881"/>
                <a:gd name="connsiteX464" fmla="*/ 3282021 w 5286254"/>
                <a:gd name="connsiteY464" fmla="*/ 3474138 h 6851881"/>
                <a:gd name="connsiteX465" fmla="*/ 3279397 w 5286254"/>
                <a:gd name="connsiteY465" fmla="*/ 3477844 h 6851881"/>
                <a:gd name="connsiteX466" fmla="*/ 3276386 w 5286254"/>
                <a:gd name="connsiteY466" fmla="*/ 3480854 h 6851881"/>
                <a:gd name="connsiteX467" fmla="*/ 3276000 w 5286254"/>
                <a:gd name="connsiteY467" fmla="*/ 3480468 h 6851881"/>
                <a:gd name="connsiteX468" fmla="*/ 3275691 w 5286254"/>
                <a:gd name="connsiteY468" fmla="*/ 3480005 h 6851881"/>
                <a:gd name="connsiteX469" fmla="*/ 3275691 w 5286254"/>
                <a:gd name="connsiteY469" fmla="*/ 3480159 h 6851881"/>
                <a:gd name="connsiteX470" fmla="*/ 3276000 w 5286254"/>
                <a:gd name="connsiteY470" fmla="*/ 3480468 h 6851881"/>
                <a:gd name="connsiteX471" fmla="*/ 3276309 w 5286254"/>
                <a:gd name="connsiteY471" fmla="*/ 3480931 h 6851881"/>
                <a:gd name="connsiteX472" fmla="*/ 3276386 w 5286254"/>
                <a:gd name="connsiteY472" fmla="*/ 3480854 h 6851881"/>
                <a:gd name="connsiteX473" fmla="*/ 3276463 w 5286254"/>
                <a:gd name="connsiteY473" fmla="*/ 3480931 h 6851881"/>
                <a:gd name="connsiteX474" fmla="*/ 3273530 w 5286254"/>
                <a:gd name="connsiteY474" fmla="*/ 3484174 h 6851881"/>
                <a:gd name="connsiteX475" fmla="*/ 3270442 w 5286254"/>
                <a:gd name="connsiteY475" fmla="*/ 3487262 h 6851881"/>
                <a:gd name="connsiteX476" fmla="*/ 3267509 w 5286254"/>
                <a:gd name="connsiteY476" fmla="*/ 3490349 h 6851881"/>
                <a:gd name="connsiteX477" fmla="*/ 3254231 w 5286254"/>
                <a:gd name="connsiteY477" fmla="*/ 3505016 h 6851881"/>
                <a:gd name="connsiteX478" fmla="*/ 3251761 w 5286254"/>
                <a:gd name="connsiteY478" fmla="*/ 3505634 h 6851881"/>
                <a:gd name="connsiteX479" fmla="*/ 3251298 w 5286254"/>
                <a:gd name="connsiteY479" fmla="*/ 3505016 h 6851881"/>
                <a:gd name="connsiteX480" fmla="*/ 3251298 w 5286254"/>
                <a:gd name="connsiteY480" fmla="*/ 3505171 h 6851881"/>
                <a:gd name="connsiteX481" fmla="*/ 3251761 w 5286254"/>
                <a:gd name="connsiteY481" fmla="*/ 3505634 h 6851881"/>
                <a:gd name="connsiteX482" fmla="*/ 3248827 w 5286254"/>
                <a:gd name="connsiteY482" fmla="*/ 3508876 h 6851881"/>
                <a:gd name="connsiteX483" fmla="*/ 3248364 w 5286254"/>
                <a:gd name="connsiteY483" fmla="*/ 3508258 h 6851881"/>
                <a:gd name="connsiteX484" fmla="*/ 3248364 w 5286254"/>
                <a:gd name="connsiteY484" fmla="*/ 3508413 h 6851881"/>
                <a:gd name="connsiteX485" fmla="*/ 3248827 w 5286254"/>
                <a:gd name="connsiteY485" fmla="*/ 3508876 h 6851881"/>
                <a:gd name="connsiteX486" fmla="*/ 3248364 w 5286254"/>
                <a:gd name="connsiteY486" fmla="*/ 3511346 h 6851881"/>
                <a:gd name="connsiteX487" fmla="*/ 3245739 w 5286254"/>
                <a:gd name="connsiteY487" fmla="*/ 3515052 h 6851881"/>
                <a:gd name="connsiteX488" fmla="*/ 3242806 w 5286254"/>
                <a:gd name="connsiteY488" fmla="*/ 3517830 h 6851881"/>
                <a:gd name="connsiteX489" fmla="*/ 3242767 w 5286254"/>
                <a:gd name="connsiteY489" fmla="*/ 3517779 h 6851881"/>
                <a:gd name="connsiteX490" fmla="*/ 3242806 w 5286254"/>
                <a:gd name="connsiteY490" fmla="*/ 3517676 h 6851881"/>
                <a:gd name="connsiteX491" fmla="*/ 3242700 w 5286254"/>
                <a:gd name="connsiteY491" fmla="*/ 3517689 h 6851881"/>
                <a:gd name="connsiteX492" fmla="*/ 3241880 w 5286254"/>
                <a:gd name="connsiteY492" fmla="*/ 3516596 h 6851881"/>
                <a:gd name="connsiteX493" fmla="*/ 3241571 w 5286254"/>
                <a:gd name="connsiteY493" fmla="*/ 3517830 h 6851881"/>
                <a:gd name="connsiteX494" fmla="*/ 3242700 w 5286254"/>
                <a:gd name="connsiteY494" fmla="*/ 3517689 h 6851881"/>
                <a:gd name="connsiteX495" fmla="*/ 3242767 w 5286254"/>
                <a:gd name="connsiteY495" fmla="*/ 3517779 h 6851881"/>
                <a:gd name="connsiteX496" fmla="*/ 3241880 w 5286254"/>
                <a:gd name="connsiteY496" fmla="*/ 3520146 h 6851881"/>
                <a:gd name="connsiteX497" fmla="*/ 3239409 w 5286254"/>
                <a:gd name="connsiteY497" fmla="*/ 3524006 h 6851881"/>
                <a:gd name="connsiteX498" fmla="*/ 3236476 w 5286254"/>
                <a:gd name="connsiteY498" fmla="*/ 3527094 h 6851881"/>
                <a:gd name="connsiteX499" fmla="*/ 3236013 w 5286254"/>
                <a:gd name="connsiteY499" fmla="*/ 3526631 h 6851881"/>
                <a:gd name="connsiteX500" fmla="*/ 3235859 w 5286254"/>
                <a:gd name="connsiteY500" fmla="*/ 3526631 h 6851881"/>
                <a:gd name="connsiteX501" fmla="*/ 3236476 w 5286254"/>
                <a:gd name="connsiteY501" fmla="*/ 3527094 h 6851881"/>
                <a:gd name="connsiteX502" fmla="*/ 3233388 w 5286254"/>
                <a:gd name="connsiteY502" fmla="*/ 3533269 h 6851881"/>
                <a:gd name="connsiteX503" fmla="*/ 3232771 w 5286254"/>
                <a:gd name="connsiteY503" fmla="*/ 3532807 h 6851881"/>
                <a:gd name="connsiteX504" fmla="*/ 3232616 w 5286254"/>
                <a:gd name="connsiteY504" fmla="*/ 3532961 h 6851881"/>
                <a:gd name="connsiteX505" fmla="*/ 3233388 w 5286254"/>
                <a:gd name="connsiteY505" fmla="*/ 3533269 h 6851881"/>
                <a:gd name="connsiteX506" fmla="*/ 3205289 w 5286254"/>
                <a:gd name="connsiteY506" fmla="*/ 3588696 h 6851881"/>
                <a:gd name="connsiteX507" fmla="*/ 3190005 w 5286254"/>
                <a:gd name="connsiteY507" fmla="*/ 3619728 h 6851881"/>
                <a:gd name="connsiteX508" fmla="*/ 3192784 w 5286254"/>
                <a:gd name="connsiteY508" fmla="*/ 3622507 h 6851881"/>
                <a:gd name="connsiteX509" fmla="*/ 3183520 w 5286254"/>
                <a:gd name="connsiteY509" fmla="*/ 3631770 h 6851881"/>
                <a:gd name="connsiteX510" fmla="*/ 3180587 w 5286254"/>
                <a:gd name="connsiteY510" fmla="*/ 3634858 h 6851881"/>
                <a:gd name="connsiteX511" fmla="*/ 3153260 w 5286254"/>
                <a:gd name="connsiteY511" fmla="*/ 3662957 h 6851881"/>
                <a:gd name="connsiteX512" fmla="*/ 3128558 w 5286254"/>
                <a:gd name="connsiteY512" fmla="*/ 3688740 h 6851881"/>
                <a:gd name="connsiteX513" fmla="*/ 3115126 w 5286254"/>
                <a:gd name="connsiteY513" fmla="*/ 3702790 h 6851881"/>
                <a:gd name="connsiteX514" fmla="*/ 3081932 w 5286254"/>
                <a:gd name="connsiteY514" fmla="*/ 3736910 h 6851881"/>
                <a:gd name="connsiteX515" fmla="*/ 3040710 w 5286254"/>
                <a:gd name="connsiteY515" fmla="*/ 3780139 h 6851881"/>
                <a:gd name="connsiteX516" fmla="*/ 3038239 w 5286254"/>
                <a:gd name="connsiteY516" fmla="*/ 3782455 h 6851881"/>
                <a:gd name="connsiteX517" fmla="*/ 3037776 w 5286254"/>
                <a:gd name="connsiteY517" fmla="*/ 3782918 h 6851881"/>
                <a:gd name="connsiteX518" fmla="*/ 3035152 w 5286254"/>
                <a:gd name="connsiteY518" fmla="*/ 3785543 h 6851881"/>
                <a:gd name="connsiteX519" fmla="*/ 3034843 w 5286254"/>
                <a:gd name="connsiteY519" fmla="*/ 3786006 h 6851881"/>
                <a:gd name="connsiteX520" fmla="*/ 3032218 w 5286254"/>
                <a:gd name="connsiteY520" fmla="*/ 3788785 h 6851881"/>
                <a:gd name="connsiteX521" fmla="*/ 3031909 w 5286254"/>
                <a:gd name="connsiteY521" fmla="*/ 3789094 h 6851881"/>
                <a:gd name="connsiteX522" fmla="*/ 3022955 w 5286254"/>
                <a:gd name="connsiteY522" fmla="*/ 3798357 h 6851881"/>
                <a:gd name="connsiteX523" fmla="*/ 3022800 w 5286254"/>
                <a:gd name="connsiteY523" fmla="*/ 3798511 h 6851881"/>
                <a:gd name="connsiteX524" fmla="*/ 3019867 w 5286254"/>
                <a:gd name="connsiteY524" fmla="*/ 3801445 h 6851881"/>
                <a:gd name="connsiteX525" fmla="*/ 2980652 w 5286254"/>
                <a:gd name="connsiteY525" fmla="*/ 3841895 h 6851881"/>
                <a:gd name="connsiteX526" fmla="*/ 2977255 w 5286254"/>
                <a:gd name="connsiteY526" fmla="*/ 3845137 h 6851881"/>
                <a:gd name="connsiteX527" fmla="*/ 2974168 w 5286254"/>
                <a:gd name="connsiteY527" fmla="*/ 3848225 h 6851881"/>
                <a:gd name="connsiteX528" fmla="*/ 2971080 w 5286254"/>
                <a:gd name="connsiteY528" fmla="*/ 3851313 h 6851881"/>
                <a:gd name="connsiteX529" fmla="*/ 2924300 w 5286254"/>
                <a:gd name="connsiteY529" fmla="*/ 3900255 h 6851881"/>
                <a:gd name="connsiteX530" fmla="*/ 2921212 w 5286254"/>
                <a:gd name="connsiteY530" fmla="*/ 3903342 h 6851881"/>
                <a:gd name="connsiteX531" fmla="*/ 2918124 w 5286254"/>
                <a:gd name="connsiteY531" fmla="*/ 3906430 h 6851881"/>
                <a:gd name="connsiteX532" fmla="*/ 2877056 w 5286254"/>
                <a:gd name="connsiteY532" fmla="*/ 3949505 h 6851881"/>
                <a:gd name="connsiteX533" fmla="*/ 2807735 w 5286254"/>
                <a:gd name="connsiteY533" fmla="*/ 4020833 h 6851881"/>
                <a:gd name="connsiteX534" fmla="*/ 2804339 w 5286254"/>
                <a:gd name="connsiteY534" fmla="*/ 4023921 h 6851881"/>
                <a:gd name="connsiteX535" fmla="*/ 2801251 w 5286254"/>
                <a:gd name="connsiteY535" fmla="*/ 4027163 h 6851881"/>
                <a:gd name="connsiteX536" fmla="*/ 2798163 w 5286254"/>
                <a:gd name="connsiteY536" fmla="*/ 4030251 h 6851881"/>
                <a:gd name="connsiteX537" fmla="*/ 2798317 w 5286254"/>
                <a:gd name="connsiteY537" fmla="*/ 4030405 h 6851881"/>
                <a:gd name="connsiteX538" fmla="*/ 2733474 w 5286254"/>
                <a:gd name="connsiteY538" fmla="*/ 4097874 h 6851881"/>
                <a:gd name="connsiteX539" fmla="*/ 2730232 w 5286254"/>
                <a:gd name="connsiteY539" fmla="*/ 4100961 h 6851881"/>
                <a:gd name="connsiteX540" fmla="*/ 2727144 w 5286254"/>
                <a:gd name="connsiteY540" fmla="*/ 4104203 h 6851881"/>
                <a:gd name="connsiteX541" fmla="*/ 2723902 w 5286254"/>
                <a:gd name="connsiteY541" fmla="*/ 4107291 h 6851881"/>
                <a:gd name="connsiteX542" fmla="*/ 2723902 w 5286254"/>
                <a:gd name="connsiteY542" fmla="*/ 4107446 h 6851881"/>
                <a:gd name="connsiteX543" fmla="*/ 2659058 w 5286254"/>
                <a:gd name="connsiteY543" fmla="*/ 4175069 h 6851881"/>
                <a:gd name="connsiteX544" fmla="*/ 2655816 w 5286254"/>
                <a:gd name="connsiteY544" fmla="*/ 4178156 h 6851881"/>
                <a:gd name="connsiteX545" fmla="*/ 2652728 w 5286254"/>
                <a:gd name="connsiteY545" fmla="*/ 4181244 h 6851881"/>
                <a:gd name="connsiteX546" fmla="*/ 2649640 w 5286254"/>
                <a:gd name="connsiteY546" fmla="*/ 4184332 h 6851881"/>
                <a:gd name="connsiteX547" fmla="*/ 2646552 w 5286254"/>
                <a:gd name="connsiteY547" fmla="*/ 4187574 h 6851881"/>
                <a:gd name="connsiteX548" fmla="*/ 2643464 w 5286254"/>
                <a:gd name="connsiteY548" fmla="*/ 4190662 h 6851881"/>
                <a:gd name="connsiteX549" fmla="*/ 2581554 w 5286254"/>
                <a:gd name="connsiteY549" fmla="*/ 4255351 h 6851881"/>
                <a:gd name="connsiteX550" fmla="*/ 2578466 w 5286254"/>
                <a:gd name="connsiteY550" fmla="*/ 4258439 h 6851881"/>
                <a:gd name="connsiteX551" fmla="*/ 2575379 w 5286254"/>
                <a:gd name="connsiteY551" fmla="*/ 4261527 h 6851881"/>
                <a:gd name="connsiteX552" fmla="*/ 2572291 w 5286254"/>
                <a:gd name="connsiteY552" fmla="*/ 4264615 h 6851881"/>
                <a:gd name="connsiteX553" fmla="*/ 2569203 w 5286254"/>
                <a:gd name="connsiteY553" fmla="*/ 4267703 h 6851881"/>
                <a:gd name="connsiteX554" fmla="*/ 2566115 w 5286254"/>
                <a:gd name="connsiteY554" fmla="*/ 4270790 h 6851881"/>
                <a:gd name="connsiteX555" fmla="*/ 2563027 w 5286254"/>
                <a:gd name="connsiteY555" fmla="*/ 4273878 h 6851881"/>
                <a:gd name="connsiteX556" fmla="*/ 2559940 w 5286254"/>
                <a:gd name="connsiteY556" fmla="*/ 4276966 h 6851881"/>
                <a:gd name="connsiteX557" fmla="*/ 2556852 w 5286254"/>
                <a:gd name="connsiteY557" fmla="*/ 4280054 h 6851881"/>
                <a:gd name="connsiteX558" fmla="*/ 2507138 w 5286254"/>
                <a:gd name="connsiteY558" fmla="*/ 4332392 h 6851881"/>
                <a:gd name="connsiteX559" fmla="*/ 2504050 w 5286254"/>
                <a:gd name="connsiteY559" fmla="*/ 4335480 h 6851881"/>
                <a:gd name="connsiteX560" fmla="*/ 2500962 w 5286254"/>
                <a:gd name="connsiteY560" fmla="*/ 4338567 h 6851881"/>
                <a:gd name="connsiteX561" fmla="*/ 2497875 w 5286254"/>
                <a:gd name="connsiteY561" fmla="*/ 4341655 h 6851881"/>
                <a:gd name="connsiteX562" fmla="*/ 2494787 w 5286254"/>
                <a:gd name="connsiteY562" fmla="*/ 4344743 h 6851881"/>
                <a:gd name="connsiteX563" fmla="*/ 2491699 w 5286254"/>
                <a:gd name="connsiteY563" fmla="*/ 4347831 h 6851881"/>
                <a:gd name="connsiteX564" fmla="*/ 2426701 w 5286254"/>
                <a:gd name="connsiteY564" fmla="*/ 4415608 h 6851881"/>
                <a:gd name="connsiteX565" fmla="*/ 2423768 w 5286254"/>
                <a:gd name="connsiteY565" fmla="*/ 4418696 h 6851881"/>
                <a:gd name="connsiteX566" fmla="*/ 2420680 w 5286254"/>
                <a:gd name="connsiteY566" fmla="*/ 4421784 h 6851881"/>
                <a:gd name="connsiteX567" fmla="*/ 2417592 w 5286254"/>
                <a:gd name="connsiteY567" fmla="*/ 4424871 h 6851881"/>
                <a:gd name="connsiteX568" fmla="*/ 2414504 w 5286254"/>
                <a:gd name="connsiteY568" fmla="*/ 4427959 h 6851881"/>
                <a:gd name="connsiteX569" fmla="*/ 2411416 w 5286254"/>
                <a:gd name="connsiteY569" fmla="*/ 4431047 h 6851881"/>
                <a:gd name="connsiteX570" fmla="*/ 2408329 w 5286254"/>
                <a:gd name="connsiteY570" fmla="*/ 4434135 h 6851881"/>
                <a:gd name="connsiteX571" fmla="*/ 2324958 w 5286254"/>
                <a:gd name="connsiteY571" fmla="*/ 4520593 h 6851881"/>
                <a:gd name="connsiteX572" fmla="*/ 2321870 w 5286254"/>
                <a:gd name="connsiteY572" fmla="*/ 4523681 h 6851881"/>
                <a:gd name="connsiteX573" fmla="*/ 2318782 w 5286254"/>
                <a:gd name="connsiteY573" fmla="*/ 4526769 h 6851881"/>
                <a:gd name="connsiteX574" fmla="*/ 2315695 w 5286254"/>
                <a:gd name="connsiteY574" fmla="*/ 4529856 h 6851881"/>
                <a:gd name="connsiteX575" fmla="*/ 2247300 w 5286254"/>
                <a:gd name="connsiteY575" fmla="*/ 4602574 h 6851881"/>
                <a:gd name="connsiteX576" fmla="*/ 2211018 w 5286254"/>
                <a:gd name="connsiteY576" fmla="*/ 4637929 h 6851881"/>
                <a:gd name="connsiteX577" fmla="*/ 2188940 w 5286254"/>
                <a:gd name="connsiteY577" fmla="*/ 4662323 h 6851881"/>
                <a:gd name="connsiteX578" fmla="*/ 2186007 w 5286254"/>
                <a:gd name="connsiteY578" fmla="*/ 4665257 h 6851881"/>
                <a:gd name="connsiteX579" fmla="*/ 2185853 w 5286254"/>
                <a:gd name="connsiteY579" fmla="*/ 4665411 h 6851881"/>
                <a:gd name="connsiteX580" fmla="*/ 2182919 w 5286254"/>
                <a:gd name="connsiteY580" fmla="*/ 4668344 h 6851881"/>
                <a:gd name="connsiteX581" fmla="*/ 2182765 w 5286254"/>
                <a:gd name="connsiteY581" fmla="*/ 4668499 h 6851881"/>
                <a:gd name="connsiteX582" fmla="*/ 2179831 w 5286254"/>
                <a:gd name="connsiteY582" fmla="*/ 4671586 h 6851881"/>
                <a:gd name="connsiteX583" fmla="*/ 2179677 w 5286254"/>
                <a:gd name="connsiteY583" fmla="*/ 4671741 h 6851881"/>
                <a:gd name="connsiteX584" fmla="*/ 2176744 w 5286254"/>
                <a:gd name="connsiteY584" fmla="*/ 4674829 h 6851881"/>
                <a:gd name="connsiteX585" fmla="*/ 2173656 w 5286254"/>
                <a:gd name="connsiteY585" fmla="*/ 4677917 h 6851881"/>
                <a:gd name="connsiteX586" fmla="*/ 2170568 w 5286254"/>
                <a:gd name="connsiteY586" fmla="*/ 4681004 h 6851881"/>
                <a:gd name="connsiteX587" fmla="*/ 2167480 w 5286254"/>
                <a:gd name="connsiteY587" fmla="*/ 4684092 h 6851881"/>
                <a:gd name="connsiteX588" fmla="*/ 2164392 w 5286254"/>
                <a:gd name="connsiteY588" fmla="*/ 4687180 h 6851881"/>
                <a:gd name="connsiteX589" fmla="*/ 2161305 w 5286254"/>
                <a:gd name="connsiteY589" fmla="*/ 4690268 h 6851881"/>
                <a:gd name="connsiteX590" fmla="*/ 2158217 w 5286254"/>
                <a:gd name="connsiteY590" fmla="*/ 4693356 h 6851881"/>
                <a:gd name="connsiteX591" fmla="*/ 2155129 w 5286254"/>
                <a:gd name="connsiteY591" fmla="*/ 4696443 h 6851881"/>
                <a:gd name="connsiteX592" fmla="*/ 2152041 w 5286254"/>
                <a:gd name="connsiteY592" fmla="*/ 4699531 h 6851881"/>
                <a:gd name="connsiteX593" fmla="*/ 2148953 w 5286254"/>
                <a:gd name="connsiteY593" fmla="*/ 4702619 h 6851881"/>
                <a:gd name="connsiteX594" fmla="*/ 2145866 w 5286254"/>
                <a:gd name="connsiteY594" fmla="*/ 4705707 h 6851881"/>
                <a:gd name="connsiteX595" fmla="*/ 2142778 w 5286254"/>
                <a:gd name="connsiteY595" fmla="*/ 4708795 h 6851881"/>
                <a:gd name="connsiteX596" fmla="*/ 2139690 w 5286254"/>
                <a:gd name="connsiteY596" fmla="*/ 4711882 h 6851881"/>
                <a:gd name="connsiteX597" fmla="*/ 2136602 w 5286254"/>
                <a:gd name="connsiteY597" fmla="*/ 4714970 h 6851881"/>
                <a:gd name="connsiteX598" fmla="*/ 2133514 w 5286254"/>
                <a:gd name="connsiteY598" fmla="*/ 4718058 h 6851881"/>
                <a:gd name="connsiteX599" fmla="*/ 2130427 w 5286254"/>
                <a:gd name="connsiteY599" fmla="*/ 4721146 h 6851881"/>
                <a:gd name="connsiteX600" fmla="*/ 2127339 w 5286254"/>
                <a:gd name="connsiteY600" fmla="*/ 4724234 h 6851881"/>
                <a:gd name="connsiteX601" fmla="*/ 2124251 w 5286254"/>
                <a:gd name="connsiteY601" fmla="*/ 4727321 h 6851881"/>
                <a:gd name="connsiteX602" fmla="*/ 2121163 w 5286254"/>
                <a:gd name="connsiteY602" fmla="*/ 4730409 h 6851881"/>
                <a:gd name="connsiteX603" fmla="*/ 2118075 w 5286254"/>
                <a:gd name="connsiteY603" fmla="*/ 4733497 h 6851881"/>
                <a:gd name="connsiteX604" fmla="*/ 2114988 w 5286254"/>
                <a:gd name="connsiteY604" fmla="*/ 4736585 h 6851881"/>
                <a:gd name="connsiteX605" fmla="*/ 2111900 w 5286254"/>
                <a:gd name="connsiteY605" fmla="*/ 4739673 h 6851881"/>
                <a:gd name="connsiteX606" fmla="*/ 2111900 w 5286254"/>
                <a:gd name="connsiteY606" fmla="*/ 4739827 h 6851881"/>
                <a:gd name="connsiteX607" fmla="*/ 2103408 w 5286254"/>
                <a:gd name="connsiteY607" fmla="*/ 4752178 h 6851881"/>
                <a:gd name="connsiteX608" fmla="*/ 2075155 w 5286254"/>
                <a:gd name="connsiteY608" fmla="*/ 4780586 h 6851881"/>
                <a:gd name="connsiteX609" fmla="*/ 1949636 w 5286254"/>
                <a:gd name="connsiteY609" fmla="*/ 4910273 h 6851881"/>
                <a:gd name="connsiteX610" fmla="*/ 1860553 w 5286254"/>
                <a:gd name="connsiteY610" fmla="*/ 5002135 h 6851881"/>
                <a:gd name="connsiteX611" fmla="*/ 1779190 w 5286254"/>
                <a:gd name="connsiteY611" fmla="*/ 5086432 h 6851881"/>
                <a:gd name="connsiteX612" fmla="*/ 1688099 w 5286254"/>
                <a:gd name="connsiteY612" fmla="*/ 5180610 h 6851881"/>
                <a:gd name="connsiteX613" fmla="*/ 1602567 w 5286254"/>
                <a:gd name="connsiteY613" fmla="*/ 5269384 h 6851881"/>
                <a:gd name="connsiteX614" fmla="*/ 1522285 w 5286254"/>
                <a:gd name="connsiteY614" fmla="*/ 5352601 h 6851881"/>
                <a:gd name="connsiteX615" fmla="*/ 1435672 w 5286254"/>
                <a:gd name="connsiteY615" fmla="*/ 5442455 h 6851881"/>
                <a:gd name="connsiteX616" fmla="*/ 1353228 w 5286254"/>
                <a:gd name="connsiteY616" fmla="*/ 5527833 h 6851881"/>
                <a:gd name="connsiteX617" fmla="*/ 1260131 w 5286254"/>
                <a:gd name="connsiteY617" fmla="*/ 5624327 h 6851881"/>
                <a:gd name="connsiteX618" fmla="*/ 1179848 w 5286254"/>
                <a:gd name="connsiteY618" fmla="*/ 5707543 h 6851881"/>
                <a:gd name="connsiteX619" fmla="*/ 1093235 w 5286254"/>
                <a:gd name="connsiteY619" fmla="*/ 5797398 h 6851881"/>
                <a:gd name="connsiteX620" fmla="*/ 1012952 w 5286254"/>
                <a:gd name="connsiteY620" fmla="*/ 5880614 h 6851881"/>
                <a:gd name="connsiteX621" fmla="*/ 923097 w 5286254"/>
                <a:gd name="connsiteY621" fmla="*/ 5973865 h 6851881"/>
                <a:gd name="connsiteX622" fmla="*/ 847138 w 5286254"/>
                <a:gd name="connsiteY622" fmla="*/ 6052604 h 6851881"/>
                <a:gd name="connsiteX623" fmla="*/ 750798 w 5286254"/>
                <a:gd name="connsiteY623" fmla="*/ 6152494 h 6851881"/>
                <a:gd name="connsiteX624" fmla="*/ 667273 w 5286254"/>
                <a:gd name="connsiteY624" fmla="*/ 6238953 h 6851881"/>
                <a:gd name="connsiteX625" fmla="*/ 580661 w 5286254"/>
                <a:gd name="connsiteY625" fmla="*/ 6328808 h 6851881"/>
                <a:gd name="connsiteX626" fmla="*/ 499297 w 5286254"/>
                <a:gd name="connsiteY626" fmla="*/ 6413105 h 6851881"/>
                <a:gd name="connsiteX627" fmla="*/ 410523 w 5286254"/>
                <a:gd name="connsiteY627" fmla="*/ 6505275 h 6851881"/>
                <a:gd name="connsiteX628" fmla="*/ 334563 w 5286254"/>
                <a:gd name="connsiteY628" fmla="*/ 6584014 h 6851881"/>
                <a:gd name="connsiteX629" fmla="*/ 238224 w 5286254"/>
                <a:gd name="connsiteY629" fmla="*/ 6683905 h 6851881"/>
                <a:gd name="connsiteX630" fmla="*/ 157941 w 5286254"/>
                <a:gd name="connsiteY630" fmla="*/ 6767121 h 6851881"/>
                <a:gd name="connsiteX631" fmla="*/ 77195 w 5286254"/>
                <a:gd name="connsiteY631" fmla="*/ 6851881 h 6851881"/>
                <a:gd name="connsiteX632" fmla="*/ 0 w 5286254"/>
                <a:gd name="connsiteY632" fmla="*/ 6851881 h 6851881"/>
                <a:gd name="connsiteX633" fmla="*/ 0 w 5286254"/>
                <a:gd name="connsiteY633" fmla="*/ 5264752 h 6851881"/>
                <a:gd name="connsiteX634" fmla="*/ 37362 w 5286254"/>
                <a:gd name="connsiteY634" fmla="*/ 5228008 h 6851881"/>
                <a:gd name="connsiteX635" fmla="*/ 58051 w 5286254"/>
                <a:gd name="connsiteY635" fmla="*/ 5205312 h 6851881"/>
                <a:gd name="connsiteX636" fmla="*/ 176622 w 5286254"/>
                <a:gd name="connsiteY636" fmla="*/ 5079794 h 6851881"/>
                <a:gd name="connsiteX637" fmla="*/ 267249 w 5286254"/>
                <a:gd name="connsiteY637" fmla="*/ 4983145 h 6851881"/>
                <a:gd name="connsiteX638" fmla="*/ 362044 w 5286254"/>
                <a:gd name="connsiteY638" fmla="*/ 4882020 h 6851881"/>
                <a:gd name="connsiteX639" fmla="*/ 454833 w 5286254"/>
                <a:gd name="connsiteY639" fmla="*/ 4783210 h 6851881"/>
                <a:gd name="connsiteX640" fmla="*/ 550863 w 5286254"/>
                <a:gd name="connsiteY640" fmla="*/ 4681004 h 6851881"/>
                <a:gd name="connsiteX641" fmla="*/ 641490 w 5286254"/>
                <a:gd name="connsiteY641" fmla="*/ 4584356 h 6851881"/>
                <a:gd name="connsiteX642" fmla="*/ 739528 w 5286254"/>
                <a:gd name="connsiteY642" fmla="*/ 4479989 h 6851881"/>
                <a:gd name="connsiteX643" fmla="*/ 826912 w 5286254"/>
                <a:gd name="connsiteY643" fmla="*/ 4386737 h 6851881"/>
                <a:gd name="connsiteX644" fmla="*/ 930354 w 5286254"/>
                <a:gd name="connsiteY644" fmla="*/ 4276812 h 6851881"/>
                <a:gd name="connsiteX645" fmla="*/ 1019900 w 5286254"/>
                <a:gd name="connsiteY645" fmla="*/ 4181244 h 6851881"/>
                <a:gd name="connsiteX646" fmla="*/ 1115622 w 5286254"/>
                <a:gd name="connsiteY646" fmla="*/ 4078884 h 6851881"/>
                <a:gd name="connsiteX647" fmla="*/ 1173055 w 5286254"/>
                <a:gd name="connsiteY647" fmla="*/ 4016664 h 6851881"/>
                <a:gd name="connsiteX648" fmla="*/ 1188802 w 5286254"/>
                <a:gd name="connsiteY648" fmla="*/ 4001997 h 6851881"/>
                <a:gd name="connsiteX649" fmla="*/ 1191890 w 5286254"/>
                <a:gd name="connsiteY649" fmla="*/ 3998910 h 6851881"/>
                <a:gd name="connsiteX650" fmla="*/ 1194978 w 5286254"/>
                <a:gd name="connsiteY650" fmla="*/ 3995822 h 6851881"/>
                <a:gd name="connsiteX651" fmla="*/ 1198066 w 5286254"/>
                <a:gd name="connsiteY651" fmla="*/ 3992734 h 6851881"/>
                <a:gd name="connsiteX652" fmla="*/ 1201154 w 5286254"/>
                <a:gd name="connsiteY652" fmla="*/ 3989646 h 6851881"/>
                <a:gd name="connsiteX653" fmla="*/ 1204241 w 5286254"/>
                <a:gd name="connsiteY653" fmla="*/ 3986558 h 6851881"/>
                <a:gd name="connsiteX654" fmla="*/ 1207329 w 5286254"/>
                <a:gd name="connsiteY654" fmla="*/ 3983471 h 6851881"/>
                <a:gd name="connsiteX655" fmla="*/ 1210417 w 5286254"/>
                <a:gd name="connsiteY655" fmla="*/ 3980383 h 6851881"/>
                <a:gd name="connsiteX656" fmla="*/ 1213505 w 5286254"/>
                <a:gd name="connsiteY656" fmla="*/ 3977295 h 6851881"/>
                <a:gd name="connsiteX657" fmla="*/ 1216901 w 5286254"/>
                <a:gd name="connsiteY657" fmla="*/ 3971428 h 6851881"/>
                <a:gd name="connsiteX658" fmla="*/ 1217056 w 5286254"/>
                <a:gd name="connsiteY658" fmla="*/ 3971274 h 6851881"/>
                <a:gd name="connsiteX659" fmla="*/ 1219989 w 5286254"/>
                <a:gd name="connsiteY659" fmla="*/ 3968340 h 6851881"/>
                <a:gd name="connsiteX660" fmla="*/ 1220144 w 5286254"/>
                <a:gd name="connsiteY660" fmla="*/ 3968186 h 6851881"/>
                <a:gd name="connsiteX661" fmla="*/ 1223077 w 5286254"/>
                <a:gd name="connsiteY661" fmla="*/ 3965252 h 6851881"/>
                <a:gd name="connsiteX662" fmla="*/ 1223231 w 5286254"/>
                <a:gd name="connsiteY662" fmla="*/ 3965098 h 6851881"/>
                <a:gd name="connsiteX663" fmla="*/ 1226165 w 5286254"/>
                <a:gd name="connsiteY663" fmla="*/ 3962011 h 6851881"/>
                <a:gd name="connsiteX664" fmla="*/ 1229253 w 5286254"/>
                <a:gd name="connsiteY664" fmla="*/ 3958923 h 6851881"/>
                <a:gd name="connsiteX665" fmla="*/ 1232340 w 5286254"/>
                <a:gd name="connsiteY665" fmla="*/ 3955835 h 6851881"/>
                <a:gd name="connsiteX666" fmla="*/ 1235428 w 5286254"/>
                <a:gd name="connsiteY666" fmla="*/ 3952747 h 6851881"/>
                <a:gd name="connsiteX667" fmla="*/ 1238516 w 5286254"/>
                <a:gd name="connsiteY667" fmla="*/ 3949659 h 6851881"/>
                <a:gd name="connsiteX668" fmla="*/ 1241604 w 5286254"/>
                <a:gd name="connsiteY668" fmla="*/ 3946572 h 6851881"/>
                <a:gd name="connsiteX669" fmla="*/ 1244692 w 5286254"/>
                <a:gd name="connsiteY669" fmla="*/ 3943484 h 6851881"/>
                <a:gd name="connsiteX670" fmla="*/ 1247779 w 5286254"/>
                <a:gd name="connsiteY670" fmla="*/ 3940396 h 6851881"/>
                <a:gd name="connsiteX671" fmla="*/ 1250867 w 5286254"/>
                <a:gd name="connsiteY671" fmla="*/ 3937154 h 6851881"/>
                <a:gd name="connsiteX672" fmla="*/ 1272636 w 5286254"/>
                <a:gd name="connsiteY672" fmla="*/ 3912914 h 6851881"/>
                <a:gd name="connsiteX673" fmla="*/ 1334238 w 5286254"/>
                <a:gd name="connsiteY673" fmla="*/ 3847762 h 6851881"/>
                <a:gd name="connsiteX674" fmla="*/ 1337326 w 5286254"/>
                <a:gd name="connsiteY674" fmla="*/ 3844674 h 6851881"/>
                <a:gd name="connsiteX675" fmla="*/ 1340413 w 5286254"/>
                <a:gd name="connsiteY675" fmla="*/ 3841586 h 6851881"/>
                <a:gd name="connsiteX676" fmla="*/ 1343501 w 5286254"/>
                <a:gd name="connsiteY676" fmla="*/ 3838499 h 6851881"/>
                <a:gd name="connsiteX677" fmla="*/ 1346589 w 5286254"/>
                <a:gd name="connsiteY677" fmla="*/ 3835411 h 6851881"/>
                <a:gd name="connsiteX678" fmla="*/ 1349677 w 5286254"/>
                <a:gd name="connsiteY678" fmla="*/ 3832323 h 6851881"/>
                <a:gd name="connsiteX679" fmla="*/ 1352765 w 5286254"/>
                <a:gd name="connsiteY679" fmla="*/ 3829235 h 6851881"/>
                <a:gd name="connsiteX680" fmla="*/ 1356161 w 5286254"/>
                <a:gd name="connsiteY680" fmla="*/ 3823522 h 6851881"/>
                <a:gd name="connsiteX681" fmla="*/ 1356316 w 5286254"/>
                <a:gd name="connsiteY681" fmla="*/ 3823214 h 6851881"/>
                <a:gd name="connsiteX682" fmla="*/ 1359095 w 5286254"/>
                <a:gd name="connsiteY682" fmla="*/ 3820280 h 6851881"/>
                <a:gd name="connsiteX683" fmla="*/ 1359249 w 5286254"/>
                <a:gd name="connsiteY683" fmla="*/ 3820126 h 6851881"/>
                <a:gd name="connsiteX684" fmla="*/ 1362182 w 5286254"/>
                <a:gd name="connsiteY684" fmla="*/ 3817193 h 6851881"/>
                <a:gd name="connsiteX685" fmla="*/ 1362337 w 5286254"/>
                <a:gd name="connsiteY685" fmla="*/ 3817038 h 6851881"/>
                <a:gd name="connsiteX686" fmla="*/ 1365270 w 5286254"/>
                <a:gd name="connsiteY686" fmla="*/ 3813950 h 6851881"/>
                <a:gd name="connsiteX687" fmla="*/ 1365270 w 5286254"/>
                <a:gd name="connsiteY687" fmla="*/ 3813796 h 6851881"/>
                <a:gd name="connsiteX688" fmla="*/ 1368204 w 5286254"/>
                <a:gd name="connsiteY688" fmla="*/ 3810708 h 6851881"/>
                <a:gd name="connsiteX689" fmla="*/ 1371291 w 5286254"/>
                <a:gd name="connsiteY689" fmla="*/ 3807621 h 6851881"/>
                <a:gd name="connsiteX690" fmla="*/ 1374379 w 5286254"/>
                <a:gd name="connsiteY690" fmla="*/ 3804533 h 6851881"/>
                <a:gd name="connsiteX691" fmla="*/ 1395839 w 5286254"/>
                <a:gd name="connsiteY691" fmla="*/ 3782455 h 6851881"/>
                <a:gd name="connsiteX692" fmla="*/ 1435981 w 5286254"/>
                <a:gd name="connsiteY692" fmla="*/ 3739534 h 6851881"/>
                <a:gd name="connsiteX693" fmla="*/ 1439069 w 5286254"/>
                <a:gd name="connsiteY693" fmla="*/ 3736447 h 6851881"/>
                <a:gd name="connsiteX694" fmla="*/ 1442156 w 5286254"/>
                <a:gd name="connsiteY694" fmla="*/ 3733359 h 6851881"/>
                <a:gd name="connsiteX695" fmla="*/ 1445244 w 5286254"/>
                <a:gd name="connsiteY695" fmla="*/ 3729962 h 6851881"/>
                <a:gd name="connsiteX696" fmla="*/ 1504221 w 5286254"/>
                <a:gd name="connsiteY696" fmla="*/ 3665891 h 6851881"/>
                <a:gd name="connsiteX697" fmla="*/ 1556714 w 5286254"/>
                <a:gd name="connsiteY697" fmla="*/ 3610156 h 6851881"/>
                <a:gd name="connsiteX698" fmla="*/ 1556714 w 5286254"/>
                <a:gd name="connsiteY698" fmla="*/ 3610002 h 6851881"/>
                <a:gd name="connsiteX699" fmla="*/ 1559647 w 5286254"/>
                <a:gd name="connsiteY699" fmla="*/ 3606914 h 6851881"/>
                <a:gd name="connsiteX700" fmla="*/ 1602876 w 5286254"/>
                <a:gd name="connsiteY700" fmla="*/ 3560751 h 6851881"/>
                <a:gd name="connsiteX701" fmla="*/ 1649193 w 5286254"/>
                <a:gd name="connsiteY701" fmla="*/ 3511346 h 6851881"/>
                <a:gd name="connsiteX702" fmla="*/ 1686247 w 5286254"/>
                <a:gd name="connsiteY702" fmla="*/ 3471513 h 6851881"/>
                <a:gd name="connsiteX703" fmla="*/ 1686556 w 5286254"/>
                <a:gd name="connsiteY703" fmla="*/ 3471051 h 6851881"/>
                <a:gd name="connsiteX704" fmla="*/ 1689180 w 5286254"/>
                <a:gd name="connsiteY704" fmla="*/ 3468271 h 6851881"/>
                <a:gd name="connsiteX705" fmla="*/ 1689489 w 5286254"/>
                <a:gd name="connsiteY705" fmla="*/ 3467963 h 6851881"/>
                <a:gd name="connsiteX706" fmla="*/ 1692268 w 5286254"/>
                <a:gd name="connsiteY706" fmla="*/ 3465029 h 6851881"/>
                <a:gd name="connsiteX707" fmla="*/ 1692422 w 5286254"/>
                <a:gd name="connsiteY707" fmla="*/ 3464875 h 6851881"/>
                <a:gd name="connsiteX708" fmla="*/ 1695356 w 5286254"/>
                <a:gd name="connsiteY708" fmla="*/ 3461787 h 6851881"/>
                <a:gd name="connsiteX709" fmla="*/ 1695510 w 5286254"/>
                <a:gd name="connsiteY709" fmla="*/ 3461633 h 6851881"/>
                <a:gd name="connsiteX710" fmla="*/ 1698444 w 5286254"/>
                <a:gd name="connsiteY710" fmla="*/ 3458545 h 6851881"/>
                <a:gd name="connsiteX711" fmla="*/ 1707553 w 5286254"/>
                <a:gd name="connsiteY711" fmla="*/ 3448973 h 6851881"/>
                <a:gd name="connsiteX712" fmla="*/ 1735652 w 5286254"/>
                <a:gd name="connsiteY712" fmla="*/ 3418558 h 6851881"/>
                <a:gd name="connsiteX713" fmla="*/ 1735806 w 5286254"/>
                <a:gd name="connsiteY713" fmla="*/ 3418404 h 6851881"/>
                <a:gd name="connsiteX714" fmla="*/ 1738585 w 5286254"/>
                <a:gd name="connsiteY714" fmla="*/ 3415472 h 6851881"/>
                <a:gd name="connsiteX715" fmla="*/ 1738739 w 5286254"/>
                <a:gd name="connsiteY715" fmla="*/ 3415316 h 6851881"/>
                <a:gd name="connsiteX716" fmla="*/ 1741673 w 5286254"/>
                <a:gd name="connsiteY716" fmla="*/ 3412384 h 6851881"/>
                <a:gd name="connsiteX717" fmla="*/ 1778881 w 5286254"/>
                <a:gd name="connsiteY717" fmla="*/ 3372707 h 6851881"/>
                <a:gd name="connsiteX718" fmla="*/ 1779190 w 5286254"/>
                <a:gd name="connsiteY718" fmla="*/ 3372243 h 6851881"/>
                <a:gd name="connsiteX719" fmla="*/ 1781814 w 5286254"/>
                <a:gd name="connsiteY719" fmla="*/ 3369463 h 6851881"/>
                <a:gd name="connsiteX720" fmla="*/ 1800187 w 5286254"/>
                <a:gd name="connsiteY720" fmla="*/ 3350166 h 6851881"/>
                <a:gd name="connsiteX721" fmla="*/ 1817787 w 5286254"/>
                <a:gd name="connsiteY721" fmla="*/ 3331485 h 6851881"/>
                <a:gd name="connsiteX722" fmla="*/ 1846349 w 5286254"/>
                <a:gd name="connsiteY722" fmla="*/ 3300761 h 6851881"/>
                <a:gd name="connsiteX723" fmla="*/ 1874603 w 5286254"/>
                <a:gd name="connsiteY723" fmla="*/ 3270501 h 6851881"/>
                <a:gd name="connsiteX724" fmla="*/ 1874757 w 5286254"/>
                <a:gd name="connsiteY724" fmla="*/ 3270348 h 6851881"/>
                <a:gd name="connsiteX725" fmla="*/ 1877536 w 5286254"/>
                <a:gd name="connsiteY725" fmla="*/ 3267414 h 6851881"/>
                <a:gd name="connsiteX726" fmla="*/ 1877690 w 5286254"/>
                <a:gd name="connsiteY726" fmla="*/ 3267259 h 6851881"/>
                <a:gd name="connsiteX727" fmla="*/ 1880624 w 5286254"/>
                <a:gd name="connsiteY727" fmla="*/ 3264171 h 6851881"/>
                <a:gd name="connsiteX728" fmla="*/ 1883557 w 5286254"/>
                <a:gd name="connsiteY728" fmla="*/ 3261083 h 6851881"/>
                <a:gd name="connsiteX729" fmla="*/ 1920765 w 5286254"/>
                <a:gd name="connsiteY729" fmla="*/ 3221097 h 6851881"/>
                <a:gd name="connsiteX730" fmla="*/ 1932807 w 5286254"/>
                <a:gd name="connsiteY730" fmla="*/ 3208129 h 6851881"/>
                <a:gd name="connsiteX731" fmla="*/ 1960752 w 5286254"/>
                <a:gd name="connsiteY731" fmla="*/ 3177559 h 6851881"/>
                <a:gd name="connsiteX732" fmla="*/ 1978661 w 5286254"/>
                <a:gd name="connsiteY732" fmla="*/ 3159341 h 6851881"/>
                <a:gd name="connsiteX733" fmla="*/ 1979124 w 5286254"/>
                <a:gd name="connsiteY733" fmla="*/ 3159032 h 6851881"/>
                <a:gd name="connsiteX734" fmla="*/ 2013399 w 5286254"/>
                <a:gd name="connsiteY734" fmla="*/ 3122751 h 6851881"/>
                <a:gd name="connsiteX735" fmla="*/ 2015560 w 5286254"/>
                <a:gd name="connsiteY735" fmla="*/ 3121361 h 6851881"/>
                <a:gd name="connsiteX736" fmla="*/ 2016641 w 5286254"/>
                <a:gd name="connsiteY736" fmla="*/ 3119354 h 6851881"/>
                <a:gd name="connsiteX737" fmla="*/ 2028066 w 5286254"/>
                <a:gd name="connsiteY737" fmla="*/ 3107003 h 6851881"/>
                <a:gd name="connsiteX738" fmla="*/ 2028529 w 5286254"/>
                <a:gd name="connsiteY738" fmla="*/ 3106695 h 6851881"/>
                <a:gd name="connsiteX739" fmla="*/ 2096306 w 5286254"/>
                <a:gd name="connsiteY739" fmla="*/ 3035213 h 6851881"/>
                <a:gd name="connsiteX740" fmla="*/ 2167789 w 5286254"/>
                <a:gd name="connsiteY740" fmla="*/ 2959253 h 6851881"/>
                <a:gd name="connsiteX741" fmla="*/ 2170877 w 5286254"/>
                <a:gd name="connsiteY741" fmla="*/ 2964966 h 6851881"/>
                <a:gd name="connsiteX742" fmla="*/ 2188786 w 5286254"/>
                <a:gd name="connsiteY742" fmla="*/ 2949217 h 6851881"/>
                <a:gd name="connsiteX743" fmla="*/ 2211327 w 5286254"/>
                <a:gd name="connsiteY743" fmla="*/ 2925133 h 6851881"/>
                <a:gd name="connsiteX744" fmla="*/ 2226766 w 5286254"/>
                <a:gd name="connsiteY744" fmla="*/ 2909385 h 6851881"/>
                <a:gd name="connsiteX745" fmla="*/ 2251005 w 5286254"/>
                <a:gd name="connsiteY745" fmla="*/ 2884684 h 6851881"/>
                <a:gd name="connsiteX746" fmla="*/ 2266444 w 5286254"/>
                <a:gd name="connsiteY746" fmla="*/ 2869244 h 6851881"/>
                <a:gd name="connsiteX747" fmla="*/ 2284817 w 5286254"/>
                <a:gd name="connsiteY747" fmla="*/ 2850716 h 6851881"/>
                <a:gd name="connsiteX748" fmla="*/ 2300101 w 5286254"/>
                <a:gd name="connsiteY748" fmla="*/ 2835123 h 6851881"/>
                <a:gd name="connsiteX749" fmla="*/ 2321716 w 5286254"/>
                <a:gd name="connsiteY749" fmla="*/ 2813663 h 6851881"/>
                <a:gd name="connsiteX750" fmla="*/ 2331134 w 5286254"/>
                <a:gd name="connsiteY750" fmla="*/ 2801466 h 6851881"/>
                <a:gd name="connsiteX751" fmla="*/ 2343485 w 5286254"/>
                <a:gd name="connsiteY751" fmla="*/ 2789115 h 6851881"/>
                <a:gd name="connsiteX752" fmla="*/ 2346573 w 5286254"/>
                <a:gd name="connsiteY752" fmla="*/ 2789115 h 6851881"/>
                <a:gd name="connsiteX753" fmla="*/ 2350896 w 5286254"/>
                <a:gd name="connsiteY753" fmla="*/ 2786027 h 6851881"/>
                <a:gd name="connsiteX754" fmla="*/ 2378068 w 5286254"/>
                <a:gd name="connsiteY754" fmla="*/ 2803936 h 6851881"/>
                <a:gd name="connsiteX755" fmla="*/ 2381465 w 5286254"/>
                <a:gd name="connsiteY755" fmla="*/ 2807024 h 6851881"/>
                <a:gd name="connsiteX756" fmla="*/ 2405550 w 5286254"/>
                <a:gd name="connsiteY756" fmla="*/ 2831109 h 6851881"/>
                <a:gd name="connsiteX757" fmla="*/ 3555600 w 5286254"/>
                <a:gd name="connsiteY757" fmla="*/ 1703909 h 6851881"/>
                <a:gd name="connsiteX758" fmla="*/ 3624458 w 5286254"/>
                <a:gd name="connsiteY758" fmla="*/ 1410568 h 6851881"/>
                <a:gd name="connsiteX759" fmla="*/ 3609328 w 5286254"/>
                <a:gd name="connsiteY759" fmla="*/ 1399760 h 6851881"/>
                <a:gd name="connsiteX760" fmla="*/ 3613496 w 5286254"/>
                <a:gd name="connsiteY760" fmla="*/ 1379226 h 6851881"/>
                <a:gd name="connsiteX761" fmla="*/ 3591727 w 5286254"/>
                <a:gd name="connsiteY761" fmla="*/ 1381389 h 6851881"/>
                <a:gd name="connsiteX762" fmla="*/ 3575671 w 5286254"/>
                <a:gd name="connsiteY762" fmla="*/ 1374595 h 6851881"/>
                <a:gd name="connsiteX763" fmla="*/ 3546491 w 5286254"/>
                <a:gd name="connsiteY763" fmla="*/ 1333681 h 6851881"/>
                <a:gd name="connsiteX764" fmla="*/ 3560386 w 5286254"/>
                <a:gd name="connsiteY764" fmla="*/ 1310677 h 6851881"/>
                <a:gd name="connsiteX765" fmla="*/ 3598057 w 5286254"/>
                <a:gd name="connsiteY765" fmla="*/ 1314846 h 6851881"/>
                <a:gd name="connsiteX766" fmla="*/ 3644992 w 5286254"/>
                <a:gd name="connsiteY766" fmla="*/ 1322720 h 6851881"/>
                <a:gd name="connsiteX767" fmla="*/ 3654718 w 5286254"/>
                <a:gd name="connsiteY767" fmla="*/ 1281343 h 6851881"/>
                <a:gd name="connsiteX768" fmla="*/ 3643139 w 5286254"/>
                <a:gd name="connsiteY768" fmla="*/ 1279645 h 6851881"/>
                <a:gd name="connsiteX769" fmla="*/ 3610408 w 5286254"/>
                <a:gd name="connsiteY769" fmla="*/ 1261272 h 6851881"/>
                <a:gd name="connsiteX770" fmla="*/ 3600064 w 5286254"/>
                <a:gd name="connsiteY770" fmla="*/ 1252472 h 6851881"/>
                <a:gd name="connsiteX771" fmla="*/ 3544947 w 5286254"/>
                <a:gd name="connsiteY771" fmla="*/ 1235798 h 6851881"/>
                <a:gd name="connsiteX772" fmla="*/ 3515459 w 5286254"/>
                <a:gd name="connsiteY772" fmla="*/ 1218352 h 6851881"/>
                <a:gd name="connsiteX773" fmla="*/ 3505732 w 5286254"/>
                <a:gd name="connsiteY773" fmla="*/ 1204611 h 6851881"/>
                <a:gd name="connsiteX774" fmla="*/ 3511599 w 5286254"/>
                <a:gd name="connsiteY774" fmla="*/ 1187166 h 6851881"/>
                <a:gd name="connsiteX775" fmla="*/ 3529662 w 5286254"/>
                <a:gd name="connsiteY775" fmla="*/ 1183461 h 6851881"/>
                <a:gd name="connsiteX776" fmla="*/ 3542940 w 5286254"/>
                <a:gd name="connsiteY776" fmla="*/ 1180219 h 6851881"/>
                <a:gd name="connsiteX777" fmla="*/ 3568878 w 5286254"/>
                <a:gd name="connsiteY777" fmla="*/ 1178829 h 6851881"/>
                <a:gd name="connsiteX778" fmla="*/ 3576597 w 5286254"/>
                <a:gd name="connsiteY778" fmla="*/ 1176513 h 6851881"/>
                <a:gd name="connsiteX779" fmla="*/ 3597903 w 5286254"/>
                <a:gd name="connsiteY779" fmla="*/ 1155052 h 6851881"/>
                <a:gd name="connsiteX780" fmla="*/ 3597285 w 5286254"/>
                <a:gd name="connsiteY780" fmla="*/ 1143474 h 6851881"/>
                <a:gd name="connsiteX781" fmla="*/ 3525185 w 5286254"/>
                <a:gd name="connsiteY781" fmla="*/ 1115683 h 6851881"/>
                <a:gd name="connsiteX782" fmla="*/ 3510210 w 5286254"/>
                <a:gd name="connsiteY782" fmla="*/ 1112749 h 6851881"/>
                <a:gd name="connsiteX783" fmla="*/ 3492609 w 5286254"/>
                <a:gd name="connsiteY783" fmla="*/ 1094224 h 6851881"/>
                <a:gd name="connsiteX784" fmla="*/ 3491837 w 5286254"/>
                <a:gd name="connsiteY784" fmla="*/ 1067359 h 6851881"/>
                <a:gd name="connsiteX785" fmla="*/ 3486896 w 5286254"/>
                <a:gd name="connsiteY785" fmla="*/ 1046825 h 6851881"/>
                <a:gd name="connsiteX786" fmla="*/ 3482111 w 5286254"/>
                <a:gd name="connsiteY786" fmla="*/ 1037252 h 6851881"/>
                <a:gd name="connsiteX787" fmla="*/ 3466517 w 5286254"/>
                <a:gd name="connsiteY787" fmla="*/ 1025518 h 6851881"/>
                <a:gd name="connsiteX788" fmla="*/ 3460341 w 5286254"/>
                <a:gd name="connsiteY788" fmla="*/ 1026290 h 6851881"/>
                <a:gd name="connsiteX789" fmla="*/ 3445983 w 5286254"/>
                <a:gd name="connsiteY789" fmla="*/ 1007763 h 6851881"/>
                <a:gd name="connsiteX790" fmla="*/ 3444131 w 5286254"/>
                <a:gd name="connsiteY790" fmla="*/ 970401 h 6851881"/>
                <a:gd name="connsiteX791" fmla="*/ 3436257 w 5286254"/>
                <a:gd name="connsiteY791" fmla="*/ 937670 h 6851881"/>
                <a:gd name="connsiteX792" fmla="*/ 3438572 w 5286254"/>
                <a:gd name="connsiteY792" fmla="*/ 918680 h 6851881"/>
                <a:gd name="connsiteX793" fmla="*/ 3442741 w 5286254"/>
                <a:gd name="connsiteY793" fmla="*/ 876532 h 6851881"/>
                <a:gd name="connsiteX794" fmla="*/ 3437646 w 5286254"/>
                <a:gd name="connsiteY794" fmla="*/ 869276 h 6851881"/>
                <a:gd name="connsiteX795" fmla="*/ 3432088 w 5286254"/>
                <a:gd name="connsiteY795" fmla="*/ 846426 h 6851881"/>
                <a:gd name="connsiteX796" fmla="*/ 3427611 w 5286254"/>
                <a:gd name="connsiteY796" fmla="*/ 824194 h 6851881"/>
                <a:gd name="connsiteX797" fmla="*/ 3426993 w 5286254"/>
                <a:gd name="connsiteY797" fmla="*/ 813232 h 6851881"/>
                <a:gd name="connsiteX798" fmla="*/ 3430235 w 5286254"/>
                <a:gd name="connsiteY798" fmla="*/ 791772 h 6851881"/>
                <a:gd name="connsiteX799" fmla="*/ 3439344 w 5286254"/>
                <a:gd name="connsiteY799" fmla="*/ 757189 h 6851881"/>
                <a:gd name="connsiteX800" fmla="*/ 3447064 w 5286254"/>
                <a:gd name="connsiteY800" fmla="*/ 747462 h 6851881"/>
                <a:gd name="connsiteX801" fmla="*/ 3446601 w 5286254"/>
                <a:gd name="connsiteY801" fmla="*/ 734030 h 6851881"/>
                <a:gd name="connsiteX802" fmla="*/ 3448917 w 5286254"/>
                <a:gd name="connsiteY802" fmla="*/ 705932 h 6851881"/>
                <a:gd name="connsiteX803" fmla="*/ 3446292 w 5286254"/>
                <a:gd name="connsiteY803" fmla="*/ 689721 h 6851881"/>
                <a:gd name="connsiteX804" fmla="*/ 3438881 w 5286254"/>
                <a:gd name="connsiteY804" fmla="*/ 669496 h 6851881"/>
                <a:gd name="connsiteX805" fmla="*/ 3441043 w 5286254"/>
                <a:gd name="connsiteY805" fmla="*/ 655292 h 6851881"/>
                <a:gd name="connsiteX806" fmla="*/ 3444285 w 5286254"/>
                <a:gd name="connsiteY806" fmla="*/ 611754 h 6851881"/>
                <a:gd name="connsiteX807" fmla="*/ 3444594 w 5286254"/>
                <a:gd name="connsiteY807" fmla="*/ 587052 h 6851881"/>
                <a:gd name="connsiteX808" fmla="*/ 3452777 w 5286254"/>
                <a:gd name="connsiteY808" fmla="*/ 547991 h 6851881"/>
                <a:gd name="connsiteX809" fmla="*/ 3465745 w 5286254"/>
                <a:gd name="connsiteY809" fmla="*/ 524524 h 6851881"/>
                <a:gd name="connsiteX810" fmla="*/ 3478405 w 5286254"/>
                <a:gd name="connsiteY810" fmla="*/ 488551 h 6851881"/>
                <a:gd name="connsiteX811" fmla="*/ 3507122 w 5286254"/>
                <a:gd name="connsiteY811" fmla="*/ 412591 h 6851881"/>
                <a:gd name="connsiteX812" fmla="*/ 3521943 w 5286254"/>
                <a:gd name="connsiteY812" fmla="*/ 377545 h 6851881"/>
                <a:gd name="connsiteX813" fmla="*/ 3534449 w 5286254"/>
                <a:gd name="connsiteY813" fmla="*/ 344660 h 6851881"/>
                <a:gd name="connsiteX814" fmla="*/ 3554983 w 5286254"/>
                <a:gd name="connsiteY814" fmla="*/ 290314 h 6851881"/>
                <a:gd name="connsiteX815" fmla="*/ 3557298 w 5286254"/>
                <a:gd name="connsiteY815" fmla="*/ 283058 h 6851881"/>
                <a:gd name="connsiteX816" fmla="*/ 3553130 w 5286254"/>
                <a:gd name="connsiteY816" fmla="*/ 278889 h 6851881"/>
                <a:gd name="connsiteX817" fmla="*/ 3556990 w 5286254"/>
                <a:gd name="connsiteY817" fmla="*/ 270089 h 6851881"/>
                <a:gd name="connsiteX818" fmla="*/ 3562702 w 5286254"/>
                <a:gd name="connsiteY818" fmla="*/ 260208 h 6851881"/>
                <a:gd name="connsiteX819" fmla="*/ 3565481 w 5286254"/>
                <a:gd name="connsiteY819" fmla="*/ 254187 h 6851881"/>
                <a:gd name="connsiteX820" fmla="*/ 3566407 w 5286254"/>
                <a:gd name="connsiteY820" fmla="*/ 251871 h 6851881"/>
                <a:gd name="connsiteX821" fmla="*/ 3595124 w 5286254"/>
                <a:gd name="connsiteY821" fmla="*/ 211267 h 6851881"/>
                <a:gd name="connsiteX822" fmla="*/ 3639897 w 5286254"/>
                <a:gd name="connsiteY822" fmla="*/ 146269 h 6851881"/>
                <a:gd name="connsiteX823" fmla="*/ 3645455 w 5286254"/>
                <a:gd name="connsiteY823" fmla="*/ 139321 h 6851881"/>
                <a:gd name="connsiteX824" fmla="*/ 3686214 w 5286254"/>
                <a:gd name="connsiteY824" fmla="*/ 88527 h 6851881"/>
                <a:gd name="connsiteX825" fmla="*/ 3698565 w 5286254"/>
                <a:gd name="connsiteY825" fmla="*/ 77411 h 6851881"/>
                <a:gd name="connsiteX826" fmla="*/ 3699491 w 5286254"/>
                <a:gd name="connsiteY826" fmla="*/ 75404 h 6851881"/>
                <a:gd name="connsiteX827" fmla="*/ 3702425 w 5286254"/>
                <a:gd name="connsiteY827" fmla="*/ 72470 h 6851881"/>
                <a:gd name="connsiteX828" fmla="*/ 3714158 w 5286254"/>
                <a:gd name="connsiteY828" fmla="*/ 59656 h 6851881"/>
                <a:gd name="connsiteX829" fmla="*/ 3773753 w 5286254"/>
                <a:gd name="connsiteY829" fmla="*/ 26925 h 6851881"/>
                <a:gd name="connsiteX830" fmla="*/ 3822231 w 5286254"/>
                <a:gd name="connsiteY830" fmla="*/ 24455 h 6851881"/>
                <a:gd name="connsiteX831" fmla="*/ 3925210 w 5286254"/>
                <a:gd name="connsiteY831" fmla="*/ 46996 h 6851881"/>
                <a:gd name="connsiteX832" fmla="*/ 4013829 w 5286254"/>
                <a:gd name="connsiteY832" fmla="*/ 61663 h 6851881"/>
                <a:gd name="connsiteX833" fmla="*/ 4097354 w 5286254"/>
                <a:gd name="connsiteY833" fmla="*/ 62589 h 6851881"/>
                <a:gd name="connsiteX834" fmla="*/ 4158493 w 5286254"/>
                <a:gd name="connsiteY834" fmla="*/ 42982 h 6851881"/>
                <a:gd name="connsiteX835" fmla="*/ 4262706 w 5286254"/>
                <a:gd name="connsiteY835" fmla="*/ 2840 h 6851881"/>
                <a:gd name="connsiteX836" fmla="*/ 4292966 w 5286254"/>
                <a:gd name="connsiteY836" fmla="*/ 235 h 685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</a:cxnLst>
              <a:rect l="l" t="t" r="r" b="b"/>
              <a:pathLst>
                <a:path w="5286254" h="6851881">
                  <a:moveTo>
                    <a:pt x="2467151" y="4137706"/>
                  </a:moveTo>
                  <a:cubicBezTo>
                    <a:pt x="2467306" y="4138015"/>
                    <a:pt x="2467614" y="4138169"/>
                    <a:pt x="2467769" y="4138324"/>
                  </a:cubicBezTo>
                  <a:cubicBezTo>
                    <a:pt x="2467923" y="4138169"/>
                    <a:pt x="2468078" y="4138015"/>
                    <a:pt x="2468232" y="4137706"/>
                  </a:cubicBezTo>
                  <a:cubicBezTo>
                    <a:pt x="2467923" y="4137706"/>
                    <a:pt x="2467460" y="4137706"/>
                    <a:pt x="2467151" y="4137706"/>
                  </a:cubicBezTo>
                  <a:close/>
                  <a:moveTo>
                    <a:pt x="2642847" y="4131685"/>
                  </a:moveTo>
                  <a:cubicBezTo>
                    <a:pt x="2642692" y="4131839"/>
                    <a:pt x="2642538" y="4131994"/>
                    <a:pt x="2642384" y="4132148"/>
                  </a:cubicBezTo>
                  <a:cubicBezTo>
                    <a:pt x="2642538" y="4132148"/>
                    <a:pt x="2642692" y="4132148"/>
                    <a:pt x="2642847" y="4132148"/>
                  </a:cubicBezTo>
                  <a:cubicBezTo>
                    <a:pt x="2642847" y="4131994"/>
                    <a:pt x="2642847" y="4131839"/>
                    <a:pt x="2642847" y="4131685"/>
                  </a:cubicBezTo>
                  <a:close/>
                  <a:moveTo>
                    <a:pt x="2942363" y="3841432"/>
                  </a:moveTo>
                  <a:cubicBezTo>
                    <a:pt x="2942209" y="3841586"/>
                    <a:pt x="2941900" y="3841741"/>
                    <a:pt x="2941746" y="3841895"/>
                  </a:cubicBezTo>
                  <a:cubicBezTo>
                    <a:pt x="2941900" y="3842049"/>
                    <a:pt x="2942055" y="3842049"/>
                    <a:pt x="2942209" y="3842049"/>
                  </a:cubicBezTo>
                  <a:cubicBezTo>
                    <a:pt x="2942209" y="3841895"/>
                    <a:pt x="2942363" y="3841586"/>
                    <a:pt x="2942363" y="3841432"/>
                  </a:cubicBezTo>
                  <a:close/>
                  <a:moveTo>
                    <a:pt x="1515800" y="3680712"/>
                  </a:moveTo>
                  <a:cubicBezTo>
                    <a:pt x="1515646" y="3680712"/>
                    <a:pt x="1515646" y="3680866"/>
                    <a:pt x="1515646" y="3680866"/>
                  </a:cubicBezTo>
                  <a:cubicBezTo>
                    <a:pt x="1515646" y="3680866"/>
                    <a:pt x="1515800" y="3680866"/>
                    <a:pt x="1515800" y="3680866"/>
                  </a:cubicBezTo>
                  <a:cubicBezTo>
                    <a:pt x="1515800" y="3680866"/>
                    <a:pt x="1515800" y="3680866"/>
                    <a:pt x="1515800" y="3680712"/>
                  </a:cubicBezTo>
                  <a:close/>
                  <a:moveTo>
                    <a:pt x="3099532" y="3671603"/>
                  </a:moveTo>
                  <a:cubicBezTo>
                    <a:pt x="3099687" y="3671757"/>
                    <a:pt x="3099687" y="3671757"/>
                    <a:pt x="3099841" y="3671912"/>
                  </a:cubicBezTo>
                  <a:cubicBezTo>
                    <a:pt x="3099841" y="3671757"/>
                    <a:pt x="3099841" y="3671757"/>
                    <a:pt x="3099841" y="3671603"/>
                  </a:cubicBezTo>
                  <a:cubicBezTo>
                    <a:pt x="3099841" y="3671603"/>
                    <a:pt x="3099687" y="3671603"/>
                    <a:pt x="3099532" y="3671603"/>
                  </a:cubicBezTo>
                  <a:close/>
                  <a:moveTo>
                    <a:pt x="3170706" y="3594408"/>
                  </a:moveTo>
                  <a:cubicBezTo>
                    <a:pt x="3170552" y="3594408"/>
                    <a:pt x="3170552" y="3594563"/>
                    <a:pt x="3170397" y="3594563"/>
                  </a:cubicBezTo>
                  <a:cubicBezTo>
                    <a:pt x="3170552" y="3594563"/>
                    <a:pt x="3170706" y="3594717"/>
                    <a:pt x="3170706" y="3594871"/>
                  </a:cubicBezTo>
                  <a:cubicBezTo>
                    <a:pt x="3170706" y="3594717"/>
                    <a:pt x="3170706" y="3594563"/>
                    <a:pt x="3170706" y="3594408"/>
                  </a:cubicBezTo>
                  <a:close/>
                  <a:moveTo>
                    <a:pt x="3238637" y="3519838"/>
                  </a:moveTo>
                  <a:cubicBezTo>
                    <a:pt x="3238637" y="3519992"/>
                    <a:pt x="3238637" y="3519992"/>
                    <a:pt x="3238637" y="3520146"/>
                  </a:cubicBezTo>
                  <a:cubicBezTo>
                    <a:pt x="3238792" y="3520146"/>
                    <a:pt x="3238792" y="3520146"/>
                    <a:pt x="3238792" y="3519992"/>
                  </a:cubicBezTo>
                  <a:cubicBezTo>
                    <a:pt x="3238792" y="3519992"/>
                    <a:pt x="3238637" y="3519838"/>
                    <a:pt x="3238637" y="3519838"/>
                  </a:cubicBezTo>
                  <a:close/>
                  <a:moveTo>
                    <a:pt x="3238637" y="3517058"/>
                  </a:moveTo>
                  <a:cubicBezTo>
                    <a:pt x="3238637" y="3517058"/>
                    <a:pt x="3238637" y="3517213"/>
                    <a:pt x="3238637" y="3517368"/>
                  </a:cubicBezTo>
                  <a:cubicBezTo>
                    <a:pt x="3238792" y="3517368"/>
                    <a:pt x="3238792" y="3517213"/>
                    <a:pt x="3238946" y="3517058"/>
                  </a:cubicBezTo>
                  <a:cubicBezTo>
                    <a:pt x="3238792" y="3517058"/>
                    <a:pt x="3238792" y="3517058"/>
                    <a:pt x="3238637" y="3517058"/>
                  </a:cubicBezTo>
                  <a:close/>
                  <a:moveTo>
                    <a:pt x="3266428" y="3486180"/>
                  </a:moveTo>
                  <a:cubicBezTo>
                    <a:pt x="3266428" y="3486335"/>
                    <a:pt x="3266428" y="3486335"/>
                    <a:pt x="3266428" y="3486490"/>
                  </a:cubicBezTo>
                  <a:cubicBezTo>
                    <a:pt x="3266582" y="3486335"/>
                    <a:pt x="3266582" y="3486335"/>
                    <a:pt x="3266582" y="3486180"/>
                  </a:cubicBezTo>
                  <a:close/>
                  <a:moveTo>
                    <a:pt x="3272449" y="3479696"/>
                  </a:moveTo>
                  <a:lnTo>
                    <a:pt x="3272449" y="3480005"/>
                  </a:lnTo>
                  <a:cubicBezTo>
                    <a:pt x="3272603" y="3480005"/>
                    <a:pt x="3272603" y="3479851"/>
                    <a:pt x="3272758" y="3479696"/>
                  </a:cubicBezTo>
                  <a:cubicBezTo>
                    <a:pt x="3272603" y="3479696"/>
                    <a:pt x="3272449" y="3479696"/>
                    <a:pt x="3272449" y="3479696"/>
                  </a:cubicBezTo>
                  <a:close/>
                  <a:moveTo>
                    <a:pt x="3275537" y="3476608"/>
                  </a:moveTo>
                  <a:lnTo>
                    <a:pt x="3275382" y="3476917"/>
                  </a:lnTo>
                  <a:cubicBezTo>
                    <a:pt x="3275537" y="3476763"/>
                    <a:pt x="3275537" y="3476763"/>
                    <a:pt x="3275691" y="3476608"/>
                  </a:cubicBezTo>
                  <a:close/>
                  <a:moveTo>
                    <a:pt x="3538463" y="3183889"/>
                  </a:moveTo>
                  <a:cubicBezTo>
                    <a:pt x="3538308" y="3183889"/>
                    <a:pt x="3538308" y="3183889"/>
                    <a:pt x="3538308" y="3184044"/>
                  </a:cubicBezTo>
                  <a:cubicBezTo>
                    <a:pt x="3538308" y="3184044"/>
                    <a:pt x="3538463" y="3184044"/>
                    <a:pt x="3538463" y="3184044"/>
                  </a:cubicBezTo>
                  <a:cubicBezTo>
                    <a:pt x="3538463" y="3184044"/>
                    <a:pt x="3538463" y="3183889"/>
                    <a:pt x="3538463" y="3183889"/>
                  </a:cubicBezTo>
                  <a:close/>
                  <a:moveTo>
                    <a:pt x="2028529" y="3110091"/>
                  </a:moveTo>
                  <a:cubicBezTo>
                    <a:pt x="2028529" y="3110555"/>
                    <a:pt x="2028529" y="3110864"/>
                    <a:pt x="2028529" y="3111326"/>
                  </a:cubicBezTo>
                  <a:cubicBezTo>
                    <a:pt x="2028992" y="3111018"/>
                    <a:pt x="2029301" y="3110555"/>
                    <a:pt x="2029764" y="3110245"/>
                  </a:cubicBezTo>
                  <a:cubicBezTo>
                    <a:pt x="2029301" y="3110245"/>
                    <a:pt x="2028838" y="3110091"/>
                    <a:pt x="2028529" y="3110091"/>
                  </a:cubicBezTo>
                  <a:close/>
                  <a:moveTo>
                    <a:pt x="3785641" y="2915406"/>
                  </a:moveTo>
                  <a:cubicBezTo>
                    <a:pt x="3785641" y="2915406"/>
                    <a:pt x="3785487" y="2915406"/>
                    <a:pt x="3785487" y="2915562"/>
                  </a:cubicBezTo>
                  <a:cubicBezTo>
                    <a:pt x="3785487" y="2915562"/>
                    <a:pt x="3785641" y="2915715"/>
                    <a:pt x="3785641" y="2915715"/>
                  </a:cubicBezTo>
                  <a:cubicBezTo>
                    <a:pt x="3785641" y="2915562"/>
                    <a:pt x="3785641" y="2915562"/>
                    <a:pt x="3785641" y="2915406"/>
                  </a:cubicBezTo>
                  <a:close/>
                  <a:moveTo>
                    <a:pt x="3981099" y="2685055"/>
                  </a:moveTo>
                  <a:cubicBezTo>
                    <a:pt x="3981562" y="2685982"/>
                    <a:pt x="3982025" y="2686754"/>
                    <a:pt x="3982334" y="2687681"/>
                  </a:cubicBezTo>
                  <a:cubicBezTo>
                    <a:pt x="3982488" y="2687526"/>
                    <a:pt x="3982643" y="2687371"/>
                    <a:pt x="3982643" y="2687217"/>
                  </a:cubicBezTo>
                  <a:cubicBezTo>
                    <a:pt x="3982334" y="2686136"/>
                    <a:pt x="3981871" y="2685519"/>
                    <a:pt x="3981099" y="2685055"/>
                  </a:cubicBezTo>
                  <a:close/>
                  <a:moveTo>
                    <a:pt x="4121902" y="2532522"/>
                  </a:moveTo>
                  <a:cubicBezTo>
                    <a:pt x="4121748" y="2532522"/>
                    <a:pt x="4121748" y="2532677"/>
                    <a:pt x="4121594" y="2532830"/>
                  </a:cubicBezTo>
                  <a:cubicBezTo>
                    <a:pt x="4121748" y="2532677"/>
                    <a:pt x="4121748" y="2532677"/>
                    <a:pt x="4122057" y="2532677"/>
                  </a:cubicBezTo>
                  <a:cubicBezTo>
                    <a:pt x="4122057" y="2532522"/>
                    <a:pt x="4121902" y="2532522"/>
                    <a:pt x="4121902" y="2532522"/>
                  </a:cubicBezTo>
                  <a:close/>
                  <a:moveTo>
                    <a:pt x="4003485" y="594303"/>
                  </a:moveTo>
                  <a:cubicBezTo>
                    <a:pt x="4008426" y="595538"/>
                    <a:pt x="4009815" y="599243"/>
                    <a:pt x="4009970" y="603412"/>
                  </a:cubicBezTo>
                  <a:cubicBezTo>
                    <a:pt x="4010433" y="607426"/>
                    <a:pt x="4009043" y="610977"/>
                    <a:pt x="4004566" y="611132"/>
                  </a:cubicBezTo>
                  <a:cubicBezTo>
                    <a:pt x="3998854" y="611286"/>
                    <a:pt x="3998699" y="606809"/>
                    <a:pt x="3998545" y="602486"/>
                  </a:cubicBezTo>
                  <a:cubicBezTo>
                    <a:pt x="3998545" y="598780"/>
                    <a:pt x="3999008" y="595384"/>
                    <a:pt x="4003485" y="594303"/>
                  </a:cubicBezTo>
                  <a:close/>
                  <a:moveTo>
                    <a:pt x="4651151" y="408728"/>
                  </a:moveTo>
                  <a:cubicBezTo>
                    <a:pt x="4673229" y="407339"/>
                    <a:pt x="4693608" y="413669"/>
                    <a:pt x="4713216" y="422624"/>
                  </a:cubicBezTo>
                  <a:cubicBezTo>
                    <a:pt x="4745020" y="437291"/>
                    <a:pt x="4774509" y="455972"/>
                    <a:pt x="4800601" y="479130"/>
                  </a:cubicBezTo>
                  <a:cubicBezTo>
                    <a:pt x="4823605" y="499664"/>
                    <a:pt x="4839507" y="525447"/>
                    <a:pt x="4850314" y="554164"/>
                  </a:cubicBezTo>
                  <a:cubicBezTo>
                    <a:pt x="4855563" y="568059"/>
                    <a:pt x="4860658" y="582108"/>
                    <a:pt x="4863592" y="596775"/>
                  </a:cubicBezTo>
                  <a:cubicBezTo>
                    <a:pt x="4866834" y="612678"/>
                    <a:pt x="4868687" y="628117"/>
                    <a:pt x="4864364" y="644791"/>
                  </a:cubicBezTo>
                  <a:cubicBezTo>
                    <a:pt x="4856953" y="673816"/>
                    <a:pt x="4853402" y="703922"/>
                    <a:pt x="4849079" y="735263"/>
                  </a:cubicBezTo>
                  <a:cubicBezTo>
                    <a:pt x="4871929" y="728316"/>
                    <a:pt x="4894315" y="728933"/>
                    <a:pt x="4916547" y="729242"/>
                  </a:cubicBezTo>
                  <a:cubicBezTo>
                    <a:pt x="4955454" y="729860"/>
                    <a:pt x="4989111" y="742519"/>
                    <a:pt x="5017364" y="770310"/>
                  </a:cubicBezTo>
                  <a:cubicBezTo>
                    <a:pt x="5046698" y="799181"/>
                    <a:pt x="5074643" y="829132"/>
                    <a:pt x="5099191" y="862017"/>
                  </a:cubicBezTo>
                  <a:cubicBezTo>
                    <a:pt x="5107065" y="872361"/>
                    <a:pt x="5107991" y="884713"/>
                    <a:pt x="5109998" y="896755"/>
                  </a:cubicBezTo>
                  <a:cubicBezTo>
                    <a:pt x="5114321" y="923001"/>
                    <a:pt x="5117100" y="949711"/>
                    <a:pt x="5117254" y="976111"/>
                  </a:cubicBezTo>
                  <a:cubicBezTo>
                    <a:pt x="5117409" y="996182"/>
                    <a:pt x="5119261" y="1017179"/>
                    <a:pt x="5112777" y="1036941"/>
                  </a:cubicBezTo>
                  <a:cubicBezTo>
                    <a:pt x="5107837" y="1052071"/>
                    <a:pt x="5105212" y="1067666"/>
                    <a:pt x="5103822" y="1083413"/>
                  </a:cubicBezTo>
                  <a:cubicBezTo>
                    <a:pt x="5103668" y="1084648"/>
                    <a:pt x="5102279" y="1086037"/>
                    <a:pt x="5101507" y="1087273"/>
                  </a:cubicBezTo>
                  <a:cubicBezTo>
                    <a:pt x="5101043" y="1087119"/>
                    <a:pt x="5100580" y="1086963"/>
                    <a:pt x="5100117" y="1086809"/>
                  </a:cubicBezTo>
                  <a:cubicBezTo>
                    <a:pt x="5100117" y="1086963"/>
                    <a:pt x="5100117" y="1086963"/>
                    <a:pt x="5100117" y="1087119"/>
                  </a:cubicBezTo>
                  <a:lnTo>
                    <a:pt x="5101507" y="1087273"/>
                  </a:lnTo>
                  <a:cubicBezTo>
                    <a:pt x="5101043" y="1088200"/>
                    <a:pt x="5100735" y="1089126"/>
                    <a:pt x="5100580" y="1090052"/>
                  </a:cubicBezTo>
                  <a:cubicBezTo>
                    <a:pt x="5104749" y="1094684"/>
                    <a:pt x="5110461" y="1095455"/>
                    <a:pt x="5115865" y="1096227"/>
                  </a:cubicBezTo>
                  <a:cubicBezTo>
                    <a:pt x="5132385" y="1098544"/>
                    <a:pt x="5146280" y="1105182"/>
                    <a:pt x="5159712" y="1115681"/>
                  </a:cubicBezTo>
                  <a:cubicBezTo>
                    <a:pt x="5174224" y="1127106"/>
                    <a:pt x="5188582" y="1138530"/>
                    <a:pt x="5201088" y="1152116"/>
                  </a:cubicBezTo>
                  <a:cubicBezTo>
                    <a:pt x="5224710" y="1177745"/>
                    <a:pt x="5245552" y="1205690"/>
                    <a:pt x="5261300" y="1236723"/>
                  </a:cubicBezTo>
                  <a:cubicBezTo>
                    <a:pt x="5270564" y="1254940"/>
                    <a:pt x="5275967" y="1275782"/>
                    <a:pt x="5279210" y="1296470"/>
                  </a:cubicBezTo>
                  <a:cubicBezTo>
                    <a:pt x="5281680" y="1313145"/>
                    <a:pt x="5283841" y="1329819"/>
                    <a:pt x="5286157" y="1346494"/>
                  </a:cubicBezTo>
                  <a:cubicBezTo>
                    <a:pt x="5286157" y="1374129"/>
                    <a:pt x="5286157" y="1401764"/>
                    <a:pt x="5286003" y="1429400"/>
                  </a:cubicBezTo>
                  <a:cubicBezTo>
                    <a:pt x="5285848" y="1434958"/>
                    <a:pt x="5287392" y="1440671"/>
                    <a:pt x="5284304" y="1444994"/>
                  </a:cubicBezTo>
                  <a:cubicBezTo>
                    <a:pt x="5283841" y="1450243"/>
                    <a:pt x="5283069" y="1455492"/>
                    <a:pt x="5280753" y="1460279"/>
                  </a:cubicBezTo>
                  <a:cubicBezTo>
                    <a:pt x="5280290" y="1465992"/>
                    <a:pt x="5276430" y="1470469"/>
                    <a:pt x="5274269" y="1475564"/>
                  </a:cubicBezTo>
                  <a:cubicBezTo>
                    <a:pt x="5273960" y="1480658"/>
                    <a:pt x="5272416" y="1485135"/>
                    <a:pt x="5267784" y="1487914"/>
                  </a:cubicBezTo>
                  <a:lnTo>
                    <a:pt x="5266395" y="1488223"/>
                  </a:lnTo>
                  <a:lnTo>
                    <a:pt x="5265005" y="1487761"/>
                  </a:lnTo>
                  <a:cubicBezTo>
                    <a:pt x="5257904" y="1493472"/>
                    <a:pt x="5251574" y="1491619"/>
                    <a:pt x="5246170" y="1485289"/>
                  </a:cubicBezTo>
                  <a:cubicBezTo>
                    <a:pt x="5240303" y="1478187"/>
                    <a:pt x="5233047" y="1477724"/>
                    <a:pt x="5225482" y="1481431"/>
                  </a:cubicBezTo>
                  <a:cubicBezTo>
                    <a:pt x="5216064" y="1486216"/>
                    <a:pt x="5206646" y="1487452"/>
                    <a:pt x="5195839" y="1485598"/>
                  </a:cubicBezTo>
                  <a:cubicBezTo>
                    <a:pt x="5186884" y="1484054"/>
                    <a:pt x="5177466" y="1485907"/>
                    <a:pt x="5168203" y="1486371"/>
                  </a:cubicBezTo>
                  <a:cubicBezTo>
                    <a:pt x="5162182" y="1486679"/>
                    <a:pt x="5156160" y="1487452"/>
                    <a:pt x="5151066" y="1479268"/>
                  </a:cubicBezTo>
                  <a:cubicBezTo>
                    <a:pt x="5148596" y="1490539"/>
                    <a:pt x="5145199" y="1498258"/>
                    <a:pt x="5138406" y="1504279"/>
                  </a:cubicBezTo>
                  <a:cubicBezTo>
                    <a:pt x="5133928" y="1508139"/>
                    <a:pt x="5128988" y="1511072"/>
                    <a:pt x="5123121" y="1510609"/>
                  </a:cubicBezTo>
                  <a:cubicBezTo>
                    <a:pt x="5105212" y="1509220"/>
                    <a:pt x="5088692" y="1514624"/>
                    <a:pt x="5072944" y="1521726"/>
                  </a:cubicBezTo>
                  <a:cubicBezTo>
                    <a:pt x="5057969" y="1528519"/>
                    <a:pt x="5044382" y="1538246"/>
                    <a:pt x="5032649" y="1549516"/>
                  </a:cubicBezTo>
                  <a:cubicBezTo>
                    <a:pt x="5024312" y="1557390"/>
                    <a:pt x="5013350" y="1558316"/>
                    <a:pt x="5004704" y="1564646"/>
                  </a:cubicBezTo>
                  <a:cubicBezTo>
                    <a:pt x="5001462" y="1567117"/>
                    <a:pt x="4996985" y="1564646"/>
                    <a:pt x="4993742" y="1561405"/>
                  </a:cubicBezTo>
                  <a:cubicBezTo>
                    <a:pt x="4989419" y="1557082"/>
                    <a:pt x="4985714" y="1552140"/>
                    <a:pt x="4982472" y="1546891"/>
                  </a:cubicBezTo>
                  <a:cubicBezTo>
                    <a:pt x="4976914" y="1538091"/>
                    <a:pt x="4972591" y="1536548"/>
                    <a:pt x="4963328" y="1540870"/>
                  </a:cubicBezTo>
                  <a:cubicBezTo>
                    <a:pt x="4955299" y="1544731"/>
                    <a:pt x="4947580" y="1547509"/>
                    <a:pt x="4938317" y="1545348"/>
                  </a:cubicBezTo>
                  <a:cubicBezTo>
                    <a:pt x="4933222" y="1544112"/>
                    <a:pt x="4928435" y="1546738"/>
                    <a:pt x="4923649" y="1549052"/>
                  </a:cubicBezTo>
                  <a:cubicBezTo>
                    <a:pt x="4912996" y="1553994"/>
                    <a:pt x="4902035" y="1558470"/>
                    <a:pt x="4889684" y="1555692"/>
                  </a:cubicBezTo>
                  <a:cubicBezTo>
                    <a:pt x="4885052" y="1554611"/>
                    <a:pt x="4880420" y="1555692"/>
                    <a:pt x="4876252" y="1558008"/>
                  </a:cubicBezTo>
                  <a:cubicBezTo>
                    <a:pt x="4854637" y="1570205"/>
                    <a:pt x="4830244" y="1572057"/>
                    <a:pt x="4806622" y="1575916"/>
                  </a:cubicBezTo>
                  <a:cubicBezTo>
                    <a:pt x="4796895" y="1577614"/>
                    <a:pt x="4786397" y="1574681"/>
                    <a:pt x="4776361" y="1572983"/>
                  </a:cubicBezTo>
                  <a:cubicBezTo>
                    <a:pt x="4770340" y="1571902"/>
                    <a:pt x="4766172" y="1566962"/>
                    <a:pt x="4764782" y="1561405"/>
                  </a:cubicBezTo>
                  <a:cubicBezTo>
                    <a:pt x="4762157" y="1550905"/>
                    <a:pt x="4756291" y="1543031"/>
                    <a:pt x="4749189" y="1535466"/>
                  </a:cubicBezTo>
                  <a:cubicBezTo>
                    <a:pt x="4743477" y="1529445"/>
                    <a:pt x="4741624" y="1521108"/>
                    <a:pt x="4739154" y="1513234"/>
                  </a:cubicBezTo>
                  <a:cubicBezTo>
                    <a:pt x="4736683" y="1505978"/>
                    <a:pt x="4733750" y="1499031"/>
                    <a:pt x="4727574" y="1493627"/>
                  </a:cubicBezTo>
                  <a:cubicBezTo>
                    <a:pt x="4719855" y="1486833"/>
                    <a:pt x="4711827" y="1483283"/>
                    <a:pt x="4701019" y="1486061"/>
                  </a:cubicBezTo>
                  <a:cubicBezTo>
                    <a:pt x="4690212" y="1488840"/>
                    <a:pt x="4686506" y="1486216"/>
                    <a:pt x="4681721" y="1476027"/>
                  </a:cubicBezTo>
                  <a:cubicBezTo>
                    <a:pt x="4676471" y="1464756"/>
                    <a:pt x="4671531" y="1453485"/>
                    <a:pt x="4677089" y="1440671"/>
                  </a:cubicBezTo>
                  <a:cubicBezTo>
                    <a:pt x="4677861" y="1438972"/>
                    <a:pt x="4677706" y="1436657"/>
                    <a:pt x="4677398" y="1434649"/>
                  </a:cubicBezTo>
                  <a:cubicBezTo>
                    <a:pt x="4675082" y="1419519"/>
                    <a:pt x="4682801" y="1408558"/>
                    <a:pt x="4693608" y="1400067"/>
                  </a:cubicBezTo>
                  <a:cubicBezTo>
                    <a:pt x="4719700" y="1379532"/>
                    <a:pt x="4741161" y="1353287"/>
                    <a:pt x="4770958" y="1337076"/>
                  </a:cubicBezTo>
                  <a:cubicBezTo>
                    <a:pt x="4791183" y="1313608"/>
                    <a:pt x="4820980" y="1301257"/>
                    <a:pt x="4841205" y="1277635"/>
                  </a:cubicBezTo>
                  <a:cubicBezTo>
                    <a:pt x="4843830" y="1274547"/>
                    <a:pt x="4847226" y="1271924"/>
                    <a:pt x="4850778" y="1269915"/>
                  </a:cubicBezTo>
                  <a:cubicBezTo>
                    <a:pt x="4880729" y="1253550"/>
                    <a:pt x="4904968" y="1229621"/>
                    <a:pt x="4931678" y="1208778"/>
                  </a:cubicBezTo>
                  <a:cubicBezTo>
                    <a:pt x="4951131" y="1193802"/>
                    <a:pt x="4970738" y="1179135"/>
                    <a:pt x="4989883" y="1163542"/>
                  </a:cubicBezTo>
                  <a:cubicBezTo>
                    <a:pt x="5003469" y="1152580"/>
                    <a:pt x="5016901" y="1141618"/>
                    <a:pt x="5029561" y="1129576"/>
                  </a:cubicBezTo>
                  <a:cubicBezTo>
                    <a:pt x="5041140" y="1118614"/>
                    <a:pt x="5053337" y="1108733"/>
                    <a:pt x="5068158" y="1102095"/>
                  </a:cubicBezTo>
                  <a:cubicBezTo>
                    <a:pt x="5074797" y="1099160"/>
                    <a:pt x="5080819" y="1095147"/>
                    <a:pt x="5086068" y="1090207"/>
                  </a:cubicBezTo>
                  <a:cubicBezTo>
                    <a:pt x="5085759" y="1089280"/>
                    <a:pt x="5085604" y="1088200"/>
                    <a:pt x="5085450" y="1087119"/>
                  </a:cubicBezTo>
                  <a:cubicBezTo>
                    <a:pt x="5070783" y="1083722"/>
                    <a:pt x="5056888" y="1085729"/>
                    <a:pt x="5043456" y="1092059"/>
                  </a:cubicBezTo>
                  <a:cubicBezTo>
                    <a:pt x="5027554" y="1099315"/>
                    <a:pt x="5012115" y="1107034"/>
                    <a:pt x="4998837" y="1118768"/>
                  </a:cubicBezTo>
                  <a:cubicBezTo>
                    <a:pt x="4980774" y="1134671"/>
                    <a:pt x="4959777" y="1147021"/>
                    <a:pt x="4942176" y="1163696"/>
                  </a:cubicBezTo>
                  <a:cubicBezTo>
                    <a:pt x="4912996" y="1191485"/>
                    <a:pt x="4878568" y="1212019"/>
                    <a:pt x="4844447" y="1233017"/>
                  </a:cubicBezTo>
                  <a:cubicBezTo>
                    <a:pt x="4835184" y="1238574"/>
                    <a:pt x="4826229" y="1244442"/>
                    <a:pt x="4818356" y="1252006"/>
                  </a:cubicBezTo>
                  <a:cubicBezTo>
                    <a:pt x="4811254" y="1258645"/>
                    <a:pt x="4803071" y="1263431"/>
                    <a:pt x="4793190" y="1266210"/>
                  </a:cubicBezTo>
                  <a:cubicBezTo>
                    <a:pt x="4776825" y="1270842"/>
                    <a:pt x="4762157" y="1279179"/>
                    <a:pt x="4750424" y="1292148"/>
                  </a:cubicBezTo>
                  <a:cubicBezTo>
                    <a:pt x="4748417" y="1294309"/>
                    <a:pt x="4745792" y="1296162"/>
                    <a:pt x="4743013" y="1297397"/>
                  </a:cubicBezTo>
                  <a:cubicBezTo>
                    <a:pt x="4717076" y="1309594"/>
                    <a:pt x="4690675" y="1320401"/>
                    <a:pt x="4661959" y="1324262"/>
                  </a:cubicBezTo>
                  <a:cubicBezTo>
                    <a:pt x="4658871" y="1324724"/>
                    <a:pt x="4655783" y="1323798"/>
                    <a:pt x="4652695" y="1323798"/>
                  </a:cubicBezTo>
                  <a:cubicBezTo>
                    <a:pt x="4640807" y="1323490"/>
                    <a:pt x="4629073" y="1322717"/>
                    <a:pt x="4617803" y="1327812"/>
                  </a:cubicBezTo>
                  <a:cubicBezTo>
                    <a:pt x="4610547" y="1331055"/>
                    <a:pt x="4602518" y="1331518"/>
                    <a:pt x="4595262" y="1328430"/>
                  </a:cubicBezTo>
                  <a:cubicBezTo>
                    <a:pt x="4582448" y="1323026"/>
                    <a:pt x="4570714" y="1326886"/>
                    <a:pt x="4560370" y="1333525"/>
                  </a:cubicBezTo>
                  <a:cubicBezTo>
                    <a:pt x="4550643" y="1339855"/>
                    <a:pt x="4542152" y="1339083"/>
                    <a:pt x="4533197" y="1333833"/>
                  </a:cubicBezTo>
                  <a:cubicBezTo>
                    <a:pt x="4518376" y="1324879"/>
                    <a:pt x="4502937" y="1317777"/>
                    <a:pt x="4491203" y="1303418"/>
                  </a:cubicBezTo>
                  <a:cubicBezTo>
                    <a:pt x="4483947" y="1294618"/>
                    <a:pt x="4472368" y="1288133"/>
                    <a:pt x="4463413" y="1279796"/>
                  </a:cubicBezTo>
                  <a:cubicBezTo>
                    <a:pt x="4460788" y="1277327"/>
                    <a:pt x="4457546" y="1275165"/>
                    <a:pt x="4455848" y="1272231"/>
                  </a:cubicBezTo>
                  <a:cubicBezTo>
                    <a:pt x="4451062" y="1264357"/>
                    <a:pt x="4444423" y="1259881"/>
                    <a:pt x="4435469" y="1257564"/>
                  </a:cubicBezTo>
                  <a:cubicBezTo>
                    <a:pt x="4428984" y="1255867"/>
                    <a:pt x="4423735" y="1251543"/>
                    <a:pt x="4420338" y="1245213"/>
                  </a:cubicBezTo>
                  <a:cubicBezTo>
                    <a:pt x="4418331" y="1241663"/>
                    <a:pt x="4416170" y="1238111"/>
                    <a:pt x="4413699" y="1234869"/>
                  </a:cubicBezTo>
                  <a:cubicBezTo>
                    <a:pt x="4404127" y="1221437"/>
                    <a:pt x="4404282" y="1219277"/>
                    <a:pt x="4417714" y="1209704"/>
                  </a:cubicBezTo>
                  <a:cubicBezTo>
                    <a:pt x="4423426" y="1205536"/>
                    <a:pt x="4424352" y="1200132"/>
                    <a:pt x="4421264" y="1194882"/>
                  </a:cubicBezTo>
                  <a:cubicBezTo>
                    <a:pt x="4411538" y="1178362"/>
                    <a:pt x="4419412" y="1165858"/>
                    <a:pt x="4429293" y="1153043"/>
                  </a:cubicBezTo>
                  <a:cubicBezTo>
                    <a:pt x="4437784" y="1142082"/>
                    <a:pt x="4445041" y="1130348"/>
                    <a:pt x="4452606" y="1118923"/>
                  </a:cubicBezTo>
                  <a:cubicBezTo>
                    <a:pt x="4456620" y="1112902"/>
                    <a:pt x="4460788" y="1107034"/>
                    <a:pt x="4467119" y="1103174"/>
                  </a:cubicBezTo>
                  <a:cubicBezTo>
                    <a:pt x="4479470" y="1095765"/>
                    <a:pt x="4487961" y="1084802"/>
                    <a:pt x="4493365" y="1071834"/>
                  </a:cubicBezTo>
                  <a:cubicBezTo>
                    <a:pt x="4501238" y="1052843"/>
                    <a:pt x="4516832" y="1039566"/>
                    <a:pt x="4528875" y="1023818"/>
                  </a:cubicBezTo>
                  <a:cubicBezTo>
                    <a:pt x="4536903" y="1013474"/>
                    <a:pt x="4545085" y="1002821"/>
                    <a:pt x="4553886" y="992940"/>
                  </a:cubicBezTo>
                  <a:cubicBezTo>
                    <a:pt x="4571332" y="973487"/>
                    <a:pt x="4589087" y="954188"/>
                    <a:pt x="4607922" y="935970"/>
                  </a:cubicBezTo>
                  <a:cubicBezTo>
                    <a:pt x="4631698" y="913120"/>
                    <a:pt x="4654393" y="889344"/>
                    <a:pt x="4678478" y="866958"/>
                  </a:cubicBezTo>
                  <a:cubicBezTo>
                    <a:pt x="4710437" y="837160"/>
                    <a:pt x="4742859" y="807981"/>
                    <a:pt x="4780067" y="784668"/>
                  </a:cubicBezTo>
                  <a:cubicBezTo>
                    <a:pt x="4792572" y="776794"/>
                    <a:pt x="4804615" y="767839"/>
                    <a:pt x="4816657" y="759039"/>
                  </a:cubicBezTo>
                  <a:cubicBezTo>
                    <a:pt x="4820671" y="756260"/>
                    <a:pt x="4826847" y="752709"/>
                    <a:pt x="4824377" y="747306"/>
                  </a:cubicBezTo>
                  <a:cubicBezTo>
                    <a:pt x="4821443" y="740667"/>
                    <a:pt x="4815113" y="745762"/>
                    <a:pt x="4810790" y="747151"/>
                  </a:cubicBezTo>
                  <a:cubicBezTo>
                    <a:pt x="4794425" y="752400"/>
                    <a:pt x="4781456" y="763516"/>
                    <a:pt x="4768642" y="774478"/>
                  </a:cubicBezTo>
                  <a:cubicBezTo>
                    <a:pt x="4752277" y="788373"/>
                    <a:pt x="4736529" y="803195"/>
                    <a:pt x="4719855" y="816781"/>
                  </a:cubicBezTo>
                  <a:cubicBezTo>
                    <a:pt x="4705960" y="828206"/>
                    <a:pt x="4692528" y="840094"/>
                    <a:pt x="4679713" y="852754"/>
                  </a:cubicBezTo>
                  <a:cubicBezTo>
                    <a:pt x="4676471" y="855996"/>
                    <a:pt x="4673075" y="859238"/>
                    <a:pt x="4669369" y="862017"/>
                  </a:cubicBezTo>
                  <a:cubicBezTo>
                    <a:pt x="4632624" y="890734"/>
                    <a:pt x="4599894" y="924236"/>
                    <a:pt x="4562686" y="952644"/>
                  </a:cubicBezTo>
                  <a:cubicBezTo>
                    <a:pt x="4539219" y="970553"/>
                    <a:pt x="4515288" y="986456"/>
                    <a:pt x="4488887" y="999270"/>
                  </a:cubicBezTo>
                  <a:cubicBezTo>
                    <a:pt x="4487035" y="1000196"/>
                    <a:pt x="4484873" y="1000814"/>
                    <a:pt x="4483484" y="1002203"/>
                  </a:cubicBezTo>
                  <a:cubicBezTo>
                    <a:pt x="4467736" y="1017642"/>
                    <a:pt x="4446585" y="1020884"/>
                    <a:pt x="4426514" y="1024899"/>
                  </a:cubicBezTo>
                  <a:cubicBezTo>
                    <a:pt x="4414317" y="1027369"/>
                    <a:pt x="4401194" y="1027523"/>
                    <a:pt x="4389306" y="1019804"/>
                  </a:cubicBezTo>
                  <a:cubicBezTo>
                    <a:pt x="4376028" y="1011312"/>
                    <a:pt x="4363060" y="1002203"/>
                    <a:pt x="4348547" y="995256"/>
                  </a:cubicBezTo>
                  <a:cubicBezTo>
                    <a:pt x="4338975" y="990624"/>
                    <a:pt x="4334806" y="980280"/>
                    <a:pt x="4329094" y="971943"/>
                  </a:cubicBezTo>
                  <a:cubicBezTo>
                    <a:pt x="4324153" y="964841"/>
                    <a:pt x="4318441" y="960364"/>
                    <a:pt x="4309950" y="957739"/>
                  </a:cubicBezTo>
                  <a:cubicBezTo>
                    <a:pt x="4292195" y="952335"/>
                    <a:pt x="4281387" y="939984"/>
                    <a:pt x="4275520" y="921921"/>
                  </a:cubicBezTo>
                  <a:cubicBezTo>
                    <a:pt x="4269499" y="903703"/>
                    <a:pt x="4266875" y="885176"/>
                    <a:pt x="4264713" y="866340"/>
                  </a:cubicBezTo>
                  <a:cubicBezTo>
                    <a:pt x="4263324" y="854915"/>
                    <a:pt x="4264404" y="844417"/>
                    <a:pt x="4269190" y="833455"/>
                  </a:cubicBezTo>
                  <a:cubicBezTo>
                    <a:pt x="4274594" y="821413"/>
                    <a:pt x="4276756" y="807826"/>
                    <a:pt x="4282931" y="795938"/>
                  </a:cubicBezTo>
                  <a:cubicBezTo>
                    <a:pt x="4298062" y="766913"/>
                    <a:pt x="4314890" y="738814"/>
                    <a:pt x="4333571" y="711641"/>
                  </a:cubicBezTo>
                  <a:cubicBezTo>
                    <a:pt x="4345613" y="694041"/>
                    <a:pt x="4356575" y="675205"/>
                    <a:pt x="4366147" y="656061"/>
                  </a:cubicBezTo>
                  <a:cubicBezTo>
                    <a:pt x="4376028" y="636299"/>
                    <a:pt x="4387144" y="617309"/>
                    <a:pt x="4399032" y="598782"/>
                  </a:cubicBezTo>
                  <a:cubicBezTo>
                    <a:pt x="4409840" y="581954"/>
                    <a:pt x="4418486" y="563890"/>
                    <a:pt x="4429447" y="547062"/>
                  </a:cubicBezTo>
                  <a:cubicBezTo>
                    <a:pt x="4446739" y="520507"/>
                    <a:pt x="4463413" y="493334"/>
                    <a:pt x="4485799" y="470484"/>
                  </a:cubicBezTo>
                  <a:cubicBezTo>
                    <a:pt x="4489968" y="466161"/>
                    <a:pt x="4494600" y="461993"/>
                    <a:pt x="4499077" y="457824"/>
                  </a:cubicBezTo>
                  <a:cubicBezTo>
                    <a:pt x="4497687" y="456435"/>
                    <a:pt x="4496298" y="455200"/>
                    <a:pt x="4494909" y="453810"/>
                  </a:cubicBezTo>
                  <a:cubicBezTo>
                    <a:pt x="4494909" y="452884"/>
                    <a:pt x="4495217" y="452112"/>
                    <a:pt x="4495681" y="451340"/>
                  </a:cubicBezTo>
                  <a:cubicBezTo>
                    <a:pt x="4512200" y="441922"/>
                    <a:pt x="4531345" y="440224"/>
                    <a:pt x="4549099" y="433894"/>
                  </a:cubicBezTo>
                  <a:cubicBezTo>
                    <a:pt x="4565774" y="427873"/>
                    <a:pt x="4582911" y="422778"/>
                    <a:pt x="4600048" y="417837"/>
                  </a:cubicBezTo>
                  <a:cubicBezTo>
                    <a:pt x="4616722" y="413051"/>
                    <a:pt x="4633860" y="409809"/>
                    <a:pt x="4651151" y="408728"/>
                  </a:cubicBezTo>
                  <a:close/>
                  <a:moveTo>
                    <a:pt x="4337585" y="243375"/>
                  </a:moveTo>
                  <a:cubicBezTo>
                    <a:pt x="4339592" y="248007"/>
                    <a:pt x="4343915" y="249859"/>
                    <a:pt x="4347621" y="251866"/>
                  </a:cubicBezTo>
                  <a:cubicBezTo>
                    <a:pt x="4370470" y="265453"/>
                    <a:pt x="4392085" y="280737"/>
                    <a:pt x="4413854" y="296022"/>
                  </a:cubicBezTo>
                  <a:cubicBezTo>
                    <a:pt x="4424352" y="303278"/>
                    <a:pt x="4434233" y="311152"/>
                    <a:pt x="4443651" y="319952"/>
                  </a:cubicBezTo>
                  <a:cubicBezTo>
                    <a:pt x="4454767" y="330297"/>
                    <a:pt x="4462796" y="342185"/>
                    <a:pt x="4468353" y="356388"/>
                  </a:cubicBezTo>
                  <a:cubicBezTo>
                    <a:pt x="4479933" y="386031"/>
                    <a:pt x="4486726" y="416755"/>
                    <a:pt x="4491821" y="448096"/>
                  </a:cubicBezTo>
                  <a:cubicBezTo>
                    <a:pt x="4478852" y="449022"/>
                    <a:pt x="4468353" y="455352"/>
                    <a:pt x="4460943" y="465696"/>
                  </a:cubicBezTo>
                  <a:cubicBezTo>
                    <a:pt x="4439328" y="496266"/>
                    <a:pt x="4415861" y="525291"/>
                    <a:pt x="4396099" y="557250"/>
                  </a:cubicBezTo>
                  <a:cubicBezTo>
                    <a:pt x="4385446" y="574696"/>
                    <a:pt x="4372786" y="591061"/>
                    <a:pt x="4359663" y="606809"/>
                  </a:cubicBezTo>
                  <a:cubicBezTo>
                    <a:pt x="4348856" y="619778"/>
                    <a:pt x="4341754" y="635217"/>
                    <a:pt x="4330792" y="648340"/>
                  </a:cubicBezTo>
                  <a:cubicBezTo>
                    <a:pt x="4302693" y="682151"/>
                    <a:pt x="4276292" y="717661"/>
                    <a:pt x="4249274" y="752399"/>
                  </a:cubicBezTo>
                  <a:cubicBezTo>
                    <a:pt x="4242172" y="761508"/>
                    <a:pt x="4233681" y="768610"/>
                    <a:pt x="4222719" y="772778"/>
                  </a:cubicBezTo>
                  <a:cubicBezTo>
                    <a:pt x="4207434" y="778645"/>
                    <a:pt x="4193385" y="779417"/>
                    <a:pt x="4175939" y="780806"/>
                  </a:cubicBezTo>
                  <a:cubicBezTo>
                    <a:pt x="4158493" y="782196"/>
                    <a:pt x="4147377" y="776020"/>
                    <a:pt x="4138422" y="762434"/>
                  </a:cubicBezTo>
                  <a:cubicBezTo>
                    <a:pt x="4135798" y="758574"/>
                    <a:pt x="4131629" y="756258"/>
                    <a:pt x="4127769" y="753634"/>
                  </a:cubicBezTo>
                  <a:cubicBezTo>
                    <a:pt x="4107235" y="739893"/>
                    <a:pt x="4087010" y="725843"/>
                    <a:pt x="4071571" y="706082"/>
                  </a:cubicBezTo>
                  <a:cubicBezTo>
                    <a:pt x="4066168" y="699288"/>
                    <a:pt x="4057985" y="697436"/>
                    <a:pt x="4049803" y="695892"/>
                  </a:cubicBezTo>
                  <a:cubicBezTo>
                    <a:pt x="4029886" y="692032"/>
                    <a:pt x="4014756" y="668874"/>
                    <a:pt x="4019079" y="648649"/>
                  </a:cubicBezTo>
                  <a:cubicBezTo>
                    <a:pt x="4019851" y="645098"/>
                    <a:pt x="4020314" y="641701"/>
                    <a:pt x="4020005" y="637996"/>
                  </a:cubicBezTo>
                  <a:cubicBezTo>
                    <a:pt x="4019233" y="627188"/>
                    <a:pt x="4019388" y="627188"/>
                    <a:pt x="4031276" y="626262"/>
                  </a:cubicBezTo>
                  <a:cubicBezTo>
                    <a:pt x="4036679" y="625953"/>
                    <a:pt x="4040848" y="618851"/>
                    <a:pt x="4039458" y="612367"/>
                  </a:cubicBezTo>
                  <a:cubicBezTo>
                    <a:pt x="4039149" y="610977"/>
                    <a:pt x="4038377" y="609434"/>
                    <a:pt x="4037605" y="608198"/>
                  </a:cubicBezTo>
                  <a:cubicBezTo>
                    <a:pt x="4034672" y="603721"/>
                    <a:pt x="4028188" y="601096"/>
                    <a:pt x="4029732" y="594149"/>
                  </a:cubicBezTo>
                  <a:cubicBezTo>
                    <a:pt x="4031121" y="587973"/>
                    <a:pt x="4038069" y="586893"/>
                    <a:pt x="4041157" y="582570"/>
                  </a:cubicBezTo>
                  <a:cubicBezTo>
                    <a:pt x="4040539" y="579327"/>
                    <a:pt x="4038841" y="576703"/>
                    <a:pt x="4036371" y="576703"/>
                  </a:cubicBezTo>
                  <a:cubicBezTo>
                    <a:pt x="4025254" y="576703"/>
                    <a:pt x="4014756" y="570836"/>
                    <a:pt x="4002714" y="578092"/>
                  </a:cubicBezTo>
                  <a:cubicBezTo>
                    <a:pt x="3988047" y="586893"/>
                    <a:pt x="3973688" y="582570"/>
                    <a:pt x="3961028" y="570527"/>
                  </a:cubicBezTo>
                  <a:cubicBezTo>
                    <a:pt x="3957169" y="566822"/>
                    <a:pt x="3956397" y="562808"/>
                    <a:pt x="3957941" y="558022"/>
                  </a:cubicBezTo>
                  <a:cubicBezTo>
                    <a:pt x="3964734" y="535481"/>
                    <a:pt x="3973688" y="528996"/>
                    <a:pt x="3998236" y="528842"/>
                  </a:cubicBezTo>
                  <a:cubicBezTo>
                    <a:pt x="4004103" y="528842"/>
                    <a:pt x="4008889" y="527916"/>
                    <a:pt x="4013366" y="523284"/>
                  </a:cubicBezTo>
                  <a:cubicBezTo>
                    <a:pt x="4024328" y="512322"/>
                    <a:pt x="4025563" y="512477"/>
                    <a:pt x="4038841" y="521277"/>
                  </a:cubicBezTo>
                  <a:cubicBezTo>
                    <a:pt x="4043627" y="524519"/>
                    <a:pt x="4051810" y="521431"/>
                    <a:pt x="4052582" y="514329"/>
                  </a:cubicBezTo>
                  <a:cubicBezTo>
                    <a:pt x="4054434" y="498118"/>
                    <a:pt x="4067557" y="484686"/>
                    <a:pt x="4064161" y="467086"/>
                  </a:cubicBezTo>
                  <a:cubicBezTo>
                    <a:pt x="4063543" y="463844"/>
                    <a:pt x="4064470" y="459675"/>
                    <a:pt x="4066013" y="456587"/>
                  </a:cubicBezTo>
                  <a:cubicBezTo>
                    <a:pt x="4074659" y="440222"/>
                    <a:pt x="4076358" y="421695"/>
                    <a:pt x="4084694" y="405021"/>
                  </a:cubicBezTo>
                  <a:cubicBezTo>
                    <a:pt x="4092723" y="389119"/>
                    <a:pt x="4101369" y="373217"/>
                    <a:pt x="4103684" y="354845"/>
                  </a:cubicBezTo>
                  <a:cubicBezTo>
                    <a:pt x="4105383" y="341876"/>
                    <a:pt x="4112639" y="334002"/>
                    <a:pt x="4125454" y="327981"/>
                  </a:cubicBezTo>
                  <a:cubicBezTo>
                    <a:pt x="4142436" y="320107"/>
                    <a:pt x="4160963" y="318563"/>
                    <a:pt x="4177637" y="310380"/>
                  </a:cubicBezTo>
                  <a:cubicBezTo>
                    <a:pt x="4186283" y="306212"/>
                    <a:pt x="4196936" y="308836"/>
                    <a:pt x="4206662" y="308682"/>
                  </a:cubicBezTo>
                  <a:cubicBezTo>
                    <a:pt x="4210677" y="308682"/>
                    <a:pt x="4213301" y="310843"/>
                    <a:pt x="4215617" y="313931"/>
                  </a:cubicBezTo>
                  <a:cubicBezTo>
                    <a:pt x="4219477" y="319180"/>
                    <a:pt x="4225498" y="320879"/>
                    <a:pt x="4231211" y="323195"/>
                  </a:cubicBezTo>
                  <a:cubicBezTo>
                    <a:pt x="4235534" y="325047"/>
                    <a:pt x="4240628" y="326128"/>
                    <a:pt x="4243871" y="321651"/>
                  </a:cubicBezTo>
                  <a:cubicBezTo>
                    <a:pt x="4246804" y="317637"/>
                    <a:pt x="4250818" y="312850"/>
                    <a:pt x="4247730" y="307601"/>
                  </a:cubicBezTo>
                  <a:cubicBezTo>
                    <a:pt x="4240474" y="295404"/>
                    <a:pt x="4248194" y="288148"/>
                    <a:pt x="4256067" y="281355"/>
                  </a:cubicBezTo>
                  <a:cubicBezTo>
                    <a:pt x="4267029" y="271937"/>
                    <a:pt x="4278608" y="263291"/>
                    <a:pt x="4289879" y="254491"/>
                  </a:cubicBezTo>
                  <a:cubicBezTo>
                    <a:pt x="4298524" y="247852"/>
                    <a:pt x="4309023" y="248779"/>
                    <a:pt x="4319058" y="248007"/>
                  </a:cubicBezTo>
                  <a:cubicBezTo>
                    <a:pt x="4325543" y="247544"/>
                    <a:pt x="4332490" y="249396"/>
                    <a:pt x="4337585" y="243375"/>
                  </a:cubicBezTo>
                  <a:close/>
                  <a:moveTo>
                    <a:pt x="4292966" y="235"/>
                  </a:moveTo>
                  <a:cubicBezTo>
                    <a:pt x="4302886" y="949"/>
                    <a:pt x="4312652" y="3304"/>
                    <a:pt x="4322301" y="7472"/>
                  </a:cubicBezTo>
                  <a:cubicBezTo>
                    <a:pt x="4335732" y="26153"/>
                    <a:pt x="4348547" y="44989"/>
                    <a:pt x="4351171" y="69074"/>
                  </a:cubicBezTo>
                  <a:cubicBezTo>
                    <a:pt x="4352098" y="77411"/>
                    <a:pt x="4358274" y="85130"/>
                    <a:pt x="4356112" y="94239"/>
                  </a:cubicBezTo>
                  <a:cubicBezTo>
                    <a:pt x="4352407" y="91614"/>
                    <a:pt x="4348547" y="90379"/>
                    <a:pt x="4346077" y="95320"/>
                  </a:cubicBezTo>
                  <a:cubicBezTo>
                    <a:pt x="4335732" y="116471"/>
                    <a:pt x="4317051" y="130984"/>
                    <a:pt x="4303774" y="149819"/>
                  </a:cubicBezTo>
                  <a:cubicBezTo>
                    <a:pt x="4299914" y="155223"/>
                    <a:pt x="4295900" y="160936"/>
                    <a:pt x="4293739" y="167111"/>
                  </a:cubicBezTo>
                  <a:cubicBezTo>
                    <a:pt x="4290342" y="176992"/>
                    <a:pt x="4282931" y="180852"/>
                    <a:pt x="4273977" y="181624"/>
                  </a:cubicBezTo>
                  <a:cubicBezTo>
                    <a:pt x="4258383" y="182859"/>
                    <a:pt x="4245414" y="188726"/>
                    <a:pt x="4233835" y="199070"/>
                  </a:cubicBezTo>
                  <a:cubicBezTo>
                    <a:pt x="4225035" y="206944"/>
                    <a:pt x="4213147" y="208024"/>
                    <a:pt x="4202494" y="211267"/>
                  </a:cubicBezTo>
                  <a:cubicBezTo>
                    <a:pt x="4189834" y="214972"/>
                    <a:pt x="4178563" y="220376"/>
                    <a:pt x="4169454" y="229948"/>
                  </a:cubicBezTo>
                  <a:cubicBezTo>
                    <a:pt x="4164205" y="235506"/>
                    <a:pt x="4157567" y="239520"/>
                    <a:pt x="4150619" y="242917"/>
                  </a:cubicBezTo>
                  <a:cubicBezTo>
                    <a:pt x="4142282" y="247085"/>
                    <a:pt x="4134254" y="251562"/>
                    <a:pt x="4126534" y="256657"/>
                  </a:cubicBezTo>
                  <a:cubicBezTo>
                    <a:pt x="4117888" y="262370"/>
                    <a:pt x="4109088" y="267310"/>
                    <a:pt x="4098744" y="269163"/>
                  </a:cubicBezTo>
                  <a:cubicBezTo>
                    <a:pt x="4095193" y="269780"/>
                    <a:pt x="4091642" y="271016"/>
                    <a:pt x="4088708" y="273023"/>
                  </a:cubicBezTo>
                  <a:cubicBezTo>
                    <a:pt x="4080680" y="278426"/>
                    <a:pt x="4071726" y="279661"/>
                    <a:pt x="4062308" y="279353"/>
                  </a:cubicBezTo>
                  <a:cubicBezTo>
                    <a:pt x="4050883" y="278889"/>
                    <a:pt x="4039767" y="280125"/>
                    <a:pt x="4029268" y="285219"/>
                  </a:cubicBezTo>
                  <a:cubicBezTo>
                    <a:pt x="4021394" y="289079"/>
                    <a:pt x="4013057" y="288307"/>
                    <a:pt x="4005338" y="285219"/>
                  </a:cubicBezTo>
                  <a:cubicBezTo>
                    <a:pt x="3994685" y="280897"/>
                    <a:pt x="3983878" y="279044"/>
                    <a:pt x="3972607" y="277500"/>
                  </a:cubicBezTo>
                  <a:cubicBezTo>
                    <a:pt x="3956242" y="275338"/>
                    <a:pt x="3940803" y="269317"/>
                    <a:pt x="3925364" y="263759"/>
                  </a:cubicBezTo>
                  <a:cubicBezTo>
                    <a:pt x="3916100" y="260363"/>
                    <a:pt x="3908844" y="261443"/>
                    <a:pt x="3900970" y="267001"/>
                  </a:cubicBezTo>
                  <a:cubicBezTo>
                    <a:pt x="3890009" y="275030"/>
                    <a:pt x="3886766" y="273795"/>
                    <a:pt x="3880128" y="261598"/>
                  </a:cubicBezTo>
                  <a:cubicBezTo>
                    <a:pt x="3873489" y="249247"/>
                    <a:pt x="3865306" y="238594"/>
                    <a:pt x="3850948" y="233808"/>
                  </a:cubicBezTo>
                  <a:cubicBezTo>
                    <a:pt x="3841067" y="230411"/>
                    <a:pt x="3832884" y="224390"/>
                    <a:pt x="3829333" y="213583"/>
                  </a:cubicBezTo>
                  <a:cubicBezTo>
                    <a:pt x="3828716" y="211112"/>
                    <a:pt x="3827018" y="208796"/>
                    <a:pt x="3825319" y="207098"/>
                  </a:cubicBezTo>
                  <a:cubicBezTo>
                    <a:pt x="3822386" y="204165"/>
                    <a:pt x="3819607" y="204937"/>
                    <a:pt x="3818372" y="208796"/>
                  </a:cubicBezTo>
                  <a:cubicBezTo>
                    <a:pt x="3816210" y="215281"/>
                    <a:pt x="3815438" y="221611"/>
                    <a:pt x="3817445" y="228404"/>
                  </a:cubicBezTo>
                  <a:cubicBezTo>
                    <a:pt x="3826246" y="257429"/>
                    <a:pt x="3838288" y="285065"/>
                    <a:pt x="3850485" y="312701"/>
                  </a:cubicBezTo>
                  <a:cubicBezTo>
                    <a:pt x="3860211" y="334779"/>
                    <a:pt x="3867931" y="357628"/>
                    <a:pt x="3874878" y="380632"/>
                  </a:cubicBezTo>
                  <a:cubicBezTo>
                    <a:pt x="3879201" y="394836"/>
                    <a:pt x="3874415" y="403173"/>
                    <a:pt x="3860366" y="407496"/>
                  </a:cubicBezTo>
                  <a:cubicBezTo>
                    <a:pt x="3857896" y="408268"/>
                    <a:pt x="3854653" y="407959"/>
                    <a:pt x="3853418" y="410275"/>
                  </a:cubicBezTo>
                  <a:cubicBezTo>
                    <a:pt x="3847706" y="420928"/>
                    <a:pt x="3837825" y="420465"/>
                    <a:pt x="3827944" y="420465"/>
                  </a:cubicBezTo>
                  <a:cubicBezTo>
                    <a:pt x="3817754" y="420311"/>
                    <a:pt x="3816519" y="422163"/>
                    <a:pt x="3819144" y="432044"/>
                  </a:cubicBezTo>
                  <a:cubicBezTo>
                    <a:pt x="3820687" y="437757"/>
                    <a:pt x="3824238" y="442080"/>
                    <a:pt x="3827635" y="446557"/>
                  </a:cubicBezTo>
                  <a:cubicBezTo>
                    <a:pt x="3833502" y="454276"/>
                    <a:pt x="3838906" y="462305"/>
                    <a:pt x="3843383" y="471105"/>
                  </a:cubicBezTo>
                  <a:cubicBezTo>
                    <a:pt x="3847243" y="478670"/>
                    <a:pt x="3847551" y="484846"/>
                    <a:pt x="3839523" y="489477"/>
                  </a:cubicBezTo>
                  <a:cubicBezTo>
                    <a:pt x="3833193" y="493183"/>
                    <a:pt x="3832113" y="497506"/>
                    <a:pt x="3834274" y="504762"/>
                  </a:cubicBezTo>
                  <a:cubicBezTo>
                    <a:pt x="3837362" y="515260"/>
                    <a:pt x="3836744" y="516032"/>
                    <a:pt x="3825937" y="520201"/>
                  </a:cubicBezTo>
                  <a:cubicBezTo>
                    <a:pt x="3819144" y="522826"/>
                    <a:pt x="3817754" y="527303"/>
                    <a:pt x="3818681" y="533478"/>
                  </a:cubicBezTo>
                  <a:cubicBezTo>
                    <a:pt x="3822077" y="554475"/>
                    <a:pt x="3815438" y="555556"/>
                    <a:pt x="3799845" y="560188"/>
                  </a:cubicBezTo>
                  <a:cubicBezTo>
                    <a:pt x="3790890" y="562967"/>
                    <a:pt x="3782090" y="565283"/>
                    <a:pt x="3774834" y="571458"/>
                  </a:cubicBezTo>
                  <a:cubicBezTo>
                    <a:pt x="3771437" y="574237"/>
                    <a:pt x="3767423" y="574546"/>
                    <a:pt x="3763409" y="575627"/>
                  </a:cubicBezTo>
                  <a:cubicBezTo>
                    <a:pt x="3751058" y="578869"/>
                    <a:pt x="3737626" y="576862"/>
                    <a:pt x="3726047" y="583655"/>
                  </a:cubicBezTo>
                  <a:cubicBezTo>
                    <a:pt x="3724812" y="584273"/>
                    <a:pt x="3722959" y="584581"/>
                    <a:pt x="3721569" y="584118"/>
                  </a:cubicBezTo>
                  <a:cubicBezTo>
                    <a:pt x="3704586" y="579023"/>
                    <a:pt x="3686986" y="586589"/>
                    <a:pt x="3669849" y="582420"/>
                  </a:cubicBezTo>
                  <a:cubicBezTo>
                    <a:pt x="3667533" y="581957"/>
                    <a:pt x="3664754" y="582420"/>
                    <a:pt x="3662284" y="583038"/>
                  </a:cubicBezTo>
                  <a:cubicBezTo>
                    <a:pt x="3659196" y="583964"/>
                    <a:pt x="3656571" y="586280"/>
                    <a:pt x="3656108" y="589368"/>
                  </a:cubicBezTo>
                  <a:cubicBezTo>
                    <a:pt x="3655490" y="592764"/>
                    <a:pt x="3658115" y="595080"/>
                    <a:pt x="3660894" y="596470"/>
                  </a:cubicBezTo>
                  <a:cubicBezTo>
                    <a:pt x="3665063" y="598477"/>
                    <a:pt x="3669231" y="600638"/>
                    <a:pt x="3673708" y="601719"/>
                  </a:cubicBezTo>
                  <a:cubicBezTo>
                    <a:pt x="3693779" y="606505"/>
                    <a:pt x="3709218" y="619628"/>
                    <a:pt x="3725583" y="631053"/>
                  </a:cubicBezTo>
                  <a:cubicBezTo>
                    <a:pt x="3738552" y="640007"/>
                    <a:pt x="3738861" y="645411"/>
                    <a:pt x="3729443" y="658843"/>
                  </a:cubicBezTo>
                  <a:cubicBezTo>
                    <a:pt x="3731450" y="660850"/>
                    <a:pt x="3733612" y="662857"/>
                    <a:pt x="3735619" y="664864"/>
                  </a:cubicBezTo>
                  <a:cubicBezTo>
                    <a:pt x="3753374" y="667335"/>
                    <a:pt x="3771283" y="665173"/>
                    <a:pt x="3789192" y="667489"/>
                  </a:cubicBezTo>
                  <a:cubicBezTo>
                    <a:pt x="3805558" y="669650"/>
                    <a:pt x="3819453" y="676135"/>
                    <a:pt x="3832113" y="686170"/>
                  </a:cubicBezTo>
                  <a:cubicBezTo>
                    <a:pt x="3873952" y="718901"/>
                    <a:pt x="3910079" y="756880"/>
                    <a:pt x="3939877" y="800882"/>
                  </a:cubicBezTo>
                  <a:cubicBezTo>
                    <a:pt x="3949912" y="815703"/>
                    <a:pt x="3960565" y="829906"/>
                    <a:pt x="3968902" y="845963"/>
                  </a:cubicBezTo>
                  <a:cubicBezTo>
                    <a:pt x="3976313" y="860321"/>
                    <a:pt x="3987738" y="872363"/>
                    <a:pt x="3994994" y="887339"/>
                  </a:cubicBezTo>
                  <a:cubicBezTo>
                    <a:pt x="4001169" y="900308"/>
                    <a:pt x="4004103" y="913277"/>
                    <a:pt x="4004257" y="927172"/>
                  </a:cubicBezTo>
                  <a:cubicBezTo>
                    <a:pt x="4009815" y="934737"/>
                    <a:pt x="4013366" y="943228"/>
                    <a:pt x="4012594" y="952800"/>
                  </a:cubicBezTo>
                  <a:cubicBezTo>
                    <a:pt x="4012131" y="960366"/>
                    <a:pt x="4014601" y="967004"/>
                    <a:pt x="4018924" y="972871"/>
                  </a:cubicBezTo>
                  <a:cubicBezTo>
                    <a:pt x="4026644" y="983215"/>
                    <a:pt x="4031893" y="994949"/>
                    <a:pt x="4038686" y="1005756"/>
                  </a:cubicBezTo>
                  <a:cubicBezTo>
                    <a:pt x="4043781" y="1013784"/>
                    <a:pt x="4047486" y="1021813"/>
                    <a:pt x="4046869" y="1031539"/>
                  </a:cubicBezTo>
                  <a:cubicBezTo>
                    <a:pt x="4046715" y="1035708"/>
                    <a:pt x="4047486" y="1039722"/>
                    <a:pt x="4050111" y="1043120"/>
                  </a:cubicBezTo>
                  <a:cubicBezTo>
                    <a:pt x="4061227" y="1057632"/>
                    <a:pt x="4063697" y="1076005"/>
                    <a:pt x="4071880" y="1091908"/>
                  </a:cubicBezTo>
                  <a:cubicBezTo>
                    <a:pt x="4077901" y="1103486"/>
                    <a:pt x="4075894" y="1116918"/>
                    <a:pt x="4075431" y="1129732"/>
                  </a:cubicBezTo>
                  <a:cubicBezTo>
                    <a:pt x="4074813" y="1145018"/>
                    <a:pt x="4073733" y="1160302"/>
                    <a:pt x="4078056" y="1175433"/>
                  </a:cubicBezTo>
                  <a:cubicBezTo>
                    <a:pt x="4078673" y="1177284"/>
                    <a:pt x="4079136" y="1179600"/>
                    <a:pt x="4078519" y="1181454"/>
                  </a:cubicBezTo>
                  <a:cubicBezTo>
                    <a:pt x="4072034" y="1201988"/>
                    <a:pt x="4079445" y="1221749"/>
                    <a:pt x="4081915" y="1241819"/>
                  </a:cubicBezTo>
                  <a:cubicBezTo>
                    <a:pt x="4084231" y="1250465"/>
                    <a:pt x="4087628" y="1258494"/>
                    <a:pt x="4091488" y="1266675"/>
                  </a:cubicBezTo>
                  <a:cubicBezTo>
                    <a:pt x="4097509" y="1279182"/>
                    <a:pt x="4100442" y="1293077"/>
                    <a:pt x="4094112" y="1306972"/>
                  </a:cubicBezTo>
                  <a:cubicBezTo>
                    <a:pt x="4092877" y="1320867"/>
                    <a:pt x="4095039" y="1323492"/>
                    <a:pt x="4108007" y="1322565"/>
                  </a:cubicBezTo>
                  <a:cubicBezTo>
                    <a:pt x="4111558" y="1322411"/>
                    <a:pt x="4114955" y="1321639"/>
                    <a:pt x="4118506" y="1321176"/>
                  </a:cubicBezTo>
                  <a:cubicBezTo>
                    <a:pt x="4127306" y="1311912"/>
                    <a:pt x="4137033" y="1308825"/>
                    <a:pt x="4148303" y="1317162"/>
                  </a:cubicBezTo>
                  <a:cubicBezTo>
                    <a:pt x="4151700" y="1319632"/>
                    <a:pt x="4155559" y="1320404"/>
                    <a:pt x="4159882" y="1320404"/>
                  </a:cubicBezTo>
                  <a:cubicBezTo>
                    <a:pt x="4174395" y="1320558"/>
                    <a:pt x="4182886" y="1327506"/>
                    <a:pt x="4187055" y="1342173"/>
                  </a:cubicBezTo>
                  <a:cubicBezTo>
                    <a:pt x="4194466" y="1368420"/>
                    <a:pt x="4195701" y="1395130"/>
                    <a:pt x="4195701" y="1422456"/>
                  </a:cubicBezTo>
                  <a:cubicBezTo>
                    <a:pt x="4195701" y="1444534"/>
                    <a:pt x="4191841" y="1467229"/>
                    <a:pt x="4198480" y="1489152"/>
                  </a:cubicBezTo>
                  <a:cubicBezTo>
                    <a:pt x="4199252" y="1491468"/>
                    <a:pt x="4198943" y="1494247"/>
                    <a:pt x="4198634" y="1496717"/>
                  </a:cubicBezTo>
                  <a:cubicBezTo>
                    <a:pt x="4193539" y="1530065"/>
                    <a:pt x="4204347" y="1563877"/>
                    <a:pt x="4194002" y="1597225"/>
                  </a:cubicBezTo>
                  <a:cubicBezTo>
                    <a:pt x="4195083" y="1597534"/>
                    <a:pt x="4196318" y="1597997"/>
                    <a:pt x="4197399" y="1598306"/>
                  </a:cubicBezTo>
                  <a:cubicBezTo>
                    <a:pt x="4201876" y="1591512"/>
                    <a:pt x="4207589" y="1585183"/>
                    <a:pt x="4210677" y="1577772"/>
                  </a:cubicBezTo>
                  <a:cubicBezTo>
                    <a:pt x="4215000" y="1567736"/>
                    <a:pt x="4221638" y="1559245"/>
                    <a:pt x="4227351" y="1550290"/>
                  </a:cubicBezTo>
                  <a:cubicBezTo>
                    <a:pt x="4234298" y="1539483"/>
                    <a:pt x="4240783" y="1538248"/>
                    <a:pt x="4254832" y="1543806"/>
                  </a:cubicBezTo>
                  <a:lnTo>
                    <a:pt x="4267123" y="1550258"/>
                  </a:lnTo>
                  <a:lnTo>
                    <a:pt x="4266874" y="1550754"/>
                  </a:lnTo>
                  <a:lnTo>
                    <a:pt x="4267184" y="1550290"/>
                  </a:lnTo>
                  <a:lnTo>
                    <a:pt x="4267123" y="1550258"/>
                  </a:lnTo>
                  <a:lnTo>
                    <a:pt x="4267184" y="1550136"/>
                  </a:lnTo>
                  <a:cubicBezTo>
                    <a:pt x="4273513" y="1549133"/>
                    <a:pt x="4278492" y="1550329"/>
                    <a:pt x="4282506" y="1553089"/>
                  </a:cubicBezTo>
                  <a:lnTo>
                    <a:pt x="4291972" y="1565334"/>
                  </a:lnTo>
                  <a:lnTo>
                    <a:pt x="4291654" y="1565652"/>
                  </a:lnTo>
                  <a:lnTo>
                    <a:pt x="4291268" y="1565884"/>
                  </a:lnTo>
                  <a:cubicBezTo>
                    <a:pt x="4291423" y="1565884"/>
                    <a:pt x="4291423" y="1565884"/>
                    <a:pt x="4291423" y="1565884"/>
                  </a:cubicBezTo>
                  <a:lnTo>
                    <a:pt x="4291654" y="1565652"/>
                  </a:lnTo>
                  <a:lnTo>
                    <a:pt x="4292040" y="1565421"/>
                  </a:lnTo>
                  <a:lnTo>
                    <a:pt x="4291972" y="1565334"/>
                  </a:lnTo>
                  <a:lnTo>
                    <a:pt x="4292040" y="1565266"/>
                  </a:lnTo>
                  <a:cubicBezTo>
                    <a:pt x="4293739" y="1565729"/>
                    <a:pt x="4294665" y="1566810"/>
                    <a:pt x="4294974" y="1568508"/>
                  </a:cubicBezTo>
                  <a:lnTo>
                    <a:pt x="4295053" y="1568583"/>
                  </a:lnTo>
                  <a:lnTo>
                    <a:pt x="4304546" y="1577463"/>
                  </a:lnTo>
                  <a:cubicBezTo>
                    <a:pt x="4306244" y="1577772"/>
                    <a:pt x="4307325" y="1578698"/>
                    <a:pt x="4307788" y="1580396"/>
                  </a:cubicBezTo>
                  <a:cubicBezTo>
                    <a:pt x="4307479" y="1580551"/>
                    <a:pt x="4307016" y="1580860"/>
                    <a:pt x="4306707" y="1581168"/>
                  </a:cubicBezTo>
                  <a:cubicBezTo>
                    <a:pt x="4306707" y="1581168"/>
                    <a:pt x="4306862" y="1581323"/>
                    <a:pt x="4306862" y="1581323"/>
                  </a:cubicBezTo>
                  <a:lnTo>
                    <a:pt x="4307788" y="1580396"/>
                  </a:lnTo>
                  <a:cubicBezTo>
                    <a:pt x="4309486" y="1580860"/>
                    <a:pt x="4310413" y="1581786"/>
                    <a:pt x="4310876" y="1583484"/>
                  </a:cubicBezTo>
                  <a:cubicBezTo>
                    <a:pt x="4313963" y="1584565"/>
                    <a:pt x="4315971" y="1586572"/>
                    <a:pt x="4316897" y="1589814"/>
                  </a:cubicBezTo>
                  <a:cubicBezTo>
                    <a:pt x="4318595" y="1590277"/>
                    <a:pt x="4319522" y="1591204"/>
                    <a:pt x="4319985" y="1592902"/>
                  </a:cubicBezTo>
                  <a:cubicBezTo>
                    <a:pt x="4330638" y="1598151"/>
                    <a:pt x="4338203" y="1606180"/>
                    <a:pt x="4341445" y="1617759"/>
                  </a:cubicBezTo>
                  <a:cubicBezTo>
                    <a:pt x="4341136" y="1617913"/>
                    <a:pt x="4340982" y="1618222"/>
                    <a:pt x="4340673" y="1618376"/>
                  </a:cubicBezTo>
                  <a:cubicBezTo>
                    <a:pt x="4340827" y="1618376"/>
                    <a:pt x="4340827" y="1618376"/>
                    <a:pt x="4340827" y="1618376"/>
                  </a:cubicBezTo>
                  <a:lnTo>
                    <a:pt x="4341445" y="1617759"/>
                  </a:lnTo>
                  <a:cubicBezTo>
                    <a:pt x="4343297" y="1618068"/>
                    <a:pt x="4344069" y="1619303"/>
                    <a:pt x="4344378" y="1621001"/>
                  </a:cubicBezTo>
                  <a:cubicBezTo>
                    <a:pt x="4344224" y="1621155"/>
                    <a:pt x="4343915" y="1621155"/>
                    <a:pt x="4343761" y="1621310"/>
                  </a:cubicBezTo>
                  <a:cubicBezTo>
                    <a:pt x="4343761" y="1621310"/>
                    <a:pt x="4343915" y="1621464"/>
                    <a:pt x="4343915" y="1621464"/>
                  </a:cubicBezTo>
                  <a:lnTo>
                    <a:pt x="4344378" y="1621001"/>
                  </a:lnTo>
                  <a:cubicBezTo>
                    <a:pt x="4346077" y="1621310"/>
                    <a:pt x="4347157" y="1622390"/>
                    <a:pt x="4347466" y="1624090"/>
                  </a:cubicBezTo>
                  <a:cubicBezTo>
                    <a:pt x="4347466" y="1624090"/>
                    <a:pt x="4347003" y="1624552"/>
                    <a:pt x="4347003" y="1624552"/>
                  </a:cubicBezTo>
                  <a:cubicBezTo>
                    <a:pt x="4347003" y="1624706"/>
                    <a:pt x="4347157" y="1624706"/>
                    <a:pt x="4347157" y="1624861"/>
                  </a:cubicBezTo>
                  <a:cubicBezTo>
                    <a:pt x="4347312" y="1624552"/>
                    <a:pt x="4347312" y="1624398"/>
                    <a:pt x="4347466" y="1624090"/>
                  </a:cubicBezTo>
                  <a:cubicBezTo>
                    <a:pt x="4350863" y="1624706"/>
                    <a:pt x="4353179" y="1626405"/>
                    <a:pt x="4353951" y="1629956"/>
                  </a:cubicBezTo>
                  <a:cubicBezTo>
                    <a:pt x="4357964" y="1633970"/>
                    <a:pt x="4362133" y="1638139"/>
                    <a:pt x="4366302" y="1642153"/>
                  </a:cubicBezTo>
                  <a:cubicBezTo>
                    <a:pt x="4383593" y="1656975"/>
                    <a:pt x="4397334" y="1674730"/>
                    <a:pt x="4409685" y="1693565"/>
                  </a:cubicBezTo>
                  <a:cubicBezTo>
                    <a:pt x="4421728" y="1712092"/>
                    <a:pt x="4431609" y="1731854"/>
                    <a:pt x="4448900" y="1746521"/>
                  </a:cubicBezTo>
                  <a:cubicBezTo>
                    <a:pt x="4453378" y="1750381"/>
                    <a:pt x="4457237" y="1755784"/>
                    <a:pt x="4459708" y="1761342"/>
                  </a:cubicBezTo>
                  <a:cubicBezTo>
                    <a:pt x="4467427" y="1778789"/>
                    <a:pt x="4483638" y="1787434"/>
                    <a:pt x="4496298" y="1799940"/>
                  </a:cubicBezTo>
                  <a:cubicBezTo>
                    <a:pt x="4510193" y="1813526"/>
                    <a:pt x="4526095" y="1822018"/>
                    <a:pt x="4543850" y="1828657"/>
                  </a:cubicBezTo>
                  <a:cubicBezTo>
                    <a:pt x="4553422" y="1832207"/>
                    <a:pt x="4561914" y="1838229"/>
                    <a:pt x="4571023" y="1843015"/>
                  </a:cubicBezTo>
                  <a:cubicBezTo>
                    <a:pt x="4577970" y="1846720"/>
                    <a:pt x="4585690" y="1848882"/>
                    <a:pt x="4593255" y="1845794"/>
                  </a:cubicBezTo>
                  <a:cubicBezTo>
                    <a:pt x="4609311" y="1839155"/>
                    <a:pt x="4625368" y="1843015"/>
                    <a:pt x="4641579" y="1844713"/>
                  </a:cubicBezTo>
                  <a:cubicBezTo>
                    <a:pt x="4670295" y="1847801"/>
                    <a:pt x="4697314" y="1857991"/>
                    <a:pt x="4725722" y="1861541"/>
                  </a:cubicBezTo>
                  <a:cubicBezTo>
                    <a:pt x="4734830" y="1862622"/>
                    <a:pt x="4744248" y="1863394"/>
                    <a:pt x="4753357" y="1862931"/>
                  </a:cubicBezTo>
                  <a:cubicBezTo>
                    <a:pt x="4772811" y="1861850"/>
                    <a:pt x="4792418" y="1864629"/>
                    <a:pt x="4811871" y="1862159"/>
                  </a:cubicBezTo>
                  <a:cubicBezTo>
                    <a:pt x="4821752" y="1860924"/>
                    <a:pt x="4830707" y="1858454"/>
                    <a:pt x="4838889" y="1852278"/>
                  </a:cubicBezTo>
                  <a:cubicBezTo>
                    <a:pt x="4845374" y="1847338"/>
                    <a:pt x="4852784" y="1844250"/>
                    <a:pt x="4861276" y="1842860"/>
                  </a:cubicBezTo>
                  <a:cubicBezTo>
                    <a:pt x="4875171" y="1840544"/>
                    <a:pt x="4887522" y="1834060"/>
                    <a:pt x="4897403" y="1823870"/>
                  </a:cubicBezTo>
                  <a:cubicBezTo>
                    <a:pt x="4904968" y="1815996"/>
                    <a:pt x="4913305" y="1814607"/>
                    <a:pt x="4922260" y="1819856"/>
                  </a:cubicBezTo>
                  <a:cubicBezTo>
                    <a:pt x="4929825" y="1824334"/>
                    <a:pt x="4936618" y="1823870"/>
                    <a:pt x="4944029" y="1820474"/>
                  </a:cubicBezTo>
                  <a:cubicBezTo>
                    <a:pt x="4952212" y="1816768"/>
                    <a:pt x="4960085" y="1818158"/>
                    <a:pt x="4967496" y="1822790"/>
                  </a:cubicBezTo>
                  <a:cubicBezTo>
                    <a:pt x="4978921" y="1829892"/>
                    <a:pt x="4990346" y="1836685"/>
                    <a:pt x="5001616" y="1843787"/>
                  </a:cubicBezTo>
                  <a:cubicBezTo>
                    <a:pt x="5011497" y="1850117"/>
                    <a:pt x="5018908" y="1858454"/>
                    <a:pt x="5020297" y="1870651"/>
                  </a:cubicBezTo>
                  <a:cubicBezTo>
                    <a:pt x="5020761" y="1874356"/>
                    <a:pt x="5022304" y="1876363"/>
                    <a:pt x="5026473" y="1876054"/>
                  </a:cubicBezTo>
                  <a:cubicBezTo>
                    <a:pt x="5023848" y="1884391"/>
                    <a:pt x="5020452" y="1892265"/>
                    <a:pt x="5014894" y="1899058"/>
                  </a:cubicBezTo>
                  <a:cubicBezTo>
                    <a:pt x="5013659" y="1901837"/>
                    <a:pt x="5012269" y="1904616"/>
                    <a:pt x="5008718" y="1905080"/>
                  </a:cubicBezTo>
                  <a:cubicBezTo>
                    <a:pt x="5008564" y="1908476"/>
                    <a:pt x="5009490" y="1912181"/>
                    <a:pt x="5005476" y="1914188"/>
                  </a:cubicBezTo>
                  <a:cubicBezTo>
                    <a:pt x="4999300" y="1925459"/>
                    <a:pt x="4991581" y="1935803"/>
                    <a:pt x="4986641" y="1947845"/>
                  </a:cubicBezTo>
                  <a:cubicBezTo>
                    <a:pt x="4986486" y="1949698"/>
                    <a:pt x="4985405" y="1950779"/>
                    <a:pt x="4983553" y="1951088"/>
                  </a:cubicBezTo>
                  <a:cubicBezTo>
                    <a:pt x="4977068" y="1966681"/>
                    <a:pt x="4964717" y="1978569"/>
                    <a:pt x="4955608" y="1992464"/>
                  </a:cubicBezTo>
                  <a:cubicBezTo>
                    <a:pt x="4947580" y="2004815"/>
                    <a:pt x="4941713" y="2018247"/>
                    <a:pt x="4932450" y="2029981"/>
                  </a:cubicBezTo>
                  <a:cubicBezTo>
                    <a:pt x="4917628" y="2048662"/>
                    <a:pt x="4908365" y="2071049"/>
                    <a:pt x="4891999" y="2089112"/>
                  </a:cubicBezTo>
                  <a:cubicBezTo>
                    <a:pt x="4884125" y="2097913"/>
                    <a:pt x="4876560" y="2107793"/>
                    <a:pt x="4870848" y="2118598"/>
                  </a:cubicBezTo>
                  <a:cubicBezTo>
                    <a:pt x="4868995" y="2122150"/>
                    <a:pt x="4867297" y="2126164"/>
                    <a:pt x="4862665" y="2127090"/>
                  </a:cubicBezTo>
                  <a:cubicBezTo>
                    <a:pt x="4849851" y="2125545"/>
                    <a:pt x="4842903" y="2134810"/>
                    <a:pt x="4837500" y="2143612"/>
                  </a:cubicBezTo>
                  <a:cubicBezTo>
                    <a:pt x="4826538" y="2161212"/>
                    <a:pt x="4809555" y="2172174"/>
                    <a:pt x="4794888" y="2185605"/>
                  </a:cubicBezTo>
                  <a:cubicBezTo>
                    <a:pt x="4788712" y="2191163"/>
                    <a:pt x="4780839" y="2195331"/>
                    <a:pt x="4772501" y="2195023"/>
                  </a:cubicBezTo>
                  <a:cubicBezTo>
                    <a:pt x="4747182" y="2194096"/>
                    <a:pt x="4724486" y="2205521"/>
                    <a:pt x="4700093" y="2208609"/>
                  </a:cubicBezTo>
                  <a:cubicBezTo>
                    <a:pt x="4694998" y="2209226"/>
                    <a:pt x="4689285" y="2210462"/>
                    <a:pt x="4686043" y="2214320"/>
                  </a:cubicBezTo>
                  <a:cubicBezTo>
                    <a:pt x="4666899" y="2237789"/>
                    <a:pt x="4637410" y="2244890"/>
                    <a:pt x="4612245" y="2256780"/>
                  </a:cubicBezTo>
                  <a:cubicBezTo>
                    <a:pt x="4588315" y="2268050"/>
                    <a:pt x="4563766" y="2277927"/>
                    <a:pt x="4541226" y="2291978"/>
                  </a:cubicBezTo>
                  <a:cubicBezTo>
                    <a:pt x="4538601" y="2293675"/>
                    <a:pt x="4535513" y="2294293"/>
                    <a:pt x="4532425" y="2294448"/>
                  </a:cubicBezTo>
                  <a:cubicBezTo>
                    <a:pt x="4523008" y="2294911"/>
                    <a:pt x="4516986" y="2298616"/>
                    <a:pt x="4515905" y="2308962"/>
                  </a:cubicBezTo>
                  <a:cubicBezTo>
                    <a:pt x="4515134" y="2315600"/>
                    <a:pt x="4510502" y="2319615"/>
                    <a:pt x="4503863" y="2316217"/>
                  </a:cubicBezTo>
                  <a:cubicBezTo>
                    <a:pt x="4476382" y="2302014"/>
                    <a:pt x="4450136" y="2308806"/>
                    <a:pt x="4424043" y="2320079"/>
                  </a:cubicBezTo>
                  <a:cubicBezTo>
                    <a:pt x="4421728" y="2321158"/>
                    <a:pt x="4419258" y="2321776"/>
                    <a:pt x="4416633" y="2322086"/>
                  </a:cubicBezTo>
                  <a:cubicBezTo>
                    <a:pt x="4415398" y="2322086"/>
                    <a:pt x="4414317" y="2322086"/>
                    <a:pt x="4413391" y="2321930"/>
                  </a:cubicBezTo>
                  <a:cubicBezTo>
                    <a:pt x="4410457" y="2323320"/>
                    <a:pt x="4407215" y="2323629"/>
                    <a:pt x="4404127" y="2323784"/>
                  </a:cubicBezTo>
                  <a:cubicBezTo>
                    <a:pt x="4395790" y="2324246"/>
                    <a:pt x="4389614" y="2328570"/>
                    <a:pt x="4383439" y="2333201"/>
                  </a:cubicBezTo>
                  <a:cubicBezTo>
                    <a:pt x="4377109" y="2337988"/>
                    <a:pt x="4373713" y="2343853"/>
                    <a:pt x="4379425" y="2351419"/>
                  </a:cubicBezTo>
                  <a:cubicBezTo>
                    <a:pt x="4382667" y="2355742"/>
                    <a:pt x="4383285" y="2360373"/>
                    <a:pt x="4379888" y="2364078"/>
                  </a:cubicBezTo>
                  <a:cubicBezTo>
                    <a:pt x="4377263" y="2367166"/>
                    <a:pt x="4372786" y="2367166"/>
                    <a:pt x="4368463" y="2365931"/>
                  </a:cubicBezTo>
                  <a:cubicBezTo>
                    <a:pt x="4365530" y="2365005"/>
                    <a:pt x="4362442" y="2365159"/>
                    <a:pt x="4359817" y="2363152"/>
                  </a:cubicBezTo>
                  <a:cubicBezTo>
                    <a:pt x="4354105" y="2358674"/>
                    <a:pt x="4350554" y="2360373"/>
                    <a:pt x="4345922" y="2365777"/>
                  </a:cubicBezTo>
                  <a:cubicBezTo>
                    <a:pt x="4338820" y="2374113"/>
                    <a:pt x="4331101" y="2372878"/>
                    <a:pt x="4324771" y="2363923"/>
                  </a:cubicBezTo>
                  <a:cubicBezTo>
                    <a:pt x="4322301" y="2360373"/>
                    <a:pt x="4321065" y="2355895"/>
                    <a:pt x="4318132" y="2352654"/>
                  </a:cubicBezTo>
                  <a:lnTo>
                    <a:pt x="4219477" y="2435718"/>
                  </a:lnTo>
                  <a:cubicBezTo>
                    <a:pt x="4214228" y="2442511"/>
                    <a:pt x="4209905" y="2449921"/>
                    <a:pt x="4202494" y="2454708"/>
                  </a:cubicBezTo>
                  <a:cubicBezTo>
                    <a:pt x="4194466" y="2463199"/>
                    <a:pt x="4188445" y="2473698"/>
                    <a:pt x="4178100" y="2480028"/>
                  </a:cubicBezTo>
                  <a:cubicBezTo>
                    <a:pt x="4173468" y="2490527"/>
                    <a:pt x="4164823" y="2497475"/>
                    <a:pt x="4156331" y="2504577"/>
                  </a:cubicBezTo>
                  <a:cubicBezTo>
                    <a:pt x="4148766" y="2516466"/>
                    <a:pt x="4139503" y="2526809"/>
                    <a:pt x="4128695" y="2535763"/>
                  </a:cubicBezTo>
                  <a:cubicBezTo>
                    <a:pt x="4120667" y="2545181"/>
                    <a:pt x="4114028" y="2555833"/>
                    <a:pt x="4103839" y="2563398"/>
                  </a:cubicBezTo>
                  <a:cubicBezTo>
                    <a:pt x="4096737" y="2573743"/>
                    <a:pt x="4089172" y="2583468"/>
                    <a:pt x="4079136" y="2591034"/>
                  </a:cubicBezTo>
                  <a:cubicBezTo>
                    <a:pt x="4069873" y="2603385"/>
                    <a:pt x="4060455" y="2615581"/>
                    <a:pt x="4048413" y="2625462"/>
                  </a:cubicBezTo>
                  <a:cubicBezTo>
                    <a:pt x="4041002" y="2637348"/>
                    <a:pt x="4031276" y="2647383"/>
                    <a:pt x="4020622" y="2656339"/>
                  </a:cubicBezTo>
                  <a:cubicBezTo>
                    <a:pt x="4013521" y="2668690"/>
                    <a:pt x="4003794" y="2678571"/>
                    <a:pt x="3992832" y="2687371"/>
                  </a:cubicBezTo>
                  <a:cubicBezTo>
                    <a:pt x="3984495" y="2701266"/>
                    <a:pt x="3972607" y="2712074"/>
                    <a:pt x="3961800" y="2723808"/>
                  </a:cubicBezTo>
                  <a:cubicBezTo>
                    <a:pt x="3961337" y="2725352"/>
                    <a:pt x="3961337" y="2727050"/>
                    <a:pt x="3960410" y="2728131"/>
                  </a:cubicBezTo>
                  <a:cubicBezTo>
                    <a:pt x="3941421" y="2749437"/>
                    <a:pt x="3922276" y="2770743"/>
                    <a:pt x="3903132" y="2791894"/>
                  </a:cubicBezTo>
                  <a:cubicBezTo>
                    <a:pt x="3896802" y="2799922"/>
                    <a:pt x="3890472" y="2807951"/>
                    <a:pt x="3882289" y="2814281"/>
                  </a:cubicBezTo>
                  <a:cubicBezTo>
                    <a:pt x="3869938" y="2830645"/>
                    <a:pt x="3855888" y="2845467"/>
                    <a:pt x="3841685" y="2860135"/>
                  </a:cubicBezTo>
                  <a:cubicBezTo>
                    <a:pt x="3836898" y="2872486"/>
                    <a:pt x="3825628" y="2878970"/>
                    <a:pt x="3817291" y="2888079"/>
                  </a:cubicBezTo>
                  <a:cubicBezTo>
                    <a:pt x="3816365" y="2889160"/>
                    <a:pt x="3815284" y="2890241"/>
                    <a:pt x="3814358" y="2891321"/>
                  </a:cubicBezTo>
                  <a:cubicBezTo>
                    <a:pt x="3813277" y="2892402"/>
                    <a:pt x="3812351" y="2893328"/>
                    <a:pt x="3811270" y="2894409"/>
                  </a:cubicBezTo>
                  <a:cubicBezTo>
                    <a:pt x="3810343" y="2895490"/>
                    <a:pt x="3809263" y="2896416"/>
                    <a:pt x="3808336" y="2897497"/>
                  </a:cubicBezTo>
                  <a:cubicBezTo>
                    <a:pt x="3803087" y="2907687"/>
                    <a:pt x="3795059" y="2915252"/>
                    <a:pt x="3785332" y="2921119"/>
                  </a:cubicBezTo>
                  <a:cubicBezTo>
                    <a:pt x="3774525" y="2934705"/>
                    <a:pt x="3763718" y="2948446"/>
                    <a:pt x="3752910" y="2962033"/>
                  </a:cubicBezTo>
                  <a:cubicBezTo>
                    <a:pt x="3733457" y="2989513"/>
                    <a:pt x="3713696" y="3016532"/>
                    <a:pt x="3686831" y="3037682"/>
                  </a:cubicBezTo>
                  <a:cubicBezTo>
                    <a:pt x="3675252" y="3046791"/>
                    <a:pt x="3664445" y="3056826"/>
                    <a:pt x="3653174" y="3066553"/>
                  </a:cubicBezTo>
                  <a:cubicBezTo>
                    <a:pt x="3623532" y="3098976"/>
                    <a:pt x="3593889" y="3131398"/>
                    <a:pt x="3564091" y="3163664"/>
                  </a:cubicBezTo>
                  <a:cubicBezTo>
                    <a:pt x="3555755" y="3172619"/>
                    <a:pt x="3549270" y="3183272"/>
                    <a:pt x="3538772" y="3190066"/>
                  </a:cubicBezTo>
                  <a:cubicBezTo>
                    <a:pt x="3509592" y="3222025"/>
                    <a:pt x="3480258" y="3254136"/>
                    <a:pt x="3451078" y="3286250"/>
                  </a:cubicBezTo>
                  <a:cubicBezTo>
                    <a:pt x="3420509" y="3319907"/>
                    <a:pt x="3390094" y="3353716"/>
                    <a:pt x="3359679" y="3387526"/>
                  </a:cubicBezTo>
                  <a:cubicBezTo>
                    <a:pt x="3355820" y="3400650"/>
                    <a:pt x="3343932" y="3406824"/>
                    <a:pt x="3335286" y="3415780"/>
                  </a:cubicBezTo>
                  <a:cubicBezTo>
                    <a:pt x="3334205" y="3416862"/>
                    <a:pt x="3333279" y="3417787"/>
                    <a:pt x="3332198" y="3418869"/>
                  </a:cubicBezTo>
                  <a:cubicBezTo>
                    <a:pt x="3331735" y="3422572"/>
                    <a:pt x="3329727" y="3424734"/>
                    <a:pt x="3326177" y="3425351"/>
                  </a:cubicBezTo>
                  <a:cubicBezTo>
                    <a:pt x="3325250" y="3426123"/>
                    <a:pt x="3324478" y="3427049"/>
                    <a:pt x="3323552" y="3427821"/>
                  </a:cubicBezTo>
                  <a:cubicBezTo>
                    <a:pt x="3323552" y="3427821"/>
                    <a:pt x="3323552" y="3427976"/>
                    <a:pt x="3323398" y="3427976"/>
                  </a:cubicBezTo>
                  <a:cubicBezTo>
                    <a:pt x="3323089" y="3428748"/>
                    <a:pt x="3322626" y="3429674"/>
                    <a:pt x="3322471" y="3430600"/>
                  </a:cubicBezTo>
                  <a:cubicBezTo>
                    <a:pt x="3322008" y="3432299"/>
                    <a:pt x="3321082" y="3433379"/>
                    <a:pt x="3319383" y="3433842"/>
                  </a:cubicBezTo>
                  <a:cubicBezTo>
                    <a:pt x="3318611" y="3435078"/>
                    <a:pt x="3317531" y="3436004"/>
                    <a:pt x="3316450" y="3437085"/>
                  </a:cubicBezTo>
                  <a:cubicBezTo>
                    <a:pt x="3315524" y="3438320"/>
                    <a:pt x="3314598" y="3439401"/>
                    <a:pt x="3313671" y="3440635"/>
                  </a:cubicBezTo>
                  <a:cubicBezTo>
                    <a:pt x="3312745" y="3441717"/>
                    <a:pt x="3311664" y="3442643"/>
                    <a:pt x="3310583" y="3443723"/>
                  </a:cubicBezTo>
                  <a:cubicBezTo>
                    <a:pt x="3309503" y="3444804"/>
                    <a:pt x="3308576" y="3445730"/>
                    <a:pt x="3307495" y="3446811"/>
                  </a:cubicBezTo>
                  <a:cubicBezTo>
                    <a:pt x="3306415" y="3447892"/>
                    <a:pt x="3305488" y="3448973"/>
                    <a:pt x="3304408" y="3450053"/>
                  </a:cubicBezTo>
                  <a:cubicBezTo>
                    <a:pt x="3303481" y="3451134"/>
                    <a:pt x="3302401" y="3452061"/>
                    <a:pt x="3301474" y="3453141"/>
                  </a:cubicBezTo>
                  <a:cubicBezTo>
                    <a:pt x="3301011" y="3456692"/>
                    <a:pt x="3298849" y="3458854"/>
                    <a:pt x="3295299" y="3459471"/>
                  </a:cubicBezTo>
                  <a:cubicBezTo>
                    <a:pt x="3294218" y="3460397"/>
                    <a:pt x="3293292" y="3461478"/>
                    <a:pt x="3292211" y="3462559"/>
                  </a:cubicBezTo>
                  <a:cubicBezTo>
                    <a:pt x="3291130" y="3463640"/>
                    <a:pt x="3290204" y="3464566"/>
                    <a:pt x="3289123" y="3465647"/>
                  </a:cubicBezTo>
                  <a:cubicBezTo>
                    <a:pt x="3287888" y="3466573"/>
                    <a:pt x="3286807" y="3467345"/>
                    <a:pt x="3285572" y="3468271"/>
                  </a:cubicBezTo>
                  <a:lnTo>
                    <a:pt x="3284954" y="3467963"/>
                  </a:lnTo>
                  <a:cubicBezTo>
                    <a:pt x="3284800" y="3469815"/>
                    <a:pt x="3283874" y="3470742"/>
                    <a:pt x="3282021" y="3471051"/>
                  </a:cubicBezTo>
                  <a:lnTo>
                    <a:pt x="3281867" y="3471205"/>
                  </a:lnTo>
                  <a:cubicBezTo>
                    <a:pt x="3282176" y="3472131"/>
                    <a:pt x="3282176" y="3473212"/>
                    <a:pt x="3282021" y="3474138"/>
                  </a:cubicBezTo>
                  <a:cubicBezTo>
                    <a:pt x="3281095" y="3475373"/>
                    <a:pt x="3280323" y="3476608"/>
                    <a:pt x="3279397" y="3477844"/>
                  </a:cubicBezTo>
                  <a:lnTo>
                    <a:pt x="3276386" y="3480854"/>
                  </a:lnTo>
                  <a:lnTo>
                    <a:pt x="3276000" y="3480468"/>
                  </a:lnTo>
                  <a:lnTo>
                    <a:pt x="3275691" y="3480005"/>
                  </a:lnTo>
                  <a:cubicBezTo>
                    <a:pt x="3275691" y="3480005"/>
                    <a:pt x="3275691" y="3480159"/>
                    <a:pt x="3275691" y="3480159"/>
                  </a:cubicBezTo>
                  <a:lnTo>
                    <a:pt x="3276000" y="3480468"/>
                  </a:lnTo>
                  <a:lnTo>
                    <a:pt x="3276309" y="3480931"/>
                  </a:lnTo>
                  <a:lnTo>
                    <a:pt x="3276386" y="3480854"/>
                  </a:lnTo>
                  <a:lnTo>
                    <a:pt x="3276463" y="3480931"/>
                  </a:lnTo>
                  <a:cubicBezTo>
                    <a:pt x="3275537" y="3482012"/>
                    <a:pt x="3274456" y="3483093"/>
                    <a:pt x="3273530" y="3484174"/>
                  </a:cubicBezTo>
                  <a:cubicBezTo>
                    <a:pt x="3272449" y="3485254"/>
                    <a:pt x="3271523" y="3486180"/>
                    <a:pt x="3270442" y="3487262"/>
                  </a:cubicBezTo>
                  <a:cubicBezTo>
                    <a:pt x="3269515" y="3488342"/>
                    <a:pt x="3268435" y="3489268"/>
                    <a:pt x="3267509" y="3490349"/>
                  </a:cubicBezTo>
                  <a:cubicBezTo>
                    <a:pt x="3265656" y="3497606"/>
                    <a:pt x="3261024" y="3502237"/>
                    <a:pt x="3254231" y="3505016"/>
                  </a:cubicBezTo>
                  <a:cubicBezTo>
                    <a:pt x="3253459" y="3505325"/>
                    <a:pt x="3252533" y="3505479"/>
                    <a:pt x="3251761" y="3505634"/>
                  </a:cubicBezTo>
                  <a:cubicBezTo>
                    <a:pt x="3251606" y="3505479"/>
                    <a:pt x="3251452" y="3505171"/>
                    <a:pt x="3251298" y="3505016"/>
                  </a:cubicBezTo>
                  <a:cubicBezTo>
                    <a:pt x="3251298" y="3505016"/>
                    <a:pt x="3251298" y="3505171"/>
                    <a:pt x="3251298" y="3505171"/>
                  </a:cubicBezTo>
                  <a:lnTo>
                    <a:pt x="3251761" y="3505634"/>
                  </a:lnTo>
                  <a:cubicBezTo>
                    <a:pt x="3250834" y="3506714"/>
                    <a:pt x="3249754" y="3507795"/>
                    <a:pt x="3248827" y="3508876"/>
                  </a:cubicBezTo>
                  <a:cubicBezTo>
                    <a:pt x="3248673" y="3508722"/>
                    <a:pt x="3248519" y="3508413"/>
                    <a:pt x="3248364" y="3508258"/>
                  </a:cubicBezTo>
                  <a:cubicBezTo>
                    <a:pt x="3248364" y="3508258"/>
                    <a:pt x="3248364" y="3508413"/>
                    <a:pt x="3248364" y="3508413"/>
                  </a:cubicBezTo>
                  <a:lnTo>
                    <a:pt x="3248827" y="3508876"/>
                  </a:lnTo>
                  <a:cubicBezTo>
                    <a:pt x="3248673" y="3509648"/>
                    <a:pt x="3248519" y="3510420"/>
                    <a:pt x="3248364" y="3511346"/>
                  </a:cubicBezTo>
                  <a:cubicBezTo>
                    <a:pt x="3247438" y="3512581"/>
                    <a:pt x="3246666" y="3513817"/>
                    <a:pt x="3245739" y="3515052"/>
                  </a:cubicBezTo>
                  <a:cubicBezTo>
                    <a:pt x="3244813" y="3515978"/>
                    <a:pt x="3243732" y="3516904"/>
                    <a:pt x="3242806" y="3517830"/>
                  </a:cubicBezTo>
                  <a:lnTo>
                    <a:pt x="3242767" y="3517779"/>
                  </a:lnTo>
                  <a:lnTo>
                    <a:pt x="3242806" y="3517676"/>
                  </a:lnTo>
                  <a:lnTo>
                    <a:pt x="3242700" y="3517689"/>
                  </a:lnTo>
                  <a:lnTo>
                    <a:pt x="3241880" y="3516596"/>
                  </a:lnTo>
                  <a:cubicBezTo>
                    <a:pt x="3241725" y="3517058"/>
                    <a:pt x="3241725" y="3517368"/>
                    <a:pt x="3241571" y="3517830"/>
                  </a:cubicBezTo>
                  <a:lnTo>
                    <a:pt x="3242700" y="3517689"/>
                  </a:lnTo>
                  <a:lnTo>
                    <a:pt x="3242767" y="3517779"/>
                  </a:lnTo>
                  <a:lnTo>
                    <a:pt x="3241880" y="3520146"/>
                  </a:lnTo>
                  <a:cubicBezTo>
                    <a:pt x="3241108" y="3521381"/>
                    <a:pt x="3240181" y="3522771"/>
                    <a:pt x="3239409" y="3524006"/>
                  </a:cubicBezTo>
                  <a:cubicBezTo>
                    <a:pt x="3238483" y="3524933"/>
                    <a:pt x="3237403" y="3526013"/>
                    <a:pt x="3236476" y="3527094"/>
                  </a:cubicBezTo>
                  <a:cubicBezTo>
                    <a:pt x="3236476" y="3527094"/>
                    <a:pt x="3236013" y="3526631"/>
                    <a:pt x="3236013" y="3526631"/>
                  </a:cubicBezTo>
                  <a:cubicBezTo>
                    <a:pt x="3235859" y="3526631"/>
                    <a:pt x="3235859" y="3526631"/>
                    <a:pt x="3235859" y="3526631"/>
                  </a:cubicBezTo>
                  <a:cubicBezTo>
                    <a:pt x="3236167" y="3526785"/>
                    <a:pt x="3236322" y="3526940"/>
                    <a:pt x="3236476" y="3527094"/>
                  </a:cubicBezTo>
                  <a:cubicBezTo>
                    <a:pt x="3236322" y="3529564"/>
                    <a:pt x="3235550" y="3531726"/>
                    <a:pt x="3233388" y="3533269"/>
                  </a:cubicBezTo>
                  <a:cubicBezTo>
                    <a:pt x="3233388" y="3533269"/>
                    <a:pt x="3232771" y="3532807"/>
                    <a:pt x="3232771" y="3532807"/>
                  </a:cubicBezTo>
                  <a:cubicBezTo>
                    <a:pt x="3232771" y="3532961"/>
                    <a:pt x="3232616" y="3532961"/>
                    <a:pt x="3232616" y="3532961"/>
                  </a:cubicBezTo>
                  <a:cubicBezTo>
                    <a:pt x="3232925" y="3532961"/>
                    <a:pt x="3233080" y="3533115"/>
                    <a:pt x="3233388" y="3533269"/>
                  </a:cubicBezTo>
                  <a:cubicBezTo>
                    <a:pt x="3223970" y="3551796"/>
                    <a:pt x="3214707" y="3570169"/>
                    <a:pt x="3205289" y="3588696"/>
                  </a:cubicBezTo>
                  <a:cubicBezTo>
                    <a:pt x="3198959" y="3598422"/>
                    <a:pt x="3197261" y="3610464"/>
                    <a:pt x="3190005" y="3619728"/>
                  </a:cubicBezTo>
                  <a:cubicBezTo>
                    <a:pt x="3190931" y="3620654"/>
                    <a:pt x="3191858" y="3621581"/>
                    <a:pt x="3192784" y="3622507"/>
                  </a:cubicBezTo>
                  <a:cubicBezTo>
                    <a:pt x="3191086" y="3626984"/>
                    <a:pt x="3187226" y="3629300"/>
                    <a:pt x="3183520" y="3631770"/>
                  </a:cubicBezTo>
                  <a:cubicBezTo>
                    <a:pt x="3183366" y="3633469"/>
                    <a:pt x="3182440" y="3634549"/>
                    <a:pt x="3180587" y="3634858"/>
                  </a:cubicBezTo>
                  <a:cubicBezTo>
                    <a:pt x="3172713" y="3645511"/>
                    <a:pt x="3162986" y="3654311"/>
                    <a:pt x="3153260" y="3662957"/>
                  </a:cubicBezTo>
                  <a:cubicBezTo>
                    <a:pt x="3146158" y="3672684"/>
                    <a:pt x="3137667" y="3681021"/>
                    <a:pt x="3128558" y="3688740"/>
                  </a:cubicBezTo>
                  <a:cubicBezTo>
                    <a:pt x="3124852" y="3694298"/>
                    <a:pt x="3120529" y="3699084"/>
                    <a:pt x="3115126" y="3702790"/>
                  </a:cubicBezTo>
                  <a:cubicBezTo>
                    <a:pt x="3105090" y="3715141"/>
                    <a:pt x="3093974" y="3726411"/>
                    <a:pt x="3081932" y="3736910"/>
                  </a:cubicBezTo>
                  <a:cubicBezTo>
                    <a:pt x="3069426" y="3752503"/>
                    <a:pt x="3054914" y="3766089"/>
                    <a:pt x="3040710" y="3780139"/>
                  </a:cubicBezTo>
                  <a:cubicBezTo>
                    <a:pt x="3040555" y="3781528"/>
                    <a:pt x="3039629" y="3782300"/>
                    <a:pt x="3038239" y="3782455"/>
                  </a:cubicBezTo>
                  <a:lnTo>
                    <a:pt x="3037776" y="3782918"/>
                  </a:lnTo>
                  <a:cubicBezTo>
                    <a:pt x="3037622" y="3784462"/>
                    <a:pt x="3036696" y="3785388"/>
                    <a:pt x="3035152" y="3785543"/>
                  </a:cubicBezTo>
                  <a:lnTo>
                    <a:pt x="3034843" y="3786006"/>
                  </a:lnTo>
                  <a:cubicBezTo>
                    <a:pt x="3034689" y="3787704"/>
                    <a:pt x="3033762" y="3788476"/>
                    <a:pt x="3032218" y="3788785"/>
                  </a:cubicBezTo>
                  <a:lnTo>
                    <a:pt x="3031909" y="3789094"/>
                  </a:lnTo>
                  <a:cubicBezTo>
                    <a:pt x="3030057" y="3793262"/>
                    <a:pt x="3026969" y="3796350"/>
                    <a:pt x="3022955" y="3798357"/>
                  </a:cubicBezTo>
                  <a:lnTo>
                    <a:pt x="3022800" y="3798511"/>
                  </a:lnTo>
                  <a:cubicBezTo>
                    <a:pt x="3022492" y="3800210"/>
                    <a:pt x="3021565" y="3801136"/>
                    <a:pt x="3019867" y="3801445"/>
                  </a:cubicBezTo>
                  <a:cubicBezTo>
                    <a:pt x="3007979" y="3816112"/>
                    <a:pt x="2994547" y="3829235"/>
                    <a:pt x="2980652" y="3841895"/>
                  </a:cubicBezTo>
                  <a:cubicBezTo>
                    <a:pt x="2980034" y="3843593"/>
                    <a:pt x="2978954" y="3844674"/>
                    <a:pt x="2977255" y="3845137"/>
                  </a:cubicBezTo>
                  <a:cubicBezTo>
                    <a:pt x="2976792" y="3846681"/>
                    <a:pt x="2975866" y="3847762"/>
                    <a:pt x="2974168" y="3848225"/>
                  </a:cubicBezTo>
                  <a:cubicBezTo>
                    <a:pt x="2973705" y="3849769"/>
                    <a:pt x="2972778" y="3850850"/>
                    <a:pt x="2971080" y="3851313"/>
                  </a:cubicBezTo>
                  <a:cubicBezTo>
                    <a:pt x="2956722" y="3868759"/>
                    <a:pt x="2941283" y="3885124"/>
                    <a:pt x="2924300" y="3900255"/>
                  </a:cubicBezTo>
                  <a:cubicBezTo>
                    <a:pt x="2923837" y="3901798"/>
                    <a:pt x="2922910" y="3902879"/>
                    <a:pt x="2921212" y="3903342"/>
                  </a:cubicBezTo>
                  <a:cubicBezTo>
                    <a:pt x="2920749" y="3905040"/>
                    <a:pt x="2919822" y="3905967"/>
                    <a:pt x="2918124" y="3906430"/>
                  </a:cubicBezTo>
                  <a:cubicBezTo>
                    <a:pt x="2905773" y="3922023"/>
                    <a:pt x="2891106" y="3935455"/>
                    <a:pt x="2877056" y="3949505"/>
                  </a:cubicBezTo>
                  <a:cubicBezTo>
                    <a:pt x="2855287" y="3974670"/>
                    <a:pt x="2831511" y="3997829"/>
                    <a:pt x="2807735" y="4020833"/>
                  </a:cubicBezTo>
                  <a:cubicBezTo>
                    <a:pt x="2806655" y="4021913"/>
                    <a:pt x="2805574" y="4022840"/>
                    <a:pt x="2804339" y="4023921"/>
                  </a:cubicBezTo>
                  <a:cubicBezTo>
                    <a:pt x="2804030" y="4025619"/>
                    <a:pt x="2802949" y="4026700"/>
                    <a:pt x="2801251" y="4027163"/>
                  </a:cubicBezTo>
                  <a:cubicBezTo>
                    <a:pt x="2800942" y="4028861"/>
                    <a:pt x="2799861" y="4029788"/>
                    <a:pt x="2798163" y="4030251"/>
                  </a:cubicBezTo>
                  <a:cubicBezTo>
                    <a:pt x="2798163" y="4030251"/>
                    <a:pt x="2798317" y="4030405"/>
                    <a:pt x="2798317" y="4030405"/>
                  </a:cubicBezTo>
                  <a:cubicBezTo>
                    <a:pt x="2778710" y="4054799"/>
                    <a:pt x="2756015" y="4076413"/>
                    <a:pt x="2733474" y="4097874"/>
                  </a:cubicBezTo>
                  <a:cubicBezTo>
                    <a:pt x="2732393" y="4098954"/>
                    <a:pt x="2731312" y="4099880"/>
                    <a:pt x="2730232" y="4100961"/>
                  </a:cubicBezTo>
                  <a:cubicBezTo>
                    <a:pt x="2729768" y="4102659"/>
                    <a:pt x="2728842" y="4103740"/>
                    <a:pt x="2727144" y="4104203"/>
                  </a:cubicBezTo>
                  <a:cubicBezTo>
                    <a:pt x="2726681" y="4105747"/>
                    <a:pt x="2725600" y="4106828"/>
                    <a:pt x="2723902" y="4107291"/>
                  </a:cubicBezTo>
                  <a:lnTo>
                    <a:pt x="2723902" y="4107446"/>
                  </a:lnTo>
                  <a:cubicBezTo>
                    <a:pt x="2703831" y="4131530"/>
                    <a:pt x="2682062" y="4153917"/>
                    <a:pt x="2659058" y="4175069"/>
                  </a:cubicBezTo>
                  <a:cubicBezTo>
                    <a:pt x="2657823" y="4175841"/>
                    <a:pt x="2656588" y="4176767"/>
                    <a:pt x="2655816" y="4178156"/>
                  </a:cubicBezTo>
                  <a:cubicBezTo>
                    <a:pt x="2654580" y="4178928"/>
                    <a:pt x="2653500" y="4180009"/>
                    <a:pt x="2652728" y="4181244"/>
                  </a:cubicBezTo>
                  <a:cubicBezTo>
                    <a:pt x="2651493" y="4182016"/>
                    <a:pt x="2650412" y="4183097"/>
                    <a:pt x="2649640" y="4184332"/>
                  </a:cubicBezTo>
                  <a:cubicBezTo>
                    <a:pt x="2649177" y="4186030"/>
                    <a:pt x="2648096" y="4187111"/>
                    <a:pt x="2646552" y="4187574"/>
                  </a:cubicBezTo>
                  <a:cubicBezTo>
                    <a:pt x="2646089" y="4189118"/>
                    <a:pt x="2645008" y="4190199"/>
                    <a:pt x="2643464" y="4190662"/>
                  </a:cubicBezTo>
                  <a:cubicBezTo>
                    <a:pt x="2623702" y="4213203"/>
                    <a:pt x="2604095" y="4235589"/>
                    <a:pt x="2581554" y="4255351"/>
                  </a:cubicBezTo>
                  <a:cubicBezTo>
                    <a:pt x="2580473" y="4256278"/>
                    <a:pt x="2579393" y="4257204"/>
                    <a:pt x="2578466" y="4258439"/>
                  </a:cubicBezTo>
                  <a:cubicBezTo>
                    <a:pt x="2577231" y="4259365"/>
                    <a:pt x="2576305" y="4260292"/>
                    <a:pt x="2575379" y="4261527"/>
                  </a:cubicBezTo>
                  <a:cubicBezTo>
                    <a:pt x="2574143" y="4262453"/>
                    <a:pt x="2573217" y="4263380"/>
                    <a:pt x="2572291" y="4264615"/>
                  </a:cubicBezTo>
                  <a:cubicBezTo>
                    <a:pt x="2571056" y="4265541"/>
                    <a:pt x="2569975" y="4266467"/>
                    <a:pt x="2569203" y="4267703"/>
                  </a:cubicBezTo>
                  <a:cubicBezTo>
                    <a:pt x="2567968" y="4268475"/>
                    <a:pt x="2566887" y="4269555"/>
                    <a:pt x="2566115" y="4270790"/>
                  </a:cubicBezTo>
                  <a:cubicBezTo>
                    <a:pt x="2564880" y="4271562"/>
                    <a:pt x="2563799" y="4272643"/>
                    <a:pt x="2563027" y="4273878"/>
                  </a:cubicBezTo>
                  <a:cubicBezTo>
                    <a:pt x="2561792" y="4274650"/>
                    <a:pt x="2560711" y="4275731"/>
                    <a:pt x="2559940" y="4276966"/>
                  </a:cubicBezTo>
                  <a:cubicBezTo>
                    <a:pt x="2558704" y="4277738"/>
                    <a:pt x="2557624" y="4278819"/>
                    <a:pt x="2556852" y="4280054"/>
                  </a:cubicBezTo>
                  <a:cubicBezTo>
                    <a:pt x="2541104" y="4298272"/>
                    <a:pt x="2525819" y="4316953"/>
                    <a:pt x="2507138" y="4332392"/>
                  </a:cubicBezTo>
                  <a:cubicBezTo>
                    <a:pt x="2506212" y="4333473"/>
                    <a:pt x="2504977" y="4334399"/>
                    <a:pt x="2504050" y="4335480"/>
                  </a:cubicBezTo>
                  <a:cubicBezTo>
                    <a:pt x="2502970" y="4336406"/>
                    <a:pt x="2501889" y="4337487"/>
                    <a:pt x="2500962" y="4338567"/>
                  </a:cubicBezTo>
                  <a:cubicBezTo>
                    <a:pt x="2499882" y="4339494"/>
                    <a:pt x="2498801" y="4340575"/>
                    <a:pt x="2497875" y="4341655"/>
                  </a:cubicBezTo>
                  <a:cubicBezTo>
                    <a:pt x="2496794" y="4342582"/>
                    <a:pt x="2495713" y="4343662"/>
                    <a:pt x="2494787" y="4344743"/>
                  </a:cubicBezTo>
                  <a:cubicBezTo>
                    <a:pt x="2493706" y="4345670"/>
                    <a:pt x="2492471" y="4346596"/>
                    <a:pt x="2491699" y="4347831"/>
                  </a:cubicBezTo>
                  <a:cubicBezTo>
                    <a:pt x="2470084" y="4370526"/>
                    <a:pt x="2450323" y="4394765"/>
                    <a:pt x="2426701" y="4415608"/>
                  </a:cubicBezTo>
                  <a:cubicBezTo>
                    <a:pt x="2425775" y="4416689"/>
                    <a:pt x="2424848" y="4417770"/>
                    <a:pt x="2423768" y="4418696"/>
                  </a:cubicBezTo>
                  <a:cubicBezTo>
                    <a:pt x="2422687" y="4419777"/>
                    <a:pt x="2421606" y="4420703"/>
                    <a:pt x="2420680" y="4421784"/>
                  </a:cubicBezTo>
                  <a:cubicBezTo>
                    <a:pt x="2419599" y="4422710"/>
                    <a:pt x="2418518" y="4423791"/>
                    <a:pt x="2417592" y="4424871"/>
                  </a:cubicBezTo>
                  <a:cubicBezTo>
                    <a:pt x="2416511" y="4425798"/>
                    <a:pt x="2415430" y="4426878"/>
                    <a:pt x="2414504" y="4427959"/>
                  </a:cubicBezTo>
                  <a:cubicBezTo>
                    <a:pt x="2413423" y="4428886"/>
                    <a:pt x="2412343" y="4429966"/>
                    <a:pt x="2411416" y="4431047"/>
                  </a:cubicBezTo>
                  <a:cubicBezTo>
                    <a:pt x="2410336" y="4431973"/>
                    <a:pt x="2409100" y="4432900"/>
                    <a:pt x="2408329" y="4434135"/>
                  </a:cubicBezTo>
                  <a:cubicBezTo>
                    <a:pt x="2380538" y="4462851"/>
                    <a:pt x="2355064" y="4494038"/>
                    <a:pt x="2324958" y="4520593"/>
                  </a:cubicBezTo>
                  <a:cubicBezTo>
                    <a:pt x="2323877" y="4521520"/>
                    <a:pt x="2322796" y="4522446"/>
                    <a:pt x="2321870" y="4523681"/>
                  </a:cubicBezTo>
                  <a:cubicBezTo>
                    <a:pt x="2320635" y="4524607"/>
                    <a:pt x="2319709" y="4525688"/>
                    <a:pt x="2318782" y="4526769"/>
                  </a:cubicBezTo>
                  <a:cubicBezTo>
                    <a:pt x="2317702" y="4527695"/>
                    <a:pt x="2316467" y="4528622"/>
                    <a:pt x="2315695" y="4529856"/>
                  </a:cubicBezTo>
                  <a:cubicBezTo>
                    <a:pt x="2293154" y="4554405"/>
                    <a:pt x="2271076" y="4579261"/>
                    <a:pt x="2247300" y="4602574"/>
                  </a:cubicBezTo>
                  <a:cubicBezTo>
                    <a:pt x="2235257" y="4614308"/>
                    <a:pt x="2224296" y="4627277"/>
                    <a:pt x="2211018" y="4637929"/>
                  </a:cubicBezTo>
                  <a:cubicBezTo>
                    <a:pt x="2203453" y="4645803"/>
                    <a:pt x="2198358" y="4655993"/>
                    <a:pt x="2188940" y="4662323"/>
                  </a:cubicBezTo>
                  <a:cubicBezTo>
                    <a:pt x="2188014" y="4663404"/>
                    <a:pt x="2187088" y="4664330"/>
                    <a:pt x="2186007" y="4665257"/>
                  </a:cubicBezTo>
                  <a:lnTo>
                    <a:pt x="2185853" y="4665411"/>
                  </a:lnTo>
                  <a:cubicBezTo>
                    <a:pt x="2184926" y="4666337"/>
                    <a:pt x="2184000" y="4667418"/>
                    <a:pt x="2182919" y="4668344"/>
                  </a:cubicBezTo>
                  <a:lnTo>
                    <a:pt x="2182765" y="4668499"/>
                  </a:lnTo>
                  <a:cubicBezTo>
                    <a:pt x="2181839" y="4669579"/>
                    <a:pt x="2180912" y="4670660"/>
                    <a:pt x="2179831" y="4671586"/>
                  </a:cubicBezTo>
                  <a:lnTo>
                    <a:pt x="2179677" y="4671741"/>
                  </a:lnTo>
                  <a:cubicBezTo>
                    <a:pt x="2178751" y="4672822"/>
                    <a:pt x="2177824" y="4673902"/>
                    <a:pt x="2176744" y="4674829"/>
                  </a:cubicBezTo>
                  <a:cubicBezTo>
                    <a:pt x="2175663" y="4675909"/>
                    <a:pt x="2174737" y="4676836"/>
                    <a:pt x="2173656" y="4677917"/>
                  </a:cubicBezTo>
                  <a:cubicBezTo>
                    <a:pt x="2172575" y="4678997"/>
                    <a:pt x="2171649" y="4679924"/>
                    <a:pt x="2170568" y="4681004"/>
                  </a:cubicBezTo>
                  <a:cubicBezTo>
                    <a:pt x="2169487" y="4682085"/>
                    <a:pt x="2168561" y="4683012"/>
                    <a:pt x="2167480" y="4684092"/>
                  </a:cubicBezTo>
                  <a:cubicBezTo>
                    <a:pt x="2166400" y="4685173"/>
                    <a:pt x="2165319" y="4686099"/>
                    <a:pt x="2164392" y="4687180"/>
                  </a:cubicBezTo>
                  <a:cubicBezTo>
                    <a:pt x="2163312" y="4688106"/>
                    <a:pt x="2162231" y="4689187"/>
                    <a:pt x="2161305" y="4690268"/>
                  </a:cubicBezTo>
                  <a:cubicBezTo>
                    <a:pt x="2160224" y="4691194"/>
                    <a:pt x="2159143" y="4692275"/>
                    <a:pt x="2158217" y="4693356"/>
                  </a:cubicBezTo>
                  <a:cubicBezTo>
                    <a:pt x="2157136" y="4694282"/>
                    <a:pt x="2156055" y="4695363"/>
                    <a:pt x="2155129" y="4696443"/>
                  </a:cubicBezTo>
                  <a:cubicBezTo>
                    <a:pt x="2154048" y="4697369"/>
                    <a:pt x="2152968" y="4698451"/>
                    <a:pt x="2152041" y="4699531"/>
                  </a:cubicBezTo>
                  <a:cubicBezTo>
                    <a:pt x="2150961" y="4700457"/>
                    <a:pt x="2149880" y="4701538"/>
                    <a:pt x="2148953" y="4702619"/>
                  </a:cubicBezTo>
                  <a:cubicBezTo>
                    <a:pt x="2147873" y="4703545"/>
                    <a:pt x="2146792" y="4704626"/>
                    <a:pt x="2145866" y="4705707"/>
                  </a:cubicBezTo>
                  <a:cubicBezTo>
                    <a:pt x="2144785" y="4706633"/>
                    <a:pt x="2143704" y="4707714"/>
                    <a:pt x="2142778" y="4708795"/>
                  </a:cubicBezTo>
                  <a:cubicBezTo>
                    <a:pt x="2141697" y="4709721"/>
                    <a:pt x="2140616" y="4710802"/>
                    <a:pt x="2139690" y="4711882"/>
                  </a:cubicBezTo>
                  <a:cubicBezTo>
                    <a:pt x="2138455" y="4712808"/>
                    <a:pt x="2137529" y="4713735"/>
                    <a:pt x="2136602" y="4714970"/>
                  </a:cubicBezTo>
                  <a:cubicBezTo>
                    <a:pt x="2135367" y="4715896"/>
                    <a:pt x="2134441" y="4716823"/>
                    <a:pt x="2133514" y="4718058"/>
                  </a:cubicBezTo>
                  <a:cubicBezTo>
                    <a:pt x="2132279" y="4718984"/>
                    <a:pt x="2131353" y="4719911"/>
                    <a:pt x="2130427" y="4721146"/>
                  </a:cubicBezTo>
                  <a:cubicBezTo>
                    <a:pt x="2129192" y="4722072"/>
                    <a:pt x="2128265" y="4722998"/>
                    <a:pt x="2127339" y="4724234"/>
                  </a:cubicBezTo>
                  <a:cubicBezTo>
                    <a:pt x="2126104" y="4725160"/>
                    <a:pt x="2125177" y="4726086"/>
                    <a:pt x="2124251" y="4727321"/>
                  </a:cubicBezTo>
                  <a:cubicBezTo>
                    <a:pt x="2123016" y="4728247"/>
                    <a:pt x="2121935" y="4729174"/>
                    <a:pt x="2121163" y="4730409"/>
                  </a:cubicBezTo>
                  <a:cubicBezTo>
                    <a:pt x="2119928" y="4731181"/>
                    <a:pt x="2118847" y="4732262"/>
                    <a:pt x="2118075" y="4733497"/>
                  </a:cubicBezTo>
                  <a:cubicBezTo>
                    <a:pt x="2116840" y="4734269"/>
                    <a:pt x="2115760" y="4735350"/>
                    <a:pt x="2114988" y="4736585"/>
                  </a:cubicBezTo>
                  <a:cubicBezTo>
                    <a:pt x="2113753" y="4737511"/>
                    <a:pt x="2112672" y="4738437"/>
                    <a:pt x="2111900" y="4739673"/>
                  </a:cubicBezTo>
                  <a:cubicBezTo>
                    <a:pt x="2111900" y="4739673"/>
                    <a:pt x="2111900" y="4739827"/>
                    <a:pt x="2111900" y="4739827"/>
                  </a:cubicBezTo>
                  <a:cubicBezTo>
                    <a:pt x="2111591" y="4745539"/>
                    <a:pt x="2106959" y="4748627"/>
                    <a:pt x="2103408" y="4752178"/>
                  </a:cubicBezTo>
                  <a:cubicBezTo>
                    <a:pt x="2094145" y="4761596"/>
                    <a:pt x="2084573" y="4771168"/>
                    <a:pt x="2075155" y="4780586"/>
                  </a:cubicBezTo>
                  <a:cubicBezTo>
                    <a:pt x="2032389" y="4823043"/>
                    <a:pt x="1991321" y="4867044"/>
                    <a:pt x="1949636" y="4910273"/>
                  </a:cubicBezTo>
                  <a:cubicBezTo>
                    <a:pt x="1919993" y="4940997"/>
                    <a:pt x="1888961" y="4970485"/>
                    <a:pt x="1860553" y="5002135"/>
                  </a:cubicBezTo>
                  <a:cubicBezTo>
                    <a:pt x="1834307" y="5031161"/>
                    <a:pt x="1805127" y="5057253"/>
                    <a:pt x="1779190" y="5086432"/>
                  </a:cubicBezTo>
                  <a:cubicBezTo>
                    <a:pt x="1750010" y="5119163"/>
                    <a:pt x="1717279" y="5148188"/>
                    <a:pt x="1688099" y="5180610"/>
                  </a:cubicBezTo>
                  <a:cubicBezTo>
                    <a:pt x="1660618" y="5211179"/>
                    <a:pt x="1629895" y="5238815"/>
                    <a:pt x="1602567" y="5269384"/>
                  </a:cubicBezTo>
                  <a:cubicBezTo>
                    <a:pt x="1576784" y="5298101"/>
                    <a:pt x="1547913" y="5323884"/>
                    <a:pt x="1522285" y="5352601"/>
                  </a:cubicBezTo>
                  <a:cubicBezTo>
                    <a:pt x="1494495" y="5383633"/>
                    <a:pt x="1463462" y="5411423"/>
                    <a:pt x="1435672" y="5442455"/>
                  </a:cubicBezTo>
                  <a:cubicBezTo>
                    <a:pt x="1409271" y="5471944"/>
                    <a:pt x="1379628" y="5498344"/>
                    <a:pt x="1353228" y="5527833"/>
                  </a:cubicBezTo>
                  <a:cubicBezTo>
                    <a:pt x="1323431" y="5561181"/>
                    <a:pt x="1290082" y="5591133"/>
                    <a:pt x="1260131" y="5624327"/>
                  </a:cubicBezTo>
                  <a:cubicBezTo>
                    <a:pt x="1234193" y="5653043"/>
                    <a:pt x="1205477" y="5678826"/>
                    <a:pt x="1179848" y="5707543"/>
                  </a:cubicBezTo>
                  <a:cubicBezTo>
                    <a:pt x="1152058" y="5738575"/>
                    <a:pt x="1121025" y="5766365"/>
                    <a:pt x="1093235" y="5797398"/>
                  </a:cubicBezTo>
                  <a:cubicBezTo>
                    <a:pt x="1067452" y="5826114"/>
                    <a:pt x="1038581" y="5851897"/>
                    <a:pt x="1012952" y="5880614"/>
                  </a:cubicBezTo>
                  <a:cubicBezTo>
                    <a:pt x="984236" y="5912881"/>
                    <a:pt x="951968" y="5941752"/>
                    <a:pt x="923097" y="5973865"/>
                  </a:cubicBezTo>
                  <a:cubicBezTo>
                    <a:pt x="898704" y="6001038"/>
                    <a:pt x="871840" y="6025741"/>
                    <a:pt x="847138" y="6052604"/>
                  </a:cubicBezTo>
                  <a:cubicBezTo>
                    <a:pt x="815796" y="6086725"/>
                    <a:pt x="781985" y="6118374"/>
                    <a:pt x="750798" y="6152494"/>
                  </a:cubicBezTo>
                  <a:cubicBezTo>
                    <a:pt x="723780" y="6182138"/>
                    <a:pt x="693983" y="6209156"/>
                    <a:pt x="667273" y="6238953"/>
                  </a:cubicBezTo>
                  <a:cubicBezTo>
                    <a:pt x="639483" y="6269985"/>
                    <a:pt x="608451" y="6297776"/>
                    <a:pt x="580661" y="6328808"/>
                  </a:cubicBezTo>
                  <a:cubicBezTo>
                    <a:pt x="554569" y="6357988"/>
                    <a:pt x="525389" y="6384079"/>
                    <a:pt x="499297" y="6413105"/>
                  </a:cubicBezTo>
                  <a:cubicBezTo>
                    <a:pt x="470735" y="6444909"/>
                    <a:pt x="439085" y="6473625"/>
                    <a:pt x="410523" y="6505275"/>
                  </a:cubicBezTo>
                  <a:cubicBezTo>
                    <a:pt x="386129" y="6532448"/>
                    <a:pt x="359111" y="6556996"/>
                    <a:pt x="334563" y="6584014"/>
                  </a:cubicBezTo>
                  <a:cubicBezTo>
                    <a:pt x="303376" y="6618289"/>
                    <a:pt x="269410" y="6649785"/>
                    <a:pt x="238224" y="6683905"/>
                  </a:cubicBezTo>
                  <a:cubicBezTo>
                    <a:pt x="212132" y="6712467"/>
                    <a:pt x="183415" y="6738250"/>
                    <a:pt x="157941" y="6767121"/>
                  </a:cubicBezTo>
                  <a:cubicBezTo>
                    <a:pt x="132158" y="6796455"/>
                    <a:pt x="102669" y="6822238"/>
                    <a:pt x="77195" y="6851881"/>
                  </a:cubicBezTo>
                  <a:cubicBezTo>
                    <a:pt x="51412" y="6851881"/>
                    <a:pt x="25783" y="6851881"/>
                    <a:pt x="0" y="6851881"/>
                  </a:cubicBezTo>
                  <a:cubicBezTo>
                    <a:pt x="0" y="6322787"/>
                    <a:pt x="0" y="5793847"/>
                    <a:pt x="0" y="5264752"/>
                  </a:cubicBezTo>
                  <a:cubicBezTo>
                    <a:pt x="14049" y="5254100"/>
                    <a:pt x="25783" y="5240977"/>
                    <a:pt x="37362" y="5228008"/>
                  </a:cubicBezTo>
                  <a:cubicBezTo>
                    <a:pt x="44156" y="5220443"/>
                    <a:pt x="50949" y="5212723"/>
                    <a:pt x="58051" y="5205312"/>
                  </a:cubicBezTo>
                  <a:cubicBezTo>
                    <a:pt x="98346" y="5164090"/>
                    <a:pt x="136789" y="5121324"/>
                    <a:pt x="176622" y="5079794"/>
                  </a:cubicBezTo>
                  <a:cubicBezTo>
                    <a:pt x="207191" y="5047835"/>
                    <a:pt x="236989" y="5015413"/>
                    <a:pt x="267249" y="4983145"/>
                  </a:cubicBezTo>
                  <a:cubicBezTo>
                    <a:pt x="298745" y="4949488"/>
                    <a:pt x="330394" y="4915677"/>
                    <a:pt x="362044" y="4882020"/>
                  </a:cubicBezTo>
                  <a:cubicBezTo>
                    <a:pt x="393077" y="4849135"/>
                    <a:pt x="423800" y="4816096"/>
                    <a:pt x="454833" y="4783210"/>
                  </a:cubicBezTo>
                  <a:cubicBezTo>
                    <a:pt x="486946" y="4749245"/>
                    <a:pt x="518905" y="4715124"/>
                    <a:pt x="550863" y="4681004"/>
                  </a:cubicBezTo>
                  <a:cubicBezTo>
                    <a:pt x="581124" y="4648891"/>
                    <a:pt x="611075" y="4616469"/>
                    <a:pt x="641490" y="4584356"/>
                  </a:cubicBezTo>
                  <a:cubicBezTo>
                    <a:pt x="674221" y="4549773"/>
                    <a:pt x="706797" y="4514727"/>
                    <a:pt x="739528" y="4479989"/>
                  </a:cubicBezTo>
                  <a:cubicBezTo>
                    <a:pt x="768707" y="4448956"/>
                    <a:pt x="797578" y="4417770"/>
                    <a:pt x="826912" y="4386737"/>
                  </a:cubicBezTo>
                  <a:cubicBezTo>
                    <a:pt x="861496" y="4350147"/>
                    <a:pt x="895770" y="4313402"/>
                    <a:pt x="930354" y="4276812"/>
                  </a:cubicBezTo>
                  <a:cubicBezTo>
                    <a:pt x="960305" y="4245007"/>
                    <a:pt x="989948" y="4213048"/>
                    <a:pt x="1019900" y="4181244"/>
                  </a:cubicBezTo>
                  <a:cubicBezTo>
                    <a:pt x="1051859" y="4147278"/>
                    <a:pt x="1084280" y="4113467"/>
                    <a:pt x="1115622" y="4078884"/>
                  </a:cubicBezTo>
                  <a:cubicBezTo>
                    <a:pt x="1134457" y="4057886"/>
                    <a:pt x="1155917" y="4039205"/>
                    <a:pt x="1173055" y="4016664"/>
                  </a:cubicBezTo>
                  <a:cubicBezTo>
                    <a:pt x="1177378" y="4011106"/>
                    <a:pt x="1182318" y="4005548"/>
                    <a:pt x="1188802" y="4001997"/>
                  </a:cubicBezTo>
                  <a:cubicBezTo>
                    <a:pt x="1190038" y="4001071"/>
                    <a:pt x="1190964" y="3999990"/>
                    <a:pt x="1191890" y="3998910"/>
                  </a:cubicBezTo>
                  <a:cubicBezTo>
                    <a:pt x="1192971" y="3997983"/>
                    <a:pt x="1194052" y="3996902"/>
                    <a:pt x="1194978" y="3995822"/>
                  </a:cubicBezTo>
                  <a:cubicBezTo>
                    <a:pt x="1196059" y="3994895"/>
                    <a:pt x="1197139" y="3993815"/>
                    <a:pt x="1198066" y="3992734"/>
                  </a:cubicBezTo>
                  <a:cubicBezTo>
                    <a:pt x="1199301" y="3991807"/>
                    <a:pt x="1200227" y="3990881"/>
                    <a:pt x="1201154" y="3989646"/>
                  </a:cubicBezTo>
                  <a:cubicBezTo>
                    <a:pt x="1202389" y="3988720"/>
                    <a:pt x="1203315" y="3987794"/>
                    <a:pt x="1204241" y="3986558"/>
                  </a:cubicBezTo>
                  <a:cubicBezTo>
                    <a:pt x="1205477" y="3985632"/>
                    <a:pt x="1206403" y="3984706"/>
                    <a:pt x="1207329" y="3983471"/>
                  </a:cubicBezTo>
                  <a:cubicBezTo>
                    <a:pt x="1208564" y="3982699"/>
                    <a:pt x="1209645" y="3981618"/>
                    <a:pt x="1210417" y="3980383"/>
                  </a:cubicBezTo>
                  <a:cubicBezTo>
                    <a:pt x="1211652" y="3979611"/>
                    <a:pt x="1212733" y="3978530"/>
                    <a:pt x="1213505" y="3977295"/>
                  </a:cubicBezTo>
                  <a:cubicBezTo>
                    <a:pt x="1213659" y="3974825"/>
                    <a:pt x="1214431" y="3972509"/>
                    <a:pt x="1216901" y="3971428"/>
                  </a:cubicBezTo>
                  <a:lnTo>
                    <a:pt x="1217056" y="3971274"/>
                  </a:lnTo>
                  <a:cubicBezTo>
                    <a:pt x="1217982" y="3970193"/>
                    <a:pt x="1218909" y="3969267"/>
                    <a:pt x="1219989" y="3968340"/>
                  </a:cubicBezTo>
                  <a:lnTo>
                    <a:pt x="1220144" y="3968186"/>
                  </a:lnTo>
                  <a:cubicBezTo>
                    <a:pt x="1221070" y="3967105"/>
                    <a:pt x="1221996" y="3966179"/>
                    <a:pt x="1223077" y="3965252"/>
                  </a:cubicBezTo>
                  <a:lnTo>
                    <a:pt x="1223231" y="3965098"/>
                  </a:lnTo>
                  <a:cubicBezTo>
                    <a:pt x="1224158" y="3964017"/>
                    <a:pt x="1225084" y="3962937"/>
                    <a:pt x="1226165" y="3962011"/>
                  </a:cubicBezTo>
                  <a:cubicBezTo>
                    <a:pt x="1227246" y="3960929"/>
                    <a:pt x="1228172" y="3959849"/>
                    <a:pt x="1229253" y="3958923"/>
                  </a:cubicBezTo>
                  <a:cubicBezTo>
                    <a:pt x="1230333" y="3957842"/>
                    <a:pt x="1231414" y="3956916"/>
                    <a:pt x="1232340" y="3955835"/>
                  </a:cubicBezTo>
                  <a:cubicBezTo>
                    <a:pt x="1233421" y="3954908"/>
                    <a:pt x="1234502" y="3953828"/>
                    <a:pt x="1235428" y="3952747"/>
                  </a:cubicBezTo>
                  <a:cubicBezTo>
                    <a:pt x="1236509" y="3951821"/>
                    <a:pt x="1237590" y="3950740"/>
                    <a:pt x="1238516" y="3949659"/>
                  </a:cubicBezTo>
                  <a:cubicBezTo>
                    <a:pt x="1239597" y="3948733"/>
                    <a:pt x="1240677" y="3947652"/>
                    <a:pt x="1241604" y="3946572"/>
                  </a:cubicBezTo>
                  <a:cubicBezTo>
                    <a:pt x="1242839" y="3945645"/>
                    <a:pt x="1243765" y="3944719"/>
                    <a:pt x="1244692" y="3943484"/>
                  </a:cubicBezTo>
                  <a:cubicBezTo>
                    <a:pt x="1245927" y="3942557"/>
                    <a:pt x="1246853" y="3941631"/>
                    <a:pt x="1247779" y="3940396"/>
                  </a:cubicBezTo>
                  <a:cubicBezTo>
                    <a:pt x="1249015" y="3939624"/>
                    <a:pt x="1249941" y="3938389"/>
                    <a:pt x="1250867" y="3937154"/>
                  </a:cubicBezTo>
                  <a:cubicBezTo>
                    <a:pt x="1258124" y="3929125"/>
                    <a:pt x="1262755" y="3918627"/>
                    <a:pt x="1272636" y="3912914"/>
                  </a:cubicBezTo>
                  <a:cubicBezTo>
                    <a:pt x="1293324" y="3891300"/>
                    <a:pt x="1311388" y="3867369"/>
                    <a:pt x="1334238" y="3847762"/>
                  </a:cubicBezTo>
                  <a:cubicBezTo>
                    <a:pt x="1335473" y="3846835"/>
                    <a:pt x="1336399" y="3845755"/>
                    <a:pt x="1337326" y="3844674"/>
                  </a:cubicBezTo>
                  <a:cubicBezTo>
                    <a:pt x="1338561" y="3843748"/>
                    <a:pt x="1339487" y="3842821"/>
                    <a:pt x="1340413" y="3841586"/>
                  </a:cubicBezTo>
                  <a:cubicBezTo>
                    <a:pt x="1341649" y="3840660"/>
                    <a:pt x="1342729" y="3839733"/>
                    <a:pt x="1343501" y="3838499"/>
                  </a:cubicBezTo>
                  <a:cubicBezTo>
                    <a:pt x="1344736" y="3837727"/>
                    <a:pt x="1345817" y="3836646"/>
                    <a:pt x="1346589" y="3835411"/>
                  </a:cubicBezTo>
                  <a:cubicBezTo>
                    <a:pt x="1347824" y="3834639"/>
                    <a:pt x="1348905" y="3833558"/>
                    <a:pt x="1349677" y="3832323"/>
                  </a:cubicBezTo>
                  <a:cubicBezTo>
                    <a:pt x="1350912" y="3831551"/>
                    <a:pt x="1351993" y="3830470"/>
                    <a:pt x="1352765" y="3829235"/>
                  </a:cubicBezTo>
                  <a:cubicBezTo>
                    <a:pt x="1352919" y="3826765"/>
                    <a:pt x="1353691" y="3824603"/>
                    <a:pt x="1356161" y="3823522"/>
                  </a:cubicBezTo>
                  <a:lnTo>
                    <a:pt x="1356316" y="3823214"/>
                  </a:lnTo>
                  <a:cubicBezTo>
                    <a:pt x="1357088" y="3821979"/>
                    <a:pt x="1358014" y="3821052"/>
                    <a:pt x="1359095" y="3820280"/>
                  </a:cubicBezTo>
                  <a:lnTo>
                    <a:pt x="1359249" y="3820126"/>
                  </a:lnTo>
                  <a:cubicBezTo>
                    <a:pt x="1360175" y="3819045"/>
                    <a:pt x="1361102" y="3818119"/>
                    <a:pt x="1362182" y="3817193"/>
                  </a:cubicBezTo>
                  <a:lnTo>
                    <a:pt x="1362337" y="3817038"/>
                  </a:lnTo>
                  <a:cubicBezTo>
                    <a:pt x="1363263" y="3815958"/>
                    <a:pt x="1364189" y="3814877"/>
                    <a:pt x="1365270" y="3813950"/>
                  </a:cubicBezTo>
                  <a:lnTo>
                    <a:pt x="1365270" y="3813796"/>
                  </a:lnTo>
                  <a:cubicBezTo>
                    <a:pt x="1366196" y="3812715"/>
                    <a:pt x="1367123" y="3811635"/>
                    <a:pt x="1368204" y="3810708"/>
                  </a:cubicBezTo>
                  <a:cubicBezTo>
                    <a:pt x="1369284" y="3809627"/>
                    <a:pt x="1370365" y="3808701"/>
                    <a:pt x="1371291" y="3807621"/>
                  </a:cubicBezTo>
                  <a:cubicBezTo>
                    <a:pt x="1372372" y="3806694"/>
                    <a:pt x="1373298" y="3805613"/>
                    <a:pt x="1374379" y="3804533"/>
                  </a:cubicBezTo>
                  <a:cubicBezTo>
                    <a:pt x="1380400" y="3796041"/>
                    <a:pt x="1387657" y="3788785"/>
                    <a:pt x="1395839" y="3782455"/>
                  </a:cubicBezTo>
                  <a:cubicBezTo>
                    <a:pt x="1407110" y="3766089"/>
                    <a:pt x="1421005" y="3752349"/>
                    <a:pt x="1435981" y="3739534"/>
                  </a:cubicBezTo>
                  <a:cubicBezTo>
                    <a:pt x="1437216" y="3738763"/>
                    <a:pt x="1438142" y="3737682"/>
                    <a:pt x="1439069" y="3736447"/>
                  </a:cubicBezTo>
                  <a:cubicBezTo>
                    <a:pt x="1440304" y="3735675"/>
                    <a:pt x="1441384" y="3734594"/>
                    <a:pt x="1442156" y="3733359"/>
                  </a:cubicBezTo>
                  <a:cubicBezTo>
                    <a:pt x="1443237" y="3732278"/>
                    <a:pt x="1444163" y="3731043"/>
                    <a:pt x="1445244" y="3729962"/>
                  </a:cubicBezTo>
                  <a:cubicBezTo>
                    <a:pt x="1462381" y="3706341"/>
                    <a:pt x="1484614" y="3687196"/>
                    <a:pt x="1504221" y="3665891"/>
                  </a:cubicBezTo>
                  <a:cubicBezTo>
                    <a:pt x="1520895" y="3646592"/>
                    <a:pt x="1538650" y="3628219"/>
                    <a:pt x="1556714" y="3610156"/>
                  </a:cubicBezTo>
                  <a:cubicBezTo>
                    <a:pt x="1556714" y="3610156"/>
                    <a:pt x="1556714" y="3610002"/>
                    <a:pt x="1556714" y="3610002"/>
                  </a:cubicBezTo>
                  <a:cubicBezTo>
                    <a:pt x="1557640" y="3608920"/>
                    <a:pt x="1558566" y="3607840"/>
                    <a:pt x="1559647" y="3606914"/>
                  </a:cubicBezTo>
                  <a:cubicBezTo>
                    <a:pt x="1573851" y="3591320"/>
                    <a:pt x="1586974" y="3574801"/>
                    <a:pt x="1602876" y="3560751"/>
                  </a:cubicBezTo>
                  <a:cubicBezTo>
                    <a:pt x="1617698" y="3543614"/>
                    <a:pt x="1632828" y="3526940"/>
                    <a:pt x="1649193" y="3511346"/>
                  </a:cubicBezTo>
                  <a:cubicBezTo>
                    <a:pt x="1660155" y="3496834"/>
                    <a:pt x="1673896" y="3484791"/>
                    <a:pt x="1686247" y="3471513"/>
                  </a:cubicBezTo>
                  <a:cubicBezTo>
                    <a:pt x="1686247" y="3471513"/>
                    <a:pt x="1686556" y="3471051"/>
                    <a:pt x="1686556" y="3471051"/>
                  </a:cubicBezTo>
                  <a:cubicBezTo>
                    <a:pt x="1686710" y="3469507"/>
                    <a:pt x="1687636" y="3468580"/>
                    <a:pt x="1689180" y="3468271"/>
                  </a:cubicBezTo>
                  <a:lnTo>
                    <a:pt x="1689489" y="3467963"/>
                  </a:lnTo>
                  <a:cubicBezTo>
                    <a:pt x="1689798" y="3466419"/>
                    <a:pt x="1690724" y="3465492"/>
                    <a:pt x="1692268" y="3465029"/>
                  </a:cubicBezTo>
                  <a:lnTo>
                    <a:pt x="1692422" y="3464875"/>
                  </a:lnTo>
                  <a:cubicBezTo>
                    <a:pt x="1693349" y="3463794"/>
                    <a:pt x="1694275" y="3462713"/>
                    <a:pt x="1695356" y="3461787"/>
                  </a:cubicBezTo>
                  <a:lnTo>
                    <a:pt x="1695510" y="3461633"/>
                  </a:lnTo>
                  <a:cubicBezTo>
                    <a:pt x="1696437" y="3460552"/>
                    <a:pt x="1697363" y="3459626"/>
                    <a:pt x="1698444" y="3458545"/>
                  </a:cubicBezTo>
                  <a:cubicBezTo>
                    <a:pt x="1700451" y="3454376"/>
                    <a:pt x="1703538" y="3451289"/>
                    <a:pt x="1707553" y="3448973"/>
                  </a:cubicBezTo>
                  <a:cubicBezTo>
                    <a:pt x="1716353" y="3438320"/>
                    <a:pt x="1724999" y="3427512"/>
                    <a:pt x="1735652" y="3418558"/>
                  </a:cubicBezTo>
                  <a:lnTo>
                    <a:pt x="1735806" y="3418404"/>
                  </a:lnTo>
                  <a:cubicBezTo>
                    <a:pt x="1736115" y="3416862"/>
                    <a:pt x="1737041" y="3415780"/>
                    <a:pt x="1738585" y="3415472"/>
                  </a:cubicBezTo>
                  <a:lnTo>
                    <a:pt x="1738739" y="3415316"/>
                  </a:lnTo>
                  <a:cubicBezTo>
                    <a:pt x="1739202" y="3413773"/>
                    <a:pt x="1740129" y="3412845"/>
                    <a:pt x="1741673" y="3412384"/>
                  </a:cubicBezTo>
                  <a:cubicBezTo>
                    <a:pt x="1753098" y="3398334"/>
                    <a:pt x="1765912" y="3385519"/>
                    <a:pt x="1778881" y="3372707"/>
                  </a:cubicBezTo>
                  <a:cubicBezTo>
                    <a:pt x="1778881" y="3372707"/>
                    <a:pt x="1779190" y="3372243"/>
                    <a:pt x="1779190" y="3372243"/>
                  </a:cubicBezTo>
                  <a:cubicBezTo>
                    <a:pt x="1779344" y="3370700"/>
                    <a:pt x="1780270" y="3369774"/>
                    <a:pt x="1781814" y="3369463"/>
                  </a:cubicBezTo>
                  <a:cubicBezTo>
                    <a:pt x="1786755" y="3361899"/>
                    <a:pt x="1793085" y="3355570"/>
                    <a:pt x="1800187" y="3350166"/>
                  </a:cubicBezTo>
                  <a:cubicBezTo>
                    <a:pt x="1804973" y="3343064"/>
                    <a:pt x="1811148" y="3337044"/>
                    <a:pt x="1817787" y="3331485"/>
                  </a:cubicBezTo>
                  <a:cubicBezTo>
                    <a:pt x="1825506" y="3319596"/>
                    <a:pt x="1835851" y="3310025"/>
                    <a:pt x="1846349" y="3300761"/>
                  </a:cubicBezTo>
                  <a:cubicBezTo>
                    <a:pt x="1855458" y="3290264"/>
                    <a:pt x="1863795" y="3279301"/>
                    <a:pt x="1874603" y="3270501"/>
                  </a:cubicBezTo>
                  <a:lnTo>
                    <a:pt x="1874757" y="3270348"/>
                  </a:lnTo>
                  <a:cubicBezTo>
                    <a:pt x="1875066" y="3268804"/>
                    <a:pt x="1875992" y="3267877"/>
                    <a:pt x="1877536" y="3267414"/>
                  </a:cubicBezTo>
                  <a:lnTo>
                    <a:pt x="1877690" y="3267259"/>
                  </a:lnTo>
                  <a:cubicBezTo>
                    <a:pt x="1877999" y="3265561"/>
                    <a:pt x="1879080" y="3264635"/>
                    <a:pt x="1880624" y="3264171"/>
                  </a:cubicBezTo>
                  <a:cubicBezTo>
                    <a:pt x="1880933" y="3262628"/>
                    <a:pt x="1882013" y="3261547"/>
                    <a:pt x="1883557" y="3261083"/>
                  </a:cubicBezTo>
                  <a:cubicBezTo>
                    <a:pt x="1895291" y="3247035"/>
                    <a:pt x="1907642" y="3233757"/>
                    <a:pt x="1920765" y="3221097"/>
                  </a:cubicBezTo>
                  <a:cubicBezTo>
                    <a:pt x="1924007" y="3216002"/>
                    <a:pt x="1928021" y="3211680"/>
                    <a:pt x="1932807" y="3208129"/>
                  </a:cubicBezTo>
                  <a:cubicBezTo>
                    <a:pt x="1941299" y="3197166"/>
                    <a:pt x="1951026" y="3187286"/>
                    <a:pt x="1960752" y="3177559"/>
                  </a:cubicBezTo>
                  <a:cubicBezTo>
                    <a:pt x="1966310" y="3171229"/>
                    <a:pt x="1971714" y="3164591"/>
                    <a:pt x="1978661" y="3159341"/>
                  </a:cubicBezTo>
                  <a:cubicBezTo>
                    <a:pt x="1978816" y="3159187"/>
                    <a:pt x="1978970" y="3159032"/>
                    <a:pt x="1979124" y="3159032"/>
                  </a:cubicBezTo>
                  <a:cubicBezTo>
                    <a:pt x="1989777" y="3146219"/>
                    <a:pt x="2001048" y="3133867"/>
                    <a:pt x="2013399" y="3122751"/>
                  </a:cubicBezTo>
                  <a:cubicBezTo>
                    <a:pt x="2013862" y="3121671"/>
                    <a:pt x="2014480" y="3121208"/>
                    <a:pt x="2015560" y="3121361"/>
                  </a:cubicBezTo>
                  <a:cubicBezTo>
                    <a:pt x="2015252" y="3120434"/>
                    <a:pt x="2015715" y="3119663"/>
                    <a:pt x="2016641" y="3119354"/>
                  </a:cubicBezTo>
                  <a:cubicBezTo>
                    <a:pt x="2019575" y="3114415"/>
                    <a:pt x="2023280" y="3110245"/>
                    <a:pt x="2028066" y="3107003"/>
                  </a:cubicBezTo>
                  <a:cubicBezTo>
                    <a:pt x="2028221" y="3106850"/>
                    <a:pt x="2028375" y="3106695"/>
                    <a:pt x="2028529" y="3106695"/>
                  </a:cubicBezTo>
                  <a:cubicBezTo>
                    <a:pt x="2050761" y="3082455"/>
                    <a:pt x="2072376" y="3057754"/>
                    <a:pt x="2096306" y="3035213"/>
                  </a:cubicBezTo>
                  <a:cubicBezTo>
                    <a:pt x="2119156" y="3009121"/>
                    <a:pt x="2142778" y="2983493"/>
                    <a:pt x="2167789" y="2959253"/>
                  </a:cubicBezTo>
                  <a:cubicBezTo>
                    <a:pt x="2167943" y="2961569"/>
                    <a:pt x="2168407" y="2963884"/>
                    <a:pt x="2170877" y="2964966"/>
                  </a:cubicBezTo>
                  <a:cubicBezTo>
                    <a:pt x="2176898" y="2959717"/>
                    <a:pt x="2182765" y="2954467"/>
                    <a:pt x="2188786" y="2949217"/>
                  </a:cubicBezTo>
                  <a:cubicBezTo>
                    <a:pt x="2195116" y="2940108"/>
                    <a:pt x="2203916" y="2933315"/>
                    <a:pt x="2211327" y="2925133"/>
                  </a:cubicBezTo>
                  <a:cubicBezTo>
                    <a:pt x="2216422" y="2919883"/>
                    <a:pt x="2221671" y="2914634"/>
                    <a:pt x="2226766" y="2909385"/>
                  </a:cubicBezTo>
                  <a:cubicBezTo>
                    <a:pt x="2233714" y="2900122"/>
                    <a:pt x="2241896" y="2891939"/>
                    <a:pt x="2251005" y="2884684"/>
                  </a:cubicBezTo>
                  <a:cubicBezTo>
                    <a:pt x="2255019" y="2878352"/>
                    <a:pt x="2260269" y="2873412"/>
                    <a:pt x="2266444" y="2869244"/>
                  </a:cubicBezTo>
                  <a:cubicBezTo>
                    <a:pt x="2271076" y="2861678"/>
                    <a:pt x="2277715" y="2855966"/>
                    <a:pt x="2284817" y="2850716"/>
                  </a:cubicBezTo>
                  <a:cubicBezTo>
                    <a:pt x="2288676" y="2844387"/>
                    <a:pt x="2294080" y="2839446"/>
                    <a:pt x="2300101" y="2835123"/>
                  </a:cubicBezTo>
                  <a:cubicBezTo>
                    <a:pt x="2306277" y="2827095"/>
                    <a:pt x="2313379" y="2819684"/>
                    <a:pt x="2321716" y="2813663"/>
                  </a:cubicBezTo>
                  <a:cubicBezTo>
                    <a:pt x="2324958" y="2809648"/>
                    <a:pt x="2328046" y="2805481"/>
                    <a:pt x="2331134" y="2801466"/>
                  </a:cubicBezTo>
                  <a:cubicBezTo>
                    <a:pt x="2334067" y="2796217"/>
                    <a:pt x="2338235" y="2792049"/>
                    <a:pt x="2343485" y="2789115"/>
                  </a:cubicBezTo>
                  <a:cubicBezTo>
                    <a:pt x="2344566" y="2789115"/>
                    <a:pt x="2345492" y="2789115"/>
                    <a:pt x="2346573" y="2789115"/>
                  </a:cubicBezTo>
                  <a:cubicBezTo>
                    <a:pt x="2347036" y="2786489"/>
                    <a:pt x="2347653" y="2783093"/>
                    <a:pt x="2350896" y="2786027"/>
                  </a:cubicBezTo>
                  <a:cubicBezTo>
                    <a:pt x="2359233" y="2793283"/>
                    <a:pt x="2366952" y="2801158"/>
                    <a:pt x="2378068" y="2803936"/>
                  </a:cubicBezTo>
                  <a:cubicBezTo>
                    <a:pt x="2379458" y="2804245"/>
                    <a:pt x="2380847" y="2805788"/>
                    <a:pt x="2381465" y="2807024"/>
                  </a:cubicBezTo>
                  <a:cubicBezTo>
                    <a:pt x="2386560" y="2818140"/>
                    <a:pt x="2400609" y="2820148"/>
                    <a:pt x="2405550" y="2831109"/>
                  </a:cubicBezTo>
                  <a:lnTo>
                    <a:pt x="3555600" y="1703909"/>
                  </a:lnTo>
                  <a:lnTo>
                    <a:pt x="3624458" y="1410568"/>
                  </a:lnTo>
                  <a:cubicBezTo>
                    <a:pt x="3617974" y="1409796"/>
                    <a:pt x="3611952" y="1407325"/>
                    <a:pt x="3609328" y="1399760"/>
                  </a:cubicBezTo>
                  <a:cubicBezTo>
                    <a:pt x="3604696" y="1391887"/>
                    <a:pt x="3613959" y="1387100"/>
                    <a:pt x="3613496" y="1379226"/>
                  </a:cubicBezTo>
                  <a:cubicBezTo>
                    <a:pt x="3606085" y="1377528"/>
                    <a:pt x="3599138" y="1381697"/>
                    <a:pt x="3591727" y="1381389"/>
                  </a:cubicBezTo>
                  <a:cubicBezTo>
                    <a:pt x="3585243" y="1381079"/>
                    <a:pt x="3580611" y="1379381"/>
                    <a:pt x="3575671" y="1374595"/>
                  </a:cubicBezTo>
                  <a:cubicBezTo>
                    <a:pt x="3563319" y="1362552"/>
                    <a:pt x="3555909" y="1347422"/>
                    <a:pt x="3546491" y="1333681"/>
                  </a:cubicBezTo>
                  <a:cubicBezTo>
                    <a:pt x="3538308" y="1321948"/>
                    <a:pt x="3545719" y="1310677"/>
                    <a:pt x="3560386" y="1310677"/>
                  </a:cubicBezTo>
                  <a:cubicBezTo>
                    <a:pt x="3573201" y="1310677"/>
                    <a:pt x="3585706" y="1313611"/>
                    <a:pt x="3598057" y="1314846"/>
                  </a:cubicBezTo>
                  <a:cubicBezTo>
                    <a:pt x="3613959" y="1316390"/>
                    <a:pt x="3629244" y="1321021"/>
                    <a:pt x="3644992" y="1322720"/>
                  </a:cubicBezTo>
                  <a:lnTo>
                    <a:pt x="3654718" y="1281343"/>
                  </a:lnTo>
                  <a:cubicBezTo>
                    <a:pt x="3651168" y="1279954"/>
                    <a:pt x="3646999" y="1279645"/>
                    <a:pt x="3643139" y="1279645"/>
                  </a:cubicBezTo>
                  <a:cubicBezTo>
                    <a:pt x="3628781" y="1279645"/>
                    <a:pt x="3617047" y="1275322"/>
                    <a:pt x="3610408" y="1261272"/>
                  </a:cubicBezTo>
                  <a:cubicBezTo>
                    <a:pt x="3608247" y="1256949"/>
                    <a:pt x="3604542" y="1253398"/>
                    <a:pt x="3600064" y="1252472"/>
                  </a:cubicBezTo>
                  <a:cubicBezTo>
                    <a:pt x="3581229" y="1248303"/>
                    <a:pt x="3564709" y="1236416"/>
                    <a:pt x="3544947" y="1235798"/>
                  </a:cubicBezTo>
                  <a:cubicBezTo>
                    <a:pt x="3531515" y="1235489"/>
                    <a:pt x="3523487" y="1226998"/>
                    <a:pt x="3515459" y="1218352"/>
                  </a:cubicBezTo>
                  <a:cubicBezTo>
                    <a:pt x="3511599" y="1214338"/>
                    <a:pt x="3508820" y="1209243"/>
                    <a:pt x="3505732" y="1204611"/>
                  </a:cubicBezTo>
                  <a:cubicBezTo>
                    <a:pt x="3499865" y="1195967"/>
                    <a:pt x="3501409" y="1190563"/>
                    <a:pt x="3511599" y="1187166"/>
                  </a:cubicBezTo>
                  <a:cubicBezTo>
                    <a:pt x="3517466" y="1185314"/>
                    <a:pt x="3523641" y="1184079"/>
                    <a:pt x="3529662" y="1183461"/>
                  </a:cubicBezTo>
                  <a:cubicBezTo>
                    <a:pt x="3534294" y="1182997"/>
                    <a:pt x="3539235" y="1182689"/>
                    <a:pt x="3542940" y="1180219"/>
                  </a:cubicBezTo>
                  <a:cubicBezTo>
                    <a:pt x="3551586" y="1174506"/>
                    <a:pt x="3559923" y="1173270"/>
                    <a:pt x="3568878" y="1178829"/>
                  </a:cubicBezTo>
                  <a:cubicBezTo>
                    <a:pt x="3572274" y="1180836"/>
                    <a:pt x="3575053" y="1179447"/>
                    <a:pt x="3576597" y="1176513"/>
                  </a:cubicBezTo>
                  <a:cubicBezTo>
                    <a:pt x="3581383" y="1167096"/>
                    <a:pt x="3588640" y="1160302"/>
                    <a:pt x="3597903" y="1155052"/>
                  </a:cubicBezTo>
                  <a:cubicBezTo>
                    <a:pt x="3603615" y="1151810"/>
                    <a:pt x="3603461" y="1146253"/>
                    <a:pt x="3597285" y="1143474"/>
                  </a:cubicBezTo>
                  <a:cubicBezTo>
                    <a:pt x="3573664" y="1132975"/>
                    <a:pt x="3553130" y="1115065"/>
                    <a:pt x="3525185" y="1115683"/>
                  </a:cubicBezTo>
                  <a:cubicBezTo>
                    <a:pt x="3520245" y="1115838"/>
                    <a:pt x="3515150" y="1113830"/>
                    <a:pt x="3510210" y="1112749"/>
                  </a:cubicBezTo>
                  <a:cubicBezTo>
                    <a:pt x="3500328" y="1110434"/>
                    <a:pt x="3494307" y="1105339"/>
                    <a:pt x="3492609" y="1094224"/>
                  </a:cubicBezTo>
                  <a:cubicBezTo>
                    <a:pt x="3491219" y="1085115"/>
                    <a:pt x="3488286" y="1077085"/>
                    <a:pt x="3491837" y="1067359"/>
                  </a:cubicBezTo>
                  <a:cubicBezTo>
                    <a:pt x="3494153" y="1060874"/>
                    <a:pt x="3489830" y="1053464"/>
                    <a:pt x="3486896" y="1046825"/>
                  </a:cubicBezTo>
                  <a:cubicBezTo>
                    <a:pt x="3485507" y="1043583"/>
                    <a:pt x="3483037" y="1040957"/>
                    <a:pt x="3482111" y="1037252"/>
                  </a:cubicBezTo>
                  <a:cubicBezTo>
                    <a:pt x="3479023" y="1025518"/>
                    <a:pt x="3477633" y="1024746"/>
                    <a:pt x="3466517" y="1025518"/>
                  </a:cubicBezTo>
                  <a:cubicBezTo>
                    <a:pt x="3464356" y="1025518"/>
                    <a:pt x="3462349" y="1026136"/>
                    <a:pt x="3460341" y="1026290"/>
                  </a:cubicBezTo>
                  <a:cubicBezTo>
                    <a:pt x="3444439" y="1027834"/>
                    <a:pt x="3438881" y="1021658"/>
                    <a:pt x="3445983" y="1007763"/>
                  </a:cubicBezTo>
                  <a:cubicBezTo>
                    <a:pt x="3452931" y="994331"/>
                    <a:pt x="3445829" y="982598"/>
                    <a:pt x="3444131" y="970401"/>
                  </a:cubicBezTo>
                  <a:cubicBezTo>
                    <a:pt x="3442587" y="959439"/>
                    <a:pt x="3440734" y="948169"/>
                    <a:pt x="3436257" y="937670"/>
                  </a:cubicBezTo>
                  <a:cubicBezTo>
                    <a:pt x="3433323" y="931032"/>
                    <a:pt x="3434867" y="924856"/>
                    <a:pt x="3438572" y="918680"/>
                  </a:cubicBezTo>
                  <a:cubicBezTo>
                    <a:pt x="3446601" y="905403"/>
                    <a:pt x="3441660" y="890581"/>
                    <a:pt x="3442741" y="876532"/>
                  </a:cubicBezTo>
                  <a:cubicBezTo>
                    <a:pt x="3443050" y="873290"/>
                    <a:pt x="3440271" y="870974"/>
                    <a:pt x="3437646" y="869276"/>
                  </a:cubicBezTo>
                  <a:cubicBezTo>
                    <a:pt x="3428228" y="863409"/>
                    <a:pt x="3428228" y="855226"/>
                    <a:pt x="3432088" y="846426"/>
                  </a:cubicBezTo>
                  <a:cubicBezTo>
                    <a:pt x="3436102" y="837781"/>
                    <a:pt x="3438109" y="830215"/>
                    <a:pt x="3427611" y="824194"/>
                  </a:cubicBezTo>
                  <a:cubicBezTo>
                    <a:pt x="3423597" y="821878"/>
                    <a:pt x="3424060" y="816937"/>
                    <a:pt x="3426993" y="813232"/>
                  </a:cubicBezTo>
                  <a:cubicBezTo>
                    <a:pt x="3432243" y="806593"/>
                    <a:pt x="3432088" y="799954"/>
                    <a:pt x="3430235" y="791772"/>
                  </a:cubicBezTo>
                  <a:cubicBezTo>
                    <a:pt x="3427302" y="779267"/>
                    <a:pt x="3431316" y="767378"/>
                    <a:pt x="3439344" y="757189"/>
                  </a:cubicBezTo>
                  <a:cubicBezTo>
                    <a:pt x="3441969" y="753947"/>
                    <a:pt x="3444439" y="750550"/>
                    <a:pt x="3447064" y="747462"/>
                  </a:cubicBezTo>
                  <a:cubicBezTo>
                    <a:pt x="3451078" y="742677"/>
                    <a:pt x="3450769" y="738817"/>
                    <a:pt x="3446601" y="734030"/>
                  </a:cubicBezTo>
                  <a:cubicBezTo>
                    <a:pt x="3434558" y="720135"/>
                    <a:pt x="3434867" y="718282"/>
                    <a:pt x="3448917" y="705932"/>
                  </a:cubicBezTo>
                  <a:cubicBezTo>
                    <a:pt x="3457099" y="698676"/>
                    <a:pt x="3456327" y="693735"/>
                    <a:pt x="3446292" y="689721"/>
                  </a:cubicBezTo>
                  <a:cubicBezTo>
                    <a:pt x="3431471" y="683853"/>
                    <a:pt x="3430853" y="682310"/>
                    <a:pt x="3438881" y="669496"/>
                  </a:cubicBezTo>
                  <a:cubicBezTo>
                    <a:pt x="3441815" y="664864"/>
                    <a:pt x="3441815" y="660850"/>
                    <a:pt x="3441043" y="655292"/>
                  </a:cubicBezTo>
                  <a:cubicBezTo>
                    <a:pt x="3438881" y="640779"/>
                    <a:pt x="3437028" y="625495"/>
                    <a:pt x="3444285" y="611754"/>
                  </a:cubicBezTo>
                  <a:cubicBezTo>
                    <a:pt x="3448762" y="603108"/>
                    <a:pt x="3448608" y="595698"/>
                    <a:pt x="3444594" y="587052"/>
                  </a:cubicBezTo>
                  <a:cubicBezTo>
                    <a:pt x="3436257" y="568988"/>
                    <a:pt x="3437955" y="561114"/>
                    <a:pt x="3452777" y="547991"/>
                  </a:cubicBezTo>
                  <a:cubicBezTo>
                    <a:pt x="3460033" y="541507"/>
                    <a:pt x="3464201" y="534405"/>
                    <a:pt x="3465745" y="524524"/>
                  </a:cubicBezTo>
                  <a:cubicBezTo>
                    <a:pt x="3467598" y="512018"/>
                    <a:pt x="3472229" y="500130"/>
                    <a:pt x="3478405" y="488551"/>
                  </a:cubicBezTo>
                  <a:cubicBezTo>
                    <a:pt x="3491374" y="464621"/>
                    <a:pt x="3501100" y="439301"/>
                    <a:pt x="3507122" y="412591"/>
                  </a:cubicBezTo>
                  <a:cubicBezTo>
                    <a:pt x="3509901" y="400240"/>
                    <a:pt x="3514378" y="388198"/>
                    <a:pt x="3521943" y="377545"/>
                  </a:cubicBezTo>
                  <a:cubicBezTo>
                    <a:pt x="3529045" y="367664"/>
                    <a:pt x="3531515" y="355776"/>
                    <a:pt x="3534449" y="344660"/>
                  </a:cubicBezTo>
                  <a:cubicBezTo>
                    <a:pt x="3539389" y="325670"/>
                    <a:pt x="3544484" y="307143"/>
                    <a:pt x="3554983" y="290314"/>
                  </a:cubicBezTo>
                  <a:cubicBezTo>
                    <a:pt x="3556372" y="288307"/>
                    <a:pt x="3556526" y="285528"/>
                    <a:pt x="3557298" y="283058"/>
                  </a:cubicBezTo>
                  <a:cubicBezTo>
                    <a:pt x="3555909" y="281668"/>
                    <a:pt x="3554519" y="280279"/>
                    <a:pt x="3553130" y="278889"/>
                  </a:cubicBezTo>
                  <a:cubicBezTo>
                    <a:pt x="3552821" y="275184"/>
                    <a:pt x="3555291" y="272868"/>
                    <a:pt x="3556990" y="270089"/>
                  </a:cubicBezTo>
                  <a:cubicBezTo>
                    <a:pt x="3557762" y="266075"/>
                    <a:pt x="3560232" y="263142"/>
                    <a:pt x="3562702" y="260208"/>
                  </a:cubicBezTo>
                  <a:cubicBezTo>
                    <a:pt x="3562702" y="257738"/>
                    <a:pt x="3563319" y="255577"/>
                    <a:pt x="3565481" y="254187"/>
                  </a:cubicBezTo>
                  <a:cubicBezTo>
                    <a:pt x="3565790" y="253415"/>
                    <a:pt x="3566099" y="252643"/>
                    <a:pt x="3566407" y="251871"/>
                  </a:cubicBezTo>
                  <a:cubicBezTo>
                    <a:pt x="3578913" y="240446"/>
                    <a:pt x="3585089" y="224544"/>
                    <a:pt x="3595124" y="211267"/>
                  </a:cubicBezTo>
                  <a:cubicBezTo>
                    <a:pt x="3611026" y="190270"/>
                    <a:pt x="3623223" y="166802"/>
                    <a:pt x="3639897" y="146269"/>
                  </a:cubicBezTo>
                  <a:cubicBezTo>
                    <a:pt x="3641132" y="143335"/>
                    <a:pt x="3642676" y="140865"/>
                    <a:pt x="3645455" y="139321"/>
                  </a:cubicBezTo>
                  <a:cubicBezTo>
                    <a:pt x="3658424" y="121875"/>
                    <a:pt x="3671084" y="104120"/>
                    <a:pt x="3686214" y="88527"/>
                  </a:cubicBezTo>
                  <a:cubicBezTo>
                    <a:pt x="3690074" y="84513"/>
                    <a:pt x="3693316" y="79881"/>
                    <a:pt x="3698565" y="77411"/>
                  </a:cubicBezTo>
                  <a:cubicBezTo>
                    <a:pt x="3698102" y="76330"/>
                    <a:pt x="3698411" y="75712"/>
                    <a:pt x="3699491" y="75404"/>
                  </a:cubicBezTo>
                  <a:cubicBezTo>
                    <a:pt x="3699646" y="73551"/>
                    <a:pt x="3700881" y="72933"/>
                    <a:pt x="3702425" y="72470"/>
                  </a:cubicBezTo>
                  <a:cubicBezTo>
                    <a:pt x="3704741" y="66603"/>
                    <a:pt x="3710916" y="64442"/>
                    <a:pt x="3714158" y="59656"/>
                  </a:cubicBezTo>
                  <a:cubicBezTo>
                    <a:pt x="3730369" y="42210"/>
                    <a:pt x="3751830" y="34336"/>
                    <a:pt x="3773753" y="26925"/>
                  </a:cubicBezTo>
                  <a:cubicBezTo>
                    <a:pt x="3789809" y="21521"/>
                    <a:pt x="3805866" y="21985"/>
                    <a:pt x="3822231" y="24455"/>
                  </a:cubicBezTo>
                  <a:cubicBezTo>
                    <a:pt x="3856969" y="29859"/>
                    <a:pt x="3890781" y="39894"/>
                    <a:pt x="3925210" y="46996"/>
                  </a:cubicBezTo>
                  <a:cubicBezTo>
                    <a:pt x="3954544" y="53017"/>
                    <a:pt x="3984032" y="59038"/>
                    <a:pt x="4013829" y="61663"/>
                  </a:cubicBezTo>
                  <a:cubicBezTo>
                    <a:pt x="4041465" y="64133"/>
                    <a:pt x="4069564" y="66140"/>
                    <a:pt x="4097354" y="62589"/>
                  </a:cubicBezTo>
                  <a:cubicBezTo>
                    <a:pt x="4118815" y="59810"/>
                    <a:pt x="4138885" y="51782"/>
                    <a:pt x="4158493" y="42982"/>
                  </a:cubicBezTo>
                  <a:cubicBezTo>
                    <a:pt x="4192458" y="27697"/>
                    <a:pt x="4226116" y="11332"/>
                    <a:pt x="4262706" y="2840"/>
                  </a:cubicBezTo>
                  <a:cubicBezTo>
                    <a:pt x="4272973" y="447"/>
                    <a:pt x="4283047" y="-479"/>
                    <a:pt x="4292966" y="2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23" name="图形 3">
              <a:extLst>
                <a:ext uri="{FF2B5EF4-FFF2-40B4-BE49-F238E27FC236}">
                  <a16:creationId xmlns:a16="http://schemas.microsoft.com/office/drawing/2014/main" xmlns="" id="{329CE254-8CD9-4BD0-9E3C-204A1C4514EF}"/>
                </a:ext>
              </a:extLst>
            </p:cNvPr>
            <p:cNvGrpSpPr/>
            <p:nvPr/>
          </p:nvGrpSpPr>
          <p:grpSpPr>
            <a:xfrm>
              <a:off x="5619035" y="283744"/>
              <a:ext cx="2696812" cy="3344750"/>
              <a:chOff x="5619035" y="283744"/>
              <a:chExt cx="2696812" cy="3344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B9E0A817-F38C-48AD-8461-458A02E3542A}"/>
                  </a:ext>
                </a:extLst>
              </p:cNvPr>
              <p:cNvSpPr/>
              <p:nvPr/>
            </p:nvSpPr>
            <p:spPr>
              <a:xfrm>
                <a:off x="6641613" y="2127598"/>
                <a:ext cx="1674234" cy="1500896"/>
              </a:xfrm>
              <a:custGeom>
                <a:avLst/>
                <a:gdLst>
                  <a:gd name="connsiteX0" fmla="*/ 1669882 w 1674234"/>
                  <a:gd name="connsiteY0" fmla="*/ 203 h 1500896"/>
                  <a:gd name="connsiteX1" fmla="*/ 1646106 w 1674234"/>
                  <a:gd name="connsiteY1" fmla="*/ 18267 h 1500896"/>
                  <a:gd name="connsiteX2" fmla="*/ 1633755 w 1674234"/>
                  <a:gd name="connsiteY2" fmla="*/ 35713 h 1500896"/>
                  <a:gd name="connsiteX3" fmla="*/ 1604575 w 1674234"/>
                  <a:gd name="connsiteY3" fmla="*/ 60415 h 1500896"/>
                  <a:gd name="connsiteX4" fmla="*/ 1574932 w 1674234"/>
                  <a:gd name="connsiteY4" fmla="*/ 68907 h 1500896"/>
                  <a:gd name="connsiteX5" fmla="*/ 1564433 w 1674234"/>
                  <a:gd name="connsiteY5" fmla="*/ 70296 h 1500896"/>
                  <a:gd name="connsiteX6" fmla="*/ 1516881 w 1674234"/>
                  <a:gd name="connsiteY6" fmla="*/ 81721 h 1500896"/>
                  <a:gd name="connsiteX7" fmla="*/ 1483687 w 1674234"/>
                  <a:gd name="connsiteY7" fmla="*/ 100866 h 1500896"/>
                  <a:gd name="connsiteX8" fmla="*/ 1475196 w 1674234"/>
                  <a:gd name="connsiteY8" fmla="*/ 107196 h 1500896"/>
                  <a:gd name="connsiteX9" fmla="*/ 1437834 w 1674234"/>
                  <a:gd name="connsiteY9" fmla="*/ 124333 h 1500896"/>
                  <a:gd name="connsiteX10" fmla="*/ 1422858 w 1674234"/>
                  <a:gd name="connsiteY10" fmla="*/ 134060 h 1500896"/>
                  <a:gd name="connsiteX11" fmla="*/ 1411433 w 1674234"/>
                  <a:gd name="connsiteY11" fmla="*/ 136838 h 1500896"/>
                  <a:gd name="connsiteX12" fmla="*/ 1402478 w 1674234"/>
                  <a:gd name="connsiteY12" fmla="*/ 137610 h 1500896"/>
                  <a:gd name="connsiteX13" fmla="*/ 1358477 w 1674234"/>
                  <a:gd name="connsiteY13" fmla="*/ 162313 h 1500896"/>
                  <a:gd name="connsiteX14" fmla="*/ 1337480 w 1674234"/>
                  <a:gd name="connsiteY14" fmla="*/ 169260 h 1500896"/>
                  <a:gd name="connsiteX15" fmla="*/ 1324357 w 1674234"/>
                  <a:gd name="connsiteY15" fmla="*/ 178987 h 1500896"/>
                  <a:gd name="connsiteX16" fmla="*/ 1323585 w 1674234"/>
                  <a:gd name="connsiteY16" fmla="*/ 189640 h 1500896"/>
                  <a:gd name="connsiteX17" fmla="*/ 1314939 w 1674234"/>
                  <a:gd name="connsiteY17" fmla="*/ 192728 h 1500896"/>
                  <a:gd name="connsiteX18" fmla="*/ 1272482 w 1674234"/>
                  <a:gd name="connsiteY18" fmla="*/ 183155 h 1500896"/>
                  <a:gd name="connsiteX19" fmla="*/ 1227709 w 1674234"/>
                  <a:gd name="connsiteY19" fmla="*/ 197977 h 1500896"/>
                  <a:gd name="connsiteX20" fmla="*/ 1211189 w 1674234"/>
                  <a:gd name="connsiteY20" fmla="*/ 200447 h 1500896"/>
                  <a:gd name="connsiteX21" fmla="*/ 1186796 w 1674234"/>
                  <a:gd name="connsiteY21" fmla="*/ 231788 h 1500896"/>
                  <a:gd name="connsiteX22" fmla="*/ 1176915 w 1674234"/>
                  <a:gd name="connsiteY22" fmla="*/ 239662 h 1500896"/>
                  <a:gd name="connsiteX23" fmla="*/ 1158234 w 1674234"/>
                  <a:gd name="connsiteY23" fmla="*/ 238736 h 1500896"/>
                  <a:gd name="connsiteX24" fmla="*/ 1135075 w 1674234"/>
                  <a:gd name="connsiteY24" fmla="*/ 234413 h 1500896"/>
                  <a:gd name="connsiteX25" fmla="*/ 1126120 w 1674234"/>
                  <a:gd name="connsiteY25" fmla="*/ 226230 h 1500896"/>
                  <a:gd name="connsiteX26" fmla="*/ 1115776 w 1674234"/>
                  <a:gd name="connsiteY26" fmla="*/ 223606 h 1500896"/>
                  <a:gd name="connsiteX27" fmla="*/ 1111453 w 1674234"/>
                  <a:gd name="connsiteY27" fmla="*/ 223297 h 1500896"/>
                  <a:gd name="connsiteX28" fmla="*/ 1095860 w 1674234"/>
                  <a:gd name="connsiteY28" fmla="*/ 230399 h 1500896"/>
                  <a:gd name="connsiteX29" fmla="*/ 1061431 w 1674234"/>
                  <a:gd name="connsiteY29" fmla="*/ 276098 h 1500896"/>
                  <a:gd name="connsiteX30" fmla="*/ 1033641 w 1674234"/>
                  <a:gd name="connsiteY30" fmla="*/ 306822 h 1500896"/>
                  <a:gd name="connsiteX31" fmla="*/ 1011409 w 1674234"/>
                  <a:gd name="connsiteY31" fmla="*/ 331215 h 1500896"/>
                  <a:gd name="connsiteX32" fmla="*/ 987787 w 1674234"/>
                  <a:gd name="connsiteY32" fmla="*/ 357153 h 1500896"/>
                  <a:gd name="connsiteX33" fmla="*/ 965400 w 1674234"/>
                  <a:gd name="connsiteY33" fmla="*/ 381238 h 1500896"/>
                  <a:gd name="connsiteX34" fmla="*/ 937765 w 1674234"/>
                  <a:gd name="connsiteY34" fmla="*/ 411961 h 1500896"/>
                  <a:gd name="connsiteX35" fmla="*/ 913062 w 1674234"/>
                  <a:gd name="connsiteY35" fmla="*/ 439906 h 1500896"/>
                  <a:gd name="connsiteX36" fmla="*/ 888205 w 1674234"/>
                  <a:gd name="connsiteY36" fmla="*/ 467696 h 1500896"/>
                  <a:gd name="connsiteX37" fmla="*/ 857327 w 1674234"/>
                  <a:gd name="connsiteY37" fmla="*/ 501971 h 1500896"/>
                  <a:gd name="connsiteX38" fmla="*/ 829537 w 1674234"/>
                  <a:gd name="connsiteY38" fmla="*/ 533312 h 1500896"/>
                  <a:gd name="connsiteX39" fmla="*/ 802210 w 1674234"/>
                  <a:gd name="connsiteY39" fmla="*/ 564344 h 1500896"/>
                  <a:gd name="connsiteX40" fmla="*/ 770869 w 1674234"/>
                  <a:gd name="connsiteY40" fmla="*/ 601243 h 1500896"/>
                  <a:gd name="connsiteX41" fmla="*/ 712510 w 1674234"/>
                  <a:gd name="connsiteY41" fmla="*/ 668094 h 1500896"/>
                  <a:gd name="connsiteX42" fmla="*/ 691204 w 1674234"/>
                  <a:gd name="connsiteY42" fmla="*/ 691098 h 1500896"/>
                  <a:gd name="connsiteX43" fmla="*/ 650754 w 1674234"/>
                  <a:gd name="connsiteY43" fmla="*/ 736798 h 1500896"/>
                  <a:gd name="connsiteX44" fmla="*/ 627595 w 1674234"/>
                  <a:gd name="connsiteY44" fmla="*/ 762581 h 1500896"/>
                  <a:gd name="connsiteX45" fmla="*/ 623427 w 1674234"/>
                  <a:gd name="connsiteY45" fmla="*/ 766904 h 1500896"/>
                  <a:gd name="connsiteX46" fmla="*/ 619258 w 1674234"/>
                  <a:gd name="connsiteY46" fmla="*/ 771227 h 1500896"/>
                  <a:gd name="connsiteX47" fmla="*/ 615553 w 1674234"/>
                  <a:gd name="connsiteY47" fmla="*/ 775858 h 1500896"/>
                  <a:gd name="connsiteX48" fmla="*/ 593938 w 1674234"/>
                  <a:gd name="connsiteY48" fmla="*/ 797319 h 1500896"/>
                  <a:gd name="connsiteX49" fmla="*/ 560745 w 1674234"/>
                  <a:gd name="connsiteY49" fmla="*/ 839004 h 1500896"/>
                  <a:gd name="connsiteX50" fmla="*/ 507943 w 1674234"/>
                  <a:gd name="connsiteY50" fmla="*/ 902458 h 1500896"/>
                  <a:gd name="connsiteX51" fmla="*/ 461935 w 1674234"/>
                  <a:gd name="connsiteY51" fmla="*/ 942908 h 1500896"/>
                  <a:gd name="connsiteX52" fmla="*/ 347532 w 1674234"/>
                  <a:gd name="connsiteY52" fmla="*/ 1066574 h 1500896"/>
                  <a:gd name="connsiteX53" fmla="*/ 227880 w 1674234"/>
                  <a:gd name="connsiteY53" fmla="*/ 1196571 h 1500896"/>
                  <a:gd name="connsiteX54" fmla="*/ 167976 w 1674234"/>
                  <a:gd name="connsiteY54" fmla="*/ 1264348 h 1500896"/>
                  <a:gd name="connsiteX55" fmla="*/ 145436 w 1674234"/>
                  <a:gd name="connsiteY55" fmla="*/ 1291058 h 1500896"/>
                  <a:gd name="connsiteX56" fmla="*/ 141730 w 1674234"/>
                  <a:gd name="connsiteY56" fmla="*/ 1295689 h 1500896"/>
                  <a:gd name="connsiteX57" fmla="*/ 136944 w 1674234"/>
                  <a:gd name="connsiteY57" fmla="*/ 1301093 h 1500896"/>
                  <a:gd name="connsiteX58" fmla="*/ 133084 w 1674234"/>
                  <a:gd name="connsiteY58" fmla="*/ 1304644 h 1500896"/>
                  <a:gd name="connsiteX59" fmla="*/ 131231 w 1674234"/>
                  <a:gd name="connsiteY59" fmla="*/ 1307423 h 1500896"/>
                  <a:gd name="connsiteX60" fmla="*/ 129688 w 1674234"/>
                  <a:gd name="connsiteY60" fmla="*/ 1310202 h 1500896"/>
                  <a:gd name="connsiteX61" fmla="*/ 128761 w 1674234"/>
                  <a:gd name="connsiteY61" fmla="*/ 1311437 h 1500896"/>
                  <a:gd name="connsiteX62" fmla="*/ 126600 w 1674234"/>
                  <a:gd name="connsiteY62" fmla="*/ 1313753 h 1500896"/>
                  <a:gd name="connsiteX63" fmla="*/ 125519 w 1674234"/>
                  <a:gd name="connsiteY63" fmla="*/ 1314834 h 1500896"/>
                  <a:gd name="connsiteX64" fmla="*/ 123358 w 1674234"/>
                  <a:gd name="connsiteY64" fmla="*/ 1317149 h 1500896"/>
                  <a:gd name="connsiteX65" fmla="*/ 120115 w 1674234"/>
                  <a:gd name="connsiteY65" fmla="*/ 1320546 h 1500896"/>
                  <a:gd name="connsiteX66" fmla="*/ 116719 w 1674234"/>
                  <a:gd name="connsiteY66" fmla="*/ 1323943 h 1500896"/>
                  <a:gd name="connsiteX67" fmla="*/ 113168 w 1674234"/>
                  <a:gd name="connsiteY67" fmla="*/ 1327493 h 1500896"/>
                  <a:gd name="connsiteX68" fmla="*/ 109771 w 1674234"/>
                  <a:gd name="connsiteY68" fmla="*/ 1331353 h 1500896"/>
                  <a:gd name="connsiteX69" fmla="*/ 106066 w 1674234"/>
                  <a:gd name="connsiteY69" fmla="*/ 1335059 h 1500896"/>
                  <a:gd name="connsiteX70" fmla="*/ 102052 w 1674234"/>
                  <a:gd name="connsiteY70" fmla="*/ 1338455 h 1500896"/>
                  <a:gd name="connsiteX71" fmla="*/ 98347 w 1674234"/>
                  <a:gd name="connsiteY71" fmla="*/ 1342006 h 1500896"/>
                  <a:gd name="connsiteX72" fmla="*/ 96031 w 1674234"/>
                  <a:gd name="connsiteY72" fmla="*/ 1344322 h 1500896"/>
                  <a:gd name="connsiteX73" fmla="*/ 94950 w 1674234"/>
                  <a:gd name="connsiteY73" fmla="*/ 1345557 h 1500896"/>
                  <a:gd name="connsiteX74" fmla="*/ 92943 w 1674234"/>
                  <a:gd name="connsiteY74" fmla="*/ 1348027 h 1500896"/>
                  <a:gd name="connsiteX75" fmla="*/ 92017 w 1674234"/>
                  <a:gd name="connsiteY75" fmla="*/ 1349417 h 1500896"/>
                  <a:gd name="connsiteX76" fmla="*/ 91245 w 1674234"/>
                  <a:gd name="connsiteY76" fmla="*/ 1350806 h 1500896"/>
                  <a:gd name="connsiteX77" fmla="*/ 88929 w 1674234"/>
                  <a:gd name="connsiteY77" fmla="*/ 1354666 h 1500896"/>
                  <a:gd name="connsiteX78" fmla="*/ 85841 w 1674234"/>
                  <a:gd name="connsiteY78" fmla="*/ 1358063 h 1500896"/>
                  <a:gd name="connsiteX79" fmla="*/ 82290 w 1674234"/>
                  <a:gd name="connsiteY79" fmla="*/ 1361459 h 1500896"/>
                  <a:gd name="connsiteX80" fmla="*/ 78585 w 1674234"/>
                  <a:gd name="connsiteY80" fmla="*/ 1365165 h 1500896"/>
                  <a:gd name="connsiteX81" fmla="*/ 75034 w 1674234"/>
                  <a:gd name="connsiteY81" fmla="*/ 1369488 h 1500896"/>
                  <a:gd name="connsiteX82" fmla="*/ 66079 w 1674234"/>
                  <a:gd name="connsiteY82" fmla="*/ 1379214 h 1500896"/>
                  <a:gd name="connsiteX83" fmla="*/ 63146 w 1674234"/>
                  <a:gd name="connsiteY83" fmla="*/ 1381530 h 1500896"/>
                  <a:gd name="connsiteX84" fmla="*/ 59286 w 1674234"/>
                  <a:gd name="connsiteY84" fmla="*/ 1385081 h 1500896"/>
                  <a:gd name="connsiteX85" fmla="*/ 57433 w 1674234"/>
                  <a:gd name="connsiteY85" fmla="*/ 1387860 h 1500896"/>
                  <a:gd name="connsiteX86" fmla="*/ 54963 w 1674234"/>
                  <a:gd name="connsiteY86" fmla="*/ 1391874 h 1500896"/>
                  <a:gd name="connsiteX87" fmla="*/ 52184 w 1674234"/>
                  <a:gd name="connsiteY87" fmla="*/ 1395580 h 1500896"/>
                  <a:gd name="connsiteX88" fmla="*/ 50640 w 1674234"/>
                  <a:gd name="connsiteY88" fmla="*/ 1398204 h 1500896"/>
                  <a:gd name="connsiteX89" fmla="*/ 47861 w 1674234"/>
                  <a:gd name="connsiteY89" fmla="*/ 1402064 h 1500896"/>
                  <a:gd name="connsiteX90" fmla="*/ 44773 w 1674234"/>
                  <a:gd name="connsiteY90" fmla="*/ 1406232 h 1500896"/>
                  <a:gd name="connsiteX91" fmla="*/ 40759 w 1674234"/>
                  <a:gd name="connsiteY91" fmla="*/ 1412717 h 1500896"/>
                  <a:gd name="connsiteX92" fmla="*/ 13895 w 1674234"/>
                  <a:gd name="connsiteY92" fmla="*/ 1465364 h 1500896"/>
                  <a:gd name="connsiteX93" fmla="*/ 0 w 1674234"/>
                  <a:gd name="connsiteY93" fmla="*/ 1497168 h 1500896"/>
                  <a:gd name="connsiteX94" fmla="*/ 4014 w 1674234"/>
                  <a:gd name="connsiteY94" fmla="*/ 1500719 h 1500896"/>
                  <a:gd name="connsiteX95" fmla="*/ 71791 w 1674234"/>
                  <a:gd name="connsiteY95" fmla="*/ 1431089 h 1500896"/>
                  <a:gd name="connsiteX96" fmla="*/ 245789 w 1674234"/>
                  <a:gd name="connsiteY96" fmla="*/ 1249527 h 1500896"/>
                  <a:gd name="connsiteX97" fmla="*/ 386284 w 1674234"/>
                  <a:gd name="connsiteY97" fmla="*/ 1102547 h 1500896"/>
                  <a:gd name="connsiteX98" fmla="*/ 477837 w 1674234"/>
                  <a:gd name="connsiteY98" fmla="*/ 1007134 h 1500896"/>
                  <a:gd name="connsiteX99" fmla="*/ 564604 w 1674234"/>
                  <a:gd name="connsiteY99" fmla="*/ 917897 h 1500896"/>
                  <a:gd name="connsiteX100" fmla="*/ 619721 w 1674234"/>
                  <a:gd name="connsiteY100" fmla="*/ 862317 h 1500896"/>
                  <a:gd name="connsiteX101" fmla="*/ 661252 w 1674234"/>
                  <a:gd name="connsiteY101" fmla="*/ 821403 h 1500896"/>
                  <a:gd name="connsiteX102" fmla="*/ 690432 w 1674234"/>
                  <a:gd name="connsiteY102" fmla="*/ 799480 h 1500896"/>
                  <a:gd name="connsiteX103" fmla="*/ 770869 w 1674234"/>
                  <a:gd name="connsiteY103" fmla="*/ 723829 h 1500896"/>
                  <a:gd name="connsiteX104" fmla="*/ 779360 w 1674234"/>
                  <a:gd name="connsiteY104" fmla="*/ 714874 h 1500896"/>
                  <a:gd name="connsiteX105" fmla="*/ 932824 w 1674234"/>
                  <a:gd name="connsiteY105" fmla="*/ 570365 h 1500896"/>
                  <a:gd name="connsiteX106" fmla="*/ 973274 w 1674234"/>
                  <a:gd name="connsiteY106" fmla="*/ 533003 h 1500896"/>
                  <a:gd name="connsiteX107" fmla="*/ 1118710 w 1674234"/>
                  <a:gd name="connsiteY107" fmla="*/ 415204 h 1500896"/>
                  <a:gd name="connsiteX108" fmla="*/ 1230488 w 1674234"/>
                  <a:gd name="connsiteY108" fmla="*/ 345110 h 1500896"/>
                  <a:gd name="connsiteX109" fmla="*/ 1333929 w 1674234"/>
                  <a:gd name="connsiteY109" fmla="*/ 279186 h 1500896"/>
                  <a:gd name="connsiteX110" fmla="*/ 1455743 w 1674234"/>
                  <a:gd name="connsiteY110" fmla="*/ 196587 h 1500896"/>
                  <a:gd name="connsiteX111" fmla="*/ 1519043 w 1674234"/>
                  <a:gd name="connsiteY111" fmla="*/ 150425 h 1500896"/>
                  <a:gd name="connsiteX112" fmla="*/ 1626344 w 1674234"/>
                  <a:gd name="connsiteY112" fmla="*/ 58563 h 1500896"/>
                  <a:gd name="connsiteX113" fmla="*/ 1673896 w 1674234"/>
                  <a:gd name="connsiteY113" fmla="*/ 6379 h 1500896"/>
                  <a:gd name="connsiteX114" fmla="*/ 1669882 w 1674234"/>
                  <a:gd name="connsiteY114" fmla="*/ 203 h 150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674234" h="1500896">
                    <a:moveTo>
                      <a:pt x="1669882" y="203"/>
                    </a:moveTo>
                    <a:cubicBezTo>
                      <a:pt x="1659229" y="2519"/>
                      <a:pt x="1651664" y="9158"/>
                      <a:pt x="1646106" y="18267"/>
                    </a:cubicBezTo>
                    <a:cubicBezTo>
                      <a:pt x="1642400" y="24288"/>
                      <a:pt x="1639930" y="31699"/>
                      <a:pt x="1633755" y="35713"/>
                    </a:cubicBezTo>
                    <a:cubicBezTo>
                      <a:pt x="1622947" y="42815"/>
                      <a:pt x="1614301" y="52387"/>
                      <a:pt x="1604575" y="60415"/>
                    </a:cubicBezTo>
                    <a:cubicBezTo>
                      <a:pt x="1595929" y="67517"/>
                      <a:pt x="1586511" y="72304"/>
                      <a:pt x="1574932" y="68907"/>
                    </a:cubicBezTo>
                    <a:cubicBezTo>
                      <a:pt x="1571072" y="67826"/>
                      <a:pt x="1567984" y="69679"/>
                      <a:pt x="1564433" y="70296"/>
                    </a:cubicBezTo>
                    <a:cubicBezTo>
                      <a:pt x="1548377" y="73230"/>
                      <a:pt x="1533401" y="80177"/>
                      <a:pt x="1516881" y="81721"/>
                    </a:cubicBezTo>
                    <a:cubicBezTo>
                      <a:pt x="1503758" y="82956"/>
                      <a:pt x="1490789" y="87279"/>
                      <a:pt x="1483687" y="100866"/>
                    </a:cubicBezTo>
                    <a:cubicBezTo>
                      <a:pt x="1482143" y="103645"/>
                      <a:pt x="1478438" y="106115"/>
                      <a:pt x="1475196" y="107196"/>
                    </a:cubicBezTo>
                    <a:cubicBezTo>
                      <a:pt x="1462227" y="111673"/>
                      <a:pt x="1449721" y="117077"/>
                      <a:pt x="1437834" y="124333"/>
                    </a:cubicBezTo>
                    <a:cubicBezTo>
                      <a:pt x="1432739" y="127421"/>
                      <a:pt x="1426409" y="127884"/>
                      <a:pt x="1422858" y="134060"/>
                    </a:cubicBezTo>
                    <a:cubicBezTo>
                      <a:pt x="1420851" y="137610"/>
                      <a:pt x="1415602" y="137456"/>
                      <a:pt x="1411433" y="136838"/>
                    </a:cubicBezTo>
                    <a:cubicBezTo>
                      <a:pt x="1408345" y="136530"/>
                      <a:pt x="1405103" y="135449"/>
                      <a:pt x="1402478" y="137610"/>
                    </a:cubicBezTo>
                    <a:cubicBezTo>
                      <a:pt x="1389201" y="148418"/>
                      <a:pt x="1371292" y="150888"/>
                      <a:pt x="1358477" y="162313"/>
                    </a:cubicBezTo>
                    <a:cubicBezTo>
                      <a:pt x="1352765" y="167408"/>
                      <a:pt x="1346280" y="171576"/>
                      <a:pt x="1337480" y="169260"/>
                    </a:cubicBezTo>
                    <a:cubicBezTo>
                      <a:pt x="1329606" y="167253"/>
                      <a:pt x="1326210" y="172657"/>
                      <a:pt x="1324357" y="178987"/>
                    </a:cubicBezTo>
                    <a:cubicBezTo>
                      <a:pt x="1323431" y="182383"/>
                      <a:pt x="1324203" y="186089"/>
                      <a:pt x="1323585" y="189640"/>
                    </a:cubicBezTo>
                    <a:cubicBezTo>
                      <a:pt x="1322659" y="195044"/>
                      <a:pt x="1318336" y="196896"/>
                      <a:pt x="1314939" y="192728"/>
                    </a:cubicBezTo>
                    <a:cubicBezTo>
                      <a:pt x="1303206" y="178678"/>
                      <a:pt x="1286531" y="181920"/>
                      <a:pt x="1272482" y="183155"/>
                    </a:cubicBezTo>
                    <a:cubicBezTo>
                      <a:pt x="1257197" y="184699"/>
                      <a:pt x="1241604" y="189640"/>
                      <a:pt x="1227709" y="197977"/>
                    </a:cubicBezTo>
                    <a:cubicBezTo>
                      <a:pt x="1222305" y="199984"/>
                      <a:pt x="1216593" y="199521"/>
                      <a:pt x="1211189" y="200447"/>
                    </a:cubicBezTo>
                    <a:cubicBezTo>
                      <a:pt x="1193897" y="203072"/>
                      <a:pt x="1184943" y="214342"/>
                      <a:pt x="1186796" y="231788"/>
                    </a:cubicBezTo>
                    <a:cubicBezTo>
                      <a:pt x="1187722" y="240589"/>
                      <a:pt x="1183553" y="241515"/>
                      <a:pt x="1176915" y="239662"/>
                    </a:cubicBezTo>
                    <a:cubicBezTo>
                      <a:pt x="1170739" y="237964"/>
                      <a:pt x="1164409" y="233178"/>
                      <a:pt x="1158234" y="238736"/>
                    </a:cubicBezTo>
                    <a:cubicBezTo>
                      <a:pt x="1148352" y="247845"/>
                      <a:pt x="1141251" y="245066"/>
                      <a:pt x="1135075" y="234413"/>
                    </a:cubicBezTo>
                    <a:cubicBezTo>
                      <a:pt x="1133068" y="230862"/>
                      <a:pt x="1130134" y="227928"/>
                      <a:pt x="1126120" y="226230"/>
                    </a:cubicBezTo>
                    <a:cubicBezTo>
                      <a:pt x="1122724" y="225304"/>
                      <a:pt x="1118864" y="225458"/>
                      <a:pt x="1115776" y="223606"/>
                    </a:cubicBezTo>
                    <a:cubicBezTo>
                      <a:pt x="1114387" y="223297"/>
                      <a:pt x="1112997" y="223142"/>
                      <a:pt x="1111453" y="223297"/>
                    </a:cubicBezTo>
                    <a:cubicBezTo>
                      <a:pt x="1106050" y="225304"/>
                      <a:pt x="1099256" y="222834"/>
                      <a:pt x="1095860" y="230399"/>
                    </a:cubicBezTo>
                    <a:cubicBezTo>
                      <a:pt x="1087677" y="248154"/>
                      <a:pt x="1074245" y="262049"/>
                      <a:pt x="1061431" y="276098"/>
                    </a:cubicBezTo>
                    <a:cubicBezTo>
                      <a:pt x="1052167" y="286288"/>
                      <a:pt x="1043676" y="297250"/>
                      <a:pt x="1033641" y="306822"/>
                    </a:cubicBezTo>
                    <a:cubicBezTo>
                      <a:pt x="1025149" y="313924"/>
                      <a:pt x="1020209" y="324268"/>
                      <a:pt x="1011409" y="331215"/>
                    </a:cubicBezTo>
                    <a:cubicBezTo>
                      <a:pt x="1003226" y="339552"/>
                      <a:pt x="995970" y="348661"/>
                      <a:pt x="987787" y="357153"/>
                    </a:cubicBezTo>
                    <a:cubicBezTo>
                      <a:pt x="981303" y="366107"/>
                      <a:pt x="973274" y="373518"/>
                      <a:pt x="965400" y="381238"/>
                    </a:cubicBezTo>
                    <a:cubicBezTo>
                      <a:pt x="956909" y="392199"/>
                      <a:pt x="948109" y="402698"/>
                      <a:pt x="937765" y="411961"/>
                    </a:cubicBezTo>
                    <a:cubicBezTo>
                      <a:pt x="928965" y="420762"/>
                      <a:pt x="922789" y="431878"/>
                      <a:pt x="913062" y="439906"/>
                    </a:cubicBezTo>
                    <a:cubicBezTo>
                      <a:pt x="905188" y="449633"/>
                      <a:pt x="897777" y="459513"/>
                      <a:pt x="888205" y="467696"/>
                    </a:cubicBezTo>
                    <a:cubicBezTo>
                      <a:pt x="878016" y="479121"/>
                      <a:pt x="868752" y="491627"/>
                      <a:pt x="857327" y="501971"/>
                    </a:cubicBezTo>
                    <a:cubicBezTo>
                      <a:pt x="849762" y="514013"/>
                      <a:pt x="838492" y="522659"/>
                      <a:pt x="829537" y="533312"/>
                    </a:cubicBezTo>
                    <a:cubicBezTo>
                      <a:pt x="821818" y="544891"/>
                      <a:pt x="811010" y="553691"/>
                      <a:pt x="802210" y="564344"/>
                    </a:cubicBezTo>
                    <a:cubicBezTo>
                      <a:pt x="792175" y="577004"/>
                      <a:pt x="780132" y="587966"/>
                      <a:pt x="770869" y="601243"/>
                    </a:cubicBezTo>
                    <a:cubicBezTo>
                      <a:pt x="752188" y="624248"/>
                      <a:pt x="731345" y="645244"/>
                      <a:pt x="712510" y="668094"/>
                    </a:cubicBezTo>
                    <a:cubicBezTo>
                      <a:pt x="704945" y="675351"/>
                      <a:pt x="698152" y="683379"/>
                      <a:pt x="691204" y="691098"/>
                    </a:cubicBezTo>
                    <a:cubicBezTo>
                      <a:pt x="677463" y="706074"/>
                      <a:pt x="663877" y="721204"/>
                      <a:pt x="650754" y="736798"/>
                    </a:cubicBezTo>
                    <a:cubicBezTo>
                      <a:pt x="644578" y="746833"/>
                      <a:pt x="635315" y="754089"/>
                      <a:pt x="627595" y="762581"/>
                    </a:cubicBezTo>
                    <a:cubicBezTo>
                      <a:pt x="626206" y="763970"/>
                      <a:pt x="624816" y="765514"/>
                      <a:pt x="623427" y="766904"/>
                    </a:cubicBezTo>
                    <a:cubicBezTo>
                      <a:pt x="622037" y="768293"/>
                      <a:pt x="620648" y="769683"/>
                      <a:pt x="619258" y="771227"/>
                    </a:cubicBezTo>
                    <a:cubicBezTo>
                      <a:pt x="617869" y="772771"/>
                      <a:pt x="616634" y="774314"/>
                      <a:pt x="615553" y="775858"/>
                    </a:cubicBezTo>
                    <a:cubicBezTo>
                      <a:pt x="609532" y="784041"/>
                      <a:pt x="602430" y="791297"/>
                      <a:pt x="593938" y="797319"/>
                    </a:cubicBezTo>
                    <a:cubicBezTo>
                      <a:pt x="581124" y="809824"/>
                      <a:pt x="572324" y="825572"/>
                      <a:pt x="560745" y="839004"/>
                    </a:cubicBezTo>
                    <a:cubicBezTo>
                      <a:pt x="543916" y="860773"/>
                      <a:pt x="529249" y="884395"/>
                      <a:pt x="507943" y="902458"/>
                    </a:cubicBezTo>
                    <a:cubicBezTo>
                      <a:pt x="492350" y="915736"/>
                      <a:pt x="476293" y="928396"/>
                      <a:pt x="461935" y="942908"/>
                    </a:cubicBezTo>
                    <a:cubicBezTo>
                      <a:pt x="422411" y="982895"/>
                      <a:pt x="386438" y="1025970"/>
                      <a:pt x="347532" y="1066574"/>
                    </a:cubicBezTo>
                    <a:cubicBezTo>
                      <a:pt x="306619" y="1108878"/>
                      <a:pt x="267558" y="1153033"/>
                      <a:pt x="227880" y="1196571"/>
                    </a:cubicBezTo>
                    <a:cubicBezTo>
                      <a:pt x="207500" y="1218803"/>
                      <a:pt x="185731" y="1239800"/>
                      <a:pt x="167976" y="1264348"/>
                    </a:cubicBezTo>
                    <a:cubicBezTo>
                      <a:pt x="163345" y="1275619"/>
                      <a:pt x="152846" y="1282103"/>
                      <a:pt x="145436" y="1291058"/>
                    </a:cubicBezTo>
                    <a:cubicBezTo>
                      <a:pt x="144046" y="1292447"/>
                      <a:pt x="142811" y="1293991"/>
                      <a:pt x="141730" y="1295689"/>
                    </a:cubicBezTo>
                    <a:cubicBezTo>
                      <a:pt x="140341" y="1297696"/>
                      <a:pt x="138642" y="1299395"/>
                      <a:pt x="136944" y="1301093"/>
                    </a:cubicBezTo>
                    <a:cubicBezTo>
                      <a:pt x="135554" y="1302174"/>
                      <a:pt x="134319" y="1303254"/>
                      <a:pt x="133084" y="1304644"/>
                    </a:cubicBezTo>
                    <a:cubicBezTo>
                      <a:pt x="132312" y="1305570"/>
                      <a:pt x="131695" y="1306497"/>
                      <a:pt x="131231" y="1307423"/>
                    </a:cubicBezTo>
                    <a:cubicBezTo>
                      <a:pt x="130769" y="1308349"/>
                      <a:pt x="130151" y="1309276"/>
                      <a:pt x="129688" y="1310202"/>
                    </a:cubicBezTo>
                    <a:cubicBezTo>
                      <a:pt x="129379" y="1310665"/>
                      <a:pt x="129070" y="1310974"/>
                      <a:pt x="128761" y="1311437"/>
                    </a:cubicBezTo>
                    <a:cubicBezTo>
                      <a:pt x="128144" y="1312209"/>
                      <a:pt x="127372" y="1312981"/>
                      <a:pt x="126600" y="1313753"/>
                    </a:cubicBezTo>
                    <a:cubicBezTo>
                      <a:pt x="126291" y="1314062"/>
                      <a:pt x="125828" y="1314525"/>
                      <a:pt x="125519" y="1314834"/>
                    </a:cubicBezTo>
                    <a:cubicBezTo>
                      <a:pt x="124747" y="1315605"/>
                      <a:pt x="123975" y="1316223"/>
                      <a:pt x="123358" y="1317149"/>
                    </a:cubicBezTo>
                    <a:cubicBezTo>
                      <a:pt x="122277" y="1318230"/>
                      <a:pt x="121196" y="1319465"/>
                      <a:pt x="120115" y="1320546"/>
                    </a:cubicBezTo>
                    <a:cubicBezTo>
                      <a:pt x="119035" y="1321627"/>
                      <a:pt x="117800" y="1322708"/>
                      <a:pt x="116719" y="1323943"/>
                    </a:cubicBezTo>
                    <a:cubicBezTo>
                      <a:pt x="115484" y="1325023"/>
                      <a:pt x="114249" y="1326259"/>
                      <a:pt x="113168" y="1327493"/>
                    </a:cubicBezTo>
                    <a:cubicBezTo>
                      <a:pt x="111933" y="1328729"/>
                      <a:pt x="110852" y="1329964"/>
                      <a:pt x="109771" y="1331353"/>
                    </a:cubicBezTo>
                    <a:cubicBezTo>
                      <a:pt x="108691" y="1332588"/>
                      <a:pt x="107301" y="1333824"/>
                      <a:pt x="106066" y="1335059"/>
                    </a:cubicBezTo>
                    <a:cubicBezTo>
                      <a:pt x="104676" y="1336139"/>
                      <a:pt x="103441" y="1337220"/>
                      <a:pt x="102052" y="1338455"/>
                    </a:cubicBezTo>
                    <a:cubicBezTo>
                      <a:pt x="100817" y="1339536"/>
                      <a:pt x="99582" y="1340771"/>
                      <a:pt x="98347" y="1342006"/>
                    </a:cubicBezTo>
                    <a:cubicBezTo>
                      <a:pt x="97575" y="1342778"/>
                      <a:pt x="96803" y="1343550"/>
                      <a:pt x="96031" y="1344322"/>
                    </a:cubicBezTo>
                    <a:cubicBezTo>
                      <a:pt x="95722" y="1344785"/>
                      <a:pt x="95259" y="1345094"/>
                      <a:pt x="94950" y="1345557"/>
                    </a:cubicBezTo>
                    <a:cubicBezTo>
                      <a:pt x="94178" y="1346329"/>
                      <a:pt x="93560" y="1347101"/>
                      <a:pt x="92943" y="1348027"/>
                    </a:cubicBezTo>
                    <a:cubicBezTo>
                      <a:pt x="92634" y="1348491"/>
                      <a:pt x="92325" y="1348954"/>
                      <a:pt x="92017" y="1349417"/>
                    </a:cubicBezTo>
                    <a:cubicBezTo>
                      <a:pt x="91708" y="1349880"/>
                      <a:pt x="91553" y="1350343"/>
                      <a:pt x="91245" y="1350806"/>
                    </a:cubicBezTo>
                    <a:cubicBezTo>
                      <a:pt x="90473" y="1352196"/>
                      <a:pt x="89855" y="1353431"/>
                      <a:pt x="88929" y="1354666"/>
                    </a:cubicBezTo>
                    <a:cubicBezTo>
                      <a:pt x="88002" y="1355901"/>
                      <a:pt x="86922" y="1356982"/>
                      <a:pt x="85841" y="1358063"/>
                    </a:cubicBezTo>
                    <a:cubicBezTo>
                      <a:pt x="84606" y="1359143"/>
                      <a:pt x="83525" y="1360224"/>
                      <a:pt x="82290" y="1361459"/>
                    </a:cubicBezTo>
                    <a:cubicBezTo>
                      <a:pt x="81055" y="1362694"/>
                      <a:pt x="79820" y="1363775"/>
                      <a:pt x="78585" y="1365165"/>
                    </a:cubicBezTo>
                    <a:cubicBezTo>
                      <a:pt x="77350" y="1366554"/>
                      <a:pt x="76114" y="1367944"/>
                      <a:pt x="75034" y="1369488"/>
                    </a:cubicBezTo>
                    <a:cubicBezTo>
                      <a:pt x="72563" y="1373193"/>
                      <a:pt x="69630" y="1376589"/>
                      <a:pt x="66079" y="1379214"/>
                    </a:cubicBezTo>
                    <a:cubicBezTo>
                      <a:pt x="65153" y="1379986"/>
                      <a:pt x="64072" y="1380604"/>
                      <a:pt x="63146" y="1381530"/>
                    </a:cubicBezTo>
                    <a:cubicBezTo>
                      <a:pt x="61756" y="1382611"/>
                      <a:pt x="60367" y="1383846"/>
                      <a:pt x="59286" y="1385081"/>
                    </a:cubicBezTo>
                    <a:cubicBezTo>
                      <a:pt x="58668" y="1386007"/>
                      <a:pt x="57896" y="1386934"/>
                      <a:pt x="57433" y="1387860"/>
                    </a:cubicBezTo>
                    <a:cubicBezTo>
                      <a:pt x="56661" y="1389249"/>
                      <a:pt x="55889" y="1390639"/>
                      <a:pt x="54963" y="1391874"/>
                    </a:cubicBezTo>
                    <a:cubicBezTo>
                      <a:pt x="54036" y="1393109"/>
                      <a:pt x="52956" y="1394344"/>
                      <a:pt x="52184" y="1395580"/>
                    </a:cubicBezTo>
                    <a:cubicBezTo>
                      <a:pt x="51566" y="1396506"/>
                      <a:pt x="51103" y="1397278"/>
                      <a:pt x="50640" y="1398204"/>
                    </a:cubicBezTo>
                    <a:cubicBezTo>
                      <a:pt x="49714" y="1399594"/>
                      <a:pt x="48787" y="1400829"/>
                      <a:pt x="47861" y="1402064"/>
                    </a:cubicBezTo>
                    <a:cubicBezTo>
                      <a:pt x="46780" y="1403454"/>
                      <a:pt x="45700" y="1404843"/>
                      <a:pt x="44773" y="1406232"/>
                    </a:cubicBezTo>
                    <a:cubicBezTo>
                      <a:pt x="43384" y="1408394"/>
                      <a:pt x="41994" y="1410555"/>
                      <a:pt x="40759" y="1412717"/>
                    </a:cubicBezTo>
                    <a:cubicBezTo>
                      <a:pt x="29334" y="1429082"/>
                      <a:pt x="23004" y="1447918"/>
                      <a:pt x="13895" y="1465364"/>
                    </a:cubicBezTo>
                    <a:cubicBezTo>
                      <a:pt x="7565" y="1475245"/>
                      <a:pt x="3088" y="1485898"/>
                      <a:pt x="0" y="1497168"/>
                    </a:cubicBezTo>
                    <a:cubicBezTo>
                      <a:pt x="155" y="1499638"/>
                      <a:pt x="926" y="1501491"/>
                      <a:pt x="4014" y="1500719"/>
                    </a:cubicBezTo>
                    <a:cubicBezTo>
                      <a:pt x="26555" y="1477561"/>
                      <a:pt x="49405" y="1454556"/>
                      <a:pt x="71791" y="1431089"/>
                    </a:cubicBezTo>
                    <a:cubicBezTo>
                      <a:pt x="129842" y="1370568"/>
                      <a:pt x="187738" y="1310048"/>
                      <a:pt x="245789" y="1249527"/>
                    </a:cubicBezTo>
                    <a:cubicBezTo>
                      <a:pt x="292723" y="1200585"/>
                      <a:pt x="339504" y="1151489"/>
                      <a:pt x="386284" y="1102547"/>
                    </a:cubicBezTo>
                    <a:cubicBezTo>
                      <a:pt x="416699" y="1070743"/>
                      <a:pt x="447268" y="1038784"/>
                      <a:pt x="477837" y="1007134"/>
                    </a:cubicBezTo>
                    <a:cubicBezTo>
                      <a:pt x="506708" y="977337"/>
                      <a:pt x="535579" y="947540"/>
                      <a:pt x="564604" y="917897"/>
                    </a:cubicBezTo>
                    <a:cubicBezTo>
                      <a:pt x="582822" y="899216"/>
                      <a:pt x="601349" y="880689"/>
                      <a:pt x="619721" y="862317"/>
                    </a:cubicBezTo>
                    <a:cubicBezTo>
                      <a:pt x="633462" y="848576"/>
                      <a:pt x="647512" y="834990"/>
                      <a:pt x="661252" y="821403"/>
                    </a:cubicBezTo>
                    <a:cubicBezTo>
                      <a:pt x="672831" y="816617"/>
                      <a:pt x="681786" y="808126"/>
                      <a:pt x="690432" y="799480"/>
                    </a:cubicBezTo>
                    <a:cubicBezTo>
                      <a:pt x="716369" y="773234"/>
                      <a:pt x="744159" y="749149"/>
                      <a:pt x="770869" y="723829"/>
                    </a:cubicBezTo>
                    <a:cubicBezTo>
                      <a:pt x="773648" y="720741"/>
                      <a:pt x="776273" y="717653"/>
                      <a:pt x="779360" y="714874"/>
                    </a:cubicBezTo>
                    <a:cubicBezTo>
                      <a:pt x="830772" y="667013"/>
                      <a:pt x="884500" y="621623"/>
                      <a:pt x="932824" y="570365"/>
                    </a:cubicBezTo>
                    <a:cubicBezTo>
                      <a:pt x="946256" y="557860"/>
                      <a:pt x="959842" y="545509"/>
                      <a:pt x="973274" y="533003"/>
                    </a:cubicBezTo>
                    <a:cubicBezTo>
                      <a:pt x="1018974" y="490237"/>
                      <a:pt x="1066989" y="450404"/>
                      <a:pt x="1118710" y="415204"/>
                    </a:cubicBezTo>
                    <a:cubicBezTo>
                      <a:pt x="1155146" y="390501"/>
                      <a:pt x="1193125" y="368269"/>
                      <a:pt x="1230488" y="345110"/>
                    </a:cubicBezTo>
                    <a:cubicBezTo>
                      <a:pt x="1265225" y="323496"/>
                      <a:pt x="1299346" y="301109"/>
                      <a:pt x="1333929" y="279186"/>
                    </a:cubicBezTo>
                    <a:cubicBezTo>
                      <a:pt x="1375460" y="252940"/>
                      <a:pt x="1415602" y="224686"/>
                      <a:pt x="1455743" y="196587"/>
                    </a:cubicBezTo>
                    <a:cubicBezTo>
                      <a:pt x="1477049" y="181611"/>
                      <a:pt x="1498354" y="166327"/>
                      <a:pt x="1519043" y="150425"/>
                    </a:cubicBezTo>
                    <a:cubicBezTo>
                      <a:pt x="1556405" y="121708"/>
                      <a:pt x="1592995" y="92065"/>
                      <a:pt x="1626344" y="58563"/>
                    </a:cubicBezTo>
                    <a:cubicBezTo>
                      <a:pt x="1643018" y="41889"/>
                      <a:pt x="1657067" y="22899"/>
                      <a:pt x="1673896" y="6379"/>
                    </a:cubicBezTo>
                    <a:cubicBezTo>
                      <a:pt x="1674513" y="2519"/>
                      <a:pt x="1674822" y="-877"/>
                      <a:pt x="1669882" y="203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6D18B1E0-D5BF-47F5-B4EF-828898364374}"/>
                  </a:ext>
                </a:extLst>
              </p:cNvPr>
              <p:cNvSpPr/>
              <p:nvPr/>
            </p:nvSpPr>
            <p:spPr>
              <a:xfrm>
                <a:off x="5619035" y="283744"/>
                <a:ext cx="1668923" cy="2688261"/>
              </a:xfrm>
              <a:custGeom>
                <a:avLst/>
                <a:gdLst>
                  <a:gd name="connsiteX0" fmla="*/ 1033694 w 1668923"/>
                  <a:gd name="connsiteY0" fmla="*/ 2037045 h 2688261"/>
                  <a:gd name="connsiteX1" fmla="*/ 1031687 w 1668923"/>
                  <a:gd name="connsiteY1" fmla="*/ 2033803 h 2688261"/>
                  <a:gd name="connsiteX2" fmla="*/ 1028908 w 1668923"/>
                  <a:gd name="connsiteY2" fmla="*/ 2032877 h 2688261"/>
                  <a:gd name="connsiteX3" fmla="*/ 1029525 w 1668923"/>
                  <a:gd name="connsiteY3" fmla="*/ 2031796 h 2688261"/>
                  <a:gd name="connsiteX4" fmla="*/ 1042031 w 1668923"/>
                  <a:gd name="connsiteY4" fmla="*/ 2027010 h 2688261"/>
                  <a:gd name="connsiteX5" fmla="*/ 1048979 w 1668923"/>
                  <a:gd name="connsiteY5" fmla="*/ 2017901 h 2688261"/>
                  <a:gd name="connsiteX6" fmla="*/ 1054691 w 1668923"/>
                  <a:gd name="connsiteY6" fmla="*/ 2004314 h 2688261"/>
                  <a:gd name="connsiteX7" fmla="*/ 1068741 w 1668923"/>
                  <a:gd name="connsiteY7" fmla="*/ 1995051 h 2688261"/>
                  <a:gd name="connsiteX8" fmla="*/ 1086804 w 1668923"/>
                  <a:gd name="connsiteY8" fmla="*/ 1981773 h 2688261"/>
                  <a:gd name="connsiteX9" fmla="*/ 1082790 w 1668923"/>
                  <a:gd name="connsiteY9" fmla="*/ 1978531 h 2688261"/>
                  <a:gd name="connsiteX10" fmla="*/ 1087731 w 1668923"/>
                  <a:gd name="connsiteY10" fmla="*/ 1980384 h 2688261"/>
                  <a:gd name="connsiteX11" fmla="*/ 1101008 w 1668923"/>
                  <a:gd name="connsiteY11" fmla="*/ 1968959 h 2688261"/>
                  <a:gd name="connsiteX12" fmla="*/ 1111507 w 1668923"/>
                  <a:gd name="connsiteY12" fmla="*/ 1940397 h 2688261"/>
                  <a:gd name="connsiteX13" fmla="*/ 1110426 w 1668923"/>
                  <a:gd name="connsiteY13" fmla="*/ 1904270 h 2688261"/>
                  <a:gd name="connsiteX14" fmla="*/ 1110426 w 1668923"/>
                  <a:gd name="connsiteY14" fmla="*/ 1889603 h 2688261"/>
                  <a:gd name="connsiteX15" fmla="*/ 1113051 w 1668923"/>
                  <a:gd name="connsiteY15" fmla="*/ 1847763 h 2688261"/>
                  <a:gd name="connsiteX16" fmla="*/ 1121388 w 1668923"/>
                  <a:gd name="connsiteY16" fmla="*/ 1808394 h 2688261"/>
                  <a:gd name="connsiteX17" fmla="*/ 1147943 w 1668923"/>
                  <a:gd name="connsiteY17" fmla="*/ 1780758 h 2688261"/>
                  <a:gd name="connsiteX18" fmla="*/ 1163845 w 1668923"/>
                  <a:gd name="connsiteY18" fmla="*/ 1785235 h 2688261"/>
                  <a:gd name="connsiteX19" fmla="*/ 1164617 w 1668923"/>
                  <a:gd name="connsiteY19" fmla="*/ 1797432 h 2688261"/>
                  <a:gd name="connsiteX20" fmla="*/ 1178203 w 1668923"/>
                  <a:gd name="connsiteY20" fmla="*/ 1823678 h 2688261"/>
                  <a:gd name="connsiteX21" fmla="*/ 1188856 w 1668923"/>
                  <a:gd name="connsiteY21" fmla="*/ 1839889 h 2688261"/>
                  <a:gd name="connsiteX22" fmla="*/ 1197348 w 1668923"/>
                  <a:gd name="connsiteY22" fmla="*/ 1859497 h 2688261"/>
                  <a:gd name="connsiteX23" fmla="*/ 1214021 w 1668923"/>
                  <a:gd name="connsiteY23" fmla="*/ 1856718 h 2688261"/>
                  <a:gd name="connsiteX24" fmla="*/ 1251693 w 1668923"/>
                  <a:gd name="connsiteY24" fmla="*/ 1820899 h 2688261"/>
                  <a:gd name="connsiteX25" fmla="*/ 1252773 w 1668923"/>
                  <a:gd name="connsiteY25" fmla="*/ 1816885 h 2688261"/>
                  <a:gd name="connsiteX26" fmla="*/ 1248142 w 1668923"/>
                  <a:gd name="connsiteY26" fmla="*/ 1813488 h 2688261"/>
                  <a:gd name="connsiteX27" fmla="*/ 1253545 w 1668923"/>
                  <a:gd name="connsiteY27" fmla="*/ 1813643 h 2688261"/>
                  <a:gd name="connsiteX28" fmla="*/ 1257405 w 1668923"/>
                  <a:gd name="connsiteY28" fmla="*/ 1811481 h 2688261"/>
                  <a:gd name="connsiteX29" fmla="*/ 1292297 w 1668923"/>
                  <a:gd name="connsiteY29" fmla="*/ 1773038 h 2688261"/>
                  <a:gd name="connsiteX30" fmla="*/ 1293841 w 1668923"/>
                  <a:gd name="connsiteY30" fmla="*/ 1771494 h 2688261"/>
                  <a:gd name="connsiteX31" fmla="*/ 1296775 w 1668923"/>
                  <a:gd name="connsiteY31" fmla="*/ 1768407 h 2688261"/>
                  <a:gd name="connsiteX32" fmla="*/ 1298164 w 1668923"/>
                  <a:gd name="connsiteY32" fmla="*/ 1766863 h 2688261"/>
                  <a:gd name="connsiteX33" fmla="*/ 1300789 w 1668923"/>
                  <a:gd name="connsiteY33" fmla="*/ 1763466 h 2688261"/>
                  <a:gd name="connsiteX34" fmla="*/ 1346797 w 1668923"/>
                  <a:gd name="connsiteY34" fmla="*/ 1700321 h 2688261"/>
                  <a:gd name="connsiteX35" fmla="*/ 1366405 w 1668923"/>
                  <a:gd name="connsiteY35" fmla="*/ 1681176 h 2688261"/>
                  <a:gd name="connsiteX36" fmla="*/ 1408707 w 1668923"/>
                  <a:gd name="connsiteY36" fmla="*/ 1672839 h 2688261"/>
                  <a:gd name="connsiteX37" fmla="*/ 1430631 w 1668923"/>
                  <a:gd name="connsiteY37" fmla="*/ 1624052 h 2688261"/>
                  <a:gd name="connsiteX38" fmla="*/ 1429087 w 1668923"/>
                  <a:gd name="connsiteY38" fmla="*/ 1623898 h 2688261"/>
                  <a:gd name="connsiteX39" fmla="*/ 1428623 w 1668923"/>
                  <a:gd name="connsiteY39" fmla="*/ 1622354 h 2688261"/>
                  <a:gd name="connsiteX40" fmla="*/ 1437424 w 1668923"/>
                  <a:gd name="connsiteY40" fmla="*/ 1621891 h 2688261"/>
                  <a:gd name="connsiteX41" fmla="*/ 1439277 w 1668923"/>
                  <a:gd name="connsiteY41" fmla="*/ 1618185 h 2688261"/>
                  <a:gd name="connsiteX42" fmla="*/ 1444217 w 1668923"/>
                  <a:gd name="connsiteY42" fmla="*/ 1607532 h 2688261"/>
                  <a:gd name="connsiteX43" fmla="*/ 1480344 w 1668923"/>
                  <a:gd name="connsiteY43" fmla="*/ 1586690 h 2688261"/>
                  <a:gd name="connsiteX44" fmla="*/ 1485902 w 1668923"/>
                  <a:gd name="connsiteY44" fmla="*/ 1585146 h 2688261"/>
                  <a:gd name="connsiteX45" fmla="*/ 1489145 w 1668923"/>
                  <a:gd name="connsiteY45" fmla="*/ 1582367 h 2688261"/>
                  <a:gd name="connsiteX46" fmla="*/ 1493930 w 1668923"/>
                  <a:gd name="connsiteY46" fmla="*/ 1567854 h 2688261"/>
                  <a:gd name="connsiteX47" fmla="*/ 1557230 w 1668923"/>
                  <a:gd name="connsiteY47" fmla="*/ 1496526 h 2688261"/>
                  <a:gd name="connsiteX48" fmla="*/ 1601695 w 1668923"/>
                  <a:gd name="connsiteY48" fmla="*/ 1451907 h 2688261"/>
                  <a:gd name="connsiteX49" fmla="*/ 1604474 w 1668923"/>
                  <a:gd name="connsiteY49" fmla="*/ 1448665 h 2688261"/>
                  <a:gd name="connsiteX50" fmla="*/ 1630257 w 1668923"/>
                  <a:gd name="connsiteY50" fmla="*/ 1436931 h 2688261"/>
                  <a:gd name="connsiteX51" fmla="*/ 1646159 w 1668923"/>
                  <a:gd name="connsiteY51" fmla="*/ 1405899 h 2688261"/>
                  <a:gd name="connsiteX52" fmla="*/ 1638131 w 1668923"/>
                  <a:gd name="connsiteY52" fmla="*/ 1397871 h 2688261"/>
                  <a:gd name="connsiteX53" fmla="*/ 1650019 w 1668923"/>
                  <a:gd name="connsiteY53" fmla="*/ 1390923 h 2688261"/>
                  <a:gd name="connsiteX54" fmla="*/ 1649092 w 1668923"/>
                  <a:gd name="connsiteY54" fmla="*/ 1376256 h 2688261"/>
                  <a:gd name="connsiteX55" fmla="*/ 1649247 w 1668923"/>
                  <a:gd name="connsiteY55" fmla="*/ 1360972 h 2688261"/>
                  <a:gd name="connsiteX56" fmla="*/ 1667928 w 1668923"/>
                  <a:gd name="connsiteY56" fmla="*/ 1324536 h 2688261"/>
                  <a:gd name="connsiteX57" fmla="*/ 1636741 w 1668923"/>
                  <a:gd name="connsiteY57" fmla="*/ 1285784 h 2688261"/>
                  <a:gd name="connsiteX58" fmla="*/ 1608797 w 1668923"/>
                  <a:gd name="connsiteY58" fmla="*/ 1271734 h 2688261"/>
                  <a:gd name="connsiteX59" fmla="*/ 1606326 w 1668923"/>
                  <a:gd name="connsiteY59" fmla="*/ 1252281 h 2688261"/>
                  <a:gd name="connsiteX60" fmla="*/ 1601231 w 1668923"/>
                  <a:gd name="connsiteY60" fmla="*/ 1231284 h 2688261"/>
                  <a:gd name="connsiteX61" fmla="*/ 1569736 w 1668923"/>
                  <a:gd name="connsiteY61" fmla="*/ 1207354 h 2688261"/>
                  <a:gd name="connsiteX62" fmla="*/ 1552907 w 1668923"/>
                  <a:gd name="connsiteY62" fmla="*/ 1201024 h 2688261"/>
                  <a:gd name="connsiteX63" fmla="*/ 1539321 w 1668923"/>
                  <a:gd name="connsiteY63" fmla="*/ 1205964 h 2688261"/>
                  <a:gd name="connsiteX64" fmla="*/ 1543335 w 1668923"/>
                  <a:gd name="connsiteY64" fmla="*/ 1218624 h 2688261"/>
                  <a:gd name="connsiteX65" fmla="*/ 1547350 w 1668923"/>
                  <a:gd name="connsiteY65" fmla="*/ 1227887 h 2688261"/>
                  <a:gd name="connsiteX66" fmla="*/ 1528977 w 1668923"/>
                  <a:gd name="connsiteY66" fmla="*/ 1221712 h 2688261"/>
                  <a:gd name="connsiteX67" fmla="*/ 1525889 w 1668923"/>
                  <a:gd name="connsiteY67" fmla="*/ 1207199 h 2688261"/>
                  <a:gd name="connsiteX68" fmla="*/ 1520949 w 1668923"/>
                  <a:gd name="connsiteY68" fmla="*/ 1185585 h 2688261"/>
                  <a:gd name="connsiteX69" fmla="*/ 1512149 w 1668923"/>
                  <a:gd name="connsiteY69" fmla="*/ 1177093 h 2688261"/>
                  <a:gd name="connsiteX70" fmla="*/ 1518479 w 1668923"/>
                  <a:gd name="connsiteY70" fmla="*/ 1167675 h 2688261"/>
                  <a:gd name="connsiteX71" fmla="*/ 1558002 w 1668923"/>
                  <a:gd name="connsiteY71" fmla="*/ 1172616 h 2688261"/>
                  <a:gd name="connsiteX72" fmla="*/ 1621302 w 1668923"/>
                  <a:gd name="connsiteY72" fmla="*/ 1169065 h 2688261"/>
                  <a:gd name="connsiteX73" fmla="*/ 1629948 w 1668923"/>
                  <a:gd name="connsiteY73" fmla="*/ 1157486 h 2688261"/>
                  <a:gd name="connsiteX74" fmla="*/ 1618832 w 1668923"/>
                  <a:gd name="connsiteY74" fmla="*/ 1146215 h 2688261"/>
                  <a:gd name="connsiteX75" fmla="*/ 1566802 w 1668923"/>
                  <a:gd name="connsiteY75" fmla="*/ 1127380 h 2688261"/>
                  <a:gd name="connsiteX76" fmla="*/ 1551827 w 1668923"/>
                  <a:gd name="connsiteY76" fmla="*/ 1125218 h 2688261"/>
                  <a:gd name="connsiteX77" fmla="*/ 1470927 w 1668923"/>
                  <a:gd name="connsiteY77" fmla="*/ 1129387 h 2688261"/>
                  <a:gd name="connsiteX78" fmla="*/ 1447922 w 1668923"/>
                  <a:gd name="connsiteY78" fmla="*/ 1119815 h 2688261"/>
                  <a:gd name="connsiteX79" fmla="*/ 1449003 w 1668923"/>
                  <a:gd name="connsiteY79" fmla="*/ 1109316 h 2688261"/>
                  <a:gd name="connsiteX80" fmla="*/ 1438505 w 1668923"/>
                  <a:gd name="connsiteY80" fmla="*/ 1097582 h 2688261"/>
                  <a:gd name="connsiteX81" fmla="*/ 1398363 w 1668923"/>
                  <a:gd name="connsiteY81" fmla="*/ 1075968 h 2688261"/>
                  <a:gd name="connsiteX82" fmla="*/ 1391107 w 1668923"/>
                  <a:gd name="connsiteY82" fmla="*/ 1062536 h 2688261"/>
                  <a:gd name="connsiteX83" fmla="*/ 1385240 w 1668923"/>
                  <a:gd name="connsiteY83" fmla="*/ 1042002 h 2688261"/>
                  <a:gd name="connsiteX84" fmla="*/ 1406237 w 1668923"/>
                  <a:gd name="connsiteY84" fmla="*/ 1035826 h 2688261"/>
                  <a:gd name="connsiteX85" fmla="*/ 1413956 w 1668923"/>
                  <a:gd name="connsiteY85" fmla="*/ 1036290 h 2688261"/>
                  <a:gd name="connsiteX86" fmla="*/ 1505664 w 1668923"/>
                  <a:gd name="connsiteY86" fmla="*/ 1053581 h 2688261"/>
                  <a:gd name="connsiteX87" fmla="*/ 1526044 w 1668923"/>
                  <a:gd name="connsiteY87" fmla="*/ 1027798 h 2688261"/>
                  <a:gd name="connsiteX88" fmla="*/ 1468147 w 1668923"/>
                  <a:gd name="connsiteY88" fmla="*/ 995839 h 2688261"/>
                  <a:gd name="connsiteX89" fmla="*/ 1454870 w 1668923"/>
                  <a:gd name="connsiteY89" fmla="*/ 988738 h 2688261"/>
                  <a:gd name="connsiteX90" fmla="*/ 1384314 w 1668923"/>
                  <a:gd name="connsiteY90" fmla="*/ 954926 h 2688261"/>
                  <a:gd name="connsiteX91" fmla="*/ 1344790 w 1668923"/>
                  <a:gd name="connsiteY91" fmla="*/ 925592 h 2688261"/>
                  <a:gd name="connsiteX92" fmla="*/ 1347723 w 1668923"/>
                  <a:gd name="connsiteY92" fmla="*/ 913086 h 2688261"/>
                  <a:gd name="connsiteX93" fmla="*/ 1395121 w 1668923"/>
                  <a:gd name="connsiteY93" fmla="*/ 902588 h 2688261"/>
                  <a:gd name="connsiteX94" fmla="*/ 1419360 w 1668923"/>
                  <a:gd name="connsiteY94" fmla="*/ 892398 h 2688261"/>
                  <a:gd name="connsiteX95" fmla="*/ 1429395 w 1668923"/>
                  <a:gd name="connsiteY95" fmla="*/ 882826 h 2688261"/>
                  <a:gd name="connsiteX96" fmla="*/ 1426925 w 1668923"/>
                  <a:gd name="connsiteY96" fmla="*/ 858432 h 2688261"/>
                  <a:gd name="connsiteX97" fmla="*/ 1353899 w 1668923"/>
                  <a:gd name="connsiteY97" fmla="*/ 832186 h 2688261"/>
                  <a:gd name="connsiteX98" fmla="*/ 1327961 w 1668923"/>
                  <a:gd name="connsiteY98" fmla="*/ 800382 h 2688261"/>
                  <a:gd name="connsiteX99" fmla="*/ 1329197 w 1668923"/>
                  <a:gd name="connsiteY99" fmla="*/ 791273 h 2688261"/>
                  <a:gd name="connsiteX100" fmla="*/ 1316845 w 1668923"/>
                  <a:gd name="connsiteY100" fmla="*/ 750668 h 2688261"/>
                  <a:gd name="connsiteX101" fmla="*/ 1292915 w 1668923"/>
                  <a:gd name="connsiteY101" fmla="*/ 743721 h 2688261"/>
                  <a:gd name="connsiteX102" fmla="*/ 1283960 w 1668923"/>
                  <a:gd name="connsiteY102" fmla="*/ 730134 h 2688261"/>
                  <a:gd name="connsiteX103" fmla="*/ 1284887 w 1668923"/>
                  <a:gd name="connsiteY103" fmla="*/ 704351 h 2688261"/>
                  <a:gd name="connsiteX104" fmla="*/ 1275932 w 1668923"/>
                  <a:gd name="connsiteY104" fmla="*/ 663747 h 2688261"/>
                  <a:gd name="connsiteX105" fmla="*/ 1275932 w 1668923"/>
                  <a:gd name="connsiteY105" fmla="*/ 643985 h 2688261"/>
                  <a:gd name="connsiteX106" fmla="*/ 1272690 w 1668923"/>
                  <a:gd name="connsiteY106" fmla="*/ 583310 h 2688261"/>
                  <a:gd name="connsiteX107" fmla="*/ 1267749 w 1668923"/>
                  <a:gd name="connsiteY107" fmla="*/ 530971 h 2688261"/>
                  <a:gd name="connsiteX108" fmla="*/ 1269139 w 1668923"/>
                  <a:gd name="connsiteY108" fmla="*/ 515841 h 2688261"/>
                  <a:gd name="connsiteX109" fmla="*/ 1280872 w 1668923"/>
                  <a:gd name="connsiteY109" fmla="*/ 475854 h 2688261"/>
                  <a:gd name="connsiteX110" fmla="*/ 1284423 w 1668923"/>
                  <a:gd name="connsiteY110" fmla="*/ 456401 h 2688261"/>
                  <a:gd name="connsiteX111" fmla="*/ 1287048 w 1668923"/>
                  <a:gd name="connsiteY111" fmla="*/ 429228 h 2688261"/>
                  <a:gd name="connsiteX112" fmla="*/ 1288592 w 1668923"/>
                  <a:gd name="connsiteY112" fmla="*/ 414253 h 2688261"/>
                  <a:gd name="connsiteX113" fmla="*/ 1279483 w 1668923"/>
                  <a:gd name="connsiteY113" fmla="*/ 382911 h 2688261"/>
                  <a:gd name="connsiteX114" fmla="*/ 1278402 w 1668923"/>
                  <a:gd name="connsiteY114" fmla="*/ 372259 h 2688261"/>
                  <a:gd name="connsiteX115" fmla="*/ 1282416 w 1668923"/>
                  <a:gd name="connsiteY115" fmla="*/ 335823 h 2688261"/>
                  <a:gd name="connsiteX116" fmla="*/ 1281953 w 1668923"/>
                  <a:gd name="connsiteY116" fmla="*/ 307569 h 2688261"/>
                  <a:gd name="connsiteX117" fmla="*/ 1288438 w 1668923"/>
                  <a:gd name="connsiteY117" fmla="*/ 274067 h 2688261"/>
                  <a:gd name="connsiteX118" fmla="*/ 1301098 w 1668923"/>
                  <a:gd name="connsiteY118" fmla="*/ 256929 h 2688261"/>
                  <a:gd name="connsiteX119" fmla="*/ 1347106 w 1668923"/>
                  <a:gd name="connsiteY119" fmla="*/ 132954 h 2688261"/>
                  <a:gd name="connsiteX120" fmla="*/ 1390952 w 1668923"/>
                  <a:gd name="connsiteY120" fmla="*/ 18088 h 2688261"/>
                  <a:gd name="connsiteX121" fmla="*/ 1393114 w 1668923"/>
                  <a:gd name="connsiteY121" fmla="*/ 3267 h 2688261"/>
                  <a:gd name="connsiteX122" fmla="*/ 1387401 w 1668923"/>
                  <a:gd name="connsiteY122" fmla="*/ 333 h 2688261"/>
                  <a:gd name="connsiteX123" fmla="*/ 1322404 w 1668923"/>
                  <a:gd name="connsiteY123" fmla="*/ 98525 h 2688261"/>
                  <a:gd name="connsiteX124" fmla="*/ 1297238 w 1668923"/>
                  <a:gd name="connsiteY124" fmla="*/ 143298 h 2688261"/>
                  <a:gd name="connsiteX125" fmla="*/ 1226990 w 1668923"/>
                  <a:gd name="connsiteY125" fmla="*/ 250908 h 2688261"/>
                  <a:gd name="connsiteX126" fmla="*/ 1165543 w 1668923"/>
                  <a:gd name="connsiteY126" fmla="*/ 341998 h 2688261"/>
                  <a:gd name="connsiteX127" fmla="*/ 1114440 w 1668923"/>
                  <a:gd name="connsiteY127" fmla="*/ 461805 h 2688261"/>
                  <a:gd name="connsiteX128" fmla="*/ 1087113 w 1668923"/>
                  <a:gd name="connsiteY128" fmla="*/ 589331 h 2688261"/>
                  <a:gd name="connsiteX129" fmla="*/ 1076460 w 1668923"/>
                  <a:gd name="connsiteY129" fmla="*/ 712997 h 2688261"/>
                  <a:gd name="connsiteX130" fmla="*/ 1074144 w 1668923"/>
                  <a:gd name="connsiteY130" fmla="*/ 784788 h 2688261"/>
                  <a:gd name="connsiteX131" fmla="*/ 1071365 w 1668923"/>
                  <a:gd name="connsiteY131" fmla="*/ 951993 h 2688261"/>
                  <a:gd name="connsiteX132" fmla="*/ 1079085 w 1668923"/>
                  <a:gd name="connsiteY132" fmla="*/ 1097737 h 2688261"/>
                  <a:gd name="connsiteX133" fmla="*/ 1091436 w 1668923"/>
                  <a:gd name="connsiteY133" fmla="*/ 1257222 h 2688261"/>
                  <a:gd name="connsiteX134" fmla="*/ 1095450 w 1668923"/>
                  <a:gd name="connsiteY134" fmla="*/ 1323146 h 2688261"/>
                  <a:gd name="connsiteX135" fmla="*/ 1097920 w 1668923"/>
                  <a:gd name="connsiteY135" fmla="*/ 1392158 h 2688261"/>
                  <a:gd name="connsiteX136" fmla="*/ 1063800 w 1668923"/>
                  <a:gd name="connsiteY136" fmla="*/ 1519839 h 2688261"/>
                  <a:gd name="connsiteX137" fmla="*/ 1045891 w 1668923"/>
                  <a:gd name="connsiteY137" fmla="*/ 1552570 h 2688261"/>
                  <a:gd name="connsiteX138" fmla="*/ 1022887 w 1668923"/>
                  <a:gd name="connsiteY138" fmla="*/ 1584837 h 2688261"/>
                  <a:gd name="connsiteX139" fmla="*/ 970858 w 1668923"/>
                  <a:gd name="connsiteY139" fmla="*/ 1646438 h 2688261"/>
                  <a:gd name="connsiteX140" fmla="*/ 936737 w 1668923"/>
                  <a:gd name="connsiteY140" fmla="*/ 1683955 h 2688261"/>
                  <a:gd name="connsiteX141" fmla="*/ 746220 w 1668923"/>
                  <a:gd name="connsiteY141" fmla="*/ 1887441 h 2688261"/>
                  <a:gd name="connsiteX142" fmla="*/ 430184 w 1668923"/>
                  <a:gd name="connsiteY142" fmla="*/ 2223085 h 2688261"/>
                  <a:gd name="connsiteX143" fmla="*/ 55634 w 1668923"/>
                  <a:gd name="connsiteY143" fmla="*/ 2622337 h 2688261"/>
                  <a:gd name="connsiteX144" fmla="*/ 1443 w 1668923"/>
                  <a:gd name="connsiteY144" fmla="*/ 2681314 h 2688261"/>
                  <a:gd name="connsiteX145" fmla="*/ 3450 w 1668923"/>
                  <a:gd name="connsiteY145" fmla="*/ 2688262 h 2688261"/>
                  <a:gd name="connsiteX146" fmla="*/ 24447 w 1668923"/>
                  <a:gd name="connsiteY146" fmla="*/ 2673595 h 2688261"/>
                  <a:gd name="connsiteX147" fmla="*/ 47297 w 1668923"/>
                  <a:gd name="connsiteY147" fmla="*/ 2649510 h 2688261"/>
                  <a:gd name="connsiteX148" fmla="*/ 62890 w 1668923"/>
                  <a:gd name="connsiteY148" fmla="*/ 2633299 h 2688261"/>
                  <a:gd name="connsiteX149" fmla="*/ 85894 w 1668923"/>
                  <a:gd name="connsiteY149" fmla="*/ 2608905 h 2688261"/>
                  <a:gd name="connsiteX150" fmla="*/ 101642 w 1668923"/>
                  <a:gd name="connsiteY150" fmla="*/ 2593003 h 2688261"/>
                  <a:gd name="connsiteX151" fmla="*/ 120169 w 1668923"/>
                  <a:gd name="connsiteY151" fmla="*/ 2574476 h 2688261"/>
                  <a:gd name="connsiteX152" fmla="*/ 136071 w 1668923"/>
                  <a:gd name="connsiteY152" fmla="*/ 2558729 h 2688261"/>
                  <a:gd name="connsiteX153" fmla="*/ 156914 w 1668923"/>
                  <a:gd name="connsiteY153" fmla="*/ 2537732 h 2688261"/>
                  <a:gd name="connsiteX154" fmla="*/ 167567 w 1668923"/>
                  <a:gd name="connsiteY154" fmla="*/ 2525380 h 2688261"/>
                  <a:gd name="connsiteX155" fmla="*/ 176521 w 1668923"/>
                  <a:gd name="connsiteY155" fmla="*/ 2515654 h 2688261"/>
                  <a:gd name="connsiteX156" fmla="*/ 179609 w 1668923"/>
                  <a:gd name="connsiteY156" fmla="*/ 2513647 h 2688261"/>
                  <a:gd name="connsiteX157" fmla="*/ 183006 w 1668923"/>
                  <a:gd name="connsiteY157" fmla="*/ 2512721 h 2688261"/>
                  <a:gd name="connsiteX158" fmla="*/ 251863 w 1668923"/>
                  <a:gd name="connsiteY158" fmla="*/ 2566448 h 2688261"/>
                  <a:gd name="connsiteX159" fmla="*/ 255415 w 1668923"/>
                  <a:gd name="connsiteY159" fmla="*/ 2568764 h 2688261"/>
                  <a:gd name="connsiteX160" fmla="*/ 299879 w 1668923"/>
                  <a:gd name="connsiteY160" fmla="*/ 2605509 h 2688261"/>
                  <a:gd name="connsiteX161" fmla="*/ 336778 w 1668923"/>
                  <a:gd name="connsiteY161" fmla="*/ 2604119 h 2688261"/>
                  <a:gd name="connsiteX162" fmla="*/ 369045 w 1668923"/>
                  <a:gd name="connsiteY162" fmla="*/ 2595628 h 2688261"/>
                  <a:gd name="connsiteX163" fmla="*/ 376611 w 1668923"/>
                  <a:gd name="connsiteY163" fmla="*/ 2595937 h 2688261"/>
                  <a:gd name="connsiteX164" fmla="*/ 385565 w 1668923"/>
                  <a:gd name="connsiteY164" fmla="*/ 2590224 h 2688261"/>
                  <a:gd name="connsiteX165" fmla="*/ 388499 w 1668923"/>
                  <a:gd name="connsiteY165" fmla="*/ 2587136 h 2688261"/>
                  <a:gd name="connsiteX166" fmla="*/ 390969 w 1668923"/>
                  <a:gd name="connsiteY166" fmla="*/ 2583740 h 2688261"/>
                  <a:gd name="connsiteX167" fmla="*/ 389579 w 1668923"/>
                  <a:gd name="connsiteY167" fmla="*/ 2573396 h 2688261"/>
                  <a:gd name="connsiteX168" fmla="*/ 375375 w 1668923"/>
                  <a:gd name="connsiteY168" fmla="*/ 2563515 h 2688261"/>
                  <a:gd name="connsiteX169" fmla="*/ 372133 w 1668923"/>
                  <a:gd name="connsiteY169" fmla="*/ 2563515 h 2688261"/>
                  <a:gd name="connsiteX170" fmla="*/ 375067 w 1668923"/>
                  <a:gd name="connsiteY170" fmla="*/ 2562434 h 2688261"/>
                  <a:gd name="connsiteX171" fmla="*/ 388499 w 1668923"/>
                  <a:gd name="connsiteY171" fmla="*/ 2562125 h 2688261"/>
                  <a:gd name="connsiteX172" fmla="*/ 431265 w 1668923"/>
                  <a:gd name="connsiteY172" fmla="*/ 2543444 h 2688261"/>
                  <a:gd name="connsiteX173" fmla="*/ 431265 w 1668923"/>
                  <a:gd name="connsiteY173" fmla="*/ 2533718 h 2688261"/>
                  <a:gd name="connsiteX174" fmla="*/ 431573 w 1668923"/>
                  <a:gd name="connsiteY174" fmla="*/ 2533872 h 2688261"/>
                  <a:gd name="connsiteX175" fmla="*/ 444079 w 1668923"/>
                  <a:gd name="connsiteY175" fmla="*/ 2527079 h 2688261"/>
                  <a:gd name="connsiteX176" fmla="*/ 470634 w 1668923"/>
                  <a:gd name="connsiteY176" fmla="*/ 2499134 h 2688261"/>
                  <a:gd name="connsiteX177" fmla="*/ 487926 w 1668923"/>
                  <a:gd name="connsiteY177" fmla="*/ 2474277 h 2688261"/>
                  <a:gd name="connsiteX178" fmla="*/ 476501 w 1668923"/>
                  <a:gd name="connsiteY178" fmla="*/ 2464551 h 2688261"/>
                  <a:gd name="connsiteX179" fmla="*/ 498115 w 1668923"/>
                  <a:gd name="connsiteY179" fmla="*/ 2467793 h 2688261"/>
                  <a:gd name="connsiteX180" fmla="*/ 510004 w 1668923"/>
                  <a:gd name="connsiteY180" fmla="*/ 2460845 h 2688261"/>
                  <a:gd name="connsiteX181" fmla="*/ 512628 w 1668923"/>
                  <a:gd name="connsiteY181" fmla="*/ 2458066 h 2688261"/>
                  <a:gd name="connsiteX182" fmla="*/ 525597 w 1668923"/>
                  <a:gd name="connsiteY182" fmla="*/ 2450810 h 2688261"/>
                  <a:gd name="connsiteX183" fmla="*/ 575156 w 1668923"/>
                  <a:gd name="connsiteY183" fmla="*/ 2398626 h 2688261"/>
                  <a:gd name="connsiteX184" fmla="*/ 578707 w 1668923"/>
                  <a:gd name="connsiteY184" fmla="*/ 2393686 h 2688261"/>
                  <a:gd name="connsiteX185" fmla="*/ 583339 w 1668923"/>
                  <a:gd name="connsiteY185" fmla="*/ 2387510 h 2688261"/>
                  <a:gd name="connsiteX186" fmla="*/ 589823 w 1668923"/>
                  <a:gd name="connsiteY186" fmla="*/ 2380254 h 2688261"/>
                  <a:gd name="connsiteX187" fmla="*/ 596153 w 1668923"/>
                  <a:gd name="connsiteY187" fmla="*/ 2375313 h 2688261"/>
                  <a:gd name="connsiteX188" fmla="*/ 627803 w 1668923"/>
                  <a:gd name="connsiteY188" fmla="*/ 2341193 h 2688261"/>
                  <a:gd name="connsiteX189" fmla="*/ 630891 w 1668923"/>
                  <a:gd name="connsiteY189" fmla="*/ 2338569 h 2688261"/>
                  <a:gd name="connsiteX190" fmla="*/ 646175 w 1668923"/>
                  <a:gd name="connsiteY190" fmla="*/ 2322821 h 2688261"/>
                  <a:gd name="connsiteX191" fmla="*/ 647565 w 1668923"/>
                  <a:gd name="connsiteY191" fmla="*/ 2321431 h 2688261"/>
                  <a:gd name="connsiteX192" fmla="*/ 650190 w 1668923"/>
                  <a:gd name="connsiteY192" fmla="*/ 2318498 h 2688261"/>
                  <a:gd name="connsiteX193" fmla="*/ 652505 w 1668923"/>
                  <a:gd name="connsiteY193" fmla="*/ 2315410 h 2688261"/>
                  <a:gd name="connsiteX194" fmla="*/ 661614 w 1668923"/>
                  <a:gd name="connsiteY194" fmla="*/ 2308771 h 2688261"/>
                  <a:gd name="connsiteX195" fmla="*/ 710710 w 1668923"/>
                  <a:gd name="connsiteY195" fmla="*/ 2256279 h 2688261"/>
                  <a:gd name="connsiteX196" fmla="*/ 784818 w 1668923"/>
                  <a:gd name="connsiteY196" fmla="*/ 2174607 h 2688261"/>
                  <a:gd name="connsiteX197" fmla="*/ 821254 w 1668923"/>
                  <a:gd name="connsiteY197" fmla="*/ 2135392 h 2688261"/>
                  <a:gd name="connsiteX198" fmla="*/ 827738 w 1668923"/>
                  <a:gd name="connsiteY198" fmla="*/ 2125356 h 2688261"/>
                  <a:gd name="connsiteX199" fmla="*/ 876062 w 1668923"/>
                  <a:gd name="connsiteY199" fmla="*/ 2078422 h 2688261"/>
                  <a:gd name="connsiteX200" fmla="*/ 918983 w 1668923"/>
                  <a:gd name="connsiteY200" fmla="*/ 2032568 h 2688261"/>
                  <a:gd name="connsiteX201" fmla="*/ 922379 w 1668923"/>
                  <a:gd name="connsiteY201" fmla="*/ 2030097 h 2688261"/>
                  <a:gd name="connsiteX202" fmla="*/ 950015 w 1668923"/>
                  <a:gd name="connsiteY202" fmla="*/ 2018827 h 2688261"/>
                  <a:gd name="connsiteX203" fmla="*/ 962829 w 1668923"/>
                  <a:gd name="connsiteY203" fmla="*/ 2014658 h 2688261"/>
                  <a:gd name="connsiteX204" fmla="*/ 976107 w 1668923"/>
                  <a:gd name="connsiteY204" fmla="*/ 2021606 h 2688261"/>
                  <a:gd name="connsiteX205" fmla="*/ 948008 w 1668923"/>
                  <a:gd name="connsiteY205" fmla="*/ 2050631 h 2688261"/>
                  <a:gd name="connsiteX206" fmla="*/ 962675 w 1668923"/>
                  <a:gd name="connsiteY206" fmla="*/ 2059123 h 2688261"/>
                  <a:gd name="connsiteX207" fmla="*/ 979040 w 1668923"/>
                  <a:gd name="connsiteY207" fmla="*/ 2062519 h 2688261"/>
                  <a:gd name="connsiteX208" fmla="*/ 1000963 w 1668923"/>
                  <a:gd name="connsiteY208" fmla="*/ 2067306 h 2688261"/>
                  <a:gd name="connsiteX209" fmla="*/ 1011308 w 1668923"/>
                  <a:gd name="connsiteY209" fmla="*/ 2057425 h 2688261"/>
                  <a:gd name="connsiteX210" fmla="*/ 999729 w 1668923"/>
                  <a:gd name="connsiteY210" fmla="*/ 2047235 h 2688261"/>
                  <a:gd name="connsiteX211" fmla="*/ 999265 w 1668923"/>
                  <a:gd name="connsiteY211" fmla="*/ 2047080 h 2688261"/>
                  <a:gd name="connsiteX212" fmla="*/ 1033694 w 1668923"/>
                  <a:gd name="connsiteY212" fmla="*/ 2037045 h 2688261"/>
                  <a:gd name="connsiteX213" fmla="*/ 423700 w 1668923"/>
                  <a:gd name="connsiteY213" fmla="*/ 2522601 h 2688261"/>
                  <a:gd name="connsiteX214" fmla="*/ 429412 w 1668923"/>
                  <a:gd name="connsiteY214" fmla="*/ 2530475 h 2688261"/>
                  <a:gd name="connsiteX215" fmla="*/ 423700 w 1668923"/>
                  <a:gd name="connsiteY215" fmla="*/ 2522601 h 2688261"/>
                  <a:gd name="connsiteX216" fmla="*/ 995560 w 1668923"/>
                  <a:gd name="connsiteY216" fmla="*/ 2046308 h 2688261"/>
                  <a:gd name="connsiteX217" fmla="*/ 998802 w 1668923"/>
                  <a:gd name="connsiteY217" fmla="*/ 2046926 h 2688261"/>
                  <a:gd name="connsiteX218" fmla="*/ 999574 w 1668923"/>
                  <a:gd name="connsiteY218" fmla="*/ 2047080 h 2688261"/>
                  <a:gd name="connsiteX219" fmla="*/ 995560 w 1668923"/>
                  <a:gd name="connsiteY219" fmla="*/ 2046308 h 2688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1668923" h="2688261">
                    <a:moveTo>
                      <a:pt x="1033694" y="2037045"/>
                    </a:moveTo>
                    <a:cubicBezTo>
                      <a:pt x="1033540" y="2035656"/>
                      <a:pt x="1032922" y="2034575"/>
                      <a:pt x="1031687" y="2033803"/>
                    </a:cubicBezTo>
                    <a:cubicBezTo>
                      <a:pt x="1030607" y="2033494"/>
                      <a:pt x="1029217" y="2032568"/>
                      <a:pt x="1028908" y="2032877"/>
                    </a:cubicBezTo>
                    <a:cubicBezTo>
                      <a:pt x="1027210" y="2034112"/>
                      <a:pt x="1027982" y="2033185"/>
                      <a:pt x="1029525" y="2031796"/>
                    </a:cubicBezTo>
                    <a:cubicBezTo>
                      <a:pt x="1033077" y="2028554"/>
                      <a:pt x="1037245" y="2027473"/>
                      <a:pt x="1042031" y="2027010"/>
                    </a:cubicBezTo>
                    <a:cubicBezTo>
                      <a:pt x="1047126" y="2026547"/>
                      <a:pt x="1051140" y="2023613"/>
                      <a:pt x="1048979" y="2017901"/>
                    </a:cubicBezTo>
                    <a:cubicBezTo>
                      <a:pt x="1046508" y="2011108"/>
                      <a:pt x="1045428" y="2005086"/>
                      <a:pt x="1054691" y="2004314"/>
                    </a:cubicBezTo>
                    <a:cubicBezTo>
                      <a:pt x="1061485" y="2003851"/>
                      <a:pt x="1059014" y="1991809"/>
                      <a:pt x="1068741" y="1995051"/>
                    </a:cubicBezTo>
                    <a:cubicBezTo>
                      <a:pt x="1079085" y="1998447"/>
                      <a:pt x="1084488" y="1991346"/>
                      <a:pt x="1086804" y="1981773"/>
                    </a:cubicBezTo>
                    <a:cubicBezTo>
                      <a:pt x="1085878" y="1980075"/>
                      <a:pt x="1084952" y="1978531"/>
                      <a:pt x="1082790" y="1978531"/>
                    </a:cubicBezTo>
                    <a:cubicBezTo>
                      <a:pt x="1084797" y="1978068"/>
                      <a:pt x="1085878" y="1980384"/>
                      <a:pt x="1087731" y="1980384"/>
                    </a:cubicBezTo>
                    <a:cubicBezTo>
                      <a:pt x="1094061" y="1978686"/>
                      <a:pt x="1097612" y="1973900"/>
                      <a:pt x="1101008" y="1968959"/>
                    </a:cubicBezTo>
                    <a:cubicBezTo>
                      <a:pt x="1105640" y="1959850"/>
                      <a:pt x="1107956" y="1949815"/>
                      <a:pt x="1111507" y="1940397"/>
                    </a:cubicBezTo>
                    <a:cubicBezTo>
                      <a:pt x="1115984" y="1928200"/>
                      <a:pt x="1119535" y="1916158"/>
                      <a:pt x="1110426" y="1904270"/>
                    </a:cubicBezTo>
                    <a:cubicBezTo>
                      <a:pt x="1107184" y="1899947"/>
                      <a:pt x="1108264" y="1894234"/>
                      <a:pt x="1110426" y="1889603"/>
                    </a:cubicBezTo>
                    <a:cubicBezTo>
                      <a:pt x="1116756" y="1876016"/>
                      <a:pt x="1116138" y="1861967"/>
                      <a:pt x="1113051" y="1847763"/>
                    </a:cubicBezTo>
                    <a:cubicBezTo>
                      <a:pt x="1104714" y="1832324"/>
                      <a:pt x="1108264" y="1819664"/>
                      <a:pt x="1121388" y="1808394"/>
                    </a:cubicBezTo>
                    <a:cubicBezTo>
                      <a:pt x="1130960" y="1800056"/>
                      <a:pt x="1139451" y="1790330"/>
                      <a:pt x="1147943" y="1780758"/>
                    </a:cubicBezTo>
                    <a:cubicBezTo>
                      <a:pt x="1155199" y="1772575"/>
                      <a:pt x="1161220" y="1774582"/>
                      <a:pt x="1163845" y="1785235"/>
                    </a:cubicBezTo>
                    <a:cubicBezTo>
                      <a:pt x="1164771" y="1789249"/>
                      <a:pt x="1164771" y="1793418"/>
                      <a:pt x="1164617" y="1797432"/>
                    </a:cubicBezTo>
                    <a:cubicBezTo>
                      <a:pt x="1163999" y="1808857"/>
                      <a:pt x="1165852" y="1818583"/>
                      <a:pt x="1178203" y="1823678"/>
                    </a:cubicBezTo>
                    <a:cubicBezTo>
                      <a:pt x="1184687" y="1826457"/>
                      <a:pt x="1187003" y="1833405"/>
                      <a:pt x="1188856" y="1839889"/>
                    </a:cubicBezTo>
                    <a:cubicBezTo>
                      <a:pt x="1190863" y="1846837"/>
                      <a:pt x="1193025" y="1853630"/>
                      <a:pt x="1197348" y="1859497"/>
                    </a:cubicBezTo>
                    <a:cubicBezTo>
                      <a:pt x="1204295" y="1866753"/>
                      <a:pt x="1209081" y="1861504"/>
                      <a:pt x="1214021" y="1856718"/>
                    </a:cubicBezTo>
                    <a:cubicBezTo>
                      <a:pt x="1226527" y="1844675"/>
                      <a:pt x="1237643" y="1831089"/>
                      <a:pt x="1251693" y="1820899"/>
                    </a:cubicBezTo>
                    <a:cubicBezTo>
                      <a:pt x="1252619" y="1819664"/>
                      <a:pt x="1252928" y="1818429"/>
                      <a:pt x="1252773" y="1816885"/>
                    </a:cubicBezTo>
                    <a:cubicBezTo>
                      <a:pt x="1251847" y="1814878"/>
                      <a:pt x="1249377" y="1815032"/>
                      <a:pt x="1248142" y="1813488"/>
                    </a:cubicBezTo>
                    <a:cubicBezTo>
                      <a:pt x="1249840" y="1814723"/>
                      <a:pt x="1251693" y="1814106"/>
                      <a:pt x="1253545" y="1813643"/>
                    </a:cubicBezTo>
                    <a:cubicBezTo>
                      <a:pt x="1254935" y="1813334"/>
                      <a:pt x="1256325" y="1812408"/>
                      <a:pt x="1257405" y="1811481"/>
                    </a:cubicBezTo>
                    <a:cubicBezTo>
                      <a:pt x="1265279" y="1795270"/>
                      <a:pt x="1277630" y="1783074"/>
                      <a:pt x="1292297" y="1773038"/>
                    </a:cubicBezTo>
                    <a:cubicBezTo>
                      <a:pt x="1292760" y="1772575"/>
                      <a:pt x="1293378" y="1772112"/>
                      <a:pt x="1293841" y="1771494"/>
                    </a:cubicBezTo>
                    <a:cubicBezTo>
                      <a:pt x="1294922" y="1770568"/>
                      <a:pt x="1295848" y="1769487"/>
                      <a:pt x="1296775" y="1768407"/>
                    </a:cubicBezTo>
                    <a:cubicBezTo>
                      <a:pt x="1297238" y="1767789"/>
                      <a:pt x="1297701" y="1767326"/>
                      <a:pt x="1298164" y="1766863"/>
                    </a:cubicBezTo>
                    <a:cubicBezTo>
                      <a:pt x="1299090" y="1765782"/>
                      <a:pt x="1300017" y="1764701"/>
                      <a:pt x="1300789" y="1763466"/>
                    </a:cubicBezTo>
                    <a:cubicBezTo>
                      <a:pt x="1317772" y="1743550"/>
                      <a:pt x="1333674" y="1723016"/>
                      <a:pt x="1346797" y="1700321"/>
                    </a:cubicBezTo>
                    <a:cubicBezTo>
                      <a:pt x="1351583" y="1692138"/>
                      <a:pt x="1358685" y="1686580"/>
                      <a:pt x="1366405" y="1681176"/>
                    </a:cubicBezTo>
                    <a:cubicBezTo>
                      <a:pt x="1379373" y="1672067"/>
                      <a:pt x="1391724" y="1660642"/>
                      <a:pt x="1408707" y="1672839"/>
                    </a:cubicBezTo>
                    <a:cubicBezTo>
                      <a:pt x="1431711" y="1662341"/>
                      <a:pt x="1439585" y="1644740"/>
                      <a:pt x="1430631" y="1624052"/>
                    </a:cubicBezTo>
                    <a:cubicBezTo>
                      <a:pt x="1430476" y="1624052"/>
                      <a:pt x="1429087" y="1623898"/>
                      <a:pt x="1429087" y="1623898"/>
                    </a:cubicBezTo>
                    <a:cubicBezTo>
                      <a:pt x="1429087" y="1623898"/>
                      <a:pt x="1428623" y="1622508"/>
                      <a:pt x="1428623" y="1622354"/>
                    </a:cubicBezTo>
                    <a:cubicBezTo>
                      <a:pt x="1431557" y="1621891"/>
                      <a:pt x="1434490" y="1623589"/>
                      <a:pt x="1437424" y="1621891"/>
                    </a:cubicBezTo>
                    <a:cubicBezTo>
                      <a:pt x="1438350" y="1620810"/>
                      <a:pt x="1438968" y="1619575"/>
                      <a:pt x="1439277" y="1618185"/>
                    </a:cubicBezTo>
                    <a:cubicBezTo>
                      <a:pt x="1439585" y="1614017"/>
                      <a:pt x="1440821" y="1610157"/>
                      <a:pt x="1444217" y="1607532"/>
                    </a:cubicBezTo>
                    <a:cubicBezTo>
                      <a:pt x="1467839" y="1611855"/>
                      <a:pt x="1470772" y="1610157"/>
                      <a:pt x="1480344" y="1586690"/>
                    </a:cubicBezTo>
                    <a:cubicBezTo>
                      <a:pt x="1480962" y="1584991"/>
                      <a:pt x="1484050" y="1585454"/>
                      <a:pt x="1485902" y="1585146"/>
                    </a:cubicBezTo>
                    <a:cubicBezTo>
                      <a:pt x="1487137" y="1584528"/>
                      <a:pt x="1488218" y="1583602"/>
                      <a:pt x="1489145" y="1582367"/>
                    </a:cubicBezTo>
                    <a:cubicBezTo>
                      <a:pt x="1492078" y="1577890"/>
                      <a:pt x="1490689" y="1572177"/>
                      <a:pt x="1493930" y="1567854"/>
                    </a:cubicBezTo>
                    <a:cubicBezTo>
                      <a:pt x="1513229" y="1542534"/>
                      <a:pt x="1535462" y="1519684"/>
                      <a:pt x="1557230" y="1496526"/>
                    </a:cubicBezTo>
                    <a:cubicBezTo>
                      <a:pt x="1571589" y="1481241"/>
                      <a:pt x="1588108" y="1468118"/>
                      <a:pt x="1601695" y="1451907"/>
                    </a:cubicBezTo>
                    <a:cubicBezTo>
                      <a:pt x="1602621" y="1450827"/>
                      <a:pt x="1603547" y="1449746"/>
                      <a:pt x="1604474" y="1448665"/>
                    </a:cubicBezTo>
                    <a:cubicBezTo>
                      <a:pt x="1610032" y="1438167"/>
                      <a:pt x="1622537" y="1442644"/>
                      <a:pt x="1630257" y="1436931"/>
                    </a:cubicBezTo>
                    <a:cubicBezTo>
                      <a:pt x="1639984" y="1428903"/>
                      <a:pt x="1646931" y="1419485"/>
                      <a:pt x="1646159" y="1405899"/>
                    </a:cubicBezTo>
                    <a:cubicBezTo>
                      <a:pt x="1645850" y="1400341"/>
                      <a:pt x="1644615" y="1396790"/>
                      <a:pt x="1638131" y="1397871"/>
                    </a:cubicBezTo>
                    <a:cubicBezTo>
                      <a:pt x="1642454" y="1396018"/>
                      <a:pt x="1646468" y="1393857"/>
                      <a:pt x="1650019" y="1390923"/>
                    </a:cubicBezTo>
                    <a:cubicBezTo>
                      <a:pt x="1654187" y="1385674"/>
                      <a:pt x="1654959" y="1379653"/>
                      <a:pt x="1649092" y="1376256"/>
                    </a:cubicBezTo>
                    <a:cubicBezTo>
                      <a:pt x="1639057" y="1370389"/>
                      <a:pt x="1644306" y="1365758"/>
                      <a:pt x="1649247" y="1360972"/>
                    </a:cubicBezTo>
                    <a:cubicBezTo>
                      <a:pt x="1660054" y="1351091"/>
                      <a:pt x="1665149" y="1338276"/>
                      <a:pt x="1667928" y="1324536"/>
                    </a:cubicBezTo>
                    <a:cubicBezTo>
                      <a:pt x="1672714" y="1301223"/>
                      <a:pt x="1659900" y="1285784"/>
                      <a:pt x="1636741" y="1285784"/>
                    </a:cubicBezTo>
                    <a:cubicBezTo>
                      <a:pt x="1625008" y="1285784"/>
                      <a:pt x="1616053" y="1280226"/>
                      <a:pt x="1608797" y="1271734"/>
                    </a:cubicBezTo>
                    <a:cubicBezTo>
                      <a:pt x="1603856" y="1266022"/>
                      <a:pt x="1600305" y="1259383"/>
                      <a:pt x="1606326" y="1252281"/>
                    </a:cubicBezTo>
                    <a:cubicBezTo>
                      <a:pt x="1614509" y="1242709"/>
                      <a:pt x="1610032" y="1236070"/>
                      <a:pt x="1601231" y="1231284"/>
                    </a:cubicBezTo>
                    <a:cubicBezTo>
                      <a:pt x="1589498" y="1224800"/>
                      <a:pt x="1578073" y="1218470"/>
                      <a:pt x="1569736" y="1207354"/>
                    </a:cubicBezTo>
                    <a:cubicBezTo>
                      <a:pt x="1565876" y="1202259"/>
                      <a:pt x="1559392" y="1200869"/>
                      <a:pt x="1552907" y="1201024"/>
                    </a:cubicBezTo>
                    <a:cubicBezTo>
                      <a:pt x="1547813" y="1201178"/>
                      <a:pt x="1541637" y="1200406"/>
                      <a:pt x="1539321" y="1205964"/>
                    </a:cubicBezTo>
                    <a:cubicBezTo>
                      <a:pt x="1537314" y="1210441"/>
                      <a:pt x="1540865" y="1214764"/>
                      <a:pt x="1543335" y="1218624"/>
                    </a:cubicBezTo>
                    <a:cubicBezTo>
                      <a:pt x="1545188" y="1221403"/>
                      <a:pt x="1549048" y="1223256"/>
                      <a:pt x="1547350" y="1227887"/>
                    </a:cubicBezTo>
                    <a:cubicBezTo>
                      <a:pt x="1540247" y="1228351"/>
                      <a:pt x="1534226" y="1225572"/>
                      <a:pt x="1528977" y="1221712"/>
                    </a:cubicBezTo>
                    <a:cubicBezTo>
                      <a:pt x="1524037" y="1218007"/>
                      <a:pt x="1520795" y="1212448"/>
                      <a:pt x="1525889" y="1207199"/>
                    </a:cubicBezTo>
                    <a:cubicBezTo>
                      <a:pt x="1536234" y="1196855"/>
                      <a:pt x="1529749" y="1191143"/>
                      <a:pt x="1520949" y="1185585"/>
                    </a:cubicBezTo>
                    <a:cubicBezTo>
                      <a:pt x="1517398" y="1183423"/>
                      <a:pt x="1513847" y="1181107"/>
                      <a:pt x="1512149" y="1177093"/>
                    </a:cubicBezTo>
                    <a:cubicBezTo>
                      <a:pt x="1509524" y="1170918"/>
                      <a:pt x="1511222" y="1165514"/>
                      <a:pt x="1518479" y="1167675"/>
                    </a:cubicBezTo>
                    <a:cubicBezTo>
                      <a:pt x="1531447" y="1171535"/>
                      <a:pt x="1544879" y="1169065"/>
                      <a:pt x="1558002" y="1172616"/>
                    </a:cubicBezTo>
                    <a:cubicBezTo>
                      <a:pt x="1578999" y="1178328"/>
                      <a:pt x="1600923" y="1185276"/>
                      <a:pt x="1621302" y="1169065"/>
                    </a:cubicBezTo>
                    <a:cubicBezTo>
                      <a:pt x="1625316" y="1165823"/>
                      <a:pt x="1630566" y="1163661"/>
                      <a:pt x="1629948" y="1157486"/>
                    </a:cubicBezTo>
                    <a:cubicBezTo>
                      <a:pt x="1629330" y="1151001"/>
                      <a:pt x="1624545" y="1147142"/>
                      <a:pt x="1618832" y="1146215"/>
                    </a:cubicBezTo>
                    <a:cubicBezTo>
                      <a:pt x="1600151" y="1143282"/>
                      <a:pt x="1583940" y="1134173"/>
                      <a:pt x="1566802" y="1127380"/>
                    </a:cubicBezTo>
                    <a:cubicBezTo>
                      <a:pt x="1562017" y="1125527"/>
                      <a:pt x="1557076" y="1123983"/>
                      <a:pt x="1551827" y="1125218"/>
                    </a:cubicBezTo>
                    <a:cubicBezTo>
                      <a:pt x="1525117" y="1131548"/>
                      <a:pt x="1497790" y="1126608"/>
                      <a:pt x="1470927" y="1129387"/>
                    </a:cubicBezTo>
                    <a:cubicBezTo>
                      <a:pt x="1461972" y="1130313"/>
                      <a:pt x="1453326" y="1128306"/>
                      <a:pt x="1447922" y="1119815"/>
                    </a:cubicBezTo>
                    <a:cubicBezTo>
                      <a:pt x="1446533" y="1116109"/>
                      <a:pt x="1447922" y="1112713"/>
                      <a:pt x="1449003" y="1109316"/>
                    </a:cubicBezTo>
                    <a:cubicBezTo>
                      <a:pt x="1452400" y="1099126"/>
                      <a:pt x="1447922" y="1095421"/>
                      <a:pt x="1438505" y="1097582"/>
                    </a:cubicBezTo>
                    <a:cubicBezTo>
                      <a:pt x="1418588" y="1102214"/>
                      <a:pt x="1408244" y="1089554"/>
                      <a:pt x="1398363" y="1075968"/>
                    </a:cubicBezTo>
                    <a:cubicBezTo>
                      <a:pt x="1395430" y="1071799"/>
                      <a:pt x="1394040" y="1066704"/>
                      <a:pt x="1391107" y="1062536"/>
                    </a:cubicBezTo>
                    <a:cubicBezTo>
                      <a:pt x="1386784" y="1056360"/>
                      <a:pt x="1380300" y="1050339"/>
                      <a:pt x="1385240" y="1042002"/>
                    </a:cubicBezTo>
                    <a:cubicBezTo>
                      <a:pt x="1390026" y="1033974"/>
                      <a:pt x="1398672" y="1036290"/>
                      <a:pt x="1406237" y="1035826"/>
                    </a:cubicBezTo>
                    <a:cubicBezTo>
                      <a:pt x="1408862" y="1035672"/>
                      <a:pt x="1411486" y="1035672"/>
                      <a:pt x="1413956" y="1036290"/>
                    </a:cubicBezTo>
                    <a:cubicBezTo>
                      <a:pt x="1444217" y="1043700"/>
                      <a:pt x="1475558" y="1045553"/>
                      <a:pt x="1505664" y="1053581"/>
                    </a:cubicBezTo>
                    <a:cubicBezTo>
                      <a:pt x="1530058" y="1053890"/>
                      <a:pt x="1535153" y="1047251"/>
                      <a:pt x="1526044" y="1027798"/>
                    </a:cubicBezTo>
                    <a:cubicBezTo>
                      <a:pt x="1507980" y="1014675"/>
                      <a:pt x="1493313" y="995994"/>
                      <a:pt x="1468147" y="995839"/>
                    </a:cubicBezTo>
                    <a:cubicBezTo>
                      <a:pt x="1462898" y="995839"/>
                      <a:pt x="1458112" y="992752"/>
                      <a:pt x="1454870" y="988738"/>
                    </a:cubicBezTo>
                    <a:cubicBezTo>
                      <a:pt x="1436806" y="965888"/>
                      <a:pt x="1410406" y="959867"/>
                      <a:pt x="1384314" y="954926"/>
                    </a:cubicBezTo>
                    <a:cubicBezTo>
                      <a:pt x="1365478" y="951375"/>
                      <a:pt x="1354671" y="939642"/>
                      <a:pt x="1344790" y="925592"/>
                    </a:cubicBezTo>
                    <a:cubicBezTo>
                      <a:pt x="1341239" y="920497"/>
                      <a:pt x="1341548" y="914476"/>
                      <a:pt x="1347723" y="913086"/>
                    </a:cubicBezTo>
                    <a:cubicBezTo>
                      <a:pt x="1363626" y="909381"/>
                      <a:pt x="1379065" y="900890"/>
                      <a:pt x="1395121" y="902588"/>
                    </a:cubicBezTo>
                    <a:cubicBezTo>
                      <a:pt x="1406700" y="903669"/>
                      <a:pt x="1413802" y="902434"/>
                      <a:pt x="1419360" y="892398"/>
                    </a:cubicBezTo>
                    <a:cubicBezTo>
                      <a:pt x="1421676" y="888230"/>
                      <a:pt x="1425690" y="885759"/>
                      <a:pt x="1429395" y="882826"/>
                    </a:cubicBezTo>
                    <a:cubicBezTo>
                      <a:pt x="1442828" y="872636"/>
                      <a:pt x="1441747" y="867541"/>
                      <a:pt x="1426925" y="858432"/>
                    </a:cubicBezTo>
                    <a:cubicBezTo>
                      <a:pt x="1404384" y="844537"/>
                      <a:pt x="1380763" y="834811"/>
                      <a:pt x="1353899" y="832186"/>
                    </a:cubicBezTo>
                    <a:cubicBezTo>
                      <a:pt x="1334600" y="830333"/>
                      <a:pt x="1327498" y="819681"/>
                      <a:pt x="1327961" y="800382"/>
                    </a:cubicBezTo>
                    <a:cubicBezTo>
                      <a:pt x="1327961" y="797294"/>
                      <a:pt x="1328888" y="794206"/>
                      <a:pt x="1329197" y="791273"/>
                    </a:cubicBezTo>
                    <a:cubicBezTo>
                      <a:pt x="1330740" y="775988"/>
                      <a:pt x="1323947" y="763174"/>
                      <a:pt x="1316845" y="750668"/>
                    </a:cubicBezTo>
                    <a:cubicBezTo>
                      <a:pt x="1311750" y="741559"/>
                      <a:pt x="1301406" y="744493"/>
                      <a:pt x="1292915" y="743721"/>
                    </a:cubicBezTo>
                    <a:cubicBezTo>
                      <a:pt x="1283960" y="742949"/>
                      <a:pt x="1281181" y="738317"/>
                      <a:pt x="1283960" y="730134"/>
                    </a:cubicBezTo>
                    <a:cubicBezTo>
                      <a:pt x="1287048" y="721489"/>
                      <a:pt x="1286122" y="713152"/>
                      <a:pt x="1284887" y="704351"/>
                    </a:cubicBezTo>
                    <a:cubicBezTo>
                      <a:pt x="1282725" y="690611"/>
                      <a:pt x="1279328" y="677179"/>
                      <a:pt x="1275932" y="663747"/>
                    </a:cubicBezTo>
                    <a:cubicBezTo>
                      <a:pt x="1274234" y="657108"/>
                      <a:pt x="1273925" y="650778"/>
                      <a:pt x="1275932" y="643985"/>
                    </a:cubicBezTo>
                    <a:cubicBezTo>
                      <a:pt x="1282108" y="623451"/>
                      <a:pt x="1281799" y="604770"/>
                      <a:pt x="1272690" y="583310"/>
                    </a:cubicBezTo>
                    <a:cubicBezTo>
                      <a:pt x="1266514" y="568643"/>
                      <a:pt x="1267441" y="548726"/>
                      <a:pt x="1267749" y="530971"/>
                    </a:cubicBezTo>
                    <a:cubicBezTo>
                      <a:pt x="1267749" y="526031"/>
                      <a:pt x="1269911" y="520936"/>
                      <a:pt x="1269139" y="515841"/>
                    </a:cubicBezTo>
                    <a:cubicBezTo>
                      <a:pt x="1266514" y="500557"/>
                      <a:pt x="1270683" y="487433"/>
                      <a:pt x="1280872" y="475854"/>
                    </a:cubicBezTo>
                    <a:cubicBezTo>
                      <a:pt x="1285813" y="470296"/>
                      <a:pt x="1289982" y="463503"/>
                      <a:pt x="1284423" y="456401"/>
                    </a:cubicBezTo>
                    <a:cubicBezTo>
                      <a:pt x="1276241" y="446057"/>
                      <a:pt x="1279174" y="437720"/>
                      <a:pt x="1287048" y="429228"/>
                    </a:cubicBezTo>
                    <a:cubicBezTo>
                      <a:pt x="1291062" y="424906"/>
                      <a:pt x="1294150" y="417186"/>
                      <a:pt x="1288592" y="414253"/>
                    </a:cubicBezTo>
                    <a:cubicBezTo>
                      <a:pt x="1273771" y="406379"/>
                      <a:pt x="1273925" y="396035"/>
                      <a:pt x="1279483" y="382911"/>
                    </a:cubicBezTo>
                    <a:cubicBezTo>
                      <a:pt x="1280718" y="379824"/>
                      <a:pt x="1278865" y="375810"/>
                      <a:pt x="1278402" y="372259"/>
                    </a:cubicBezTo>
                    <a:cubicBezTo>
                      <a:pt x="1277013" y="359907"/>
                      <a:pt x="1277167" y="347556"/>
                      <a:pt x="1282416" y="335823"/>
                    </a:cubicBezTo>
                    <a:cubicBezTo>
                      <a:pt x="1286739" y="326250"/>
                      <a:pt x="1286739" y="316987"/>
                      <a:pt x="1281953" y="307569"/>
                    </a:cubicBezTo>
                    <a:cubicBezTo>
                      <a:pt x="1275315" y="294755"/>
                      <a:pt x="1278402" y="283793"/>
                      <a:pt x="1288438" y="274067"/>
                    </a:cubicBezTo>
                    <a:cubicBezTo>
                      <a:pt x="1293532" y="269126"/>
                      <a:pt x="1299708" y="264186"/>
                      <a:pt x="1301098" y="256929"/>
                    </a:cubicBezTo>
                    <a:cubicBezTo>
                      <a:pt x="1309280" y="213083"/>
                      <a:pt x="1333520" y="175103"/>
                      <a:pt x="1347106" y="132954"/>
                    </a:cubicBezTo>
                    <a:cubicBezTo>
                      <a:pt x="1359611" y="94357"/>
                      <a:pt x="1372580" y="54987"/>
                      <a:pt x="1390952" y="18088"/>
                    </a:cubicBezTo>
                    <a:cubicBezTo>
                      <a:pt x="1393268" y="13456"/>
                      <a:pt x="1394967" y="8516"/>
                      <a:pt x="1393114" y="3267"/>
                    </a:cubicBezTo>
                    <a:cubicBezTo>
                      <a:pt x="1391879" y="951"/>
                      <a:pt x="1390335" y="-747"/>
                      <a:pt x="1387401" y="333"/>
                    </a:cubicBezTo>
                    <a:cubicBezTo>
                      <a:pt x="1362854" y="31211"/>
                      <a:pt x="1344944" y="66412"/>
                      <a:pt x="1322404" y="98525"/>
                    </a:cubicBezTo>
                    <a:cubicBezTo>
                      <a:pt x="1318852" y="116126"/>
                      <a:pt x="1305883" y="128631"/>
                      <a:pt x="1297238" y="143298"/>
                    </a:cubicBezTo>
                    <a:cubicBezTo>
                      <a:pt x="1275469" y="180197"/>
                      <a:pt x="1250766" y="215398"/>
                      <a:pt x="1226990" y="250908"/>
                    </a:cubicBezTo>
                    <a:cubicBezTo>
                      <a:pt x="1206611" y="281323"/>
                      <a:pt x="1184842" y="310811"/>
                      <a:pt x="1165543" y="341998"/>
                    </a:cubicBezTo>
                    <a:cubicBezTo>
                      <a:pt x="1142539" y="379206"/>
                      <a:pt x="1127563" y="420274"/>
                      <a:pt x="1114440" y="461805"/>
                    </a:cubicBezTo>
                    <a:cubicBezTo>
                      <a:pt x="1101317" y="503336"/>
                      <a:pt x="1093289" y="546102"/>
                      <a:pt x="1087113" y="589331"/>
                    </a:cubicBezTo>
                    <a:cubicBezTo>
                      <a:pt x="1081401" y="630398"/>
                      <a:pt x="1079394" y="671775"/>
                      <a:pt x="1076460" y="712997"/>
                    </a:cubicBezTo>
                    <a:cubicBezTo>
                      <a:pt x="1074762" y="736928"/>
                      <a:pt x="1074916" y="760858"/>
                      <a:pt x="1074144" y="784788"/>
                    </a:cubicBezTo>
                    <a:cubicBezTo>
                      <a:pt x="1072292" y="840523"/>
                      <a:pt x="1068895" y="896104"/>
                      <a:pt x="1071365" y="951993"/>
                    </a:cubicBezTo>
                    <a:cubicBezTo>
                      <a:pt x="1073527" y="1000626"/>
                      <a:pt x="1075997" y="1049258"/>
                      <a:pt x="1079085" y="1097737"/>
                    </a:cubicBezTo>
                    <a:cubicBezTo>
                      <a:pt x="1082481" y="1151001"/>
                      <a:pt x="1087422" y="1204111"/>
                      <a:pt x="1091436" y="1257222"/>
                    </a:cubicBezTo>
                    <a:cubicBezTo>
                      <a:pt x="1093134" y="1279145"/>
                      <a:pt x="1093134" y="1301223"/>
                      <a:pt x="1095450" y="1323146"/>
                    </a:cubicBezTo>
                    <a:cubicBezTo>
                      <a:pt x="1097920" y="1346150"/>
                      <a:pt x="1099001" y="1369154"/>
                      <a:pt x="1097920" y="1392158"/>
                    </a:cubicBezTo>
                    <a:cubicBezTo>
                      <a:pt x="1095759" y="1436931"/>
                      <a:pt x="1082481" y="1479234"/>
                      <a:pt x="1063800" y="1519839"/>
                    </a:cubicBezTo>
                    <a:cubicBezTo>
                      <a:pt x="1055000" y="1529257"/>
                      <a:pt x="1052067" y="1541762"/>
                      <a:pt x="1045891" y="1552570"/>
                    </a:cubicBezTo>
                    <a:cubicBezTo>
                      <a:pt x="1040487" y="1564921"/>
                      <a:pt x="1031687" y="1574647"/>
                      <a:pt x="1022887" y="1584837"/>
                    </a:cubicBezTo>
                    <a:cubicBezTo>
                      <a:pt x="1005441" y="1605216"/>
                      <a:pt x="983209" y="1621736"/>
                      <a:pt x="970858" y="1646438"/>
                    </a:cubicBezTo>
                    <a:cubicBezTo>
                      <a:pt x="960513" y="1659871"/>
                      <a:pt x="948317" y="1671604"/>
                      <a:pt x="936737" y="1683955"/>
                    </a:cubicBezTo>
                    <a:cubicBezTo>
                      <a:pt x="873129" y="1751733"/>
                      <a:pt x="809829" y="1819818"/>
                      <a:pt x="746220" y="1887441"/>
                    </a:cubicBezTo>
                    <a:cubicBezTo>
                      <a:pt x="640926" y="1999374"/>
                      <a:pt x="535478" y="2111152"/>
                      <a:pt x="430184" y="2223085"/>
                    </a:cubicBezTo>
                    <a:cubicBezTo>
                      <a:pt x="305283" y="2356015"/>
                      <a:pt x="180381" y="2489099"/>
                      <a:pt x="55634" y="2622337"/>
                    </a:cubicBezTo>
                    <a:cubicBezTo>
                      <a:pt x="37416" y="2641790"/>
                      <a:pt x="18272" y="2660472"/>
                      <a:pt x="1443" y="2681314"/>
                    </a:cubicBezTo>
                    <a:cubicBezTo>
                      <a:pt x="-1336" y="2684556"/>
                      <a:pt x="208" y="2686718"/>
                      <a:pt x="3450" y="2688262"/>
                    </a:cubicBezTo>
                    <a:cubicBezTo>
                      <a:pt x="13794" y="2688107"/>
                      <a:pt x="17654" y="2678690"/>
                      <a:pt x="24447" y="2673595"/>
                    </a:cubicBezTo>
                    <a:cubicBezTo>
                      <a:pt x="32012" y="2665567"/>
                      <a:pt x="40349" y="2658156"/>
                      <a:pt x="47297" y="2649510"/>
                    </a:cubicBezTo>
                    <a:cubicBezTo>
                      <a:pt x="52546" y="2644106"/>
                      <a:pt x="59031" y="2639783"/>
                      <a:pt x="62890" y="2633299"/>
                    </a:cubicBezTo>
                    <a:cubicBezTo>
                      <a:pt x="69529" y="2624190"/>
                      <a:pt x="78175" y="2616934"/>
                      <a:pt x="85894" y="2608905"/>
                    </a:cubicBezTo>
                    <a:cubicBezTo>
                      <a:pt x="90989" y="2603502"/>
                      <a:pt x="96393" y="2598252"/>
                      <a:pt x="101642" y="2593003"/>
                    </a:cubicBezTo>
                    <a:cubicBezTo>
                      <a:pt x="107663" y="2586828"/>
                      <a:pt x="113839" y="2580498"/>
                      <a:pt x="120169" y="2574476"/>
                    </a:cubicBezTo>
                    <a:cubicBezTo>
                      <a:pt x="125418" y="2569073"/>
                      <a:pt x="130667" y="2563824"/>
                      <a:pt x="136071" y="2558729"/>
                    </a:cubicBezTo>
                    <a:cubicBezTo>
                      <a:pt x="143019" y="2551781"/>
                      <a:pt x="149966" y="2544679"/>
                      <a:pt x="156914" y="2537732"/>
                    </a:cubicBezTo>
                    <a:cubicBezTo>
                      <a:pt x="160773" y="2533718"/>
                      <a:pt x="164479" y="2529858"/>
                      <a:pt x="167567" y="2525380"/>
                    </a:cubicBezTo>
                    <a:cubicBezTo>
                      <a:pt x="170037" y="2521675"/>
                      <a:pt x="172816" y="2518279"/>
                      <a:pt x="176521" y="2515654"/>
                    </a:cubicBezTo>
                    <a:cubicBezTo>
                      <a:pt x="177448" y="2515036"/>
                      <a:pt x="178528" y="2514264"/>
                      <a:pt x="179609" y="2513647"/>
                    </a:cubicBezTo>
                    <a:cubicBezTo>
                      <a:pt x="180690" y="2513184"/>
                      <a:pt x="181771" y="2512875"/>
                      <a:pt x="183006" y="2512721"/>
                    </a:cubicBezTo>
                    <a:cubicBezTo>
                      <a:pt x="208017" y="2528005"/>
                      <a:pt x="229631" y="2547613"/>
                      <a:pt x="251863" y="2566448"/>
                    </a:cubicBezTo>
                    <a:cubicBezTo>
                      <a:pt x="252944" y="2567374"/>
                      <a:pt x="254179" y="2568146"/>
                      <a:pt x="255415" y="2568764"/>
                    </a:cubicBezTo>
                    <a:cubicBezTo>
                      <a:pt x="270854" y="2580343"/>
                      <a:pt x="285829" y="2592231"/>
                      <a:pt x="299879" y="2605509"/>
                    </a:cubicBezTo>
                    <a:cubicBezTo>
                      <a:pt x="317942" y="2622337"/>
                      <a:pt x="319795" y="2621874"/>
                      <a:pt x="336778" y="2604119"/>
                    </a:cubicBezTo>
                    <a:cubicBezTo>
                      <a:pt x="346041" y="2594547"/>
                      <a:pt x="354070" y="2583277"/>
                      <a:pt x="369045" y="2595628"/>
                    </a:cubicBezTo>
                    <a:cubicBezTo>
                      <a:pt x="370744" y="2597017"/>
                      <a:pt x="373986" y="2596245"/>
                      <a:pt x="376611" y="2595937"/>
                    </a:cubicBezTo>
                    <a:cubicBezTo>
                      <a:pt x="380316" y="2595010"/>
                      <a:pt x="382941" y="2592540"/>
                      <a:pt x="385565" y="2590224"/>
                    </a:cubicBezTo>
                    <a:cubicBezTo>
                      <a:pt x="386646" y="2589298"/>
                      <a:pt x="387572" y="2588217"/>
                      <a:pt x="388499" y="2587136"/>
                    </a:cubicBezTo>
                    <a:cubicBezTo>
                      <a:pt x="389425" y="2586056"/>
                      <a:pt x="390197" y="2584975"/>
                      <a:pt x="390969" y="2583740"/>
                    </a:cubicBezTo>
                    <a:cubicBezTo>
                      <a:pt x="392667" y="2579880"/>
                      <a:pt x="393902" y="2573705"/>
                      <a:pt x="389579" y="2573396"/>
                    </a:cubicBezTo>
                    <a:cubicBezTo>
                      <a:pt x="381860" y="2573087"/>
                      <a:pt x="380934" y="2565522"/>
                      <a:pt x="375375" y="2563515"/>
                    </a:cubicBezTo>
                    <a:cubicBezTo>
                      <a:pt x="374140" y="2562434"/>
                      <a:pt x="372133" y="2564287"/>
                      <a:pt x="372133" y="2563515"/>
                    </a:cubicBezTo>
                    <a:cubicBezTo>
                      <a:pt x="372133" y="2561971"/>
                      <a:pt x="374140" y="2563206"/>
                      <a:pt x="375067" y="2562434"/>
                    </a:cubicBezTo>
                    <a:cubicBezTo>
                      <a:pt x="379544" y="2561508"/>
                      <a:pt x="383867" y="2560890"/>
                      <a:pt x="388499" y="2562125"/>
                    </a:cubicBezTo>
                    <a:cubicBezTo>
                      <a:pt x="403629" y="2565985"/>
                      <a:pt x="424163" y="2556876"/>
                      <a:pt x="431265" y="2543444"/>
                    </a:cubicBezTo>
                    <a:cubicBezTo>
                      <a:pt x="432963" y="2540202"/>
                      <a:pt x="433581" y="2536960"/>
                      <a:pt x="431265" y="2533718"/>
                    </a:cubicBezTo>
                    <a:cubicBezTo>
                      <a:pt x="431419" y="2533718"/>
                      <a:pt x="431419" y="2533872"/>
                      <a:pt x="431573" y="2533872"/>
                    </a:cubicBezTo>
                    <a:cubicBezTo>
                      <a:pt x="438058" y="2535879"/>
                      <a:pt x="440682" y="2530784"/>
                      <a:pt x="444079" y="2527079"/>
                    </a:cubicBezTo>
                    <a:cubicBezTo>
                      <a:pt x="452725" y="2517661"/>
                      <a:pt x="461062" y="2507934"/>
                      <a:pt x="470634" y="2499134"/>
                    </a:cubicBezTo>
                    <a:cubicBezTo>
                      <a:pt x="478199" y="2492187"/>
                      <a:pt x="485147" y="2484621"/>
                      <a:pt x="487926" y="2474277"/>
                    </a:cubicBezTo>
                    <a:cubicBezTo>
                      <a:pt x="487463" y="2469028"/>
                      <a:pt x="482059" y="2468719"/>
                      <a:pt x="476501" y="2464551"/>
                    </a:cubicBezTo>
                    <a:cubicBezTo>
                      <a:pt x="485456" y="2468410"/>
                      <a:pt x="491014" y="2475204"/>
                      <a:pt x="498115" y="2467793"/>
                    </a:cubicBezTo>
                    <a:cubicBezTo>
                      <a:pt x="501821" y="2465014"/>
                      <a:pt x="506144" y="2463316"/>
                      <a:pt x="510004" y="2460845"/>
                    </a:cubicBezTo>
                    <a:cubicBezTo>
                      <a:pt x="511084" y="2460073"/>
                      <a:pt x="511856" y="2459147"/>
                      <a:pt x="512628" y="2458066"/>
                    </a:cubicBezTo>
                    <a:cubicBezTo>
                      <a:pt x="515407" y="2452972"/>
                      <a:pt x="521583" y="2453743"/>
                      <a:pt x="525597" y="2450810"/>
                    </a:cubicBezTo>
                    <a:cubicBezTo>
                      <a:pt x="543043" y="2434290"/>
                      <a:pt x="558173" y="2415609"/>
                      <a:pt x="575156" y="2398626"/>
                    </a:cubicBezTo>
                    <a:cubicBezTo>
                      <a:pt x="576700" y="2397237"/>
                      <a:pt x="577781" y="2395539"/>
                      <a:pt x="578707" y="2393686"/>
                    </a:cubicBezTo>
                    <a:cubicBezTo>
                      <a:pt x="579942" y="2391370"/>
                      <a:pt x="581641" y="2389517"/>
                      <a:pt x="583339" y="2387510"/>
                    </a:cubicBezTo>
                    <a:cubicBezTo>
                      <a:pt x="585346" y="2385040"/>
                      <a:pt x="587353" y="2382415"/>
                      <a:pt x="589823" y="2380254"/>
                    </a:cubicBezTo>
                    <a:cubicBezTo>
                      <a:pt x="591985" y="2378556"/>
                      <a:pt x="594300" y="2377166"/>
                      <a:pt x="596153" y="2375313"/>
                    </a:cubicBezTo>
                    <a:cubicBezTo>
                      <a:pt x="603409" y="2360955"/>
                      <a:pt x="616841" y="2352155"/>
                      <a:pt x="627803" y="2341193"/>
                    </a:cubicBezTo>
                    <a:cubicBezTo>
                      <a:pt x="628884" y="2340267"/>
                      <a:pt x="629964" y="2339495"/>
                      <a:pt x="630891" y="2338569"/>
                    </a:cubicBezTo>
                    <a:cubicBezTo>
                      <a:pt x="636294" y="2333628"/>
                      <a:pt x="640309" y="2327298"/>
                      <a:pt x="646175" y="2322821"/>
                    </a:cubicBezTo>
                    <a:cubicBezTo>
                      <a:pt x="646639" y="2322358"/>
                      <a:pt x="647102" y="2321894"/>
                      <a:pt x="647565" y="2321431"/>
                    </a:cubicBezTo>
                    <a:cubicBezTo>
                      <a:pt x="648491" y="2320505"/>
                      <a:pt x="649418" y="2319579"/>
                      <a:pt x="650190" y="2318498"/>
                    </a:cubicBezTo>
                    <a:cubicBezTo>
                      <a:pt x="650961" y="2317572"/>
                      <a:pt x="651888" y="2316491"/>
                      <a:pt x="652505" y="2315410"/>
                    </a:cubicBezTo>
                    <a:cubicBezTo>
                      <a:pt x="654667" y="2312014"/>
                      <a:pt x="658218" y="2310470"/>
                      <a:pt x="661614" y="2308771"/>
                    </a:cubicBezTo>
                    <a:cubicBezTo>
                      <a:pt x="678289" y="2291634"/>
                      <a:pt x="694808" y="2274342"/>
                      <a:pt x="710710" y="2256279"/>
                    </a:cubicBezTo>
                    <a:cubicBezTo>
                      <a:pt x="735259" y="2228952"/>
                      <a:pt x="760424" y="2202088"/>
                      <a:pt x="784818" y="2174607"/>
                    </a:cubicBezTo>
                    <a:cubicBezTo>
                      <a:pt x="796706" y="2161175"/>
                      <a:pt x="811064" y="2150367"/>
                      <a:pt x="821254" y="2135392"/>
                    </a:cubicBezTo>
                    <a:cubicBezTo>
                      <a:pt x="822180" y="2131223"/>
                      <a:pt x="824650" y="2128290"/>
                      <a:pt x="827738" y="2125356"/>
                    </a:cubicBezTo>
                    <a:cubicBezTo>
                      <a:pt x="844258" y="2110072"/>
                      <a:pt x="860314" y="2094478"/>
                      <a:pt x="876062" y="2078422"/>
                    </a:cubicBezTo>
                    <a:cubicBezTo>
                      <a:pt x="890729" y="2063446"/>
                      <a:pt x="902463" y="2045845"/>
                      <a:pt x="918983" y="2032568"/>
                    </a:cubicBezTo>
                    <a:cubicBezTo>
                      <a:pt x="920063" y="2031796"/>
                      <a:pt x="921298" y="2031024"/>
                      <a:pt x="922379" y="2030097"/>
                    </a:cubicBezTo>
                    <a:cubicBezTo>
                      <a:pt x="931179" y="2025003"/>
                      <a:pt x="944457" y="2028862"/>
                      <a:pt x="950015" y="2018827"/>
                    </a:cubicBezTo>
                    <a:cubicBezTo>
                      <a:pt x="953875" y="2011571"/>
                      <a:pt x="958043" y="2014041"/>
                      <a:pt x="962829" y="2014658"/>
                    </a:cubicBezTo>
                    <a:cubicBezTo>
                      <a:pt x="968078" y="2015276"/>
                      <a:pt x="971475" y="2019136"/>
                      <a:pt x="976107" y="2021606"/>
                    </a:cubicBezTo>
                    <a:cubicBezTo>
                      <a:pt x="963447" y="2022224"/>
                      <a:pt x="947390" y="2039052"/>
                      <a:pt x="948008" y="2050631"/>
                    </a:cubicBezTo>
                    <a:cubicBezTo>
                      <a:pt x="948471" y="2058968"/>
                      <a:pt x="956036" y="2063909"/>
                      <a:pt x="962675" y="2059123"/>
                    </a:cubicBezTo>
                    <a:cubicBezTo>
                      <a:pt x="970240" y="2053874"/>
                      <a:pt x="974254" y="2050786"/>
                      <a:pt x="979040" y="2062519"/>
                    </a:cubicBezTo>
                    <a:cubicBezTo>
                      <a:pt x="982745" y="2071320"/>
                      <a:pt x="992781" y="2069621"/>
                      <a:pt x="1000963" y="2067306"/>
                    </a:cubicBezTo>
                    <a:cubicBezTo>
                      <a:pt x="1005904" y="2065916"/>
                      <a:pt x="1011308" y="2063755"/>
                      <a:pt x="1011308" y="2057425"/>
                    </a:cubicBezTo>
                    <a:cubicBezTo>
                      <a:pt x="1011308" y="2050168"/>
                      <a:pt x="1005286" y="2048624"/>
                      <a:pt x="999729" y="2047235"/>
                    </a:cubicBezTo>
                    <a:cubicBezTo>
                      <a:pt x="999574" y="2047080"/>
                      <a:pt x="999419" y="2047080"/>
                      <a:pt x="999265" y="2047080"/>
                    </a:cubicBezTo>
                    <a:cubicBezTo>
                      <a:pt x="1018409" y="2051249"/>
                      <a:pt x="1025666" y="2049087"/>
                      <a:pt x="1033694" y="2037045"/>
                    </a:cubicBezTo>
                    <a:close/>
                    <a:moveTo>
                      <a:pt x="423700" y="2522601"/>
                    </a:moveTo>
                    <a:cubicBezTo>
                      <a:pt x="429875" y="2522756"/>
                      <a:pt x="428640" y="2527233"/>
                      <a:pt x="429412" y="2530475"/>
                    </a:cubicBezTo>
                    <a:cubicBezTo>
                      <a:pt x="427559" y="2527851"/>
                      <a:pt x="425552" y="2525226"/>
                      <a:pt x="423700" y="2522601"/>
                    </a:cubicBezTo>
                    <a:close/>
                    <a:moveTo>
                      <a:pt x="995560" y="2046308"/>
                    </a:moveTo>
                    <a:cubicBezTo>
                      <a:pt x="996486" y="2046926"/>
                      <a:pt x="997567" y="2047235"/>
                      <a:pt x="998802" y="2046926"/>
                    </a:cubicBezTo>
                    <a:cubicBezTo>
                      <a:pt x="999111" y="2046926"/>
                      <a:pt x="999265" y="2047080"/>
                      <a:pt x="999574" y="2047080"/>
                    </a:cubicBezTo>
                    <a:cubicBezTo>
                      <a:pt x="998185" y="2046926"/>
                      <a:pt x="996486" y="2048316"/>
                      <a:pt x="995560" y="2046308"/>
                    </a:cubicBezTo>
                    <a:close/>
                  </a:path>
                </a:pathLst>
              </a:custGeom>
              <a:grpFill/>
              <a:ln w="1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01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413">
        <p:fade/>
      </p:transition>
    </mc:Choice>
    <mc:Fallback xmlns="">
      <p:transition spd="med" advTm="74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3.33333E-6 0.05602 " pathEditMode="relative" rAng="0" ptsTypes="AA">
                                      <p:cBhvr>
                                        <p:cTn id="40" dur="8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04375 " pathEditMode="relative" rAng="0" ptsTypes="AA">
                                      <p:cBhvr>
                                        <p:cTn id="45" dur="8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0.07214 0.13403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-0.07214 0.13403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0.07214 0.13403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-0.07214 0.13403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0.07213 0.13403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81481E-6 L -0.07214 0.1340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07213 0.13403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" y="669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-0.07214 0.13403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26" grpId="0" animBg="1"/>
      <p:bldP spid="81" grpId="0" animBg="1"/>
      <p:bldP spid="2" grpId="0" animBg="1"/>
      <p:bldP spid="87" grpId="0"/>
      <p:bldP spid="87" grpId="1"/>
      <p:bldP spid="88" grpId="0"/>
      <p:bldP spid="88" grpId="1"/>
      <p:bldP spid="25" grpId="0" animBg="1"/>
      <p:bldP spid="180" grpId="0" animBg="1"/>
      <p:bldP spid="179" grpId="0" animBg="1"/>
      <p:bldP spid="1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83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-8370350" y="-5848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11342897" y="-5848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28244" y="1465814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设计师介绍</a:t>
            </a:r>
          </a:p>
        </p:txBody>
      </p:sp>
      <p:sp>
        <p:nvSpPr>
          <p:cNvPr id="22" name="矩形 21"/>
          <p:cNvSpPr/>
          <p:nvPr/>
        </p:nvSpPr>
        <p:spPr>
          <a:xfrm>
            <a:off x="6628244" y="1918083"/>
            <a:ext cx="4711700" cy="139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谢嘉铭，称为蓝美视觉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PS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、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设计师，另外绘画师目前正在学习中。从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2015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年至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2019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月前演界网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模板设计师（原名：仓鼠君），仓鼠君不再重来。蓝美视觉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WPS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稻壳儿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模板设计师，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定制设计累积已经有五年的成长经验，另外知乎、公众号的文章不定时更新分享一些</a:t>
            </a:r>
            <a:r>
              <a:rPr lang="en-US" altLang="zh-CN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教程、情绪生活的心理，乐于分享，不在乎粉丝的数量。</a:t>
            </a:r>
            <a:endParaRPr lang="en-US" altLang="zh-CN" sz="1100">
              <a:solidFill>
                <a:schemeClr val="bg1">
                  <a:alpha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蓝：宽广的胸怀，美：保持情绪状态，保持微笑。</a:t>
            </a:r>
            <a:endParaRPr lang="zh-CN" altLang="en-US" sz="1100" dirty="0">
              <a:solidFill>
                <a:schemeClr val="bg1">
                  <a:alpha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699250" y="3545112"/>
            <a:ext cx="45366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D76411A4-1362-4CD7-A199-2F2ADDB2B7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9" t="18881" r="4595" b="20938"/>
          <a:stretch/>
        </p:blipFill>
        <p:spPr>
          <a:xfrm>
            <a:off x="1771650" y="1277272"/>
            <a:ext cx="2895600" cy="3243933"/>
          </a:xfr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7C06176-DE8A-44C9-9876-EB2E7E8FAAC4}"/>
              </a:ext>
            </a:extLst>
          </p:cNvPr>
          <p:cNvSpPr txBox="1"/>
          <p:nvPr/>
        </p:nvSpPr>
        <p:spPr>
          <a:xfrm>
            <a:off x="1931151" y="4711700"/>
            <a:ext cx="255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蓝美视觉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6" name="矩形 15">
            <a:hlinkClick r:id="rId4"/>
            <a:extLst>
              <a:ext uri="{FF2B5EF4-FFF2-40B4-BE49-F238E27FC236}">
                <a16:creationId xmlns:a16="http://schemas.microsoft.com/office/drawing/2014/main" xmlns="" id="{54649A39-A126-4F0D-B65D-1CF434456C20}"/>
              </a:ext>
            </a:extLst>
          </p:cNvPr>
          <p:cNvSpPr/>
          <p:nvPr/>
        </p:nvSpPr>
        <p:spPr>
          <a:xfrm>
            <a:off x="1484840" y="5309771"/>
            <a:ext cx="3469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200">
                <a:solidFill>
                  <a:prstClr val="white">
                    <a:lumMod val="65000"/>
                  </a:prstClr>
                </a:solidFill>
              </a:rPr>
              <a:t>https://www.docer.com/works?userid=682883332</a:t>
            </a:r>
            <a:endParaRPr lang="en-US" altLang="zh-CN" sz="12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BD41125-67AF-475D-A514-8028A4875CCC}"/>
              </a:ext>
            </a:extLst>
          </p:cNvPr>
          <p:cNvSpPr txBox="1"/>
          <p:nvPr/>
        </p:nvSpPr>
        <p:spPr>
          <a:xfrm>
            <a:off x="8599700" y="4335098"/>
            <a:ext cx="2268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由作者正版授权发布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63CEA38-48EE-4458-8345-C4F8BC0EE7C5}"/>
              </a:ext>
            </a:extLst>
          </p:cNvPr>
          <p:cNvSpPr/>
          <p:nvPr/>
        </p:nvSpPr>
        <p:spPr>
          <a:xfrm>
            <a:off x="6628243" y="4186809"/>
            <a:ext cx="471170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/>
                <a:ea typeface="微软雅黑"/>
              </a:rPr>
              <a:t>作品来自叶宏泽演示研究所</a:t>
            </a:r>
            <a:endParaRPr lang="en-US" altLang="zh-CN" sz="2400" b="1" dirty="0">
              <a:solidFill>
                <a:prstClr val="white"/>
              </a:solidFill>
              <a:latin typeface="微软雅黑"/>
              <a:ea typeface="微软雅黑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“武汉加油”比赛获奖作品</a:t>
            </a:r>
          </a:p>
        </p:txBody>
      </p:sp>
    </p:spTree>
    <p:extLst>
      <p:ext uri="{BB962C8B-B14F-4D97-AF65-F5344CB8AC3E}">
        <p14:creationId xmlns:p14="http://schemas.microsoft.com/office/powerpoint/2010/main" val="357357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51">
        <p:fade/>
      </p:transition>
    </mc:Choice>
    <mc:Fallback xmlns="">
      <p:transition spd="med" advTm="335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49745E3-E79E-4FB0-9F77-52620760C334}"/>
              </a:ext>
            </a:extLst>
          </p:cNvPr>
          <p:cNvSpPr/>
          <p:nvPr/>
        </p:nvSpPr>
        <p:spPr>
          <a:xfrm>
            <a:off x="255417" y="188799"/>
            <a:ext cx="11681165" cy="6821714"/>
          </a:xfrm>
          <a:prstGeom prst="roundRect">
            <a:avLst>
              <a:gd name="adj" fmla="val 4681"/>
            </a:avLst>
          </a:prstGeom>
          <a:noFill/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77A3269-6807-4A1A-9913-349795BDBF57}"/>
              </a:ext>
            </a:extLst>
          </p:cNvPr>
          <p:cNvSpPr txBox="1"/>
          <p:nvPr/>
        </p:nvSpPr>
        <p:spPr>
          <a:xfrm>
            <a:off x="3114386" y="1834114"/>
            <a:ext cx="5963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更多免费作品请关注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FD4E29C-27B0-4D69-B94E-C39636709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287" y="2966525"/>
            <a:ext cx="2225426" cy="2225426"/>
          </a:xfrm>
          <a:prstGeom prst="rect">
            <a:avLst/>
          </a:prstGeom>
          <a:effectLst>
            <a:innerShdw blurRad="63500" dist="50800" dir="13500000">
              <a:prstClr val="black">
                <a:alpha val="8000"/>
              </a:prstClr>
            </a:inn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DC36542-2A0A-490D-B992-DF1EB96D9507}"/>
              </a:ext>
            </a:extLst>
          </p:cNvPr>
          <p:cNvSpPr txBox="1"/>
          <p:nvPr/>
        </p:nvSpPr>
        <p:spPr>
          <a:xfrm>
            <a:off x="3114386" y="5288514"/>
            <a:ext cx="5963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公众号：叶宏泽演示研究所</a:t>
            </a:r>
          </a:p>
        </p:txBody>
      </p:sp>
    </p:spTree>
    <p:extLst>
      <p:ext uri="{BB962C8B-B14F-4D97-AF65-F5344CB8AC3E}">
        <p14:creationId xmlns:p14="http://schemas.microsoft.com/office/powerpoint/2010/main" val="235068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矩形 2"/>
          <p:cNvSpPr/>
          <p:nvPr/>
        </p:nvSpPr>
        <p:spPr>
          <a:xfrm>
            <a:off x="6760731" y="3055422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叶宏</a:t>
            </a:r>
            <a:r>
              <a:rPr lang="zh-CN" altLang="en-US" dirty="0" smtClean="0">
                <a:hlinkClick r:id="rId2"/>
              </a:rPr>
              <a:t>泽</a:t>
            </a:r>
            <a:r>
              <a:rPr lang="zh-CN" altLang="en-US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522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8DDF961E-BD35-4056-8B6A-F928EF1063A4}"/>
              </a:ext>
            </a:extLst>
          </p:cNvPr>
          <p:cNvSpPr/>
          <p:nvPr/>
        </p:nvSpPr>
        <p:spPr>
          <a:xfrm>
            <a:off x="10408382" y="3046168"/>
            <a:ext cx="664432" cy="765664"/>
          </a:xfrm>
          <a:custGeom>
            <a:avLst/>
            <a:gdLst>
              <a:gd name="connsiteX0" fmla="*/ 487040 w 1395636"/>
              <a:gd name="connsiteY0" fmla="*/ 1155279 h 1608274"/>
              <a:gd name="connsiteX1" fmla="*/ 464716 w 1395636"/>
              <a:gd name="connsiteY1" fmla="*/ 1177603 h 1608274"/>
              <a:gd name="connsiteX2" fmla="*/ 464716 w 1395636"/>
              <a:gd name="connsiteY2" fmla="*/ 1261133 h 1608274"/>
              <a:gd name="connsiteX3" fmla="*/ 487040 w 1395636"/>
              <a:gd name="connsiteY3" fmla="*/ 1283457 h 1608274"/>
              <a:gd name="connsiteX4" fmla="*/ 1151372 w 1395636"/>
              <a:gd name="connsiteY4" fmla="*/ 1283457 h 1608274"/>
              <a:gd name="connsiteX5" fmla="*/ 1173882 w 1395636"/>
              <a:gd name="connsiteY5" fmla="*/ 1261133 h 1608274"/>
              <a:gd name="connsiteX6" fmla="*/ 1173882 w 1395636"/>
              <a:gd name="connsiteY6" fmla="*/ 1177603 h 1608274"/>
              <a:gd name="connsiteX7" fmla="*/ 1151558 w 1395636"/>
              <a:gd name="connsiteY7" fmla="*/ 1155279 h 1608274"/>
              <a:gd name="connsiteX8" fmla="*/ 288355 w 1395636"/>
              <a:gd name="connsiteY8" fmla="*/ 1155093 h 1608274"/>
              <a:gd name="connsiteX9" fmla="*/ 224173 w 1395636"/>
              <a:gd name="connsiteY9" fmla="*/ 1219275 h 1608274"/>
              <a:gd name="connsiteX10" fmla="*/ 288355 w 1395636"/>
              <a:gd name="connsiteY10" fmla="*/ 1283457 h 1608274"/>
              <a:gd name="connsiteX11" fmla="*/ 352537 w 1395636"/>
              <a:gd name="connsiteY11" fmla="*/ 1219275 h 1608274"/>
              <a:gd name="connsiteX12" fmla="*/ 288355 w 1395636"/>
              <a:gd name="connsiteY12" fmla="*/ 1155093 h 1608274"/>
              <a:gd name="connsiteX13" fmla="*/ 487040 w 1395636"/>
              <a:gd name="connsiteY13" fmla="*/ 746001 h 1608274"/>
              <a:gd name="connsiteX14" fmla="*/ 464716 w 1395636"/>
              <a:gd name="connsiteY14" fmla="*/ 768325 h 1608274"/>
              <a:gd name="connsiteX15" fmla="*/ 464716 w 1395636"/>
              <a:gd name="connsiteY15" fmla="*/ 851855 h 1608274"/>
              <a:gd name="connsiteX16" fmla="*/ 487040 w 1395636"/>
              <a:gd name="connsiteY16" fmla="*/ 874179 h 1608274"/>
              <a:gd name="connsiteX17" fmla="*/ 1151372 w 1395636"/>
              <a:gd name="connsiteY17" fmla="*/ 874179 h 1608274"/>
              <a:gd name="connsiteX18" fmla="*/ 1173882 w 1395636"/>
              <a:gd name="connsiteY18" fmla="*/ 851855 h 1608274"/>
              <a:gd name="connsiteX19" fmla="*/ 1173882 w 1395636"/>
              <a:gd name="connsiteY19" fmla="*/ 768325 h 1608274"/>
              <a:gd name="connsiteX20" fmla="*/ 1151558 w 1395636"/>
              <a:gd name="connsiteY20" fmla="*/ 746001 h 1608274"/>
              <a:gd name="connsiteX21" fmla="*/ 288355 w 1395636"/>
              <a:gd name="connsiteY21" fmla="*/ 745815 h 1608274"/>
              <a:gd name="connsiteX22" fmla="*/ 224173 w 1395636"/>
              <a:gd name="connsiteY22" fmla="*/ 809997 h 1608274"/>
              <a:gd name="connsiteX23" fmla="*/ 288355 w 1395636"/>
              <a:gd name="connsiteY23" fmla="*/ 874179 h 1608274"/>
              <a:gd name="connsiteX24" fmla="*/ 352537 w 1395636"/>
              <a:gd name="connsiteY24" fmla="*/ 809997 h 1608274"/>
              <a:gd name="connsiteX25" fmla="*/ 288355 w 1395636"/>
              <a:gd name="connsiteY25" fmla="*/ 745815 h 1608274"/>
              <a:gd name="connsiteX26" fmla="*/ 487040 w 1395636"/>
              <a:gd name="connsiteY26" fmla="*/ 336724 h 1608274"/>
              <a:gd name="connsiteX27" fmla="*/ 464716 w 1395636"/>
              <a:gd name="connsiteY27" fmla="*/ 359048 h 1608274"/>
              <a:gd name="connsiteX28" fmla="*/ 464716 w 1395636"/>
              <a:gd name="connsiteY28" fmla="*/ 442578 h 1608274"/>
              <a:gd name="connsiteX29" fmla="*/ 487040 w 1395636"/>
              <a:gd name="connsiteY29" fmla="*/ 464902 h 1608274"/>
              <a:gd name="connsiteX30" fmla="*/ 1151372 w 1395636"/>
              <a:gd name="connsiteY30" fmla="*/ 464902 h 1608274"/>
              <a:gd name="connsiteX31" fmla="*/ 1173882 w 1395636"/>
              <a:gd name="connsiteY31" fmla="*/ 442578 h 1608274"/>
              <a:gd name="connsiteX32" fmla="*/ 1173882 w 1395636"/>
              <a:gd name="connsiteY32" fmla="*/ 359048 h 1608274"/>
              <a:gd name="connsiteX33" fmla="*/ 1151558 w 1395636"/>
              <a:gd name="connsiteY33" fmla="*/ 336724 h 1608274"/>
              <a:gd name="connsiteX34" fmla="*/ 288355 w 1395636"/>
              <a:gd name="connsiteY34" fmla="*/ 336538 h 1608274"/>
              <a:gd name="connsiteX35" fmla="*/ 224173 w 1395636"/>
              <a:gd name="connsiteY35" fmla="*/ 400720 h 1608274"/>
              <a:gd name="connsiteX36" fmla="*/ 288355 w 1395636"/>
              <a:gd name="connsiteY36" fmla="*/ 464902 h 1608274"/>
              <a:gd name="connsiteX37" fmla="*/ 352537 w 1395636"/>
              <a:gd name="connsiteY37" fmla="*/ 400720 h 1608274"/>
              <a:gd name="connsiteX38" fmla="*/ 288355 w 1395636"/>
              <a:gd name="connsiteY38" fmla="*/ 336538 h 1608274"/>
              <a:gd name="connsiteX39" fmla="*/ 44648 w 1395636"/>
              <a:gd name="connsiteY39" fmla="*/ 0 h 1608274"/>
              <a:gd name="connsiteX40" fmla="*/ 1350987 w 1395636"/>
              <a:gd name="connsiteY40" fmla="*/ 0 h 1608274"/>
              <a:gd name="connsiteX41" fmla="*/ 1395636 w 1395636"/>
              <a:gd name="connsiteY41" fmla="*/ 44648 h 1608274"/>
              <a:gd name="connsiteX42" fmla="*/ 1395636 w 1395636"/>
              <a:gd name="connsiteY42" fmla="*/ 1563626 h 1608274"/>
              <a:gd name="connsiteX43" fmla="*/ 1350987 w 1395636"/>
              <a:gd name="connsiteY43" fmla="*/ 1608274 h 1608274"/>
              <a:gd name="connsiteX44" fmla="*/ 44648 w 1395636"/>
              <a:gd name="connsiteY44" fmla="*/ 1608274 h 1608274"/>
              <a:gd name="connsiteX45" fmla="*/ 0 w 1395636"/>
              <a:gd name="connsiteY45" fmla="*/ 1563626 h 1608274"/>
              <a:gd name="connsiteX46" fmla="*/ 0 w 1395636"/>
              <a:gd name="connsiteY46" fmla="*/ 44648 h 1608274"/>
              <a:gd name="connsiteX47" fmla="*/ 44648 w 1395636"/>
              <a:gd name="connsiteY47" fmla="*/ 0 h 1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5636" h="1608274">
                <a:moveTo>
                  <a:pt x="487040" y="1155279"/>
                </a:moveTo>
                <a:cubicBezTo>
                  <a:pt x="474762" y="1155279"/>
                  <a:pt x="464716" y="1165325"/>
                  <a:pt x="464716" y="1177603"/>
                </a:cubicBezTo>
                <a:lnTo>
                  <a:pt x="464716" y="1261133"/>
                </a:lnTo>
                <a:cubicBezTo>
                  <a:pt x="464716" y="1273411"/>
                  <a:pt x="474762" y="1283457"/>
                  <a:pt x="487040" y="1283457"/>
                </a:cubicBezTo>
                <a:lnTo>
                  <a:pt x="1151372" y="1283457"/>
                </a:lnTo>
                <a:cubicBezTo>
                  <a:pt x="1163650" y="1283457"/>
                  <a:pt x="1173696" y="1273411"/>
                  <a:pt x="1173882" y="1261133"/>
                </a:cubicBezTo>
                <a:lnTo>
                  <a:pt x="1173882" y="1177603"/>
                </a:lnTo>
                <a:cubicBezTo>
                  <a:pt x="1173882" y="1165325"/>
                  <a:pt x="1163836" y="1155279"/>
                  <a:pt x="1151558" y="1155279"/>
                </a:cubicBezTo>
                <a:close/>
                <a:moveTo>
                  <a:pt x="288355" y="1155093"/>
                </a:moveTo>
                <a:cubicBezTo>
                  <a:pt x="252908" y="1155093"/>
                  <a:pt x="224173" y="1183828"/>
                  <a:pt x="224173" y="1219275"/>
                </a:cubicBezTo>
                <a:cubicBezTo>
                  <a:pt x="224173" y="1254722"/>
                  <a:pt x="252908" y="1283457"/>
                  <a:pt x="288355" y="1283457"/>
                </a:cubicBezTo>
                <a:cubicBezTo>
                  <a:pt x="323802" y="1283457"/>
                  <a:pt x="352537" y="1254722"/>
                  <a:pt x="352537" y="1219275"/>
                </a:cubicBezTo>
                <a:cubicBezTo>
                  <a:pt x="352537" y="1183828"/>
                  <a:pt x="323802" y="1155093"/>
                  <a:pt x="288355" y="1155093"/>
                </a:cubicBezTo>
                <a:close/>
                <a:moveTo>
                  <a:pt x="487040" y="746001"/>
                </a:moveTo>
                <a:cubicBezTo>
                  <a:pt x="474762" y="746001"/>
                  <a:pt x="464716" y="756047"/>
                  <a:pt x="464716" y="768325"/>
                </a:cubicBezTo>
                <a:lnTo>
                  <a:pt x="464716" y="851855"/>
                </a:lnTo>
                <a:cubicBezTo>
                  <a:pt x="464716" y="864133"/>
                  <a:pt x="474762" y="874179"/>
                  <a:pt x="487040" y="874179"/>
                </a:cubicBezTo>
                <a:lnTo>
                  <a:pt x="1151372" y="874179"/>
                </a:lnTo>
                <a:cubicBezTo>
                  <a:pt x="1163650" y="874179"/>
                  <a:pt x="1173696" y="864133"/>
                  <a:pt x="1173882" y="851855"/>
                </a:cubicBezTo>
                <a:lnTo>
                  <a:pt x="1173882" y="768325"/>
                </a:lnTo>
                <a:cubicBezTo>
                  <a:pt x="1173882" y="756047"/>
                  <a:pt x="1163836" y="746001"/>
                  <a:pt x="1151558" y="746001"/>
                </a:cubicBezTo>
                <a:close/>
                <a:moveTo>
                  <a:pt x="288355" y="745815"/>
                </a:moveTo>
                <a:cubicBezTo>
                  <a:pt x="252908" y="745815"/>
                  <a:pt x="224173" y="774550"/>
                  <a:pt x="224173" y="809997"/>
                </a:cubicBezTo>
                <a:cubicBezTo>
                  <a:pt x="224173" y="845444"/>
                  <a:pt x="252908" y="874179"/>
                  <a:pt x="288355" y="874179"/>
                </a:cubicBezTo>
                <a:cubicBezTo>
                  <a:pt x="323802" y="874179"/>
                  <a:pt x="352537" y="845444"/>
                  <a:pt x="352537" y="809997"/>
                </a:cubicBezTo>
                <a:cubicBezTo>
                  <a:pt x="352537" y="774550"/>
                  <a:pt x="323802" y="745815"/>
                  <a:pt x="288355" y="745815"/>
                </a:cubicBezTo>
                <a:close/>
                <a:moveTo>
                  <a:pt x="487040" y="336724"/>
                </a:moveTo>
                <a:cubicBezTo>
                  <a:pt x="474762" y="336724"/>
                  <a:pt x="464716" y="346770"/>
                  <a:pt x="464716" y="359048"/>
                </a:cubicBezTo>
                <a:lnTo>
                  <a:pt x="464716" y="442578"/>
                </a:lnTo>
                <a:cubicBezTo>
                  <a:pt x="464716" y="454856"/>
                  <a:pt x="474762" y="464902"/>
                  <a:pt x="487040" y="464902"/>
                </a:cubicBezTo>
                <a:lnTo>
                  <a:pt x="1151372" y="464902"/>
                </a:lnTo>
                <a:cubicBezTo>
                  <a:pt x="1163650" y="464902"/>
                  <a:pt x="1173696" y="454856"/>
                  <a:pt x="1173882" y="442578"/>
                </a:cubicBezTo>
                <a:lnTo>
                  <a:pt x="1173882" y="359048"/>
                </a:lnTo>
                <a:cubicBezTo>
                  <a:pt x="1173882" y="346770"/>
                  <a:pt x="1163836" y="336724"/>
                  <a:pt x="1151558" y="336724"/>
                </a:cubicBezTo>
                <a:close/>
                <a:moveTo>
                  <a:pt x="288355" y="336538"/>
                </a:moveTo>
                <a:cubicBezTo>
                  <a:pt x="252908" y="336538"/>
                  <a:pt x="224173" y="365273"/>
                  <a:pt x="224173" y="400720"/>
                </a:cubicBezTo>
                <a:cubicBezTo>
                  <a:pt x="224173" y="436167"/>
                  <a:pt x="252908" y="464902"/>
                  <a:pt x="288355" y="464902"/>
                </a:cubicBezTo>
                <a:cubicBezTo>
                  <a:pt x="323802" y="464902"/>
                  <a:pt x="352537" y="436167"/>
                  <a:pt x="352537" y="400720"/>
                </a:cubicBezTo>
                <a:cubicBezTo>
                  <a:pt x="352537" y="365273"/>
                  <a:pt x="323802" y="336538"/>
                  <a:pt x="288355" y="336538"/>
                </a:cubicBezTo>
                <a:close/>
                <a:moveTo>
                  <a:pt x="44648" y="0"/>
                </a:moveTo>
                <a:lnTo>
                  <a:pt x="1350987" y="0"/>
                </a:lnTo>
                <a:cubicBezTo>
                  <a:pt x="1375544" y="0"/>
                  <a:pt x="1395636" y="20092"/>
                  <a:pt x="1395636" y="44648"/>
                </a:cubicBezTo>
                <a:lnTo>
                  <a:pt x="1395636" y="1563626"/>
                </a:lnTo>
                <a:cubicBezTo>
                  <a:pt x="1395636" y="1588182"/>
                  <a:pt x="1375544" y="1608274"/>
                  <a:pt x="1350987" y="1608274"/>
                </a:cubicBezTo>
                <a:lnTo>
                  <a:pt x="44648" y="1608274"/>
                </a:lnTo>
                <a:cubicBezTo>
                  <a:pt x="20092" y="1608274"/>
                  <a:pt x="0" y="1588182"/>
                  <a:pt x="0" y="1563626"/>
                </a:cubicBezTo>
                <a:lnTo>
                  <a:pt x="0" y="44648"/>
                </a:lnTo>
                <a:cubicBezTo>
                  <a:pt x="0" y="20092"/>
                  <a:pt x="20092" y="0"/>
                  <a:pt x="446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PA-文本框 27">
            <a:extLst>
              <a:ext uri="{FF2B5EF4-FFF2-40B4-BE49-F238E27FC236}">
                <a16:creationId xmlns:a16="http://schemas.microsoft.com/office/drawing/2014/main" xmlns="" id="{6B0845BC-9A3C-47FA-A0B2-AF01FF363E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261339" y="2625725"/>
            <a:ext cx="1015663" cy="160655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dist"/>
            <a:r>
              <a:rPr lang="zh-CN" altLang="en-US" sz="5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目录</a:t>
            </a:r>
            <a:endParaRPr lang="zh-CN" altLang="en-US" sz="5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7ACA392-AECB-451D-8DAB-489B5CC35B17}"/>
              </a:ext>
            </a:extLst>
          </p:cNvPr>
          <p:cNvSpPr/>
          <p:nvPr/>
        </p:nvSpPr>
        <p:spPr>
          <a:xfrm rot="20224074">
            <a:off x="9669610" y="3238472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67000">
                  <a:schemeClr val="accent1">
                    <a:alpha val="14000"/>
                  </a:schemeClr>
                </a:gs>
                <a:gs pos="43000">
                  <a:schemeClr val="accent1"/>
                </a:gs>
                <a:gs pos="91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0C0FFEB-8AB7-474E-A5A9-CB74302F79AF}"/>
              </a:ext>
            </a:extLst>
          </p:cNvPr>
          <p:cNvSpPr/>
          <p:nvPr/>
        </p:nvSpPr>
        <p:spPr>
          <a:xfrm rot="19932436">
            <a:off x="9669610" y="3238472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834FD93-441D-4931-9CA5-9470038EF37B}"/>
              </a:ext>
            </a:extLst>
          </p:cNvPr>
          <p:cNvSpPr/>
          <p:nvPr/>
        </p:nvSpPr>
        <p:spPr>
          <a:xfrm>
            <a:off x="3053502" y="793805"/>
            <a:ext cx="29546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30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什么是新肺炎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991657D3-66A5-4E8C-A034-4CBD787D360C}"/>
              </a:ext>
            </a:extLst>
          </p:cNvPr>
          <p:cNvSpPr/>
          <p:nvPr/>
        </p:nvSpPr>
        <p:spPr>
          <a:xfrm>
            <a:off x="5480201" y="1076401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WHAT IS THE NEW PNEUMONIA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AC00267D-E3AC-40EB-8EA6-5E70B2FDC525}"/>
              </a:ext>
            </a:extLst>
          </p:cNvPr>
          <p:cNvSpPr/>
          <p:nvPr/>
        </p:nvSpPr>
        <p:spPr>
          <a:xfrm>
            <a:off x="3053502" y="1601525"/>
            <a:ext cx="29546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疫情防控工作</a:t>
            </a:r>
            <a:endParaRPr lang="zh-CN" altLang="en-US" sz="3000" kern="22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29A9A3D1-CBEB-4851-A932-06B1F4271AE7}"/>
              </a:ext>
            </a:extLst>
          </p:cNvPr>
          <p:cNvSpPr/>
          <p:nvPr/>
        </p:nvSpPr>
        <p:spPr>
          <a:xfrm>
            <a:off x="5480201" y="1884121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EPIDEMIC PREVENTION AND CONTROL WORK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7CC11DE-FE9E-4B6E-9D26-3AB7A5EA89DD}"/>
              </a:ext>
            </a:extLst>
          </p:cNvPr>
          <p:cNvGrpSpPr/>
          <p:nvPr/>
        </p:nvGrpSpPr>
        <p:grpSpPr>
          <a:xfrm>
            <a:off x="2391612" y="837919"/>
            <a:ext cx="570685" cy="494157"/>
            <a:chOff x="2391612" y="837919"/>
            <a:chExt cx="570685" cy="494157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FC28FDCA-1296-4486-A5A4-38944448663C}"/>
                </a:ext>
              </a:extLst>
            </p:cNvPr>
            <p:cNvSpPr/>
            <p:nvPr/>
          </p:nvSpPr>
          <p:spPr>
            <a:xfrm>
              <a:off x="2916578" y="895070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EF52AAD9-51F6-406F-9B00-AC7924C513B0}"/>
                </a:ext>
              </a:extLst>
            </p:cNvPr>
            <p:cNvSpPr/>
            <p:nvPr/>
          </p:nvSpPr>
          <p:spPr>
            <a:xfrm>
              <a:off x="2874926" y="1313167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929AD342-1C9E-4765-BAF5-E8C89561DA87}"/>
                </a:ext>
              </a:extLst>
            </p:cNvPr>
            <p:cNvSpPr/>
            <p:nvPr/>
          </p:nvSpPr>
          <p:spPr>
            <a:xfrm>
              <a:off x="2391612" y="1176652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B963DA14-E67A-41EC-BC11-7B572FEA7300}"/>
                </a:ext>
              </a:extLst>
            </p:cNvPr>
            <p:cNvCxnSpPr>
              <a:stCxn id="93" idx="3"/>
              <a:endCxn id="94" idx="7"/>
            </p:cNvCxnSpPr>
            <p:nvPr/>
          </p:nvCxnSpPr>
          <p:spPr>
            <a:xfrm flipH="1">
              <a:off x="2419162" y="934094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4E0D92C1-DFEC-4863-A61C-13DF4051FCA7}"/>
                </a:ext>
              </a:extLst>
            </p:cNvPr>
            <p:cNvCxnSpPr>
              <a:cxnSpLocks/>
              <a:stCxn id="93" idx="3"/>
              <a:endCxn id="95" idx="1"/>
            </p:cNvCxnSpPr>
            <p:nvPr/>
          </p:nvCxnSpPr>
          <p:spPr>
            <a:xfrm flipH="1">
              <a:off x="2877695" y="934094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C7818EB6-9CFC-49A2-BF81-D10AA8A55DA6}"/>
                </a:ext>
              </a:extLst>
            </p:cNvPr>
            <p:cNvCxnSpPr>
              <a:cxnSpLocks/>
              <a:stCxn id="94" idx="7"/>
              <a:endCxn id="95" idx="0"/>
            </p:cNvCxnSpPr>
            <p:nvPr/>
          </p:nvCxnSpPr>
          <p:spPr>
            <a:xfrm>
              <a:off x="2419162" y="1181379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48827589-3067-43FA-90D9-29AD4892869D}"/>
                </a:ext>
              </a:extLst>
            </p:cNvPr>
            <p:cNvSpPr/>
            <p:nvPr/>
          </p:nvSpPr>
          <p:spPr>
            <a:xfrm>
              <a:off x="2503165" y="8379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DA4ECFB-9BE3-4AB0-A083-6D0F79FAD1F4}"/>
              </a:ext>
            </a:extLst>
          </p:cNvPr>
          <p:cNvGrpSpPr/>
          <p:nvPr/>
        </p:nvGrpSpPr>
        <p:grpSpPr>
          <a:xfrm>
            <a:off x="2391611" y="1651965"/>
            <a:ext cx="507602" cy="453120"/>
            <a:chOff x="2391611" y="1651965"/>
            <a:chExt cx="507602" cy="453120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128C93A2-0FD7-4492-A9F9-393921919627}"/>
                </a:ext>
              </a:extLst>
            </p:cNvPr>
            <p:cNvSpPr/>
            <p:nvPr/>
          </p:nvSpPr>
          <p:spPr>
            <a:xfrm>
              <a:off x="2416288" y="173734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CC7E5CC7-E128-4A9F-A6DB-C70FE427A5E4}"/>
                </a:ext>
              </a:extLst>
            </p:cNvPr>
            <p:cNvSpPr/>
            <p:nvPr/>
          </p:nvSpPr>
          <p:spPr>
            <a:xfrm>
              <a:off x="2880304" y="2048723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4130F422-6807-4E30-9BC4-496AAC7C82E2}"/>
                </a:ext>
              </a:extLst>
            </p:cNvPr>
            <p:cNvSpPr/>
            <p:nvPr/>
          </p:nvSpPr>
          <p:spPr>
            <a:xfrm>
              <a:off x="2391611" y="1968420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5BA2743E-D619-4F8A-A5A1-3DA3FF436669}"/>
                </a:ext>
              </a:extLst>
            </p:cNvPr>
            <p:cNvCxnSpPr>
              <a:cxnSpLocks/>
              <a:stCxn id="112" idx="4"/>
              <a:endCxn id="114" idx="0"/>
            </p:cNvCxnSpPr>
            <p:nvPr/>
          </p:nvCxnSpPr>
          <p:spPr>
            <a:xfrm flipH="1">
              <a:off x="2407750" y="1783066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3996D403-72D7-47A3-A533-1E590092DC89}"/>
                </a:ext>
              </a:extLst>
            </p:cNvPr>
            <p:cNvCxnSpPr>
              <a:stCxn id="112" idx="4"/>
              <a:endCxn id="113" idx="1"/>
            </p:cNvCxnSpPr>
            <p:nvPr/>
          </p:nvCxnSpPr>
          <p:spPr>
            <a:xfrm>
              <a:off x="2439148" y="1783066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E6D513D5-440E-4B9E-AE42-A86A4B793665}"/>
                </a:ext>
              </a:extLst>
            </p:cNvPr>
            <p:cNvCxnSpPr>
              <a:cxnSpLocks/>
              <a:stCxn id="114" idx="0"/>
              <a:endCxn id="113" idx="0"/>
            </p:cNvCxnSpPr>
            <p:nvPr/>
          </p:nvCxnSpPr>
          <p:spPr>
            <a:xfrm>
              <a:off x="2407750" y="196842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C432D671-0635-44AD-9746-574FB53F3CDC}"/>
                </a:ext>
              </a:extLst>
            </p:cNvPr>
            <p:cNvSpPr/>
            <p:nvPr/>
          </p:nvSpPr>
          <p:spPr>
            <a:xfrm>
              <a:off x="2507452" y="165196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93208449-33AD-4984-8F68-71F3D2AD33CA}"/>
              </a:ext>
            </a:extLst>
          </p:cNvPr>
          <p:cNvSpPr/>
          <p:nvPr/>
        </p:nvSpPr>
        <p:spPr>
          <a:xfrm>
            <a:off x="3053502" y="4702478"/>
            <a:ext cx="29546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疫情最新动态</a:t>
            </a:r>
            <a:endParaRPr lang="zh-CN" altLang="en-US" sz="3000" kern="22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851198D-A63B-4568-818F-5115A46375F1}"/>
              </a:ext>
            </a:extLst>
          </p:cNvPr>
          <p:cNvSpPr/>
          <p:nvPr/>
        </p:nvSpPr>
        <p:spPr>
          <a:xfrm>
            <a:off x="5480201" y="4985074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THE LATEST TRENDS OF THE OUTBREAK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BE11AB42-BDAC-4052-BE1D-B88C3A344B76}"/>
              </a:ext>
            </a:extLst>
          </p:cNvPr>
          <p:cNvSpPr/>
          <p:nvPr/>
        </p:nvSpPr>
        <p:spPr>
          <a:xfrm>
            <a:off x="3053502" y="5510198"/>
            <a:ext cx="29546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如何有效防治</a:t>
            </a:r>
            <a:endParaRPr lang="zh-CN" altLang="en-US" sz="3000" kern="22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701B015-5E1F-445A-A3F2-C3614F0A11AC}"/>
              </a:ext>
            </a:extLst>
          </p:cNvPr>
          <p:cNvSpPr/>
          <p:nvPr/>
        </p:nvSpPr>
        <p:spPr>
          <a:xfrm>
            <a:off x="5480201" y="5792794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HOW TO EFFECTIVELY CONTROL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8845107-0F9A-4C4C-BBD8-3CC9D80D62C6}"/>
              </a:ext>
            </a:extLst>
          </p:cNvPr>
          <p:cNvGrpSpPr/>
          <p:nvPr/>
        </p:nvGrpSpPr>
        <p:grpSpPr>
          <a:xfrm>
            <a:off x="2379554" y="4721078"/>
            <a:ext cx="533190" cy="449248"/>
            <a:chOff x="2379554" y="4721078"/>
            <a:chExt cx="533190" cy="449248"/>
          </a:xfrm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8FF413FE-1E91-4FF1-B61D-2A709E745805}"/>
                </a:ext>
              </a:extLst>
            </p:cNvPr>
            <p:cNvSpPr/>
            <p:nvPr/>
          </p:nvSpPr>
          <p:spPr>
            <a:xfrm>
              <a:off x="2504853" y="4788629"/>
              <a:ext cx="369753" cy="381697"/>
            </a:xfrm>
            <a:custGeom>
              <a:avLst/>
              <a:gdLst>
                <a:gd name="connsiteX0" fmla="*/ 313560 w 1844931"/>
                <a:gd name="connsiteY0" fmla="*/ 825883 h 1904533"/>
                <a:gd name="connsiteX1" fmla="*/ 317188 w 1844931"/>
                <a:gd name="connsiteY1" fmla="*/ 825883 h 1904533"/>
                <a:gd name="connsiteX2" fmla="*/ 947336 w 1844931"/>
                <a:gd name="connsiteY2" fmla="*/ 825883 h 1904533"/>
                <a:gd name="connsiteX3" fmla="*/ 1013729 w 1844931"/>
                <a:gd name="connsiteY3" fmla="*/ 895730 h 1904533"/>
                <a:gd name="connsiteX4" fmla="*/ 1013728 w 1844931"/>
                <a:gd name="connsiteY4" fmla="*/ 895749 h 1904533"/>
                <a:gd name="connsiteX5" fmla="*/ 944510 w 1844931"/>
                <a:gd name="connsiteY5" fmla="*/ 940593 h 1904533"/>
                <a:gd name="connsiteX6" fmla="*/ 314353 w 1844931"/>
                <a:gd name="connsiteY6" fmla="*/ 940593 h 1904533"/>
                <a:gd name="connsiteX7" fmla="*/ 247177 w 1844931"/>
                <a:gd name="connsiteY7" fmla="*/ 895740 h 1904533"/>
                <a:gd name="connsiteX8" fmla="*/ 313560 w 1844931"/>
                <a:gd name="connsiteY8" fmla="*/ 825883 h 1904533"/>
                <a:gd name="connsiteX9" fmla="*/ 1316691 w 1844931"/>
                <a:gd name="connsiteY9" fmla="*/ 785293 h 1904533"/>
                <a:gd name="connsiteX10" fmla="*/ 1339879 w 1844931"/>
                <a:gd name="connsiteY10" fmla="*/ 788478 h 1904533"/>
                <a:gd name="connsiteX11" fmla="*/ 1379786 w 1844931"/>
                <a:gd name="connsiteY11" fmla="*/ 859914 h 1904533"/>
                <a:gd name="connsiteX12" fmla="*/ 1378630 w 1844931"/>
                <a:gd name="connsiteY12" fmla="*/ 865119 h 1904533"/>
                <a:gd name="connsiteX13" fmla="*/ 1380139 w 1844931"/>
                <a:gd name="connsiteY13" fmla="*/ 877405 h 1904533"/>
                <a:gd name="connsiteX14" fmla="*/ 1478300 w 1844931"/>
                <a:gd name="connsiteY14" fmla="*/ 1587206 h 1904533"/>
                <a:gd name="connsiteX15" fmla="*/ 1578537 w 1844931"/>
                <a:gd name="connsiteY15" fmla="*/ 1394868 h 1904533"/>
                <a:gd name="connsiteX16" fmla="*/ 1579090 w 1844931"/>
                <a:gd name="connsiteY16" fmla="*/ 1392135 h 1904533"/>
                <a:gd name="connsiteX17" fmla="*/ 1609678 w 1844931"/>
                <a:gd name="connsiteY17" fmla="*/ 1361610 h 1904533"/>
                <a:gd name="connsiteX18" fmla="*/ 1616210 w 1844931"/>
                <a:gd name="connsiteY18" fmla="*/ 1360294 h 1904533"/>
                <a:gd name="connsiteX19" fmla="*/ 1623480 w 1844931"/>
                <a:gd name="connsiteY19" fmla="*/ 1356817 h 1904533"/>
                <a:gd name="connsiteX20" fmla="*/ 1818602 w 1844931"/>
                <a:gd name="connsiteY20" fmla="*/ 1354769 h 1904533"/>
                <a:gd name="connsiteX21" fmla="*/ 1844916 w 1844931"/>
                <a:gd name="connsiteY21" fmla="*/ 1413186 h 1904533"/>
                <a:gd name="connsiteX22" fmla="*/ 1820329 w 1844931"/>
                <a:gd name="connsiteY22" fmla="*/ 1472127 h 1904533"/>
                <a:gd name="connsiteX23" fmla="*/ 1663855 w 1844931"/>
                <a:gd name="connsiteY23" fmla="*/ 1473762 h 1904533"/>
                <a:gd name="connsiteX24" fmla="*/ 1500917 w 1844931"/>
                <a:gd name="connsiteY24" fmla="*/ 1766896 h 1904533"/>
                <a:gd name="connsiteX25" fmla="*/ 1489526 w 1844931"/>
                <a:gd name="connsiteY25" fmla="*/ 1774334 h 1904533"/>
                <a:gd name="connsiteX26" fmla="*/ 1487725 w 1844931"/>
                <a:gd name="connsiteY26" fmla="*/ 1777118 h 1904533"/>
                <a:gd name="connsiteX27" fmla="*/ 1473044 w 1844931"/>
                <a:gd name="connsiteY27" fmla="*/ 1783855 h 1904533"/>
                <a:gd name="connsiteX28" fmla="*/ 1472291 w 1844931"/>
                <a:gd name="connsiteY28" fmla="*/ 1784264 h 1904533"/>
                <a:gd name="connsiteX29" fmla="*/ 1472154 w 1844931"/>
                <a:gd name="connsiteY29" fmla="*/ 1784264 h 1904533"/>
                <a:gd name="connsiteX30" fmla="*/ 1461574 w 1844931"/>
                <a:gd name="connsiteY30" fmla="*/ 1789119 h 1904533"/>
                <a:gd name="connsiteX31" fmla="*/ 1375939 w 1844931"/>
                <a:gd name="connsiteY31" fmla="*/ 1694916 h 1904533"/>
                <a:gd name="connsiteX32" fmla="*/ 1292416 w 1844931"/>
                <a:gd name="connsiteY32" fmla="*/ 1091045 h 1904533"/>
                <a:gd name="connsiteX33" fmla="*/ 1131195 w 1844931"/>
                <a:gd name="connsiteY33" fmla="*/ 1490662 h 1904533"/>
                <a:gd name="connsiteX34" fmla="*/ 1129675 w 1844931"/>
                <a:gd name="connsiteY34" fmla="*/ 1493198 h 1904533"/>
                <a:gd name="connsiteX35" fmla="*/ 1122765 w 1844931"/>
                <a:gd name="connsiteY35" fmla="*/ 1507921 h 1904533"/>
                <a:gd name="connsiteX36" fmla="*/ 1118274 w 1844931"/>
                <a:gd name="connsiteY36" fmla="*/ 1512215 h 1904533"/>
                <a:gd name="connsiteX37" fmla="*/ 1116592 w 1844931"/>
                <a:gd name="connsiteY37" fmla="*/ 1515020 h 1904533"/>
                <a:gd name="connsiteX38" fmla="*/ 1113187 w 1844931"/>
                <a:gd name="connsiteY38" fmla="*/ 1517079 h 1904533"/>
                <a:gd name="connsiteX39" fmla="*/ 1105039 w 1844931"/>
                <a:gd name="connsiteY39" fmla="*/ 1524870 h 1904533"/>
                <a:gd name="connsiteX40" fmla="*/ 1080532 w 1844931"/>
                <a:gd name="connsiteY40" fmla="*/ 1536706 h 1904533"/>
                <a:gd name="connsiteX41" fmla="*/ 1021755 w 1844931"/>
                <a:gd name="connsiteY41" fmla="*/ 1504788 h 1904533"/>
                <a:gd name="connsiteX42" fmla="*/ 933954 w 1844931"/>
                <a:gd name="connsiteY42" fmla="*/ 1227010 h 1904533"/>
                <a:gd name="connsiteX43" fmla="*/ 713320 w 1844931"/>
                <a:gd name="connsiteY43" fmla="*/ 1515112 h 1904533"/>
                <a:gd name="connsiteX44" fmla="*/ 707220 w 1844931"/>
                <a:gd name="connsiteY44" fmla="*/ 1520710 h 1904533"/>
                <a:gd name="connsiteX45" fmla="*/ 705130 w 1844931"/>
                <a:gd name="connsiteY45" fmla="*/ 1529702 h 1904533"/>
                <a:gd name="connsiteX46" fmla="*/ 681508 w 1844931"/>
                <a:gd name="connsiteY46" fmla="*/ 1543507 h 1904533"/>
                <a:gd name="connsiteX47" fmla="*/ 487722 w 1844931"/>
                <a:gd name="connsiteY47" fmla="*/ 1544707 h 1904533"/>
                <a:gd name="connsiteX48" fmla="*/ 463794 w 1844931"/>
                <a:gd name="connsiteY48" fmla="*/ 1491158 h 1904533"/>
                <a:gd name="connsiteX49" fmla="*/ 485842 w 1844931"/>
                <a:gd name="connsiteY49" fmla="*/ 1429712 h 1904533"/>
                <a:gd name="connsiteX50" fmla="*/ 633660 w 1844931"/>
                <a:gd name="connsiteY50" fmla="*/ 1429712 h 1904533"/>
                <a:gd name="connsiteX51" fmla="*/ 894143 w 1844931"/>
                <a:gd name="connsiteY51" fmla="*/ 1089602 h 1904533"/>
                <a:gd name="connsiteX52" fmla="*/ 911944 w 1844931"/>
                <a:gd name="connsiteY52" fmla="*/ 1074625 h 1904533"/>
                <a:gd name="connsiteX53" fmla="*/ 930219 w 1844931"/>
                <a:gd name="connsiteY53" fmla="*/ 1069346 h 1904533"/>
                <a:gd name="connsiteX54" fmla="*/ 933506 w 1844931"/>
                <a:gd name="connsiteY54" fmla="*/ 1068038 h 1904533"/>
                <a:gd name="connsiteX55" fmla="*/ 960401 w 1844931"/>
                <a:gd name="connsiteY55" fmla="*/ 1063832 h 1904533"/>
                <a:gd name="connsiteX56" fmla="*/ 1014731 w 1844931"/>
                <a:gd name="connsiteY56" fmla="*/ 1095908 h 1904533"/>
                <a:gd name="connsiteX57" fmla="*/ 1081010 w 1844931"/>
                <a:gd name="connsiteY57" fmla="*/ 1307168 h 1904533"/>
                <a:gd name="connsiteX58" fmla="*/ 1267397 w 1844931"/>
                <a:gd name="connsiteY58" fmla="*/ 845114 h 1904533"/>
                <a:gd name="connsiteX59" fmla="*/ 1316691 w 1844931"/>
                <a:gd name="connsiteY59" fmla="*/ 785293 h 1904533"/>
                <a:gd name="connsiteX60" fmla="*/ 313952 w 1844931"/>
                <a:gd name="connsiteY60" fmla="*/ 417270 h 1904533"/>
                <a:gd name="connsiteX61" fmla="*/ 317188 w 1844931"/>
                <a:gd name="connsiteY61" fmla="*/ 417270 h 1904533"/>
                <a:gd name="connsiteX62" fmla="*/ 1320074 w 1844931"/>
                <a:gd name="connsiteY62" fmla="*/ 417270 h 1904533"/>
                <a:gd name="connsiteX63" fmla="*/ 1389884 w 1844931"/>
                <a:gd name="connsiteY63" fmla="*/ 483717 h 1904533"/>
                <a:gd name="connsiteX64" fmla="*/ 1320074 w 1844931"/>
                <a:gd name="connsiteY64" fmla="*/ 533399 h 1904533"/>
                <a:gd name="connsiteX65" fmla="*/ 317178 w 1844931"/>
                <a:gd name="connsiteY65" fmla="*/ 533399 h 1904533"/>
                <a:gd name="connsiteX66" fmla="*/ 247378 w 1844931"/>
                <a:gd name="connsiteY66" fmla="*/ 486927 h 1904533"/>
                <a:gd name="connsiteX67" fmla="*/ 313952 w 1844931"/>
                <a:gd name="connsiteY67" fmla="*/ 417270 h 1904533"/>
                <a:gd name="connsiteX68" fmla="*/ 239065 w 1844931"/>
                <a:gd name="connsiteY68" fmla="*/ 0 h 1904533"/>
                <a:gd name="connsiteX69" fmla="*/ 1394208 w 1844931"/>
                <a:gd name="connsiteY69" fmla="*/ 0 h 1904533"/>
                <a:gd name="connsiteX70" fmla="*/ 1633273 w 1844931"/>
                <a:gd name="connsiteY70" fmla="*/ 236553 h 1904533"/>
                <a:gd name="connsiteX71" fmla="*/ 1633273 w 1844931"/>
                <a:gd name="connsiteY71" fmla="*/ 660406 h 1904533"/>
                <a:gd name="connsiteX72" fmla="*/ 1566871 w 1844931"/>
                <a:gd name="connsiteY72" fmla="*/ 730263 h 1904533"/>
                <a:gd name="connsiteX73" fmla="*/ 1519214 w 1844931"/>
                <a:gd name="connsiteY73" fmla="*/ 663188 h 1904533"/>
                <a:gd name="connsiteX74" fmla="*/ 1519214 w 1844931"/>
                <a:gd name="connsiteY74" fmla="*/ 239325 h 1904533"/>
                <a:gd name="connsiteX75" fmla="*/ 1395916 w 1844931"/>
                <a:gd name="connsiteY75" fmla="*/ 114310 h 1904533"/>
                <a:gd name="connsiteX76" fmla="*/ 239829 w 1844931"/>
                <a:gd name="connsiteY76" fmla="*/ 114310 h 1904533"/>
                <a:gd name="connsiteX77" fmla="*/ 116941 w 1844931"/>
                <a:gd name="connsiteY77" fmla="*/ 238135 h 1904533"/>
                <a:gd name="connsiteX78" fmla="*/ 116941 w 1844931"/>
                <a:gd name="connsiteY78" fmla="*/ 1670456 h 1904533"/>
                <a:gd name="connsiteX79" fmla="*/ 227898 w 1844931"/>
                <a:gd name="connsiteY79" fmla="*/ 1789128 h 1904533"/>
                <a:gd name="connsiteX80" fmla="*/ 489183 w 1844931"/>
                <a:gd name="connsiteY80" fmla="*/ 1789128 h 1904533"/>
                <a:gd name="connsiteX81" fmla="*/ 557723 w 1844931"/>
                <a:gd name="connsiteY81" fmla="*/ 1836449 h 1904533"/>
                <a:gd name="connsiteX82" fmla="*/ 489508 w 1844931"/>
                <a:gd name="connsiteY82" fmla="*/ 1904533 h 1904533"/>
                <a:gd name="connsiteX83" fmla="*/ 233272 w 1844931"/>
                <a:gd name="connsiteY83" fmla="*/ 1904533 h 1904533"/>
                <a:gd name="connsiteX84" fmla="*/ 0 w 1844931"/>
                <a:gd name="connsiteY84" fmla="*/ 1667970 h 1904533"/>
                <a:gd name="connsiteX85" fmla="*/ 0 w 1844931"/>
                <a:gd name="connsiteY85" fmla="*/ 236553 h 1904533"/>
                <a:gd name="connsiteX86" fmla="*/ 239065 w 1844931"/>
                <a:gd name="connsiteY86" fmla="*/ 0 h 190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844931" h="1904533">
                  <a:moveTo>
                    <a:pt x="313560" y="825883"/>
                  </a:moveTo>
                  <a:cubicBezTo>
                    <a:pt x="314769" y="825851"/>
                    <a:pt x="315979" y="825851"/>
                    <a:pt x="317188" y="825883"/>
                  </a:cubicBezTo>
                  <a:lnTo>
                    <a:pt x="947336" y="825883"/>
                  </a:lnTo>
                  <a:cubicBezTo>
                    <a:pt x="984997" y="826875"/>
                    <a:pt x="1014722" y="858146"/>
                    <a:pt x="1013729" y="895730"/>
                  </a:cubicBezTo>
                  <a:cubicBezTo>
                    <a:pt x="1013729" y="895736"/>
                    <a:pt x="1013729" y="895743"/>
                    <a:pt x="1013728" y="895749"/>
                  </a:cubicBezTo>
                  <a:cubicBezTo>
                    <a:pt x="1012755" y="931935"/>
                    <a:pt x="994257" y="940593"/>
                    <a:pt x="944510" y="940593"/>
                  </a:cubicBezTo>
                  <a:lnTo>
                    <a:pt x="314353" y="940593"/>
                  </a:lnTo>
                  <a:cubicBezTo>
                    <a:pt x="270476" y="940593"/>
                    <a:pt x="248170" y="933335"/>
                    <a:pt x="247177" y="895740"/>
                  </a:cubicBezTo>
                  <a:cubicBezTo>
                    <a:pt x="246178" y="858156"/>
                    <a:pt x="275899" y="826880"/>
                    <a:pt x="313560" y="825883"/>
                  </a:cubicBezTo>
                  <a:close/>
                  <a:moveTo>
                    <a:pt x="1316691" y="785293"/>
                  </a:moveTo>
                  <a:cubicBezTo>
                    <a:pt x="1323426" y="784000"/>
                    <a:pt x="1331012" y="784919"/>
                    <a:pt x="1339879" y="788478"/>
                  </a:cubicBezTo>
                  <a:cubicBezTo>
                    <a:pt x="1366458" y="799158"/>
                    <a:pt x="1381334" y="827985"/>
                    <a:pt x="1379786" y="859914"/>
                  </a:cubicBezTo>
                  <a:lnTo>
                    <a:pt x="1378630" y="865119"/>
                  </a:lnTo>
                  <a:lnTo>
                    <a:pt x="1380139" y="877405"/>
                  </a:lnTo>
                  <a:lnTo>
                    <a:pt x="1478300" y="1587206"/>
                  </a:lnTo>
                  <a:lnTo>
                    <a:pt x="1578537" y="1394868"/>
                  </a:lnTo>
                  <a:lnTo>
                    <a:pt x="1579090" y="1392135"/>
                  </a:lnTo>
                  <a:cubicBezTo>
                    <a:pt x="1584907" y="1378410"/>
                    <a:pt x="1595925" y="1367415"/>
                    <a:pt x="1609678" y="1361610"/>
                  </a:cubicBezTo>
                  <a:lnTo>
                    <a:pt x="1616210" y="1360294"/>
                  </a:lnTo>
                  <a:lnTo>
                    <a:pt x="1623480" y="1356817"/>
                  </a:lnTo>
                  <a:lnTo>
                    <a:pt x="1818602" y="1354769"/>
                  </a:lnTo>
                  <a:cubicBezTo>
                    <a:pt x="1832671" y="1354636"/>
                    <a:pt x="1844439" y="1380772"/>
                    <a:pt x="1844916" y="1413186"/>
                  </a:cubicBezTo>
                  <a:cubicBezTo>
                    <a:pt x="1845403" y="1445580"/>
                    <a:pt x="1834398" y="1471965"/>
                    <a:pt x="1820329" y="1472127"/>
                  </a:cubicBezTo>
                  <a:lnTo>
                    <a:pt x="1663855" y="1473762"/>
                  </a:lnTo>
                  <a:lnTo>
                    <a:pt x="1500917" y="1766896"/>
                  </a:lnTo>
                  <a:lnTo>
                    <a:pt x="1489526" y="1774334"/>
                  </a:lnTo>
                  <a:lnTo>
                    <a:pt x="1487725" y="1777118"/>
                  </a:lnTo>
                  <a:lnTo>
                    <a:pt x="1473044" y="1783855"/>
                  </a:lnTo>
                  <a:lnTo>
                    <a:pt x="1472291" y="1784264"/>
                  </a:lnTo>
                  <a:lnTo>
                    <a:pt x="1472154" y="1784264"/>
                  </a:lnTo>
                  <a:lnTo>
                    <a:pt x="1461574" y="1789119"/>
                  </a:lnTo>
                  <a:cubicBezTo>
                    <a:pt x="1422202" y="1794510"/>
                    <a:pt x="1383880" y="1752343"/>
                    <a:pt x="1375939" y="1694916"/>
                  </a:cubicBezTo>
                  <a:lnTo>
                    <a:pt x="1292416" y="1091045"/>
                  </a:lnTo>
                  <a:lnTo>
                    <a:pt x="1131195" y="1490662"/>
                  </a:lnTo>
                  <a:lnTo>
                    <a:pt x="1129675" y="1493198"/>
                  </a:lnTo>
                  <a:lnTo>
                    <a:pt x="1122765" y="1507921"/>
                  </a:lnTo>
                  <a:lnTo>
                    <a:pt x="1118274" y="1512215"/>
                  </a:lnTo>
                  <a:lnTo>
                    <a:pt x="1116592" y="1515020"/>
                  </a:lnTo>
                  <a:lnTo>
                    <a:pt x="1113187" y="1517079"/>
                  </a:lnTo>
                  <a:lnTo>
                    <a:pt x="1105039" y="1524870"/>
                  </a:lnTo>
                  <a:cubicBezTo>
                    <a:pt x="1097909" y="1529792"/>
                    <a:pt x="1089650" y="1533861"/>
                    <a:pt x="1080532" y="1536706"/>
                  </a:cubicBezTo>
                  <a:cubicBezTo>
                    <a:pt x="1053511" y="1541459"/>
                    <a:pt x="1039279" y="1534010"/>
                    <a:pt x="1021755" y="1504788"/>
                  </a:cubicBezTo>
                  <a:lnTo>
                    <a:pt x="933954" y="1227010"/>
                  </a:lnTo>
                  <a:lnTo>
                    <a:pt x="713320" y="1515112"/>
                  </a:lnTo>
                  <a:lnTo>
                    <a:pt x="707220" y="1520710"/>
                  </a:lnTo>
                  <a:lnTo>
                    <a:pt x="705130" y="1529702"/>
                  </a:lnTo>
                  <a:cubicBezTo>
                    <a:pt x="701087" y="1538647"/>
                    <a:pt x="693888" y="1542964"/>
                    <a:pt x="681508" y="1543507"/>
                  </a:cubicBezTo>
                  <a:lnTo>
                    <a:pt x="487722" y="1544707"/>
                  </a:lnTo>
                  <a:cubicBezTo>
                    <a:pt x="464367" y="1543507"/>
                    <a:pt x="464252" y="1529296"/>
                    <a:pt x="463794" y="1491158"/>
                  </a:cubicBezTo>
                  <a:cubicBezTo>
                    <a:pt x="463317" y="1453010"/>
                    <a:pt x="465560" y="1429712"/>
                    <a:pt x="485842" y="1429712"/>
                  </a:cubicBezTo>
                  <a:lnTo>
                    <a:pt x="633660" y="1429712"/>
                  </a:lnTo>
                  <a:lnTo>
                    <a:pt x="894143" y="1089602"/>
                  </a:lnTo>
                  <a:cubicBezTo>
                    <a:pt x="899037" y="1083208"/>
                    <a:pt x="905125" y="1078203"/>
                    <a:pt x="911944" y="1074625"/>
                  </a:cubicBezTo>
                  <a:lnTo>
                    <a:pt x="930219" y="1069346"/>
                  </a:lnTo>
                  <a:lnTo>
                    <a:pt x="933506" y="1068038"/>
                  </a:lnTo>
                  <a:cubicBezTo>
                    <a:pt x="942624" y="1065197"/>
                    <a:pt x="951733" y="1063845"/>
                    <a:pt x="960401" y="1063832"/>
                  </a:cubicBezTo>
                  <a:cubicBezTo>
                    <a:pt x="986403" y="1063795"/>
                    <a:pt x="1008424" y="1075820"/>
                    <a:pt x="1014731" y="1095908"/>
                  </a:cubicBezTo>
                  <a:lnTo>
                    <a:pt x="1081010" y="1307168"/>
                  </a:lnTo>
                  <a:lnTo>
                    <a:pt x="1267397" y="845114"/>
                  </a:lnTo>
                  <a:cubicBezTo>
                    <a:pt x="1283933" y="812968"/>
                    <a:pt x="1296485" y="789174"/>
                    <a:pt x="1316691" y="785293"/>
                  </a:cubicBezTo>
                  <a:close/>
                  <a:moveTo>
                    <a:pt x="313952" y="417270"/>
                  </a:moveTo>
                  <a:cubicBezTo>
                    <a:pt x="315030" y="417245"/>
                    <a:pt x="316109" y="417245"/>
                    <a:pt x="317188" y="417270"/>
                  </a:cubicBezTo>
                  <a:lnTo>
                    <a:pt x="1320074" y="417270"/>
                  </a:lnTo>
                  <a:cubicBezTo>
                    <a:pt x="1357738" y="416381"/>
                    <a:pt x="1388993" y="446130"/>
                    <a:pt x="1389884" y="483717"/>
                  </a:cubicBezTo>
                  <a:cubicBezTo>
                    <a:pt x="1390781" y="521302"/>
                    <a:pt x="1343153" y="536276"/>
                    <a:pt x="1320074" y="533399"/>
                  </a:cubicBezTo>
                  <a:lnTo>
                    <a:pt x="317178" y="533399"/>
                  </a:lnTo>
                  <a:cubicBezTo>
                    <a:pt x="261304" y="533399"/>
                    <a:pt x="248256" y="524522"/>
                    <a:pt x="247378" y="486927"/>
                  </a:cubicBezTo>
                  <a:cubicBezTo>
                    <a:pt x="246487" y="449346"/>
                    <a:pt x="276293" y="418159"/>
                    <a:pt x="313952" y="417270"/>
                  </a:cubicBezTo>
                  <a:close/>
                  <a:moveTo>
                    <a:pt x="239065" y="0"/>
                  </a:moveTo>
                  <a:lnTo>
                    <a:pt x="1394208" y="0"/>
                  </a:lnTo>
                  <a:cubicBezTo>
                    <a:pt x="1525972" y="0"/>
                    <a:pt x="1633273" y="106147"/>
                    <a:pt x="1633273" y="236553"/>
                  </a:cubicBezTo>
                  <a:lnTo>
                    <a:pt x="1633273" y="660406"/>
                  </a:lnTo>
                  <a:cubicBezTo>
                    <a:pt x="1634267" y="697995"/>
                    <a:pt x="1604537" y="729271"/>
                    <a:pt x="1566871" y="730263"/>
                  </a:cubicBezTo>
                  <a:cubicBezTo>
                    <a:pt x="1533942" y="717566"/>
                    <a:pt x="1520217" y="700783"/>
                    <a:pt x="1519214" y="663188"/>
                  </a:cubicBezTo>
                  <a:lnTo>
                    <a:pt x="1519214" y="239325"/>
                  </a:lnTo>
                  <a:cubicBezTo>
                    <a:pt x="1519214" y="184013"/>
                    <a:pt x="1452383" y="114310"/>
                    <a:pt x="1395916" y="114310"/>
                  </a:cubicBezTo>
                  <a:lnTo>
                    <a:pt x="239829" y="114310"/>
                  </a:lnTo>
                  <a:cubicBezTo>
                    <a:pt x="183363" y="114310"/>
                    <a:pt x="116941" y="182823"/>
                    <a:pt x="116941" y="238135"/>
                  </a:cubicBezTo>
                  <a:lnTo>
                    <a:pt x="116941" y="1670456"/>
                  </a:lnTo>
                  <a:cubicBezTo>
                    <a:pt x="116941" y="1725768"/>
                    <a:pt x="171422" y="1789128"/>
                    <a:pt x="227898" y="1789128"/>
                  </a:cubicBezTo>
                  <a:lnTo>
                    <a:pt x="489183" y="1789128"/>
                  </a:lnTo>
                  <a:cubicBezTo>
                    <a:pt x="526856" y="1789128"/>
                    <a:pt x="557723" y="1798854"/>
                    <a:pt x="557723" y="1836449"/>
                  </a:cubicBezTo>
                  <a:cubicBezTo>
                    <a:pt x="557723" y="1874034"/>
                    <a:pt x="527180" y="1904533"/>
                    <a:pt x="489508" y="1904533"/>
                  </a:cubicBezTo>
                  <a:lnTo>
                    <a:pt x="233272" y="1904533"/>
                  </a:lnTo>
                  <a:cubicBezTo>
                    <a:pt x="104113" y="1901476"/>
                    <a:pt x="0" y="1796501"/>
                    <a:pt x="0" y="1667970"/>
                  </a:cubicBezTo>
                  <a:lnTo>
                    <a:pt x="0" y="236553"/>
                  </a:lnTo>
                  <a:cubicBezTo>
                    <a:pt x="10" y="106147"/>
                    <a:pt x="107177" y="0"/>
                    <a:pt x="23906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1433D2E6-E3BB-413C-A611-971DBAB1628E}"/>
                </a:ext>
              </a:extLst>
            </p:cNvPr>
            <p:cNvSpPr/>
            <p:nvPr/>
          </p:nvSpPr>
          <p:spPr>
            <a:xfrm>
              <a:off x="2448392" y="4721078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AFC3CAA9-AC42-4155-94EC-A38C6A130EED}"/>
                </a:ext>
              </a:extLst>
            </p:cNvPr>
            <p:cNvSpPr/>
            <p:nvPr/>
          </p:nvSpPr>
          <p:spPr>
            <a:xfrm>
              <a:off x="2893835" y="496441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B136242B-A27F-4705-82E7-CBADBE37F328}"/>
                </a:ext>
              </a:extLst>
            </p:cNvPr>
            <p:cNvSpPr/>
            <p:nvPr/>
          </p:nvSpPr>
          <p:spPr>
            <a:xfrm>
              <a:off x="2379554" y="5102775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EB30E921-01FE-4120-B66C-6EF354D1FA58}"/>
                </a:ext>
              </a:extLst>
            </p:cNvPr>
            <p:cNvCxnSpPr>
              <a:cxnSpLocks/>
              <a:stCxn id="146" idx="4"/>
              <a:endCxn id="148" idx="0"/>
            </p:cNvCxnSpPr>
            <p:nvPr/>
          </p:nvCxnSpPr>
          <p:spPr>
            <a:xfrm flipH="1">
              <a:off x="2395693" y="4766797"/>
              <a:ext cx="75559" cy="33597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929F7A80-61F5-4218-A06F-0FCF66C4D71B}"/>
                </a:ext>
              </a:extLst>
            </p:cNvPr>
            <p:cNvCxnSpPr>
              <a:stCxn id="146" idx="4"/>
              <a:endCxn id="147" idx="1"/>
            </p:cNvCxnSpPr>
            <p:nvPr/>
          </p:nvCxnSpPr>
          <p:spPr>
            <a:xfrm>
              <a:off x="2471252" y="4766797"/>
              <a:ext cx="425352" cy="20038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EB427132-DB8F-4DA5-9C99-78C707BFBE27}"/>
                </a:ext>
              </a:extLst>
            </p:cNvPr>
            <p:cNvCxnSpPr>
              <a:cxnSpLocks/>
              <a:stCxn id="148" idx="0"/>
              <a:endCxn id="147" idx="0"/>
            </p:cNvCxnSpPr>
            <p:nvPr/>
          </p:nvCxnSpPr>
          <p:spPr>
            <a:xfrm flipV="1">
              <a:off x="2395693" y="4964415"/>
              <a:ext cx="507597" cy="13836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EEBE465-ED00-45ED-85C7-08ABB570A5DF}"/>
              </a:ext>
            </a:extLst>
          </p:cNvPr>
          <p:cNvGrpSpPr/>
          <p:nvPr/>
        </p:nvGrpSpPr>
        <p:grpSpPr>
          <a:xfrm>
            <a:off x="2381169" y="5617256"/>
            <a:ext cx="563267" cy="339883"/>
            <a:chOff x="2419273" y="5617256"/>
            <a:chExt cx="563267" cy="339883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A3D5B572-FBBB-4C43-AF61-289E7B1F68E9}"/>
                </a:ext>
              </a:extLst>
            </p:cNvPr>
            <p:cNvSpPr/>
            <p:nvPr/>
          </p:nvSpPr>
          <p:spPr>
            <a:xfrm>
              <a:off x="2936821" y="5676623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6A6DCD23-8AEA-4A21-AB84-3D2EB5A8B9DA}"/>
                </a:ext>
              </a:extLst>
            </p:cNvPr>
            <p:cNvSpPr/>
            <p:nvPr/>
          </p:nvSpPr>
          <p:spPr>
            <a:xfrm>
              <a:off x="2885999" y="5934922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DFEB2CF0-8062-49FF-9A21-1A7A9A1792F1}"/>
                </a:ext>
              </a:extLst>
            </p:cNvPr>
            <p:cNvSpPr/>
            <p:nvPr/>
          </p:nvSpPr>
          <p:spPr>
            <a:xfrm>
              <a:off x="2419273" y="5839949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xmlns="" id="{AB5E81DB-68A0-4462-999E-8108D72E6D04}"/>
                </a:ext>
              </a:extLst>
            </p:cNvPr>
            <p:cNvCxnSpPr>
              <a:cxnSpLocks/>
              <a:stCxn id="167" idx="4"/>
              <a:endCxn id="169" idx="0"/>
            </p:cNvCxnSpPr>
            <p:nvPr/>
          </p:nvCxnSpPr>
          <p:spPr>
            <a:xfrm flipH="1">
              <a:off x="2435412" y="5722342"/>
              <a:ext cx="524269" cy="11760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7FB1F76C-CAF0-4ED0-8728-C900371342A5}"/>
                </a:ext>
              </a:extLst>
            </p:cNvPr>
            <p:cNvCxnSpPr>
              <a:stCxn id="167" idx="4"/>
              <a:endCxn id="168" idx="1"/>
            </p:cNvCxnSpPr>
            <p:nvPr/>
          </p:nvCxnSpPr>
          <p:spPr>
            <a:xfrm flipH="1">
              <a:off x="2888768" y="5722342"/>
              <a:ext cx="70913" cy="21534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xmlns="" id="{5EB216C3-2FC8-4D38-9E74-84ECC19F0528}"/>
                </a:ext>
              </a:extLst>
            </p:cNvPr>
            <p:cNvCxnSpPr>
              <a:cxnSpLocks/>
              <a:stCxn id="169" idx="0"/>
              <a:endCxn id="168" idx="0"/>
            </p:cNvCxnSpPr>
            <p:nvPr/>
          </p:nvCxnSpPr>
          <p:spPr>
            <a:xfrm>
              <a:off x="2435412" y="5839949"/>
              <a:ext cx="460042" cy="9497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E7F7ACDA-ACA0-4F99-A6EF-79EA2359657E}"/>
                </a:ext>
              </a:extLst>
            </p:cNvPr>
            <p:cNvSpPr/>
            <p:nvPr/>
          </p:nvSpPr>
          <p:spPr>
            <a:xfrm>
              <a:off x="2517534" y="5617256"/>
              <a:ext cx="339190" cy="339883"/>
            </a:xfrm>
            <a:custGeom>
              <a:avLst/>
              <a:gdLst>
                <a:gd name="connsiteX0" fmla="*/ 1428750 w 1785938"/>
                <a:gd name="connsiteY0" fmla="*/ 1075372 h 1789589"/>
                <a:gd name="connsiteX1" fmla="*/ 1190625 w 1785938"/>
                <a:gd name="connsiteY1" fmla="*/ 1161971 h 1789589"/>
                <a:gd name="connsiteX2" fmla="*/ 1190625 w 1785938"/>
                <a:gd name="connsiteY2" fmla="*/ 1434147 h 1789589"/>
                <a:gd name="connsiteX3" fmla="*/ 1313021 w 1785938"/>
                <a:gd name="connsiteY3" fmla="*/ 1600716 h 1789589"/>
                <a:gd name="connsiteX4" fmla="*/ 1407081 w 1785938"/>
                <a:gd name="connsiteY4" fmla="*/ 1652865 h 1789589"/>
                <a:gd name="connsiteX5" fmla="*/ 1428750 w 1785938"/>
                <a:gd name="connsiteY5" fmla="*/ 1662430 h 1789589"/>
                <a:gd name="connsiteX6" fmla="*/ 1450380 w 1785938"/>
                <a:gd name="connsiteY6" fmla="*/ 1652905 h 1789589"/>
                <a:gd name="connsiteX7" fmla="*/ 1450380 w 1785938"/>
                <a:gd name="connsiteY7" fmla="*/ 1652865 h 1789589"/>
                <a:gd name="connsiteX8" fmla="*/ 1544479 w 1785938"/>
                <a:gd name="connsiteY8" fmla="*/ 1600716 h 1789589"/>
                <a:gd name="connsiteX9" fmla="*/ 1666875 w 1785938"/>
                <a:gd name="connsiteY9" fmla="*/ 1434147 h 1789589"/>
                <a:gd name="connsiteX10" fmla="*/ 1666875 w 1785938"/>
                <a:gd name="connsiteY10" fmla="*/ 1161971 h 1789589"/>
                <a:gd name="connsiteX11" fmla="*/ 807244 w 1785938"/>
                <a:gd name="connsiteY11" fmla="*/ 952500 h 1789589"/>
                <a:gd name="connsiteX12" fmla="*/ 960398 w 1785938"/>
                <a:gd name="connsiteY12" fmla="*/ 966430 h 1789589"/>
                <a:gd name="connsiteX13" fmla="*/ 938847 w 1785938"/>
                <a:gd name="connsiteY13" fmla="*/ 1083508 h 1789589"/>
                <a:gd name="connsiteX14" fmla="*/ 807244 w 1785938"/>
                <a:gd name="connsiteY14" fmla="*/ 1071562 h 1789589"/>
                <a:gd name="connsiteX15" fmla="*/ 121841 w 1785938"/>
                <a:gd name="connsiteY15" fmla="*/ 1666875 h 1789589"/>
                <a:gd name="connsiteX16" fmla="*/ 1012031 w 1785938"/>
                <a:gd name="connsiteY16" fmla="*/ 1666875 h 1789589"/>
                <a:gd name="connsiteX17" fmla="*/ 1012031 w 1785938"/>
                <a:gd name="connsiteY17" fmla="*/ 1785937 h 1789589"/>
                <a:gd name="connsiteX18" fmla="*/ 0 w 1785938"/>
                <a:gd name="connsiteY18" fmla="*/ 1785937 h 1789589"/>
                <a:gd name="connsiteX19" fmla="*/ 0 w 1785938"/>
                <a:gd name="connsiteY19" fmla="*/ 1726406 h 1789589"/>
                <a:gd name="connsiteX20" fmla="*/ 807244 w 1785938"/>
                <a:gd name="connsiteY20" fmla="*/ 952500 h 1789589"/>
                <a:gd name="connsiteX21" fmla="*/ 1428750 w 1785938"/>
                <a:gd name="connsiteY21" fmla="*/ 948690 h 1789589"/>
                <a:gd name="connsiteX22" fmla="*/ 1785938 w 1785938"/>
                <a:gd name="connsiteY22" fmla="*/ 1078587 h 1789589"/>
                <a:gd name="connsiteX23" fmla="*/ 1785938 w 1785938"/>
                <a:gd name="connsiteY23" fmla="*/ 1434187 h 1789589"/>
                <a:gd name="connsiteX24" fmla="*/ 1610678 w 1785938"/>
                <a:gd name="connsiteY24" fmla="*/ 1699696 h 1789589"/>
                <a:gd name="connsiteX25" fmla="*/ 1500148 w 1785938"/>
                <a:gd name="connsiteY25" fmla="*/ 1761053 h 1789589"/>
                <a:gd name="connsiteX26" fmla="*/ 1448673 w 1785938"/>
                <a:gd name="connsiteY26" fmla="*/ 1782485 h 1789589"/>
                <a:gd name="connsiteX27" fmla="*/ 1428750 w 1785938"/>
                <a:gd name="connsiteY27" fmla="*/ 1789589 h 1789589"/>
                <a:gd name="connsiteX28" fmla="*/ 1408827 w 1785938"/>
                <a:gd name="connsiteY28" fmla="*/ 1782485 h 1789589"/>
                <a:gd name="connsiteX29" fmla="*/ 1357352 w 1785938"/>
                <a:gd name="connsiteY29" fmla="*/ 1761053 h 1789589"/>
                <a:gd name="connsiteX30" fmla="*/ 1246823 w 1785938"/>
                <a:gd name="connsiteY30" fmla="*/ 1699696 h 1789589"/>
                <a:gd name="connsiteX31" fmla="*/ 1071563 w 1785938"/>
                <a:gd name="connsiteY31" fmla="*/ 1434187 h 1789589"/>
                <a:gd name="connsiteX32" fmla="*/ 1071563 w 1785938"/>
                <a:gd name="connsiteY32" fmla="*/ 1078587 h 1789589"/>
                <a:gd name="connsiteX33" fmla="*/ 1488280 w 1785938"/>
                <a:gd name="connsiteY33" fmla="*/ 416719 h 1789589"/>
                <a:gd name="connsiteX34" fmla="*/ 1726405 w 1785938"/>
                <a:gd name="connsiteY34" fmla="*/ 416719 h 1789589"/>
                <a:gd name="connsiteX35" fmla="*/ 1726405 w 1785938"/>
                <a:gd name="connsiteY35" fmla="*/ 535782 h 1789589"/>
                <a:gd name="connsiteX36" fmla="*/ 1488280 w 1785938"/>
                <a:gd name="connsiteY36" fmla="*/ 535782 h 1789589"/>
                <a:gd name="connsiteX37" fmla="*/ 1488280 w 1785938"/>
                <a:gd name="connsiteY37" fmla="*/ 178594 h 1789589"/>
                <a:gd name="connsiteX38" fmla="*/ 1726405 w 1785938"/>
                <a:gd name="connsiteY38" fmla="*/ 178594 h 1789589"/>
                <a:gd name="connsiteX39" fmla="*/ 1726405 w 1785938"/>
                <a:gd name="connsiteY39" fmla="*/ 297657 h 1789589"/>
                <a:gd name="connsiteX40" fmla="*/ 1488280 w 1785938"/>
                <a:gd name="connsiteY40" fmla="*/ 297657 h 1789589"/>
                <a:gd name="connsiteX41" fmla="*/ 892968 w 1785938"/>
                <a:gd name="connsiteY41" fmla="*/ 119063 h 1789589"/>
                <a:gd name="connsiteX42" fmla="*/ 595312 w 1785938"/>
                <a:gd name="connsiteY42" fmla="*/ 416719 h 1789589"/>
                <a:gd name="connsiteX43" fmla="*/ 892968 w 1785938"/>
                <a:gd name="connsiteY43" fmla="*/ 714375 h 1789589"/>
                <a:gd name="connsiteX44" fmla="*/ 1190624 w 1785938"/>
                <a:gd name="connsiteY44" fmla="*/ 416719 h 1789589"/>
                <a:gd name="connsiteX45" fmla="*/ 892968 w 1785938"/>
                <a:gd name="connsiteY45" fmla="*/ 119063 h 1789589"/>
                <a:gd name="connsiteX46" fmla="*/ 892968 w 1785938"/>
                <a:gd name="connsiteY46" fmla="*/ 0 h 1789589"/>
                <a:gd name="connsiteX47" fmla="*/ 1309687 w 1785938"/>
                <a:gd name="connsiteY47" fmla="*/ 416719 h 1789589"/>
                <a:gd name="connsiteX48" fmla="*/ 892968 w 1785938"/>
                <a:gd name="connsiteY48" fmla="*/ 833438 h 1789589"/>
                <a:gd name="connsiteX49" fmla="*/ 476249 w 1785938"/>
                <a:gd name="connsiteY49" fmla="*/ 416719 h 1789589"/>
                <a:gd name="connsiteX50" fmla="*/ 892968 w 1785938"/>
                <a:gd name="connsiteY50" fmla="*/ 0 h 178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85938" h="1789589">
                  <a:moveTo>
                    <a:pt x="1428750" y="1075372"/>
                  </a:moveTo>
                  <a:lnTo>
                    <a:pt x="1190625" y="1161971"/>
                  </a:lnTo>
                  <a:lnTo>
                    <a:pt x="1190625" y="1434147"/>
                  </a:lnTo>
                  <a:cubicBezTo>
                    <a:pt x="1190625" y="1491178"/>
                    <a:pt x="1234837" y="1548447"/>
                    <a:pt x="1313021" y="1600716"/>
                  </a:cubicBezTo>
                  <a:cubicBezTo>
                    <a:pt x="1342708" y="1620560"/>
                    <a:pt x="1374934" y="1638062"/>
                    <a:pt x="1407081" y="1652865"/>
                  </a:cubicBezTo>
                  <a:cubicBezTo>
                    <a:pt x="1415177" y="1656596"/>
                    <a:pt x="1422479" y="1659771"/>
                    <a:pt x="1428750" y="1662430"/>
                  </a:cubicBezTo>
                  <a:cubicBezTo>
                    <a:pt x="1435021" y="1659771"/>
                    <a:pt x="1442323" y="1656596"/>
                    <a:pt x="1450380" y="1652905"/>
                  </a:cubicBezTo>
                  <a:lnTo>
                    <a:pt x="1450380" y="1652865"/>
                  </a:lnTo>
                  <a:cubicBezTo>
                    <a:pt x="1483062" y="1637971"/>
                    <a:pt x="1514525" y="1620534"/>
                    <a:pt x="1544479" y="1600716"/>
                  </a:cubicBezTo>
                  <a:cubicBezTo>
                    <a:pt x="1622663" y="1548447"/>
                    <a:pt x="1666875" y="1491178"/>
                    <a:pt x="1666875" y="1434147"/>
                  </a:cubicBezTo>
                  <a:lnTo>
                    <a:pt x="1666875" y="1161971"/>
                  </a:lnTo>
                  <a:close/>
                  <a:moveTo>
                    <a:pt x="807244" y="952500"/>
                  </a:moveTo>
                  <a:cubicBezTo>
                    <a:pt x="858612" y="952479"/>
                    <a:pt x="909876" y="957142"/>
                    <a:pt x="960398" y="966430"/>
                  </a:cubicBezTo>
                  <a:lnTo>
                    <a:pt x="938847" y="1083508"/>
                  </a:lnTo>
                  <a:cubicBezTo>
                    <a:pt x="895826" y="1075571"/>
                    <a:pt x="851813" y="1071562"/>
                    <a:pt x="807244" y="1071562"/>
                  </a:cubicBezTo>
                  <a:cubicBezTo>
                    <a:pt x="447754" y="1071562"/>
                    <a:pt x="153472" y="1333619"/>
                    <a:pt x="121841" y="1666875"/>
                  </a:cubicBezTo>
                  <a:lnTo>
                    <a:pt x="1012031" y="1666875"/>
                  </a:lnTo>
                  <a:lnTo>
                    <a:pt x="1012031" y="1785937"/>
                  </a:lnTo>
                  <a:lnTo>
                    <a:pt x="0" y="1785937"/>
                  </a:lnTo>
                  <a:lnTo>
                    <a:pt x="0" y="1726406"/>
                  </a:lnTo>
                  <a:cubicBezTo>
                    <a:pt x="0" y="1298376"/>
                    <a:pt x="362029" y="952500"/>
                    <a:pt x="807244" y="952500"/>
                  </a:cubicBezTo>
                  <a:close/>
                  <a:moveTo>
                    <a:pt x="1428750" y="948690"/>
                  </a:moveTo>
                  <a:lnTo>
                    <a:pt x="1785938" y="1078587"/>
                  </a:lnTo>
                  <a:lnTo>
                    <a:pt x="1785938" y="1434187"/>
                  </a:lnTo>
                  <a:cubicBezTo>
                    <a:pt x="1785938" y="1540272"/>
                    <a:pt x="1718508" y="1627545"/>
                    <a:pt x="1610678" y="1699696"/>
                  </a:cubicBezTo>
                  <a:cubicBezTo>
                    <a:pt x="1575503" y="1723020"/>
                    <a:pt x="1538546" y="1743536"/>
                    <a:pt x="1500148" y="1761053"/>
                  </a:cubicBezTo>
                  <a:cubicBezTo>
                    <a:pt x="1483298" y="1768917"/>
                    <a:pt x="1466125" y="1776067"/>
                    <a:pt x="1448673" y="1782485"/>
                  </a:cubicBezTo>
                  <a:lnTo>
                    <a:pt x="1428750" y="1789589"/>
                  </a:lnTo>
                  <a:lnTo>
                    <a:pt x="1408827" y="1782485"/>
                  </a:lnTo>
                  <a:cubicBezTo>
                    <a:pt x="1391375" y="1776067"/>
                    <a:pt x="1374202" y="1768917"/>
                    <a:pt x="1357352" y="1761053"/>
                  </a:cubicBezTo>
                  <a:cubicBezTo>
                    <a:pt x="1318955" y="1743536"/>
                    <a:pt x="1281997" y="1723020"/>
                    <a:pt x="1246823" y="1699696"/>
                  </a:cubicBezTo>
                  <a:cubicBezTo>
                    <a:pt x="1139031" y="1627545"/>
                    <a:pt x="1071563" y="1540272"/>
                    <a:pt x="1071563" y="1434187"/>
                  </a:cubicBezTo>
                  <a:lnTo>
                    <a:pt x="1071563" y="1078587"/>
                  </a:lnTo>
                  <a:close/>
                  <a:moveTo>
                    <a:pt x="1488280" y="416719"/>
                  </a:moveTo>
                  <a:lnTo>
                    <a:pt x="1726405" y="416719"/>
                  </a:lnTo>
                  <a:lnTo>
                    <a:pt x="1726405" y="535782"/>
                  </a:lnTo>
                  <a:lnTo>
                    <a:pt x="1488280" y="535782"/>
                  </a:lnTo>
                  <a:close/>
                  <a:moveTo>
                    <a:pt x="1488280" y="178594"/>
                  </a:moveTo>
                  <a:lnTo>
                    <a:pt x="1726405" y="178594"/>
                  </a:lnTo>
                  <a:lnTo>
                    <a:pt x="1726405" y="297657"/>
                  </a:lnTo>
                  <a:lnTo>
                    <a:pt x="1488280" y="297657"/>
                  </a:lnTo>
                  <a:close/>
                  <a:moveTo>
                    <a:pt x="892968" y="119063"/>
                  </a:moveTo>
                  <a:cubicBezTo>
                    <a:pt x="728577" y="119063"/>
                    <a:pt x="595312" y="252328"/>
                    <a:pt x="595312" y="416719"/>
                  </a:cubicBezTo>
                  <a:cubicBezTo>
                    <a:pt x="595312" y="581110"/>
                    <a:pt x="728577" y="714375"/>
                    <a:pt x="892968" y="714375"/>
                  </a:cubicBezTo>
                  <a:cubicBezTo>
                    <a:pt x="1057359" y="714375"/>
                    <a:pt x="1190624" y="581110"/>
                    <a:pt x="1190624" y="416719"/>
                  </a:cubicBezTo>
                  <a:cubicBezTo>
                    <a:pt x="1190624" y="252328"/>
                    <a:pt x="1057359" y="119063"/>
                    <a:pt x="892968" y="119063"/>
                  </a:cubicBezTo>
                  <a:close/>
                  <a:moveTo>
                    <a:pt x="892968" y="0"/>
                  </a:moveTo>
                  <a:cubicBezTo>
                    <a:pt x="1123116" y="0"/>
                    <a:pt x="1309687" y="186571"/>
                    <a:pt x="1309687" y="416719"/>
                  </a:cubicBezTo>
                  <a:cubicBezTo>
                    <a:pt x="1309687" y="646867"/>
                    <a:pt x="1123116" y="833438"/>
                    <a:pt x="892968" y="833438"/>
                  </a:cubicBezTo>
                  <a:cubicBezTo>
                    <a:pt x="662820" y="833438"/>
                    <a:pt x="476249" y="646867"/>
                    <a:pt x="476249" y="416719"/>
                  </a:cubicBezTo>
                  <a:cubicBezTo>
                    <a:pt x="476249" y="186571"/>
                    <a:pt x="662820" y="0"/>
                    <a:pt x="89296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3C8CFC80-3A44-4813-8634-8EE04332F1E9}"/>
              </a:ext>
            </a:extLst>
          </p:cNvPr>
          <p:cNvSpPr/>
          <p:nvPr/>
        </p:nvSpPr>
        <p:spPr>
          <a:xfrm>
            <a:off x="2656314" y="2796168"/>
            <a:ext cx="723974" cy="1244277"/>
          </a:xfrm>
          <a:custGeom>
            <a:avLst/>
            <a:gdLst/>
            <a:ahLst/>
            <a:cxnLst/>
            <a:rect l="l" t="t" r="r" b="b"/>
            <a:pathLst>
              <a:path w="723974" h="1244277">
                <a:moveTo>
                  <a:pt x="287536" y="0"/>
                </a:moveTo>
                <a:lnTo>
                  <a:pt x="436439" y="0"/>
                </a:lnTo>
                <a:lnTo>
                  <a:pt x="723974" y="1244277"/>
                </a:lnTo>
                <a:lnTo>
                  <a:pt x="568226" y="1244277"/>
                </a:lnTo>
                <a:lnTo>
                  <a:pt x="511826" y="957597"/>
                </a:lnTo>
                <a:lnTo>
                  <a:pt x="212149" y="957597"/>
                </a:lnTo>
                <a:lnTo>
                  <a:pt x="155749" y="1244277"/>
                </a:lnTo>
                <a:lnTo>
                  <a:pt x="0" y="1244277"/>
                </a:lnTo>
                <a:lnTo>
                  <a:pt x="287536" y="0"/>
                </a:lnTo>
                <a:close/>
                <a:moveTo>
                  <a:pt x="361987" y="195969"/>
                </a:moveTo>
                <a:lnTo>
                  <a:pt x="238581" y="823242"/>
                </a:lnTo>
                <a:lnTo>
                  <a:pt x="485394" y="823242"/>
                </a:lnTo>
                <a:lnTo>
                  <a:pt x="361987" y="1959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xmlns="" id="{EBBA1833-F6F3-4A6B-8F15-3C4FCE24EFC3}"/>
              </a:ext>
            </a:extLst>
          </p:cNvPr>
          <p:cNvSpPr/>
          <p:nvPr/>
        </p:nvSpPr>
        <p:spPr>
          <a:xfrm rot="3215891">
            <a:off x="2306302" y="3665768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9039956C-84D7-4ADF-A89A-17E99C14D8EF}"/>
              </a:ext>
            </a:extLst>
          </p:cNvPr>
          <p:cNvSpPr/>
          <p:nvPr/>
        </p:nvSpPr>
        <p:spPr>
          <a:xfrm>
            <a:off x="592142" y="2783331"/>
            <a:ext cx="578495" cy="1269951"/>
          </a:xfrm>
          <a:custGeom>
            <a:avLst/>
            <a:gdLst/>
            <a:ahLst/>
            <a:cxnLst/>
            <a:rect l="l" t="t" r="r" b="b"/>
            <a:pathLst>
              <a:path w="578495" h="1269951">
                <a:moveTo>
                  <a:pt x="289248" y="0"/>
                </a:moveTo>
                <a:cubicBezTo>
                  <a:pt x="350292" y="0"/>
                  <a:pt x="402494" y="12551"/>
                  <a:pt x="445852" y="37654"/>
                </a:cubicBezTo>
                <a:cubicBezTo>
                  <a:pt x="489211" y="62756"/>
                  <a:pt x="522158" y="99126"/>
                  <a:pt x="544693" y="146763"/>
                </a:cubicBezTo>
                <a:cubicBezTo>
                  <a:pt x="567228" y="194401"/>
                  <a:pt x="578495" y="251594"/>
                  <a:pt x="578495" y="318344"/>
                </a:cubicBezTo>
                <a:lnTo>
                  <a:pt x="578495" y="367122"/>
                </a:lnTo>
                <a:lnTo>
                  <a:pt x="434727" y="367122"/>
                </a:lnTo>
                <a:lnTo>
                  <a:pt x="434727" y="318344"/>
                </a:lnTo>
                <a:cubicBezTo>
                  <a:pt x="434727" y="280120"/>
                  <a:pt x="429165" y="247601"/>
                  <a:pt x="418040" y="220787"/>
                </a:cubicBezTo>
                <a:cubicBezTo>
                  <a:pt x="406915" y="193973"/>
                  <a:pt x="390370" y="173577"/>
                  <a:pt x="368406" y="159600"/>
                </a:cubicBezTo>
                <a:cubicBezTo>
                  <a:pt x="346441" y="145622"/>
                  <a:pt x="320055" y="138634"/>
                  <a:pt x="289248" y="138634"/>
                </a:cubicBezTo>
                <a:cubicBezTo>
                  <a:pt x="259011" y="138634"/>
                  <a:pt x="233053" y="145622"/>
                  <a:pt x="211374" y="159600"/>
                </a:cubicBezTo>
                <a:cubicBezTo>
                  <a:pt x="189694" y="173577"/>
                  <a:pt x="173007" y="194116"/>
                  <a:pt x="161311" y="221215"/>
                </a:cubicBezTo>
                <a:cubicBezTo>
                  <a:pt x="149616" y="248314"/>
                  <a:pt x="143768" y="280975"/>
                  <a:pt x="143768" y="319199"/>
                </a:cubicBezTo>
                <a:lnTo>
                  <a:pt x="143768" y="951607"/>
                </a:lnTo>
                <a:cubicBezTo>
                  <a:pt x="143768" y="989261"/>
                  <a:pt x="149616" y="1021494"/>
                  <a:pt x="161311" y="1048308"/>
                </a:cubicBezTo>
                <a:cubicBezTo>
                  <a:pt x="173007" y="1075122"/>
                  <a:pt x="189694" y="1095660"/>
                  <a:pt x="211374" y="1109923"/>
                </a:cubicBezTo>
                <a:cubicBezTo>
                  <a:pt x="233053" y="1124186"/>
                  <a:pt x="259011" y="1131317"/>
                  <a:pt x="289248" y="1131317"/>
                </a:cubicBezTo>
                <a:cubicBezTo>
                  <a:pt x="320055" y="1131317"/>
                  <a:pt x="346441" y="1124186"/>
                  <a:pt x="368406" y="1109923"/>
                </a:cubicBezTo>
                <a:cubicBezTo>
                  <a:pt x="390370" y="1095660"/>
                  <a:pt x="406915" y="1075122"/>
                  <a:pt x="418040" y="1048308"/>
                </a:cubicBezTo>
                <a:cubicBezTo>
                  <a:pt x="429165" y="1021494"/>
                  <a:pt x="434727" y="989261"/>
                  <a:pt x="434727" y="951607"/>
                </a:cubicBezTo>
                <a:lnTo>
                  <a:pt x="434727" y="901973"/>
                </a:lnTo>
                <a:lnTo>
                  <a:pt x="578495" y="901973"/>
                </a:lnTo>
                <a:lnTo>
                  <a:pt x="578495" y="951607"/>
                </a:lnTo>
                <a:cubicBezTo>
                  <a:pt x="578495" y="1018357"/>
                  <a:pt x="567228" y="1075550"/>
                  <a:pt x="544693" y="1123188"/>
                </a:cubicBezTo>
                <a:cubicBezTo>
                  <a:pt x="522158" y="1170825"/>
                  <a:pt x="489211" y="1207195"/>
                  <a:pt x="445852" y="1232297"/>
                </a:cubicBezTo>
                <a:cubicBezTo>
                  <a:pt x="402494" y="1257399"/>
                  <a:pt x="350292" y="1269951"/>
                  <a:pt x="289248" y="1269951"/>
                </a:cubicBezTo>
                <a:cubicBezTo>
                  <a:pt x="228774" y="1269951"/>
                  <a:pt x="176858" y="1257399"/>
                  <a:pt x="133499" y="1232297"/>
                </a:cubicBezTo>
                <a:cubicBezTo>
                  <a:pt x="90141" y="1207195"/>
                  <a:pt x="57051" y="1170825"/>
                  <a:pt x="34231" y="1123188"/>
                </a:cubicBezTo>
                <a:cubicBezTo>
                  <a:pt x="11411" y="1075550"/>
                  <a:pt x="0" y="1018357"/>
                  <a:pt x="0" y="951607"/>
                </a:cubicBezTo>
                <a:lnTo>
                  <a:pt x="0" y="319199"/>
                </a:lnTo>
                <a:cubicBezTo>
                  <a:pt x="0" y="251879"/>
                  <a:pt x="11411" y="194401"/>
                  <a:pt x="34231" y="146763"/>
                </a:cubicBezTo>
                <a:cubicBezTo>
                  <a:pt x="57051" y="99126"/>
                  <a:pt x="89998" y="62756"/>
                  <a:pt x="133071" y="37654"/>
                </a:cubicBezTo>
                <a:cubicBezTo>
                  <a:pt x="176145" y="12551"/>
                  <a:pt x="228204" y="0"/>
                  <a:pt x="28924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115113B1-483B-4428-B58F-BE3669096353}"/>
              </a:ext>
            </a:extLst>
          </p:cNvPr>
          <p:cNvSpPr/>
          <p:nvPr/>
        </p:nvSpPr>
        <p:spPr>
          <a:xfrm>
            <a:off x="4135443" y="2783331"/>
            <a:ext cx="617860" cy="1269951"/>
          </a:xfrm>
          <a:custGeom>
            <a:avLst/>
            <a:gdLst/>
            <a:ahLst/>
            <a:cxnLst/>
            <a:rect l="l" t="t" r="r" b="b"/>
            <a:pathLst>
              <a:path w="617860" h="1269951">
                <a:moveTo>
                  <a:pt x="308930" y="0"/>
                </a:moveTo>
                <a:cubicBezTo>
                  <a:pt x="373968" y="0"/>
                  <a:pt x="429592" y="12123"/>
                  <a:pt x="475803" y="36370"/>
                </a:cubicBezTo>
                <a:cubicBezTo>
                  <a:pt x="522014" y="60617"/>
                  <a:pt x="557243" y="96131"/>
                  <a:pt x="581490" y="142912"/>
                </a:cubicBezTo>
                <a:cubicBezTo>
                  <a:pt x="605736" y="189694"/>
                  <a:pt x="617860" y="246174"/>
                  <a:pt x="617860" y="312353"/>
                </a:cubicBezTo>
                <a:lnTo>
                  <a:pt x="617860" y="956742"/>
                </a:lnTo>
                <a:cubicBezTo>
                  <a:pt x="617860" y="1022921"/>
                  <a:pt x="605736" y="1079401"/>
                  <a:pt x="581490" y="1126183"/>
                </a:cubicBezTo>
                <a:cubicBezTo>
                  <a:pt x="557243" y="1172964"/>
                  <a:pt x="522014" y="1208621"/>
                  <a:pt x="475803" y="1233153"/>
                </a:cubicBezTo>
                <a:cubicBezTo>
                  <a:pt x="429592" y="1257685"/>
                  <a:pt x="373968" y="1269951"/>
                  <a:pt x="308930" y="1269951"/>
                </a:cubicBezTo>
                <a:cubicBezTo>
                  <a:pt x="243892" y="1269951"/>
                  <a:pt x="188267" y="1257685"/>
                  <a:pt x="142056" y="1233153"/>
                </a:cubicBezTo>
                <a:cubicBezTo>
                  <a:pt x="95845" y="1208621"/>
                  <a:pt x="60616" y="1172964"/>
                  <a:pt x="36370" y="1126183"/>
                </a:cubicBezTo>
                <a:cubicBezTo>
                  <a:pt x="12123" y="1079401"/>
                  <a:pt x="0" y="1022921"/>
                  <a:pt x="0" y="956742"/>
                </a:cubicBezTo>
                <a:lnTo>
                  <a:pt x="0" y="312353"/>
                </a:lnTo>
                <a:cubicBezTo>
                  <a:pt x="0" y="246174"/>
                  <a:pt x="12123" y="189694"/>
                  <a:pt x="36370" y="142912"/>
                </a:cubicBezTo>
                <a:cubicBezTo>
                  <a:pt x="60616" y="96131"/>
                  <a:pt x="95845" y="60617"/>
                  <a:pt x="142056" y="36370"/>
                </a:cubicBezTo>
                <a:cubicBezTo>
                  <a:pt x="188267" y="12123"/>
                  <a:pt x="243892" y="0"/>
                  <a:pt x="308930" y="0"/>
                </a:cubicBezTo>
                <a:close/>
                <a:moveTo>
                  <a:pt x="308930" y="139489"/>
                </a:moveTo>
                <a:cubicBezTo>
                  <a:pt x="274128" y="139489"/>
                  <a:pt x="244320" y="146050"/>
                  <a:pt x="219503" y="159172"/>
                </a:cubicBezTo>
                <a:cubicBezTo>
                  <a:pt x="194685" y="172294"/>
                  <a:pt x="175716" y="191406"/>
                  <a:pt x="162594" y="216508"/>
                </a:cubicBezTo>
                <a:cubicBezTo>
                  <a:pt x="149472" y="241610"/>
                  <a:pt x="142912" y="271847"/>
                  <a:pt x="142912" y="307219"/>
                </a:cubicBezTo>
                <a:lnTo>
                  <a:pt x="142912" y="962732"/>
                </a:lnTo>
                <a:cubicBezTo>
                  <a:pt x="142912" y="998104"/>
                  <a:pt x="149472" y="1028341"/>
                  <a:pt x="162594" y="1053443"/>
                </a:cubicBezTo>
                <a:cubicBezTo>
                  <a:pt x="175716" y="1078545"/>
                  <a:pt x="194685" y="1097657"/>
                  <a:pt x="219503" y="1110779"/>
                </a:cubicBezTo>
                <a:cubicBezTo>
                  <a:pt x="244320" y="1123901"/>
                  <a:pt x="274128" y="1130461"/>
                  <a:pt x="308930" y="1130461"/>
                </a:cubicBezTo>
                <a:cubicBezTo>
                  <a:pt x="344301" y="1130461"/>
                  <a:pt x="374395" y="1123901"/>
                  <a:pt x="399212" y="1110779"/>
                </a:cubicBezTo>
                <a:cubicBezTo>
                  <a:pt x="424030" y="1097657"/>
                  <a:pt x="442856" y="1078545"/>
                  <a:pt x="455693" y="1053443"/>
                </a:cubicBezTo>
                <a:cubicBezTo>
                  <a:pt x="468529" y="1028341"/>
                  <a:pt x="474948" y="998104"/>
                  <a:pt x="474948" y="962732"/>
                </a:cubicBezTo>
                <a:lnTo>
                  <a:pt x="474948" y="307219"/>
                </a:lnTo>
                <a:cubicBezTo>
                  <a:pt x="474948" y="271847"/>
                  <a:pt x="468529" y="241610"/>
                  <a:pt x="455693" y="216508"/>
                </a:cubicBezTo>
                <a:cubicBezTo>
                  <a:pt x="442856" y="191406"/>
                  <a:pt x="424030" y="172294"/>
                  <a:pt x="399212" y="159172"/>
                </a:cubicBezTo>
                <a:cubicBezTo>
                  <a:pt x="374395" y="146050"/>
                  <a:pt x="344301" y="139489"/>
                  <a:pt x="308930" y="1394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EC400151-935F-488F-9EAB-57C00BA40A44}"/>
              </a:ext>
            </a:extLst>
          </p:cNvPr>
          <p:cNvSpPr/>
          <p:nvPr/>
        </p:nvSpPr>
        <p:spPr>
          <a:xfrm>
            <a:off x="4935542" y="2783331"/>
            <a:ext cx="602456" cy="1269951"/>
          </a:xfrm>
          <a:custGeom>
            <a:avLst/>
            <a:gdLst/>
            <a:ahLst/>
            <a:cxnLst/>
            <a:rect l="l" t="t" r="r" b="b"/>
            <a:pathLst>
              <a:path w="602456" h="1269951">
                <a:moveTo>
                  <a:pt x="298661" y="0"/>
                </a:moveTo>
                <a:cubicBezTo>
                  <a:pt x="360276" y="0"/>
                  <a:pt x="413048" y="12123"/>
                  <a:pt x="456977" y="36370"/>
                </a:cubicBezTo>
                <a:cubicBezTo>
                  <a:pt x="500906" y="60617"/>
                  <a:pt x="534423" y="95988"/>
                  <a:pt x="557529" y="142485"/>
                </a:cubicBezTo>
                <a:cubicBezTo>
                  <a:pt x="580635" y="188981"/>
                  <a:pt x="592187" y="244748"/>
                  <a:pt x="592187" y="309786"/>
                </a:cubicBezTo>
                <a:lnTo>
                  <a:pt x="592187" y="370545"/>
                </a:lnTo>
                <a:lnTo>
                  <a:pt x="439006" y="370545"/>
                </a:lnTo>
                <a:lnTo>
                  <a:pt x="439006" y="309786"/>
                </a:lnTo>
                <a:cubicBezTo>
                  <a:pt x="439006" y="273274"/>
                  <a:pt x="433587" y="242181"/>
                  <a:pt x="422746" y="216508"/>
                </a:cubicBezTo>
                <a:cubicBezTo>
                  <a:pt x="411907" y="190835"/>
                  <a:pt x="396075" y="171438"/>
                  <a:pt x="375252" y="158316"/>
                </a:cubicBezTo>
                <a:cubicBezTo>
                  <a:pt x="354429" y="145194"/>
                  <a:pt x="328898" y="138634"/>
                  <a:pt x="298661" y="138634"/>
                </a:cubicBezTo>
                <a:cubicBezTo>
                  <a:pt x="266142" y="138634"/>
                  <a:pt x="238187" y="145622"/>
                  <a:pt x="214796" y="159600"/>
                </a:cubicBezTo>
                <a:cubicBezTo>
                  <a:pt x="191406" y="173577"/>
                  <a:pt x="173577" y="194116"/>
                  <a:pt x="161311" y="221215"/>
                </a:cubicBezTo>
                <a:cubicBezTo>
                  <a:pt x="149046" y="248314"/>
                  <a:pt x="142912" y="280975"/>
                  <a:pt x="142912" y="319199"/>
                </a:cubicBezTo>
                <a:lnTo>
                  <a:pt x="142912" y="968723"/>
                </a:lnTo>
                <a:cubicBezTo>
                  <a:pt x="142912" y="1002953"/>
                  <a:pt x="149331" y="1032191"/>
                  <a:pt x="162167" y="1056438"/>
                </a:cubicBezTo>
                <a:cubicBezTo>
                  <a:pt x="175003" y="1080685"/>
                  <a:pt x="193402" y="1099226"/>
                  <a:pt x="217364" y="1112063"/>
                </a:cubicBezTo>
                <a:cubicBezTo>
                  <a:pt x="241325" y="1124899"/>
                  <a:pt x="270136" y="1131317"/>
                  <a:pt x="303796" y="1131317"/>
                </a:cubicBezTo>
                <a:cubicBezTo>
                  <a:pt x="336885" y="1131317"/>
                  <a:pt x="364983" y="1124328"/>
                  <a:pt x="388088" y="1110351"/>
                </a:cubicBezTo>
                <a:cubicBezTo>
                  <a:pt x="411194" y="1096374"/>
                  <a:pt x="428880" y="1076121"/>
                  <a:pt x="441145" y="1049592"/>
                </a:cubicBezTo>
                <a:cubicBezTo>
                  <a:pt x="453411" y="1023063"/>
                  <a:pt x="459544" y="990972"/>
                  <a:pt x="459544" y="953319"/>
                </a:cubicBezTo>
                <a:lnTo>
                  <a:pt x="459544" y="721407"/>
                </a:lnTo>
                <a:lnTo>
                  <a:pt x="299517" y="721407"/>
                </a:lnTo>
                <a:lnTo>
                  <a:pt x="299517" y="587053"/>
                </a:lnTo>
                <a:lnTo>
                  <a:pt x="602456" y="587053"/>
                </a:lnTo>
                <a:lnTo>
                  <a:pt x="602456" y="949896"/>
                </a:lnTo>
                <a:cubicBezTo>
                  <a:pt x="602456" y="1017216"/>
                  <a:pt x="590761" y="1074837"/>
                  <a:pt x="567370" y="1122760"/>
                </a:cubicBezTo>
                <a:cubicBezTo>
                  <a:pt x="543979" y="1170682"/>
                  <a:pt x="509892" y="1207195"/>
                  <a:pt x="465107" y="1232297"/>
                </a:cubicBezTo>
                <a:cubicBezTo>
                  <a:pt x="420322" y="1257399"/>
                  <a:pt x="366552" y="1269951"/>
                  <a:pt x="303796" y="1269951"/>
                </a:cubicBezTo>
                <a:cubicBezTo>
                  <a:pt x="239899" y="1269951"/>
                  <a:pt x="185130" y="1258113"/>
                  <a:pt x="139489" y="1234437"/>
                </a:cubicBezTo>
                <a:cubicBezTo>
                  <a:pt x="93849" y="1210760"/>
                  <a:pt x="59191" y="1176387"/>
                  <a:pt x="35514" y="1131317"/>
                </a:cubicBezTo>
                <a:cubicBezTo>
                  <a:pt x="11838" y="1086247"/>
                  <a:pt x="0" y="1032049"/>
                  <a:pt x="0" y="968723"/>
                </a:cubicBezTo>
                <a:lnTo>
                  <a:pt x="0" y="319199"/>
                </a:lnTo>
                <a:cubicBezTo>
                  <a:pt x="0" y="251879"/>
                  <a:pt x="11696" y="194401"/>
                  <a:pt x="35086" y="146763"/>
                </a:cubicBezTo>
                <a:cubicBezTo>
                  <a:pt x="58477" y="99126"/>
                  <a:pt x="92565" y="62756"/>
                  <a:pt x="137350" y="37654"/>
                </a:cubicBezTo>
                <a:cubicBezTo>
                  <a:pt x="182135" y="12551"/>
                  <a:pt x="235906" y="0"/>
                  <a:pt x="29866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94DE0224-CD78-41C4-9625-B61AD357B5A3}"/>
              </a:ext>
            </a:extLst>
          </p:cNvPr>
          <p:cNvSpPr/>
          <p:nvPr/>
        </p:nvSpPr>
        <p:spPr>
          <a:xfrm>
            <a:off x="1265664" y="2796168"/>
            <a:ext cx="723975" cy="1244277"/>
          </a:xfrm>
          <a:custGeom>
            <a:avLst/>
            <a:gdLst/>
            <a:ahLst/>
            <a:cxnLst/>
            <a:rect l="l" t="t" r="r" b="b"/>
            <a:pathLst>
              <a:path w="723975" h="1244277">
                <a:moveTo>
                  <a:pt x="287536" y="0"/>
                </a:moveTo>
                <a:lnTo>
                  <a:pt x="436439" y="0"/>
                </a:lnTo>
                <a:lnTo>
                  <a:pt x="723975" y="1244277"/>
                </a:lnTo>
                <a:lnTo>
                  <a:pt x="568226" y="1244277"/>
                </a:lnTo>
                <a:lnTo>
                  <a:pt x="511826" y="957597"/>
                </a:lnTo>
                <a:lnTo>
                  <a:pt x="212149" y="957597"/>
                </a:lnTo>
                <a:lnTo>
                  <a:pt x="155749" y="1244277"/>
                </a:lnTo>
                <a:lnTo>
                  <a:pt x="0" y="1244277"/>
                </a:lnTo>
                <a:lnTo>
                  <a:pt x="287536" y="0"/>
                </a:lnTo>
                <a:close/>
                <a:moveTo>
                  <a:pt x="361987" y="195969"/>
                </a:moveTo>
                <a:lnTo>
                  <a:pt x="238581" y="823242"/>
                </a:lnTo>
                <a:lnTo>
                  <a:pt x="485394" y="823242"/>
                </a:lnTo>
                <a:lnTo>
                  <a:pt x="361987" y="1959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934421E9-6B8F-43CB-B6C4-A6E80CB826D1}"/>
              </a:ext>
            </a:extLst>
          </p:cNvPr>
          <p:cNvSpPr/>
          <p:nvPr/>
        </p:nvSpPr>
        <p:spPr>
          <a:xfrm>
            <a:off x="2021041" y="2796168"/>
            <a:ext cx="604168" cy="1244277"/>
          </a:xfrm>
          <a:custGeom>
            <a:avLst/>
            <a:gdLst/>
            <a:ahLst/>
            <a:cxnLst/>
            <a:rect l="l" t="t" r="r" b="b"/>
            <a:pathLst>
              <a:path w="604168" h="1244277">
                <a:moveTo>
                  <a:pt x="0" y="0"/>
                </a:moveTo>
                <a:lnTo>
                  <a:pt x="604168" y="0"/>
                </a:lnTo>
                <a:lnTo>
                  <a:pt x="604168" y="134354"/>
                </a:lnTo>
                <a:lnTo>
                  <a:pt x="373968" y="134354"/>
                </a:lnTo>
                <a:lnTo>
                  <a:pt x="373968" y="1244277"/>
                </a:lnTo>
                <a:lnTo>
                  <a:pt x="231056" y="1244277"/>
                </a:lnTo>
                <a:lnTo>
                  <a:pt x="231056" y="134354"/>
                </a:lnTo>
                <a:lnTo>
                  <a:pt x="0" y="13435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F7C400A9-A5F0-4628-A29E-48B69104B6F7}"/>
              </a:ext>
            </a:extLst>
          </p:cNvPr>
          <p:cNvSpPr/>
          <p:nvPr/>
        </p:nvSpPr>
        <p:spPr>
          <a:xfrm>
            <a:off x="3487742" y="2796168"/>
            <a:ext cx="516880" cy="1244277"/>
          </a:xfrm>
          <a:custGeom>
            <a:avLst/>
            <a:gdLst/>
            <a:ahLst/>
            <a:cxnLst/>
            <a:rect l="l" t="t" r="r" b="b"/>
            <a:pathLst>
              <a:path w="516880" h="1244277">
                <a:moveTo>
                  <a:pt x="0" y="0"/>
                </a:moveTo>
                <a:lnTo>
                  <a:pt x="142913" y="0"/>
                </a:lnTo>
                <a:lnTo>
                  <a:pt x="142913" y="1109923"/>
                </a:lnTo>
                <a:lnTo>
                  <a:pt x="516880" y="1109923"/>
                </a:lnTo>
                <a:lnTo>
                  <a:pt x="516880" y="1244277"/>
                </a:lnTo>
                <a:lnTo>
                  <a:pt x="142913" y="1244277"/>
                </a:lnTo>
                <a:lnTo>
                  <a:pt x="87288" y="1244277"/>
                </a:lnTo>
                <a:lnTo>
                  <a:pt x="0" y="12442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6E15F639-70AC-4761-9182-C4C30E64578A}"/>
              </a:ext>
            </a:extLst>
          </p:cNvPr>
          <p:cNvSpPr/>
          <p:nvPr/>
        </p:nvSpPr>
        <p:spPr>
          <a:xfrm>
            <a:off x="6592892" y="2796168"/>
            <a:ext cx="599034" cy="1244277"/>
          </a:xfrm>
          <a:custGeom>
            <a:avLst/>
            <a:gdLst/>
            <a:ahLst/>
            <a:cxnLst/>
            <a:rect l="l" t="t" r="r" b="b"/>
            <a:pathLst>
              <a:path w="599034" h="1244277">
                <a:moveTo>
                  <a:pt x="0" y="0"/>
                </a:moveTo>
                <a:lnTo>
                  <a:pt x="89855" y="0"/>
                </a:lnTo>
                <a:lnTo>
                  <a:pt x="142912" y="0"/>
                </a:lnTo>
                <a:lnTo>
                  <a:pt x="335459" y="0"/>
                </a:lnTo>
                <a:cubicBezTo>
                  <a:pt x="391369" y="0"/>
                  <a:pt x="439007" y="10697"/>
                  <a:pt x="478371" y="32091"/>
                </a:cubicBezTo>
                <a:cubicBezTo>
                  <a:pt x="517736" y="53485"/>
                  <a:pt x="547688" y="84577"/>
                  <a:pt x="568227" y="125369"/>
                </a:cubicBezTo>
                <a:cubicBezTo>
                  <a:pt x="588765" y="166160"/>
                  <a:pt x="599034" y="215366"/>
                  <a:pt x="599034" y="272988"/>
                </a:cubicBezTo>
                <a:lnTo>
                  <a:pt x="599034" y="493774"/>
                </a:lnTo>
                <a:cubicBezTo>
                  <a:pt x="599034" y="550254"/>
                  <a:pt x="588622" y="598462"/>
                  <a:pt x="567798" y="638398"/>
                </a:cubicBezTo>
                <a:cubicBezTo>
                  <a:pt x="546975" y="678333"/>
                  <a:pt x="516880" y="708856"/>
                  <a:pt x="477515" y="729964"/>
                </a:cubicBezTo>
                <a:cubicBezTo>
                  <a:pt x="438150" y="751073"/>
                  <a:pt x="390798" y="761628"/>
                  <a:pt x="335459" y="761628"/>
                </a:cubicBezTo>
                <a:lnTo>
                  <a:pt x="142912" y="761628"/>
                </a:lnTo>
                <a:lnTo>
                  <a:pt x="142912" y="1244277"/>
                </a:lnTo>
                <a:lnTo>
                  <a:pt x="0" y="1244277"/>
                </a:lnTo>
                <a:lnTo>
                  <a:pt x="0" y="0"/>
                </a:lnTo>
                <a:close/>
                <a:moveTo>
                  <a:pt x="142912" y="134354"/>
                </a:moveTo>
                <a:lnTo>
                  <a:pt x="142912" y="627273"/>
                </a:lnTo>
                <a:lnTo>
                  <a:pt x="340593" y="627273"/>
                </a:lnTo>
                <a:cubicBezTo>
                  <a:pt x="363984" y="627273"/>
                  <a:pt x="384380" y="621853"/>
                  <a:pt x="401781" y="611014"/>
                </a:cubicBezTo>
                <a:cubicBezTo>
                  <a:pt x="419181" y="600174"/>
                  <a:pt x="432303" y="584628"/>
                  <a:pt x="441145" y="564375"/>
                </a:cubicBezTo>
                <a:cubicBezTo>
                  <a:pt x="449988" y="544121"/>
                  <a:pt x="454410" y="519732"/>
                  <a:pt x="454410" y="491207"/>
                </a:cubicBezTo>
                <a:lnTo>
                  <a:pt x="454410" y="274699"/>
                </a:lnTo>
                <a:cubicBezTo>
                  <a:pt x="454410" y="245033"/>
                  <a:pt x="449988" y="219645"/>
                  <a:pt x="441145" y="198536"/>
                </a:cubicBezTo>
                <a:cubicBezTo>
                  <a:pt x="432303" y="177428"/>
                  <a:pt x="419323" y="161453"/>
                  <a:pt x="402208" y="150614"/>
                </a:cubicBezTo>
                <a:cubicBezTo>
                  <a:pt x="385093" y="139774"/>
                  <a:pt x="364555" y="134354"/>
                  <a:pt x="340593" y="134354"/>
                </a:cubicBezTo>
                <a:lnTo>
                  <a:pt x="142912" y="13435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62FB17B7-B273-4112-87D7-12A079C9D099}"/>
              </a:ext>
            </a:extLst>
          </p:cNvPr>
          <p:cNvSpPr/>
          <p:nvPr/>
        </p:nvSpPr>
        <p:spPr>
          <a:xfrm>
            <a:off x="7294989" y="2796168"/>
            <a:ext cx="723974" cy="1244277"/>
          </a:xfrm>
          <a:custGeom>
            <a:avLst/>
            <a:gdLst/>
            <a:ahLst/>
            <a:cxnLst/>
            <a:rect l="l" t="t" r="r" b="b"/>
            <a:pathLst>
              <a:path w="723974" h="1244277">
                <a:moveTo>
                  <a:pt x="287536" y="0"/>
                </a:moveTo>
                <a:lnTo>
                  <a:pt x="436438" y="0"/>
                </a:lnTo>
                <a:lnTo>
                  <a:pt x="723974" y="1244277"/>
                </a:lnTo>
                <a:lnTo>
                  <a:pt x="568226" y="1244277"/>
                </a:lnTo>
                <a:lnTo>
                  <a:pt x="511826" y="957597"/>
                </a:lnTo>
                <a:lnTo>
                  <a:pt x="212149" y="957597"/>
                </a:lnTo>
                <a:lnTo>
                  <a:pt x="155749" y="1244277"/>
                </a:lnTo>
                <a:lnTo>
                  <a:pt x="0" y="1244277"/>
                </a:lnTo>
                <a:lnTo>
                  <a:pt x="287536" y="0"/>
                </a:lnTo>
                <a:close/>
                <a:moveTo>
                  <a:pt x="361988" y="195969"/>
                </a:moveTo>
                <a:lnTo>
                  <a:pt x="238581" y="823242"/>
                </a:lnTo>
                <a:lnTo>
                  <a:pt x="485393" y="823242"/>
                </a:lnTo>
                <a:lnTo>
                  <a:pt x="361988" y="1959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B2C5AF16-BCEA-4233-953B-65323EDE0D4E}"/>
              </a:ext>
            </a:extLst>
          </p:cNvPr>
          <p:cNvSpPr/>
          <p:nvPr/>
        </p:nvSpPr>
        <p:spPr>
          <a:xfrm>
            <a:off x="8907467" y="2796168"/>
            <a:ext cx="533995" cy="1244277"/>
          </a:xfrm>
          <a:custGeom>
            <a:avLst/>
            <a:gdLst/>
            <a:ahLst/>
            <a:cxnLst/>
            <a:rect l="l" t="t" r="r" b="b"/>
            <a:pathLst>
              <a:path w="533995" h="1244277">
                <a:moveTo>
                  <a:pt x="0" y="0"/>
                </a:moveTo>
                <a:lnTo>
                  <a:pt x="84720" y="0"/>
                </a:lnTo>
                <a:lnTo>
                  <a:pt x="142912" y="0"/>
                </a:lnTo>
                <a:lnTo>
                  <a:pt x="533995" y="0"/>
                </a:lnTo>
                <a:lnTo>
                  <a:pt x="533995" y="134354"/>
                </a:lnTo>
                <a:lnTo>
                  <a:pt x="142912" y="134354"/>
                </a:lnTo>
                <a:lnTo>
                  <a:pt x="142912" y="558812"/>
                </a:lnTo>
                <a:lnTo>
                  <a:pt x="491207" y="558812"/>
                </a:lnTo>
                <a:lnTo>
                  <a:pt x="491207" y="693167"/>
                </a:lnTo>
                <a:lnTo>
                  <a:pt x="142912" y="693167"/>
                </a:lnTo>
                <a:lnTo>
                  <a:pt x="142912" y="1109923"/>
                </a:lnTo>
                <a:lnTo>
                  <a:pt x="533995" y="1109923"/>
                </a:lnTo>
                <a:lnTo>
                  <a:pt x="533995" y="1244277"/>
                </a:lnTo>
                <a:lnTo>
                  <a:pt x="142912" y="1244277"/>
                </a:lnTo>
                <a:lnTo>
                  <a:pt x="84720" y="1244277"/>
                </a:lnTo>
                <a:lnTo>
                  <a:pt x="0" y="12442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xmlns="" id="{310016FC-E07F-44D4-BFAE-88EF276BED85}"/>
              </a:ext>
            </a:extLst>
          </p:cNvPr>
          <p:cNvSpPr/>
          <p:nvPr/>
        </p:nvSpPr>
        <p:spPr>
          <a:xfrm rot="3667468">
            <a:off x="6485485" y="2723490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xmlns="" id="{0E121419-E2AA-45E1-B0B7-420EC5F490EB}"/>
              </a:ext>
            </a:extLst>
          </p:cNvPr>
          <p:cNvSpPr/>
          <p:nvPr/>
        </p:nvSpPr>
        <p:spPr>
          <a:xfrm rot="11468393">
            <a:off x="8554407" y="3649146"/>
            <a:ext cx="520440" cy="52042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xmlns="" id="{9BDB893C-7800-4506-A35E-7D11E40142EB}"/>
              </a:ext>
            </a:extLst>
          </p:cNvPr>
          <p:cNvSpPr/>
          <p:nvPr/>
        </p:nvSpPr>
        <p:spPr>
          <a:xfrm rot="18389171">
            <a:off x="451987" y="2688428"/>
            <a:ext cx="306894" cy="30688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26861756-0CD0-4587-AE83-075A7D57E6A2}"/>
              </a:ext>
            </a:extLst>
          </p:cNvPr>
          <p:cNvSpPr/>
          <p:nvPr/>
        </p:nvSpPr>
        <p:spPr>
          <a:xfrm>
            <a:off x="8135942" y="2783331"/>
            <a:ext cx="602456" cy="1269951"/>
          </a:xfrm>
          <a:custGeom>
            <a:avLst/>
            <a:gdLst/>
            <a:ahLst/>
            <a:cxnLst/>
            <a:rect l="l" t="t" r="r" b="b"/>
            <a:pathLst>
              <a:path w="602456" h="1269951">
                <a:moveTo>
                  <a:pt x="298661" y="0"/>
                </a:moveTo>
                <a:cubicBezTo>
                  <a:pt x="360276" y="0"/>
                  <a:pt x="413048" y="12123"/>
                  <a:pt x="456976" y="36370"/>
                </a:cubicBezTo>
                <a:cubicBezTo>
                  <a:pt x="500906" y="60617"/>
                  <a:pt x="534423" y="95988"/>
                  <a:pt x="557528" y="142485"/>
                </a:cubicBezTo>
                <a:cubicBezTo>
                  <a:pt x="580634" y="188981"/>
                  <a:pt x="592187" y="244748"/>
                  <a:pt x="592187" y="309786"/>
                </a:cubicBezTo>
                <a:lnTo>
                  <a:pt x="592187" y="370545"/>
                </a:lnTo>
                <a:lnTo>
                  <a:pt x="439006" y="370545"/>
                </a:lnTo>
                <a:lnTo>
                  <a:pt x="439006" y="309786"/>
                </a:lnTo>
                <a:cubicBezTo>
                  <a:pt x="439006" y="273274"/>
                  <a:pt x="433586" y="242181"/>
                  <a:pt x="422746" y="216508"/>
                </a:cubicBezTo>
                <a:cubicBezTo>
                  <a:pt x="411907" y="190835"/>
                  <a:pt x="396075" y="171438"/>
                  <a:pt x="375252" y="158316"/>
                </a:cubicBezTo>
                <a:cubicBezTo>
                  <a:pt x="354428" y="145194"/>
                  <a:pt x="328898" y="138634"/>
                  <a:pt x="298661" y="138634"/>
                </a:cubicBezTo>
                <a:cubicBezTo>
                  <a:pt x="266142" y="138634"/>
                  <a:pt x="238187" y="145622"/>
                  <a:pt x="214796" y="159600"/>
                </a:cubicBezTo>
                <a:cubicBezTo>
                  <a:pt x="191406" y="173577"/>
                  <a:pt x="173577" y="194116"/>
                  <a:pt x="161311" y="221215"/>
                </a:cubicBezTo>
                <a:cubicBezTo>
                  <a:pt x="149046" y="248314"/>
                  <a:pt x="142912" y="280975"/>
                  <a:pt x="142912" y="319199"/>
                </a:cubicBezTo>
                <a:lnTo>
                  <a:pt x="142912" y="968723"/>
                </a:lnTo>
                <a:cubicBezTo>
                  <a:pt x="142912" y="1002953"/>
                  <a:pt x="149331" y="1032191"/>
                  <a:pt x="162167" y="1056438"/>
                </a:cubicBezTo>
                <a:cubicBezTo>
                  <a:pt x="175003" y="1080685"/>
                  <a:pt x="193402" y="1099226"/>
                  <a:pt x="217364" y="1112063"/>
                </a:cubicBezTo>
                <a:cubicBezTo>
                  <a:pt x="241325" y="1124899"/>
                  <a:pt x="270136" y="1131317"/>
                  <a:pt x="303796" y="1131317"/>
                </a:cubicBezTo>
                <a:cubicBezTo>
                  <a:pt x="336885" y="1131317"/>
                  <a:pt x="364982" y="1124328"/>
                  <a:pt x="388088" y="1110351"/>
                </a:cubicBezTo>
                <a:cubicBezTo>
                  <a:pt x="411194" y="1096374"/>
                  <a:pt x="428880" y="1076121"/>
                  <a:pt x="441145" y="1049592"/>
                </a:cubicBezTo>
                <a:cubicBezTo>
                  <a:pt x="453411" y="1023063"/>
                  <a:pt x="459544" y="990972"/>
                  <a:pt x="459544" y="953319"/>
                </a:cubicBezTo>
                <a:lnTo>
                  <a:pt x="459544" y="721407"/>
                </a:lnTo>
                <a:lnTo>
                  <a:pt x="299516" y="721407"/>
                </a:lnTo>
                <a:lnTo>
                  <a:pt x="299516" y="587053"/>
                </a:lnTo>
                <a:lnTo>
                  <a:pt x="602456" y="587053"/>
                </a:lnTo>
                <a:lnTo>
                  <a:pt x="602456" y="949896"/>
                </a:lnTo>
                <a:cubicBezTo>
                  <a:pt x="602456" y="1017216"/>
                  <a:pt x="590761" y="1074837"/>
                  <a:pt x="567370" y="1122760"/>
                </a:cubicBezTo>
                <a:cubicBezTo>
                  <a:pt x="543980" y="1170682"/>
                  <a:pt x="509892" y="1207195"/>
                  <a:pt x="465106" y="1232297"/>
                </a:cubicBezTo>
                <a:cubicBezTo>
                  <a:pt x="420322" y="1257399"/>
                  <a:pt x="366552" y="1269951"/>
                  <a:pt x="303796" y="1269951"/>
                </a:cubicBezTo>
                <a:cubicBezTo>
                  <a:pt x="239899" y="1269951"/>
                  <a:pt x="185130" y="1258113"/>
                  <a:pt x="139489" y="1234437"/>
                </a:cubicBezTo>
                <a:cubicBezTo>
                  <a:pt x="93849" y="1210760"/>
                  <a:pt x="59191" y="1176387"/>
                  <a:pt x="35514" y="1131317"/>
                </a:cubicBezTo>
                <a:cubicBezTo>
                  <a:pt x="11838" y="1086247"/>
                  <a:pt x="0" y="1032049"/>
                  <a:pt x="0" y="968723"/>
                </a:cubicBezTo>
                <a:lnTo>
                  <a:pt x="0" y="319199"/>
                </a:lnTo>
                <a:cubicBezTo>
                  <a:pt x="0" y="251879"/>
                  <a:pt x="11696" y="194401"/>
                  <a:pt x="35086" y="146763"/>
                </a:cubicBezTo>
                <a:cubicBezTo>
                  <a:pt x="58477" y="99126"/>
                  <a:pt x="92565" y="62756"/>
                  <a:pt x="137350" y="37654"/>
                </a:cubicBezTo>
                <a:cubicBezTo>
                  <a:pt x="182135" y="12551"/>
                  <a:pt x="235906" y="0"/>
                  <a:pt x="29866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3800">
              <a:solidFill>
                <a:schemeClr val="bg1">
                  <a:lumMod val="9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276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117">
        <p15:prstTrans prst="peelOff"/>
      </p:transition>
    </mc:Choice>
    <mc:Fallback xmlns="">
      <p:transition spd="slow" advTm="61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4" dur="8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9" dur="8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4" dur="8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9" dur="8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4" dur="8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9" dur="8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65 -0.21273 C -0.12916 -0.18519 -0.11133 -0.09954 -0.0901 -0.07685 C -0.04752 -0.03102 -0.0401 -0.09005 -1.875E-6 2.59259E-6 " pathEditMode="relative" rAng="0" ptsTypes="AAA">
                                      <p:cBhvr>
                                        <p:cTn id="73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1062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1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57 0.34768 C -0.30508 0.30208 -0.26276 0.16227 -0.21263 0.12546 C -0.11211 0.05023 -0.09453 0.14676 3.33333E-6 1.48148E-6 " pathEditMode="relative" rAng="0" ptsTypes="AAA">
                                      <p:cBhvr>
                                        <p:cTn id="77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22" y="-1738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98 -0.43148 C 0.24843 -0.375 0.21406 -0.20139 0.17317 -0.15579 C 0.09127 -0.0625 0.07695 -0.18217 4.79167E-6 -1.48148E-6 " pathEditMode="relative" rAng="0" ptsTypes="AAA">
                                      <p:cBhvr>
                                        <p:cTn id="81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6" y="2157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87 0.21505 C 0.28151 0.1868 0.24257 0.10023 0.19622 0.07755 C 0.10338 0.03102 0.08711 0.09074 3.33333E-6 1.11111E-6 " pathEditMode="relative" rAng="0" ptsTypes="AAA">
                                      <p:cBhvr>
                                        <p:cTn id="85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-1076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1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6.25E-7 0 L 6.25E-7 0.03079 " pathEditMode="relative" rAng="0" ptsTypes="AA">
                                      <p:cBhvr>
                                        <p:cTn id="98" dur="8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6.25E-7 0 L 6.25E-7 0.03079 " pathEditMode="relative" rAng="0" ptsTypes="AA">
                                      <p:cBhvr>
                                        <p:cTn id="103" dur="8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" grpId="0"/>
      <p:bldP spid="14" grpId="0" animBg="1"/>
      <p:bldP spid="14" grpId="1" animBg="1"/>
      <p:bldP spid="15" grpId="0" animBg="1"/>
      <p:bldP spid="15" grpId="1" animBg="1"/>
      <p:bldP spid="44" grpId="0"/>
      <p:bldP spid="46" grpId="0"/>
      <p:bldP spid="64" grpId="0"/>
      <p:bldP spid="65" grpId="0"/>
      <p:bldP spid="72" grpId="0"/>
      <p:bldP spid="73" grpId="0"/>
      <p:bldP spid="70" grpId="0"/>
      <p:bldP spid="71" grpId="0"/>
      <p:bldP spid="67" grpId="0" animBg="1"/>
      <p:bldP spid="67" grpId="1" animBg="1"/>
      <p:bldP spid="194" grpId="0" animBg="1"/>
      <p:bldP spid="194" grpId="1" animBg="1"/>
      <p:bldP spid="194" grpId="2" animBg="1"/>
      <p:bldP spid="79" grpId="0" animBg="1"/>
      <p:bldP spid="79" grpId="1" animBg="1"/>
      <p:bldP spid="78" grpId="0" animBg="1"/>
      <p:bldP spid="78" grpId="1" animBg="1"/>
      <p:bldP spid="77" grpId="0" animBg="1"/>
      <p:bldP spid="77" grpId="1" animBg="1"/>
      <p:bldP spid="75" grpId="0" animBg="1"/>
      <p:bldP spid="75" grpId="1" animBg="1"/>
      <p:bldP spid="74" grpId="0" animBg="1"/>
      <p:bldP spid="74" grpId="1" animBg="1"/>
      <p:bldP spid="66" grpId="0" animBg="1"/>
      <p:bldP spid="66" grpId="1" animBg="1"/>
      <p:bldP spid="61" grpId="0" animBg="1"/>
      <p:bldP spid="61" grpId="1" animBg="1"/>
      <p:bldP spid="60" grpId="0" animBg="1"/>
      <p:bldP spid="60" grpId="1" animBg="1"/>
      <p:bldP spid="59" grpId="0" animBg="1"/>
      <p:bldP spid="59" grpId="1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76" grpId="0" animBg="1"/>
      <p:bldP spid="7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A15CF5E7-DA84-4913-B162-4F9D27C1FD2B}"/>
              </a:ext>
            </a:extLst>
          </p:cNvPr>
          <p:cNvSpPr/>
          <p:nvPr/>
        </p:nvSpPr>
        <p:spPr>
          <a:xfrm>
            <a:off x="1706377" y="2792760"/>
            <a:ext cx="812044" cy="418579"/>
          </a:xfrm>
          <a:custGeom>
            <a:avLst/>
            <a:gdLst/>
            <a:ahLst/>
            <a:cxnLst/>
            <a:rect l="l" t="t" r="r" b="b"/>
            <a:pathLst>
              <a:path w="812044" h="418579">
                <a:moveTo>
                  <a:pt x="0" y="0"/>
                </a:moveTo>
                <a:lnTo>
                  <a:pt x="812044" y="0"/>
                </a:lnTo>
                <a:lnTo>
                  <a:pt x="812044" y="49671"/>
                </a:lnTo>
                <a:lnTo>
                  <a:pt x="812044" y="93203"/>
                </a:lnTo>
                <a:lnTo>
                  <a:pt x="812044" y="191988"/>
                </a:lnTo>
                <a:cubicBezTo>
                  <a:pt x="812044" y="234776"/>
                  <a:pt x="804881" y="271425"/>
                  <a:pt x="790557" y="301935"/>
                </a:cubicBezTo>
                <a:cubicBezTo>
                  <a:pt x="776232" y="332445"/>
                  <a:pt x="755210" y="355699"/>
                  <a:pt x="727491" y="371698"/>
                </a:cubicBezTo>
                <a:cubicBezTo>
                  <a:pt x="699771" y="387697"/>
                  <a:pt x="666564" y="395697"/>
                  <a:pt x="627869" y="395697"/>
                </a:cubicBezTo>
                <a:lnTo>
                  <a:pt x="532991" y="395697"/>
                </a:lnTo>
                <a:cubicBezTo>
                  <a:pt x="493179" y="395697"/>
                  <a:pt x="459042" y="387697"/>
                  <a:pt x="430579" y="371698"/>
                </a:cubicBezTo>
                <a:cubicBezTo>
                  <a:pt x="402115" y="355699"/>
                  <a:pt x="380442" y="332445"/>
                  <a:pt x="365559" y="301935"/>
                </a:cubicBezTo>
                <a:lnTo>
                  <a:pt x="364311" y="298862"/>
                </a:lnTo>
                <a:lnTo>
                  <a:pt x="0" y="418579"/>
                </a:lnTo>
                <a:lnTo>
                  <a:pt x="0" y="314213"/>
                </a:lnTo>
                <a:lnTo>
                  <a:pt x="344092" y="210986"/>
                </a:lnTo>
                <a:lnTo>
                  <a:pt x="343235" y="191988"/>
                </a:lnTo>
                <a:lnTo>
                  <a:pt x="343235" y="93203"/>
                </a:lnTo>
                <a:lnTo>
                  <a:pt x="0" y="93203"/>
                </a:lnTo>
                <a:lnTo>
                  <a:pt x="0" y="0"/>
                </a:lnTo>
                <a:close/>
                <a:moveTo>
                  <a:pt x="430858" y="93203"/>
                </a:moveTo>
                <a:lnTo>
                  <a:pt x="430858" y="199802"/>
                </a:lnTo>
                <a:cubicBezTo>
                  <a:pt x="430858" y="221382"/>
                  <a:pt x="434857" y="239892"/>
                  <a:pt x="442857" y="255333"/>
                </a:cubicBezTo>
                <a:cubicBezTo>
                  <a:pt x="450856" y="270774"/>
                  <a:pt x="462577" y="282494"/>
                  <a:pt x="478018" y="290494"/>
                </a:cubicBezTo>
                <a:cubicBezTo>
                  <a:pt x="493458" y="298493"/>
                  <a:pt x="511969" y="302493"/>
                  <a:pt x="533549" y="302493"/>
                </a:cubicBezTo>
                <a:lnTo>
                  <a:pt x="616707" y="302493"/>
                </a:lnTo>
                <a:cubicBezTo>
                  <a:pt x="639403" y="302493"/>
                  <a:pt x="658844" y="298493"/>
                  <a:pt x="675029" y="290494"/>
                </a:cubicBezTo>
                <a:cubicBezTo>
                  <a:pt x="691214" y="282494"/>
                  <a:pt x="703492" y="270774"/>
                  <a:pt x="711864" y="255333"/>
                </a:cubicBezTo>
                <a:cubicBezTo>
                  <a:pt x="720235" y="239892"/>
                  <a:pt x="724421" y="221382"/>
                  <a:pt x="724421" y="199802"/>
                </a:cubicBezTo>
                <a:lnTo>
                  <a:pt x="724421" y="93203"/>
                </a:lnTo>
                <a:lnTo>
                  <a:pt x="430858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7AC75F62-220D-403A-A556-9B31989895CE}"/>
              </a:ext>
            </a:extLst>
          </p:cNvPr>
          <p:cNvSpPr/>
          <p:nvPr/>
        </p:nvSpPr>
        <p:spPr>
          <a:xfrm>
            <a:off x="1706377" y="3268042"/>
            <a:ext cx="811486" cy="472158"/>
          </a:xfrm>
          <a:custGeom>
            <a:avLst/>
            <a:gdLst/>
            <a:ahLst/>
            <a:cxnLst/>
            <a:rect l="l" t="t" r="r" b="b"/>
            <a:pathLst>
              <a:path w="811486" h="472158">
                <a:moveTo>
                  <a:pt x="0" y="0"/>
                </a:moveTo>
                <a:lnTo>
                  <a:pt x="811486" y="187524"/>
                </a:lnTo>
                <a:lnTo>
                  <a:pt x="811486" y="284634"/>
                </a:lnTo>
                <a:lnTo>
                  <a:pt x="0" y="472158"/>
                </a:lnTo>
                <a:lnTo>
                  <a:pt x="0" y="370582"/>
                </a:lnTo>
                <a:lnTo>
                  <a:pt x="186965" y="333800"/>
                </a:lnTo>
                <a:lnTo>
                  <a:pt x="186965" y="138358"/>
                </a:lnTo>
                <a:lnTo>
                  <a:pt x="0" y="101576"/>
                </a:lnTo>
                <a:lnTo>
                  <a:pt x="0" y="0"/>
                </a:lnTo>
                <a:close/>
                <a:moveTo>
                  <a:pt x="274588" y="155597"/>
                </a:moveTo>
                <a:lnTo>
                  <a:pt x="274588" y="316561"/>
                </a:lnTo>
                <a:lnTo>
                  <a:pt x="683679" y="236079"/>
                </a:lnTo>
                <a:lnTo>
                  <a:pt x="274588" y="1555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25B9C27B-1B77-444D-AF01-8F4D10B59D8C}"/>
              </a:ext>
            </a:extLst>
          </p:cNvPr>
          <p:cNvSpPr/>
          <p:nvPr/>
        </p:nvSpPr>
        <p:spPr>
          <a:xfrm>
            <a:off x="1706935" y="3811935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4"/>
                </a:lnTo>
                <a:lnTo>
                  <a:pt x="207408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F3F0B472-702E-455A-BB9D-11B164C2CD78}"/>
              </a:ext>
            </a:extLst>
          </p:cNvPr>
          <p:cNvSpPr/>
          <p:nvPr/>
        </p:nvSpPr>
        <p:spPr>
          <a:xfrm>
            <a:off x="1698006" y="4320704"/>
            <a:ext cx="828229" cy="392348"/>
          </a:xfrm>
          <a:custGeom>
            <a:avLst/>
            <a:gdLst/>
            <a:ahLst/>
            <a:cxnLst/>
            <a:rect l="l" t="t" r="r" b="b"/>
            <a:pathLst>
              <a:path w="828229" h="392348">
                <a:moveTo>
                  <a:pt x="190873" y="0"/>
                </a:moveTo>
                <a:lnTo>
                  <a:pt x="231056" y="0"/>
                </a:lnTo>
                <a:lnTo>
                  <a:pt x="231056" y="92645"/>
                </a:lnTo>
                <a:lnTo>
                  <a:pt x="192547" y="92645"/>
                </a:lnTo>
                <a:cubicBezTo>
                  <a:pt x="158316" y="92645"/>
                  <a:pt x="132458" y="101482"/>
                  <a:pt x="114970" y="119155"/>
                </a:cubicBezTo>
                <a:cubicBezTo>
                  <a:pt x="97483" y="136829"/>
                  <a:pt x="88739" y="162966"/>
                  <a:pt x="88739" y="197569"/>
                </a:cubicBezTo>
                <a:cubicBezTo>
                  <a:pt x="88739" y="231427"/>
                  <a:pt x="97483" y="256914"/>
                  <a:pt x="114970" y="274029"/>
                </a:cubicBezTo>
                <a:cubicBezTo>
                  <a:pt x="132458" y="291145"/>
                  <a:pt x="158316" y="299702"/>
                  <a:pt x="192547" y="299702"/>
                </a:cubicBezTo>
                <a:lnTo>
                  <a:pt x="252264" y="299702"/>
                </a:lnTo>
                <a:cubicBezTo>
                  <a:pt x="274960" y="299702"/>
                  <a:pt x="294401" y="294400"/>
                  <a:pt x="310586" y="283796"/>
                </a:cubicBezTo>
                <a:cubicBezTo>
                  <a:pt x="326771" y="273192"/>
                  <a:pt x="340166" y="259798"/>
                  <a:pt x="350770" y="243613"/>
                </a:cubicBezTo>
                <a:cubicBezTo>
                  <a:pt x="361374" y="227428"/>
                  <a:pt x="373001" y="205755"/>
                  <a:pt x="385651" y="178593"/>
                </a:cubicBezTo>
                <a:cubicBezTo>
                  <a:pt x="386023" y="177849"/>
                  <a:pt x="386396" y="177012"/>
                  <a:pt x="386768" y="176082"/>
                </a:cubicBezTo>
                <a:cubicBezTo>
                  <a:pt x="387140" y="175152"/>
                  <a:pt x="387512" y="174315"/>
                  <a:pt x="387884" y="173570"/>
                </a:cubicBezTo>
                <a:lnTo>
                  <a:pt x="391791" y="165757"/>
                </a:lnTo>
                <a:cubicBezTo>
                  <a:pt x="408534" y="130410"/>
                  <a:pt x="424347" y="101761"/>
                  <a:pt x="439230" y="79809"/>
                </a:cubicBezTo>
                <a:cubicBezTo>
                  <a:pt x="454112" y="57857"/>
                  <a:pt x="474483" y="39160"/>
                  <a:pt x="500342" y="23719"/>
                </a:cubicBezTo>
                <a:cubicBezTo>
                  <a:pt x="526201" y="8278"/>
                  <a:pt x="558478" y="558"/>
                  <a:pt x="597173" y="558"/>
                </a:cubicBezTo>
                <a:lnTo>
                  <a:pt x="640706" y="558"/>
                </a:lnTo>
                <a:cubicBezTo>
                  <a:pt x="681633" y="558"/>
                  <a:pt x="716050" y="7999"/>
                  <a:pt x="743955" y="22882"/>
                </a:cubicBezTo>
                <a:cubicBezTo>
                  <a:pt x="771860" y="37765"/>
                  <a:pt x="792882" y="59810"/>
                  <a:pt x="807021" y="89017"/>
                </a:cubicBezTo>
                <a:cubicBezTo>
                  <a:pt x="821160" y="118225"/>
                  <a:pt x="828229" y="154223"/>
                  <a:pt x="828229" y="197011"/>
                </a:cubicBezTo>
                <a:cubicBezTo>
                  <a:pt x="828229" y="238683"/>
                  <a:pt x="821067" y="273750"/>
                  <a:pt x="806742" y="302214"/>
                </a:cubicBezTo>
                <a:cubicBezTo>
                  <a:pt x="792417" y="330677"/>
                  <a:pt x="771116" y="352071"/>
                  <a:pt x="742839" y="366396"/>
                </a:cubicBezTo>
                <a:cubicBezTo>
                  <a:pt x="714562" y="380721"/>
                  <a:pt x="679773" y="387883"/>
                  <a:pt x="638473" y="387883"/>
                </a:cubicBezTo>
                <a:lnTo>
                  <a:pt x="596057" y="387883"/>
                </a:lnTo>
                <a:lnTo>
                  <a:pt x="596057" y="295237"/>
                </a:lnTo>
                <a:lnTo>
                  <a:pt x="636241" y="295237"/>
                </a:lnTo>
                <a:cubicBezTo>
                  <a:pt x="670471" y="295237"/>
                  <a:pt x="696330" y="286959"/>
                  <a:pt x="713817" y="270402"/>
                </a:cubicBezTo>
                <a:cubicBezTo>
                  <a:pt x="731305" y="253845"/>
                  <a:pt x="740048" y="229381"/>
                  <a:pt x="740048" y="197011"/>
                </a:cubicBezTo>
                <a:cubicBezTo>
                  <a:pt x="740048" y="162780"/>
                  <a:pt x="731677" y="136922"/>
                  <a:pt x="714934" y="119434"/>
                </a:cubicBezTo>
                <a:cubicBezTo>
                  <a:pt x="698191" y="101947"/>
                  <a:pt x="673820" y="93203"/>
                  <a:pt x="641822" y="93203"/>
                </a:cubicBezTo>
                <a:lnTo>
                  <a:pt x="596615" y="93203"/>
                </a:lnTo>
                <a:cubicBezTo>
                  <a:pt x="573919" y="93203"/>
                  <a:pt x="554664" y="98691"/>
                  <a:pt x="538851" y="109668"/>
                </a:cubicBezTo>
                <a:cubicBezTo>
                  <a:pt x="523038" y="120643"/>
                  <a:pt x="510202" y="134317"/>
                  <a:pt x="500342" y="150688"/>
                </a:cubicBezTo>
                <a:cubicBezTo>
                  <a:pt x="490482" y="167059"/>
                  <a:pt x="478855" y="189383"/>
                  <a:pt x="465461" y="217661"/>
                </a:cubicBezTo>
                <a:cubicBezTo>
                  <a:pt x="464344" y="220637"/>
                  <a:pt x="463135" y="223335"/>
                  <a:pt x="461833" y="225753"/>
                </a:cubicBezTo>
                <a:cubicBezTo>
                  <a:pt x="460531" y="228172"/>
                  <a:pt x="459321" y="230869"/>
                  <a:pt x="458205" y="233846"/>
                </a:cubicBezTo>
                <a:cubicBezTo>
                  <a:pt x="457461" y="235334"/>
                  <a:pt x="456717" y="236915"/>
                  <a:pt x="455973" y="238590"/>
                </a:cubicBezTo>
                <a:cubicBezTo>
                  <a:pt x="455229" y="240264"/>
                  <a:pt x="454484" y="241845"/>
                  <a:pt x="453740" y="243334"/>
                </a:cubicBezTo>
                <a:cubicBezTo>
                  <a:pt x="438858" y="274960"/>
                  <a:pt x="424068" y="300912"/>
                  <a:pt x="409371" y="321189"/>
                </a:cubicBezTo>
                <a:cubicBezTo>
                  <a:pt x="394674" y="341467"/>
                  <a:pt x="374675" y="358396"/>
                  <a:pt x="349375" y="371977"/>
                </a:cubicBezTo>
                <a:cubicBezTo>
                  <a:pt x="324074" y="385557"/>
                  <a:pt x="292076" y="392348"/>
                  <a:pt x="253380" y="392348"/>
                </a:cubicBezTo>
                <a:lnTo>
                  <a:pt x="190873" y="392348"/>
                </a:lnTo>
                <a:cubicBezTo>
                  <a:pt x="149201" y="392348"/>
                  <a:pt x="114226" y="384999"/>
                  <a:pt x="85949" y="370303"/>
                </a:cubicBezTo>
                <a:cubicBezTo>
                  <a:pt x="57671" y="355606"/>
                  <a:pt x="36277" y="333840"/>
                  <a:pt x="21767" y="305004"/>
                </a:cubicBezTo>
                <a:cubicBezTo>
                  <a:pt x="7256" y="276169"/>
                  <a:pt x="0" y="240357"/>
                  <a:pt x="0" y="197569"/>
                </a:cubicBezTo>
                <a:cubicBezTo>
                  <a:pt x="0" y="154409"/>
                  <a:pt x="7163" y="118132"/>
                  <a:pt x="21488" y="88738"/>
                </a:cubicBezTo>
                <a:cubicBezTo>
                  <a:pt x="35812" y="59345"/>
                  <a:pt x="57206" y="37207"/>
                  <a:pt x="85670" y="22324"/>
                </a:cubicBezTo>
                <a:cubicBezTo>
                  <a:pt x="114133" y="7441"/>
                  <a:pt x="149201" y="0"/>
                  <a:pt x="1908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D567FF83-50E7-4424-B2A8-8E0C68C385CA}"/>
              </a:ext>
            </a:extLst>
          </p:cNvPr>
          <p:cNvSpPr/>
          <p:nvPr/>
        </p:nvSpPr>
        <p:spPr>
          <a:xfrm>
            <a:off x="1706377" y="4984849"/>
            <a:ext cx="811486" cy="394022"/>
          </a:xfrm>
          <a:custGeom>
            <a:avLst/>
            <a:gdLst/>
            <a:ahLst/>
            <a:cxnLst/>
            <a:rect l="l" t="t" r="r" b="b"/>
            <a:pathLst>
              <a:path w="811486" h="394022">
                <a:moveTo>
                  <a:pt x="723863" y="0"/>
                </a:moveTo>
                <a:lnTo>
                  <a:pt x="811486" y="0"/>
                </a:lnTo>
                <a:lnTo>
                  <a:pt x="811486" y="394022"/>
                </a:lnTo>
                <a:lnTo>
                  <a:pt x="723863" y="394022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8"/>
                </a:lnTo>
                <a:lnTo>
                  <a:pt x="723863" y="150688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8C6BE420-C51D-47FD-94D6-289AC0A56B7A}"/>
              </a:ext>
            </a:extLst>
          </p:cNvPr>
          <p:cNvSpPr/>
          <p:nvPr/>
        </p:nvSpPr>
        <p:spPr>
          <a:xfrm>
            <a:off x="1706377" y="54367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CAA07483-FFDD-4CE1-827A-EDB655B6A459}"/>
              </a:ext>
            </a:extLst>
          </p:cNvPr>
          <p:cNvSpPr/>
          <p:nvPr/>
        </p:nvSpPr>
        <p:spPr>
          <a:xfrm>
            <a:off x="1698006" y="5650260"/>
            <a:ext cx="828229" cy="402952"/>
          </a:xfrm>
          <a:custGeom>
            <a:avLst/>
            <a:gdLst/>
            <a:ahLst/>
            <a:cxnLst/>
            <a:rect l="l" t="t" r="r" b="b"/>
            <a:pathLst>
              <a:path w="828229" h="402952">
                <a:moveTo>
                  <a:pt x="204267" y="0"/>
                </a:moveTo>
                <a:lnTo>
                  <a:pt x="624521" y="0"/>
                </a:lnTo>
                <a:cubicBezTo>
                  <a:pt x="667681" y="0"/>
                  <a:pt x="704516" y="7906"/>
                  <a:pt x="735025" y="23719"/>
                </a:cubicBezTo>
                <a:cubicBezTo>
                  <a:pt x="765535" y="39532"/>
                  <a:pt x="788697" y="62507"/>
                  <a:pt x="804510" y="92645"/>
                </a:cubicBezTo>
                <a:cubicBezTo>
                  <a:pt x="820323" y="122783"/>
                  <a:pt x="828229" y="159060"/>
                  <a:pt x="828229" y="201476"/>
                </a:cubicBezTo>
                <a:cubicBezTo>
                  <a:pt x="828229" y="243892"/>
                  <a:pt x="820323" y="280169"/>
                  <a:pt x="804510" y="310306"/>
                </a:cubicBezTo>
                <a:cubicBezTo>
                  <a:pt x="788697" y="340444"/>
                  <a:pt x="765535" y="363419"/>
                  <a:pt x="735025" y="379232"/>
                </a:cubicBezTo>
                <a:cubicBezTo>
                  <a:pt x="704516" y="395045"/>
                  <a:pt x="667681" y="402952"/>
                  <a:pt x="624521" y="402952"/>
                </a:cubicBezTo>
                <a:lnTo>
                  <a:pt x="204267" y="402952"/>
                </a:lnTo>
                <a:cubicBezTo>
                  <a:pt x="161107" y="402952"/>
                  <a:pt x="124272" y="395045"/>
                  <a:pt x="93762" y="379232"/>
                </a:cubicBezTo>
                <a:cubicBezTo>
                  <a:pt x="63252" y="363419"/>
                  <a:pt x="39998" y="340444"/>
                  <a:pt x="23999" y="310306"/>
                </a:cubicBezTo>
                <a:cubicBezTo>
                  <a:pt x="8000" y="280169"/>
                  <a:pt x="0" y="243892"/>
                  <a:pt x="0" y="201476"/>
                </a:cubicBezTo>
                <a:cubicBezTo>
                  <a:pt x="0" y="159060"/>
                  <a:pt x="8000" y="122783"/>
                  <a:pt x="23999" y="92645"/>
                </a:cubicBezTo>
                <a:cubicBezTo>
                  <a:pt x="39998" y="62507"/>
                  <a:pt x="63252" y="39532"/>
                  <a:pt x="93762" y="23719"/>
                </a:cubicBezTo>
                <a:cubicBezTo>
                  <a:pt x="124272" y="7906"/>
                  <a:pt x="161107" y="0"/>
                  <a:pt x="204267" y="0"/>
                </a:cubicBezTo>
                <a:close/>
                <a:moveTo>
                  <a:pt x="200360" y="93203"/>
                </a:moveTo>
                <a:cubicBezTo>
                  <a:pt x="177292" y="93203"/>
                  <a:pt x="157572" y="97482"/>
                  <a:pt x="141201" y="106040"/>
                </a:cubicBezTo>
                <a:cubicBezTo>
                  <a:pt x="124830" y="114597"/>
                  <a:pt x="112366" y="126969"/>
                  <a:pt x="103808" y="143154"/>
                </a:cubicBezTo>
                <a:cubicBezTo>
                  <a:pt x="95250" y="159339"/>
                  <a:pt x="90972" y="178779"/>
                  <a:pt x="90972" y="201476"/>
                </a:cubicBezTo>
                <a:cubicBezTo>
                  <a:pt x="90972" y="224544"/>
                  <a:pt x="95250" y="244171"/>
                  <a:pt x="103808" y="260356"/>
                </a:cubicBezTo>
                <a:cubicBezTo>
                  <a:pt x="112366" y="276541"/>
                  <a:pt x="124830" y="288819"/>
                  <a:pt x="141201" y="297191"/>
                </a:cubicBezTo>
                <a:cubicBezTo>
                  <a:pt x="157572" y="305562"/>
                  <a:pt x="177292" y="309748"/>
                  <a:pt x="200360" y="309748"/>
                </a:cubicBezTo>
                <a:lnTo>
                  <a:pt x="627869" y="309748"/>
                </a:lnTo>
                <a:cubicBezTo>
                  <a:pt x="650938" y="309748"/>
                  <a:pt x="670657" y="305562"/>
                  <a:pt x="687028" y="297191"/>
                </a:cubicBezTo>
                <a:cubicBezTo>
                  <a:pt x="703400" y="288819"/>
                  <a:pt x="715864" y="276541"/>
                  <a:pt x="724421" y="260356"/>
                </a:cubicBezTo>
                <a:cubicBezTo>
                  <a:pt x="732979" y="244171"/>
                  <a:pt x="737258" y="224544"/>
                  <a:pt x="737258" y="201476"/>
                </a:cubicBezTo>
                <a:cubicBezTo>
                  <a:pt x="737258" y="178779"/>
                  <a:pt x="732979" y="159339"/>
                  <a:pt x="724421" y="143154"/>
                </a:cubicBezTo>
                <a:cubicBezTo>
                  <a:pt x="715864" y="126969"/>
                  <a:pt x="703400" y="114597"/>
                  <a:pt x="687028" y="106040"/>
                </a:cubicBezTo>
                <a:cubicBezTo>
                  <a:pt x="670657" y="97482"/>
                  <a:pt x="650938" y="93203"/>
                  <a:pt x="627869" y="93203"/>
                </a:cubicBezTo>
                <a:lnTo>
                  <a:pt x="200360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EFE1BE10-81C1-4DCD-9162-91F8E71F0765}"/>
              </a:ext>
            </a:extLst>
          </p:cNvPr>
          <p:cNvSpPr/>
          <p:nvPr/>
        </p:nvSpPr>
        <p:spPr>
          <a:xfrm>
            <a:off x="1706935" y="6164610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3"/>
                </a:lnTo>
                <a:lnTo>
                  <a:pt x="207409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E653C74B-37F6-470A-89F5-5C4472BA9003}"/>
              </a:ext>
            </a:extLst>
          </p:cNvPr>
          <p:cNvSpPr/>
          <p:nvPr/>
        </p:nvSpPr>
        <p:spPr>
          <a:xfrm rot="3215891">
            <a:off x="1403257" y="4520296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4BEE26F9-430B-4ECA-848C-A7CE05F2FB87}"/>
              </a:ext>
            </a:extLst>
          </p:cNvPr>
          <p:cNvSpPr/>
          <p:nvPr/>
        </p:nvSpPr>
        <p:spPr>
          <a:xfrm rot="3667468">
            <a:off x="2288911" y="2659189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6CD613B5-9B61-413D-A9CC-1CBF347CE3DA}"/>
              </a:ext>
            </a:extLst>
          </p:cNvPr>
          <p:cNvSpPr/>
          <p:nvPr/>
        </p:nvSpPr>
        <p:spPr>
          <a:xfrm rot="11468393">
            <a:off x="2636081" y="530542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D95C3BE7-F888-4137-9D0A-3F57EA68862F}"/>
              </a:ext>
            </a:extLst>
          </p:cNvPr>
          <p:cNvSpPr/>
          <p:nvPr/>
        </p:nvSpPr>
        <p:spPr>
          <a:xfrm rot="18389171">
            <a:off x="1877390" y="6242021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52C2C248-2532-4FB3-AA5B-ED287643732F}"/>
              </a:ext>
            </a:extLst>
          </p:cNvPr>
          <p:cNvSpPr/>
          <p:nvPr/>
        </p:nvSpPr>
        <p:spPr>
          <a:xfrm>
            <a:off x="1706377" y="2346424"/>
            <a:ext cx="811486" cy="394023"/>
          </a:xfrm>
          <a:custGeom>
            <a:avLst/>
            <a:gdLst/>
            <a:ahLst/>
            <a:cxnLst/>
            <a:rect l="l" t="t" r="r" b="b"/>
            <a:pathLst>
              <a:path w="811486" h="394023">
                <a:moveTo>
                  <a:pt x="723863" y="0"/>
                </a:moveTo>
                <a:lnTo>
                  <a:pt x="811486" y="0"/>
                </a:lnTo>
                <a:lnTo>
                  <a:pt x="811486" y="394023"/>
                </a:lnTo>
                <a:lnTo>
                  <a:pt x="723863" y="394023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9"/>
                </a:lnTo>
                <a:lnTo>
                  <a:pt x="723863" y="150689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FEEC4042-6063-4DF6-A246-CFC516DF044A}"/>
              </a:ext>
            </a:extLst>
          </p:cNvPr>
          <p:cNvSpPr/>
          <p:nvPr/>
        </p:nvSpPr>
        <p:spPr>
          <a:xfrm>
            <a:off x="1706377" y="48271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B97CA6FB-F37C-42E2-A0AB-F321F0C0E9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89532" y="2996137"/>
            <a:ext cx="395280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4000" dirty="0"/>
              <a:t>什么是新型肺炎</a:t>
            </a:r>
          </a:p>
        </p:txBody>
      </p:sp>
      <p:sp>
        <p:nvSpPr>
          <p:cNvPr id="49" name="PA-102242">
            <a:extLst>
              <a:ext uri="{FF2B5EF4-FFF2-40B4-BE49-F238E27FC236}">
                <a16:creationId xmlns:a16="http://schemas.microsoft.com/office/drawing/2014/main" xmlns="" id="{72A239EA-4C5F-4715-B723-BC1EC97812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89532" y="3912208"/>
            <a:ext cx="6260294" cy="8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患者主要临床表现为发热、乏力，呼吸道症状以干咳为主，并逐渐出现呼吸困难，严重者表现为急性呼吸窘迫综合征、脓毒症休克、难以纠正的代谢性酸中毒和出凝血功能障碍。部分患者起病症状轻微，可无发热</a:t>
            </a:r>
          </a:p>
        </p:txBody>
      </p:sp>
      <p:sp>
        <p:nvSpPr>
          <p:cNvPr id="50" name="文字方塊 37">
            <a:extLst>
              <a:ext uri="{FF2B5EF4-FFF2-40B4-BE49-F238E27FC236}">
                <a16:creationId xmlns:a16="http://schemas.microsoft.com/office/drawing/2014/main" xmlns="" id="{D3377066-5431-402D-9BA0-6B5E3FEDF5E0}"/>
              </a:ext>
            </a:extLst>
          </p:cNvPr>
          <p:cNvSpPr txBox="1"/>
          <p:nvPr/>
        </p:nvSpPr>
        <p:spPr>
          <a:xfrm>
            <a:off x="5285531" y="2081516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ONE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1963E79-7A3D-4491-A73D-0C4CEF5AC261}"/>
              </a:ext>
            </a:extLst>
          </p:cNvPr>
          <p:cNvCxnSpPr>
            <a:cxnSpLocks/>
          </p:cNvCxnSpPr>
          <p:nvPr/>
        </p:nvCxnSpPr>
        <p:spPr>
          <a:xfrm>
            <a:off x="4710182" y="3808116"/>
            <a:ext cx="4813863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C4D40E1-ABA2-49D9-8CEB-606F79CF1859}"/>
              </a:ext>
            </a:extLst>
          </p:cNvPr>
          <p:cNvSpPr/>
          <p:nvPr/>
        </p:nvSpPr>
        <p:spPr>
          <a:xfrm>
            <a:off x="8228362" y="3406867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WHAT IS THE NEW PNEUMONIA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Bahnschrift SemiLight Condensed" panose="020B0502040204020203" pitchFamily="34" charset="0"/>
              <a:ea typeface="思源宋体 Heavy" panose="02020900000000000000" pitchFamily="18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B1BE6075-6BE1-4B60-90C0-2F72CBDF6CAC}"/>
              </a:ext>
            </a:extLst>
          </p:cNvPr>
          <p:cNvGrpSpPr/>
          <p:nvPr/>
        </p:nvGrpSpPr>
        <p:grpSpPr>
          <a:xfrm>
            <a:off x="4511301" y="2052651"/>
            <a:ext cx="849174" cy="735301"/>
            <a:chOff x="6773112" y="1409419"/>
            <a:chExt cx="570685" cy="494157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2164B966-999D-4C10-8AD6-FFCB3618B22C}"/>
                </a:ext>
              </a:extLst>
            </p:cNvPr>
            <p:cNvSpPr/>
            <p:nvPr/>
          </p:nvSpPr>
          <p:spPr>
            <a:xfrm>
              <a:off x="7298078" y="1466570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D9E8328-2269-49C6-9E69-8B6E557D5FD4}"/>
                </a:ext>
              </a:extLst>
            </p:cNvPr>
            <p:cNvSpPr/>
            <p:nvPr/>
          </p:nvSpPr>
          <p:spPr>
            <a:xfrm>
              <a:off x="7256426" y="1884667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087370B-CD82-4E73-9608-539D83EEC137}"/>
                </a:ext>
              </a:extLst>
            </p:cNvPr>
            <p:cNvSpPr/>
            <p:nvPr/>
          </p:nvSpPr>
          <p:spPr>
            <a:xfrm>
              <a:off x="6773112" y="1748152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EA6CEB17-97DB-4BAC-B2C9-F38B4FB4EE7A}"/>
                </a:ext>
              </a:extLst>
            </p:cNvPr>
            <p:cNvCxnSpPr>
              <a:stCxn id="61" idx="3"/>
              <a:endCxn id="63" idx="7"/>
            </p:cNvCxnSpPr>
            <p:nvPr/>
          </p:nvCxnSpPr>
          <p:spPr>
            <a:xfrm flipH="1">
              <a:off x="6800662" y="1505594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4689F742-BEED-44BA-8D04-FA85818A4EE0}"/>
                </a:ext>
              </a:extLst>
            </p:cNvPr>
            <p:cNvCxnSpPr>
              <a:cxnSpLocks/>
              <a:stCxn id="61" idx="3"/>
              <a:endCxn id="62" idx="1"/>
            </p:cNvCxnSpPr>
            <p:nvPr/>
          </p:nvCxnSpPr>
          <p:spPr>
            <a:xfrm flipH="1">
              <a:off x="7259195" y="1505594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E177898F-47DB-4CB6-A9D4-06251813C57F}"/>
                </a:ext>
              </a:extLst>
            </p:cNvPr>
            <p:cNvCxnSpPr>
              <a:cxnSpLocks/>
              <a:stCxn id="63" idx="7"/>
              <a:endCxn id="62" idx="0"/>
            </p:cNvCxnSpPr>
            <p:nvPr/>
          </p:nvCxnSpPr>
          <p:spPr>
            <a:xfrm>
              <a:off x="6800662" y="1752879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4CE6CDC1-C4EA-4C78-B5CB-60820CC814C9}"/>
                </a:ext>
              </a:extLst>
            </p:cNvPr>
            <p:cNvSpPr/>
            <p:nvPr/>
          </p:nvSpPr>
          <p:spPr>
            <a:xfrm>
              <a:off x="6884665" y="14094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468190EE-5355-4E25-BF2C-CFC930F608FC}"/>
              </a:ext>
            </a:extLst>
          </p:cNvPr>
          <p:cNvSpPr/>
          <p:nvPr/>
        </p:nvSpPr>
        <p:spPr>
          <a:xfrm>
            <a:off x="1817980" y="977962"/>
            <a:ext cx="664432" cy="765664"/>
          </a:xfrm>
          <a:custGeom>
            <a:avLst/>
            <a:gdLst>
              <a:gd name="connsiteX0" fmla="*/ 487040 w 1395636"/>
              <a:gd name="connsiteY0" fmla="*/ 1155279 h 1608274"/>
              <a:gd name="connsiteX1" fmla="*/ 464716 w 1395636"/>
              <a:gd name="connsiteY1" fmla="*/ 1177603 h 1608274"/>
              <a:gd name="connsiteX2" fmla="*/ 464716 w 1395636"/>
              <a:gd name="connsiteY2" fmla="*/ 1261133 h 1608274"/>
              <a:gd name="connsiteX3" fmla="*/ 487040 w 1395636"/>
              <a:gd name="connsiteY3" fmla="*/ 1283457 h 1608274"/>
              <a:gd name="connsiteX4" fmla="*/ 1151372 w 1395636"/>
              <a:gd name="connsiteY4" fmla="*/ 1283457 h 1608274"/>
              <a:gd name="connsiteX5" fmla="*/ 1173882 w 1395636"/>
              <a:gd name="connsiteY5" fmla="*/ 1261133 h 1608274"/>
              <a:gd name="connsiteX6" fmla="*/ 1173882 w 1395636"/>
              <a:gd name="connsiteY6" fmla="*/ 1177603 h 1608274"/>
              <a:gd name="connsiteX7" fmla="*/ 1151558 w 1395636"/>
              <a:gd name="connsiteY7" fmla="*/ 1155279 h 1608274"/>
              <a:gd name="connsiteX8" fmla="*/ 288355 w 1395636"/>
              <a:gd name="connsiteY8" fmla="*/ 1155093 h 1608274"/>
              <a:gd name="connsiteX9" fmla="*/ 224173 w 1395636"/>
              <a:gd name="connsiteY9" fmla="*/ 1219275 h 1608274"/>
              <a:gd name="connsiteX10" fmla="*/ 288355 w 1395636"/>
              <a:gd name="connsiteY10" fmla="*/ 1283457 h 1608274"/>
              <a:gd name="connsiteX11" fmla="*/ 352537 w 1395636"/>
              <a:gd name="connsiteY11" fmla="*/ 1219275 h 1608274"/>
              <a:gd name="connsiteX12" fmla="*/ 288355 w 1395636"/>
              <a:gd name="connsiteY12" fmla="*/ 1155093 h 1608274"/>
              <a:gd name="connsiteX13" fmla="*/ 487040 w 1395636"/>
              <a:gd name="connsiteY13" fmla="*/ 746001 h 1608274"/>
              <a:gd name="connsiteX14" fmla="*/ 464716 w 1395636"/>
              <a:gd name="connsiteY14" fmla="*/ 768325 h 1608274"/>
              <a:gd name="connsiteX15" fmla="*/ 464716 w 1395636"/>
              <a:gd name="connsiteY15" fmla="*/ 851855 h 1608274"/>
              <a:gd name="connsiteX16" fmla="*/ 487040 w 1395636"/>
              <a:gd name="connsiteY16" fmla="*/ 874179 h 1608274"/>
              <a:gd name="connsiteX17" fmla="*/ 1151372 w 1395636"/>
              <a:gd name="connsiteY17" fmla="*/ 874179 h 1608274"/>
              <a:gd name="connsiteX18" fmla="*/ 1173882 w 1395636"/>
              <a:gd name="connsiteY18" fmla="*/ 851855 h 1608274"/>
              <a:gd name="connsiteX19" fmla="*/ 1173882 w 1395636"/>
              <a:gd name="connsiteY19" fmla="*/ 768325 h 1608274"/>
              <a:gd name="connsiteX20" fmla="*/ 1151558 w 1395636"/>
              <a:gd name="connsiteY20" fmla="*/ 746001 h 1608274"/>
              <a:gd name="connsiteX21" fmla="*/ 288355 w 1395636"/>
              <a:gd name="connsiteY21" fmla="*/ 745815 h 1608274"/>
              <a:gd name="connsiteX22" fmla="*/ 224173 w 1395636"/>
              <a:gd name="connsiteY22" fmla="*/ 809997 h 1608274"/>
              <a:gd name="connsiteX23" fmla="*/ 288355 w 1395636"/>
              <a:gd name="connsiteY23" fmla="*/ 874179 h 1608274"/>
              <a:gd name="connsiteX24" fmla="*/ 352537 w 1395636"/>
              <a:gd name="connsiteY24" fmla="*/ 809997 h 1608274"/>
              <a:gd name="connsiteX25" fmla="*/ 288355 w 1395636"/>
              <a:gd name="connsiteY25" fmla="*/ 745815 h 1608274"/>
              <a:gd name="connsiteX26" fmla="*/ 487040 w 1395636"/>
              <a:gd name="connsiteY26" fmla="*/ 336724 h 1608274"/>
              <a:gd name="connsiteX27" fmla="*/ 464716 w 1395636"/>
              <a:gd name="connsiteY27" fmla="*/ 359048 h 1608274"/>
              <a:gd name="connsiteX28" fmla="*/ 464716 w 1395636"/>
              <a:gd name="connsiteY28" fmla="*/ 442578 h 1608274"/>
              <a:gd name="connsiteX29" fmla="*/ 487040 w 1395636"/>
              <a:gd name="connsiteY29" fmla="*/ 464902 h 1608274"/>
              <a:gd name="connsiteX30" fmla="*/ 1151372 w 1395636"/>
              <a:gd name="connsiteY30" fmla="*/ 464902 h 1608274"/>
              <a:gd name="connsiteX31" fmla="*/ 1173882 w 1395636"/>
              <a:gd name="connsiteY31" fmla="*/ 442578 h 1608274"/>
              <a:gd name="connsiteX32" fmla="*/ 1173882 w 1395636"/>
              <a:gd name="connsiteY32" fmla="*/ 359048 h 1608274"/>
              <a:gd name="connsiteX33" fmla="*/ 1151558 w 1395636"/>
              <a:gd name="connsiteY33" fmla="*/ 336724 h 1608274"/>
              <a:gd name="connsiteX34" fmla="*/ 288355 w 1395636"/>
              <a:gd name="connsiteY34" fmla="*/ 336538 h 1608274"/>
              <a:gd name="connsiteX35" fmla="*/ 224173 w 1395636"/>
              <a:gd name="connsiteY35" fmla="*/ 400720 h 1608274"/>
              <a:gd name="connsiteX36" fmla="*/ 288355 w 1395636"/>
              <a:gd name="connsiteY36" fmla="*/ 464902 h 1608274"/>
              <a:gd name="connsiteX37" fmla="*/ 352537 w 1395636"/>
              <a:gd name="connsiteY37" fmla="*/ 400720 h 1608274"/>
              <a:gd name="connsiteX38" fmla="*/ 288355 w 1395636"/>
              <a:gd name="connsiteY38" fmla="*/ 336538 h 1608274"/>
              <a:gd name="connsiteX39" fmla="*/ 44648 w 1395636"/>
              <a:gd name="connsiteY39" fmla="*/ 0 h 1608274"/>
              <a:gd name="connsiteX40" fmla="*/ 1350987 w 1395636"/>
              <a:gd name="connsiteY40" fmla="*/ 0 h 1608274"/>
              <a:gd name="connsiteX41" fmla="*/ 1395636 w 1395636"/>
              <a:gd name="connsiteY41" fmla="*/ 44648 h 1608274"/>
              <a:gd name="connsiteX42" fmla="*/ 1395636 w 1395636"/>
              <a:gd name="connsiteY42" fmla="*/ 1563626 h 1608274"/>
              <a:gd name="connsiteX43" fmla="*/ 1350987 w 1395636"/>
              <a:gd name="connsiteY43" fmla="*/ 1608274 h 1608274"/>
              <a:gd name="connsiteX44" fmla="*/ 44648 w 1395636"/>
              <a:gd name="connsiteY44" fmla="*/ 1608274 h 1608274"/>
              <a:gd name="connsiteX45" fmla="*/ 0 w 1395636"/>
              <a:gd name="connsiteY45" fmla="*/ 1563626 h 1608274"/>
              <a:gd name="connsiteX46" fmla="*/ 0 w 1395636"/>
              <a:gd name="connsiteY46" fmla="*/ 44648 h 1608274"/>
              <a:gd name="connsiteX47" fmla="*/ 44648 w 1395636"/>
              <a:gd name="connsiteY47" fmla="*/ 0 h 1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5636" h="1608274">
                <a:moveTo>
                  <a:pt x="487040" y="1155279"/>
                </a:moveTo>
                <a:cubicBezTo>
                  <a:pt x="474762" y="1155279"/>
                  <a:pt x="464716" y="1165325"/>
                  <a:pt x="464716" y="1177603"/>
                </a:cubicBezTo>
                <a:lnTo>
                  <a:pt x="464716" y="1261133"/>
                </a:lnTo>
                <a:cubicBezTo>
                  <a:pt x="464716" y="1273411"/>
                  <a:pt x="474762" y="1283457"/>
                  <a:pt x="487040" y="1283457"/>
                </a:cubicBezTo>
                <a:lnTo>
                  <a:pt x="1151372" y="1283457"/>
                </a:lnTo>
                <a:cubicBezTo>
                  <a:pt x="1163650" y="1283457"/>
                  <a:pt x="1173696" y="1273411"/>
                  <a:pt x="1173882" y="1261133"/>
                </a:cubicBezTo>
                <a:lnTo>
                  <a:pt x="1173882" y="1177603"/>
                </a:lnTo>
                <a:cubicBezTo>
                  <a:pt x="1173882" y="1165325"/>
                  <a:pt x="1163836" y="1155279"/>
                  <a:pt x="1151558" y="1155279"/>
                </a:cubicBezTo>
                <a:close/>
                <a:moveTo>
                  <a:pt x="288355" y="1155093"/>
                </a:moveTo>
                <a:cubicBezTo>
                  <a:pt x="252908" y="1155093"/>
                  <a:pt x="224173" y="1183828"/>
                  <a:pt x="224173" y="1219275"/>
                </a:cubicBezTo>
                <a:cubicBezTo>
                  <a:pt x="224173" y="1254722"/>
                  <a:pt x="252908" y="1283457"/>
                  <a:pt x="288355" y="1283457"/>
                </a:cubicBezTo>
                <a:cubicBezTo>
                  <a:pt x="323802" y="1283457"/>
                  <a:pt x="352537" y="1254722"/>
                  <a:pt x="352537" y="1219275"/>
                </a:cubicBezTo>
                <a:cubicBezTo>
                  <a:pt x="352537" y="1183828"/>
                  <a:pt x="323802" y="1155093"/>
                  <a:pt x="288355" y="1155093"/>
                </a:cubicBezTo>
                <a:close/>
                <a:moveTo>
                  <a:pt x="487040" y="746001"/>
                </a:moveTo>
                <a:cubicBezTo>
                  <a:pt x="474762" y="746001"/>
                  <a:pt x="464716" y="756047"/>
                  <a:pt x="464716" y="768325"/>
                </a:cubicBezTo>
                <a:lnTo>
                  <a:pt x="464716" y="851855"/>
                </a:lnTo>
                <a:cubicBezTo>
                  <a:pt x="464716" y="864133"/>
                  <a:pt x="474762" y="874179"/>
                  <a:pt x="487040" y="874179"/>
                </a:cubicBezTo>
                <a:lnTo>
                  <a:pt x="1151372" y="874179"/>
                </a:lnTo>
                <a:cubicBezTo>
                  <a:pt x="1163650" y="874179"/>
                  <a:pt x="1173696" y="864133"/>
                  <a:pt x="1173882" y="851855"/>
                </a:cubicBezTo>
                <a:lnTo>
                  <a:pt x="1173882" y="768325"/>
                </a:lnTo>
                <a:cubicBezTo>
                  <a:pt x="1173882" y="756047"/>
                  <a:pt x="1163836" y="746001"/>
                  <a:pt x="1151558" y="746001"/>
                </a:cubicBezTo>
                <a:close/>
                <a:moveTo>
                  <a:pt x="288355" y="745815"/>
                </a:moveTo>
                <a:cubicBezTo>
                  <a:pt x="252908" y="745815"/>
                  <a:pt x="224173" y="774550"/>
                  <a:pt x="224173" y="809997"/>
                </a:cubicBezTo>
                <a:cubicBezTo>
                  <a:pt x="224173" y="845444"/>
                  <a:pt x="252908" y="874179"/>
                  <a:pt x="288355" y="874179"/>
                </a:cubicBezTo>
                <a:cubicBezTo>
                  <a:pt x="323802" y="874179"/>
                  <a:pt x="352537" y="845444"/>
                  <a:pt x="352537" y="809997"/>
                </a:cubicBezTo>
                <a:cubicBezTo>
                  <a:pt x="352537" y="774550"/>
                  <a:pt x="323802" y="745815"/>
                  <a:pt x="288355" y="745815"/>
                </a:cubicBezTo>
                <a:close/>
                <a:moveTo>
                  <a:pt x="487040" y="336724"/>
                </a:moveTo>
                <a:cubicBezTo>
                  <a:pt x="474762" y="336724"/>
                  <a:pt x="464716" y="346770"/>
                  <a:pt x="464716" y="359048"/>
                </a:cubicBezTo>
                <a:lnTo>
                  <a:pt x="464716" y="442578"/>
                </a:lnTo>
                <a:cubicBezTo>
                  <a:pt x="464716" y="454856"/>
                  <a:pt x="474762" y="464902"/>
                  <a:pt x="487040" y="464902"/>
                </a:cubicBezTo>
                <a:lnTo>
                  <a:pt x="1151372" y="464902"/>
                </a:lnTo>
                <a:cubicBezTo>
                  <a:pt x="1163650" y="464902"/>
                  <a:pt x="1173696" y="454856"/>
                  <a:pt x="1173882" y="442578"/>
                </a:cubicBezTo>
                <a:lnTo>
                  <a:pt x="1173882" y="359048"/>
                </a:lnTo>
                <a:cubicBezTo>
                  <a:pt x="1173882" y="346770"/>
                  <a:pt x="1163836" y="336724"/>
                  <a:pt x="1151558" y="336724"/>
                </a:cubicBezTo>
                <a:close/>
                <a:moveTo>
                  <a:pt x="288355" y="336538"/>
                </a:moveTo>
                <a:cubicBezTo>
                  <a:pt x="252908" y="336538"/>
                  <a:pt x="224173" y="365273"/>
                  <a:pt x="224173" y="400720"/>
                </a:cubicBezTo>
                <a:cubicBezTo>
                  <a:pt x="224173" y="436167"/>
                  <a:pt x="252908" y="464902"/>
                  <a:pt x="288355" y="464902"/>
                </a:cubicBezTo>
                <a:cubicBezTo>
                  <a:pt x="323802" y="464902"/>
                  <a:pt x="352537" y="436167"/>
                  <a:pt x="352537" y="400720"/>
                </a:cubicBezTo>
                <a:cubicBezTo>
                  <a:pt x="352537" y="365273"/>
                  <a:pt x="323802" y="336538"/>
                  <a:pt x="288355" y="336538"/>
                </a:cubicBezTo>
                <a:close/>
                <a:moveTo>
                  <a:pt x="44648" y="0"/>
                </a:moveTo>
                <a:lnTo>
                  <a:pt x="1350987" y="0"/>
                </a:lnTo>
                <a:cubicBezTo>
                  <a:pt x="1375544" y="0"/>
                  <a:pt x="1395636" y="20092"/>
                  <a:pt x="1395636" y="44648"/>
                </a:cubicBezTo>
                <a:lnTo>
                  <a:pt x="1395636" y="1563626"/>
                </a:lnTo>
                <a:cubicBezTo>
                  <a:pt x="1395636" y="1588182"/>
                  <a:pt x="1375544" y="1608274"/>
                  <a:pt x="1350987" y="1608274"/>
                </a:cubicBezTo>
                <a:lnTo>
                  <a:pt x="44648" y="1608274"/>
                </a:lnTo>
                <a:cubicBezTo>
                  <a:pt x="20092" y="1608274"/>
                  <a:pt x="0" y="1588182"/>
                  <a:pt x="0" y="1563626"/>
                </a:cubicBezTo>
                <a:lnTo>
                  <a:pt x="0" y="44648"/>
                </a:lnTo>
                <a:cubicBezTo>
                  <a:pt x="0" y="20092"/>
                  <a:pt x="20092" y="0"/>
                  <a:pt x="446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2" name="PA-文本框 27">
            <a:extLst>
              <a:ext uri="{FF2B5EF4-FFF2-40B4-BE49-F238E27FC236}">
                <a16:creationId xmlns:a16="http://schemas.microsoft.com/office/drawing/2014/main" xmlns="" id="{571905D1-0E70-46DE-922D-2ABF82518CE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70937" y="557519"/>
            <a:ext cx="1015663" cy="160655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dist"/>
            <a:r>
              <a:rPr lang="zh-CN" altLang="en-US" sz="5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过渡</a:t>
            </a:r>
            <a:endParaRPr lang="zh-CN" altLang="en-US" sz="5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53BAB7DF-F664-43DA-8AC6-12E6ED165262}"/>
              </a:ext>
            </a:extLst>
          </p:cNvPr>
          <p:cNvSpPr/>
          <p:nvPr/>
        </p:nvSpPr>
        <p:spPr>
          <a:xfrm rot="20224074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67000">
                  <a:schemeClr val="accent1">
                    <a:alpha val="14000"/>
                  </a:schemeClr>
                </a:gs>
                <a:gs pos="43000">
                  <a:schemeClr val="accent1"/>
                </a:gs>
                <a:gs pos="91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92216467-7984-4834-974D-0FA33524AE15}"/>
              </a:ext>
            </a:extLst>
          </p:cNvPr>
          <p:cNvSpPr/>
          <p:nvPr/>
        </p:nvSpPr>
        <p:spPr>
          <a:xfrm rot="19932436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92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833">
        <p:fade/>
      </p:transition>
    </mc:Choice>
    <mc:Fallback xmlns="">
      <p:transition spd="med" advTm="48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4" dur="8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9" dur="8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4" dur="8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9" dur="8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4" dur="8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65" dur="8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70" dur="8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43 -0.50092 C 0.12929 -0.43819 0.12994 -0.29976 0.10442 -0.2493 C 0.0539 -0.14606 0.04752 -0.20231 4.16667E-6 -4.44444E-6 " pathEditMode="relative" rAng="0" ptsTypes="AAA">
                                      <p:cBhvr>
                                        <p:cTn id="8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250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86 0.14792 C -0.13894 0.12848 -0.11967 0.06898 -0.09688 0.05324 C -0.05105 0.0213 -0.0431 0.06227 4.16667E-6 -3.33333E-6 " pathEditMode="relative" rAng="0" ptsTypes="AAA">
                                      <p:cBhvr>
                                        <p:cTn id="8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740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1 0.25394 C 0.19336 0.22037 0.16654 0.11829 0.13477 0.09121 C 0.07097 0.03634 0.0599 0.10672 -2.91667E-6 -2.22222E-6 " pathEditMode="relative" rAng="0" ptsTypes="AAA">
                                      <p:cBhvr>
                                        <p:cTn id="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-1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57 0.11644 C -0.14779 0.10139 -0.12578 0.05602 -0.09974 0.04398 C -0.04726 0.01968 -0.03815 0.05093 0.0112 0.00348 " pathEditMode="relative" rAng="0" ptsTypes="AAA">
                                      <p:cBhvr>
                                        <p:cTn id="9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64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7" grpId="0" animBg="1"/>
      <p:bldP spid="37" grpId="1" animBg="1"/>
      <p:bldP spid="36" grpId="0" animBg="1"/>
      <p:bldP spid="36" grpId="1" animBg="1"/>
      <p:bldP spid="35" grpId="0" animBg="1"/>
      <p:bldP spid="35" grpId="1" animBg="1"/>
      <p:bldP spid="33" grpId="0" animBg="1"/>
      <p:bldP spid="33" grpId="1" animBg="1"/>
      <p:bldP spid="32" grpId="0" animBg="1"/>
      <p:bldP spid="32" grpId="1" animBg="1"/>
      <p:bldP spid="31" grpId="0" animBg="1"/>
      <p:bldP spid="31" grpId="1" animBg="1"/>
      <p:bldP spid="30" grpId="0" animBg="1"/>
      <p:bldP spid="30" grpId="1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39" grpId="0" animBg="1"/>
      <p:bldP spid="39" grpId="1" animBg="1"/>
      <p:bldP spid="34" grpId="0" animBg="1"/>
      <p:bldP spid="34" grpId="1" animBg="1"/>
      <p:bldP spid="48" grpId="0"/>
      <p:bldP spid="49" grpId="0"/>
      <p:bldP spid="50" grpId="0"/>
      <p:bldP spid="54" grpId="0"/>
      <p:bldP spid="71" grpId="0" animBg="1"/>
      <p:bldP spid="72" grpId="0"/>
      <p:bldP spid="73" grpId="0" animBg="1"/>
      <p:bldP spid="73" grpId="1" animBg="1"/>
      <p:bldP spid="74" grpId="0" animBg="1"/>
      <p:bldP spid="7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61DFAD30-D0C3-4F01-BEBD-AFEE8B7D0001}"/>
              </a:ext>
            </a:extLst>
          </p:cNvPr>
          <p:cNvSpPr txBox="1"/>
          <p:nvPr/>
        </p:nvSpPr>
        <p:spPr>
          <a:xfrm>
            <a:off x="4450247" y="4973660"/>
            <a:ext cx="183745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/>
              <a:t>为中轻症，预后良好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5C4FADCA-D9D0-41AC-BDEC-CCDF11BA7819}"/>
              </a:ext>
            </a:extLst>
          </p:cNvPr>
          <p:cNvSpPr txBox="1"/>
          <p:nvPr/>
        </p:nvSpPr>
        <p:spPr>
          <a:xfrm>
            <a:off x="4450247" y="5512139"/>
            <a:ext cx="164575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/>
              <a:t>病情危重，甚至死亡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6747DB4-8CF1-4E3B-8752-5389F48AA6F1}"/>
              </a:ext>
            </a:extLst>
          </p:cNvPr>
          <p:cNvGrpSpPr/>
          <p:nvPr/>
        </p:nvGrpSpPr>
        <p:grpSpPr>
          <a:xfrm>
            <a:off x="426721" y="4940709"/>
            <a:ext cx="3897678" cy="342900"/>
            <a:chOff x="426721" y="4940709"/>
            <a:chExt cx="3897678" cy="342900"/>
          </a:xfrm>
        </p:grpSpPr>
        <p:sp>
          <p:nvSpPr>
            <p:cNvPr id="161" name="矩形: 圆角 9">
              <a:extLst>
                <a:ext uri="{FF2B5EF4-FFF2-40B4-BE49-F238E27FC236}">
                  <a16:creationId xmlns:a16="http://schemas.microsoft.com/office/drawing/2014/main" xmlns="" id="{043924F0-0B40-43D1-BEE6-CCFD2147F0C6}"/>
                </a:ext>
              </a:extLst>
            </p:cNvPr>
            <p:cNvSpPr/>
            <p:nvPr/>
          </p:nvSpPr>
          <p:spPr>
            <a:xfrm>
              <a:off x="2423617" y="4940709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多数患者</a:t>
              </a:r>
            </a:p>
          </p:txBody>
        </p:sp>
        <p:sp>
          <p:nvSpPr>
            <p:cNvPr id="129" name="矩形: 圆角 9">
              <a:extLst>
                <a:ext uri="{FF2B5EF4-FFF2-40B4-BE49-F238E27FC236}">
                  <a16:creationId xmlns:a16="http://schemas.microsoft.com/office/drawing/2014/main" xmlns="" id="{DC92237F-FDE0-4B45-9F8E-9616B282B194}"/>
                </a:ext>
              </a:extLst>
            </p:cNvPr>
            <p:cNvSpPr/>
            <p:nvPr/>
          </p:nvSpPr>
          <p:spPr>
            <a:xfrm>
              <a:off x="426721" y="4940709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42EBA48-A013-4334-9550-A5201FFC2ADF}"/>
              </a:ext>
            </a:extLst>
          </p:cNvPr>
          <p:cNvGrpSpPr/>
          <p:nvPr/>
        </p:nvGrpSpPr>
        <p:grpSpPr>
          <a:xfrm>
            <a:off x="426721" y="5479188"/>
            <a:ext cx="3897678" cy="342900"/>
            <a:chOff x="426721" y="5479188"/>
            <a:chExt cx="3897678" cy="342900"/>
          </a:xfrm>
        </p:grpSpPr>
        <p:sp>
          <p:nvSpPr>
            <p:cNvPr id="165" name="矩形: 圆角 9">
              <a:extLst>
                <a:ext uri="{FF2B5EF4-FFF2-40B4-BE49-F238E27FC236}">
                  <a16:creationId xmlns:a16="http://schemas.microsoft.com/office/drawing/2014/main" xmlns="" id="{FE0A5F65-F14F-4C84-8961-BE08DE070E38}"/>
                </a:ext>
              </a:extLst>
            </p:cNvPr>
            <p:cNvSpPr/>
            <p:nvPr/>
          </p:nvSpPr>
          <p:spPr>
            <a:xfrm>
              <a:off x="2423617" y="5479188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少数患者</a:t>
              </a:r>
            </a:p>
          </p:txBody>
        </p:sp>
        <p:sp>
          <p:nvSpPr>
            <p:cNvPr id="130" name="矩形: 圆角 9">
              <a:extLst>
                <a:ext uri="{FF2B5EF4-FFF2-40B4-BE49-F238E27FC236}">
                  <a16:creationId xmlns:a16="http://schemas.microsoft.com/office/drawing/2014/main" xmlns="" id="{5EF25B54-8685-425C-AF38-FF07FC592207}"/>
                </a:ext>
              </a:extLst>
            </p:cNvPr>
            <p:cNvSpPr/>
            <p:nvPr/>
          </p:nvSpPr>
          <p:spPr>
            <a:xfrm>
              <a:off x="426721" y="5479188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9CC7CE6-2845-4C26-A6B0-FDFE4CBC5DE2}"/>
              </a:ext>
            </a:extLst>
          </p:cNvPr>
          <p:cNvGrpSpPr/>
          <p:nvPr/>
        </p:nvGrpSpPr>
        <p:grpSpPr>
          <a:xfrm>
            <a:off x="544653" y="2059151"/>
            <a:ext cx="3779746" cy="342900"/>
            <a:chOff x="544653" y="2059151"/>
            <a:chExt cx="3779746" cy="342900"/>
          </a:xfrm>
        </p:grpSpPr>
        <p:sp>
          <p:nvSpPr>
            <p:cNvPr id="120" name="矩形: 圆角 9">
              <a:extLst>
                <a:ext uri="{FF2B5EF4-FFF2-40B4-BE49-F238E27FC236}">
                  <a16:creationId xmlns:a16="http://schemas.microsoft.com/office/drawing/2014/main" xmlns="" id="{502357AE-67B1-4577-AADF-73886F1D3E03}"/>
                </a:ext>
              </a:extLst>
            </p:cNvPr>
            <p:cNvSpPr/>
            <p:nvPr/>
          </p:nvSpPr>
          <p:spPr>
            <a:xfrm>
              <a:off x="2423617" y="2059151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主要临床表现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23" name="矩形: 圆角 9">
              <a:extLst>
                <a:ext uri="{FF2B5EF4-FFF2-40B4-BE49-F238E27FC236}">
                  <a16:creationId xmlns:a16="http://schemas.microsoft.com/office/drawing/2014/main" xmlns="" id="{213FF212-C36E-4CA2-8E58-056AF7A72004}"/>
                </a:ext>
              </a:extLst>
            </p:cNvPr>
            <p:cNvSpPr/>
            <p:nvPr/>
          </p:nvSpPr>
          <p:spPr>
            <a:xfrm>
              <a:off x="544653" y="2059151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3BF7C13-AD7B-4781-9F9A-B86AD3A9E9D8}"/>
              </a:ext>
            </a:extLst>
          </p:cNvPr>
          <p:cNvGrpSpPr/>
          <p:nvPr/>
        </p:nvGrpSpPr>
        <p:grpSpPr>
          <a:xfrm>
            <a:off x="450347" y="2597630"/>
            <a:ext cx="3874052" cy="342900"/>
            <a:chOff x="450347" y="2597630"/>
            <a:chExt cx="3874052" cy="342900"/>
          </a:xfrm>
        </p:grpSpPr>
        <p:sp>
          <p:nvSpPr>
            <p:cNvPr id="133" name="矩形: 圆角 9">
              <a:extLst>
                <a:ext uri="{FF2B5EF4-FFF2-40B4-BE49-F238E27FC236}">
                  <a16:creationId xmlns:a16="http://schemas.microsoft.com/office/drawing/2014/main" xmlns="" id="{803417AA-E9E1-40D1-91E2-BA182A7B816A}"/>
                </a:ext>
              </a:extLst>
            </p:cNvPr>
            <p:cNvSpPr/>
            <p:nvPr/>
          </p:nvSpPr>
          <p:spPr>
            <a:xfrm>
              <a:off x="2423617" y="2597630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呼吸道症状</a:t>
              </a:r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24" name="矩形: 圆角 9">
              <a:extLst>
                <a:ext uri="{FF2B5EF4-FFF2-40B4-BE49-F238E27FC236}">
                  <a16:creationId xmlns:a16="http://schemas.microsoft.com/office/drawing/2014/main" xmlns="" id="{A4B06DE5-E07E-4801-B1A9-FBA7F9BA354C}"/>
                </a:ext>
              </a:extLst>
            </p:cNvPr>
            <p:cNvSpPr/>
            <p:nvPr/>
          </p:nvSpPr>
          <p:spPr>
            <a:xfrm>
              <a:off x="450347" y="2597630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113606B-1DC6-4BAF-B779-75CBC2D5F0F0}"/>
              </a:ext>
            </a:extLst>
          </p:cNvPr>
          <p:cNvGrpSpPr/>
          <p:nvPr/>
        </p:nvGrpSpPr>
        <p:grpSpPr>
          <a:xfrm>
            <a:off x="450347" y="3195491"/>
            <a:ext cx="3874052" cy="342900"/>
            <a:chOff x="450347" y="3195491"/>
            <a:chExt cx="3874052" cy="342900"/>
          </a:xfrm>
        </p:grpSpPr>
        <p:sp>
          <p:nvSpPr>
            <p:cNvPr id="134" name="矩形: 圆角 9">
              <a:extLst>
                <a:ext uri="{FF2B5EF4-FFF2-40B4-BE49-F238E27FC236}">
                  <a16:creationId xmlns:a16="http://schemas.microsoft.com/office/drawing/2014/main" xmlns="" id="{F60406D1-678C-4A11-9394-0D72FF92FF35}"/>
                </a:ext>
              </a:extLst>
            </p:cNvPr>
            <p:cNvSpPr/>
            <p:nvPr/>
          </p:nvSpPr>
          <p:spPr>
            <a:xfrm>
              <a:off x="2423617" y="3195491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严重者表现</a:t>
              </a:r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26" name="矩形: 圆角 9">
              <a:extLst>
                <a:ext uri="{FF2B5EF4-FFF2-40B4-BE49-F238E27FC236}">
                  <a16:creationId xmlns:a16="http://schemas.microsoft.com/office/drawing/2014/main" xmlns="" id="{ACDB4E4C-F0F2-464E-AF79-C0E426E2E7FB}"/>
                </a:ext>
              </a:extLst>
            </p:cNvPr>
            <p:cNvSpPr/>
            <p:nvPr/>
          </p:nvSpPr>
          <p:spPr>
            <a:xfrm>
              <a:off x="450347" y="3195491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3961377-F6C0-4C92-96B7-78C17E3B4DA3}"/>
              </a:ext>
            </a:extLst>
          </p:cNvPr>
          <p:cNvGrpSpPr/>
          <p:nvPr/>
        </p:nvGrpSpPr>
        <p:grpSpPr>
          <a:xfrm>
            <a:off x="450347" y="3793352"/>
            <a:ext cx="3874052" cy="342900"/>
            <a:chOff x="450347" y="3793352"/>
            <a:chExt cx="3874052" cy="342900"/>
          </a:xfrm>
        </p:grpSpPr>
        <p:sp>
          <p:nvSpPr>
            <p:cNvPr id="135" name="矩形: 圆角 9">
              <a:extLst>
                <a:ext uri="{FF2B5EF4-FFF2-40B4-BE49-F238E27FC236}">
                  <a16:creationId xmlns:a16="http://schemas.microsoft.com/office/drawing/2014/main" xmlns="" id="{7E87B29C-424C-493F-8BF8-2C1F89960029}"/>
                </a:ext>
              </a:extLst>
            </p:cNvPr>
            <p:cNvSpPr/>
            <p:nvPr/>
          </p:nvSpPr>
          <p:spPr>
            <a:xfrm>
              <a:off x="2423617" y="3793352"/>
              <a:ext cx="1900782" cy="342900"/>
            </a:xfrm>
            <a:prstGeom prst="parallelogram">
              <a:avLst>
                <a:gd name="adj" fmla="val 541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cap="rnd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部分患者</a:t>
              </a:r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127" name="矩形: 圆角 9">
              <a:extLst>
                <a:ext uri="{FF2B5EF4-FFF2-40B4-BE49-F238E27FC236}">
                  <a16:creationId xmlns:a16="http://schemas.microsoft.com/office/drawing/2014/main" xmlns="" id="{974B1FB0-5183-4FBB-B7F5-52ECF084EE4B}"/>
                </a:ext>
              </a:extLst>
            </p:cNvPr>
            <p:cNvSpPr/>
            <p:nvPr/>
          </p:nvSpPr>
          <p:spPr>
            <a:xfrm>
              <a:off x="450347" y="3793352"/>
              <a:ext cx="1900782" cy="342900"/>
            </a:xfrm>
            <a:prstGeom prst="parallelogram">
              <a:avLst>
                <a:gd name="adj" fmla="val 54167"/>
              </a:avLst>
            </a:pr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FD9F72D4-7F0C-4FE2-8F1A-7F0FEB2F65B2}"/>
              </a:ext>
            </a:extLst>
          </p:cNvPr>
          <p:cNvSpPr/>
          <p:nvPr/>
        </p:nvSpPr>
        <p:spPr>
          <a:xfrm>
            <a:off x="4826272" y="916910"/>
            <a:ext cx="8893628" cy="6620984"/>
          </a:xfrm>
          <a:custGeom>
            <a:avLst/>
            <a:gdLst>
              <a:gd name="connsiteX0" fmla="*/ 8082590 w 8438127"/>
              <a:gd name="connsiteY0" fmla="*/ 345333 h 6535414"/>
              <a:gd name="connsiteX1" fmla="*/ 6888790 w 8438127"/>
              <a:gd name="connsiteY1" fmla="*/ 751733 h 6535414"/>
              <a:gd name="connsiteX2" fmla="*/ 4348790 w 8438127"/>
              <a:gd name="connsiteY2" fmla="*/ 1056533 h 6535414"/>
              <a:gd name="connsiteX3" fmla="*/ 1948490 w 8438127"/>
              <a:gd name="connsiteY3" fmla="*/ 2517033 h 6535414"/>
              <a:gd name="connsiteX4" fmla="*/ 43490 w 8438127"/>
              <a:gd name="connsiteY4" fmla="*/ 4523633 h 6535414"/>
              <a:gd name="connsiteX5" fmla="*/ 970590 w 8438127"/>
              <a:gd name="connsiteY5" fmla="*/ 5628533 h 6535414"/>
              <a:gd name="connsiteX6" fmla="*/ 4831390 w 8438127"/>
              <a:gd name="connsiteY6" fmla="*/ 5374533 h 6535414"/>
              <a:gd name="connsiteX7" fmla="*/ 8171490 w 8438127"/>
              <a:gd name="connsiteY7" fmla="*/ 6301633 h 6535414"/>
              <a:gd name="connsiteX8" fmla="*/ 8082590 w 8438127"/>
              <a:gd name="connsiteY8" fmla="*/ 345333 h 6535414"/>
              <a:gd name="connsiteX0" fmla="*/ 8082590 w 8529685"/>
              <a:gd name="connsiteY0" fmla="*/ 421353 h 6611434"/>
              <a:gd name="connsiteX1" fmla="*/ 5034590 w 8529685"/>
              <a:gd name="connsiteY1" fmla="*/ 561053 h 6611434"/>
              <a:gd name="connsiteX2" fmla="*/ 4348790 w 8529685"/>
              <a:gd name="connsiteY2" fmla="*/ 1132553 h 6611434"/>
              <a:gd name="connsiteX3" fmla="*/ 1948490 w 8529685"/>
              <a:gd name="connsiteY3" fmla="*/ 2593053 h 6611434"/>
              <a:gd name="connsiteX4" fmla="*/ 43490 w 8529685"/>
              <a:gd name="connsiteY4" fmla="*/ 4599653 h 6611434"/>
              <a:gd name="connsiteX5" fmla="*/ 970590 w 8529685"/>
              <a:gd name="connsiteY5" fmla="*/ 5704553 h 6611434"/>
              <a:gd name="connsiteX6" fmla="*/ 4831390 w 8529685"/>
              <a:gd name="connsiteY6" fmla="*/ 5450553 h 6611434"/>
              <a:gd name="connsiteX7" fmla="*/ 8171490 w 8529685"/>
              <a:gd name="connsiteY7" fmla="*/ 6377653 h 6611434"/>
              <a:gd name="connsiteX8" fmla="*/ 8082590 w 8529685"/>
              <a:gd name="connsiteY8" fmla="*/ 421353 h 6611434"/>
              <a:gd name="connsiteX0" fmla="*/ 8082590 w 8529685"/>
              <a:gd name="connsiteY0" fmla="*/ 430903 h 6620984"/>
              <a:gd name="connsiteX1" fmla="*/ 5034590 w 8529685"/>
              <a:gd name="connsiteY1" fmla="*/ 570603 h 6620984"/>
              <a:gd name="connsiteX2" fmla="*/ 3548690 w 8529685"/>
              <a:gd name="connsiteY2" fmla="*/ 1408803 h 6620984"/>
              <a:gd name="connsiteX3" fmla="*/ 1948490 w 8529685"/>
              <a:gd name="connsiteY3" fmla="*/ 2602603 h 6620984"/>
              <a:gd name="connsiteX4" fmla="*/ 43490 w 8529685"/>
              <a:gd name="connsiteY4" fmla="*/ 4609203 h 6620984"/>
              <a:gd name="connsiteX5" fmla="*/ 970590 w 8529685"/>
              <a:gd name="connsiteY5" fmla="*/ 5714103 h 6620984"/>
              <a:gd name="connsiteX6" fmla="*/ 4831390 w 8529685"/>
              <a:gd name="connsiteY6" fmla="*/ 5460103 h 6620984"/>
              <a:gd name="connsiteX7" fmla="*/ 8171490 w 8529685"/>
              <a:gd name="connsiteY7" fmla="*/ 6387203 h 6620984"/>
              <a:gd name="connsiteX8" fmla="*/ 8082590 w 8529685"/>
              <a:gd name="connsiteY8" fmla="*/ 430903 h 6620984"/>
              <a:gd name="connsiteX0" fmla="*/ 8082590 w 8529685"/>
              <a:gd name="connsiteY0" fmla="*/ 430903 h 6620984"/>
              <a:gd name="connsiteX1" fmla="*/ 5034590 w 8529685"/>
              <a:gd name="connsiteY1" fmla="*/ 570603 h 6620984"/>
              <a:gd name="connsiteX2" fmla="*/ 3548690 w 8529685"/>
              <a:gd name="connsiteY2" fmla="*/ 1408803 h 6620984"/>
              <a:gd name="connsiteX3" fmla="*/ 1948490 w 8529685"/>
              <a:gd name="connsiteY3" fmla="*/ 3174103 h 6620984"/>
              <a:gd name="connsiteX4" fmla="*/ 43490 w 8529685"/>
              <a:gd name="connsiteY4" fmla="*/ 4609203 h 6620984"/>
              <a:gd name="connsiteX5" fmla="*/ 970590 w 8529685"/>
              <a:gd name="connsiteY5" fmla="*/ 5714103 h 6620984"/>
              <a:gd name="connsiteX6" fmla="*/ 4831390 w 8529685"/>
              <a:gd name="connsiteY6" fmla="*/ 5460103 h 6620984"/>
              <a:gd name="connsiteX7" fmla="*/ 8171490 w 8529685"/>
              <a:gd name="connsiteY7" fmla="*/ 6387203 h 6620984"/>
              <a:gd name="connsiteX8" fmla="*/ 8082590 w 8529685"/>
              <a:gd name="connsiteY8" fmla="*/ 430903 h 6620984"/>
              <a:gd name="connsiteX0" fmla="*/ 8409543 w 8856638"/>
              <a:gd name="connsiteY0" fmla="*/ 430903 h 6620984"/>
              <a:gd name="connsiteX1" fmla="*/ 5361543 w 8856638"/>
              <a:gd name="connsiteY1" fmla="*/ 570603 h 6620984"/>
              <a:gd name="connsiteX2" fmla="*/ 3875643 w 8856638"/>
              <a:gd name="connsiteY2" fmla="*/ 1408803 h 6620984"/>
              <a:gd name="connsiteX3" fmla="*/ 2275443 w 8856638"/>
              <a:gd name="connsiteY3" fmla="*/ 3174103 h 6620984"/>
              <a:gd name="connsiteX4" fmla="*/ 27543 w 8856638"/>
              <a:gd name="connsiteY4" fmla="*/ 4520303 h 6620984"/>
              <a:gd name="connsiteX5" fmla="*/ 1297543 w 8856638"/>
              <a:gd name="connsiteY5" fmla="*/ 5714103 h 6620984"/>
              <a:gd name="connsiteX6" fmla="*/ 5158343 w 8856638"/>
              <a:gd name="connsiteY6" fmla="*/ 5460103 h 6620984"/>
              <a:gd name="connsiteX7" fmla="*/ 8498443 w 8856638"/>
              <a:gd name="connsiteY7" fmla="*/ 6387203 h 6620984"/>
              <a:gd name="connsiteX8" fmla="*/ 8409543 w 8856638"/>
              <a:gd name="connsiteY8" fmla="*/ 430903 h 6620984"/>
              <a:gd name="connsiteX0" fmla="*/ 8446533 w 8893628"/>
              <a:gd name="connsiteY0" fmla="*/ 430903 h 6620984"/>
              <a:gd name="connsiteX1" fmla="*/ 5398533 w 8893628"/>
              <a:gd name="connsiteY1" fmla="*/ 570603 h 6620984"/>
              <a:gd name="connsiteX2" fmla="*/ 3912633 w 8893628"/>
              <a:gd name="connsiteY2" fmla="*/ 1408803 h 6620984"/>
              <a:gd name="connsiteX3" fmla="*/ 2312433 w 8893628"/>
              <a:gd name="connsiteY3" fmla="*/ 3174103 h 6620984"/>
              <a:gd name="connsiteX4" fmla="*/ 26433 w 8893628"/>
              <a:gd name="connsiteY4" fmla="*/ 5231503 h 6620984"/>
              <a:gd name="connsiteX5" fmla="*/ 1334533 w 8893628"/>
              <a:gd name="connsiteY5" fmla="*/ 5714103 h 6620984"/>
              <a:gd name="connsiteX6" fmla="*/ 5195333 w 8893628"/>
              <a:gd name="connsiteY6" fmla="*/ 5460103 h 6620984"/>
              <a:gd name="connsiteX7" fmla="*/ 8535433 w 8893628"/>
              <a:gd name="connsiteY7" fmla="*/ 6387203 h 6620984"/>
              <a:gd name="connsiteX8" fmla="*/ 8446533 w 8893628"/>
              <a:gd name="connsiteY8" fmla="*/ 430903 h 662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3628" h="6620984">
                <a:moveTo>
                  <a:pt x="8446533" y="430903"/>
                </a:moveTo>
                <a:cubicBezTo>
                  <a:pt x="7923716" y="-538530"/>
                  <a:pt x="6154183" y="407620"/>
                  <a:pt x="5398533" y="570603"/>
                </a:cubicBezTo>
                <a:cubicBezTo>
                  <a:pt x="4642883" y="733586"/>
                  <a:pt x="4426983" y="974886"/>
                  <a:pt x="3912633" y="1408803"/>
                </a:cubicBezTo>
                <a:cubicBezTo>
                  <a:pt x="3398283" y="1842720"/>
                  <a:pt x="2960133" y="2536986"/>
                  <a:pt x="2312433" y="3174103"/>
                </a:cubicBezTo>
                <a:cubicBezTo>
                  <a:pt x="1664733" y="3811220"/>
                  <a:pt x="189416" y="4808170"/>
                  <a:pt x="26433" y="5231503"/>
                </a:cubicBezTo>
                <a:cubicBezTo>
                  <a:pt x="-136550" y="5654836"/>
                  <a:pt x="473050" y="5676003"/>
                  <a:pt x="1334533" y="5714103"/>
                </a:cubicBezTo>
                <a:cubicBezTo>
                  <a:pt x="2196016" y="5752203"/>
                  <a:pt x="3995183" y="5347920"/>
                  <a:pt x="5195333" y="5460103"/>
                </a:cubicBezTo>
                <a:cubicBezTo>
                  <a:pt x="6395483" y="5572286"/>
                  <a:pt x="7993566" y="7219053"/>
                  <a:pt x="8535433" y="6387203"/>
                </a:cubicBezTo>
                <a:cubicBezTo>
                  <a:pt x="9077300" y="5555353"/>
                  <a:pt x="8969350" y="1400336"/>
                  <a:pt x="8446533" y="430903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0B61C7A-1ED6-4806-A593-D8723E8C9CD7}"/>
              </a:ext>
            </a:extLst>
          </p:cNvPr>
          <p:cNvSpPr/>
          <p:nvPr/>
        </p:nvSpPr>
        <p:spPr>
          <a:xfrm>
            <a:off x="6377123" y="1583587"/>
            <a:ext cx="7846790" cy="5586349"/>
          </a:xfrm>
          <a:custGeom>
            <a:avLst/>
            <a:gdLst>
              <a:gd name="connsiteX0" fmla="*/ 7427777 w 7846790"/>
              <a:gd name="connsiteY0" fmla="*/ 1426313 h 5586349"/>
              <a:gd name="connsiteX1" fmla="*/ 7427777 w 7846790"/>
              <a:gd name="connsiteY1" fmla="*/ 1337413 h 5586349"/>
              <a:gd name="connsiteX2" fmla="*/ 4900477 w 7846790"/>
              <a:gd name="connsiteY2" fmla="*/ 3913 h 5586349"/>
              <a:gd name="connsiteX3" fmla="*/ 3300277 w 7846790"/>
              <a:gd name="connsiteY3" fmla="*/ 931013 h 5586349"/>
              <a:gd name="connsiteX4" fmla="*/ 2500177 w 7846790"/>
              <a:gd name="connsiteY4" fmla="*/ 981813 h 5586349"/>
              <a:gd name="connsiteX5" fmla="*/ 1420677 w 7846790"/>
              <a:gd name="connsiteY5" fmla="*/ 2175613 h 5586349"/>
              <a:gd name="connsiteX6" fmla="*/ 137977 w 7846790"/>
              <a:gd name="connsiteY6" fmla="*/ 3331313 h 5586349"/>
              <a:gd name="connsiteX7" fmla="*/ 849177 w 7846790"/>
              <a:gd name="connsiteY7" fmla="*/ 4664813 h 5586349"/>
              <a:gd name="connsiteX8" fmla="*/ 7338877 w 7846790"/>
              <a:gd name="connsiteY8" fmla="*/ 5426813 h 5586349"/>
              <a:gd name="connsiteX9" fmla="*/ 7427777 w 7846790"/>
              <a:gd name="connsiteY9" fmla="*/ 1426313 h 558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46790" h="5586349">
                <a:moveTo>
                  <a:pt x="7427777" y="1426313"/>
                </a:moveTo>
                <a:cubicBezTo>
                  <a:pt x="7442594" y="744746"/>
                  <a:pt x="7848994" y="1574480"/>
                  <a:pt x="7427777" y="1337413"/>
                </a:cubicBezTo>
                <a:cubicBezTo>
                  <a:pt x="7006560" y="1100346"/>
                  <a:pt x="5588394" y="71646"/>
                  <a:pt x="4900477" y="3913"/>
                </a:cubicBezTo>
                <a:cubicBezTo>
                  <a:pt x="4212560" y="-63820"/>
                  <a:pt x="3700327" y="768030"/>
                  <a:pt x="3300277" y="931013"/>
                </a:cubicBezTo>
                <a:cubicBezTo>
                  <a:pt x="2900227" y="1093996"/>
                  <a:pt x="2813444" y="774380"/>
                  <a:pt x="2500177" y="981813"/>
                </a:cubicBezTo>
                <a:cubicBezTo>
                  <a:pt x="2186910" y="1189246"/>
                  <a:pt x="1814377" y="1784030"/>
                  <a:pt x="1420677" y="2175613"/>
                </a:cubicBezTo>
                <a:cubicBezTo>
                  <a:pt x="1026977" y="2567196"/>
                  <a:pt x="233227" y="2916446"/>
                  <a:pt x="137977" y="3331313"/>
                </a:cubicBezTo>
                <a:cubicBezTo>
                  <a:pt x="42727" y="3746180"/>
                  <a:pt x="-350973" y="4315563"/>
                  <a:pt x="849177" y="4664813"/>
                </a:cubicBezTo>
                <a:cubicBezTo>
                  <a:pt x="2049327" y="5014063"/>
                  <a:pt x="6242444" y="5960213"/>
                  <a:pt x="7338877" y="5426813"/>
                </a:cubicBezTo>
                <a:cubicBezTo>
                  <a:pt x="8435310" y="4893413"/>
                  <a:pt x="7412960" y="2107880"/>
                  <a:pt x="7427777" y="142631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9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920DBAE4-7018-4302-9667-EB95FA8E0ED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 dirty="0"/>
              <a:t>什么是新型肺炎</a:t>
            </a:r>
          </a:p>
        </p:txBody>
      </p:sp>
      <p:sp>
        <p:nvSpPr>
          <p:cNvPr id="4" name="文字方塊 37">
            <a:extLst>
              <a:ext uri="{FF2B5EF4-FFF2-40B4-BE49-F238E27FC236}">
                <a16:creationId xmlns:a16="http://schemas.microsoft.com/office/drawing/2014/main" xmlns="" id="{B1D4B59D-19F3-4032-8B56-3347A9127EDA}"/>
              </a:ext>
            </a:extLst>
          </p:cNvPr>
          <p:cNvSpPr txBox="1"/>
          <p:nvPr/>
        </p:nvSpPr>
        <p:spPr>
          <a:xfrm>
            <a:off x="1704131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ONE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0181C83-FC3A-4FD3-8F91-5D560EA818FA}"/>
              </a:ext>
            </a:extLst>
          </p:cNvPr>
          <p:cNvGrpSpPr/>
          <p:nvPr/>
        </p:nvGrpSpPr>
        <p:grpSpPr>
          <a:xfrm>
            <a:off x="422976" y="572548"/>
            <a:ext cx="599374" cy="518998"/>
            <a:chOff x="6773112" y="1409419"/>
            <a:chExt cx="570685" cy="49415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B8C8A4A-8FC9-41E5-8F83-18F30F562F3A}"/>
                </a:ext>
              </a:extLst>
            </p:cNvPr>
            <p:cNvSpPr/>
            <p:nvPr/>
          </p:nvSpPr>
          <p:spPr>
            <a:xfrm>
              <a:off x="7298078" y="1466570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CAE8E89-0260-44B7-A1C9-B85BD1F37691}"/>
                </a:ext>
              </a:extLst>
            </p:cNvPr>
            <p:cNvSpPr/>
            <p:nvPr/>
          </p:nvSpPr>
          <p:spPr>
            <a:xfrm>
              <a:off x="7256426" y="1884667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7003ADF-E5DF-4B22-B1C5-B79968A5CEC5}"/>
                </a:ext>
              </a:extLst>
            </p:cNvPr>
            <p:cNvSpPr/>
            <p:nvPr/>
          </p:nvSpPr>
          <p:spPr>
            <a:xfrm>
              <a:off x="6773112" y="1748152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E767354-6335-4495-BA0D-714C628A1E29}"/>
                </a:ext>
              </a:extLst>
            </p:cNvPr>
            <p:cNvCxnSpPr>
              <a:stCxn id="7" idx="3"/>
              <a:endCxn id="9" idx="7"/>
            </p:cNvCxnSpPr>
            <p:nvPr/>
          </p:nvCxnSpPr>
          <p:spPr>
            <a:xfrm flipH="1">
              <a:off x="6800662" y="1505594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F01587A-F460-4FE6-A159-F9915B634CFA}"/>
                </a:ext>
              </a:extLst>
            </p:cNvPr>
            <p:cNvCxnSpPr>
              <a:cxnSpLocks/>
              <a:stCxn id="7" idx="3"/>
              <a:endCxn id="8" idx="1"/>
            </p:cNvCxnSpPr>
            <p:nvPr/>
          </p:nvCxnSpPr>
          <p:spPr>
            <a:xfrm flipH="1">
              <a:off x="7259195" y="1505594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ED2E881-5CE1-4B00-8F45-1E35233DD77A}"/>
                </a:ext>
              </a:extLst>
            </p:cNvPr>
            <p:cNvCxnSpPr>
              <a:cxnSpLocks/>
              <a:stCxn id="9" idx="7"/>
              <a:endCxn id="8" idx="0"/>
            </p:cNvCxnSpPr>
            <p:nvPr/>
          </p:nvCxnSpPr>
          <p:spPr>
            <a:xfrm>
              <a:off x="6800662" y="1752879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596D66F-F0A5-4DAB-91D6-03D3FC4620AD}"/>
                </a:ext>
              </a:extLst>
            </p:cNvPr>
            <p:cNvSpPr/>
            <p:nvPr/>
          </p:nvSpPr>
          <p:spPr>
            <a:xfrm>
              <a:off x="6884665" y="14094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5C6AF7B6-3C96-4DF7-BAA8-8C7769E43881}"/>
              </a:ext>
            </a:extLst>
          </p:cNvPr>
          <p:cNvSpPr/>
          <p:nvPr/>
        </p:nvSpPr>
        <p:spPr>
          <a:xfrm>
            <a:off x="7801089" y="2260112"/>
            <a:ext cx="6549265" cy="4000161"/>
          </a:xfrm>
          <a:custGeom>
            <a:avLst/>
            <a:gdLst>
              <a:gd name="connsiteX0" fmla="*/ 5073927 w 6468923"/>
              <a:gd name="connsiteY0" fmla="*/ 443326 h 4011200"/>
              <a:gd name="connsiteX1" fmla="*/ 3905527 w 6468923"/>
              <a:gd name="connsiteY1" fmla="*/ 49626 h 4011200"/>
              <a:gd name="connsiteX2" fmla="*/ 2051327 w 6468923"/>
              <a:gd name="connsiteY2" fmla="*/ 710026 h 4011200"/>
              <a:gd name="connsiteX3" fmla="*/ 44727 w 6468923"/>
              <a:gd name="connsiteY3" fmla="*/ 1776826 h 4011200"/>
              <a:gd name="connsiteX4" fmla="*/ 794027 w 6468923"/>
              <a:gd name="connsiteY4" fmla="*/ 3021426 h 4011200"/>
              <a:gd name="connsiteX5" fmla="*/ 2356127 w 6468923"/>
              <a:gd name="connsiteY5" fmla="*/ 3288126 h 4011200"/>
              <a:gd name="connsiteX6" fmla="*/ 3867427 w 6468923"/>
              <a:gd name="connsiteY6" fmla="*/ 3961226 h 4011200"/>
              <a:gd name="connsiteX7" fmla="*/ 6445527 w 6468923"/>
              <a:gd name="connsiteY7" fmla="*/ 3567526 h 4011200"/>
              <a:gd name="connsiteX8" fmla="*/ 5073927 w 6468923"/>
              <a:gd name="connsiteY8" fmla="*/ 443326 h 4011200"/>
              <a:gd name="connsiteX0" fmla="*/ 5073927 w 6470281"/>
              <a:gd name="connsiteY0" fmla="*/ 416962 h 3984836"/>
              <a:gd name="connsiteX1" fmla="*/ 3461027 w 6470281"/>
              <a:gd name="connsiteY1" fmla="*/ 61362 h 3984836"/>
              <a:gd name="connsiteX2" fmla="*/ 2051327 w 6470281"/>
              <a:gd name="connsiteY2" fmla="*/ 683662 h 3984836"/>
              <a:gd name="connsiteX3" fmla="*/ 44727 w 6470281"/>
              <a:gd name="connsiteY3" fmla="*/ 1750462 h 3984836"/>
              <a:gd name="connsiteX4" fmla="*/ 794027 w 6470281"/>
              <a:gd name="connsiteY4" fmla="*/ 2995062 h 3984836"/>
              <a:gd name="connsiteX5" fmla="*/ 2356127 w 6470281"/>
              <a:gd name="connsiteY5" fmla="*/ 3261762 h 3984836"/>
              <a:gd name="connsiteX6" fmla="*/ 3867427 w 6470281"/>
              <a:gd name="connsiteY6" fmla="*/ 3934862 h 3984836"/>
              <a:gd name="connsiteX7" fmla="*/ 6445527 w 6470281"/>
              <a:gd name="connsiteY7" fmla="*/ 3541162 h 3984836"/>
              <a:gd name="connsiteX8" fmla="*/ 5073927 w 6470281"/>
              <a:gd name="connsiteY8" fmla="*/ 416962 h 3984836"/>
              <a:gd name="connsiteX0" fmla="*/ 5064660 w 6461014"/>
              <a:gd name="connsiteY0" fmla="*/ 432287 h 4000161"/>
              <a:gd name="connsiteX1" fmla="*/ 3451760 w 6461014"/>
              <a:gd name="connsiteY1" fmla="*/ 76687 h 4000161"/>
              <a:gd name="connsiteX2" fmla="*/ 1864260 w 6461014"/>
              <a:gd name="connsiteY2" fmla="*/ 914887 h 4000161"/>
              <a:gd name="connsiteX3" fmla="*/ 35460 w 6461014"/>
              <a:gd name="connsiteY3" fmla="*/ 1765787 h 4000161"/>
              <a:gd name="connsiteX4" fmla="*/ 784760 w 6461014"/>
              <a:gd name="connsiteY4" fmla="*/ 3010387 h 4000161"/>
              <a:gd name="connsiteX5" fmla="*/ 2346860 w 6461014"/>
              <a:gd name="connsiteY5" fmla="*/ 3277087 h 4000161"/>
              <a:gd name="connsiteX6" fmla="*/ 3858160 w 6461014"/>
              <a:gd name="connsiteY6" fmla="*/ 3950187 h 4000161"/>
              <a:gd name="connsiteX7" fmla="*/ 6436260 w 6461014"/>
              <a:gd name="connsiteY7" fmla="*/ 3556487 h 4000161"/>
              <a:gd name="connsiteX8" fmla="*/ 5064660 w 6461014"/>
              <a:gd name="connsiteY8" fmla="*/ 432287 h 4000161"/>
              <a:gd name="connsiteX0" fmla="*/ 5064660 w 6461014"/>
              <a:gd name="connsiteY0" fmla="*/ 432287 h 4000161"/>
              <a:gd name="connsiteX1" fmla="*/ 3451760 w 6461014"/>
              <a:gd name="connsiteY1" fmla="*/ 76687 h 4000161"/>
              <a:gd name="connsiteX2" fmla="*/ 1864260 w 6461014"/>
              <a:gd name="connsiteY2" fmla="*/ 914887 h 4000161"/>
              <a:gd name="connsiteX3" fmla="*/ 35460 w 6461014"/>
              <a:gd name="connsiteY3" fmla="*/ 1854687 h 4000161"/>
              <a:gd name="connsiteX4" fmla="*/ 784760 w 6461014"/>
              <a:gd name="connsiteY4" fmla="*/ 3010387 h 4000161"/>
              <a:gd name="connsiteX5" fmla="*/ 2346860 w 6461014"/>
              <a:gd name="connsiteY5" fmla="*/ 3277087 h 4000161"/>
              <a:gd name="connsiteX6" fmla="*/ 3858160 w 6461014"/>
              <a:gd name="connsiteY6" fmla="*/ 3950187 h 4000161"/>
              <a:gd name="connsiteX7" fmla="*/ 6436260 w 6461014"/>
              <a:gd name="connsiteY7" fmla="*/ 3556487 h 4000161"/>
              <a:gd name="connsiteX8" fmla="*/ 5064660 w 6461014"/>
              <a:gd name="connsiteY8" fmla="*/ 432287 h 4000161"/>
              <a:gd name="connsiteX0" fmla="*/ 5152911 w 6549265"/>
              <a:gd name="connsiteY0" fmla="*/ 432287 h 4000161"/>
              <a:gd name="connsiteX1" fmla="*/ 3540011 w 6549265"/>
              <a:gd name="connsiteY1" fmla="*/ 76687 h 4000161"/>
              <a:gd name="connsiteX2" fmla="*/ 1952511 w 6549265"/>
              <a:gd name="connsiteY2" fmla="*/ 914887 h 4000161"/>
              <a:gd name="connsiteX3" fmla="*/ 123711 w 6549265"/>
              <a:gd name="connsiteY3" fmla="*/ 1854687 h 4000161"/>
              <a:gd name="connsiteX4" fmla="*/ 415811 w 6549265"/>
              <a:gd name="connsiteY4" fmla="*/ 2870687 h 4000161"/>
              <a:gd name="connsiteX5" fmla="*/ 2435111 w 6549265"/>
              <a:gd name="connsiteY5" fmla="*/ 3277087 h 4000161"/>
              <a:gd name="connsiteX6" fmla="*/ 3946411 w 6549265"/>
              <a:gd name="connsiteY6" fmla="*/ 3950187 h 4000161"/>
              <a:gd name="connsiteX7" fmla="*/ 6524511 w 6549265"/>
              <a:gd name="connsiteY7" fmla="*/ 3556487 h 4000161"/>
              <a:gd name="connsiteX8" fmla="*/ 5152911 w 6549265"/>
              <a:gd name="connsiteY8" fmla="*/ 432287 h 4000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9265" h="4000161">
                <a:moveTo>
                  <a:pt x="5152911" y="432287"/>
                </a:moveTo>
                <a:cubicBezTo>
                  <a:pt x="4655494" y="-147680"/>
                  <a:pt x="4073411" y="-3746"/>
                  <a:pt x="3540011" y="76687"/>
                </a:cubicBezTo>
                <a:cubicBezTo>
                  <a:pt x="3006611" y="157120"/>
                  <a:pt x="2521894" y="618554"/>
                  <a:pt x="1952511" y="914887"/>
                </a:cubicBezTo>
                <a:cubicBezTo>
                  <a:pt x="1383128" y="1211220"/>
                  <a:pt x="379828" y="1528720"/>
                  <a:pt x="123711" y="1854687"/>
                </a:cubicBezTo>
                <a:cubicBezTo>
                  <a:pt x="-132406" y="2180654"/>
                  <a:pt x="30578" y="2633620"/>
                  <a:pt x="415811" y="2870687"/>
                </a:cubicBezTo>
                <a:cubicBezTo>
                  <a:pt x="801044" y="3107754"/>
                  <a:pt x="1846678" y="3097170"/>
                  <a:pt x="2435111" y="3277087"/>
                </a:cubicBezTo>
                <a:cubicBezTo>
                  <a:pt x="3023544" y="3457004"/>
                  <a:pt x="3264844" y="3903620"/>
                  <a:pt x="3946411" y="3950187"/>
                </a:cubicBezTo>
                <a:cubicBezTo>
                  <a:pt x="4627978" y="3996754"/>
                  <a:pt x="6323428" y="4140687"/>
                  <a:pt x="6524511" y="3556487"/>
                </a:cubicBezTo>
                <a:cubicBezTo>
                  <a:pt x="6725594" y="2972287"/>
                  <a:pt x="5650328" y="1012254"/>
                  <a:pt x="5152911" y="43228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79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图形 27">
            <a:extLst>
              <a:ext uri="{FF2B5EF4-FFF2-40B4-BE49-F238E27FC236}">
                <a16:creationId xmlns:a16="http://schemas.microsoft.com/office/drawing/2014/main" xmlns="" id="{C174BB1E-D3AB-4AC8-BD40-0E7941422D0C}"/>
              </a:ext>
            </a:extLst>
          </p:cNvPr>
          <p:cNvGrpSpPr/>
          <p:nvPr/>
        </p:nvGrpSpPr>
        <p:grpSpPr>
          <a:xfrm>
            <a:off x="8851551" y="564994"/>
            <a:ext cx="2764446" cy="4020262"/>
            <a:chOff x="8398925" y="874074"/>
            <a:chExt cx="2667695" cy="3879560"/>
          </a:xfrm>
          <a:solidFill>
            <a:schemeClr val="accent1"/>
          </a:solidFill>
        </p:grpSpPr>
        <p:grpSp>
          <p:nvGrpSpPr>
            <p:cNvPr id="32" name="图形 27">
              <a:extLst>
                <a:ext uri="{FF2B5EF4-FFF2-40B4-BE49-F238E27FC236}">
                  <a16:creationId xmlns:a16="http://schemas.microsoft.com/office/drawing/2014/main" xmlns="" id="{C174BB1E-D3AB-4AC8-BD40-0E7941422D0C}"/>
                </a:ext>
              </a:extLst>
            </p:cNvPr>
            <p:cNvGrpSpPr/>
            <p:nvPr/>
          </p:nvGrpSpPr>
          <p:grpSpPr>
            <a:xfrm>
              <a:off x="8411184" y="886334"/>
              <a:ext cx="2655436" cy="3867300"/>
              <a:chOff x="8411184" y="886334"/>
              <a:chExt cx="2655436" cy="3867300"/>
            </a:xfrm>
            <a:solidFill>
              <a:srgbClr val="000000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AD8652D3-1EB6-4EC0-BF68-DE28FAE24420}"/>
                  </a:ext>
                </a:extLst>
              </p:cNvPr>
              <p:cNvSpPr/>
              <p:nvPr/>
            </p:nvSpPr>
            <p:spPr>
              <a:xfrm>
                <a:off x="8411184" y="1316034"/>
                <a:ext cx="2655436" cy="3437600"/>
              </a:xfrm>
              <a:custGeom>
                <a:avLst/>
                <a:gdLst>
                  <a:gd name="connsiteX0" fmla="*/ 2655130 w 2655436"/>
                  <a:gd name="connsiteY0" fmla="*/ 3231945 h 3437600"/>
                  <a:gd name="connsiteX1" fmla="*/ 2449475 w 2655436"/>
                  <a:gd name="connsiteY1" fmla="*/ 3437600 h 3437600"/>
                  <a:gd name="connsiteX2" fmla="*/ 205655 w 2655436"/>
                  <a:gd name="connsiteY2" fmla="*/ 3437600 h 3437600"/>
                  <a:gd name="connsiteX3" fmla="*/ 0 w 2655436"/>
                  <a:gd name="connsiteY3" fmla="*/ 3231945 h 3437600"/>
                  <a:gd name="connsiteX4" fmla="*/ 0 w 2655436"/>
                  <a:gd name="connsiteY4" fmla="*/ 205655 h 3437600"/>
                  <a:gd name="connsiteX5" fmla="*/ 205655 w 2655436"/>
                  <a:gd name="connsiteY5" fmla="*/ 0 h 3437600"/>
                  <a:gd name="connsiteX6" fmla="*/ 2449781 w 2655436"/>
                  <a:gd name="connsiteY6" fmla="*/ 0 h 3437600"/>
                  <a:gd name="connsiteX7" fmla="*/ 2655437 w 2655436"/>
                  <a:gd name="connsiteY7" fmla="*/ 205655 h 3437600"/>
                  <a:gd name="connsiteX8" fmla="*/ 2655437 w 2655436"/>
                  <a:gd name="connsiteY8" fmla="*/ 3231945 h 343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436" h="3437600">
                    <a:moveTo>
                      <a:pt x="2655130" y="3231945"/>
                    </a:moveTo>
                    <a:cubicBezTo>
                      <a:pt x="2655130" y="3345346"/>
                      <a:pt x="2563183" y="3437600"/>
                      <a:pt x="2449475" y="3437600"/>
                    </a:cubicBezTo>
                    <a:lnTo>
                      <a:pt x="205655" y="3437600"/>
                    </a:lnTo>
                    <a:cubicBezTo>
                      <a:pt x="92254" y="3437600"/>
                      <a:pt x="0" y="3345653"/>
                      <a:pt x="0" y="3231945"/>
                    </a:cubicBezTo>
                    <a:lnTo>
                      <a:pt x="0" y="205655"/>
                    </a:lnTo>
                    <a:cubicBezTo>
                      <a:pt x="0" y="92254"/>
                      <a:pt x="91947" y="0"/>
                      <a:pt x="205655" y="0"/>
                    </a:cubicBezTo>
                    <a:lnTo>
                      <a:pt x="2449781" y="0"/>
                    </a:lnTo>
                    <a:cubicBezTo>
                      <a:pt x="2563183" y="0"/>
                      <a:pt x="2655437" y="91947"/>
                      <a:pt x="2655437" y="205655"/>
                    </a:cubicBezTo>
                    <a:lnTo>
                      <a:pt x="2655437" y="3231945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9FA43632-D49E-4C7E-96AF-BAE68E5679AE}"/>
                  </a:ext>
                </a:extLst>
              </p:cNvPr>
              <p:cNvSpPr/>
              <p:nvPr/>
            </p:nvSpPr>
            <p:spPr>
              <a:xfrm>
                <a:off x="8688865" y="1594941"/>
                <a:ext cx="2100074" cy="2856493"/>
              </a:xfrm>
              <a:custGeom>
                <a:avLst/>
                <a:gdLst>
                  <a:gd name="connsiteX0" fmla="*/ 0 w 2100074"/>
                  <a:gd name="connsiteY0" fmla="*/ 0 h 2856493"/>
                  <a:gd name="connsiteX1" fmla="*/ 2100075 w 2100074"/>
                  <a:gd name="connsiteY1" fmla="*/ 0 h 2856493"/>
                  <a:gd name="connsiteX2" fmla="*/ 2100075 w 2100074"/>
                  <a:gd name="connsiteY2" fmla="*/ 2856494 h 2856493"/>
                  <a:gd name="connsiteX3" fmla="*/ 0 w 2100074"/>
                  <a:gd name="connsiteY3" fmla="*/ 2856494 h 285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0074" h="2856493">
                    <a:moveTo>
                      <a:pt x="0" y="0"/>
                    </a:moveTo>
                    <a:lnTo>
                      <a:pt x="2100075" y="0"/>
                    </a:lnTo>
                    <a:lnTo>
                      <a:pt x="2100075" y="2856494"/>
                    </a:lnTo>
                    <a:lnTo>
                      <a:pt x="0" y="2856494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7A20A90D-0F9B-423C-8DDF-0BB196B7DBF2}"/>
                  </a:ext>
                </a:extLst>
              </p:cNvPr>
              <p:cNvSpPr/>
              <p:nvPr/>
            </p:nvSpPr>
            <p:spPr>
              <a:xfrm>
                <a:off x="8859580" y="1997670"/>
                <a:ext cx="1758337" cy="131791"/>
              </a:xfrm>
              <a:custGeom>
                <a:avLst/>
                <a:gdLst>
                  <a:gd name="connsiteX0" fmla="*/ 0 w 1758337"/>
                  <a:gd name="connsiteY0" fmla="*/ 0 h 131791"/>
                  <a:gd name="connsiteX1" fmla="*/ 1758338 w 1758337"/>
                  <a:gd name="connsiteY1" fmla="*/ 0 h 131791"/>
                  <a:gd name="connsiteX2" fmla="*/ 1758338 w 1758337"/>
                  <a:gd name="connsiteY2" fmla="*/ 131791 h 131791"/>
                  <a:gd name="connsiteX3" fmla="*/ 0 w 1758337"/>
                  <a:gd name="connsiteY3" fmla="*/ 131791 h 13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8337" h="131791">
                    <a:moveTo>
                      <a:pt x="0" y="0"/>
                    </a:moveTo>
                    <a:lnTo>
                      <a:pt x="1758338" y="0"/>
                    </a:lnTo>
                    <a:lnTo>
                      <a:pt x="1758338" y="131791"/>
                    </a:lnTo>
                    <a:lnTo>
                      <a:pt x="0" y="131791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077935E1-AD63-4A52-AE5F-618A773E8B5D}"/>
                  </a:ext>
                </a:extLst>
              </p:cNvPr>
              <p:cNvSpPr/>
              <p:nvPr/>
            </p:nvSpPr>
            <p:spPr>
              <a:xfrm>
                <a:off x="9014665" y="2224166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614 h 270324"/>
                  <a:gd name="connsiteX2" fmla="*/ 8888 w 260210"/>
                  <a:gd name="connsiteY2" fmla="*/ 129339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7844E6A2-DDEF-4F79-ADA4-D9FB1913BF00}"/>
                  </a:ext>
                </a:extLst>
              </p:cNvPr>
              <p:cNvSpPr/>
              <p:nvPr/>
            </p:nvSpPr>
            <p:spPr>
              <a:xfrm>
                <a:off x="9375098" y="2355344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245B906B-ECBB-4E27-8685-DD13BC25BB1E}"/>
                  </a:ext>
                </a:extLst>
              </p:cNvPr>
              <p:cNvSpPr/>
              <p:nvPr/>
            </p:nvSpPr>
            <p:spPr>
              <a:xfrm>
                <a:off x="9014665" y="2602069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308 h 270324"/>
                  <a:gd name="connsiteX2" fmla="*/ 8888 w 260210"/>
                  <a:gd name="connsiteY2" fmla="*/ 129033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308"/>
                    </a:lnTo>
                    <a:lnTo>
                      <a:pt x="8888" y="129033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A8013641-E41E-4818-81AA-8A573265046F}"/>
                  </a:ext>
                </a:extLst>
              </p:cNvPr>
              <p:cNvSpPr/>
              <p:nvPr/>
            </p:nvSpPr>
            <p:spPr>
              <a:xfrm>
                <a:off x="9375098" y="2733247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074928F1-6781-48D4-A09B-D1A4D2CF534F}"/>
                  </a:ext>
                </a:extLst>
              </p:cNvPr>
              <p:cNvSpPr/>
              <p:nvPr/>
            </p:nvSpPr>
            <p:spPr>
              <a:xfrm>
                <a:off x="8859580" y="3100730"/>
                <a:ext cx="1758337" cy="131791"/>
              </a:xfrm>
              <a:custGeom>
                <a:avLst/>
                <a:gdLst>
                  <a:gd name="connsiteX0" fmla="*/ 0 w 1758337"/>
                  <a:gd name="connsiteY0" fmla="*/ 0 h 131791"/>
                  <a:gd name="connsiteX1" fmla="*/ 1758338 w 1758337"/>
                  <a:gd name="connsiteY1" fmla="*/ 0 h 131791"/>
                  <a:gd name="connsiteX2" fmla="*/ 1758338 w 1758337"/>
                  <a:gd name="connsiteY2" fmla="*/ 131791 h 131791"/>
                  <a:gd name="connsiteX3" fmla="*/ 0 w 1758337"/>
                  <a:gd name="connsiteY3" fmla="*/ 131791 h 13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8337" h="131791">
                    <a:moveTo>
                      <a:pt x="0" y="0"/>
                    </a:moveTo>
                    <a:lnTo>
                      <a:pt x="1758338" y="0"/>
                    </a:lnTo>
                    <a:lnTo>
                      <a:pt x="1758338" y="131791"/>
                    </a:lnTo>
                    <a:lnTo>
                      <a:pt x="0" y="131791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C0008B14-13D1-4FD3-9556-CC9E7A3C1652}"/>
                  </a:ext>
                </a:extLst>
              </p:cNvPr>
              <p:cNvSpPr/>
              <p:nvPr/>
            </p:nvSpPr>
            <p:spPr>
              <a:xfrm>
                <a:off x="9014665" y="3327226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614 h 270324"/>
                  <a:gd name="connsiteX2" fmla="*/ 8888 w 260210"/>
                  <a:gd name="connsiteY2" fmla="*/ 129339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57A939DB-6963-47AD-B0F3-FB4495E9AEDB}"/>
                  </a:ext>
                </a:extLst>
              </p:cNvPr>
              <p:cNvSpPr/>
              <p:nvPr/>
            </p:nvSpPr>
            <p:spPr>
              <a:xfrm>
                <a:off x="9375098" y="3458404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64EDCEB5-CF8F-435C-99A1-8E3964AA0809}"/>
                  </a:ext>
                </a:extLst>
              </p:cNvPr>
              <p:cNvSpPr/>
              <p:nvPr/>
            </p:nvSpPr>
            <p:spPr>
              <a:xfrm>
                <a:off x="9014665" y="3704823"/>
                <a:ext cx="260210" cy="270631"/>
              </a:xfrm>
              <a:custGeom>
                <a:avLst/>
                <a:gdLst>
                  <a:gd name="connsiteX0" fmla="*/ 121983 w 260210"/>
                  <a:gd name="connsiteY0" fmla="*/ 270631 h 270631"/>
                  <a:gd name="connsiteX1" fmla="*/ 0 w 260210"/>
                  <a:gd name="connsiteY1" fmla="*/ 137614 h 270631"/>
                  <a:gd name="connsiteX2" fmla="*/ 8888 w 260210"/>
                  <a:gd name="connsiteY2" fmla="*/ 129339 h 270631"/>
                  <a:gd name="connsiteX3" fmla="*/ 119225 w 260210"/>
                  <a:gd name="connsiteY3" fmla="*/ 249484 h 270631"/>
                  <a:gd name="connsiteX4" fmla="*/ 249177 w 260210"/>
                  <a:gd name="connsiteY4" fmla="*/ 0 h 270631"/>
                  <a:gd name="connsiteX5" fmla="*/ 260211 w 260210"/>
                  <a:gd name="connsiteY5" fmla="*/ 5823 h 27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631">
                    <a:moveTo>
                      <a:pt x="121983" y="270631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484"/>
                    </a:lnTo>
                    <a:lnTo>
                      <a:pt x="249177" y="0"/>
                    </a:lnTo>
                    <a:lnTo>
                      <a:pt x="260211" y="5823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1DBF6110-DA8F-4918-89E9-40C1E7A6E00F}"/>
                  </a:ext>
                </a:extLst>
              </p:cNvPr>
              <p:cNvSpPr/>
              <p:nvPr/>
            </p:nvSpPr>
            <p:spPr>
              <a:xfrm>
                <a:off x="9375098" y="3836308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rgbClr val="000000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4C345616-0751-4AE6-9C1A-1486353B2950}"/>
                  </a:ext>
                </a:extLst>
              </p:cNvPr>
              <p:cNvSpPr/>
              <p:nvPr/>
            </p:nvSpPr>
            <p:spPr>
              <a:xfrm>
                <a:off x="9137567" y="886334"/>
                <a:ext cx="1201241" cy="894646"/>
              </a:xfrm>
              <a:custGeom>
                <a:avLst/>
                <a:gdLst>
                  <a:gd name="connsiteX0" fmla="*/ 1195927 w 1201241"/>
                  <a:gd name="connsiteY0" fmla="*/ 517050 h 894646"/>
                  <a:gd name="connsiteX1" fmla="*/ 996402 w 1201241"/>
                  <a:gd name="connsiteY1" fmla="*/ 360433 h 894646"/>
                  <a:gd name="connsiteX2" fmla="*/ 888210 w 1201241"/>
                  <a:gd name="connsiteY2" fmla="*/ 360433 h 894646"/>
                  <a:gd name="connsiteX3" fmla="*/ 897405 w 1201241"/>
                  <a:gd name="connsiteY3" fmla="*/ 289021 h 894646"/>
                  <a:gd name="connsiteX4" fmla="*/ 608384 w 1201241"/>
                  <a:gd name="connsiteY4" fmla="*/ 0 h 894646"/>
                  <a:gd name="connsiteX5" fmla="*/ 319363 w 1201241"/>
                  <a:gd name="connsiteY5" fmla="*/ 289021 h 894646"/>
                  <a:gd name="connsiteX6" fmla="*/ 328558 w 1201241"/>
                  <a:gd name="connsiteY6" fmla="*/ 360433 h 894646"/>
                  <a:gd name="connsiteX7" fmla="*/ 205655 w 1201241"/>
                  <a:gd name="connsiteY7" fmla="*/ 360433 h 894646"/>
                  <a:gd name="connsiteX8" fmla="*/ 6130 w 1201241"/>
                  <a:gd name="connsiteY8" fmla="*/ 517050 h 894646"/>
                  <a:gd name="connsiteX9" fmla="*/ 0 w 1201241"/>
                  <a:gd name="connsiteY9" fmla="*/ 544941 h 894646"/>
                  <a:gd name="connsiteX10" fmla="*/ 0 w 1201241"/>
                  <a:gd name="connsiteY10" fmla="*/ 565782 h 894646"/>
                  <a:gd name="connsiteX11" fmla="*/ 0 w 1201241"/>
                  <a:gd name="connsiteY11" fmla="*/ 572831 h 894646"/>
                  <a:gd name="connsiteX12" fmla="*/ 0 w 1201241"/>
                  <a:gd name="connsiteY12" fmla="*/ 825993 h 894646"/>
                  <a:gd name="connsiteX13" fmla="*/ 68654 w 1201241"/>
                  <a:gd name="connsiteY13" fmla="*/ 894646 h 894646"/>
                  <a:gd name="connsiteX14" fmla="*/ 1132790 w 1201241"/>
                  <a:gd name="connsiteY14" fmla="*/ 894646 h 894646"/>
                  <a:gd name="connsiteX15" fmla="*/ 1201138 w 1201241"/>
                  <a:gd name="connsiteY15" fmla="*/ 825993 h 894646"/>
                  <a:gd name="connsiteX16" fmla="*/ 1201138 w 1201241"/>
                  <a:gd name="connsiteY16" fmla="*/ 572831 h 894646"/>
                  <a:gd name="connsiteX17" fmla="*/ 1201138 w 1201241"/>
                  <a:gd name="connsiteY17" fmla="*/ 565782 h 894646"/>
                  <a:gd name="connsiteX18" fmla="*/ 1201138 w 1201241"/>
                  <a:gd name="connsiteY18" fmla="*/ 544941 h 894646"/>
                  <a:gd name="connsiteX19" fmla="*/ 1195927 w 1201241"/>
                  <a:gd name="connsiteY19" fmla="*/ 517050 h 894646"/>
                  <a:gd name="connsiteX20" fmla="*/ 608691 w 1201241"/>
                  <a:gd name="connsiteY20" fmla="*/ 158762 h 894646"/>
                  <a:gd name="connsiteX21" fmla="*/ 738949 w 1201241"/>
                  <a:gd name="connsiteY21" fmla="*/ 289021 h 894646"/>
                  <a:gd name="connsiteX22" fmla="*/ 608691 w 1201241"/>
                  <a:gd name="connsiteY22" fmla="*/ 419279 h 894646"/>
                  <a:gd name="connsiteX23" fmla="*/ 478432 w 1201241"/>
                  <a:gd name="connsiteY23" fmla="*/ 289021 h 894646"/>
                  <a:gd name="connsiteX24" fmla="*/ 608691 w 1201241"/>
                  <a:gd name="connsiteY24" fmla="*/ 158762 h 89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01241" h="894646">
                    <a:moveTo>
                      <a:pt x="1195927" y="517050"/>
                    </a:moveTo>
                    <a:cubicBezTo>
                      <a:pt x="1173860" y="427248"/>
                      <a:pt x="1093253" y="360433"/>
                      <a:pt x="996402" y="360433"/>
                    </a:cubicBezTo>
                    <a:lnTo>
                      <a:pt x="888210" y="360433"/>
                    </a:lnTo>
                    <a:cubicBezTo>
                      <a:pt x="894034" y="337446"/>
                      <a:pt x="897405" y="313847"/>
                      <a:pt x="897405" y="289021"/>
                    </a:cubicBezTo>
                    <a:cubicBezTo>
                      <a:pt x="897405" y="129339"/>
                      <a:pt x="768066" y="0"/>
                      <a:pt x="608384" y="0"/>
                    </a:cubicBezTo>
                    <a:cubicBezTo>
                      <a:pt x="448703" y="0"/>
                      <a:pt x="319363" y="129339"/>
                      <a:pt x="319363" y="289021"/>
                    </a:cubicBezTo>
                    <a:cubicBezTo>
                      <a:pt x="319363" y="313847"/>
                      <a:pt x="322735" y="337446"/>
                      <a:pt x="328558" y="360433"/>
                    </a:cubicBezTo>
                    <a:lnTo>
                      <a:pt x="205655" y="360433"/>
                    </a:lnTo>
                    <a:cubicBezTo>
                      <a:pt x="109111" y="360433"/>
                      <a:pt x="28197" y="427248"/>
                      <a:pt x="6130" y="517050"/>
                    </a:cubicBezTo>
                    <a:cubicBezTo>
                      <a:pt x="2145" y="525632"/>
                      <a:pt x="0" y="535133"/>
                      <a:pt x="0" y="544941"/>
                    </a:cubicBezTo>
                    <a:lnTo>
                      <a:pt x="0" y="565782"/>
                    </a:lnTo>
                    <a:lnTo>
                      <a:pt x="0" y="572831"/>
                    </a:lnTo>
                    <a:lnTo>
                      <a:pt x="0" y="825993"/>
                    </a:lnTo>
                    <a:cubicBezTo>
                      <a:pt x="0" y="863691"/>
                      <a:pt x="30649" y="894646"/>
                      <a:pt x="68654" y="894646"/>
                    </a:cubicBezTo>
                    <a:lnTo>
                      <a:pt x="1132790" y="894646"/>
                    </a:lnTo>
                    <a:cubicBezTo>
                      <a:pt x="1170489" y="894646"/>
                      <a:pt x="1201138" y="863997"/>
                      <a:pt x="1201138" y="825993"/>
                    </a:cubicBezTo>
                    <a:lnTo>
                      <a:pt x="1201138" y="572831"/>
                    </a:lnTo>
                    <a:lnTo>
                      <a:pt x="1201138" y="565782"/>
                    </a:lnTo>
                    <a:lnTo>
                      <a:pt x="1201138" y="544941"/>
                    </a:lnTo>
                    <a:cubicBezTo>
                      <a:pt x="1201750" y="534826"/>
                      <a:pt x="1199605" y="525632"/>
                      <a:pt x="1195927" y="517050"/>
                    </a:cubicBezTo>
                    <a:close/>
                    <a:moveTo>
                      <a:pt x="608691" y="158762"/>
                    </a:moveTo>
                    <a:cubicBezTo>
                      <a:pt x="680716" y="158762"/>
                      <a:pt x="738949" y="216995"/>
                      <a:pt x="738949" y="289021"/>
                    </a:cubicBezTo>
                    <a:cubicBezTo>
                      <a:pt x="738949" y="361046"/>
                      <a:pt x="680716" y="419279"/>
                      <a:pt x="608691" y="419279"/>
                    </a:cubicBezTo>
                    <a:cubicBezTo>
                      <a:pt x="536665" y="419279"/>
                      <a:pt x="478432" y="361046"/>
                      <a:pt x="478432" y="289021"/>
                    </a:cubicBezTo>
                    <a:cubicBezTo>
                      <a:pt x="478432" y="216995"/>
                      <a:pt x="536665" y="158762"/>
                      <a:pt x="608691" y="15876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27">
              <a:extLst>
                <a:ext uri="{FF2B5EF4-FFF2-40B4-BE49-F238E27FC236}">
                  <a16:creationId xmlns:a16="http://schemas.microsoft.com/office/drawing/2014/main" xmlns="" id="{C174BB1E-D3AB-4AC8-BD40-0E7941422D0C}"/>
                </a:ext>
              </a:extLst>
            </p:cNvPr>
            <p:cNvGrpSpPr/>
            <p:nvPr/>
          </p:nvGrpSpPr>
          <p:grpSpPr>
            <a:xfrm>
              <a:off x="8398925" y="874074"/>
              <a:ext cx="2655436" cy="3867301"/>
              <a:chOff x="8398925" y="874074"/>
              <a:chExt cx="2655436" cy="3867301"/>
            </a:xfrm>
            <a:solidFill>
              <a:schemeClr val="accent1"/>
            </a:solidFill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EB8639F9-CD08-4052-BC1C-62188BD6A379}"/>
                  </a:ext>
                </a:extLst>
              </p:cNvPr>
              <p:cNvSpPr/>
              <p:nvPr/>
            </p:nvSpPr>
            <p:spPr>
              <a:xfrm>
                <a:off x="8398925" y="1303775"/>
                <a:ext cx="2655436" cy="3437600"/>
              </a:xfrm>
              <a:custGeom>
                <a:avLst/>
                <a:gdLst>
                  <a:gd name="connsiteX0" fmla="*/ 2655130 w 2655436"/>
                  <a:gd name="connsiteY0" fmla="*/ 3231945 h 3437600"/>
                  <a:gd name="connsiteX1" fmla="*/ 2449475 w 2655436"/>
                  <a:gd name="connsiteY1" fmla="*/ 3437600 h 3437600"/>
                  <a:gd name="connsiteX2" fmla="*/ 205655 w 2655436"/>
                  <a:gd name="connsiteY2" fmla="*/ 3437600 h 3437600"/>
                  <a:gd name="connsiteX3" fmla="*/ 0 w 2655436"/>
                  <a:gd name="connsiteY3" fmla="*/ 3231945 h 3437600"/>
                  <a:gd name="connsiteX4" fmla="*/ 0 w 2655436"/>
                  <a:gd name="connsiteY4" fmla="*/ 205655 h 3437600"/>
                  <a:gd name="connsiteX5" fmla="*/ 205655 w 2655436"/>
                  <a:gd name="connsiteY5" fmla="*/ 0 h 3437600"/>
                  <a:gd name="connsiteX6" fmla="*/ 2449781 w 2655436"/>
                  <a:gd name="connsiteY6" fmla="*/ 0 h 3437600"/>
                  <a:gd name="connsiteX7" fmla="*/ 2655437 w 2655436"/>
                  <a:gd name="connsiteY7" fmla="*/ 205655 h 3437600"/>
                  <a:gd name="connsiteX8" fmla="*/ 2655437 w 2655436"/>
                  <a:gd name="connsiteY8" fmla="*/ 3231945 h 343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436" h="3437600">
                    <a:moveTo>
                      <a:pt x="2655130" y="3231945"/>
                    </a:moveTo>
                    <a:cubicBezTo>
                      <a:pt x="2655130" y="3345346"/>
                      <a:pt x="2563183" y="3437600"/>
                      <a:pt x="2449475" y="3437600"/>
                    </a:cubicBezTo>
                    <a:lnTo>
                      <a:pt x="205655" y="3437600"/>
                    </a:lnTo>
                    <a:cubicBezTo>
                      <a:pt x="92254" y="3437600"/>
                      <a:pt x="0" y="3345653"/>
                      <a:pt x="0" y="3231945"/>
                    </a:cubicBezTo>
                    <a:lnTo>
                      <a:pt x="0" y="205655"/>
                    </a:lnTo>
                    <a:cubicBezTo>
                      <a:pt x="0" y="92254"/>
                      <a:pt x="91947" y="0"/>
                      <a:pt x="205655" y="0"/>
                    </a:cubicBezTo>
                    <a:lnTo>
                      <a:pt x="2449781" y="0"/>
                    </a:lnTo>
                    <a:cubicBezTo>
                      <a:pt x="2563183" y="0"/>
                      <a:pt x="2655437" y="91947"/>
                      <a:pt x="2655437" y="205655"/>
                    </a:cubicBezTo>
                    <a:lnTo>
                      <a:pt x="2655437" y="3231945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B9E8502B-7E63-498C-8309-428561AD1823}"/>
                  </a:ext>
                </a:extLst>
              </p:cNvPr>
              <p:cNvSpPr/>
              <p:nvPr/>
            </p:nvSpPr>
            <p:spPr>
              <a:xfrm>
                <a:off x="8676605" y="1582681"/>
                <a:ext cx="2100074" cy="2856493"/>
              </a:xfrm>
              <a:custGeom>
                <a:avLst/>
                <a:gdLst>
                  <a:gd name="connsiteX0" fmla="*/ 0 w 2100074"/>
                  <a:gd name="connsiteY0" fmla="*/ 0 h 2856493"/>
                  <a:gd name="connsiteX1" fmla="*/ 2100075 w 2100074"/>
                  <a:gd name="connsiteY1" fmla="*/ 0 h 2856493"/>
                  <a:gd name="connsiteX2" fmla="*/ 2100075 w 2100074"/>
                  <a:gd name="connsiteY2" fmla="*/ 2856494 h 2856493"/>
                  <a:gd name="connsiteX3" fmla="*/ 0 w 2100074"/>
                  <a:gd name="connsiteY3" fmla="*/ 2856494 h 285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0074" h="2856493">
                    <a:moveTo>
                      <a:pt x="0" y="0"/>
                    </a:moveTo>
                    <a:lnTo>
                      <a:pt x="2100075" y="0"/>
                    </a:lnTo>
                    <a:lnTo>
                      <a:pt x="2100075" y="2856494"/>
                    </a:lnTo>
                    <a:lnTo>
                      <a:pt x="0" y="2856494"/>
                    </a:lnTo>
                    <a:close/>
                  </a:path>
                </a:pathLst>
              </a:custGeom>
              <a:solidFill>
                <a:srgbClr val="FFFFFF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7202EC4-676B-455D-B765-31DAF12BFD78}"/>
                  </a:ext>
                </a:extLst>
              </p:cNvPr>
              <p:cNvSpPr/>
              <p:nvPr/>
            </p:nvSpPr>
            <p:spPr>
              <a:xfrm>
                <a:off x="8847321" y="1985410"/>
                <a:ext cx="1758337" cy="131791"/>
              </a:xfrm>
              <a:custGeom>
                <a:avLst/>
                <a:gdLst>
                  <a:gd name="connsiteX0" fmla="*/ 0 w 1758337"/>
                  <a:gd name="connsiteY0" fmla="*/ 0 h 131791"/>
                  <a:gd name="connsiteX1" fmla="*/ 1758338 w 1758337"/>
                  <a:gd name="connsiteY1" fmla="*/ 0 h 131791"/>
                  <a:gd name="connsiteX2" fmla="*/ 1758338 w 1758337"/>
                  <a:gd name="connsiteY2" fmla="*/ 131791 h 131791"/>
                  <a:gd name="connsiteX3" fmla="*/ 0 w 1758337"/>
                  <a:gd name="connsiteY3" fmla="*/ 131791 h 13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8337" h="131791">
                    <a:moveTo>
                      <a:pt x="0" y="0"/>
                    </a:moveTo>
                    <a:lnTo>
                      <a:pt x="1758338" y="0"/>
                    </a:lnTo>
                    <a:lnTo>
                      <a:pt x="1758338" y="131791"/>
                    </a:lnTo>
                    <a:lnTo>
                      <a:pt x="0" y="131791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115220F5-8C64-419E-B349-2DFDAB9A5A0E}"/>
                  </a:ext>
                </a:extLst>
              </p:cNvPr>
              <p:cNvSpPr/>
              <p:nvPr/>
            </p:nvSpPr>
            <p:spPr>
              <a:xfrm>
                <a:off x="9002405" y="2211907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614 h 270324"/>
                  <a:gd name="connsiteX2" fmla="*/ 8888 w 260210"/>
                  <a:gd name="connsiteY2" fmla="*/ 129339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F4EAAFCE-7840-4579-959C-4AC6675FD203}"/>
                  </a:ext>
                </a:extLst>
              </p:cNvPr>
              <p:cNvSpPr/>
              <p:nvPr/>
            </p:nvSpPr>
            <p:spPr>
              <a:xfrm>
                <a:off x="9362838" y="2343085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64DF8254-CCB1-46DB-A849-D1C0EC470616}"/>
                  </a:ext>
                </a:extLst>
              </p:cNvPr>
              <p:cNvSpPr/>
              <p:nvPr/>
            </p:nvSpPr>
            <p:spPr>
              <a:xfrm>
                <a:off x="9002405" y="2589810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308 h 270324"/>
                  <a:gd name="connsiteX2" fmla="*/ 8888 w 260210"/>
                  <a:gd name="connsiteY2" fmla="*/ 129033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308"/>
                    </a:lnTo>
                    <a:lnTo>
                      <a:pt x="8888" y="129033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51A4E33E-080E-4968-A666-D07BC42A19A3}"/>
                  </a:ext>
                </a:extLst>
              </p:cNvPr>
              <p:cNvSpPr/>
              <p:nvPr/>
            </p:nvSpPr>
            <p:spPr>
              <a:xfrm>
                <a:off x="9362838" y="2720988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798CE621-5E1C-4199-839C-1F5000B9E1C6}"/>
                  </a:ext>
                </a:extLst>
              </p:cNvPr>
              <p:cNvSpPr/>
              <p:nvPr/>
            </p:nvSpPr>
            <p:spPr>
              <a:xfrm>
                <a:off x="8847321" y="3088470"/>
                <a:ext cx="1758337" cy="131791"/>
              </a:xfrm>
              <a:custGeom>
                <a:avLst/>
                <a:gdLst>
                  <a:gd name="connsiteX0" fmla="*/ 0 w 1758337"/>
                  <a:gd name="connsiteY0" fmla="*/ 0 h 131791"/>
                  <a:gd name="connsiteX1" fmla="*/ 1758338 w 1758337"/>
                  <a:gd name="connsiteY1" fmla="*/ 0 h 131791"/>
                  <a:gd name="connsiteX2" fmla="*/ 1758338 w 1758337"/>
                  <a:gd name="connsiteY2" fmla="*/ 131791 h 131791"/>
                  <a:gd name="connsiteX3" fmla="*/ 0 w 1758337"/>
                  <a:gd name="connsiteY3" fmla="*/ 131791 h 13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8337" h="131791">
                    <a:moveTo>
                      <a:pt x="0" y="0"/>
                    </a:moveTo>
                    <a:lnTo>
                      <a:pt x="1758338" y="0"/>
                    </a:lnTo>
                    <a:lnTo>
                      <a:pt x="1758338" y="131791"/>
                    </a:lnTo>
                    <a:lnTo>
                      <a:pt x="0" y="131791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4872FD72-89E3-4AF3-846B-353B7F54BA40}"/>
                  </a:ext>
                </a:extLst>
              </p:cNvPr>
              <p:cNvSpPr/>
              <p:nvPr/>
            </p:nvSpPr>
            <p:spPr>
              <a:xfrm>
                <a:off x="9002405" y="3314967"/>
                <a:ext cx="260210" cy="270324"/>
              </a:xfrm>
              <a:custGeom>
                <a:avLst/>
                <a:gdLst>
                  <a:gd name="connsiteX0" fmla="*/ 121983 w 260210"/>
                  <a:gd name="connsiteY0" fmla="*/ 270325 h 270324"/>
                  <a:gd name="connsiteX1" fmla="*/ 0 w 260210"/>
                  <a:gd name="connsiteY1" fmla="*/ 137614 h 270324"/>
                  <a:gd name="connsiteX2" fmla="*/ 8888 w 260210"/>
                  <a:gd name="connsiteY2" fmla="*/ 129339 h 270324"/>
                  <a:gd name="connsiteX3" fmla="*/ 119225 w 260210"/>
                  <a:gd name="connsiteY3" fmla="*/ 249177 h 270324"/>
                  <a:gd name="connsiteX4" fmla="*/ 249177 w 260210"/>
                  <a:gd name="connsiteY4" fmla="*/ 0 h 270324"/>
                  <a:gd name="connsiteX5" fmla="*/ 260211 w 260210"/>
                  <a:gd name="connsiteY5" fmla="*/ 5517 h 27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324">
                    <a:moveTo>
                      <a:pt x="121983" y="270325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177"/>
                    </a:lnTo>
                    <a:lnTo>
                      <a:pt x="249177" y="0"/>
                    </a:lnTo>
                    <a:lnTo>
                      <a:pt x="260211" y="5517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ABEAF12A-D6B3-4280-9B30-5592E35D0995}"/>
                  </a:ext>
                </a:extLst>
              </p:cNvPr>
              <p:cNvSpPr/>
              <p:nvPr/>
            </p:nvSpPr>
            <p:spPr>
              <a:xfrm>
                <a:off x="9362838" y="3446145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D21FDA14-AA5C-493A-A8CA-79E4867706F4}"/>
                  </a:ext>
                </a:extLst>
              </p:cNvPr>
              <p:cNvSpPr/>
              <p:nvPr/>
            </p:nvSpPr>
            <p:spPr>
              <a:xfrm>
                <a:off x="9002405" y="3692563"/>
                <a:ext cx="260210" cy="270631"/>
              </a:xfrm>
              <a:custGeom>
                <a:avLst/>
                <a:gdLst>
                  <a:gd name="connsiteX0" fmla="*/ 121983 w 260210"/>
                  <a:gd name="connsiteY0" fmla="*/ 270631 h 270631"/>
                  <a:gd name="connsiteX1" fmla="*/ 0 w 260210"/>
                  <a:gd name="connsiteY1" fmla="*/ 137614 h 270631"/>
                  <a:gd name="connsiteX2" fmla="*/ 8888 w 260210"/>
                  <a:gd name="connsiteY2" fmla="*/ 129339 h 270631"/>
                  <a:gd name="connsiteX3" fmla="*/ 119225 w 260210"/>
                  <a:gd name="connsiteY3" fmla="*/ 249484 h 270631"/>
                  <a:gd name="connsiteX4" fmla="*/ 249177 w 260210"/>
                  <a:gd name="connsiteY4" fmla="*/ 0 h 270631"/>
                  <a:gd name="connsiteX5" fmla="*/ 260211 w 260210"/>
                  <a:gd name="connsiteY5" fmla="*/ 5823 h 27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0210" h="270631">
                    <a:moveTo>
                      <a:pt x="121983" y="270631"/>
                    </a:moveTo>
                    <a:lnTo>
                      <a:pt x="0" y="137614"/>
                    </a:lnTo>
                    <a:lnTo>
                      <a:pt x="8888" y="129339"/>
                    </a:lnTo>
                    <a:lnTo>
                      <a:pt x="119225" y="249484"/>
                    </a:lnTo>
                    <a:lnTo>
                      <a:pt x="249177" y="0"/>
                    </a:lnTo>
                    <a:lnTo>
                      <a:pt x="260211" y="5823"/>
                    </a:ln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275ACF8A-F746-4974-A8BF-47E8ADB31D34}"/>
                  </a:ext>
                </a:extLst>
              </p:cNvPr>
              <p:cNvSpPr/>
              <p:nvPr/>
            </p:nvSpPr>
            <p:spPr>
              <a:xfrm>
                <a:off x="9362838" y="3824048"/>
                <a:ext cx="1008048" cy="77542"/>
              </a:xfrm>
              <a:custGeom>
                <a:avLst/>
                <a:gdLst>
                  <a:gd name="connsiteX0" fmla="*/ 0 w 1008048"/>
                  <a:gd name="connsiteY0" fmla="*/ 0 h 77542"/>
                  <a:gd name="connsiteX1" fmla="*/ 1008048 w 1008048"/>
                  <a:gd name="connsiteY1" fmla="*/ 0 h 77542"/>
                  <a:gd name="connsiteX2" fmla="*/ 1008048 w 1008048"/>
                  <a:gd name="connsiteY2" fmla="*/ 77542 h 77542"/>
                  <a:gd name="connsiteX3" fmla="*/ 0 w 1008048"/>
                  <a:gd name="connsiteY3" fmla="*/ 77542 h 7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048" h="77542">
                    <a:moveTo>
                      <a:pt x="0" y="0"/>
                    </a:moveTo>
                    <a:lnTo>
                      <a:pt x="1008048" y="0"/>
                    </a:lnTo>
                    <a:lnTo>
                      <a:pt x="1008048" y="77542"/>
                    </a:lnTo>
                    <a:lnTo>
                      <a:pt x="0" y="7754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2E4641AA-5A83-4C6A-8D69-9544336DE105}"/>
                  </a:ext>
                </a:extLst>
              </p:cNvPr>
              <p:cNvSpPr/>
              <p:nvPr/>
            </p:nvSpPr>
            <p:spPr>
              <a:xfrm>
                <a:off x="9125308" y="874074"/>
                <a:ext cx="1201241" cy="894646"/>
              </a:xfrm>
              <a:custGeom>
                <a:avLst/>
                <a:gdLst>
                  <a:gd name="connsiteX0" fmla="*/ 1195927 w 1201241"/>
                  <a:gd name="connsiteY0" fmla="*/ 517050 h 894646"/>
                  <a:gd name="connsiteX1" fmla="*/ 996402 w 1201241"/>
                  <a:gd name="connsiteY1" fmla="*/ 360433 h 894646"/>
                  <a:gd name="connsiteX2" fmla="*/ 888210 w 1201241"/>
                  <a:gd name="connsiteY2" fmla="*/ 360433 h 894646"/>
                  <a:gd name="connsiteX3" fmla="*/ 897405 w 1201241"/>
                  <a:gd name="connsiteY3" fmla="*/ 289021 h 894646"/>
                  <a:gd name="connsiteX4" fmla="*/ 608384 w 1201241"/>
                  <a:gd name="connsiteY4" fmla="*/ 0 h 894646"/>
                  <a:gd name="connsiteX5" fmla="*/ 319363 w 1201241"/>
                  <a:gd name="connsiteY5" fmla="*/ 289021 h 894646"/>
                  <a:gd name="connsiteX6" fmla="*/ 328558 w 1201241"/>
                  <a:gd name="connsiteY6" fmla="*/ 360433 h 894646"/>
                  <a:gd name="connsiteX7" fmla="*/ 205655 w 1201241"/>
                  <a:gd name="connsiteY7" fmla="*/ 360433 h 894646"/>
                  <a:gd name="connsiteX8" fmla="*/ 6130 w 1201241"/>
                  <a:gd name="connsiteY8" fmla="*/ 517050 h 894646"/>
                  <a:gd name="connsiteX9" fmla="*/ 0 w 1201241"/>
                  <a:gd name="connsiteY9" fmla="*/ 544941 h 894646"/>
                  <a:gd name="connsiteX10" fmla="*/ 0 w 1201241"/>
                  <a:gd name="connsiteY10" fmla="*/ 565782 h 894646"/>
                  <a:gd name="connsiteX11" fmla="*/ 0 w 1201241"/>
                  <a:gd name="connsiteY11" fmla="*/ 572831 h 894646"/>
                  <a:gd name="connsiteX12" fmla="*/ 0 w 1201241"/>
                  <a:gd name="connsiteY12" fmla="*/ 825993 h 894646"/>
                  <a:gd name="connsiteX13" fmla="*/ 68654 w 1201241"/>
                  <a:gd name="connsiteY13" fmla="*/ 894646 h 894646"/>
                  <a:gd name="connsiteX14" fmla="*/ 1132790 w 1201241"/>
                  <a:gd name="connsiteY14" fmla="*/ 894646 h 894646"/>
                  <a:gd name="connsiteX15" fmla="*/ 1201138 w 1201241"/>
                  <a:gd name="connsiteY15" fmla="*/ 825993 h 894646"/>
                  <a:gd name="connsiteX16" fmla="*/ 1201138 w 1201241"/>
                  <a:gd name="connsiteY16" fmla="*/ 572831 h 894646"/>
                  <a:gd name="connsiteX17" fmla="*/ 1201138 w 1201241"/>
                  <a:gd name="connsiteY17" fmla="*/ 565782 h 894646"/>
                  <a:gd name="connsiteX18" fmla="*/ 1201138 w 1201241"/>
                  <a:gd name="connsiteY18" fmla="*/ 544941 h 894646"/>
                  <a:gd name="connsiteX19" fmla="*/ 1195927 w 1201241"/>
                  <a:gd name="connsiteY19" fmla="*/ 517050 h 894646"/>
                  <a:gd name="connsiteX20" fmla="*/ 608691 w 1201241"/>
                  <a:gd name="connsiteY20" fmla="*/ 158762 h 894646"/>
                  <a:gd name="connsiteX21" fmla="*/ 738949 w 1201241"/>
                  <a:gd name="connsiteY21" fmla="*/ 289021 h 894646"/>
                  <a:gd name="connsiteX22" fmla="*/ 608691 w 1201241"/>
                  <a:gd name="connsiteY22" fmla="*/ 419279 h 894646"/>
                  <a:gd name="connsiteX23" fmla="*/ 478432 w 1201241"/>
                  <a:gd name="connsiteY23" fmla="*/ 289021 h 894646"/>
                  <a:gd name="connsiteX24" fmla="*/ 608691 w 1201241"/>
                  <a:gd name="connsiteY24" fmla="*/ 158762 h 894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01241" h="894646">
                    <a:moveTo>
                      <a:pt x="1195927" y="517050"/>
                    </a:moveTo>
                    <a:cubicBezTo>
                      <a:pt x="1173860" y="427248"/>
                      <a:pt x="1093253" y="360433"/>
                      <a:pt x="996402" y="360433"/>
                    </a:cubicBezTo>
                    <a:lnTo>
                      <a:pt x="888210" y="360433"/>
                    </a:lnTo>
                    <a:cubicBezTo>
                      <a:pt x="894034" y="337446"/>
                      <a:pt x="897405" y="313847"/>
                      <a:pt x="897405" y="289021"/>
                    </a:cubicBezTo>
                    <a:cubicBezTo>
                      <a:pt x="897405" y="129339"/>
                      <a:pt x="768066" y="0"/>
                      <a:pt x="608384" y="0"/>
                    </a:cubicBezTo>
                    <a:cubicBezTo>
                      <a:pt x="448703" y="0"/>
                      <a:pt x="319363" y="129339"/>
                      <a:pt x="319363" y="289021"/>
                    </a:cubicBezTo>
                    <a:cubicBezTo>
                      <a:pt x="319363" y="313847"/>
                      <a:pt x="322735" y="337446"/>
                      <a:pt x="328558" y="360433"/>
                    </a:cubicBezTo>
                    <a:lnTo>
                      <a:pt x="205655" y="360433"/>
                    </a:lnTo>
                    <a:cubicBezTo>
                      <a:pt x="109111" y="360433"/>
                      <a:pt x="28197" y="427248"/>
                      <a:pt x="6130" y="517050"/>
                    </a:cubicBezTo>
                    <a:cubicBezTo>
                      <a:pt x="2145" y="525632"/>
                      <a:pt x="0" y="535133"/>
                      <a:pt x="0" y="544941"/>
                    </a:cubicBezTo>
                    <a:lnTo>
                      <a:pt x="0" y="565782"/>
                    </a:lnTo>
                    <a:lnTo>
                      <a:pt x="0" y="572831"/>
                    </a:lnTo>
                    <a:lnTo>
                      <a:pt x="0" y="825993"/>
                    </a:lnTo>
                    <a:cubicBezTo>
                      <a:pt x="0" y="863691"/>
                      <a:pt x="30649" y="894646"/>
                      <a:pt x="68654" y="894646"/>
                    </a:cubicBezTo>
                    <a:lnTo>
                      <a:pt x="1132790" y="894646"/>
                    </a:lnTo>
                    <a:cubicBezTo>
                      <a:pt x="1170489" y="894646"/>
                      <a:pt x="1201138" y="863997"/>
                      <a:pt x="1201138" y="825993"/>
                    </a:cubicBezTo>
                    <a:lnTo>
                      <a:pt x="1201138" y="572831"/>
                    </a:lnTo>
                    <a:lnTo>
                      <a:pt x="1201138" y="565782"/>
                    </a:lnTo>
                    <a:lnTo>
                      <a:pt x="1201138" y="544941"/>
                    </a:lnTo>
                    <a:cubicBezTo>
                      <a:pt x="1201750" y="534826"/>
                      <a:pt x="1199605" y="525632"/>
                      <a:pt x="1195927" y="517050"/>
                    </a:cubicBezTo>
                    <a:close/>
                    <a:moveTo>
                      <a:pt x="608691" y="158762"/>
                    </a:moveTo>
                    <a:cubicBezTo>
                      <a:pt x="680716" y="158762"/>
                      <a:pt x="738949" y="216995"/>
                      <a:pt x="738949" y="289021"/>
                    </a:cubicBezTo>
                    <a:cubicBezTo>
                      <a:pt x="738949" y="361046"/>
                      <a:pt x="680716" y="419279"/>
                      <a:pt x="608691" y="419279"/>
                    </a:cubicBezTo>
                    <a:cubicBezTo>
                      <a:pt x="536665" y="419279"/>
                      <a:pt x="478432" y="361046"/>
                      <a:pt x="478432" y="289021"/>
                    </a:cubicBezTo>
                    <a:cubicBezTo>
                      <a:pt x="478432" y="216995"/>
                      <a:pt x="536665" y="158762"/>
                      <a:pt x="608691" y="1587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DE7286B8-0DB0-4EBB-A76F-434B9737FF53}"/>
              </a:ext>
            </a:extLst>
          </p:cNvPr>
          <p:cNvGrpSpPr/>
          <p:nvPr/>
        </p:nvGrpSpPr>
        <p:grpSpPr>
          <a:xfrm>
            <a:off x="10188953" y="2091196"/>
            <a:ext cx="1713487" cy="4134293"/>
            <a:chOff x="14341902" y="2346862"/>
            <a:chExt cx="1653518" cy="3989600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DF9CF6D-CF93-40E8-B861-E0732A62499E}"/>
                </a:ext>
              </a:extLst>
            </p:cNvPr>
            <p:cNvSpPr/>
            <p:nvPr/>
          </p:nvSpPr>
          <p:spPr>
            <a:xfrm>
              <a:off x="15608551" y="6206824"/>
              <a:ext cx="244901" cy="129059"/>
            </a:xfrm>
            <a:custGeom>
              <a:avLst/>
              <a:gdLst>
                <a:gd name="connsiteX0" fmla="*/ 259598 w 259597"/>
                <a:gd name="connsiteY0" fmla="*/ 3065 h 136804"/>
                <a:gd name="connsiteX1" fmla="*/ 244580 w 259597"/>
                <a:gd name="connsiteY1" fmla="*/ 136695 h 136804"/>
                <a:gd name="connsiteX2" fmla="*/ 211785 w 259597"/>
                <a:gd name="connsiteY2" fmla="*/ 136695 h 136804"/>
                <a:gd name="connsiteX3" fmla="*/ 211785 w 259597"/>
                <a:gd name="connsiteY3" fmla="*/ 36472 h 136804"/>
                <a:gd name="connsiteX4" fmla="*/ 136695 w 259597"/>
                <a:gd name="connsiteY4" fmla="*/ 98383 h 136804"/>
                <a:gd name="connsiteX5" fmla="*/ 0 w 259597"/>
                <a:gd name="connsiteY5" fmla="*/ 131485 h 136804"/>
                <a:gd name="connsiteX6" fmla="*/ 3984 w 259597"/>
                <a:gd name="connsiteY6" fmla="*/ 117999 h 136804"/>
                <a:gd name="connsiteX7" fmla="*/ 199219 w 259597"/>
                <a:gd name="connsiteY7" fmla="*/ 0 h 136804"/>
                <a:gd name="connsiteX8" fmla="*/ 259598 w 259597"/>
                <a:gd name="connsiteY8" fmla="*/ 3065 h 13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597" h="136804">
                  <a:moveTo>
                    <a:pt x="259598" y="3065"/>
                  </a:moveTo>
                  <a:lnTo>
                    <a:pt x="244580" y="136695"/>
                  </a:lnTo>
                  <a:lnTo>
                    <a:pt x="211785" y="136695"/>
                  </a:lnTo>
                  <a:lnTo>
                    <a:pt x="211785" y="36472"/>
                  </a:lnTo>
                  <a:cubicBezTo>
                    <a:pt x="211785" y="36472"/>
                    <a:pt x="163973" y="69573"/>
                    <a:pt x="136695" y="98383"/>
                  </a:cubicBezTo>
                  <a:cubicBezTo>
                    <a:pt x="110337" y="125968"/>
                    <a:pt x="62524" y="147116"/>
                    <a:pt x="0" y="131485"/>
                  </a:cubicBezTo>
                  <a:lnTo>
                    <a:pt x="3984" y="117999"/>
                  </a:lnTo>
                  <a:lnTo>
                    <a:pt x="199219" y="0"/>
                  </a:lnTo>
                  <a:lnTo>
                    <a:pt x="259598" y="3065"/>
                  </a:ln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F6E18021-4D16-44A1-AA3F-269888250B72}"/>
                </a:ext>
              </a:extLst>
            </p:cNvPr>
            <p:cNvSpPr/>
            <p:nvPr/>
          </p:nvSpPr>
          <p:spPr>
            <a:xfrm>
              <a:off x="15049932" y="6207403"/>
              <a:ext cx="251552" cy="129059"/>
            </a:xfrm>
            <a:custGeom>
              <a:avLst/>
              <a:gdLst>
                <a:gd name="connsiteX0" fmla="*/ 266647 w 266647"/>
                <a:gd name="connsiteY0" fmla="*/ 2452 h 136804"/>
                <a:gd name="connsiteX1" fmla="*/ 245806 w 266647"/>
                <a:gd name="connsiteY1" fmla="*/ 134856 h 136804"/>
                <a:gd name="connsiteX2" fmla="*/ 213318 w 266647"/>
                <a:gd name="connsiteY2" fmla="*/ 134856 h 136804"/>
                <a:gd name="connsiteX3" fmla="*/ 211479 w 266647"/>
                <a:gd name="connsiteY3" fmla="*/ 36472 h 136804"/>
                <a:gd name="connsiteX4" fmla="*/ 136695 w 266647"/>
                <a:gd name="connsiteY4" fmla="*/ 98383 h 136804"/>
                <a:gd name="connsiteX5" fmla="*/ 0 w 266647"/>
                <a:gd name="connsiteY5" fmla="*/ 131485 h 136804"/>
                <a:gd name="connsiteX6" fmla="*/ 3984 w 266647"/>
                <a:gd name="connsiteY6" fmla="*/ 117999 h 136804"/>
                <a:gd name="connsiteX7" fmla="*/ 199219 w 266647"/>
                <a:gd name="connsiteY7" fmla="*/ 0 h 136804"/>
                <a:gd name="connsiteX8" fmla="*/ 266647 w 266647"/>
                <a:gd name="connsiteY8" fmla="*/ 2452 h 13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647" h="136804">
                  <a:moveTo>
                    <a:pt x="266647" y="2452"/>
                  </a:moveTo>
                  <a:lnTo>
                    <a:pt x="245806" y="134856"/>
                  </a:lnTo>
                  <a:lnTo>
                    <a:pt x="213318" y="134856"/>
                  </a:lnTo>
                  <a:lnTo>
                    <a:pt x="211479" y="36472"/>
                  </a:lnTo>
                  <a:cubicBezTo>
                    <a:pt x="211479" y="36472"/>
                    <a:pt x="163973" y="69574"/>
                    <a:pt x="136695" y="98383"/>
                  </a:cubicBezTo>
                  <a:cubicBezTo>
                    <a:pt x="110337" y="125968"/>
                    <a:pt x="62524" y="147116"/>
                    <a:pt x="0" y="131485"/>
                  </a:cubicBezTo>
                  <a:lnTo>
                    <a:pt x="3984" y="117999"/>
                  </a:lnTo>
                  <a:lnTo>
                    <a:pt x="199219" y="0"/>
                  </a:lnTo>
                  <a:lnTo>
                    <a:pt x="266647" y="2452"/>
                  </a:ln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3CD986B6-C0DB-49F2-BED6-18D2D42DF7C2}"/>
                </a:ext>
              </a:extLst>
            </p:cNvPr>
            <p:cNvSpPr/>
            <p:nvPr/>
          </p:nvSpPr>
          <p:spPr>
            <a:xfrm>
              <a:off x="15555348" y="4418492"/>
              <a:ext cx="298104" cy="1908651"/>
            </a:xfrm>
            <a:custGeom>
              <a:avLst/>
              <a:gdLst>
                <a:gd name="connsiteX0" fmla="*/ 60379 w 315992"/>
                <a:gd name="connsiteY0" fmla="*/ 2019161 h 2023184"/>
                <a:gd name="connsiteX1" fmla="*/ 99303 w 315992"/>
                <a:gd name="connsiteY1" fmla="*/ 2022533 h 2023184"/>
                <a:gd name="connsiteX2" fmla="*/ 213931 w 315992"/>
                <a:gd name="connsiteY2" fmla="*/ 1960621 h 2023184"/>
                <a:gd name="connsiteX3" fmla="*/ 315992 w 315992"/>
                <a:gd name="connsiteY3" fmla="*/ 1898097 h 2023184"/>
                <a:gd name="connsiteX4" fmla="*/ 299442 w 315992"/>
                <a:gd name="connsiteY4" fmla="*/ 971269 h 2023184"/>
                <a:gd name="connsiteX5" fmla="*/ 274922 w 315992"/>
                <a:gd name="connsiteY5" fmla="*/ 0 h 2023184"/>
                <a:gd name="connsiteX6" fmla="*/ 0 w 315992"/>
                <a:gd name="connsiteY6" fmla="*/ 18389 h 2023184"/>
                <a:gd name="connsiteX7" fmla="*/ 28197 w 315992"/>
                <a:gd name="connsiteY7" fmla="*/ 364418 h 2023184"/>
                <a:gd name="connsiteX8" fmla="*/ 67428 w 315992"/>
                <a:gd name="connsiteY8" fmla="*/ 1126354 h 2023184"/>
                <a:gd name="connsiteX9" fmla="*/ 130259 w 315992"/>
                <a:gd name="connsiteY9" fmla="*/ 1874497 h 2023184"/>
                <a:gd name="connsiteX10" fmla="*/ 60379 w 315992"/>
                <a:gd name="connsiteY10" fmla="*/ 2019161 h 20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992" h="2023184">
                  <a:moveTo>
                    <a:pt x="60379" y="2019161"/>
                  </a:moveTo>
                  <a:cubicBezTo>
                    <a:pt x="65283" y="2021000"/>
                    <a:pt x="83059" y="2024678"/>
                    <a:pt x="99303" y="2022533"/>
                  </a:cubicBezTo>
                  <a:cubicBezTo>
                    <a:pt x="122903" y="2019161"/>
                    <a:pt x="159069" y="2017935"/>
                    <a:pt x="213931" y="1960621"/>
                  </a:cubicBezTo>
                  <a:cubicBezTo>
                    <a:pt x="255307" y="1917406"/>
                    <a:pt x="292086" y="1911276"/>
                    <a:pt x="315992" y="1898097"/>
                  </a:cubicBezTo>
                  <a:cubicBezTo>
                    <a:pt x="294844" y="1732899"/>
                    <a:pt x="304346" y="1222285"/>
                    <a:pt x="299442" y="971269"/>
                  </a:cubicBezTo>
                  <a:cubicBezTo>
                    <a:pt x="293312" y="663246"/>
                    <a:pt x="311701" y="286875"/>
                    <a:pt x="274922" y="0"/>
                  </a:cubicBezTo>
                  <a:lnTo>
                    <a:pt x="0" y="18389"/>
                  </a:lnTo>
                  <a:cubicBezTo>
                    <a:pt x="0" y="18389"/>
                    <a:pt x="19922" y="145890"/>
                    <a:pt x="28197" y="364418"/>
                  </a:cubicBezTo>
                  <a:cubicBezTo>
                    <a:pt x="36472" y="582639"/>
                    <a:pt x="36166" y="727302"/>
                    <a:pt x="67428" y="1126354"/>
                  </a:cubicBezTo>
                  <a:cubicBezTo>
                    <a:pt x="93480" y="1457670"/>
                    <a:pt x="133324" y="1842009"/>
                    <a:pt x="130259" y="1874497"/>
                  </a:cubicBezTo>
                  <a:cubicBezTo>
                    <a:pt x="122903" y="1951426"/>
                    <a:pt x="60685" y="1998933"/>
                    <a:pt x="60379" y="2019161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FC31E0C-2F64-4BD3-9715-FF151B3AE221}"/>
                </a:ext>
              </a:extLst>
            </p:cNvPr>
            <p:cNvSpPr/>
            <p:nvPr/>
          </p:nvSpPr>
          <p:spPr>
            <a:xfrm>
              <a:off x="15053691" y="4419938"/>
              <a:ext cx="365762" cy="1906762"/>
            </a:xfrm>
            <a:custGeom>
              <a:avLst/>
              <a:gdLst>
                <a:gd name="connsiteX0" fmla="*/ 0 w 387710"/>
                <a:gd name="connsiteY0" fmla="*/ 2012725 h 2021182"/>
                <a:gd name="connsiteX1" fmla="*/ 30649 w 387710"/>
                <a:gd name="connsiteY1" fmla="*/ 2021000 h 2021182"/>
                <a:gd name="connsiteX2" fmla="*/ 142212 w 387710"/>
                <a:gd name="connsiteY2" fmla="*/ 1970429 h 2021182"/>
                <a:gd name="connsiteX3" fmla="*/ 262663 w 387710"/>
                <a:gd name="connsiteY3" fmla="*/ 1897178 h 2021182"/>
                <a:gd name="connsiteX4" fmla="*/ 358901 w 387710"/>
                <a:gd name="connsiteY4" fmla="*/ 907213 h 2021182"/>
                <a:gd name="connsiteX5" fmla="*/ 387711 w 387710"/>
                <a:gd name="connsiteY5" fmla="*/ 32488 h 2021182"/>
                <a:gd name="connsiteX6" fmla="*/ 99916 w 387710"/>
                <a:gd name="connsiteY6" fmla="*/ 0 h 2021182"/>
                <a:gd name="connsiteX7" fmla="*/ 117692 w 387710"/>
                <a:gd name="connsiteY7" fmla="*/ 477512 h 2021182"/>
                <a:gd name="connsiteX8" fmla="*/ 120451 w 387710"/>
                <a:gd name="connsiteY8" fmla="*/ 1117159 h 2021182"/>
                <a:gd name="connsiteX9" fmla="*/ 90415 w 387710"/>
                <a:gd name="connsiteY9" fmla="*/ 1876643 h 2021182"/>
                <a:gd name="connsiteX10" fmla="*/ 0 w 387710"/>
                <a:gd name="connsiteY10" fmla="*/ 2012725 h 20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710" h="2021182">
                  <a:moveTo>
                    <a:pt x="0" y="2012725"/>
                  </a:moveTo>
                  <a:cubicBezTo>
                    <a:pt x="4291" y="2015483"/>
                    <a:pt x="14099" y="2020080"/>
                    <a:pt x="30649" y="2021000"/>
                  </a:cubicBezTo>
                  <a:cubicBezTo>
                    <a:pt x="54249" y="2022533"/>
                    <a:pt x="96545" y="2015177"/>
                    <a:pt x="142212" y="1970429"/>
                  </a:cubicBezTo>
                  <a:cubicBezTo>
                    <a:pt x="186959" y="1926601"/>
                    <a:pt x="217608" y="1909744"/>
                    <a:pt x="262663" y="1897178"/>
                  </a:cubicBezTo>
                  <a:cubicBezTo>
                    <a:pt x="274616" y="1731060"/>
                    <a:pt x="332236" y="1327105"/>
                    <a:pt x="358901" y="907213"/>
                  </a:cubicBezTo>
                  <a:cubicBezTo>
                    <a:pt x="379436" y="580494"/>
                    <a:pt x="383726" y="326719"/>
                    <a:pt x="387711" y="32488"/>
                  </a:cubicBezTo>
                  <a:lnTo>
                    <a:pt x="99916" y="0"/>
                  </a:lnTo>
                  <a:cubicBezTo>
                    <a:pt x="99916" y="0"/>
                    <a:pt x="111563" y="238756"/>
                    <a:pt x="117692" y="477512"/>
                  </a:cubicBezTo>
                  <a:cubicBezTo>
                    <a:pt x="123822" y="719640"/>
                    <a:pt x="122903" y="774808"/>
                    <a:pt x="120451" y="1117159"/>
                  </a:cubicBezTo>
                  <a:cubicBezTo>
                    <a:pt x="117999" y="1449395"/>
                    <a:pt x="99916" y="1845381"/>
                    <a:pt x="90415" y="1876643"/>
                  </a:cubicBezTo>
                  <a:cubicBezTo>
                    <a:pt x="67734" y="1950814"/>
                    <a:pt x="4291" y="1992803"/>
                    <a:pt x="0" y="2012725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4BBEA927-4AB9-4543-BA8A-6B7846D55634}"/>
                </a:ext>
              </a:extLst>
            </p:cNvPr>
            <p:cNvSpPr/>
            <p:nvPr/>
          </p:nvSpPr>
          <p:spPr>
            <a:xfrm>
              <a:off x="15159227" y="4899043"/>
              <a:ext cx="265633" cy="969776"/>
            </a:xfrm>
            <a:custGeom>
              <a:avLst/>
              <a:gdLst>
                <a:gd name="connsiteX0" fmla="*/ 3985 w 281573"/>
                <a:gd name="connsiteY0" fmla="*/ 0 h 1027970"/>
                <a:gd name="connsiteX1" fmla="*/ 0 w 281573"/>
                <a:gd name="connsiteY1" fmla="*/ 1003451 h 1027970"/>
                <a:gd name="connsiteX2" fmla="*/ 202284 w 281573"/>
                <a:gd name="connsiteY2" fmla="*/ 1027970 h 1027970"/>
                <a:gd name="connsiteX3" fmla="*/ 275842 w 281573"/>
                <a:gd name="connsiteY3" fmla="*/ 306 h 1027970"/>
                <a:gd name="connsiteX4" fmla="*/ 3985 w 281573"/>
                <a:gd name="connsiteY4" fmla="*/ 306 h 102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573" h="1027970">
                  <a:moveTo>
                    <a:pt x="3985" y="0"/>
                  </a:moveTo>
                  <a:cubicBezTo>
                    <a:pt x="3985" y="0"/>
                    <a:pt x="1226" y="964527"/>
                    <a:pt x="0" y="1003451"/>
                  </a:cubicBezTo>
                  <a:lnTo>
                    <a:pt x="202284" y="1027970"/>
                  </a:lnTo>
                  <a:cubicBezTo>
                    <a:pt x="202284" y="1027970"/>
                    <a:pt x="306797" y="94093"/>
                    <a:pt x="275842" y="306"/>
                  </a:cubicBezTo>
                  <a:lnTo>
                    <a:pt x="3985" y="306"/>
                  </a:lnTo>
                  <a:close/>
                </a:path>
              </a:pathLst>
            </a:custGeom>
            <a:solidFill>
              <a:schemeClr val="accent1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8B0EAA6C-5B6C-4FE5-854A-C65CA05D6C94}"/>
                </a:ext>
              </a:extLst>
            </p:cNvPr>
            <p:cNvSpPr/>
            <p:nvPr/>
          </p:nvSpPr>
          <p:spPr>
            <a:xfrm>
              <a:off x="15571829" y="4875912"/>
              <a:ext cx="281623" cy="992907"/>
            </a:xfrm>
            <a:custGeom>
              <a:avLst/>
              <a:gdLst>
                <a:gd name="connsiteX0" fmla="*/ 0 w 298522"/>
                <a:gd name="connsiteY0" fmla="*/ 24519 h 1052489"/>
                <a:gd name="connsiteX1" fmla="*/ 289940 w 298522"/>
                <a:gd name="connsiteY1" fmla="*/ 0 h 1052489"/>
                <a:gd name="connsiteX2" fmla="*/ 298522 w 298522"/>
                <a:gd name="connsiteY2" fmla="*/ 1052183 h 1052489"/>
                <a:gd name="connsiteX3" fmla="*/ 85817 w 298522"/>
                <a:gd name="connsiteY3" fmla="*/ 1052489 h 105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522" h="1052489">
                  <a:moveTo>
                    <a:pt x="0" y="24519"/>
                  </a:moveTo>
                  <a:lnTo>
                    <a:pt x="289940" y="0"/>
                  </a:lnTo>
                  <a:lnTo>
                    <a:pt x="298522" y="1052183"/>
                  </a:lnTo>
                  <a:lnTo>
                    <a:pt x="85817" y="1052489"/>
                  </a:lnTo>
                  <a:close/>
                </a:path>
              </a:pathLst>
            </a:custGeom>
            <a:solidFill>
              <a:schemeClr val="accent1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AC38B254-3A87-4366-91C0-201D29E91502}"/>
                </a:ext>
              </a:extLst>
            </p:cNvPr>
            <p:cNvSpPr/>
            <p:nvPr/>
          </p:nvSpPr>
          <p:spPr>
            <a:xfrm>
              <a:off x="15253481" y="2661387"/>
              <a:ext cx="40196" cy="63610"/>
            </a:xfrm>
            <a:custGeom>
              <a:avLst/>
              <a:gdLst>
                <a:gd name="connsiteX0" fmla="*/ 42609 w 42608"/>
                <a:gd name="connsiteY0" fmla="*/ 0 h 67427"/>
                <a:gd name="connsiteX1" fmla="*/ 2458 w 42608"/>
                <a:gd name="connsiteY1" fmla="*/ 42909 h 67427"/>
                <a:gd name="connsiteX2" fmla="*/ 6443 w 42608"/>
                <a:gd name="connsiteY2" fmla="*/ 58233 h 67427"/>
                <a:gd name="connsiteX3" fmla="*/ 36785 w 42608"/>
                <a:gd name="connsiteY3" fmla="*/ 67428 h 67427"/>
                <a:gd name="connsiteX4" fmla="*/ 42609 w 42608"/>
                <a:gd name="connsiteY4" fmla="*/ 0 h 6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08" h="67427">
                  <a:moveTo>
                    <a:pt x="42609" y="0"/>
                  </a:moveTo>
                  <a:lnTo>
                    <a:pt x="2458" y="42909"/>
                  </a:lnTo>
                  <a:cubicBezTo>
                    <a:pt x="-2139" y="48119"/>
                    <a:pt x="7" y="56394"/>
                    <a:pt x="6443" y="58233"/>
                  </a:cubicBezTo>
                  <a:lnTo>
                    <a:pt x="36785" y="67428"/>
                  </a:lnTo>
                  <a:lnTo>
                    <a:pt x="42609" y="0"/>
                  </a:ln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087E4698-B859-4FB8-9840-4CC5DB5D20C1}"/>
                </a:ext>
              </a:extLst>
            </p:cNvPr>
            <p:cNvSpPr/>
            <p:nvPr/>
          </p:nvSpPr>
          <p:spPr>
            <a:xfrm>
              <a:off x="15655735" y="3065399"/>
              <a:ext cx="311697" cy="774545"/>
            </a:xfrm>
            <a:custGeom>
              <a:avLst/>
              <a:gdLst>
                <a:gd name="connsiteX0" fmla="*/ 168206 w 330401"/>
                <a:gd name="connsiteY0" fmla="*/ 745604 h 821023"/>
                <a:gd name="connsiteX1" fmla="*/ 52965 w 330401"/>
                <a:gd name="connsiteY1" fmla="*/ 284949 h 821023"/>
                <a:gd name="connsiteX2" fmla="*/ 10057 w 330401"/>
                <a:gd name="connsiteY2" fmla="*/ 208939 h 821023"/>
                <a:gd name="connsiteX3" fmla="*/ 88212 w 330401"/>
                <a:gd name="connsiteY3" fmla="*/ 14011 h 821023"/>
                <a:gd name="connsiteX4" fmla="*/ 322984 w 330401"/>
                <a:gd name="connsiteY4" fmla="*/ 644769 h 821023"/>
                <a:gd name="connsiteX5" fmla="*/ 290802 w 330401"/>
                <a:gd name="connsiteY5" fmla="*/ 809354 h 821023"/>
                <a:gd name="connsiteX6" fmla="*/ 168206 w 330401"/>
                <a:gd name="connsiteY6" fmla="*/ 745604 h 82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401" h="821023">
                  <a:moveTo>
                    <a:pt x="168206" y="745604"/>
                  </a:moveTo>
                  <a:cubicBezTo>
                    <a:pt x="151349" y="698404"/>
                    <a:pt x="117941" y="408771"/>
                    <a:pt x="52965" y="284949"/>
                  </a:cubicBezTo>
                  <a:cubicBezTo>
                    <a:pt x="42238" y="264720"/>
                    <a:pt x="20784" y="228554"/>
                    <a:pt x="10057" y="208939"/>
                  </a:cubicBezTo>
                  <a:cubicBezTo>
                    <a:pt x="4233" y="135381"/>
                    <a:pt x="-33465" y="-52498"/>
                    <a:pt x="88212" y="14011"/>
                  </a:cubicBezTo>
                  <a:cubicBezTo>
                    <a:pt x="203146" y="76841"/>
                    <a:pt x="302755" y="351764"/>
                    <a:pt x="322984" y="644769"/>
                  </a:cubicBezTo>
                  <a:cubicBezTo>
                    <a:pt x="328501" y="723537"/>
                    <a:pt x="347196" y="773188"/>
                    <a:pt x="290802" y="809354"/>
                  </a:cubicBezTo>
                  <a:cubicBezTo>
                    <a:pt x="231956" y="847359"/>
                    <a:pt x="181691" y="783609"/>
                    <a:pt x="168206" y="745604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18F7CF9B-7E2F-491D-BFAC-F659F14474D5}"/>
                </a:ext>
              </a:extLst>
            </p:cNvPr>
            <p:cNvSpPr/>
            <p:nvPr/>
          </p:nvSpPr>
          <p:spPr>
            <a:xfrm>
              <a:off x="15204197" y="2639991"/>
              <a:ext cx="526081" cy="629168"/>
            </a:xfrm>
            <a:custGeom>
              <a:avLst/>
              <a:gdLst>
                <a:gd name="connsiteX0" fmla="*/ 195378 w 557650"/>
                <a:gd name="connsiteY0" fmla="*/ 616353 h 666923"/>
                <a:gd name="connsiteX1" fmla="*/ 3515 w 557650"/>
                <a:gd name="connsiteY1" fmla="*/ 628919 h 666923"/>
                <a:gd name="connsiteX2" fmla="*/ 3821 w 557650"/>
                <a:gd name="connsiteY2" fmla="*/ 510614 h 666923"/>
                <a:gd name="connsiteX3" fmla="*/ 46424 w 557650"/>
                <a:gd name="connsiteY3" fmla="*/ 434910 h 666923"/>
                <a:gd name="connsiteX4" fmla="*/ 124579 w 557650"/>
                <a:gd name="connsiteY4" fmla="*/ 379129 h 666923"/>
                <a:gd name="connsiteX5" fmla="*/ 159825 w 557650"/>
                <a:gd name="connsiteY5" fmla="*/ 342044 h 666923"/>
                <a:gd name="connsiteX6" fmla="*/ 211622 w 557650"/>
                <a:gd name="connsiteY6" fmla="*/ 54249 h 666923"/>
                <a:gd name="connsiteX7" fmla="*/ 386322 w 557650"/>
                <a:gd name="connsiteY7" fmla="*/ 0 h 666923"/>
                <a:gd name="connsiteX8" fmla="*/ 401033 w 557650"/>
                <a:gd name="connsiteY8" fmla="*/ 334382 h 666923"/>
                <a:gd name="connsiteX9" fmla="*/ 557650 w 557650"/>
                <a:gd name="connsiteY9" fmla="*/ 435217 h 666923"/>
                <a:gd name="connsiteX10" fmla="*/ 503708 w 557650"/>
                <a:gd name="connsiteY10" fmla="*/ 666924 h 666923"/>
                <a:gd name="connsiteX11" fmla="*/ 195378 w 557650"/>
                <a:gd name="connsiteY11" fmla="*/ 616353 h 66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650" h="666923">
                  <a:moveTo>
                    <a:pt x="195378" y="616353"/>
                  </a:moveTo>
                  <a:cubicBezTo>
                    <a:pt x="117223" y="614821"/>
                    <a:pt x="45811" y="622789"/>
                    <a:pt x="3515" y="628919"/>
                  </a:cubicBezTo>
                  <a:cubicBezTo>
                    <a:pt x="-3228" y="589382"/>
                    <a:pt x="1369" y="551070"/>
                    <a:pt x="3821" y="510614"/>
                  </a:cubicBezTo>
                  <a:cubicBezTo>
                    <a:pt x="5047" y="487933"/>
                    <a:pt x="28647" y="460349"/>
                    <a:pt x="46424" y="434910"/>
                  </a:cubicBezTo>
                  <a:cubicBezTo>
                    <a:pt x="65426" y="407939"/>
                    <a:pt x="92704" y="387098"/>
                    <a:pt x="124579" y="379129"/>
                  </a:cubicBezTo>
                  <a:cubicBezTo>
                    <a:pt x="142968" y="374532"/>
                    <a:pt x="153389" y="368708"/>
                    <a:pt x="159825" y="342044"/>
                  </a:cubicBezTo>
                  <a:cubicBezTo>
                    <a:pt x="172391" y="289940"/>
                    <a:pt x="211622" y="54249"/>
                    <a:pt x="211622" y="54249"/>
                  </a:cubicBezTo>
                  <a:lnTo>
                    <a:pt x="386322" y="0"/>
                  </a:lnTo>
                  <a:cubicBezTo>
                    <a:pt x="386322" y="0"/>
                    <a:pt x="393678" y="289021"/>
                    <a:pt x="401033" y="334382"/>
                  </a:cubicBezTo>
                  <a:cubicBezTo>
                    <a:pt x="407470" y="376064"/>
                    <a:pt x="475204" y="398132"/>
                    <a:pt x="557650" y="435217"/>
                  </a:cubicBezTo>
                  <a:cubicBezTo>
                    <a:pt x="510757" y="497741"/>
                    <a:pt x="496046" y="589075"/>
                    <a:pt x="503708" y="666924"/>
                  </a:cubicBezTo>
                  <a:cubicBezTo>
                    <a:pt x="412374" y="598883"/>
                    <a:pt x="294681" y="618192"/>
                    <a:pt x="195378" y="616353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64C3C844-4294-4312-87ED-0FA543C9F8B1}"/>
                </a:ext>
              </a:extLst>
            </p:cNvPr>
            <p:cNvSpPr/>
            <p:nvPr/>
          </p:nvSpPr>
          <p:spPr>
            <a:xfrm>
              <a:off x="15350927" y="2639991"/>
              <a:ext cx="239696" cy="334534"/>
            </a:xfrm>
            <a:custGeom>
              <a:avLst/>
              <a:gdLst>
                <a:gd name="connsiteX0" fmla="*/ 0 w 254080"/>
                <a:gd name="connsiteY0" fmla="*/ 354610 h 354609"/>
                <a:gd name="connsiteX1" fmla="*/ 3984 w 254080"/>
                <a:gd name="connsiteY1" fmla="*/ 342044 h 354609"/>
                <a:gd name="connsiteX2" fmla="*/ 55781 w 254080"/>
                <a:gd name="connsiteY2" fmla="*/ 54249 h 354609"/>
                <a:gd name="connsiteX3" fmla="*/ 230481 w 254080"/>
                <a:gd name="connsiteY3" fmla="*/ 0 h 354609"/>
                <a:gd name="connsiteX4" fmla="*/ 245193 w 254080"/>
                <a:gd name="connsiteY4" fmla="*/ 334382 h 354609"/>
                <a:gd name="connsiteX5" fmla="*/ 254081 w 254080"/>
                <a:gd name="connsiteY5" fmla="*/ 354610 h 354609"/>
                <a:gd name="connsiteX6" fmla="*/ 0 w 254080"/>
                <a:gd name="connsiteY6" fmla="*/ 354610 h 35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80" h="354609">
                  <a:moveTo>
                    <a:pt x="0" y="354610"/>
                  </a:moveTo>
                  <a:cubicBezTo>
                    <a:pt x="1532" y="350932"/>
                    <a:pt x="2758" y="346948"/>
                    <a:pt x="3984" y="342044"/>
                  </a:cubicBezTo>
                  <a:cubicBezTo>
                    <a:pt x="16550" y="289940"/>
                    <a:pt x="55781" y="54249"/>
                    <a:pt x="55781" y="54249"/>
                  </a:cubicBezTo>
                  <a:lnTo>
                    <a:pt x="230481" y="0"/>
                  </a:lnTo>
                  <a:cubicBezTo>
                    <a:pt x="230481" y="0"/>
                    <a:pt x="237837" y="289021"/>
                    <a:pt x="245193" y="334382"/>
                  </a:cubicBezTo>
                  <a:cubicBezTo>
                    <a:pt x="246419" y="341737"/>
                    <a:pt x="249483" y="348480"/>
                    <a:pt x="254081" y="354610"/>
                  </a:cubicBezTo>
                  <a:lnTo>
                    <a:pt x="0" y="354610"/>
                  </a:lnTo>
                  <a:close/>
                </a:path>
              </a:pathLst>
            </a:custGeom>
            <a:solidFill>
              <a:srgbClr val="F0C3A8">
                <a:alpha val="47000"/>
              </a:srgb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2A3BF71E-C947-446E-9BA6-FE2A627B36B2}"/>
                </a:ext>
              </a:extLst>
            </p:cNvPr>
            <p:cNvSpPr/>
            <p:nvPr/>
          </p:nvSpPr>
          <p:spPr>
            <a:xfrm>
              <a:off x="15287243" y="2490402"/>
              <a:ext cx="232184" cy="369055"/>
            </a:xfrm>
            <a:custGeom>
              <a:avLst/>
              <a:gdLst>
                <a:gd name="connsiteX0" fmla="*/ 4369 w 246117"/>
                <a:gd name="connsiteY0" fmla="*/ 180632 h 391201"/>
                <a:gd name="connsiteX1" fmla="*/ 94783 w 246117"/>
                <a:gd name="connsiteY1" fmla="*/ 391191 h 391201"/>
                <a:gd name="connsiteX2" fmla="*/ 219219 w 246117"/>
                <a:gd name="connsiteY2" fmla="*/ 177567 h 391201"/>
                <a:gd name="connsiteX3" fmla="*/ 175084 w 246117"/>
                <a:gd name="connsiteY3" fmla="*/ 3174 h 391201"/>
                <a:gd name="connsiteX4" fmla="*/ 4369 w 246117"/>
                <a:gd name="connsiteY4" fmla="*/ 180632 h 39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17" h="391201">
                  <a:moveTo>
                    <a:pt x="4369" y="180632"/>
                  </a:moveTo>
                  <a:cubicBezTo>
                    <a:pt x="-10037" y="289130"/>
                    <a:pt x="8966" y="388433"/>
                    <a:pt x="94783" y="391191"/>
                  </a:cubicBezTo>
                  <a:cubicBezTo>
                    <a:pt x="137692" y="392417"/>
                    <a:pt x="199297" y="285452"/>
                    <a:pt x="219219" y="177567"/>
                  </a:cubicBezTo>
                  <a:cubicBezTo>
                    <a:pt x="239141" y="69989"/>
                    <a:pt x="285727" y="18499"/>
                    <a:pt x="175084" y="3174"/>
                  </a:cubicBezTo>
                  <a:cubicBezTo>
                    <a:pt x="16015" y="-18280"/>
                    <a:pt x="18774" y="72134"/>
                    <a:pt x="4369" y="180632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B059CCB3-B7A2-4B1C-B1D0-12BA02CE893F}"/>
                </a:ext>
              </a:extLst>
            </p:cNvPr>
            <p:cNvSpPr/>
            <p:nvPr/>
          </p:nvSpPr>
          <p:spPr>
            <a:xfrm>
              <a:off x="15158938" y="2997657"/>
              <a:ext cx="159316" cy="205867"/>
            </a:xfrm>
            <a:custGeom>
              <a:avLst/>
              <a:gdLst>
                <a:gd name="connsiteX0" fmla="*/ 168876 w 168876"/>
                <a:gd name="connsiteY0" fmla="*/ 0 h 218221"/>
                <a:gd name="connsiteX1" fmla="*/ 78155 w 168876"/>
                <a:gd name="connsiteY1" fmla="*/ 205962 h 218221"/>
                <a:gd name="connsiteX2" fmla="*/ 0 w 168876"/>
                <a:gd name="connsiteY2" fmla="*/ 218221 h 218221"/>
                <a:gd name="connsiteX3" fmla="*/ 88576 w 168876"/>
                <a:gd name="connsiteY3" fmla="*/ 49039 h 218221"/>
                <a:gd name="connsiteX4" fmla="*/ 168876 w 168876"/>
                <a:gd name="connsiteY4" fmla="*/ 0 h 21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76" h="218221">
                  <a:moveTo>
                    <a:pt x="168876" y="0"/>
                  </a:moveTo>
                  <a:cubicBezTo>
                    <a:pt x="139760" y="21148"/>
                    <a:pt x="78155" y="205962"/>
                    <a:pt x="78155" y="205962"/>
                  </a:cubicBezTo>
                  <a:lnTo>
                    <a:pt x="0" y="218221"/>
                  </a:lnTo>
                  <a:cubicBezTo>
                    <a:pt x="0" y="218221"/>
                    <a:pt x="51184" y="88882"/>
                    <a:pt x="88576" y="49039"/>
                  </a:cubicBezTo>
                  <a:cubicBezTo>
                    <a:pt x="125968" y="9195"/>
                    <a:pt x="168876" y="0"/>
                    <a:pt x="168876" y="0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19E0002D-9152-4F0D-B8C6-801F89632CBD}"/>
                </a:ext>
              </a:extLst>
            </p:cNvPr>
            <p:cNvSpPr/>
            <p:nvPr/>
          </p:nvSpPr>
          <p:spPr>
            <a:xfrm>
              <a:off x="14341902" y="2981436"/>
              <a:ext cx="1011803" cy="659488"/>
            </a:xfrm>
            <a:custGeom>
              <a:avLst/>
              <a:gdLst>
                <a:gd name="connsiteX0" fmla="*/ 1072332 w 1072519"/>
                <a:gd name="connsiteY0" fmla="*/ 95043 h 699062"/>
                <a:gd name="connsiteX1" fmla="*/ 632825 w 1072519"/>
                <a:gd name="connsiteY1" fmla="*/ 658373 h 699062"/>
                <a:gd name="connsiteX2" fmla="*/ 60300 w 1072519"/>
                <a:gd name="connsiteY2" fmla="*/ 245530 h 699062"/>
                <a:gd name="connsiteX3" fmla="*/ 5744 w 1072519"/>
                <a:gd name="connsiteY3" fmla="*/ 82784 h 699062"/>
                <a:gd name="connsiteX4" fmla="*/ 34861 w 1072519"/>
                <a:gd name="connsiteY4" fmla="*/ 66846 h 699062"/>
                <a:gd name="connsiteX5" fmla="*/ 69494 w 1072519"/>
                <a:gd name="connsiteY5" fmla="*/ 57651 h 699062"/>
                <a:gd name="connsiteX6" fmla="*/ 59074 w 1072519"/>
                <a:gd name="connsiteY6" fmla="*/ 337 h 699062"/>
                <a:gd name="connsiteX7" fmla="*/ 145811 w 1072519"/>
                <a:gd name="connsiteY7" fmla="*/ 126305 h 699062"/>
                <a:gd name="connsiteX8" fmla="*/ 122211 w 1072519"/>
                <a:gd name="connsiteY8" fmla="*/ 75734 h 699062"/>
                <a:gd name="connsiteX9" fmla="*/ 132019 w 1072519"/>
                <a:gd name="connsiteY9" fmla="*/ 54280 h 699062"/>
                <a:gd name="connsiteX10" fmla="*/ 154392 w 1072519"/>
                <a:gd name="connsiteY10" fmla="*/ 78799 h 699062"/>
                <a:gd name="connsiteX11" fmla="*/ 488774 w 1072519"/>
                <a:gd name="connsiteY11" fmla="*/ 519839 h 699062"/>
                <a:gd name="connsiteX12" fmla="*/ 847981 w 1072519"/>
                <a:gd name="connsiteY12" fmla="*/ 131822 h 699062"/>
                <a:gd name="connsiteX13" fmla="*/ 1072332 w 1072519"/>
                <a:gd name="connsiteY13" fmla="*/ 95043 h 69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2519" h="699062">
                  <a:moveTo>
                    <a:pt x="1072332" y="95043"/>
                  </a:moveTo>
                  <a:cubicBezTo>
                    <a:pt x="1079382" y="233883"/>
                    <a:pt x="886292" y="477237"/>
                    <a:pt x="632825" y="658373"/>
                  </a:cubicBezTo>
                  <a:cubicBezTo>
                    <a:pt x="379357" y="839509"/>
                    <a:pt x="132632" y="364142"/>
                    <a:pt x="60300" y="245530"/>
                  </a:cubicBezTo>
                  <a:cubicBezTo>
                    <a:pt x="-12032" y="126918"/>
                    <a:pt x="-2837" y="66846"/>
                    <a:pt x="5744" y="82784"/>
                  </a:cubicBezTo>
                  <a:cubicBezTo>
                    <a:pt x="-385" y="65927"/>
                    <a:pt x="25053" y="51215"/>
                    <a:pt x="34861" y="66846"/>
                  </a:cubicBezTo>
                  <a:cubicBezTo>
                    <a:pt x="26892" y="49682"/>
                    <a:pt x="57541" y="36810"/>
                    <a:pt x="69494" y="57651"/>
                  </a:cubicBezTo>
                  <a:cubicBezTo>
                    <a:pt x="62752" y="41101"/>
                    <a:pt x="41910" y="7387"/>
                    <a:pt x="59074" y="337"/>
                  </a:cubicBezTo>
                  <a:cubicBezTo>
                    <a:pt x="76544" y="-6712"/>
                    <a:pt x="131712" y="98721"/>
                    <a:pt x="145811" y="126305"/>
                  </a:cubicBezTo>
                  <a:cubicBezTo>
                    <a:pt x="139374" y="113739"/>
                    <a:pt x="126808" y="88913"/>
                    <a:pt x="122211" y="75734"/>
                  </a:cubicBezTo>
                  <a:cubicBezTo>
                    <a:pt x="118533" y="65927"/>
                    <a:pt x="126195" y="56119"/>
                    <a:pt x="132019" y="54280"/>
                  </a:cubicBezTo>
                  <a:cubicBezTo>
                    <a:pt x="137842" y="52441"/>
                    <a:pt x="141826" y="58264"/>
                    <a:pt x="154392" y="78799"/>
                  </a:cubicBezTo>
                  <a:cubicBezTo>
                    <a:pt x="179525" y="119562"/>
                    <a:pt x="277908" y="342688"/>
                    <a:pt x="488774" y="519839"/>
                  </a:cubicBezTo>
                  <a:cubicBezTo>
                    <a:pt x="540877" y="525050"/>
                    <a:pt x="737338" y="332267"/>
                    <a:pt x="847981" y="131822"/>
                  </a:cubicBezTo>
                  <a:cubicBezTo>
                    <a:pt x="895794" y="44472"/>
                    <a:pt x="1064670" y="-52379"/>
                    <a:pt x="1072332" y="95043"/>
                  </a:cubicBez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4414CF2E-D2E6-4B07-8106-5012C8B0E33A}"/>
                </a:ext>
              </a:extLst>
            </p:cNvPr>
            <p:cNvSpPr/>
            <p:nvPr/>
          </p:nvSpPr>
          <p:spPr>
            <a:xfrm>
              <a:off x="15039522" y="2982977"/>
              <a:ext cx="955898" cy="2234789"/>
            </a:xfrm>
            <a:custGeom>
              <a:avLst/>
              <a:gdLst>
                <a:gd name="connsiteX0" fmla="*/ 368604 w 955898"/>
                <a:gd name="connsiteY0" fmla="*/ 56 h 2234789"/>
                <a:gd name="connsiteX1" fmla="*/ 581461 w 955898"/>
                <a:gd name="connsiteY1" fmla="*/ 15548 h 2234789"/>
                <a:gd name="connsiteX2" fmla="*/ 769692 w 955898"/>
                <a:gd name="connsiteY2" fmla="*/ 140457 h 2234789"/>
                <a:gd name="connsiteX3" fmla="*/ 769692 w 955898"/>
                <a:gd name="connsiteY3" fmla="*/ 140460 h 2234789"/>
                <a:gd name="connsiteX4" fmla="*/ 782064 w 955898"/>
                <a:gd name="connsiteY4" fmla="*/ 166235 h 2234789"/>
                <a:gd name="connsiteX5" fmla="*/ 853830 w 955898"/>
                <a:gd name="connsiteY5" fmla="*/ 340830 h 2234789"/>
                <a:gd name="connsiteX6" fmla="*/ 708971 w 955898"/>
                <a:gd name="connsiteY6" fmla="*/ 469787 h 2234789"/>
                <a:gd name="connsiteX7" fmla="*/ 700533 w 955898"/>
                <a:gd name="connsiteY7" fmla="*/ 452471 h 2234789"/>
                <a:gd name="connsiteX8" fmla="*/ 694225 w 955898"/>
                <a:gd name="connsiteY8" fmla="*/ 536867 h 2234789"/>
                <a:gd name="connsiteX9" fmla="*/ 841687 w 955898"/>
                <a:gd name="connsiteY9" fmla="*/ 913328 h 2234789"/>
                <a:gd name="connsiteX10" fmla="*/ 955898 w 955898"/>
                <a:gd name="connsiteY10" fmla="*/ 2144197 h 2234789"/>
                <a:gd name="connsiteX11" fmla="*/ 515826 w 955898"/>
                <a:gd name="connsiteY11" fmla="*/ 2191617 h 2234789"/>
                <a:gd name="connsiteX12" fmla="*/ 453661 w 955898"/>
                <a:gd name="connsiteY12" fmla="*/ 1833951 h 2234789"/>
                <a:gd name="connsiteX13" fmla="*/ 429662 w 955898"/>
                <a:gd name="connsiteY13" fmla="*/ 2193640 h 2234789"/>
                <a:gd name="connsiteX14" fmla="*/ 13879 w 955898"/>
                <a:gd name="connsiteY14" fmla="*/ 2207231 h 2234789"/>
                <a:gd name="connsiteX15" fmla="*/ 48864 w 955898"/>
                <a:gd name="connsiteY15" fmla="*/ 1093462 h 2234789"/>
                <a:gd name="connsiteX16" fmla="*/ 171749 w 955898"/>
                <a:gd name="connsiteY16" fmla="*/ 556529 h 2234789"/>
                <a:gd name="connsiteX17" fmla="*/ 188519 w 955898"/>
                <a:gd name="connsiteY17" fmla="*/ 457643 h 2234789"/>
                <a:gd name="connsiteX18" fmla="*/ 150642 w 955898"/>
                <a:gd name="connsiteY18" fmla="*/ 439536 h 2234789"/>
                <a:gd name="connsiteX19" fmla="*/ 133676 w 955898"/>
                <a:gd name="connsiteY19" fmla="*/ 424200 h 2234789"/>
                <a:gd name="connsiteX20" fmla="*/ 127670 w 955898"/>
                <a:gd name="connsiteY20" fmla="*/ 429204 h 2234789"/>
                <a:gd name="connsiteX21" fmla="*/ 97730 w 955898"/>
                <a:gd name="connsiteY21" fmla="*/ 452439 h 2234789"/>
                <a:gd name="connsiteX22" fmla="*/ 0 w 955898"/>
                <a:gd name="connsiteY22" fmla="*/ 276064 h 2234789"/>
                <a:gd name="connsiteX23" fmla="*/ 117346 w 955898"/>
                <a:gd name="connsiteY23" fmla="*/ 93458 h 2234789"/>
                <a:gd name="connsiteX24" fmla="*/ 126223 w 955898"/>
                <a:gd name="connsiteY24" fmla="*/ 84787 h 2234789"/>
                <a:gd name="connsiteX25" fmla="*/ 126065 w 955898"/>
                <a:gd name="connsiteY25" fmla="*/ 83207 h 2234789"/>
                <a:gd name="connsiteX26" fmla="*/ 142689 w 955898"/>
                <a:gd name="connsiteY26" fmla="*/ 68705 h 2234789"/>
                <a:gd name="connsiteX27" fmla="*/ 142730 w 955898"/>
                <a:gd name="connsiteY27" fmla="*/ 68665 h 2234789"/>
                <a:gd name="connsiteX28" fmla="*/ 142741 w 955898"/>
                <a:gd name="connsiteY28" fmla="*/ 68660 h 2234789"/>
                <a:gd name="connsiteX29" fmla="*/ 171893 w 955898"/>
                <a:gd name="connsiteY29" fmla="*/ 43229 h 2234789"/>
                <a:gd name="connsiteX30" fmla="*/ 298103 w 955898"/>
                <a:gd name="connsiteY30" fmla="*/ 4560 h 2234789"/>
                <a:gd name="connsiteX31" fmla="*/ 368604 w 955898"/>
                <a:gd name="connsiteY31" fmla="*/ 56 h 223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55898" h="2234789">
                  <a:moveTo>
                    <a:pt x="368604" y="56"/>
                  </a:moveTo>
                  <a:cubicBezTo>
                    <a:pt x="457041" y="1073"/>
                    <a:pt x="581461" y="15548"/>
                    <a:pt x="581461" y="15548"/>
                  </a:cubicBezTo>
                  <a:cubicBezTo>
                    <a:pt x="712731" y="57184"/>
                    <a:pt x="769692" y="140457"/>
                    <a:pt x="769692" y="140457"/>
                  </a:cubicBezTo>
                  <a:lnTo>
                    <a:pt x="769692" y="140460"/>
                  </a:lnTo>
                  <a:lnTo>
                    <a:pt x="782064" y="166235"/>
                  </a:lnTo>
                  <a:cubicBezTo>
                    <a:pt x="804441" y="213374"/>
                    <a:pt x="849710" y="311339"/>
                    <a:pt x="853830" y="340830"/>
                  </a:cubicBezTo>
                  <a:lnTo>
                    <a:pt x="708971" y="469787"/>
                  </a:lnTo>
                  <a:lnTo>
                    <a:pt x="700533" y="452471"/>
                  </a:lnTo>
                  <a:lnTo>
                    <a:pt x="694225" y="536867"/>
                  </a:lnTo>
                  <a:cubicBezTo>
                    <a:pt x="706658" y="608864"/>
                    <a:pt x="770559" y="707171"/>
                    <a:pt x="841687" y="913328"/>
                  </a:cubicBezTo>
                  <a:cubicBezTo>
                    <a:pt x="912816" y="1119485"/>
                    <a:pt x="955898" y="2144197"/>
                    <a:pt x="955898" y="2144197"/>
                  </a:cubicBezTo>
                  <a:cubicBezTo>
                    <a:pt x="955898" y="2144197"/>
                    <a:pt x="849494" y="2200580"/>
                    <a:pt x="515826" y="2191617"/>
                  </a:cubicBezTo>
                  <a:cubicBezTo>
                    <a:pt x="513802" y="2191617"/>
                    <a:pt x="453661" y="1833951"/>
                    <a:pt x="453661" y="1833951"/>
                  </a:cubicBezTo>
                  <a:lnTo>
                    <a:pt x="429662" y="2193640"/>
                  </a:lnTo>
                  <a:cubicBezTo>
                    <a:pt x="168280" y="2277492"/>
                    <a:pt x="13879" y="2207231"/>
                    <a:pt x="13879" y="2207231"/>
                  </a:cubicBezTo>
                  <a:cubicBezTo>
                    <a:pt x="13879" y="2207231"/>
                    <a:pt x="4915" y="1394457"/>
                    <a:pt x="48864" y="1093462"/>
                  </a:cubicBezTo>
                  <a:cubicBezTo>
                    <a:pt x="92813" y="792467"/>
                    <a:pt x="158160" y="650211"/>
                    <a:pt x="171749" y="556529"/>
                  </a:cubicBezTo>
                  <a:lnTo>
                    <a:pt x="188519" y="457643"/>
                  </a:lnTo>
                  <a:cubicBezTo>
                    <a:pt x="188519" y="457643"/>
                    <a:pt x="171243" y="453378"/>
                    <a:pt x="150642" y="439536"/>
                  </a:cubicBezTo>
                  <a:lnTo>
                    <a:pt x="133676" y="424200"/>
                  </a:lnTo>
                  <a:lnTo>
                    <a:pt x="127670" y="429204"/>
                  </a:lnTo>
                  <a:cubicBezTo>
                    <a:pt x="109693" y="443675"/>
                    <a:pt x="97730" y="452439"/>
                    <a:pt x="97730" y="452439"/>
                  </a:cubicBezTo>
                  <a:lnTo>
                    <a:pt x="0" y="276064"/>
                  </a:lnTo>
                  <a:cubicBezTo>
                    <a:pt x="0" y="276064"/>
                    <a:pt x="64081" y="154733"/>
                    <a:pt x="117346" y="93458"/>
                  </a:cubicBezTo>
                  <a:lnTo>
                    <a:pt x="126223" y="84787"/>
                  </a:lnTo>
                  <a:lnTo>
                    <a:pt x="126065" y="83207"/>
                  </a:lnTo>
                  <a:lnTo>
                    <a:pt x="142689" y="68705"/>
                  </a:lnTo>
                  <a:lnTo>
                    <a:pt x="142730" y="68665"/>
                  </a:lnTo>
                  <a:lnTo>
                    <a:pt x="142741" y="68660"/>
                  </a:lnTo>
                  <a:lnTo>
                    <a:pt x="171893" y="43229"/>
                  </a:lnTo>
                  <a:cubicBezTo>
                    <a:pt x="214939" y="14644"/>
                    <a:pt x="251480" y="15620"/>
                    <a:pt x="298103" y="4560"/>
                  </a:cubicBezTo>
                  <a:cubicBezTo>
                    <a:pt x="313645" y="874"/>
                    <a:pt x="339125" y="-283"/>
                    <a:pt x="368604" y="56"/>
                  </a:cubicBezTo>
                  <a:close/>
                </a:path>
              </a:pathLst>
            </a:custGeom>
            <a:solidFill>
              <a:schemeClr val="bg1"/>
            </a:solidFill>
            <a:ln w="2867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716FE4B8-E05C-4D4E-BD96-1F6E7E1D9EE3}"/>
                </a:ext>
              </a:extLst>
            </p:cNvPr>
            <p:cNvSpPr/>
            <p:nvPr/>
          </p:nvSpPr>
          <p:spPr>
            <a:xfrm>
              <a:off x="15286857" y="2383183"/>
              <a:ext cx="469385" cy="483597"/>
            </a:xfrm>
            <a:custGeom>
              <a:avLst/>
              <a:gdLst>
                <a:gd name="connsiteX0" fmla="*/ 424976 w 497552"/>
                <a:gd name="connsiteY0" fmla="*/ 406155 h 512616"/>
                <a:gd name="connsiteX1" fmla="*/ 449495 w 497552"/>
                <a:gd name="connsiteY1" fmla="*/ 126329 h 512616"/>
                <a:gd name="connsiteX2" fmla="*/ 291346 w 497552"/>
                <a:gd name="connsiteY2" fmla="*/ 1280 h 512616"/>
                <a:gd name="connsiteX3" fmla="*/ 170895 w 497552"/>
                <a:gd name="connsiteY3" fmla="*/ 31010 h 512616"/>
                <a:gd name="connsiteX4" fmla="*/ 124308 w 497552"/>
                <a:gd name="connsiteY4" fmla="*/ 53997 h 512616"/>
                <a:gd name="connsiteX5" fmla="*/ 81400 w 497552"/>
                <a:gd name="connsiteY5" fmla="*/ 55223 h 512616"/>
                <a:gd name="connsiteX6" fmla="*/ 5696 w 497552"/>
                <a:gd name="connsiteY6" fmla="*/ 105487 h 512616"/>
                <a:gd name="connsiteX7" fmla="*/ 47379 w 497552"/>
                <a:gd name="connsiteY7" fmla="*/ 190079 h 512616"/>
                <a:gd name="connsiteX8" fmla="*/ 66382 w 497552"/>
                <a:gd name="connsiteY8" fmla="*/ 189466 h 512616"/>
                <a:gd name="connsiteX9" fmla="*/ 66382 w 497552"/>
                <a:gd name="connsiteY9" fmla="*/ 212453 h 512616"/>
                <a:gd name="connsiteX10" fmla="*/ 164765 w 497552"/>
                <a:gd name="connsiteY10" fmla="*/ 345470 h 512616"/>
                <a:gd name="connsiteX11" fmla="*/ 171508 w 497552"/>
                <a:gd name="connsiteY11" fmla="*/ 498102 h 512616"/>
                <a:gd name="connsiteX12" fmla="*/ 424976 w 497552"/>
                <a:gd name="connsiteY12" fmla="*/ 406155 h 51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52" h="512616">
                  <a:moveTo>
                    <a:pt x="424976" y="406155"/>
                  </a:moveTo>
                  <a:cubicBezTo>
                    <a:pt x="482903" y="332903"/>
                    <a:pt x="541749" y="173835"/>
                    <a:pt x="449495" y="126329"/>
                  </a:cubicBezTo>
                  <a:cubicBezTo>
                    <a:pt x="365517" y="83420"/>
                    <a:pt x="393407" y="15992"/>
                    <a:pt x="291346" y="1280"/>
                  </a:cubicBezTo>
                  <a:cubicBezTo>
                    <a:pt x="249663" y="-4849"/>
                    <a:pt x="199399" y="12008"/>
                    <a:pt x="170895" y="31010"/>
                  </a:cubicBezTo>
                  <a:cubicBezTo>
                    <a:pt x="152812" y="35607"/>
                    <a:pt x="137487" y="43576"/>
                    <a:pt x="124308" y="53997"/>
                  </a:cubicBezTo>
                  <a:cubicBezTo>
                    <a:pt x="109290" y="52464"/>
                    <a:pt x="94885" y="52771"/>
                    <a:pt x="81400" y="55223"/>
                  </a:cubicBezTo>
                  <a:cubicBezTo>
                    <a:pt x="44314" y="61659"/>
                    <a:pt x="15198" y="81888"/>
                    <a:pt x="5696" y="105487"/>
                  </a:cubicBezTo>
                  <a:cubicBezTo>
                    <a:pt x="-8709" y="142266"/>
                    <a:pt x="3858" y="202032"/>
                    <a:pt x="47379" y="190079"/>
                  </a:cubicBezTo>
                  <a:cubicBezTo>
                    <a:pt x="53509" y="188546"/>
                    <a:pt x="59639" y="188546"/>
                    <a:pt x="66382" y="189466"/>
                  </a:cubicBezTo>
                  <a:cubicBezTo>
                    <a:pt x="66075" y="197128"/>
                    <a:pt x="66075" y="204790"/>
                    <a:pt x="66382" y="212453"/>
                  </a:cubicBezTo>
                  <a:cubicBezTo>
                    <a:pt x="70366" y="309304"/>
                    <a:pt x="164765" y="345470"/>
                    <a:pt x="164765" y="345470"/>
                  </a:cubicBezTo>
                  <a:cubicBezTo>
                    <a:pt x="164765" y="345470"/>
                    <a:pt x="84465" y="463469"/>
                    <a:pt x="171508" y="498102"/>
                  </a:cubicBezTo>
                  <a:cubicBezTo>
                    <a:pt x="273263" y="538559"/>
                    <a:pt x="358774" y="490133"/>
                    <a:pt x="424976" y="4061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47DD5E5B-DD5B-43F1-81FF-AB73CA4D8E49}"/>
                </a:ext>
              </a:extLst>
            </p:cNvPr>
            <p:cNvSpPr/>
            <p:nvPr/>
          </p:nvSpPr>
          <p:spPr>
            <a:xfrm>
              <a:off x="15540581" y="2375776"/>
              <a:ext cx="259294" cy="234239"/>
            </a:xfrm>
            <a:custGeom>
              <a:avLst/>
              <a:gdLst>
                <a:gd name="connsiteX0" fmla="*/ 25769 w 274854"/>
                <a:gd name="connsiteY0" fmla="*/ 75334 h 248295"/>
                <a:gd name="connsiteX1" fmla="*/ 108521 w 274854"/>
                <a:gd name="connsiteY1" fmla="*/ 1776 h 248295"/>
                <a:gd name="connsiteX2" fmla="*/ 198323 w 274854"/>
                <a:gd name="connsiteY2" fmla="*/ 23230 h 248295"/>
                <a:gd name="connsiteX3" fmla="*/ 268816 w 274854"/>
                <a:gd name="connsiteY3" fmla="*/ 117630 h 248295"/>
                <a:gd name="connsiteX4" fmla="*/ 227440 w 274854"/>
                <a:gd name="connsiteY4" fmla="*/ 174330 h 248295"/>
                <a:gd name="connsiteX5" fmla="*/ 123233 w 274854"/>
                <a:gd name="connsiteY5" fmla="*/ 241145 h 248295"/>
                <a:gd name="connsiteX6" fmla="*/ 25769 w 274854"/>
                <a:gd name="connsiteY6" fmla="*/ 75334 h 24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54" h="248295">
                  <a:moveTo>
                    <a:pt x="25769" y="75334"/>
                  </a:moveTo>
                  <a:cubicBezTo>
                    <a:pt x="25769" y="75334"/>
                    <a:pt x="47223" y="-13548"/>
                    <a:pt x="108521" y="1776"/>
                  </a:cubicBezTo>
                  <a:cubicBezTo>
                    <a:pt x="169820" y="17101"/>
                    <a:pt x="137025" y="38555"/>
                    <a:pt x="198323" y="23230"/>
                  </a:cubicBezTo>
                  <a:cubicBezTo>
                    <a:pt x="233263" y="14342"/>
                    <a:pt x="294255" y="74721"/>
                    <a:pt x="268816" y="117630"/>
                  </a:cubicBezTo>
                  <a:cubicBezTo>
                    <a:pt x="243377" y="160538"/>
                    <a:pt x="228053" y="134487"/>
                    <a:pt x="227440" y="174330"/>
                  </a:cubicBezTo>
                  <a:cubicBezTo>
                    <a:pt x="226827" y="214174"/>
                    <a:pt x="201388" y="267810"/>
                    <a:pt x="123233" y="241145"/>
                  </a:cubicBezTo>
                  <a:cubicBezTo>
                    <a:pt x="45078" y="214481"/>
                    <a:pt x="-45337" y="127437"/>
                    <a:pt x="25769" y="75334"/>
                  </a:cubicBezTo>
                  <a:close/>
                </a:path>
              </a:pathLst>
            </a:custGeom>
            <a:solidFill>
              <a:srgbClr val="CBC7FF">
                <a:alpha val="70000"/>
              </a:srgb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5C77A4ED-4E9B-4637-A798-342924C10959}"/>
                </a:ext>
              </a:extLst>
            </p:cNvPr>
            <p:cNvSpPr/>
            <p:nvPr/>
          </p:nvSpPr>
          <p:spPr>
            <a:xfrm>
              <a:off x="15560820" y="2346862"/>
              <a:ext cx="259294" cy="234239"/>
            </a:xfrm>
            <a:custGeom>
              <a:avLst/>
              <a:gdLst>
                <a:gd name="connsiteX0" fmla="*/ 25769 w 274854"/>
                <a:gd name="connsiteY0" fmla="*/ 75334 h 248295"/>
                <a:gd name="connsiteX1" fmla="*/ 108521 w 274854"/>
                <a:gd name="connsiteY1" fmla="*/ 1776 h 248295"/>
                <a:gd name="connsiteX2" fmla="*/ 198323 w 274854"/>
                <a:gd name="connsiteY2" fmla="*/ 23230 h 248295"/>
                <a:gd name="connsiteX3" fmla="*/ 268816 w 274854"/>
                <a:gd name="connsiteY3" fmla="*/ 117630 h 248295"/>
                <a:gd name="connsiteX4" fmla="*/ 227440 w 274854"/>
                <a:gd name="connsiteY4" fmla="*/ 174330 h 248295"/>
                <a:gd name="connsiteX5" fmla="*/ 123233 w 274854"/>
                <a:gd name="connsiteY5" fmla="*/ 241145 h 248295"/>
                <a:gd name="connsiteX6" fmla="*/ 25769 w 274854"/>
                <a:gd name="connsiteY6" fmla="*/ 75334 h 24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54" h="248295">
                  <a:moveTo>
                    <a:pt x="25769" y="75334"/>
                  </a:moveTo>
                  <a:cubicBezTo>
                    <a:pt x="25769" y="75334"/>
                    <a:pt x="47223" y="-13548"/>
                    <a:pt x="108521" y="1776"/>
                  </a:cubicBezTo>
                  <a:cubicBezTo>
                    <a:pt x="169820" y="17101"/>
                    <a:pt x="137025" y="38555"/>
                    <a:pt x="198323" y="23230"/>
                  </a:cubicBezTo>
                  <a:cubicBezTo>
                    <a:pt x="233263" y="14342"/>
                    <a:pt x="294255" y="74721"/>
                    <a:pt x="268816" y="117630"/>
                  </a:cubicBezTo>
                  <a:cubicBezTo>
                    <a:pt x="243377" y="160538"/>
                    <a:pt x="228053" y="134487"/>
                    <a:pt x="227440" y="174330"/>
                  </a:cubicBezTo>
                  <a:cubicBezTo>
                    <a:pt x="226827" y="214174"/>
                    <a:pt x="201388" y="267810"/>
                    <a:pt x="123233" y="241145"/>
                  </a:cubicBezTo>
                  <a:cubicBezTo>
                    <a:pt x="45078" y="214481"/>
                    <a:pt x="-45337" y="127437"/>
                    <a:pt x="25769" y="753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FD5AE8AD-FE6F-4B5E-8551-FB60F0ABA5C4}"/>
                </a:ext>
              </a:extLst>
            </p:cNvPr>
            <p:cNvSpPr/>
            <p:nvPr/>
          </p:nvSpPr>
          <p:spPr>
            <a:xfrm>
              <a:off x="15407599" y="2680385"/>
              <a:ext cx="63138" cy="110750"/>
            </a:xfrm>
            <a:custGeom>
              <a:avLst/>
              <a:gdLst>
                <a:gd name="connsiteX0" fmla="*/ 0 w 66927"/>
                <a:gd name="connsiteY0" fmla="*/ 116864 h 117396"/>
                <a:gd name="connsiteX1" fmla="*/ 66202 w 66927"/>
                <a:gd name="connsiteY1" fmla="*/ 37176 h 117396"/>
                <a:gd name="connsiteX2" fmla="*/ 14405 w 66927"/>
                <a:gd name="connsiteY2" fmla="*/ 17561 h 117396"/>
                <a:gd name="connsiteX3" fmla="*/ 0 w 66927"/>
                <a:gd name="connsiteY3" fmla="*/ 116864 h 11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7" h="117396">
                  <a:moveTo>
                    <a:pt x="0" y="116864"/>
                  </a:moveTo>
                  <a:cubicBezTo>
                    <a:pt x="42602" y="122687"/>
                    <a:pt x="60379" y="79778"/>
                    <a:pt x="66202" y="37176"/>
                  </a:cubicBezTo>
                  <a:cubicBezTo>
                    <a:pt x="72025" y="-5426"/>
                    <a:pt x="41683" y="-10636"/>
                    <a:pt x="14405" y="17561"/>
                  </a:cubicBezTo>
                  <a:lnTo>
                    <a:pt x="0" y="116864"/>
                  </a:lnTo>
                  <a:close/>
                </a:path>
              </a:pathLst>
            </a:custGeom>
            <a:solidFill>
              <a:srgbClr val="F29D7E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007B1798-8A5F-4FAD-9771-EE2634053CD1}"/>
                </a:ext>
              </a:extLst>
            </p:cNvPr>
            <p:cNvSpPr/>
            <p:nvPr/>
          </p:nvSpPr>
          <p:spPr>
            <a:xfrm>
              <a:off x="15229093" y="6160208"/>
              <a:ext cx="80486" cy="84494"/>
            </a:xfrm>
            <a:custGeom>
              <a:avLst/>
              <a:gdLst>
                <a:gd name="connsiteX0" fmla="*/ 5322 w 85316"/>
                <a:gd name="connsiteY0" fmla="*/ 89564 h 89564"/>
                <a:gd name="connsiteX1" fmla="*/ 5322 w 85316"/>
                <a:gd name="connsiteY1" fmla="*/ 89564 h 89564"/>
                <a:gd name="connsiteX2" fmla="*/ 10533 w 85316"/>
                <a:gd name="connsiteY2" fmla="*/ 84047 h 89564"/>
                <a:gd name="connsiteX3" fmla="*/ 31681 w 85316"/>
                <a:gd name="connsiteY3" fmla="*/ 30105 h 89564"/>
                <a:gd name="connsiteX4" fmla="*/ 79800 w 85316"/>
                <a:gd name="connsiteY4" fmla="*/ 10490 h 89564"/>
                <a:gd name="connsiteX5" fmla="*/ 85316 w 85316"/>
                <a:gd name="connsiteY5" fmla="*/ 5586 h 89564"/>
                <a:gd name="connsiteX6" fmla="*/ 80413 w 85316"/>
                <a:gd name="connsiteY6" fmla="*/ 69 h 89564"/>
                <a:gd name="connsiteX7" fmla="*/ 24325 w 85316"/>
                <a:gd name="connsiteY7" fmla="*/ 22749 h 89564"/>
                <a:gd name="connsiteX8" fmla="*/ 112 w 85316"/>
                <a:gd name="connsiteY8" fmla="*/ 84354 h 89564"/>
                <a:gd name="connsiteX9" fmla="*/ 5322 w 85316"/>
                <a:gd name="connsiteY9" fmla="*/ 89564 h 8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316" h="89564">
                  <a:moveTo>
                    <a:pt x="5322" y="89564"/>
                  </a:moveTo>
                  <a:cubicBezTo>
                    <a:pt x="5322" y="89564"/>
                    <a:pt x="5322" y="89564"/>
                    <a:pt x="5322" y="89564"/>
                  </a:cubicBezTo>
                  <a:cubicBezTo>
                    <a:pt x="8387" y="89564"/>
                    <a:pt x="10533" y="87112"/>
                    <a:pt x="10533" y="84047"/>
                  </a:cubicBezTo>
                  <a:cubicBezTo>
                    <a:pt x="9613" y="64126"/>
                    <a:pt x="17276" y="44510"/>
                    <a:pt x="31681" y="30105"/>
                  </a:cubicBezTo>
                  <a:cubicBezTo>
                    <a:pt x="44860" y="16926"/>
                    <a:pt x="62330" y="9877"/>
                    <a:pt x="79800" y="10490"/>
                  </a:cubicBezTo>
                  <a:cubicBezTo>
                    <a:pt x="82558" y="10490"/>
                    <a:pt x="85010" y="8344"/>
                    <a:pt x="85316" y="5586"/>
                  </a:cubicBezTo>
                  <a:cubicBezTo>
                    <a:pt x="85316" y="2827"/>
                    <a:pt x="83171" y="376"/>
                    <a:pt x="80413" y="69"/>
                  </a:cubicBezTo>
                  <a:cubicBezTo>
                    <a:pt x="60184" y="-850"/>
                    <a:pt x="39649" y="7425"/>
                    <a:pt x="24325" y="22749"/>
                  </a:cubicBezTo>
                  <a:cubicBezTo>
                    <a:pt x="7774" y="39300"/>
                    <a:pt x="-1114" y="61674"/>
                    <a:pt x="112" y="84354"/>
                  </a:cubicBezTo>
                  <a:cubicBezTo>
                    <a:pt x="112" y="87419"/>
                    <a:pt x="2564" y="89564"/>
                    <a:pt x="5322" y="89564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1F63BD56-7A41-428B-AC30-0E136999A231}"/>
                </a:ext>
              </a:extLst>
            </p:cNvPr>
            <p:cNvSpPr/>
            <p:nvPr/>
          </p:nvSpPr>
          <p:spPr>
            <a:xfrm>
              <a:off x="15093372" y="6255814"/>
              <a:ext cx="39797" cy="69558"/>
            </a:xfrm>
            <a:custGeom>
              <a:avLst/>
              <a:gdLst>
                <a:gd name="connsiteX0" fmla="*/ 37011 w 42185"/>
                <a:gd name="connsiteY0" fmla="*/ 73732 h 73732"/>
                <a:gd name="connsiteX1" fmla="*/ 40689 w 42185"/>
                <a:gd name="connsiteY1" fmla="*/ 72200 h 73732"/>
                <a:gd name="connsiteX2" fmla="*/ 40689 w 42185"/>
                <a:gd name="connsiteY2" fmla="*/ 64844 h 73732"/>
                <a:gd name="connsiteX3" fmla="*/ 11879 w 42185"/>
                <a:gd name="connsiteY3" fmla="*/ 7530 h 73732"/>
                <a:gd name="connsiteX4" fmla="*/ 9427 w 42185"/>
                <a:gd name="connsiteY4" fmla="*/ 481 h 73732"/>
                <a:gd name="connsiteX5" fmla="*/ 2378 w 42185"/>
                <a:gd name="connsiteY5" fmla="*/ 2933 h 73732"/>
                <a:gd name="connsiteX6" fmla="*/ 33333 w 42185"/>
                <a:gd name="connsiteY6" fmla="*/ 71893 h 73732"/>
                <a:gd name="connsiteX7" fmla="*/ 37011 w 42185"/>
                <a:gd name="connsiteY7" fmla="*/ 73732 h 7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85" h="73732">
                  <a:moveTo>
                    <a:pt x="37011" y="73732"/>
                  </a:moveTo>
                  <a:cubicBezTo>
                    <a:pt x="38237" y="73732"/>
                    <a:pt x="39770" y="73119"/>
                    <a:pt x="40689" y="72200"/>
                  </a:cubicBezTo>
                  <a:cubicBezTo>
                    <a:pt x="42835" y="70054"/>
                    <a:pt x="42528" y="66683"/>
                    <a:pt x="40689" y="64844"/>
                  </a:cubicBezTo>
                  <a:cubicBezTo>
                    <a:pt x="29962" y="54423"/>
                    <a:pt x="4217" y="24081"/>
                    <a:pt x="11879" y="7530"/>
                  </a:cubicBezTo>
                  <a:cubicBezTo>
                    <a:pt x="13105" y="5078"/>
                    <a:pt x="11879" y="1707"/>
                    <a:pt x="9427" y="481"/>
                  </a:cubicBezTo>
                  <a:cubicBezTo>
                    <a:pt x="6975" y="-745"/>
                    <a:pt x="3604" y="481"/>
                    <a:pt x="2378" y="2933"/>
                  </a:cubicBezTo>
                  <a:cubicBezTo>
                    <a:pt x="-9882" y="28985"/>
                    <a:pt x="29042" y="67603"/>
                    <a:pt x="33333" y="71893"/>
                  </a:cubicBezTo>
                  <a:cubicBezTo>
                    <a:pt x="34559" y="73119"/>
                    <a:pt x="35785" y="73732"/>
                    <a:pt x="37011" y="73732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61106B01-B564-46D9-A47C-AA37DD10150A}"/>
                </a:ext>
              </a:extLst>
            </p:cNvPr>
            <p:cNvSpPr/>
            <p:nvPr/>
          </p:nvSpPr>
          <p:spPr>
            <a:xfrm>
              <a:off x="15777913" y="6159959"/>
              <a:ext cx="75564" cy="89658"/>
            </a:xfrm>
            <a:custGeom>
              <a:avLst/>
              <a:gdLst>
                <a:gd name="connsiteX0" fmla="*/ 6515 w 80098"/>
                <a:gd name="connsiteY0" fmla="*/ 95038 h 95038"/>
                <a:gd name="connsiteX1" fmla="*/ 7434 w 80098"/>
                <a:gd name="connsiteY1" fmla="*/ 95038 h 95038"/>
                <a:gd name="connsiteX2" fmla="*/ 11725 w 80098"/>
                <a:gd name="connsiteY2" fmla="*/ 88908 h 95038"/>
                <a:gd name="connsiteX3" fmla="*/ 24291 w 80098"/>
                <a:gd name="connsiteY3" fmla="*/ 35272 h 95038"/>
                <a:gd name="connsiteX4" fmla="*/ 75169 w 80098"/>
                <a:gd name="connsiteY4" fmla="*/ 10447 h 95038"/>
                <a:gd name="connsiteX5" fmla="*/ 80073 w 80098"/>
                <a:gd name="connsiteY5" fmla="*/ 4930 h 95038"/>
                <a:gd name="connsiteX6" fmla="*/ 74556 w 80098"/>
                <a:gd name="connsiteY6" fmla="*/ 26 h 95038"/>
                <a:gd name="connsiteX7" fmla="*/ 16016 w 80098"/>
                <a:gd name="connsiteY7" fmla="*/ 28836 h 95038"/>
                <a:gd name="connsiteX8" fmla="*/ 1304 w 80098"/>
                <a:gd name="connsiteY8" fmla="*/ 90748 h 95038"/>
                <a:gd name="connsiteX9" fmla="*/ 6515 w 80098"/>
                <a:gd name="connsiteY9" fmla="*/ 95038 h 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098" h="95038">
                  <a:moveTo>
                    <a:pt x="6515" y="95038"/>
                  </a:moveTo>
                  <a:cubicBezTo>
                    <a:pt x="6821" y="95038"/>
                    <a:pt x="7128" y="95038"/>
                    <a:pt x="7434" y="95038"/>
                  </a:cubicBezTo>
                  <a:cubicBezTo>
                    <a:pt x="10193" y="94425"/>
                    <a:pt x="12032" y="91973"/>
                    <a:pt x="11725" y="88908"/>
                  </a:cubicBezTo>
                  <a:cubicBezTo>
                    <a:pt x="8354" y="68374"/>
                    <a:pt x="12645" y="49984"/>
                    <a:pt x="24291" y="35272"/>
                  </a:cubicBezTo>
                  <a:cubicBezTo>
                    <a:pt x="36244" y="20255"/>
                    <a:pt x="54940" y="11366"/>
                    <a:pt x="75169" y="10447"/>
                  </a:cubicBezTo>
                  <a:cubicBezTo>
                    <a:pt x="77927" y="10447"/>
                    <a:pt x="80379" y="7995"/>
                    <a:pt x="80073" y="4930"/>
                  </a:cubicBezTo>
                  <a:cubicBezTo>
                    <a:pt x="80073" y="2172"/>
                    <a:pt x="77621" y="-280"/>
                    <a:pt x="74556" y="26"/>
                  </a:cubicBezTo>
                  <a:cubicBezTo>
                    <a:pt x="51262" y="1252"/>
                    <a:pt x="29808" y="11673"/>
                    <a:pt x="16016" y="28836"/>
                  </a:cubicBezTo>
                  <a:cubicBezTo>
                    <a:pt x="2530" y="45693"/>
                    <a:pt x="-2680" y="67148"/>
                    <a:pt x="1304" y="90748"/>
                  </a:cubicBezTo>
                  <a:cubicBezTo>
                    <a:pt x="1917" y="93506"/>
                    <a:pt x="4063" y="95038"/>
                    <a:pt x="6515" y="95038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30A547AD-1D07-4703-9EA8-37E96065A17E}"/>
                </a:ext>
              </a:extLst>
            </p:cNvPr>
            <p:cNvSpPr/>
            <p:nvPr/>
          </p:nvSpPr>
          <p:spPr>
            <a:xfrm>
              <a:off x="15640605" y="6260089"/>
              <a:ext cx="51431" cy="64703"/>
            </a:xfrm>
            <a:custGeom>
              <a:avLst/>
              <a:gdLst>
                <a:gd name="connsiteX0" fmla="*/ 49387 w 54517"/>
                <a:gd name="connsiteY0" fmla="*/ 68586 h 68586"/>
                <a:gd name="connsiteX1" fmla="*/ 53985 w 54517"/>
                <a:gd name="connsiteY1" fmla="*/ 65828 h 68586"/>
                <a:gd name="connsiteX2" fmla="*/ 51533 w 54517"/>
                <a:gd name="connsiteY2" fmla="*/ 58779 h 68586"/>
                <a:gd name="connsiteX3" fmla="*/ 11382 w 54517"/>
                <a:gd name="connsiteY3" fmla="*/ 6675 h 68586"/>
                <a:gd name="connsiteX4" fmla="*/ 7704 w 54517"/>
                <a:gd name="connsiteY4" fmla="*/ 239 h 68586"/>
                <a:gd name="connsiteX5" fmla="*/ 1268 w 54517"/>
                <a:gd name="connsiteY5" fmla="*/ 3917 h 68586"/>
                <a:gd name="connsiteX6" fmla="*/ 46935 w 54517"/>
                <a:gd name="connsiteY6" fmla="*/ 68280 h 68586"/>
                <a:gd name="connsiteX7" fmla="*/ 49387 w 54517"/>
                <a:gd name="connsiteY7" fmla="*/ 68586 h 6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17" h="68586">
                  <a:moveTo>
                    <a:pt x="49387" y="68586"/>
                  </a:moveTo>
                  <a:cubicBezTo>
                    <a:pt x="51226" y="68586"/>
                    <a:pt x="53065" y="67667"/>
                    <a:pt x="53985" y="65828"/>
                  </a:cubicBezTo>
                  <a:cubicBezTo>
                    <a:pt x="55211" y="63376"/>
                    <a:pt x="54291" y="60005"/>
                    <a:pt x="51533" y="58779"/>
                  </a:cubicBezTo>
                  <a:cubicBezTo>
                    <a:pt x="50920" y="58472"/>
                    <a:pt x="3414" y="34566"/>
                    <a:pt x="11382" y="6675"/>
                  </a:cubicBezTo>
                  <a:cubicBezTo>
                    <a:pt x="12302" y="3917"/>
                    <a:pt x="10463" y="1159"/>
                    <a:pt x="7704" y="239"/>
                  </a:cubicBezTo>
                  <a:cubicBezTo>
                    <a:pt x="4946" y="-680"/>
                    <a:pt x="2188" y="1159"/>
                    <a:pt x="1268" y="3917"/>
                  </a:cubicBezTo>
                  <a:cubicBezTo>
                    <a:pt x="-8846" y="40083"/>
                    <a:pt x="44790" y="67054"/>
                    <a:pt x="46935" y="68280"/>
                  </a:cubicBezTo>
                  <a:cubicBezTo>
                    <a:pt x="47855" y="68586"/>
                    <a:pt x="48468" y="68586"/>
                    <a:pt x="49387" y="68586"/>
                  </a:cubicBezTo>
                  <a:close/>
                </a:path>
              </a:pathLst>
            </a:custGeom>
            <a:solidFill>
              <a:srgbClr val="0D232B"/>
            </a:solidFill>
            <a:ln w="3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图形 28">
            <a:extLst>
              <a:ext uri="{FF2B5EF4-FFF2-40B4-BE49-F238E27FC236}">
                <a16:creationId xmlns:a16="http://schemas.microsoft.com/office/drawing/2014/main" xmlns="" id="{BBA38C5E-6576-4ED2-BB4A-6D464C17A29D}"/>
              </a:ext>
            </a:extLst>
          </p:cNvPr>
          <p:cNvGrpSpPr/>
          <p:nvPr/>
        </p:nvGrpSpPr>
        <p:grpSpPr>
          <a:xfrm>
            <a:off x="8265367" y="1951352"/>
            <a:ext cx="1229796" cy="4316879"/>
            <a:chOff x="7833256" y="2211912"/>
            <a:chExt cx="1186755" cy="4165796"/>
          </a:xfrm>
          <a:solidFill>
            <a:schemeClr val="accent1"/>
          </a:solidFill>
        </p:grpSpPr>
        <p:grpSp>
          <p:nvGrpSpPr>
            <p:cNvPr id="87" name="图形 28">
              <a:extLst>
                <a:ext uri="{FF2B5EF4-FFF2-40B4-BE49-F238E27FC236}">
                  <a16:creationId xmlns:a16="http://schemas.microsoft.com/office/drawing/2014/main" xmlns="" id="{BBA38C5E-6576-4ED2-BB4A-6D464C17A29D}"/>
                </a:ext>
              </a:extLst>
            </p:cNvPr>
            <p:cNvGrpSpPr/>
            <p:nvPr/>
          </p:nvGrpSpPr>
          <p:grpSpPr>
            <a:xfrm>
              <a:off x="8597581" y="5974000"/>
              <a:ext cx="422430" cy="403708"/>
              <a:chOff x="8597581" y="5974000"/>
              <a:chExt cx="422430" cy="403708"/>
            </a:xfrm>
            <a:solidFill>
              <a:schemeClr val="accent1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26032962-A146-400C-ADF9-023FBEAF7B85}"/>
                  </a:ext>
                </a:extLst>
              </p:cNvPr>
              <p:cNvSpPr/>
              <p:nvPr/>
            </p:nvSpPr>
            <p:spPr>
              <a:xfrm>
                <a:off x="8597581" y="5974000"/>
                <a:ext cx="418088" cy="381063"/>
              </a:xfrm>
              <a:custGeom>
                <a:avLst/>
                <a:gdLst>
                  <a:gd name="connsiteX0" fmla="*/ 5476 w 418088"/>
                  <a:gd name="connsiteY0" fmla="*/ 0 h 381063"/>
                  <a:gd name="connsiteX1" fmla="*/ 1444 w 418088"/>
                  <a:gd name="connsiteY1" fmla="*/ 319339 h 381063"/>
                  <a:gd name="connsiteX2" fmla="*/ 109139 w 418088"/>
                  <a:gd name="connsiteY2" fmla="*/ 380097 h 381063"/>
                  <a:gd name="connsiteX3" fmla="*/ 417535 w 418088"/>
                  <a:gd name="connsiteY3" fmla="*/ 378657 h 381063"/>
                  <a:gd name="connsiteX4" fmla="*/ 372615 w 418088"/>
                  <a:gd name="connsiteY4" fmla="*/ 333737 h 381063"/>
                  <a:gd name="connsiteX5" fmla="*/ 199556 w 418088"/>
                  <a:gd name="connsiteY5" fmla="*/ 258293 h 381063"/>
                  <a:gd name="connsiteX6" fmla="*/ 200707 w 418088"/>
                  <a:gd name="connsiteY6" fmla="*/ 16701 h 381063"/>
                  <a:gd name="connsiteX7" fmla="*/ 5476 w 418088"/>
                  <a:gd name="connsiteY7" fmla="*/ 0 h 38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8088" h="381063">
                    <a:moveTo>
                      <a:pt x="5476" y="0"/>
                    </a:moveTo>
                    <a:cubicBezTo>
                      <a:pt x="5476" y="0"/>
                      <a:pt x="15842" y="243032"/>
                      <a:pt x="1444" y="319339"/>
                    </a:cubicBezTo>
                    <a:cubicBezTo>
                      <a:pt x="-10362" y="383552"/>
                      <a:pt x="52412" y="382976"/>
                      <a:pt x="109139" y="380097"/>
                    </a:cubicBezTo>
                    <a:cubicBezTo>
                      <a:pt x="165865" y="377217"/>
                      <a:pt x="417535" y="378657"/>
                      <a:pt x="417535" y="378657"/>
                    </a:cubicBezTo>
                    <a:cubicBezTo>
                      <a:pt x="417535" y="378657"/>
                      <a:pt x="426462" y="342087"/>
                      <a:pt x="372615" y="333737"/>
                    </a:cubicBezTo>
                    <a:cubicBezTo>
                      <a:pt x="325103" y="326250"/>
                      <a:pt x="199556" y="258293"/>
                      <a:pt x="199556" y="258293"/>
                    </a:cubicBezTo>
                    <a:lnTo>
                      <a:pt x="200707" y="16701"/>
                    </a:lnTo>
                    <a:lnTo>
                      <a:pt x="5476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1DB92DE8-621E-493C-BDC9-CA937F173B5E}"/>
                  </a:ext>
                </a:extLst>
              </p:cNvPr>
              <p:cNvSpPr/>
              <p:nvPr/>
            </p:nvSpPr>
            <p:spPr>
              <a:xfrm>
                <a:off x="8603921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F2C463FE-68CF-4CB3-A66A-A9B1F7C4F220}"/>
                  </a:ext>
                </a:extLst>
              </p:cNvPr>
              <p:cNvSpPr/>
              <p:nvPr/>
            </p:nvSpPr>
            <p:spPr>
              <a:xfrm>
                <a:off x="8779780" y="6234309"/>
                <a:ext cx="239180" cy="126122"/>
              </a:xfrm>
              <a:custGeom>
                <a:avLst/>
                <a:gdLst>
                  <a:gd name="connsiteX0" fmla="*/ 79 w 239180"/>
                  <a:gd name="connsiteY0" fmla="*/ 118060 h 126122"/>
                  <a:gd name="connsiteX1" fmla="*/ 34346 w 239180"/>
                  <a:gd name="connsiteY1" fmla="*/ 0 h 126122"/>
                  <a:gd name="connsiteX2" fmla="*/ 136857 w 239180"/>
                  <a:gd name="connsiteY2" fmla="*/ 44056 h 126122"/>
                  <a:gd name="connsiteX3" fmla="*/ 183793 w 239180"/>
                  <a:gd name="connsiteY3" fmla="*/ 57590 h 126122"/>
                  <a:gd name="connsiteX4" fmla="*/ 227562 w 239180"/>
                  <a:gd name="connsiteY4" fmla="*/ 86386 h 126122"/>
                  <a:gd name="connsiteX5" fmla="*/ 191567 w 239180"/>
                  <a:gd name="connsiteY5" fmla="*/ 126123 h 126122"/>
                  <a:gd name="connsiteX6" fmla="*/ 79 w 239180"/>
                  <a:gd name="connsiteY6" fmla="*/ 118060 h 12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180" h="126122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5" y="49816"/>
                      <a:pt x="183793" y="57590"/>
                      <a:pt x="183793" y="57590"/>
                    </a:cubicBezTo>
                    <a:cubicBezTo>
                      <a:pt x="208557" y="62773"/>
                      <a:pt x="220075" y="76595"/>
                      <a:pt x="227562" y="86386"/>
                    </a:cubicBezTo>
                    <a:cubicBezTo>
                      <a:pt x="254629" y="122955"/>
                      <a:pt x="231017" y="126123"/>
                      <a:pt x="191567" y="126123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28">
              <a:extLst>
                <a:ext uri="{FF2B5EF4-FFF2-40B4-BE49-F238E27FC236}">
                  <a16:creationId xmlns:a16="http://schemas.microsoft.com/office/drawing/2014/main" xmlns="" id="{BBA38C5E-6576-4ED2-BB4A-6D464C17A29D}"/>
                </a:ext>
              </a:extLst>
            </p:cNvPr>
            <p:cNvGrpSpPr/>
            <p:nvPr/>
          </p:nvGrpSpPr>
          <p:grpSpPr>
            <a:xfrm>
              <a:off x="7962768" y="5974000"/>
              <a:ext cx="424324" cy="403708"/>
              <a:chOff x="7962768" y="5974000"/>
              <a:chExt cx="424324" cy="403708"/>
            </a:xfrm>
            <a:solidFill>
              <a:schemeClr val="accent1"/>
            </a:solidFill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52573DCC-2CB4-4042-B753-DE42865A8B4A}"/>
                  </a:ext>
                </a:extLst>
              </p:cNvPr>
              <p:cNvSpPr/>
              <p:nvPr/>
            </p:nvSpPr>
            <p:spPr>
              <a:xfrm>
                <a:off x="7962768" y="5974000"/>
                <a:ext cx="419982" cy="381223"/>
              </a:xfrm>
              <a:custGeom>
                <a:avLst/>
                <a:gdLst>
                  <a:gd name="connsiteX0" fmla="*/ 67839 w 419982"/>
                  <a:gd name="connsiteY0" fmla="*/ 0 h 381223"/>
                  <a:gd name="connsiteX1" fmla="*/ 3338 w 419982"/>
                  <a:gd name="connsiteY1" fmla="*/ 319627 h 381223"/>
                  <a:gd name="connsiteX2" fmla="*/ 111032 w 419982"/>
                  <a:gd name="connsiteY2" fmla="*/ 380385 h 381223"/>
                  <a:gd name="connsiteX3" fmla="*/ 419429 w 419982"/>
                  <a:gd name="connsiteY3" fmla="*/ 378945 h 381223"/>
                  <a:gd name="connsiteX4" fmla="*/ 374508 w 419982"/>
                  <a:gd name="connsiteY4" fmla="*/ 334024 h 381223"/>
                  <a:gd name="connsiteX5" fmla="*/ 201449 w 419982"/>
                  <a:gd name="connsiteY5" fmla="*/ 258581 h 381223"/>
                  <a:gd name="connsiteX6" fmla="*/ 247809 w 419982"/>
                  <a:gd name="connsiteY6" fmla="*/ 21884 h 381223"/>
                  <a:gd name="connsiteX7" fmla="*/ 67839 w 419982"/>
                  <a:gd name="connsiteY7" fmla="*/ 0 h 381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82" h="381223">
                    <a:moveTo>
                      <a:pt x="67839" y="0"/>
                    </a:moveTo>
                    <a:cubicBezTo>
                      <a:pt x="67839" y="0"/>
                      <a:pt x="32709" y="225467"/>
                      <a:pt x="3338" y="319627"/>
                    </a:cubicBezTo>
                    <a:cubicBezTo>
                      <a:pt x="-16243" y="382112"/>
                      <a:pt x="54306" y="383264"/>
                      <a:pt x="111032" y="380385"/>
                    </a:cubicBezTo>
                    <a:cubicBezTo>
                      <a:pt x="167759" y="377505"/>
                      <a:pt x="419429" y="378945"/>
                      <a:pt x="419429" y="378945"/>
                    </a:cubicBezTo>
                    <a:cubicBezTo>
                      <a:pt x="419429" y="378945"/>
                      <a:pt x="428356" y="342375"/>
                      <a:pt x="374508" y="334024"/>
                    </a:cubicBezTo>
                    <a:cubicBezTo>
                      <a:pt x="326996" y="326538"/>
                      <a:pt x="201449" y="258581"/>
                      <a:pt x="201449" y="258581"/>
                    </a:cubicBezTo>
                    <a:lnTo>
                      <a:pt x="247809" y="21884"/>
                    </a:lnTo>
                    <a:lnTo>
                      <a:pt x="67839" y="0"/>
                    </a:lnTo>
                    <a:close/>
                  </a:path>
                </a:pathLst>
              </a:custGeom>
              <a:solidFill>
                <a:srgbClr val="F29D7E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2CAAF1D0-BEBF-4D3E-ADD6-FEF635290538}"/>
                  </a:ext>
                </a:extLst>
              </p:cNvPr>
              <p:cNvSpPr/>
              <p:nvPr/>
            </p:nvSpPr>
            <p:spPr>
              <a:xfrm>
                <a:off x="7971002" y="6350353"/>
                <a:ext cx="416090" cy="27355"/>
              </a:xfrm>
              <a:custGeom>
                <a:avLst/>
                <a:gdLst>
                  <a:gd name="connsiteX0" fmla="*/ 0 w 416090"/>
                  <a:gd name="connsiteY0" fmla="*/ 0 h 27355"/>
                  <a:gd name="connsiteX1" fmla="*/ 416091 w 416090"/>
                  <a:gd name="connsiteY1" fmla="*/ 0 h 27355"/>
                  <a:gd name="connsiteX2" fmla="*/ 416091 w 416090"/>
                  <a:gd name="connsiteY2" fmla="*/ 27355 h 27355"/>
                  <a:gd name="connsiteX3" fmla="*/ 0 w 416090"/>
                  <a:gd name="connsiteY3" fmla="*/ 27355 h 2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090" h="27355">
                    <a:moveTo>
                      <a:pt x="0" y="0"/>
                    </a:moveTo>
                    <a:lnTo>
                      <a:pt x="416091" y="0"/>
                    </a:lnTo>
                    <a:lnTo>
                      <a:pt x="416091" y="27355"/>
                    </a:lnTo>
                    <a:lnTo>
                      <a:pt x="0" y="27355"/>
                    </a:lnTo>
                    <a:close/>
                  </a:path>
                </a:pathLst>
              </a:custGeom>
              <a:solidFill>
                <a:srgbClr val="0D232B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C9A61513-FBE2-41D5-84C9-1884C72F5581}"/>
                  </a:ext>
                </a:extLst>
              </p:cNvPr>
              <p:cNvSpPr/>
              <p:nvPr/>
            </p:nvSpPr>
            <p:spPr>
              <a:xfrm>
                <a:off x="8146861" y="6234309"/>
                <a:ext cx="238749" cy="120327"/>
              </a:xfrm>
              <a:custGeom>
                <a:avLst/>
                <a:gdLst>
                  <a:gd name="connsiteX0" fmla="*/ 79 w 238749"/>
                  <a:gd name="connsiteY0" fmla="*/ 118060 h 120327"/>
                  <a:gd name="connsiteX1" fmla="*/ 34346 w 238749"/>
                  <a:gd name="connsiteY1" fmla="*/ 0 h 120327"/>
                  <a:gd name="connsiteX2" fmla="*/ 136857 w 238749"/>
                  <a:gd name="connsiteY2" fmla="*/ 44056 h 120327"/>
                  <a:gd name="connsiteX3" fmla="*/ 183793 w 238749"/>
                  <a:gd name="connsiteY3" fmla="*/ 57590 h 120327"/>
                  <a:gd name="connsiteX4" fmla="*/ 236200 w 238749"/>
                  <a:gd name="connsiteY4" fmla="*/ 94448 h 120327"/>
                  <a:gd name="connsiteX5" fmla="*/ 180049 w 238749"/>
                  <a:gd name="connsiteY5" fmla="*/ 118636 h 120327"/>
                  <a:gd name="connsiteX6" fmla="*/ 79 w 238749"/>
                  <a:gd name="connsiteY6" fmla="*/ 118060 h 12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749" h="120327">
                    <a:moveTo>
                      <a:pt x="79" y="118060"/>
                    </a:moveTo>
                    <a:cubicBezTo>
                      <a:pt x="-1360" y="90705"/>
                      <a:pt x="17068" y="22172"/>
                      <a:pt x="34346" y="0"/>
                    </a:cubicBezTo>
                    <a:cubicBezTo>
                      <a:pt x="34346" y="0"/>
                      <a:pt x="118428" y="38010"/>
                      <a:pt x="136857" y="44056"/>
                    </a:cubicBezTo>
                    <a:cubicBezTo>
                      <a:pt x="155286" y="49816"/>
                      <a:pt x="183793" y="57590"/>
                      <a:pt x="183793" y="57590"/>
                    </a:cubicBezTo>
                    <a:cubicBezTo>
                      <a:pt x="213452" y="65077"/>
                      <a:pt x="233321" y="84082"/>
                      <a:pt x="236200" y="94448"/>
                    </a:cubicBezTo>
                    <a:cubicBezTo>
                      <a:pt x="245702" y="129866"/>
                      <a:pt x="229001" y="118636"/>
                      <a:pt x="180049" y="118636"/>
                    </a:cubicBezTo>
                    <a:lnTo>
                      <a:pt x="79" y="118060"/>
                    </a:lnTo>
                    <a:close/>
                  </a:path>
                </a:pathLst>
              </a:custGeom>
              <a:solidFill>
                <a:srgbClr val="1C3038"/>
              </a:solidFill>
              <a:ln w="2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B862E181-2032-42DB-9522-5BBFE58281AC}"/>
                </a:ext>
              </a:extLst>
            </p:cNvPr>
            <p:cNvSpPr/>
            <p:nvPr/>
          </p:nvSpPr>
          <p:spPr>
            <a:xfrm>
              <a:off x="7958742" y="6239491"/>
              <a:ext cx="101060" cy="110861"/>
            </a:xfrm>
            <a:custGeom>
              <a:avLst/>
              <a:gdLst>
                <a:gd name="connsiteX0" fmla="*/ 21762 w 101060"/>
                <a:gd name="connsiteY0" fmla="*/ 0 h 110861"/>
                <a:gd name="connsiteX1" fmla="*/ 99797 w 101060"/>
                <a:gd name="connsiteY1" fmla="*/ 110862 h 110861"/>
                <a:gd name="connsiteX2" fmla="*/ 12260 w 101060"/>
                <a:gd name="connsiteY2" fmla="*/ 110862 h 110861"/>
                <a:gd name="connsiteX3" fmla="*/ 21762 w 101060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60" h="110861">
                  <a:moveTo>
                    <a:pt x="21762" y="0"/>
                  </a:moveTo>
                  <a:cubicBezTo>
                    <a:pt x="21762" y="0"/>
                    <a:pt x="112755" y="83506"/>
                    <a:pt x="99797" y="110862"/>
                  </a:cubicBezTo>
                  <a:lnTo>
                    <a:pt x="12260" y="110862"/>
                  </a:lnTo>
                  <a:cubicBezTo>
                    <a:pt x="12260" y="110862"/>
                    <a:pt x="-20855" y="92433"/>
                    <a:pt x="21762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49022D77-2401-4631-A206-5975D3BD7DE6}"/>
                </a:ext>
              </a:extLst>
            </p:cNvPr>
            <p:cNvSpPr/>
            <p:nvPr/>
          </p:nvSpPr>
          <p:spPr>
            <a:xfrm>
              <a:off x="8585363" y="6239491"/>
              <a:ext cx="107539" cy="110861"/>
            </a:xfrm>
            <a:custGeom>
              <a:avLst/>
              <a:gdLst>
                <a:gd name="connsiteX0" fmla="*/ 19133 w 107539"/>
                <a:gd name="connsiteY0" fmla="*/ 0 h 110861"/>
                <a:gd name="connsiteX1" fmla="*/ 106383 w 107539"/>
                <a:gd name="connsiteY1" fmla="*/ 110862 h 110861"/>
                <a:gd name="connsiteX2" fmla="*/ 19133 w 107539"/>
                <a:gd name="connsiteY2" fmla="*/ 110862 h 110861"/>
                <a:gd name="connsiteX3" fmla="*/ 19133 w 107539"/>
                <a:gd name="connsiteY3" fmla="*/ 0 h 1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39" h="110861">
                  <a:moveTo>
                    <a:pt x="19133" y="0"/>
                  </a:moveTo>
                  <a:cubicBezTo>
                    <a:pt x="19133" y="0"/>
                    <a:pt x="119340" y="83506"/>
                    <a:pt x="106383" y="110862"/>
                  </a:cubicBezTo>
                  <a:lnTo>
                    <a:pt x="19133" y="110862"/>
                  </a:lnTo>
                  <a:cubicBezTo>
                    <a:pt x="18845" y="110862"/>
                    <a:pt x="-23772" y="92433"/>
                    <a:pt x="19133" y="0"/>
                  </a:cubicBezTo>
                  <a:close/>
                </a:path>
              </a:pathLst>
            </a:custGeom>
            <a:solidFill>
              <a:srgbClr val="1C3038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70FD4C7E-C500-4036-B917-1ED858EF89C2}"/>
                </a:ext>
              </a:extLst>
            </p:cNvPr>
            <p:cNvSpPr/>
            <p:nvPr/>
          </p:nvSpPr>
          <p:spPr>
            <a:xfrm>
              <a:off x="8543451" y="3298925"/>
              <a:ext cx="295189" cy="178818"/>
            </a:xfrm>
            <a:custGeom>
              <a:avLst/>
              <a:gdLst>
                <a:gd name="connsiteX0" fmla="*/ 95312 w 295189"/>
                <a:gd name="connsiteY0" fmla="*/ 178818 h 178818"/>
                <a:gd name="connsiteX1" fmla="*/ 291696 w 295189"/>
                <a:gd name="connsiteY1" fmla="*/ 167012 h 178818"/>
                <a:gd name="connsiteX2" fmla="*/ 213948 w 295189"/>
                <a:gd name="connsiteY2" fmla="*/ 0 h 178818"/>
                <a:gd name="connsiteX3" fmla="*/ 0 w 295189"/>
                <a:gd name="connsiteY3" fmla="*/ 21884 h 178818"/>
                <a:gd name="connsiteX4" fmla="*/ 95312 w 295189"/>
                <a:gd name="connsiteY4" fmla="*/ 178818 h 17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189" h="178818">
                  <a:moveTo>
                    <a:pt x="95312" y="178818"/>
                  </a:moveTo>
                  <a:cubicBezTo>
                    <a:pt x="95312" y="178818"/>
                    <a:pt x="268084" y="178818"/>
                    <a:pt x="291696" y="167012"/>
                  </a:cubicBezTo>
                  <a:cubicBezTo>
                    <a:pt x="315020" y="155206"/>
                    <a:pt x="213948" y="0"/>
                    <a:pt x="213948" y="0"/>
                  </a:cubicBezTo>
                  <a:lnTo>
                    <a:pt x="0" y="21884"/>
                  </a:lnTo>
                  <a:lnTo>
                    <a:pt x="95312" y="178818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1914FE99-1E9F-4381-B04A-490E67741DA1}"/>
                </a:ext>
              </a:extLst>
            </p:cNvPr>
            <p:cNvSpPr/>
            <p:nvPr/>
          </p:nvSpPr>
          <p:spPr>
            <a:xfrm>
              <a:off x="7996917" y="3842290"/>
              <a:ext cx="532135" cy="2203409"/>
            </a:xfrm>
            <a:custGeom>
              <a:avLst/>
              <a:gdLst>
                <a:gd name="connsiteX0" fmla="*/ 107118 w 532135"/>
                <a:gd name="connsiteY0" fmla="*/ 20733 h 2203409"/>
                <a:gd name="connsiteX1" fmla="*/ 109998 w 532135"/>
                <a:gd name="connsiteY1" fmla="*/ 632919 h 2203409"/>
                <a:gd name="connsiteX2" fmla="*/ 0 w 532135"/>
                <a:gd name="connsiteY2" fmla="*/ 2181525 h 2203409"/>
                <a:gd name="connsiteX3" fmla="*/ 209629 w 532135"/>
                <a:gd name="connsiteY3" fmla="*/ 2203410 h 2203409"/>
                <a:gd name="connsiteX4" fmla="*/ 455828 w 532135"/>
                <a:gd name="connsiteY4" fmla="*/ 955137 h 2203409"/>
                <a:gd name="connsiteX5" fmla="*/ 532136 w 532135"/>
                <a:gd name="connsiteY5" fmla="*/ 0 h 2203409"/>
                <a:gd name="connsiteX6" fmla="*/ 107118 w 532135"/>
                <a:gd name="connsiteY6" fmla="*/ 20733 h 22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35" h="2203409">
                  <a:moveTo>
                    <a:pt x="107118" y="20733"/>
                  </a:moveTo>
                  <a:cubicBezTo>
                    <a:pt x="51255" y="208189"/>
                    <a:pt x="68821" y="345830"/>
                    <a:pt x="109998" y="632919"/>
                  </a:cubicBezTo>
                  <a:cubicBezTo>
                    <a:pt x="150311" y="914248"/>
                    <a:pt x="0" y="2181525"/>
                    <a:pt x="0" y="2181525"/>
                  </a:cubicBezTo>
                  <a:lnTo>
                    <a:pt x="209629" y="2203410"/>
                  </a:lnTo>
                  <a:cubicBezTo>
                    <a:pt x="209629" y="2203410"/>
                    <a:pt x="391327" y="1394840"/>
                    <a:pt x="455828" y="955137"/>
                  </a:cubicBezTo>
                  <a:cubicBezTo>
                    <a:pt x="520330" y="515722"/>
                    <a:pt x="532136" y="0"/>
                    <a:pt x="532136" y="0"/>
                  </a:cubicBezTo>
                  <a:lnTo>
                    <a:pt x="107118" y="20733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F9D45AD4-5123-49CB-980E-157B673FF197}"/>
                </a:ext>
              </a:extLst>
            </p:cNvPr>
            <p:cNvSpPr/>
            <p:nvPr/>
          </p:nvSpPr>
          <p:spPr>
            <a:xfrm>
              <a:off x="8186303" y="4000664"/>
              <a:ext cx="325472" cy="816056"/>
            </a:xfrm>
            <a:custGeom>
              <a:avLst/>
              <a:gdLst>
                <a:gd name="connsiteX0" fmla="*/ 263275 w 325472"/>
                <a:gd name="connsiteY0" fmla="*/ 816056 h 816056"/>
                <a:gd name="connsiteX1" fmla="*/ 325472 w 325472"/>
                <a:gd name="connsiteY1" fmla="*/ 204158 h 816056"/>
                <a:gd name="connsiteX2" fmla="*/ 662 w 325472"/>
                <a:gd name="connsiteY2" fmla="*/ 0 h 816056"/>
                <a:gd name="connsiteX3" fmla="*/ 121314 w 325472"/>
                <a:gd name="connsiteY3" fmla="*/ 424729 h 816056"/>
                <a:gd name="connsiteX4" fmla="*/ 263275 w 325472"/>
                <a:gd name="connsiteY4" fmla="*/ 816056 h 81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72" h="816056">
                  <a:moveTo>
                    <a:pt x="263275" y="816056"/>
                  </a:moveTo>
                  <a:cubicBezTo>
                    <a:pt x="284583" y="646740"/>
                    <a:pt x="315970" y="350150"/>
                    <a:pt x="325472" y="204158"/>
                  </a:cubicBezTo>
                  <a:lnTo>
                    <a:pt x="662" y="0"/>
                  </a:lnTo>
                  <a:cubicBezTo>
                    <a:pt x="-5097" y="148583"/>
                    <a:pt x="26002" y="281329"/>
                    <a:pt x="121314" y="424729"/>
                  </a:cubicBezTo>
                  <a:cubicBezTo>
                    <a:pt x="202805" y="547685"/>
                    <a:pt x="245710" y="762209"/>
                    <a:pt x="263275" y="816056"/>
                  </a:cubicBezTo>
                  <a:close/>
                </a:path>
              </a:pathLst>
            </a:custGeom>
            <a:solidFill>
              <a:srgbClr val="CBC7FF">
                <a:alpha val="41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96506992-F52A-455F-B1C9-31A3DC82E8A0}"/>
                </a:ext>
              </a:extLst>
            </p:cNvPr>
            <p:cNvSpPr/>
            <p:nvPr/>
          </p:nvSpPr>
          <p:spPr>
            <a:xfrm>
              <a:off x="8168546" y="3816087"/>
              <a:ext cx="717737" cy="2223854"/>
            </a:xfrm>
            <a:custGeom>
              <a:avLst/>
              <a:gdLst>
                <a:gd name="connsiteX0" fmla="*/ 571288 w 717737"/>
                <a:gd name="connsiteY0" fmla="*/ 0 h 2223854"/>
                <a:gd name="connsiteX1" fmla="*/ 711809 w 717737"/>
                <a:gd name="connsiteY1" fmla="*/ 1485545 h 2223854"/>
                <a:gd name="connsiteX2" fmla="*/ 670919 w 717737"/>
                <a:gd name="connsiteY2" fmla="*/ 2219535 h 2223854"/>
                <a:gd name="connsiteX3" fmla="*/ 424720 w 717737"/>
                <a:gd name="connsiteY3" fmla="*/ 2223854 h 2223854"/>
                <a:gd name="connsiteX4" fmla="*/ 325089 w 717737"/>
                <a:gd name="connsiteY4" fmla="*/ 978749 h 2223854"/>
                <a:gd name="connsiteX5" fmla="*/ 5750 w 717737"/>
                <a:gd name="connsiteY5" fmla="*/ 29371 h 2223854"/>
                <a:gd name="connsiteX6" fmla="*/ 571288 w 717737"/>
                <a:gd name="connsiteY6" fmla="*/ 0 h 22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7737" h="2223854">
                  <a:moveTo>
                    <a:pt x="571288" y="0"/>
                  </a:moveTo>
                  <a:cubicBezTo>
                    <a:pt x="688485" y="465907"/>
                    <a:pt x="735421" y="829014"/>
                    <a:pt x="711809" y="1485545"/>
                  </a:cubicBezTo>
                  <a:cubicBezTo>
                    <a:pt x="688485" y="2141788"/>
                    <a:pt x="670919" y="2219535"/>
                    <a:pt x="670919" y="2219535"/>
                  </a:cubicBezTo>
                  <a:lnTo>
                    <a:pt x="424720" y="2223854"/>
                  </a:lnTo>
                  <a:cubicBezTo>
                    <a:pt x="424720" y="2223854"/>
                    <a:pt x="330560" y="1447823"/>
                    <a:pt x="325089" y="978749"/>
                  </a:cubicBezTo>
                  <a:cubicBezTo>
                    <a:pt x="319330" y="486351"/>
                    <a:pt x="-50113" y="533287"/>
                    <a:pt x="5750" y="29371"/>
                  </a:cubicBezTo>
                  <a:lnTo>
                    <a:pt x="571288" y="0"/>
                  </a:lnTo>
                  <a:close/>
                </a:path>
              </a:pathLst>
            </a:custGeom>
            <a:solidFill>
              <a:schemeClr val="accent1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B7C6518C-ACE5-4F71-BF73-232C1D5A0B8E}"/>
                </a:ext>
              </a:extLst>
            </p:cNvPr>
            <p:cNvSpPr/>
            <p:nvPr/>
          </p:nvSpPr>
          <p:spPr>
            <a:xfrm>
              <a:off x="8514943" y="3055605"/>
              <a:ext cx="366906" cy="414696"/>
            </a:xfrm>
            <a:custGeom>
              <a:avLst/>
              <a:gdLst>
                <a:gd name="connsiteX0" fmla="*/ 343815 w 366906"/>
                <a:gd name="connsiteY0" fmla="*/ 235545 h 414696"/>
                <a:gd name="connsiteX1" fmla="*/ 183714 w 366906"/>
                <a:gd name="connsiteY1" fmla="*/ 0 h 414696"/>
                <a:gd name="connsiteX2" fmla="*/ 0 w 366906"/>
                <a:gd name="connsiteY2" fmla="*/ 131018 h 414696"/>
                <a:gd name="connsiteX3" fmla="*/ 202718 w 366906"/>
                <a:gd name="connsiteY3" fmla="*/ 369155 h 414696"/>
                <a:gd name="connsiteX4" fmla="*/ 305229 w 366906"/>
                <a:gd name="connsiteY4" fmla="*/ 414651 h 414696"/>
                <a:gd name="connsiteX5" fmla="*/ 343815 w 366906"/>
                <a:gd name="connsiteY5" fmla="*/ 235545 h 41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906" h="414696">
                  <a:moveTo>
                    <a:pt x="343815" y="235545"/>
                  </a:moveTo>
                  <a:cubicBezTo>
                    <a:pt x="315020" y="179106"/>
                    <a:pt x="228634" y="58166"/>
                    <a:pt x="183714" y="0"/>
                  </a:cubicBezTo>
                  <a:lnTo>
                    <a:pt x="0" y="131018"/>
                  </a:lnTo>
                  <a:cubicBezTo>
                    <a:pt x="0" y="131018"/>
                    <a:pt x="78323" y="232665"/>
                    <a:pt x="202718" y="369155"/>
                  </a:cubicBezTo>
                  <a:cubicBezTo>
                    <a:pt x="215388" y="382976"/>
                    <a:pt x="246775" y="416091"/>
                    <a:pt x="305229" y="414651"/>
                  </a:cubicBezTo>
                  <a:cubicBezTo>
                    <a:pt x="363972" y="413211"/>
                    <a:pt x="388736" y="323946"/>
                    <a:pt x="343815" y="235545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CAFA6042-972F-4480-8E16-892E0532D89A}"/>
                </a:ext>
              </a:extLst>
            </p:cNvPr>
            <p:cNvSpPr/>
            <p:nvPr/>
          </p:nvSpPr>
          <p:spPr>
            <a:xfrm>
              <a:off x="8236449" y="2529686"/>
              <a:ext cx="626052" cy="792850"/>
            </a:xfrm>
            <a:custGeom>
              <a:avLst/>
              <a:gdLst>
                <a:gd name="connsiteX0" fmla="*/ 49861 w 626052"/>
                <a:gd name="connsiteY0" fmla="*/ 27474 h 792850"/>
                <a:gd name="connsiteX1" fmla="*/ 32871 w 626052"/>
                <a:gd name="connsiteY1" fmla="*/ 47342 h 792850"/>
                <a:gd name="connsiteX2" fmla="*/ 4940 w 626052"/>
                <a:gd name="connsiteY2" fmla="*/ 68363 h 792850"/>
                <a:gd name="connsiteX3" fmla="*/ 57347 w 626052"/>
                <a:gd name="connsiteY3" fmla="*/ 108100 h 792850"/>
                <a:gd name="connsiteX4" fmla="*/ 45 w 626052"/>
                <a:gd name="connsiteY4" fmla="*/ 102053 h 792850"/>
                <a:gd name="connsiteX5" fmla="*/ 110906 w 626052"/>
                <a:gd name="connsiteY5" fmla="*/ 187575 h 792850"/>
                <a:gd name="connsiteX6" fmla="*/ 235878 w 626052"/>
                <a:gd name="connsiteY6" fmla="*/ 406995 h 792850"/>
                <a:gd name="connsiteX7" fmla="*/ 626053 w 626052"/>
                <a:gd name="connsiteY7" fmla="*/ 792851 h 792850"/>
                <a:gd name="connsiteX8" fmla="*/ 110330 w 626052"/>
                <a:gd name="connsiteY8" fmla="*/ 2998 h 792850"/>
                <a:gd name="connsiteX9" fmla="*/ 79520 w 626052"/>
                <a:gd name="connsiteY9" fmla="*/ 9621 h 792850"/>
                <a:gd name="connsiteX10" fmla="*/ 49861 w 626052"/>
                <a:gd name="connsiteY10" fmla="*/ 27474 h 7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052" h="792850">
                  <a:moveTo>
                    <a:pt x="49861" y="27474"/>
                  </a:moveTo>
                  <a:cubicBezTo>
                    <a:pt x="31720" y="24018"/>
                    <a:pt x="32871" y="47342"/>
                    <a:pt x="32871" y="47342"/>
                  </a:cubicBezTo>
                  <a:cubicBezTo>
                    <a:pt x="14730" y="43887"/>
                    <a:pt x="-9458" y="65195"/>
                    <a:pt x="4940" y="68363"/>
                  </a:cubicBezTo>
                  <a:cubicBezTo>
                    <a:pt x="19338" y="71530"/>
                    <a:pt x="57347" y="108100"/>
                    <a:pt x="57347" y="108100"/>
                  </a:cubicBezTo>
                  <a:cubicBezTo>
                    <a:pt x="57347" y="108100"/>
                    <a:pt x="2060" y="89096"/>
                    <a:pt x="45" y="102053"/>
                  </a:cubicBezTo>
                  <a:cubicBezTo>
                    <a:pt x="-2259" y="115011"/>
                    <a:pt x="84991" y="154461"/>
                    <a:pt x="110906" y="187575"/>
                  </a:cubicBezTo>
                  <a:cubicBezTo>
                    <a:pt x="136822" y="220690"/>
                    <a:pt x="162738" y="288358"/>
                    <a:pt x="235878" y="406995"/>
                  </a:cubicBezTo>
                  <a:cubicBezTo>
                    <a:pt x="293180" y="500003"/>
                    <a:pt x="569326" y="753689"/>
                    <a:pt x="626053" y="792851"/>
                  </a:cubicBezTo>
                  <a:cubicBezTo>
                    <a:pt x="598122" y="561337"/>
                    <a:pt x="150644" y="23730"/>
                    <a:pt x="110330" y="2998"/>
                  </a:cubicBezTo>
                  <a:cubicBezTo>
                    <a:pt x="91902" y="-6505"/>
                    <a:pt x="79520" y="9621"/>
                    <a:pt x="79520" y="9621"/>
                  </a:cubicBezTo>
                  <a:cubicBezTo>
                    <a:pt x="55620" y="2422"/>
                    <a:pt x="49861" y="27474"/>
                    <a:pt x="49861" y="27474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D2183460-C94C-44A6-9BF1-326610EDDFAF}"/>
                </a:ext>
              </a:extLst>
            </p:cNvPr>
            <p:cNvSpPr/>
            <p:nvPr/>
          </p:nvSpPr>
          <p:spPr>
            <a:xfrm>
              <a:off x="8600465" y="3187199"/>
              <a:ext cx="210493" cy="288239"/>
            </a:xfrm>
            <a:custGeom>
              <a:avLst/>
              <a:gdLst>
                <a:gd name="connsiteX0" fmla="*/ 0 w 210493"/>
                <a:gd name="connsiteY0" fmla="*/ 131882 h 288239"/>
                <a:gd name="connsiteX1" fmla="*/ 103951 w 210493"/>
                <a:gd name="connsiteY1" fmla="*/ 288240 h 288239"/>
                <a:gd name="connsiteX2" fmla="*/ 139081 w 210493"/>
                <a:gd name="connsiteY2" fmla="*/ 88977 h 288239"/>
                <a:gd name="connsiteX3" fmla="*/ 210493 w 210493"/>
                <a:gd name="connsiteY3" fmla="*/ 30523 h 288239"/>
                <a:gd name="connsiteX4" fmla="*/ 188033 w 210493"/>
                <a:gd name="connsiteY4" fmla="*/ 0 h 288239"/>
                <a:gd name="connsiteX5" fmla="*/ 0 w 210493"/>
                <a:gd name="connsiteY5" fmla="*/ 131882 h 28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493" h="288239">
                  <a:moveTo>
                    <a:pt x="0" y="131882"/>
                  </a:moveTo>
                  <a:lnTo>
                    <a:pt x="103951" y="288240"/>
                  </a:lnTo>
                  <a:cubicBezTo>
                    <a:pt x="103951" y="288240"/>
                    <a:pt x="121516" y="113453"/>
                    <a:pt x="139081" y="88977"/>
                  </a:cubicBezTo>
                  <a:cubicBezTo>
                    <a:pt x="179970" y="32251"/>
                    <a:pt x="210493" y="30523"/>
                    <a:pt x="210493" y="30523"/>
                  </a:cubicBezTo>
                  <a:lnTo>
                    <a:pt x="188033" y="0"/>
                  </a:lnTo>
                  <a:lnTo>
                    <a:pt x="0" y="13188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CEB77087-A1B3-450C-BBF1-A9AA51DBEA3A}"/>
                </a:ext>
              </a:extLst>
            </p:cNvPr>
            <p:cNvSpPr/>
            <p:nvPr/>
          </p:nvSpPr>
          <p:spPr>
            <a:xfrm>
              <a:off x="8256650" y="2458968"/>
              <a:ext cx="41538" cy="72563"/>
            </a:xfrm>
            <a:custGeom>
              <a:avLst/>
              <a:gdLst>
                <a:gd name="connsiteX0" fmla="*/ 1152 w 41538"/>
                <a:gd name="connsiteY0" fmla="*/ 0 h 72563"/>
                <a:gd name="connsiteX1" fmla="*/ 39449 w 41538"/>
                <a:gd name="connsiteY1" fmla="*/ 50104 h 72563"/>
                <a:gd name="connsiteX2" fmla="*/ 33402 w 41538"/>
                <a:gd name="connsiteY2" fmla="*/ 65941 h 72563"/>
                <a:gd name="connsiteX3" fmla="*/ 0 w 41538"/>
                <a:gd name="connsiteY3" fmla="*/ 72564 h 72563"/>
                <a:gd name="connsiteX4" fmla="*/ 1152 w 41538"/>
                <a:gd name="connsiteY4" fmla="*/ 0 h 7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38" h="72563">
                  <a:moveTo>
                    <a:pt x="1152" y="0"/>
                  </a:moveTo>
                  <a:lnTo>
                    <a:pt x="39449" y="50104"/>
                  </a:lnTo>
                  <a:cubicBezTo>
                    <a:pt x="44057" y="56151"/>
                    <a:pt x="40601" y="64501"/>
                    <a:pt x="33402" y="65941"/>
                  </a:cubicBezTo>
                  <a:lnTo>
                    <a:pt x="0" y="72564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B41BC4E8-7D8F-4F1F-A03A-83FCF7154118}"/>
                </a:ext>
              </a:extLst>
            </p:cNvPr>
            <p:cNvSpPr/>
            <p:nvPr/>
          </p:nvSpPr>
          <p:spPr>
            <a:xfrm>
              <a:off x="8019113" y="2269827"/>
              <a:ext cx="246441" cy="424487"/>
            </a:xfrm>
            <a:custGeom>
              <a:avLst/>
              <a:gdLst>
                <a:gd name="connsiteX0" fmla="*/ 245599 w 246441"/>
                <a:gd name="connsiteY0" fmla="*/ 208723 h 424487"/>
                <a:gd name="connsiteX1" fmla="*/ 125811 w 246441"/>
                <a:gd name="connsiteY1" fmla="*/ 424111 h 424487"/>
                <a:gd name="connsiteX2" fmla="*/ 15814 w 246441"/>
                <a:gd name="connsiteY2" fmla="*/ 181943 h 424487"/>
                <a:gd name="connsiteX3" fmla="*/ 82331 w 246441"/>
                <a:gd name="connsiteY3" fmla="*/ 245 h 424487"/>
                <a:gd name="connsiteX4" fmla="*/ 245599 w 246441"/>
                <a:gd name="connsiteY4" fmla="*/ 208723 h 42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41" h="424487">
                  <a:moveTo>
                    <a:pt x="245599" y="208723"/>
                  </a:moveTo>
                  <a:cubicBezTo>
                    <a:pt x="249343" y="326495"/>
                    <a:pt x="245599" y="431597"/>
                    <a:pt x="125811" y="424111"/>
                  </a:cubicBezTo>
                  <a:cubicBezTo>
                    <a:pt x="79739" y="421231"/>
                    <a:pt x="25604" y="299427"/>
                    <a:pt x="15814" y="181943"/>
                  </a:cubicBezTo>
                  <a:cubicBezTo>
                    <a:pt x="6311" y="64746"/>
                    <a:pt x="-38033" y="4277"/>
                    <a:pt x="82331" y="245"/>
                  </a:cubicBezTo>
                  <a:cubicBezTo>
                    <a:pt x="255102" y="-5514"/>
                    <a:pt x="242144" y="90950"/>
                    <a:pt x="245599" y="208723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F17D4228-5FE4-4E7B-BB19-A664E9182E61}"/>
                </a:ext>
              </a:extLst>
            </p:cNvPr>
            <p:cNvSpPr/>
            <p:nvPr/>
          </p:nvSpPr>
          <p:spPr>
            <a:xfrm>
              <a:off x="7895846" y="2545930"/>
              <a:ext cx="481456" cy="461011"/>
            </a:xfrm>
            <a:custGeom>
              <a:avLst/>
              <a:gdLst>
                <a:gd name="connsiteX0" fmla="*/ 0 w 481456"/>
                <a:gd name="connsiteY0" fmla="*/ 357637 h 461011"/>
                <a:gd name="connsiteX1" fmla="*/ 481456 w 481456"/>
                <a:gd name="connsiteY1" fmla="*/ 461011 h 461011"/>
                <a:gd name="connsiteX2" fmla="*/ 479728 w 481456"/>
                <a:gd name="connsiteY2" fmla="*/ 443734 h 461011"/>
                <a:gd name="connsiteX3" fmla="*/ 431640 w 481456"/>
                <a:gd name="connsiteY3" fmla="*/ 363684 h 461011"/>
                <a:gd name="connsiteX4" fmla="*/ 345831 w 481456"/>
                <a:gd name="connsiteY4" fmla="*/ 306381 h 461011"/>
                <a:gd name="connsiteX5" fmla="*/ 306957 w 481456"/>
                <a:gd name="connsiteY5" fmla="*/ 267795 h 461011"/>
                <a:gd name="connsiteX6" fmla="*/ 255989 w 481456"/>
                <a:gd name="connsiteY6" fmla="*/ 0 h 461011"/>
                <a:gd name="connsiteX7" fmla="*/ 44057 w 481456"/>
                <a:gd name="connsiteY7" fmla="*/ 29659 h 461011"/>
                <a:gd name="connsiteX8" fmla="*/ 47224 w 481456"/>
                <a:gd name="connsiteY8" fmla="*/ 266932 h 461011"/>
                <a:gd name="connsiteX9" fmla="*/ 0 w 481456"/>
                <a:gd name="connsiteY9" fmla="*/ 357637 h 46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456" h="461011">
                  <a:moveTo>
                    <a:pt x="0" y="357637"/>
                  </a:moveTo>
                  <a:cubicBezTo>
                    <a:pt x="146856" y="431640"/>
                    <a:pt x="318187" y="446038"/>
                    <a:pt x="481456" y="461011"/>
                  </a:cubicBezTo>
                  <a:cubicBezTo>
                    <a:pt x="480880" y="455252"/>
                    <a:pt x="480304" y="449493"/>
                    <a:pt x="479728" y="443734"/>
                  </a:cubicBezTo>
                  <a:cubicBezTo>
                    <a:pt x="477713" y="419546"/>
                    <a:pt x="451509" y="390751"/>
                    <a:pt x="431640" y="363684"/>
                  </a:cubicBezTo>
                  <a:cubicBezTo>
                    <a:pt x="410620" y="335176"/>
                    <a:pt x="380385" y="313868"/>
                    <a:pt x="345831" y="306381"/>
                  </a:cubicBezTo>
                  <a:cubicBezTo>
                    <a:pt x="325962" y="302062"/>
                    <a:pt x="314732" y="296303"/>
                    <a:pt x="306957" y="267795"/>
                  </a:cubicBezTo>
                  <a:cubicBezTo>
                    <a:pt x="291696" y="212221"/>
                    <a:pt x="255989" y="0"/>
                    <a:pt x="255989" y="0"/>
                  </a:cubicBezTo>
                  <a:lnTo>
                    <a:pt x="44057" y="29659"/>
                  </a:lnTo>
                  <a:cubicBezTo>
                    <a:pt x="44057" y="29659"/>
                    <a:pt x="53559" y="217980"/>
                    <a:pt x="47224" y="266932"/>
                  </a:cubicBezTo>
                  <a:cubicBezTo>
                    <a:pt x="43481" y="296303"/>
                    <a:pt x="31963" y="327690"/>
                    <a:pt x="0" y="357637"/>
                  </a:cubicBez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7FB92DEE-E9BB-4C41-96FC-F9D0CC6BB6E0}"/>
                </a:ext>
              </a:extLst>
            </p:cNvPr>
            <p:cNvSpPr/>
            <p:nvPr/>
          </p:nvSpPr>
          <p:spPr>
            <a:xfrm>
              <a:off x="7934144" y="2545930"/>
              <a:ext cx="273266" cy="289391"/>
            </a:xfrm>
            <a:custGeom>
              <a:avLst/>
              <a:gdLst>
                <a:gd name="connsiteX0" fmla="*/ 273267 w 273266"/>
                <a:gd name="connsiteY0" fmla="*/ 281041 h 289391"/>
                <a:gd name="connsiteX1" fmla="*/ 268659 w 273266"/>
                <a:gd name="connsiteY1" fmla="*/ 267795 h 289391"/>
                <a:gd name="connsiteX2" fmla="*/ 217692 w 273266"/>
                <a:gd name="connsiteY2" fmla="*/ 0 h 289391"/>
                <a:gd name="connsiteX3" fmla="*/ 18141 w 273266"/>
                <a:gd name="connsiteY3" fmla="*/ 25916 h 289391"/>
                <a:gd name="connsiteX4" fmla="*/ 8927 w 273266"/>
                <a:gd name="connsiteY4" fmla="*/ 267220 h 289391"/>
                <a:gd name="connsiteX5" fmla="*/ 0 w 273266"/>
                <a:gd name="connsiteY5" fmla="*/ 289392 h 289391"/>
                <a:gd name="connsiteX6" fmla="*/ 273267 w 273266"/>
                <a:gd name="connsiteY6" fmla="*/ 281041 h 28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266" h="289391">
                  <a:moveTo>
                    <a:pt x="273267" y="281041"/>
                  </a:moveTo>
                  <a:cubicBezTo>
                    <a:pt x="271539" y="277298"/>
                    <a:pt x="270099" y="272979"/>
                    <a:pt x="268659" y="267795"/>
                  </a:cubicBezTo>
                  <a:cubicBezTo>
                    <a:pt x="253398" y="212221"/>
                    <a:pt x="217692" y="0"/>
                    <a:pt x="217692" y="0"/>
                  </a:cubicBezTo>
                  <a:lnTo>
                    <a:pt x="18141" y="25916"/>
                  </a:lnTo>
                  <a:cubicBezTo>
                    <a:pt x="18141" y="25916"/>
                    <a:pt x="15261" y="218268"/>
                    <a:pt x="8927" y="267220"/>
                  </a:cubicBezTo>
                  <a:cubicBezTo>
                    <a:pt x="7775" y="274994"/>
                    <a:pt x="4895" y="282481"/>
                    <a:pt x="0" y="289392"/>
                  </a:cubicBezTo>
                  <a:lnTo>
                    <a:pt x="273267" y="281041"/>
                  </a:lnTo>
                  <a:close/>
                </a:path>
              </a:pathLst>
            </a:custGeom>
            <a:solidFill>
              <a:srgbClr val="F0C3A8">
                <a:alpha val="47000"/>
              </a:srgb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3A20B736-77D0-41AB-B62E-E99F2D84E5A6}"/>
                </a:ext>
              </a:extLst>
            </p:cNvPr>
            <p:cNvSpPr/>
            <p:nvPr/>
          </p:nvSpPr>
          <p:spPr>
            <a:xfrm>
              <a:off x="7838520" y="2211912"/>
              <a:ext cx="405628" cy="477173"/>
            </a:xfrm>
            <a:custGeom>
              <a:avLst/>
              <a:gdLst>
                <a:gd name="connsiteX0" fmla="*/ 91304 w 405628"/>
                <a:gd name="connsiteY0" fmla="*/ 472523 h 477173"/>
                <a:gd name="connsiteX1" fmla="*/ 24211 w 405628"/>
                <a:gd name="connsiteY1" fmla="*/ 355039 h 477173"/>
                <a:gd name="connsiteX2" fmla="*/ 21044 w 405628"/>
                <a:gd name="connsiteY2" fmla="*/ 235251 h 477173"/>
                <a:gd name="connsiteX3" fmla="*/ 146303 w 405628"/>
                <a:gd name="connsiteY3" fmla="*/ 20439 h 477173"/>
                <a:gd name="connsiteX4" fmla="*/ 374937 w 405628"/>
                <a:gd name="connsiteY4" fmla="*/ 3737 h 477173"/>
                <a:gd name="connsiteX5" fmla="*/ 389910 w 405628"/>
                <a:gd name="connsiteY5" fmla="*/ 82924 h 477173"/>
                <a:gd name="connsiteX6" fmla="*/ 389335 w 405628"/>
                <a:gd name="connsiteY6" fmla="*/ 94154 h 477173"/>
                <a:gd name="connsiteX7" fmla="*/ 343838 w 405628"/>
                <a:gd name="connsiteY7" fmla="*/ 164703 h 477173"/>
                <a:gd name="connsiteX8" fmla="*/ 337503 w 405628"/>
                <a:gd name="connsiteY8" fmla="*/ 317605 h 477173"/>
                <a:gd name="connsiteX9" fmla="*/ 309860 w 405628"/>
                <a:gd name="connsiteY9" fmla="*/ 291689 h 477173"/>
                <a:gd name="connsiteX10" fmla="*/ 288263 w 405628"/>
                <a:gd name="connsiteY10" fmla="*/ 260879 h 477173"/>
                <a:gd name="connsiteX11" fmla="*/ 262348 w 405628"/>
                <a:gd name="connsiteY11" fmla="*/ 342945 h 477173"/>
                <a:gd name="connsiteX12" fmla="*/ 91304 w 405628"/>
                <a:gd name="connsiteY12" fmla="*/ 472523 h 47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5628" h="477173">
                  <a:moveTo>
                    <a:pt x="91304" y="472523"/>
                  </a:moveTo>
                  <a:cubicBezTo>
                    <a:pt x="38033" y="462445"/>
                    <a:pt x="7222" y="406582"/>
                    <a:pt x="24211" y="355039"/>
                  </a:cubicBezTo>
                  <a:cubicBezTo>
                    <a:pt x="36593" y="317317"/>
                    <a:pt x="42640" y="271821"/>
                    <a:pt x="21044" y="235251"/>
                  </a:cubicBezTo>
                  <a:cubicBezTo>
                    <a:pt x="-36259" y="139075"/>
                    <a:pt x="29394" y="7193"/>
                    <a:pt x="146303" y="20439"/>
                  </a:cubicBezTo>
                  <a:cubicBezTo>
                    <a:pt x="267531" y="33972"/>
                    <a:pt x="319650" y="-13252"/>
                    <a:pt x="374937" y="3737"/>
                  </a:cubicBezTo>
                  <a:cubicBezTo>
                    <a:pt x="410931" y="14679"/>
                    <a:pt x="414386" y="57296"/>
                    <a:pt x="389910" y="82924"/>
                  </a:cubicBezTo>
                  <a:cubicBezTo>
                    <a:pt x="384151" y="89259"/>
                    <a:pt x="397685" y="93578"/>
                    <a:pt x="389335" y="94154"/>
                  </a:cubicBezTo>
                  <a:cubicBezTo>
                    <a:pt x="362267" y="95882"/>
                    <a:pt x="331168" y="112871"/>
                    <a:pt x="343838" y="164703"/>
                  </a:cubicBezTo>
                  <a:cubicBezTo>
                    <a:pt x="359963" y="230068"/>
                    <a:pt x="325409" y="261742"/>
                    <a:pt x="337503" y="317605"/>
                  </a:cubicBezTo>
                  <a:cubicBezTo>
                    <a:pt x="340383" y="329987"/>
                    <a:pt x="322242" y="339489"/>
                    <a:pt x="309860" y="291689"/>
                  </a:cubicBezTo>
                  <a:cubicBezTo>
                    <a:pt x="304101" y="269517"/>
                    <a:pt x="287687" y="286506"/>
                    <a:pt x="288263" y="260879"/>
                  </a:cubicBezTo>
                  <a:cubicBezTo>
                    <a:pt x="259180" y="264334"/>
                    <a:pt x="263499" y="275276"/>
                    <a:pt x="262348" y="342945"/>
                  </a:cubicBezTo>
                  <a:cubicBezTo>
                    <a:pt x="260044" y="482890"/>
                    <a:pt x="154941" y="484617"/>
                    <a:pt x="91304" y="4725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66C5CD05-B17D-4247-B418-7E93443F43A0}"/>
                </a:ext>
              </a:extLst>
            </p:cNvPr>
            <p:cNvSpPr/>
            <p:nvPr/>
          </p:nvSpPr>
          <p:spPr>
            <a:xfrm>
              <a:off x="8078442" y="2461684"/>
              <a:ext cx="77136" cy="110038"/>
            </a:xfrm>
            <a:custGeom>
              <a:avLst/>
              <a:gdLst>
                <a:gd name="connsiteX0" fmla="*/ 69938 w 77136"/>
                <a:gd name="connsiteY0" fmla="*/ 42205 h 110038"/>
                <a:gd name="connsiteX1" fmla="*/ 8604 w 77136"/>
                <a:gd name="connsiteY1" fmla="*/ 8802 h 110038"/>
                <a:gd name="connsiteX2" fmla="*/ 77137 w 77136"/>
                <a:gd name="connsiteY2" fmla="*/ 106418 h 110038"/>
                <a:gd name="connsiteX3" fmla="*/ 69938 w 77136"/>
                <a:gd name="connsiteY3" fmla="*/ 42205 h 11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36" h="110038">
                  <a:moveTo>
                    <a:pt x="69938" y="42205"/>
                  </a:moveTo>
                  <a:cubicBezTo>
                    <a:pt x="69938" y="42205"/>
                    <a:pt x="37975" y="-23160"/>
                    <a:pt x="8604" y="8802"/>
                  </a:cubicBezTo>
                  <a:cubicBezTo>
                    <a:pt x="-20767" y="40765"/>
                    <a:pt x="30776" y="128878"/>
                    <a:pt x="77137" y="106418"/>
                  </a:cubicBezTo>
                  <a:lnTo>
                    <a:pt x="69938" y="42205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B87F8371-6AFE-4D24-8A2B-86561D54978B}"/>
                </a:ext>
              </a:extLst>
            </p:cNvPr>
            <p:cNvSpPr/>
            <p:nvPr/>
          </p:nvSpPr>
          <p:spPr>
            <a:xfrm>
              <a:off x="7833256" y="2775472"/>
              <a:ext cx="1145777" cy="2558001"/>
            </a:xfrm>
            <a:custGeom>
              <a:avLst/>
              <a:gdLst>
                <a:gd name="connsiteX0" fmla="*/ 904850 w 1145777"/>
                <a:gd name="connsiteY0" fmla="*/ 923706 h 2558001"/>
                <a:gd name="connsiteX1" fmla="*/ 904850 w 1145777"/>
                <a:gd name="connsiteY1" fmla="*/ 923706 h 2558001"/>
                <a:gd name="connsiteX2" fmla="*/ 772392 w 1145777"/>
                <a:gd name="connsiteY2" fmla="*/ 552248 h 2558001"/>
                <a:gd name="connsiteX3" fmla="*/ 970791 w 1145777"/>
                <a:gd name="connsiteY3" fmla="*/ 420942 h 2558001"/>
                <a:gd name="connsiteX4" fmla="*/ 760586 w 1145777"/>
                <a:gd name="connsiteY4" fmla="*/ 123775 h 2558001"/>
                <a:gd name="connsiteX5" fmla="*/ 349678 w 1145777"/>
                <a:gd name="connsiteY5" fmla="*/ 532 h 2558001"/>
                <a:gd name="connsiteX6" fmla="*/ 103767 w 1145777"/>
                <a:gd name="connsiteY6" fmla="*/ 43436 h 2558001"/>
                <a:gd name="connsiteX7" fmla="*/ 5863 w 1145777"/>
                <a:gd name="connsiteY7" fmla="*/ 352121 h 2558001"/>
                <a:gd name="connsiteX8" fmla="*/ 195912 w 1145777"/>
                <a:gd name="connsiteY8" fmla="*/ 752663 h 2558001"/>
                <a:gd name="connsiteX9" fmla="*/ 229026 w 1145777"/>
                <a:gd name="connsiteY9" fmla="*/ 1061347 h 2558001"/>
                <a:gd name="connsiteX10" fmla="*/ 245152 w 1145777"/>
                <a:gd name="connsiteY10" fmla="*/ 1789290 h 2558001"/>
                <a:gd name="connsiteX11" fmla="*/ 225859 w 1145777"/>
                <a:gd name="connsiteY11" fmla="*/ 2473753 h 2558001"/>
                <a:gd name="connsiteX12" fmla="*/ 579752 w 1145777"/>
                <a:gd name="connsiteY12" fmla="*/ 2536238 h 2558001"/>
                <a:gd name="connsiteX13" fmla="*/ 629856 w 1145777"/>
                <a:gd name="connsiteY13" fmla="*/ 2152686 h 2558001"/>
                <a:gd name="connsiteX14" fmla="*/ 678808 w 1145777"/>
                <a:gd name="connsiteY14" fmla="*/ 2532494 h 2558001"/>
                <a:gd name="connsiteX15" fmla="*/ 1134636 w 1145777"/>
                <a:gd name="connsiteY15" fmla="*/ 2480951 h 2558001"/>
                <a:gd name="connsiteX16" fmla="*/ 904850 w 1145777"/>
                <a:gd name="connsiteY16" fmla="*/ 923706 h 25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77" h="2558001">
                  <a:moveTo>
                    <a:pt x="904850" y="923706"/>
                  </a:moveTo>
                  <a:cubicBezTo>
                    <a:pt x="904850" y="923706"/>
                    <a:pt x="904850" y="923706"/>
                    <a:pt x="904850" y="923706"/>
                  </a:cubicBezTo>
                  <a:cubicBezTo>
                    <a:pt x="879798" y="748055"/>
                    <a:pt x="772392" y="552248"/>
                    <a:pt x="772392" y="552248"/>
                  </a:cubicBezTo>
                  <a:cubicBezTo>
                    <a:pt x="817889" y="540730"/>
                    <a:pt x="935373" y="464422"/>
                    <a:pt x="970791" y="420942"/>
                  </a:cubicBezTo>
                  <a:cubicBezTo>
                    <a:pt x="970791" y="420942"/>
                    <a:pt x="854171" y="240396"/>
                    <a:pt x="760586" y="123775"/>
                  </a:cubicBezTo>
                  <a:cubicBezTo>
                    <a:pt x="667290" y="7442"/>
                    <a:pt x="451325" y="-2924"/>
                    <a:pt x="349678" y="532"/>
                  </a:cubicBezTo>
                  <a:cubicBezTo>
                    <a:pt x="248319" y="3987"/>
                    <a:pt x="103767" y="43436"/>
                    <a:pt x="103767" y="43436"/>
                  </a:cubicBezTo>
                  <a:cubicBezTo>
                    <a:pt x="6151" y="134429"/>
                    <a:pt x="-11414" y="265448"/>
                    <a:pt x="5863" y="352121"/>
                  </a:cubicBezTo>
                  <a:cubicBezTo>
                    <a:pt x="32355" y="484003"/>
                    <a:pt x="85050" y="501856"/>
                    <a:pt x="195912" y="752663"/>
                  </a:cubicBezTo>
                  <a:cubicBezTo>
                    <a:pt x="264157" y="907005"/>
                    <a:pt x="244864" y="989935"/>
                    <a:pt x="229026" y="1061347"/>
                  </a:cubicBezTo>
                  <a:cubicBezTo>
                    <a:pt x="157902" y="1379822"/>
                    <a:pt x="197352" y="1534741"/>
                    <a:pt x="245152" y="1789290"/>
                  </a:cubicBezTo>
                  <a:cubicBezTo>
                    <a:pt x="292952" y="2043840"/>
                    <a:pt x="225859" y="2473753"/>
                    <a:pt x="225859" y="2473753"/>
                  </a:cubicBezTo>
                  <a:cubicBezTo>
                    <a:pt x="225859" y="2473753"/>
                    <a:pt x="528209" y="2609666"/>
                    <a:pt x="579752" y="2536238"/>
                  </a:cubicBezTo>
                  <a:cubicBezTo>
                    <a:pt x="631296" y="2462810"/>
                    <a:pt x="629856" y="2152686"/>
                    <a:pt x="629856" y="2152686"/>
                  </a:cubicBezTo>
                  <a:cubicBezTo>
                    <a:pt x="629856" y="2152686"/>
                    <a:pt x="667578" y="2500244"/>
                    <a:pt x="678808" y="2532494"/>
                  </a:cubicBezTo>
                  <a:cubicBezTo>
                    <a:pt x="690038" y="2564745"/>
                    <a:pt x="1068695" y="2580295"/>
                    <a:pt x="1134636" y="2480951"/>
                  </a:cubicBezTo>
                  <a:cubicBezTo>
                    <a:pt x="1200577" y="2381896"/>
                    <a:pt x="954378" y="1137367"/>
                    <a:pt x="904850" y="923706"/>
                  </a:cubicBezTo>
                  <a:close/>
                </a:path>
              </a:pathLst>
            </a:custGeom>
            <a:solidFill>
              <a:schemeClr val="bg1"/>
            </a:solidFill>
            <a:ln w="2867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EBF045E7-E896-460B-8656-AF9C9E21183D}"/>
                </a:ext>
              </a:extLst>
            </p:cNvPr>
            <p:cNvSpPr/>
            <p:nvPr/>
          </p:nvSpPr>
          <p:spPr>
            <a:xfrm>
              <a:off x="8462824" y="3095631"/>
              <a:ext cx="368866" cy="1066059"/>
            </a:xfrm>
            <a:custGeom>
              <a:avLst/>
              <a:gdLst>
                <a:gd name="connsiteX0" fmla="*/ 0 w 368866"/>
                <a:gd name="connsiteY0" fmla="*/ 0 h 1066059"/>
                <a:gd name="connsiteX1" fmla="*/ 314444 w 368866"/>
                <a:gd name="connsiteY1" fmla="*/ 973278 h 1066059"/>
                <a:gd name="connsiteX2" fmla="*/ 368867 w 368866"/>
                <a:gd name="connsiteY2" fmla="*/ 1065999 h 1066059"/>
                <a:gd name="connsiteX3" fmla="*/ 302350 w 368866"/>
                <a:gd name="connsiteY3" fmla="*/ 729671 h 1066059"/>
                <a:gd name="connsiteX4" fmla="*/ 180258 w 368866"/>
                <a:gd name="connsiteY4" fmla="*/ 308109 h 1066059"/>
                <a:gd name="connsiteX5" fmla="*/ 142824 w 368866"/>
                <a:gd name="connsiteY5" fmla="*/ 232089 h 1066059"/>
                <a:gd name="connsiteX6" fmla="*/ 0 w 368866"/>
                <a:gd name="connsiteY6" fmla="*/ 0 h 106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866" h="1066059">
                  <a:moveTo>
                    <a:pt x="0" y="0"/>
                  </a:moveTo>
                  <a:cubicBezTo>
                    <a:pt x="0" y="0"/>
                    <a:pt x="220571" y="631479"/>
                    <a:pt x="314444" y="973278"/>
                  </a:cubicBezTo>
                  <a:cubicBezTo>
                    <a:pt x="329129" y="987676"/>
                    <a:pt x="360228" y="1068590"/>
                    <a:pt x="368867" y="1065999"/>
                  </a:cubicBezTo>
                  <a:lnTo>
                    <a:pt x="302350" y="729671"/>
                  </a:lnTo>
                  <a:cubicBezTo>
                    <a:pt x="276146" y="556899"/>
                    <a:pt x="226618" y="409180"/>
                    <a:pt x="180258" y="308109"/>
                  </a:cubicBezTo>
                  <a:cubicBezTo>
                    <a:pt x="157510" y="262036"/>
                    <a:pt x="142824" y="232089"/>
                    <a:pt x="142824" y="232089"/>
                  </a:cubicBezTo>
                  <a:cubicBezTo>
                    <a:pt x="77747" y="12785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2FCD278D-2205-4A1B-919A-381965439084}"/>
                </a:ext>
              </a:extLst>
            </p:cNvPr>
            <p:cNvSpPr/>
            <p:nvPr/>
          </p:nvSpPr>
          <p:spPr>
            <a:xfrm>
              <a:off x="8569142" y="3328470"/>
              <a:ext cx="136512" cy="210600"/>
            </a:xfrm>
            <a:custGeom>
              <a:avLst/>
              <a:gdLst>
                <a:gd name="connsiteX0" fmla="*/ 68469 w 136512"/>
                <a:gd name="connsiteY0" fmla="*/ 62599 h 210600"/>
                <a:gd name="connsiteX1" fmla="*/ 3104 w 136512"/>
                <a:gd name="connsiteY1" fmla="*/ 110687 h 210600"/>
                <a:gd name="connsiteX2" fmla="*/ 80275 w 136512"/>
                <a:gd name="connsiteY2" fmla="*/ 100321 h 210600"/>
                <a:gd name="connsiteX3" fmla="*/ 12318 w 136512"/>
                <a:gd name="connsiteY3" fmla="*/ 136603 h 210600"/>
                <a:gd name="connsiteX4" fmla="*/ 92081 w 136512"/>
                <a:gd name="connsiteY4" fmla="*/ 136891 h 210600"/>
                <a:gd name="connsiteX5" fmla="*/ 41114 w 136512"/>
                <a:gd name="connsiteY5" fmla="*/ 174613 h 210600"/>
                <a:gd name="connsiteX6" fmla="*/ 97552 w 136512"/>
                <a:gd name="connsiteY6" fmla="*/ 172309 h 210600"/>
                <a:gd name="connsiteX7" fmla="*/ 63574 w 136512"/>
                <a:gd name="connsiteY7" fmla="*/ 203120 h 210600"/>
                <a:gd name="connsiteX8" fmla="*/ 123756 w 136512"/>
                <a:gd name="connsiteY8" fmla="*/ 183827 h 210600"/>
                <a:gd name="connsiteX9" fmla="*/ 108207 w 136512"/>
                <a:gd name="connsiteY9" fmla="*/ 40427 h 210600"/>
                <a:gd name="connsiteX10" fmla="*/ 38810 w 136512"/>
                <a:gd name="connsiteY10" fmla="*/ 114 h 210600"/>
                <a:gd name="connsiteX11" fmla="*/ 68469 w 136512"/>
                <a:gd name="connsiteY11" fmla="*/ 62599 h 2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12" h="210600">
                  <a:moveTo>
                    <a:pt x="68469" y="62599"/>
                  </a:moveTo>
                  <a:cubicBezTo>
                    <a:pt x="20381" y="72390"/>
                    <a:pt x="-10142" y="100321"/>
                    <a:pt x="3104" y="110687"/>
                  </a:cubicBezTo>
                  <a:cubicBezTo>
                    <a:pt x="16350" y="121053"/>
                    <a:pt x="80275" y="100321"/>
                    <a:pt x="80275" y="100321"/>
                  </a:cubicBezTo>
                  <a:cubicBezTo>
                    <a:pt x="80275" y="100321"/>
                    <a:pt x="9439" y="112991"/>
                    <a:pt x="12318" y="136603"/>
                  </a:cubicBezTo>
                  <a:cubicBezTo>
                    <a:pt x="15198" y="159927"/>
                    <a:pt x="92081" y="136891"/>
                    <a:pt x="92081" y="136891"/>
                  </a:cubicBezTo>
                  <a:cubicBezTo>
                    <a:pt x="92081" y="136891"/>
                    <a:pt x="35355" y="151288"/>
                    <a:pt x="41114" y="174613"/>
                  </a:cubicBezTo>
                  <a:cubicBezTo>
                    <a:pt x="47161" y="197937"/>
                    <a:pt x="97552" y="172309"/>
                    <a:pt x="97552" y="172309"/>
                  </a:cubicBezTo>
                  <a:cubicBezTo>
                    <a:pt x="97552" y="172309"/>
                    <a:pt x="56951" y="188434"/>
                    <a:pt x="63574" y="203120"/>
                  </a:cubicBezTo>
                  <a:cubicBezTo>
                    <a:pt x="70197" y="217805"/>
                    <a:pt x="107919" y="210607"/>
                    <a:pt x="123756" y="183827"/>
                  </a:cubicBezTo>
                  <a:cubicBezTo>
                    <a:pt x="139593" y="157047"/>
                    <a:pt x="146792" y="85059"/>
                    <a:pt x="108207" y="40427"/>
                  </a:cubicBezTo>
                  <a:cubicBezTo>
                    <a:pt x="69621" y="-4206"/>
                    <a:pt x="38810" y="114"/>
                    <a:pt x="38810" y="114"/>
                  </a:cubicBezTo>
                  <a:lnTo>
                    <a:pt x="68469" y="62599"/>
                  </a:lnTo>
                  <a:close/>
                </a:path>
              </a:pathLst>
            </a:custGeom>
            <a:solidFill>
              <a:srgbClr val="F29D7E"/>
            </a:solidFill>
            <a:ln w="2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8" name="矩形: 圆角 117">
            <a:extLst>
              <a:ext uri="{FF2B5EF4-FFF2-40B4-BE49-F238E27FC236}">
                <a16:creationId xmlns:a16="http://schemas.microsoft.com/office/drawing/2014/main" xmlns="" id="{88BABD39-2F22-4CE5-BC1D-BB09964EB8D0}"/>
              </a:ext>
            </a:extLst>
          </p:cNvPr>
          <p:cNvSpPr/>
          <p:nvPr/>
        </p:nvSpPr>
        <p:spPr>
          <a:xfrm>
            <a:off x="594941" y="1582681"/>
            <a:ext cx="1852688" cy="4742111"/>
          </a:xfrm>
          <a:prstGeom prst="roundRect">
            <a:avLst>
              <a:gd name="adj" fmla="val 3814"/>
            </a:avLst>
          </a:prstGeom>
          <a:noFill/>
          <a:ln w="63500">
            <a:gradFill>
              <a:gsLst>
                <a:gs pos="2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D4962C1F-F8F4-443B-BEC9-A40CB4CF6517}"/>
              </a:ext>
            </a:extLst>
          </p:cNvPr>
          <p:cNvSpPr/>
          <p:nvPr/>
        </p:nvSpPr>
        <p:spPr>
          <a:xfrm>
            <a:off x="542871" y="2972175"/>
            <a:ext cx="195682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algn="ctr"/>
            <a:r>
              <a:rPr lang="zh-CN" altLang="en-US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新型冠状病毒</a:t>
            </a:r>
            <a:endParaRPr lang="en-US" altLang="zh-CN" kern="22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/>
            <a:r>
              <a:rPr lang="zh-CN" altLang="en-US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感染的肺炎</a:t>
            </a:r>
            <a:endParaRPr lang="en-US" altLang="zh-CN" kern="22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/>
            <a:r>
              <a:rPr lang="zh-CN" altLang="en-US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临床表现</a:t>
            </a:r>
          </a:p>
        </p:txBody>
      </p:sp>
      <p:sp>
        <p:nvSpPr>
          <p:cNvPr id="132" name="doctor_90593">
            <a:extLst>
              <a:ext uri="{FF2B5EF4-FFF2-40B4-BE49-F238E27FC236}">
                <a16:creationId xmlns:a16="http://schemas.microsoft.com/office/drawing/2014/main" xmlns="" id="{B9CBC92C-9822-4495-A362-35F85E784CE8}"/>
              </a:ext>
            </a:extLst>
          </p:cNvPr>
          <p:cNvSpPr>
            <a:spLocks noChangeAspect="1"/>
          </p:cNvSpPr>
          <p:nvPr/>
        </p:nvSpPr>
        <p:spPr bwMode="auto">
          <a:xfrm>
            <a:off x="1123807" y="2299898"/>
            <a:ext cx="794956" cy="74787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6441" h="570522">
                <a:moveTo>
                  <a:pt x="21409" y="379289"/>
                </a:moveTo>
                <a:cubicBezTo>
                  <a:pt x="28562" y="377359"/>
                  <a:pt x="36461" y="378164"/>
                  <a:pt x="43436" y="382191"/>
                </a:cubicBezTo>
                <a:lnTo>
                  <a:pt x="85853" y="406537"/>
                </a:lnTo>
                <a:lnTo>
                  <a:pt x="270702" y="512734"/>
                </a:lnTo>
                <a:lnTo>
                  <a:pt x="328682" y="512734"/>
                </a:lnTo>
                <a:lnTo>
                  <a:pt x="513721" y="512734"/>
                </a:lnTo>
                <a:lnTo>
                  <a:pt x="565817" y="512734"/>
                </a:lnTo>
                <a:cubicBezTo>
                  <a:pt x="573124" y="512734"/>
                  <a:pt x="579576" y="515387"/>
                  <a:pt x="584701" y="519839"/>
                </a:cubicBezTo>
                <a:cubicBezTo>
                  <a:pt x="590869" y="525145"/>
                  <a:pt x="594854" y="532913"/>
                  <a:pt x="594854" y="541628"/>
                </a:cubicBezTo>
                <a:cubicBezTo>
                  <a:pt x="594854" y="557638"/>
                  <a:pt x="581854" y="570522"/>
                  <a:pt x="565817" y="570522"/>
                </a:cubicBezTo>
                <a:lnTo>
                  <a:pt x="262921" y="570522"/>
                </a:lnTo>
                <a:cubicBezTo>
                  <a:pt x="257892" y="570522"/>
                  <a:pt x="252863" y="569196"/>
                  <a:pt x="248498" y="566733"/>
                </a:cubicBezTo>
                <a:lnTo>
                  <a:pt x="14494" y="432305"/>
                </a:lnTo>
                <a:cubicBezTo>
                  <a:pt x="640" y="424347"/>
                  <a:pt x="-4105" y="406632"/>
                  <a:pt x="3866" y="392801"/>
                </a:cubicBezTo>
                <a:cubicBezTo>
                  <a:pt x="7851" y="385885"/>
                  <a:pt x="14257" y="381220"/>
                  <a:pt x="21409" y="379289"/>
                </a:cubicBezTo>
                <a:close/>
                <a:moveTo>
                  <a:pt x="141727" y="313389"/>
                </a:moveTo>
                <a:cubicBezTo>
                  <a:pt x="147709" y="314058"/>
                  <a:pt x="153657" y="315918"/>
                  <a:pt x="159231" y="319068"/>
                </a:cubicBezTo>
                <a:lnTo>
                  <a:pt x="303267" y="399701"/>
                </a:lnTo>
                <a:lnTo>
                  <a:pt x="422633" y="367865"/>
                </a:lnTo>
                <a:cubicBezTo>
                  <a:pt x="431457" y="365496"/>
                  <a:pt x="440851" y="365780"/>
                  <a:pt x="449485" y="368717"/>
                </a:cubicBezTo>
                <a:lnTo>
                  <a:pt x="574923" y="411166"/>
                </a:lnTo>
                <a:cubicBezTo>
                  <a:pt x="599214" y="419409"/>
                  <a:pt x="612213" y="445655"/>
                  <a:pt x="603958" y="469911"/>
                </a:cubicBezTo>
                <a:cubicBezTo>
                  <a:pt x="597411" y="489240"/>
                  <a:pt x="579383" y="501368"/>
                  <a:pt x="560026" y="501368"/>
                </a:cubicBezTo>
                <a:cubicBezTo>
                  <a:pt x="555092" y="501368"/>
                  <a:pt x="550063" y="500610"/>
                  <a:pt x="545129" y="498905"/>
                </a:cubicBezTo>
                <a:lnTo>
                  <a:pt x="432975" y="460910"/>
                </a:lnTo>
                <a:lnTo>
                  <a:pt x="308960" y="493978"/>
                </a:lnTo>
                <a:cubicBezTo>
                  <a:pt x="297289" y="497104"/>
                  <a:pt x="284859" y="495588"/>
                  <a:pt x="274327" y="489619"/>
                </a:cubicBezTo>
                <a:lnTo>
                  <a:pt x="113876" y="399796"/>
                </a:lnTo>
                <a:cubicBezTo>
                  <a:pt x="91578" y="387289"/>
                  <a:pt x="83608" y="359053"/>
                  <a:pt x="96133" y="336786"/>
                </a:cubicBezTo>
                <a:cubicBezTo>
                  <a:pt x="105526" y="320087"/>
                  <a:pt x="123780" y="311381"/>
                  <a:pt x="141727" y="313389"/>
                </a:cubicBezTo>
                <a:close/>
                <a:moveTo>
                  <a:pt x="71341" y="211344"/>
                </a:moveTo>
                <a:cubicBezTo>
                  <a:pt x="100465" y="211344"/>
                  <a:pt x="124182" y="235024"/>
                  <a:pt x="124182" y="264198"/>
                </a:cubicBezTo>
                <a:cubicBezTo>
                  <a:pt x="124182" y="274996"/>
                  <a:pt x="120862" y="285131"/>
                  <a:pt x="115264" y="293466"/>
                </a:cubicBezTo>
                <a:cubicBezTo>
                  <a:pt x="107865" y="304643"/>
                  <a:pt x="96291" y="312694"/>
                  <a:pt x="82725" y="315725"/>
                </a:cubicBezTo>
                <a:cubicBezTo>
                  <a:pt x="79025" y="316483"/>
                  <a:pt x="75230" y="317051"/>
                  <a:pt x="71341" y="317051"/>
                </a:cubicBezTo>
                <a:cubicBezTo>
                  <a:pt x="42122" y="317051"/>
                  <a:pt x="18405" y="293371"/>
                  <a:pt x="18405" y="264198"/>
                </a:cubicBezTo>
                <a:cubicBezTo>
                  <a:pt x="18405" y="235024"/>
                  <a:pt x="42122" y="211344"/>
                  <a:pt x="71341" y="211344"/>
                </a:cubicBezTo>
                <a:close/>
                <a:moveTo>
                  <a:pt x="475308" y="179871"/>
                </a:moveTo>
                <a:cubicBezTo>
                  <a:pt x="484137" y="179871"/>
                  <a:pt x="492206" y="183472"/>
                  <a:pt x="498092" y="189156"/>
                </a:cubicBezTo>
                <a:cubicBezTo>
                  <a:pt x="502269" y="193136"/>
                  <a:pt x="505307" y="198157"/>
                  <a:pt x="506921" y="203842"/>
                </a:cubicBezTo>
                <a:cubicBezTo>
                  <a:pt x="513281" y="205168"/>
                  <a:pt x="519167" y="208958"/>
                  <a:pt x="522679" y="215116"/>
                </a:cubicBezTo>
                <a:cubicBezTo>
                  <a:pt x="528945" y="226486"/>
                  <a:pt x="524958" y="240792"/>
                  <a:pt x="513566" y="247140"/>
                </a:cubicBezTo>
                <a:lnTo>
                  <a:pt x="451290" y="281911"/>
                </a:lnTo>
                <a:cubicBezTo>
                  <a:pt x="447587" y="283996"/>
                  <a:pt x="443695" y="284943"/>
                  <a:pt x="439708" y="284943"/>
                </a:cubicBezTo>
                <a:cubicBezTo>
                  <a:pt x="432113" y="284943"/>
                  <a:pt x="424708" y="281248"/>
                  <a:pt x="420151" y="274616"/>
                </a:cubicBezTo>
                <a:lnTo>
                  <a:pt x="404962" y="252162"/>
                </a:lnTo>
                <a:cubicBezTo>
                  <a:pt x="407715" y="251404"/>
                  <a:pt x="410468" y="250646"/>
                  <a:pt x="413126" y="249509"/>
                </a:cubicBezTo>
                <a:lnTo>
                  <a:pt x="449581" y="233307"/>
                </a:lnTo>
                <a:lnTo>
                  <a:pt x="466099" y="226012"/>
                </a:lnTo>
                <a:cubicBezTo>
                  <a:pt x="468757" y="227907"/>
                  <a:pt x="471795" y="229233"/>
                  <a:pt x="475308" y="229233"/>
                </a:cubicBezTo>
                <a:cubicBezTo>
                  <a:pt x="484326" y="229233"/>
                  <a:pt x="491636" y="221843"/>
                  <a:pt x="491636" y="212842"/>
                </a:cubicBezTo>
                <a:cubicBezTo>
                  <a:pt x="491636" y="203842"/>
                  <a:pt x="484326" y="196546"/>
                  <a:pt x="475308" y="196546"/>
                </a:cubicBezTo>
                <a:cubicBezTo>
                  <a:pt x="466954" y="196546"/>
                  <a:pt x="460403" y="202799"/>
                  <a:pt x="459359" y="210853"/>
                </a:cubicBezTo>
                <a:lnTo>
                  <a:pt x="442840" y="218148"/>
                </a:lnTo>
                <a:cubicBezTo>
                  <a:pt x="442556" y="216443"/>
                  <a:pt x="442271" y="214643"/>
                  <a:pt x="442271" y="212842"/>
                </a:cubicBezTo>
                <a:cubicBezTo>
                  <a:pt x="442271" y="208768"/>
                  <a:pt x="443125" y="204884"/>
                  <a:pt x="444454" y="201189"/>
                </a:cubicBezTo>
                <a:cubicBezTo>
                  <a:pt x="449201" y="188777"/>
                  <a:pt x="461163" y="179871"/>
                  <a:pt x="475308" y="179871"/>
                </a:cubicBezTo>
                <a:close/>
                <a:moveTo>
                  <a:pt x="383154" y="154327"/>
                </a:moveTo>
                <a:lnTo>
                  <a:pt x="383249" y="154327"/>
                </a:lnTo>
                <a:cubicBezTo>
                  <a:pt x="390652" y="154422"/>
                  <a:pt x="397866" y="157643"/>
                  <a:pt x="402328" y="164274"/>
                </a:cubicBezTo>
                <a:lnTo>
                  <a:pt x="439821" y="219505"/>
                </a:lnTo>
                <a:lnTo>
                  <a:pt x="406314" y="234378"/>
                </a:lnTo>
                <a:cubicBezTo>
                  <a:pt x="392836" y="240346"/>
                  <a:pt x="377364" y="239115"/>
                  <a:pt x="364929" y="231062"/>
                </a:cubicBezTo>
                <a:cubicBezTo>
                  <a:pt x="354583" y="224336"/>
                  <a:pt x="348033" y="213726"/>
                  <a:pt x="346040" y="201979"/>
                </a:cubicBezTo>
                <a:cubicBezTo>
                  <a:pt x="367207" y="197621"/>
                  <a:pt x="383154" y="178958"/>
                  <a:pt x="383154" y="156506"/>
                </a:cubicBezTo>
                <a:close/>
                <a:moveTo>
                  <a:pt x="306947" y="154256"/>
                </a:moveTo>
                <a:lnTo>
                  <a:pt x="353282" y="154256"/>
                </a:lnTo>
                <a:lnTo>
                  <a:pt x="366575" y="154256"/>
                </a:lnTo>
                <a:lnTo>
                  <a:pt x="366575" y="156438"/>
                </a:lnTo>
                <a:cubicBezTo>
                  <a:pt x="366575" y="172848"/>
                  <a:pt x="353187" y="186222"/>
                  <a:pt x="336761" y="186222"/>
                </a:cubicBezTo>
                <a:cubicBezTo>
                  <a:pt x="320335" y="186222"/>
                  <a:pt x="306947" y="172848"/>
                  <a:pt x="306947" y="156438"/>
                </a:cubicBezTo>
                <a:close/>
                <a:moveTo>
                  <a:pt x="287030" y="154186"/>
                </a:moveTo>
                <a:lnTo>
                  <a:pt x="290351" y="154186"/>
                </a:lnTo>
                <a:lnTo>
                  <a:pt x="290351" y="156461"/>
                </a:lnTo>
                <a:cubicBezTo>
                  <a:pt x="290351" y="179586"/>
                  <a:pt x="307335" y="198541"/>
                  <a:pt x="329348" y="202142"/>
                </a:cubicBezTo>
                <a:cubicBezTo>
                  <a:pt x="331625" y="219486"/>
                  <a:pt x="340829" y="235218"/>
                  <a:pt x="355820" y="244980"/>
                </a:cubicBezTo>
                <a:cubicBezTo>
                  <a:pt x="365783" y="251425"/>
                  <a:pt x="377169" y="254742"/>
                  <a:pt x="388650" y="254742"/>
                </a:cubicBezTo>
                <a:cubicBezTo>
                  <a:pt x="393869" y="254742"/>
                  <a:pt x="398992" y="253794"/>
                  <a:pt x="404116" y="252467"/>
                </a:cubicBezTo>
                <a:lnTo>
                  <a:pt x="411232" y="285733"/>
                </a:lnTo>
                <a:lnTo>
                  <a:pt x="423662" y="344114"/>
                </a:lnTo>
                <a:cubicBezTo>
                  <a:pt x="421290" y="344493"/>
                  <a:pt x="418918" y="344872"/>
                  <a:pt x="416641" y="345440"/>
                </a:cubicBezTo>
                <a:lnTo>
                  <a:pt x="306386" y="374915"/>
                </a:lnTo>
                <a:lnTo>
                  <a:pt x="247084" y="341744"/>
                </a:lnTo>
                <a:lnTo>
                  <a:pt x="261696" y="273128"/>
                </a:lnTo>
                <a:lnTo>
                  <a:pt x="229435" y="331793"/>
                </a:lnTo>
                <a:lnTo>
                  <a:pt x="188256" y="308763"/>
                </a:lnTo>
                <a:lnTo>
                  <a:pt x="266725" y="166033"/>
                </a:lnTo>
                <a:cubicBezTo>
                  <a:pt x="270994" y="158451"/>
                  <a:pt x="278870" y="154376"/>
                  <a:pt x="287030" y="154186"/>
                </a:cubicBezTo>
                <a:close/>
                <a:moveTo>
                  <a:pt x="283693" y="68449"/>
                </a:moveTo>
                <a:cubicBezTo>
                  <a:pt x="300493" y="72711"/>
                  <a:pt x="317768" y="75079"/>
                  <a:pt x="335138" y="75079"/>
                </a:cubicBezTo>
                <a:cubicBezTo>
                  <a:pt x="352508" y="75079"/>
                  <a:pt x="369783" y="72711"/>
                  <a:pt x="386583" y="68449"/>
                </a:cubicBezTo>
                <a:cubicBezTo>
                  <a:pt x="388861" y="74511"/>
                  <a:pt x="390285" y="81047"/>
                  <a:pt x="390285" y="87866"/>
                </a:cubicBezTo>
                <a:cubicBezTo>
                  <a:pt x="390285" y="97527"/>
                  <a:pt x="387532" y="106525"/>
                  <a:pt x="383166" y="114481"/>
                </a:cubicBezTo>
                <a:cubicBezTo>
                  <a:pt x="379085" y="121869"/>
                  <a:pt x="373485" y="128310"/>
                  <a:pt x="366556" y="133046"/>
                </a:cubicBezTo>
                <a:cubicBezTo>
                  <a:pt x="357633" y="139297"/>
                  <a:pt x="346813" y="142896"/>
                  <a:pt x="335138" y="142896"/>
                </a:cubicBezTo>
                <a:cubicBezTo>
                  <a:pt x="324792" y="142896"/>
                  <a:pt x="315205" y="139865"/>
                  <a:pt x="306948" y="135035"/>
                </a:cubicBezTo>
                <a:cubicBezTo>
                  <a:pt x="300398" y="131057"/>
                  <a:pt x="294703" y="125942"/>
                  <a:pt x="290337" y="119785"/>
                </a:cubicBezTo>
                <a:cubicBezTo>
                  <a:pt x="283883" y="110787"/>
                  <a:pt x="279991" y="99800"/>
                  <a:pt x="279991" y="87866"/>
                </a:cubicBezTo>
                <a:cubicBezTo>
                  <a:pt x="279991" y="81047"/>
                  <a:pt x="281415" y="74511"/>
                  <a:pt x="283693" y="68449"/>
                </a:cubicBezTo>
                <a:close/>
                <a:moveTo>
                  <a:pt x="327642" y="17449"/>
                </a:moveTo>
                <a:lnTo>
                  <a:pt x="327642" y="23992"/>
                </a:lnTo>
                <a:lnTo>
                  <a:pt x="321095" y="23992"/>
                </a:lnTo>
                <a:lnTo>
                  <a:pt x="321095" y="38975"/>
                </a:lnTo>
                <a:lnTo>
                  <a:pt x="327642" y="38975"/>
                </a:lnTo>
                <a:lnTo>
                  <a:pt x="327642" y="45518"/>
                </a:lnTo>
                <a:lnTo>
                  <a:pt x="342540" y="45518"/>
                </a:lnTo>
                <a:lnTo>
                  <a:pt x="342540" y="38975"/>
                </a:lnTo>
                <a:lnTo>
                  <a:pt x="349088" y="38975"/>
                </a:lnTo>
                <a:lnTo>
                  <a:pt x="349088" y="23992"/>
                </a:lnTo>
                <a:lnTo>
                  <a:pt x="342540" y="23992"/>
                </a:lnTo>
                <a:lnTo>
                  <a:pt x="342540" y="17449"/>
                </a:lnTo>
                <a:close/>
                <a:moveTo>
                  <a:pt x="294335" y="0"/>
                </a:moveTo>
                <a:cubicBezTo>
                  <a:pt x="294715" y="0"/>
                  <a:pt x="295094" y="0"/>
                  <a:pt x="295379" y="95"/>
                </a:cubicBezTo>
                <a:cubicBezTo>
                  <a:pt x="308379" y="3509"/>
                  <a:pt x="321759" y="5216"/>
                  <a:pt x="335139" y="5216"/>
                </a:cubicBezTo>
                <a:cubicBezTo>
                  <a:pt x="348518" y="5216"/>
                  <a:pt x="361803" y="3509"/>
                  <a:pt x="374898" y="95"/>
                </a:cubicBezTo>
                <a:cubicBezTo>
                  <a:pt x="375183" y="0"/>
                  <a:pt x="375563" y="0"/>
                  <a:pt x="375942" y="0"/>
                </a:cubicBezTo>
                <a:cubicBezTo>
                  <a:pt x="376606" y="0"/>
                  <a:pt x="377366" y="190"/>
                  <a:pt x="377935" y="569"/>
                </a:cubicBezTo>
                <a:cubicBezTo>
                  <a:pt x="378884" y="1043"/>
                  <a:pt x="379548" y="1992"/>
                  <a:pt x="379738" y="3035"/>
                </a:cubicBezTo>
                <a:cubicBezTo>
                  <a:pt x="382774" y="15457"/>
                  <a:pt x="385716" y="36415"/>
                  <a:pt x="388658" y="48648"/>
                </a:cubicBezTo>
                <a:cubicBezTo>
                  <a:pt x="389227" y="50734"/>
                  <a:pt x="387899" y="52915"/>
                  <a:pt x="385811" y="53484"/>
                </a:cubicBezTo>
                <a:cubicBezTo>
                  <a:pt x="369205" y="57941"/>
                  <a:pt x="352219" y="60122"/>
                  <a:pt x="335139" y="60122"/>
                </a:cubicBezTo>
                <a:cubicBezTo>
                  <a:pt x="318058" y="60122"/>
                  <a:pt x="301072" y="57941"/>
                  <a:pt x="284466" y="53484"/>
                </a:cubicBezTo>
                <a:cubicBezTo>
                  <a:pt x="282379" y="52915"/>
                  <a:pt x="281050" y="50734"/>
                  <a:pt x="281619" y="48648"/>
                </a:cubicBezTo>
                <a:cubicBezTo>
                  <a:pt x="284561" y="36415"/>
                  <a:pt x="287503" y="15457"/>
                  <a:pt x="290444" y="3035"/>
                </a:cubicBezTo>
                <a:cubicBezTo>
                  <a:pt x="290729" y="1992"/>
                  <a:pt x="291393" y="1043"/>
                  <a:pt x="292342" y="569"/>
                </a:cubicBezTo>
                <a:cubicBezTo>
                  <a:pt x="292912" y="190"/>
                  <a:pt x="293671" y="0"/>
                  <a:pt x="29433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3170C15D-9CA9-483D-B20A-738B8AEE3553}"/>
              </a:ext>
            </a:extLst>
          </p:cNvPr>
          <p:cNvSpPr txBox="1"/>
          <p:nvPr/>
        </p:nvSpPr>
        <p:spPr>
          <a:xfrm>
            <a:off x="4450248" y="2092102"/>
            <a:ext cx="151311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发热、乏力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5F627A09-3183-4CDF-95A7-1BC826B8C199}"/>
              </a:ext>
            </a:extLst>
          </p:cNvPr>
          <p:cNvSpPr txBox="1"/>
          <p:nvPr/>
        </p:nvSpPr>
        <p:spPr>
          <a:xfrm>
            <a:off x="4450247" y="2630581"/>
            <a:ext cx="370386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以干咳为主，并逐渐出现呼吸困难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02462EED-03BE-472D-B661-D2E5F3F10A07}"/>
              </a:ext>
            </a:extLst>
          </p:cNvPr>
          <p:cNvSpPr txBox="1"/>
          <p:nvPr/>
        </p:nvSpPr>
        <p:spPr>
          <a:xfrm>
            <a:off x="4450247" y="3136109"/>
            <a:ext cx="393610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急性呼吸窘迫综合征、脓毒症休克、难以纠正的</a:t>
            </a:r>
            <a:r>
              <a:rPr lang="zh-CN" altLang="en-US"/>
              <a:t>代谢性</a:t>
            </a:r>
            <a:endParaRPr lang="en-US" altLang="zh-CN"/>
          </a:p>
          <a:p>
            <a:pPr>
              <a:lnSpc>
                <a:spcPct val="100000"/>
              </a:lnSpc>
            </a:pPr>
            <a:r>
              <a:rPr lang="zh-CN" altLang="en-US"/>
              <a:t>酸中毒</a:t>
            </a:r>
            <a:r>
              <a:rPr lang="zh-CN" altLang="en-US" dirty="0"/>
              <a:t>和出凝血功能障碍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CFFDAF32-D9CB-4B77-9C2A-C37D51053C74}"/>
              </a:ext>
            </a:extLst>
          </p:cNvPr>
          <p:cNvSpPr txBox="1"/>
          <p:nvPr/>
        </p:nvSpPr>
        <p:spPr>
          <a:xfrm>
            <a:off x="4450246" y="3826303"/>
            <a:ext cx="294186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起病症状轻微，可无发热</a:t>
            </a: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11FF5B53-337F-4FDA-8F0D-83457229D441}"/>
              </a:ext>
            </a:extLst>
          </p:cNvPr>
          <p:cNvGrpSpPr/>
          <p:nvPr/>
        </p:nvGrpSpPr>
        <p:grpSpPr>
          <a:xfrm>
            <a:off x="667404" y="4525363"/>
            <a:ext cx="7486707" cy="0"/>
            <a:chOff x="667404" y="4246266"/>
            <a:chExt cx="7486707" cy="0"/>
          </a:xfrm>
        </p:grpSpPr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9F82FEB4-C3C2-45F4-A3D3-3BD35568251F}"/>
                </a:ext>
              </a:extLst>
            </p:cNvPr>
            <p:cNvCxnSpPr>
              <a:cxnSpLocks/>
            </p:cNvCxnSpPr>
            <p:nvPr/>
          </p:nvCxnSpPr>
          <p:spPr>
            <a:xfrm>
              <a:off x="667404" y="4246266"/>
              <a:ext cx="170776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37A5AB89-5E57-4864-BD55-CD61D191F793}"/>
                </a:ext>
              </a:extLst>
            </p:cNvPr>
            <p:cNvCxnSpPr>
              <a:cxnSpLocks/>
            </p:cNvCxnSpPr>
            <p:nvPr/>
          </p:nvCxnSpPr>
          <p:spPr>
            <a:xfrm>
              <a:off x="2512332" y="4246266"/>
              <a:ext cx="5641779" cy="0"/>
            </a:xfrm>
            <a:prstGeom prst="line">
              <a:avLst/>
            </a:prstGeom>
            <a:ln>
              <a:gradFill flip="none" rotWithShape="1">
                <a:gsLst>
                  <a:gs pos="50000">
                    <a:schemeClr val="accent1">
                      <a:alpha val="20000"/>
                    </a:schemeClr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89CE4E7E-A558-4E4F-90DC-8782087ACDB4}"/>
              </a:ext>
            </a:extLst>
          </p:cNvPr>
          <p:cNvSpPr/>
          <p:nvPr/>
        </p:nvSpPr>
        <p:spPr>
          <a:xfrm>
            <a:off x="542871" y="5325101"/>
            <a:ext cx="195682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algn="ctr"/>
            <a:r>
              <a:rPr lang="zh-CN" altLang="en-US" sz="28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总结</a:t>
            </a: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12E7904F-9AFA-46EB-8A64-BCD22E9DDD93}"/>
              </a:ext>
            </a:extLst>
          </p:cNvPr>
          <p:cNvSpPr/>
          <p:nvPr/>
        </p:nvSpPr>
        <p:spPr>
          <a:xfrm>
            <a:off x="1253539" y="4914475"/>
            <a:ext cx="535493" cy="598156"/>
          </a:xfrm>
          <a:custGeom>
            <a:avLst/>
            <a:gdLst>
              <a:gd name="connsiteX0" fmla="*/ 826000 w 1705353"/>
              <a:gd name="connsiteY0" fmla="*/ 732691 h 1904913"/>
              <a:gd name="connsiteX1" fmla="*/ 1076883 w 1705353"/>
              <a:gd name="connsiteY1" fmla="*/ 958485 h 1904913"/>
              <a:gd name="connsiteX2" fmla="*/ 826000 w 1705353"/>
              <a:gd name="connsiteY2" fmla="*/ 1184279 h 1904913"/>
              <a:gd name="connsiteX3" fmla="*/ 575118 w 1705353"/>
              <a:gd name="connsiteY3" fmla="*/ 958485 h 1904913"/>
              <a:gd name="connsiteX4" fmla="*/ 826000 w 1705353"/>
              <a:gd name="connsiteY4" fmla="*/ 732691 h 1904913"/>
              <a:gd name="connsiteX5" fmla="*/ 883252 w 1705353"/>
              <a:gd name="connsiteY5" fmla="*/ 431431 h 1904913"/>
              <a:gd name="connsiteX6" fmla="*/ 310437 w 1705353"/>
              <a:gd name="connsiteY6" fmla="*/ 812772 h 1904913"/>
              <a:gd name="connsiteX7" fmla="*/ 160610 w 1705353"/>
              <a:gd name="connsiteY7" fmla="*/ 1625631 h 1904913"/>
              <a:gd name="connsiteX8" fmla="*/ 551986 w 1705353"/>
              <a:gd name="connsiteY8" fmla="*/ 1148403 h 1904913"/>
              <a:gd name="connsiteX9" fmla="*/ 635781 w 1705353"/>
              <a:gd name="connsiteY9" fmla="*/ 1140073 h 1904913"/>
              <a:gd name="connsiteX10" fmla="*/ 644111 w 1705353"/>
              <a:gd name="connsiteY10" fmla="*/ 1223868 h 1904913"/>
              <a:gd name="connsiteX11" fmla="*/ 247716 w 1705353"/>
              <a:gd name="connsiteY11" fmla="*/ 1707369 h 1904913"/>
              <a:gd name="connsiteX12" fmla="*/ 1019581 w 1705353"/>
              <a:gd name="connsiteY12" fmla="*/ 1403801 h 1904913"/>
              <a:gd name="connsiteX13" fmla="*/ 1303429 w 1705353"/>
              <a:gd name="connsiteY13" fmla="*/ 766259 h 1904913"/>
              <a:gd name="connsiteX14" fmla="*/ 1015216 w 1705353"/>
              <a:gd name="connsiteY14" fmla="*/ 117979 h 1904913"/>
              <a:gd name="connsiteX15" fmla="*/ 885108 w 1705353"/>
              <a:gd name="connsiteY15" fmla="*/ 278543 h 1904913"/>
              <a:gd name="connsiteX16" fmla="*/ 1456819 w 1705353"/>
              <a:gd name="connsiteY16" fmla="*/ 736002 h 1904913"/>
              <a:gd name="connsiteX17" fmla="*/ 1458274 w 1705353"/>
              <a:gd name="connsiteY17" fmla="*/ 735300 h 1904913"/>
              <a:gd name="connsiteX18" fmla="*/ 1585873 w 1705353"/>
              <a:gd name="connsiteY18" fmla="*/ 575136 h 1904913"/>
              <a:gd name="connsiteX19" fmla="*/ 1000640 w 1705353"/>
              <a:gd name="connsiteY19" fmla="*/ 796 h 1904913"/>
              <a:gd name="connsiteX20" fmla="*/ 1089427 w 1705353"/>
              <a:gd name="connsiteY20" fmla="*/ 25002 h 1904913"/>
              <a:gd name="connsiteX21" fmla="*/ 1659833 w 1705353"/>
              <a:gd name="connsiteY21" fmla="*/ 479500 h 1904913"/>
              <a:gd name="connsiteX22" fmla="*/ 1679050 w 1705353"/>
              <a:gd name="connsiteY22" fmla="*/ 649448 h 1904913"/>
              <a:gd name="connsiteX23" fmla="*/ 1551452 w 1705353"/>
              <a:gd name="connsiteY23" fmla="*/ 809511 h 1904913"/>
              <a:gd name="connsiteX24" fmla="*/ 1400621 w 1705353"/>
              <a:gd name="connsiteY24" fmla="*/ 841072 h 1904913"/>
              <a:gd name="connsiteX25" fmla="*/ 1118429 w 1705353"/>
              <a:gd name="connsiteY25" fmla="*/ 1474550 h 1904913"/>
              <a:gd name="connsiteX26" fmla="*/ 1085814 w 1705353"/>
              <a:gd name="connsiteY26" fmla="*/ 1505709 h 1904913"/>
              <a:gd name="connsiteX27" fmla="*/ 81331 w 1705353"/>
              <a:gd name="connsiteY27" fmla="*/ 1900799 h 1904913"/>
              <a:gd name="connsiteX28" fmla="*/ 59555 w 1705353"/>
              <a:gd name="connsiteY28" fmla="*/ 1904913 h 1904913"/>
              <a:gd name="connsiteX29" fmla="*/ 21671 w 1705353"/>
              <a:gd name="connsiteY29" fmla="*/ 1891316 h 1904913"/>
              <a:gd name="connsiteX30" fmla="*/ 999 w 1705353"/>
              <a:gd name="connsiteY30" fmla="*/ 1834566 h 1904913"/>
              <a:gd name="connsiteX31" fmla="*/ 197891 w 1705353"/>
              <a:gd name="connsiteY31" fmla="*/ 766409 h 1904913"/>
              <a:gd name="connsiteX32" fmla="*/ 223431 w 1705353"/>
              <a:gd name="connsiteY32" fmla="*/ 727673 h 1904913"/>
              <a:gd name="connsiteX33" fmla="*/ 789121 w 1705353"/>
              <a:gd name="connsiteY33" fmla="*/ 351349 h 1904913"/>
              <a:gd name="connsiteX34" fmla="*/ 791930 w 1705353"/>
              <a:gd name="connsiteY34" fmla="*/ 204332 h 1904913"/>
              <a:gd name="connsiteX35" fmla="*/ 919529 w 1705353"/>
              <a:gd name="connsiteY35" fmla="*/ 44269 h 1904913"/>
              <a:gd name="connsiteX36" fmla="*/ 1000640 w 1705353"/>
              <a:gd name="connsiteY36" fmla="*/ 796 h 190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05353" h="1904913">
                <a:moveTo>
                  <a:pt x="826000" y="732691"/>
                </a:moveTo>
                <a:cubicBezTo>
                  <a:pt x="964559" y="732691"/>
                  <a:pt x="1076883" y="833783"/>
                  <a:pt x="1076883" y="958485"/>
                </a:cubicBezTo>
                <a:cubicBezTo>
                  <a:pt x="1076883" y="1083188"/>
                  <a:pt x="964559" y="1184279"/>
                  <a:pt x="826000" y="1184279"/>
                </a:cubicBezTo>
                <a:cubicBezTo>
                  <a:pt x="687442" y="1184279"/>
                  <a:pt x="575118" y="1083188"/>
                  <a:pt x="575118" y="958485"/>
                </a:cubicBezTo>
                <a:cubicBezTo>
                  <a:pt x="575118" y="833783"/>
                  <a:pt x="687442" y="732691"/>
                  <a:pt x="826000" y="732691"/>
                </a:cubicBezTo>
                <a:close/>
                <a:moveTo>
                  <a:pt x="883252" y="431431"/>
                </a:moveTo>
                <a:lnTo>
                  <a:pt x="310437" y="812772"/>
                </a:lnTo>
                <a:lnTo>
                  <a:pt x="160610" y="1625631"/>
                </a:lnTo>
                <a:lnTo>
                  <a:pt x="551986" y="1148403"/>
                </a:lnTo>
                <a:cubicBezTo>
                  <a:pt x="572858" y="1123024"/>
                  <a:pt x="610322" y="1119300"/>
                  <a:pt x="635781" y="1140073"/>
                </a:cubicBezTo>
                <a:cubicBezTo>
                  <a:pt x="661212" y="1160917"/>
                  <a:pt x="664941" y="1198426"/>
                  <a:pt x="644111" y="1223868"/>
                </a:cubicBezTo>
                <a:lnTo>
                  <a:pt x="247716" y="1707369"/>
                </a:lnTo>
                <a:lnTo>
                  <a:pt x="1019581" y="1403801"/>
                </a:lnTo>
                <a:lnTo>
                  <a:pt x="1303429" y="766259"/>
                </a:lnTo>
                <a:close/>
                <a:moveTo>
                  <a:pt x="1015216" y="117979"/>
                </a:moveTo>
                <a:lnTo>
                  <a:pt x="885108" y="278543"/>
                </a:lnTo>
                <a:lnTo>
                  <a:pt x="1456819" y="736002"/>
                </a:lnTo>
                <a:cubicBezTo>
                  <a:pt x="1457393" y="736037"/>
                  <a:pt x="1457944" y="735771"/>
                  <a:pt x="1458274" y="735300"/>
                </a:cubicBezTo>
                <a:lnTo>
                  <a:pt x="1585873" y="575136"/>
                </a:lnTo>
                <a:close/>
                <a:moveTo>
                  <a:pt x="1000640" y="796"/>
                </a:moveTo>
                <a:cubicBezTo>
                  <a:pt x="1031203" y="-2670"/>
                  <a:pt x="1063046" y="5144"/>
                  <a:pt x="1089427" y="25002"/>
                </a:cubicBezTo>
                <a:lnTo>
                  <a:pt x="1659833" y="479500"/>
                </a:lnTo>
                <a:cubicBezTo>
                  <a:pt x="1711997" y="521163"/>
                  <a:pt x="1720594" y="597188"/>
                  <a:pt x="1679050" y="649448"/>
                </a:cubicBezTo>
                <a:lnTo>
                  <a:pt x="1551452" y="809511"/>
                </a:lnTo>
                <a:cubicBezTo>
                  <a:pt x="1515300" y="854923"/>
                  <a:pt x="1451948" y="868180"/>
                  <a:pt x="1400621" y="841072"/>
                </a:cubicBezTo>
                <a:lnTo>
                  <a:pt x="1118429" y="1474550"/>
                </a:lnTo>
                <a:cubicBezTo>
                  <a:pt x="1112054" y="1488804"/>
                  <a:pt x="1100344" y="1499991"/>
                  <a:pt x="1085814" y="1505709"/>
                </a:cubicBezTo>
                <a:lnTo>
                  <a:pt x="81331" y="1900799"/>
                </a:lnTo>
                <a:cubicBezTo>
                  <a:pt x="74397" y="1903533"/>
                  <a:pt x="67008" y="1904929"/>
                  <a:pt x="59555" y="1904913"/>
                </a:cubicBezTo>
                <a:cubicBezTo>
                  <a:pt x="45730" y="1904923"/>
                  <a:pt x="32334" y="1900114"/>
                  <a:pt x="21671" y="1891316"/>
                </a:cubicBezTo>
                <a:cubicBezTo>
                  <a:pt x="4971" y="1877568"/>
                  <a:pt x="-2946" y="1855835"/>
                  <a:pt x="999" y="1834566"/>
                </a:cubicBezTo>
                <a:lnTo>
                  <a:pt x="197891" y="766409"/>
                </a:lnTo>
                <a:cubicBezTo>
                  <a:pt x="200807" y="750571"/>
                  <a:pt x="210023" y="736594"/>
                  <a:pt x="223431" y="727673"/>
                </a:cubicBezTo>
                <a:lnTo>
                  <a:pt x="789121" y="351349"/>
                </a:lnTo>
                <a:cubicBezTo>
                  <a:pt x="756819" y="307310"/>
                  <a:pt x="757970" y="247105"/>
                  <a:pt x="791930" y="204332"/>
                </a:cubicBezTo>
                <a:lnTo>
                  <a:pt x="919529" y="44269"/>
                </a:lnTo>
                <a:cubicBezTo>
                  <a:pt x="940794" y="19008"/>
                  <a:pt x="970077" y="4262"/>
                  <a:pt x="1000640" y="79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9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706">
        <p:fade/>
      </p:transition>
    </mc:Choice>
    <mc:Fallback xmlns="">
      <p:transition spd="med" advTm="77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7" dur="8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50"/>
                            </p:stCondLst>
                            <p:childTnLst>
                              <p:par>
                                <p:cTn id="8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  <p:bldP spid="164" grpId="0"/>
      <p:bldP spid="27" grpId="0" animBg="1"/>
      <p:bldP spid="27" grpId="1" animBg="1"/>
      <p:bldP spid="25" grpId="0" animBg="1"/>
      <p:bldP spid="25" grpId="1" animBg="1"/>
      <p:bldP spid="24" grpId="0" animBg="1"/>
      <p:bldP spid="24" grpId="1" animBg="1"/>
      <p:bldP spid="118" grpId="0" animBg="1"/>
      <p:bldP spid="118" grpId="1" animBg="1"/>
      <p:bldP spid="117" grpId="0"/>
      <p:bldP spid="122" grpId="0"/>
      <p:bldP spid="125" grpId="0"/>
      <p:bldP spid="128" grpId="0"/>
      <p:bldP spid="131" grpId="0"/>
      <p:bldP spid="148" grpId="0"/>
      <p:bldP spid="1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74978216-C70C-4F9F-9416-6D79D4D3CD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8" r="11628"/>
          <a:stretch/>
        </p:blipFill>
        <p:spPr/>
      </p:pic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36865900-D2C6-4E9F-9192-D50C0136EF79}"/>
              </a:ext>
            </a:extLst>
          </p:cNvPr>
          <p:cNvSpPr/>
          <p:nvPr/>
        </p:nvSpPr>
        <p:spPr>
          <a:xfrm>
            <a:off x="-2481944" y="0"/>
            <a:ext cx="7895772" cy="6858000"/>
          </a:xfrm>
          <a:prstGeom prst="parallelogram">
            <a:avLst>
              <a:gd name="adj" fmla="val 29944"/>
            </a:avLst>
          </a:prstGeom>
          <a:solidFill>
            <a:srgbClr val="007E8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7471ACD-1888-4904-B0F3-1A342518D9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什么是新型肺炎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132B92CC-FE14-4C73-A2E6-528F7A7B703E}"/>
              </a:ext>
            </a:extLst>
          </p:cNvPr>
          <p:cNvSpPr txBox="1"/>
          <p:nvPr/>
        </p:nvSpPr>
        <p:spPr>
          <a:xfrm>
            <a:off x="1704131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ONE</a:t>
            </a:r>
            <a:endParaRPr lang="zh-TW" altLang="en-US" sz="4800" i="1" dirty="0"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5DFA050-46F2-465D-89D8-CE4F5E3757E4}"/>
              </a:ext>
            </a:extLst>
          </p:cNvPr>
          <p:cNvGrpSpPr/>
          <p:nvPr/>
        </p:nvGrpSpPr>
        <p:grpSpPr>
          <a:xfrm>
            <a:off x="422976" y="572548"/>
            <a:ext cx="599374" cy="518998"/>
            <a:chOff x="6773112" y="1409419"/>
            <a:chExt cx="570685" cy="49415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AE53A35-2841-43AB-A41A-98F6AFD42A78}"/>
                </a:ext>
              </a:extLst>
            </p:cNvPr>
            <p:cNvSpPr/>
            <p:nvPr/>
          </p:nvSpPr>
          <p:spPr>
            <a:xfrm>
              <a:off x="7298078" y="146657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FF26C1B-3AE3-4734-861C-7F27EF3B2112}"/>
                </a:ext>
              </a:extLst>
            </p:cNvPr>
            <p:cNvSpPr/>
            <p:nvPr/>
          </p:nvSpPr>
          <p:spPr>
            <a:xfrm>
              <a:off x="7256426" y="1884667"/>
              <a:ext cx="18909" cy="18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0606696-242E-425D-9AE3-7846652E9DA4}"/>
                </a:ext>
              </a:extLst>
            </p:cNvPr>
            <p:cNvSpPr/>
            <p:nvPr/>
          </p:nvSpPr>
          <p:spPr>
            <a:xfrm>
              <a:off x="6773112" y="1748152"/>
              <a:ext cx="32277" cy="322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BDC2D62-01E9-4131-BD6E-5060B417D81C}"/>
                </a:ext>
              </a:extLst>
            </p:cNvPr>
            <p:cNvCxnSpPr>
              <a:stCxn id="5" idx="3"/>
              <a:endCxn id="7" idx="7"/>
            </p:cNvCxnSpPr>
            <p:nvPr/>
          </p:nvCxnSpPr>
          <p:spPr>
            <a:xfrm flipH="1">
              <a:off x="6800662" y="1505594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D429A4-1B37-426B-9235-1B65C9F56F42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H="1">
              <a:off x="7259195" y="1505594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B082BA2-5587-4314-909A-9636B67CAD79}"/>
                </a:ext>
              </a:extLst>
            </p:cNvPr>
            <p:cNvCxnSpPr>
              <a:cxnSpLocks/>
              <a:stCxn id="7" idx="7"/>
              <a:endCxn id="6" idx="0"/>
            </p:cNvCxnSpPr>
            <p:nvPr/>
          </p:nvCxnSpPr>
          <p:spPr>
            <a:xfrm>
              <a:off x="6800662" y="1752879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B8E1308-7A31-4DB8-908D-57B004E25AC7}"/>
                </a:ext>
              </a:extLst>
            </p:cNvPr>
            <p:cNvSpPr/>
            <p:nvPr/>
          </p:nvSpPr>
          <p:spPr>
            <a:xfrm>
              <a:off x="6884665" y="14094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4173AE8-16F2-4A31-9A92-0FA5803E83DE}"/>
              </a:ext>
            </a:extLst>
          </p:cNvPr>
          <p:cNvSpPr/>
          <p:nvPr/>
        </p:nvSpPr>
        <p:spPr>
          <a:xfrm>
            <a:off x="422976" y="2685912"/>
            <a:ext cx="3755073" cy="1486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如果出现早期临床表现，</a:t>
            </a:r>
            <a:endParaRPr lang="en-US" altLang="zh-CN" sz="24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是否意味着自己被感染了？</a:t>
            </a:r>
            <a:endParaRPr lang="en-US" altLang="zh-CN" sz="24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什么情况下需要就医？</a:t>
            </a:r>
            <a:endParaRPr lang="en-US" altLang="zh-CN" sz="24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45310C3-4C94-4EE4-8E76-2DFDE586D329}"/>
              </a:ext>
            </a:extLst>
          </p:cNvPr>
          <p:cNvSpPr/>
          <p:nvPr/>
        </p:nvSpPr>
        <p:spPr>
          <a:xfrm rot="3215891">
            <a:off x="405801" y="6068210"/>
            <a:ext cx="580824" cy="57160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D71BC5E-08C9-4896-B0DF-857F29C59FB0}"/>
              </a:ext>
            </a:extLst>
          </p:cNvPr>
          <p:cNvSpPr/>
          <p:nvPr/>
        </p:nvSpPr>
        <p:spPr>
          <a:xfrm rot="3667468">
            <a:off x="1345636" y="5333220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18B82A7-0CC9-4D54-B613-325BC8E5242E}"/>
              </a:ext>
            </a:extLst>
          </p:cNvPr>
          <p:cNvSpPr/>
          <p:nvPr/>
        </p:nvSpPr>
        <p:spPr>
          <a:xfrm rot="11468393">
            <a:off x="2327479" y="593153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02122243-0D90-494D-B20E-115D3C063290}"/>
              </a:ext>
            </a:extLst>
          </p:cNvPr>
          <p:cNvSpPr/>
          <p:nvPr/>
        </p:nvSpPr>
        <p:spPr>
          <a:xfrm rot="18389171">
            <a:off x="3115952" y="5826867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7F0F647-A611-4C19-A98F-8AB9550AE9A4}"/>
              </a:ext>
            </a:extLst>
          </p:cNvPr>
          <p:cNvSpPr/>
          <p:nvPr/>
        </p:nvSpPr>
        <p:spPr>
          <a:xfrm>
            <a:off x="5413828" y="1111677"/>
            <a:ext cx="658375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0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如出现发热、乏力、干咳表现，并不意味着已经被</a:t>
            </a:r>
            <a:r>
              <a:rPr lang="zh-CN" altLang="en-US" sz="2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感染了</a:t>
            </a:r>
            <a:endParaRPr lang="en-US" altLang="zh-CN" sz="2000" kern="22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6F88857-DFD9-4B7C-97D4-0B30CD3A549B}"/>
              </a:ext>
            </a:extLst>
          </p:cNvPr>
          <p:cNvSpPr/>
          <p:nvPr/>
        </p:nvSpPr>
        <p:spPr>
          <a:xfrm>
            <a:off x="5413828" y="1488825"/>
            <a:ext cx="658375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sz="2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但如果出现</a:t>
            </a:r>
            <a:endParaRPr lang="zh-CN" altLang="en-US" sz="2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1F92830B-3AEB-4E97-A889-B7131B812EA8}"/>
              </a:ext>
            </a:extLst>
          </p:cNvPr>
          <p:cNvSpPr/>
          <p:nvPr/>
        </p:nvSpPr>
        <p:spPr>
          <a:xfrm>
            <a:off x="4344094" y="5536984"/>
            <a:ext cx="572464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r>
              <a:rPr lang="zh-CN" altLang="en-US" kern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应到当地指定医疗机构进行</a:t>
            </a:r>
            <a:r>
              <a:rPr lang="zh-CN" altLang="en-US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排查</a:t>
            </a:r>
            <a:r>
              <a:rPr lang="zh-CN" altLang="en-US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、诊治</a:t>
            </a:r>
            <a:endParaRPr lang="zh-CN" altLang="en-US" kern="22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95C2D42F-677D-4B60-8672-23D629D95F8F}"/>
              </a:ext>
            </a:extLst>
          </p:cNvPr>
          <p:cNvSpPr/>
          <p:nvPr/>
        </p:nvSpPr>
        <p:spPr>
          <a:xfrm>
            <a:off x="5190215" y="2334552"/>
            <a:ext cx="6267709" cy="584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9" name="claw-bath-in-spa_53782">
            <a:extLst>
              <a:ext uri="{FF2B5EF4-FFF2-40B4-BE49-F238E27FC236}">
                <a16:creationId xmlns:a16="http://schemas.microsoft.com/office/drawing/2014/main" xmlns="" id="{358A2B6E-A0D3-4703-9606-E37DED0566AA}"/>
              </a:ext>
            </a:extLst>
          </p:cNvPr>
          <p:cNvSpPr>
            <a:spLocks noChangeAspect="1"/>
          </p:cNvSpPr>
          <p:nvPr/>
        </p:nvSpPr>
        <p:spPr bwMode="auto">
          <a:xfrm>
            <a:off x="5515226" y="2443828"/>
            <a:ext cx="427884" cy="36622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607497" h="519953">
                <a:moveTo>
                  <a:pt x="492909" y="402995"/>
                </a:moveTo>
                <a:cubicBezTo>
                  <a:pt x="562967" y="417062"/>
                  <a:pt x="607497" y="438022"/>
                  <a:pt x="607497" y="461436"/>
                </a:cubicBezTo>
                <a:cubicBezTo>
                  <a:pt x="607497" y="484850"/>
                  <a:pt x="562967" y="505809"/>
                  <a:pt x="492909" y="519829"/>
                </a:cubicBezTo>
                <a:cubicBezTo>
                  <a:pt x="488371" y="520726"/>
                  <a:pt x="485913" y="516100"/>
                  <a:pt x="490073" y="514495"/>
                </a:cubicBezTo>
                <a:cubicBezTo>
                  <a:pt x="527607" y="500003"/>
                  <a:pt x="562210" y="481498"/>
                  <a:pt x="562210" y="461436"/>
                </a:cubicBezTo>
                <a:cubicBezTo>
                  <a:pt x="562210" y="441326"/>
                  <a:pt x="527701" y="422821"/>
                  <a:pt x="490073" y="408376"/>
                </a:cubicBezTo>
                <a:cubicBezTo>
                  <a:pt x="485913" y="406771"/>
                  <a:pt x="488371" y="402145"/>
                  <a:pt x="492909" y="402995"/>
                </a:cubicBezTo>
                <a:close/>
                <a:moveTo>
                  <a:pt x="114588" y="402995"/>
                </a:moveTo>
                <a:cubicBezTo>
                  <a:pt x="119127" y="402145"/>
                  <a:pt x="121585" y="406724"/>
                  <a:pt x="117425" y="408376"/>
                </a:cubicBezTo>
                <a:cubicBezTo>
                  <a:pt x="79843" y="422821"/>
                  <a:pt x="45334" y="441279"/>
                  <a:pt x="45334" y="461436"/>
                </a:cubicBezTo>
                <a:cubicBezTo>
                  <a:pt x="45334" y="481545"/>
                  <a:pt x="79843" y="500003"/>
                  <a:pt x="117472" y="514495"/>
                </a:cubicBezTo>
                <a:cubicBezTo>
                  <a:pt x="121632" y="516100"/>
                  <a:pt x="119127" y="520773"/>
                  <a:pt x="114588" y="519829"/>
                </a:cubicBezTo>
                <a:cubicBezTo>
                  <a:pt x="44483" y="505809"/>
                  <a:pt x="0" y="484850"/>
                  <a:pt x="0" y="461436"/>
                </a:cubicBezTo>
                <a:cubicBezTo>
                  <a:pt x="0" y="438022"/>
                  <a:pt x="44483" y="417062"/>
                  <a:pt x="114588" y="402995"/>
                </a:cubicBezTo>
                <a:close/>
                <a:moveTo>
                  <a:pt x="290394" y="256752"/>
                </a:moveTo>
                <a:cubicBezTo>
                  <a:pt x="288314" y="256752"/>
                  <a:pt x="286802" y="258121"/>
                  <a:pt x="287416" y="259490"/>
                </a:cubicBezTo>
                <a:cubicBezTo>
                  <a:pt x="289165" y="263408"/>
                  <a:pt x="294460" y="266240"/>
                  <a:pt x="300841" y="266240"/>
                </a:cubicBezTo>
                <a:cubicBezTo>
                  <a:pt x="307223" y="266240"/>
                  <a:pt x="312518" y="263408"/>
                  <a:pt x="314267" y="259490"/>
                </a:cubicBezTo>
                <a:cubicBezTo>
                  <a:pt x="314881" y="258168"/>
                  <a:pt x="313463" y="256799"/>
                  <a:pt x="311194" y="256752"/>
                </a:cubicBezTo>
                <a:close/>
                <a:moveTo>
                  <a:pt x="87971" y="252714"/>
                </a:moveTo>
                <a:lnTo>
                  <a:pt x="76959" y="271250"/>
                </a:lnTo>
                <a:cubicBezTo>
                  <a:pt x="74584" y="278013"/>
                  <a:pt x="73332" y="285225"/>
                  <a:pt x="72670" y="292496"/>
                </a:cubicBezTo>
                <a:cubicBezTo>
                  <a:pt x="72387" y="295707"/>
                  <a:pt x="72197" y="298965"/>
                  <a:pt x="72103" y="302270"/>
                </a:cubicBezTo>
                <a:cubicBezTo>
                  <a:pt x="72103" y="303497"/>
                  <a:pt x="72103" y="311335"/>
                  <a:pt x="72245" y="311241"/>
                </a:cubicBezTo>
                <a:lnTo>
                  <a:pt x="72090" y="311109"/>
                </a:lnTo>
                <a:lnTo>
                  <a:pt x="72079" y="307256"/>
                </a:lnTo>
                <a:cubicBezTo>
                  <a:pt x="72067" y="305149"/>
                  <a:pt x="72044" y="302895"/>
                  <a:pt x="71996" y="302305"/>
                </a:cubicBezTo>
                <a:cubicBezTo>
                  <a:pt x="72043" y="299048"/>
                  <a:pt x="72232" y="295838"/>
                  <a:pt x="72563" y="292534"/>
                </a:cubicBezTo>
                <a:cubicBezTo>
                  <a:pt x="73887" y="277947"/>
                  <a:pt x="77527" y="263644"/>
                  <a:pt x="87880" y="252786"/>
                </a:cubicBezTo>
                <a:close/>
                <a:moveTo>
                  <a:pt x="90536" y="250672"/>
                </a:moveTo>
                <a:lnTo>
                  <a:pt x="87971" y="252714"/>
                </a:lnTo>
                <a:lnTo>
                  <a:pt x="87982" y="252695"/>
                </a:lnTo>
                <a:close/>
                <a:moveTo>
                  <a:pt x="296540" y="239286"/>
                </a:moveTo>
                <a:cubicBezTo>
                  <a:pt x="291718" y="240041"/>
                  <a:pt x="288976" y="242590"/>
                  <a:pt x="287558" y="245847"/>
                </a:cubicBezTo>
                <a:cubicBezTo>
                  <a:pt x="286896" y="247216"/>
                  <a:pt x="288409" y="248632"/>
                  <a:pt x="290489" y="248632"/>
                </a:cubicBezTo>
                <a:lnTo>
                  <a:pt x="311289" y="248632"/>
                </a:lnTo>
                <a:cubicBezTo>
                  <a:pt x="313463" y="248632"/>
                  <a:pt x="314881" y="247216"/>
                  <a:pt x="314409" y="245847"/>
                </a:cubicBezTo>
                <a:cubicBezTo>
                  <a:pt x="312943" y="242590"/>
                  <a:pt x="310249" y="239994"/>
                  <a:pt x="305380" y="239286"/>
                </a:cubicBezTo>
                <a:cubicBezTo>
                  <a:pt x="304765" y="239191"/>
                  <a:pt x="304198" y="239286"/>
                  <a:pt x="303631" y="239569"/>
                </a:cubicBezTo>
                <a:lnTo>
                  <a:pt x="302307" y="240183"/>
                </a:lnTo>
                <a:cubicBezTo>
                  <a:pt x="301456" y="240560"/>
                  <a:pt x="300463" y="240560"/>
                  <a:pt x="299660" y="240183"/>
                </a:cubicBezTo>
                <a:lnTo>
                  <a:pt x="298336" y="239569"/>
                </a:lnTo>
                <a:cubicBezTo>
                  <a:pt x="297769" y="239286"/>
                  <a:pt x="297107" y="239238"/>
                  <a:pt x="296540" y="239286"/>
                </a:cubicBezTo>
                <a:close/>
                <a:moveTo>
                  <a:pt x="90956" y="205056"/>
                </a:moveTo>
                <a:lnTo>
                  <a:pt x="76971" y="216623"/>
                </a:lnTo>
                <a:cubicBezTo>
                  <a:pt x="59343" y="230598"/>
                  <a:pt x="49607" y="252883"/>
                  <a:pt x="53010" y="275310"/>
                </a:cubicBezTo>
                <a:cubicBezTo>
                  <a:pt x="53199" y="276632"/>
                  <a:pt x="53483" y="277954"/>
                  <a:pt x="53766" y="279276"/>
                </a:cubicBezTo>
                <a:cubicBezTo>
                  <a:pt x="56224" y="290466"/>
                  <a:pt x="61989" y="301703"/>
                  <a:pt x="70354" y="309635"/>
                </a:cubicBezTo>
                <a:lnTo>
                  <a:pt x="72090" y="311109"/>
                </a:lnTo>
                <a:lnTo>
                  <a:pt x="72091" y="311322"/>
                </a:lnTo>
                <a:cubicBezTo>
                  <a:pt x="72091" y="311322"/>
                  <a:pt x="71429" y="310802"/>
                  <a:pt x="70200" y="309669"/>
                </a:cubicBezTo>
                <a:cubicBezTo>
                  <a:pt x="61832" y="301692"/>
                  <a:pt x="56113" y="290551"/>
                  <a:pt x="53654" y="279316"/>
                </a:cubicBezTo>
                <a:cubicBezTo>
                  <a:pt x="53323" y="277994"/>
                  <a:pt x="53134" y="276673"/>
                  <a:pt x="52898" y="275351"/>
                </a:cubicBezTo>
                <a:cubicBezTo>
                  <a:pt x="49541" y="252975"/>
                  <a:pt x="59233" y="230694"/>
                  <a:pt x="76818" y="216721"/>
                </a:cubicBezTo>
                <a:close/>
                <a:moveTo>
                  <a:pt x="101319" y="196485"/>
                </a:moveTo>
                <a:lnTo>
                  <a:pt x="101305" y="196517"/>
                </a:lnTo>
                <a:lnTo>
                  <a:pt x="90956" y="205056"/>
                </a:lnTo>
                <a:close/>
                <a:moveTo>
                  <a:pt x="545760" y="136094"/>
                </a:moveTo>
                <a:cubicBezTo>
                  <a:pt x="545760" y="136094"/>
                  <a:pt x="546469" y="136660"/>
                  <a:pt x="547603" y="137793"/>
                </a:cubicBezTo>
                <a:cubicBezTo>
                  <a:pt x="548170" y="138360"/>
                  <a:pt x="548880" y="139115"/>
                  <a:pt x="549636" y="139965"/>
                </a:cubicBezTo>
                <a:cubicBezTo>
                  <a:pt x="560225" y="151955"/>
                  <a:pt x="565803" y="168666"/>
                  <a:pt x="565425" y="184527"/>
                </a:cubicBezTo>
                <a:cubicBezTo>
                  <a:pt x="565188" y="195290"/>
                  <a:pt x="562210" y="205958"/>
                  <a:pt x="556869" y="215258"/>
                </a:cubicBezTo>
                <a:cubicBezTo>
                  <a:pt x="551716" y="224369"/>
                  <a:pt x="544767" y="231261"/>
                  <a:pt x="536258" y="237397"/>
                </a:cubicBezTo>
                <a:cubicBezTo>
                  <a:pt x="529592" y="242260"/>
                  <a:pt x="522596" y="246791"/>
                  <a:pt x="516923" y="252786"/>
                </a:cubicBezTo>
                <a:cubicBezTo>
                  <a:pt x="506571" y="263644"/>
                  <a:pt x="502931" y="277947"/>
                  <a:pt x="501607" y="292534"/>
                </a:cubicBezTo>
                <a:cubicBezTo>
                  <a:pt x="501276" y="295838"/>
                  <a:pt x="501087" y="299048"/>
                  <a:pt x="501040" y="302305"/>
                </a:cubicBezTo>
                <a:cubicBezTo>
                  <a:pt x="501087" y="303485"/>
                  <a:pt x="501134" y="311322"/>
                  <a:pt x="501134" y="311322"/>
                </a:cubicBezTo>
                <a:cubicBezTo>
                  <a:pt x="501134" y="311322"/>
                  <a:pt x="500473" y="310802"/>
                  <a:pt x="499244" y="309669"/>
                </a:cubicBezTo>
                <a:cubicBezTo>
                  <a:pt x="490876" y="301692"/>
                  <a:pt x="485156" y="290551"/>
                  <a:pt x="482698" y="279316"/>
                </a:cubicBezTo>
                <a:cubicBezTo>
                  <a:pt x="482367" y="277994"/>
                  <a:pt x="482178" y="276673"/>
                  <a:pt x="481942" y="275351"/>
                </a:cubicBezTo>
                <a:cubicBezTo>
                  <a:pt x="478586" y="252975"/>
                  <a:pt x="488276" y="230694"/>
                  <a:pt x="505862" y="216721"/>
                </a:cubicBezTo>
                <a:cubicBezTo>
                  <a:pt x="514323" y="210018"/>
                  <a:pt x="523589" y="205109"/>
                  <a:pt x="530349" y="196517"/>
                </a:cubicBezTo>
                <a:cubicBezTo>
                  <a:pt x="542120" y="181506"/>
                  <a:pt x="544909" y="159886"/>
                  <a:pt x="545570" y="141381"/>
                </a:cubicBezTo>
                <a:cubicBezTo>
                  <a:pt x="545665" y="140248"/>
                  <a:pt x="545665" y="139304"/>
                  <a:pt x="545712" y="138549"/>
                </a:cubicBezTo>
                <a:cubicBezTo>
                  <a:pt x="545760" y="136944"/>
                  <a:pt x="545760" y="136094"/>
                  <a:pt x="545760" y="136094"/>
                </a:cubicBezTo>
                <a:close/>
                <a:moveTo>
                  <a:pt x="116716" y="136094"/>
                </a:moveTo>
                <a:lnTo>
                  <a:pt x="116854" y="136221"/>
                </a:lnTo>
                <a:lnTo>
                  <a:pt x="116811" y="138435"/>
                </a:lnTo>
                <a:cubicBezTo>
                  <a:pt x="116811" y="139191"/>
                  <a:pt x="116716" y="140135"/>
                  <a:pt x="116669" y="141268"/>
                </a:cubicBezTo>
                <a:cubicBezTo>
                  <a:pt x="115960" y="159776"/>
                  <a:pt x="113266" y="181448"/>
                  <a:pt x="101404" y="196415"/>
                </a:cubicBezTo>
                <a:lnTo>
                  <a:pt x="101319" y="196485"/>
                </a:lnTo>
                <a:lnTo>
                  <a:pt x="113082" y="170259"/>
                </a:lnTo>
                <a:cubicBezTo>
                  <a:pt x="115333" y="160665"/>
                  <a:pt x="116196" y="150633"/>
                  <a:pt x="116527" y="141381"/>
                </a:cubicBezTo>
                <a:cubicBezTo>
                  <a:pt x="116621" y="140248"/>
                  <a:pt x="116621" y="139304"/>
                  <a:pt x="116668" y="138549"/>
                </a:cubicBezTo>
                <a:cubicBezTo>
                  <a:pt x="116716" y="136944"/>
                  <a:pt x="116716" y="136094"/>
                  <a:pt x="116716" y="136094"/>
                </a:cubicBezTo>
                <a:close/>
                <a:moveTo>
                  <a:pt x="116858" y="135980"/>
                </a:moveTo>
                <a:cubicBezTo>
                  <a:pt x="116858" y="135980"/>
                  <a:pt x="117567" y="136547"/>
                  <a:pt x="118701" y="137680"/>
                </a:cubicBezTo>
                <a:cubicBezTo>
                  <a:pt x="119268" y="138341"/>
                  <a:pt x="119930" y="139002"/>
                  <a:pt x="120686" y="139899"/>
                </a:cubicBezTo>
                <a:cubicBezTo>
                  <a:pt x="131225" y="151844"/>
                  <a:pt x="136896" y="168605"/>
                  <a:pt x="136518" y="184469"/>
                </a:cubicBezTo>
                <a:cubicBezTo>
                  <a:pt x="136282" y="195187"/>
                  <a:pt x="133257" y="205810"/>
                  <a:pt x="127964" y="215206"/>
                </a:cubicBezTo>
                <a:cubicBezTo>
                  <a:pt x="122766" y="224366"/>
                  <a:pt x="115866" y="231259"/>
                  <a:pt x="107359" y="237350"/>
                </a:cubicBezTo>
                <a:lnTo>
                  <a:pt x="90536" y="250672"/>
                </a:lnTo>
                <a:lnTo>
                  <a:pt x="107214" y="237397"/>
                </a:lnTo>
                <a:cubicBezTo>
                  <a:pt x="115723" y="231261"/>
                  <a:pt x="122672" y="224369"/>
                  <a:pt x="127825" y="215258"/>
                </a:cubicBezTo>
                <a:cubicBezTo>
                  <a:pt x="133166" y="205958"/>
                  <a:pt x="136145" y="195290"/>
                  <a:pt x="136381" y="184527"/>
                </a:cubicBezTo>
                <a:cubicBezTo>
                  <a:pt x="136759" y="168666"/>
                  <a:pt x="131181" y="151955"/>
                  <a:pt x="120592" y="139965"/>
                </a:cubicBezTo>
                <a:cubicBezTo>
                  <a:pt x="119836" y="139115"/>
                  <a:pt x="119127" y="138360"/>
                  <a:pt x="118559" y="137793"/>
                </a:cubicBezTo>
                <a:lnTo>
                  <a:pt x="116854" y="136221"/>
                </a:lnTo>
                <a:close/>
                <a:moveTo>
                  <a:pt x="349248" y="129863"/>
                </a:moveTo>
                <a:cubicBezTo>
                  <a:pt x="371325" y="145252"/>
                  <a:pt x="385695" y="170743"/>
                  <a:pt x="385601" y="199633"/>
                </a:cubicBezTo>
                <a:lnTo>
                  <a:pt x="385601" y="199727"/>
                </a:lnTo>
                <a:cubicBezTo>
                  <a:pt x="393873" y="188587"/>
                  <a:pt x="398743" y="174850"/>
                  <a:pt x="398743" y="159980"/>
                </a:cubicBezTo>
                <a:cubicBezTo>
                  <a:pt x="398743" y="149170"/>
                  <a:pt x="396143" y="138926"/>
                  <a:pt x="391557" y="129863"/>
                </a:cubicBezTo>
                <a:close/>
                <a:moveTo>
                  <a:pt x="310910" y="35876"/>
                </a:moveTo>
                <a:cubicBezTo>
                  <a:pt x="294554" y="35876"/>
                  <a:pt x="276780" y="40644"/>
                  <a:pt x="260991" y="49424"/>
                </a:cubicBezTo>
                <a:cubicBezTo>
                  <a:pt x="244115" y="58771"/>
                  <a:pt x="230311" y="71989"/>
                  <a:pt x="221235" y="87614"/>
                </a:cubicBezTo>
                <a:cubicBezTo>
                  <a:pt x="219013" y="91343"/>
                  <a:pt x="217028" y="95497"/>
                  <a:pt x="215184" y="100029"/>
                </a:cubicBezTo>
                <a:cubicBezTo>
                  <a:pt x="213624" y="103852"/>
                  <a:pt x="212300" y="108007"/>
                  <a:pt x="211213" y="112491"/>
                </a:cubicBezTo>
                <a:cubicBezTo>
                  <a:pt x="210268" y="116504"/>
                  <a:pt x="209511" y="120799"/>
                  <a:pt x="209086" y="125331"/>
                </a:cubicBezTo>
                <a:cubicBezTo>
                  <a:pt x="207620" y="140626"/>
                  <a:pt x="209559" y="158564"/>
                  <a:pt x="217689" y="179429"/>
                </a:cubicBezTo>
                <a:cubicBezTo>
                  <a:pt x="217973" y="180090"/>
                  <a:pt x="218209" y="180703"/>
                  <a:pt x="218446" y="181317"/>
                </a:cubicBezTo>
                <a:cubicBezTo>
                  <a:pt x="220100" y="175086"/>
                  <a:pt x="222417" y="168241"/>
                  <a:pt x="225726" y="161302"/>
                </a:cubicBezTo>
                <a:cubicBezTo>
                  <a:pt x="227475" y="157620"/>
                  <a:pt x="229602" y="153843"/>
                  <a:pt x="232060" y="150067"/>
                </a:cubicBezTo>
                <a:cubicBezTo>
                  <a:pt x="233478" y="147895"/>
                  <a:pt x="235038" y="145771"/>
                  <a:pt x="236693" y="143694"/>
                </a:cubicBezTo>
                <a:cubicBezTo>
                  <a:pt x="237733" y="142372"/>
                  <a:pt x="238962" y="141003"/>
                  <a:pt x="240144" y="139682"/>
                </a:cubicBezTo>
                <a:cubicBezTo>
                  <a:pt x="240758" y="139021"/>
                  <a:pt x="241326" y="138407"/>
                  <a:pt x="241987" y="137793"/>
                </a:cubicBezTo>
                <a:cubicBezTo>
                  <a:pt x="246147" y="133545"/>
                  <a:pt x="250969" y="129532"/>
                  <a:pt x="256595" y="126133"/>
                </a:cubicBezTo>
                <a:cubicBezTo>
                  <a:pt x="260329" y="123868"/>
                  <a:pt x="264347" y="121838"/>
                  <a:pt x="268744" y="120138"/>
                </a:cubicBezTo>
                <a:cubicBezTo>
                  <a:pt x="272667" y="118628"/>
                  <a:pt x="276827" y="117400"/>
                  <a:pt x="281365" y="116456"/>
                </a:cubicBezTo>
                <a:cubicBezTo>
                  <a:pt x="287794" y="115040"/>
                  <a:pt x="294791" y="114285"/>
                  <a:pt x="302543" y="114285"/>
                </a:cubicBezTo>
                <a:lnTo>
                  <a:pt x="338707" y="114285"/>
                </a:lnTo>
                <a:lnTo>
                  <a:pt x="347547" y="114285"/>
                </a:lnTo>
                <a:lnTo>
                  <a:pt x="356103" y="114285"/>
                </a:lnTo>
                <a:lnTo>
                  <a:pt x="380590" y="114285"/>
                </a:lnTo>
                <a:lnTo>
                  <a:pt x="387208" y="114285"/>
                </a:lnTo>
                <a:cubicBezTo>
                  <a:pt x="387208" y="112869"/>
                  <a:pt x="387066" y="111264"/>
                  <a:pt x="386924" y="109517"/>
                </a:cubicBezTo>
                <a:cubicBezTo>
                  <a:pt x="386688" y="105882"/>
                  <a:pt x="386121" y="101587"/>
                  <a:pt x="385175" y="97008"/>
                </a:cubicBezTo>
                <a:cubicBezTo>
                  <a:pt x="384230" y="92381"/>
                  <a:pt x="382906" y="87472"/>
                  <a:pt x="381015" y="82515"/>
                </a:cubicBezTo>
                <a:cubicBezTo>
                  <a:pt x="375532" y="68307"/>
                  <a:pt x="367023" y="57213"/>
                  <a:pt x="355488" y="49330"/>
                </a:cubicBezTo>
                <a:cubicBezTo>
                  <a:pt x="351659" y="46686"/>
                  <a:pt x="347499" y="44420"/>
                  <a:pt x="342961" y="42532"/>
                </a:cubicBezTo>
                <a:cubicBezTo>
                  <a:pt x="338848" y="40786"/>
                  <a:pt x="334452" y="39322"/>
                  <a:pt x="329772" y="38189"/>
                </a:cubicBezTo>
                <a:cubicBezTo>
                  <a:pt x="328496" y="37906"/>
                  <a:pt x="327172" y="37576"/>
                  <a:pt x="325849" y="37340"/>
                </a:cubicBezTo>
                <a:cubicBezTo>
                  <a:pt x="321121" y="36396"/>
                  <a:pt x="316110" y="35876"/>
                  <a:pt x="310910" y="35876"/>
                </a:cubicBezTo>
                <a:close/>
                <a:moveTo>
                  <a:pt x="279805" y="15719"/>
                </a:moveTo>
                <a:cubicBezTo>
                  <a:pt x="247282" y="15719"/>
                  <a:pt x="220100" y="39039"/>
                  <a:pt x="214097" y="69817"/>
                </a:cubicBezTo>
                <a:cubicBezTo>
                  <a:pt x="224260" y="56033"/>
                  <a:pt x="237638" y="44373"/>
                  <a:pt x="253380" y="35640"/>
                </a:cubicBezTo>
                <a:cubicBezTo>
                  <a:pt x="269311" y="26813"/>
                  <a:pt x="287180" y="21479"/>
                  <a:pt x="304198" y="20346"/>
                </a:cubicBezTo>
                <a:cubicBezTo>
                  <a:pt x="296634" y="17372"/>
                  <a:pt x="288362" y="15719"/>
                  <a:pt x="279805" y="15719"/>
                </a:cubicBezTo>
                <a:close/>
                <a:moveTo>
                  <a:pt x="279805" y="0"/>
                </a:moveTo>
                <a:cubicBezTo>
                  <a:pt x="302496" y="0"/>
                  <a:pt x="323154" y="9205"/>
                  <a:pt x="338092" y="24122"/>
                </a:cubicBezTo>
                <a:cubicBezTo>
                  <a:pt x="372695" y="34177"/>
                  <a:pt x="388579" y="58110"/>
                  <a:pt x="395764" y="77087"/>
                </a:cubicBezTo>
                <a:cubicBezTo>
                  <a:pt x="402193" y="94081"/>
                  <a:pt x="402997" y="110084"/>
                  <a:pt x="402950" y="117825"/>
                </a:cubicBezTo>
                <a:cubicBezTo>
                  <a:pt x="410324" y="130146"/>
                  <a:pt x="414531" y="144591"/>
                  <a:pt x="414531" y="159980"/>
                </a:cubicBezTo>
                <a:cubicBezTo>
                  <a:pt x="414531" y="173953"/>
                  <a:pt x="410892" y="187879"/>
                  <a:pt x="404084" y="200105"/>
                </a:cubicBezTo>
                <a:cubicBezTo>
                  <a:pt x="400823" y="206006"/>
                  <a:pt x="396710" y="211481"/>
                  <a:pt x="392124" y="216438"/>
                </a:cubicBezTo>
                <a:cubicBezTo>
                  <a:pt x="387870" y="220970"/>
                  <a:pt x="383615" y="223613"/>
                  <a:pt x="380637" y="229372"/>
                </a:cubicBezTo>
                <a:cubicBezTo>
                  <a:pt x="374539" y="241174"/>
                  <a:pt x="368914" y="252031"/>
                  <a:pt x="359128" y="261283"/>
                </a:cubicBezTo>
                <a:cubicBezTo>
                  <a:pt x="348823" y="271008"/>
                  <a:pt x="337478" y="279316"/>
                  <a:pt x="333507" y="293761"/>
                </a:cubicBezTo>
                <a:cubicBezTo>
                  <a:pt x="331143" y="302258"/>
                  <a:pt x="337667" y="310566"/>
                  <a:pt x="346412" y="310566"/>
                </a:cubicBezTo>
                <a:lnTo>
                  <a:pt x="397797" y="310566"/>
                </a:lnTo>
                <a:cubicBezTo>
                  <a:pt x="422851" y="310566"/>
                  <a:pt x="443179" y="330817"/>
                  <a:pt x="443179" y="355884"/>
                </a:cubicBezTo>
                <a:lnTo>
                  <a:pt x="443179" y="416354"/>
                </a:lnTo>
                <a:cubicBezTo>
                  <a:pt x="488607" y="427117"/>
                  <a:pt x="517396" y="443025"/>
                  <a:pt x="517396" y="460775"/>
                </a:cubicBezTo>
                <a:cubicBezTo>
                  <a:pt x="517396" y="479374"/>
                  <a:pt x="486102" y="495848"/>
                  <a:pt x="437033" y="506611"/>
                </a:cubicBezTo>
                <a:cubicBezTo>
                  <a:pt x="434906" y="507036"/>
                  <a:pt x="433960" y="504015"/>
                  <a:pt x="435993" y="503213"/>
                </a:cubicBezTo>
                <a:cubicBezTo>
                  <a:pt x="463222" y="491883"/>
                  <a:pt x="479720" y="477013"/>
                  <a:pt x="479720" y="460727"/>
                </a:cubicBezTo>
                <a:cubicBezTo>
                  <a:pt x="479720" y="445952"/>
                  <a:pt x="466058" y="432357"/>
                  <a:pt x="443084" y="421452"/>
                </a:cubicBezTo>
                <a:lnTo>
                  <a:pt x="443084" y="460775"/>
                </a:lnTo>
                <a:cubicBezTo>
                  <a:pt x="443084" y="478241"/>
                  <a:pt x="380684" y="492402"/>
                  <a:pt x="303678" y="492402"/>
                </a:cubicBezTo>
                <a:cubicBezTo>
                  <a:pt x="226671" y="492402"/>
                  <a:pt x="164272" y="478241"/>
                  <a:pt x="164272" y="460775"/>
                </a:cubicBezTo>
                <a:lnTo>
                  <a:pt x="164272" y="421500"/>
                </a:lnTo>
                <a:cubicBezTo>
                  <a:pt x="141297" y="432357"/>
                  <a:pt x="127636" y="445999"/>
                  <a:pt x="127636" y="460775"/>
                </a:cubicBezTo>
                <a:cubicBezTo>
                  <a:pt x="127636" y="477108"/>
                  <a:pt x="144134" y="491930"/>
                  <a:pt x="171363" y="503260"/>
                </a:cubicBezTo>
                <a:cubicBezTo>
                  <a:pt x="173395" y="504157"/>
                  <a:pt x="172450" y="507131"/>
                  <a:pt x="170323" y="506659"/>
                </a:cubicBezTo>
                <a:cubicBezTo>
                  <a:pt x="121396" y="495896"/>
                  <a:pt x="90007" y="479421"/>
                  <a:pt x="90007" y="460869"/>
                </a:cubicBezTo>
                <a:cubicBezTo>
                  <a:pt x="90007" y="443120"/>
                  <a:pt x="118796" y="427164"/>
                  <a:pt x="164272" y="416401"/>
                </a:cubicBezTo>
                <a:lnTo>
                  <a:pt x="164272" y="355931"/>
                </a:lnTo>
                <a:cubicBezTo>
                  <a:pt x="164272" y="330865"/>
                  <a:pt x="184552" y="310613"/>
                  <a:pt x="209653" y="310613"/>
                </a:cubicBezTo>
                <a:lnTo>
                  <a:pt x="254704" y="310613"/>
                </a:lnTo>
                <a:cubicBezTo>
                  <a:pt x="263544" y="310613"/>
                  <a:pt x="269973" y="302258"/>
                  <a:pt x="267609" y="293808"/>
                </a:cubicBezTo>
                <a:cubicBezTo>
                  <a:pt x="263969" y="280638"/>
                  <a:pt x="253711" y="272046"/>
                  <a:pt x="243926" y="263408"/>
                </a:cubicBezTo>
                <a:cubicBezTo>
                  <a:pt x="234235" y="254769"/>
                  <a:pt x="226860" y="243817"/>
                  <a:pt x="221755" y="231922"/>
                </a:cubicBezTo>
                <a:cubicBezTo>
                  <a:pt x="217500" y="222103"/>
                  <a:pt x="215799" y="212095"/>
                  <a:pt x="210977" y="202654"/>
                </a:cubicBezTo>
                <a:cubicBezTo>
                  <a:pt x="200766" y="182733"/>
                  <a:pt x="193675" y="160830"/>
                  <a:pt x="193013" y="138265"/>
                </a:cubicBezTo>
                <a:cubicBezTo>
                  <a:pt x="192541" y="124576"/>
                  <a:pt x="194526" y="111453"/>
                  <a:pt x="198733" y="99085"/>
                </a:cubicBezTo>
                <a:cubicBezTo>
                  <a:pt x="197646" y="93703"/>
                  <a:pt x="197079" y="88227"/>
                  <a:pt x="197079" y="82563"/>
                </a:cubicBezTo>
                <a:cubicBezTo>
                  <a:pt x="197079" y="37009"/>
                  <a:pt x="234235" y="0"/>
                  <a:pt x="27980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7458C40-0169-4326-8D29-7892681F7EA4}"/>
              </a:ext>
            </a:extLst>
          </p:cNvPr>
          <p:cNvSpPr/>
          <p:nvPr/>
        </p:nvSpPr>
        <p:spPr>
          <a:xfrm>
            <a:off x="6178772" y="2488440"/>
            <a:ext cx="4555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发热（腋下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体温≥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37.3℃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）、咳嗽、气促等急性呼吸道感染症状</a:t>
            </a: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5298BE56-0DBC-4E13-AF56-878AAE95C65A}"/>
              </a:ext>
            </a:extLst>
          </p:cNvPr>
          <p:cNvSpPr/>
          <p:nvPr/>
        </p:nvSpPr>
        <p:spPr>
          <a:xfrm>
            <a:off x="4964787" y="3099877"/>
            <a:ext cx="6267709" cy="584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7789FB9-CED7-4D37-A8DB-BF49AB86603E}"/>
              </a:ext>
            </a:extLst>
          </p:cNvPr>
          <p:cNvSpPr/>
          <p:nvPr/>
        </p:nvSpPr>
        <p:spPr>
          <a:xfrm>
            <a:off x="5953344" y="3253765"/>
            <a:ext cx="4555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且有武汉旅行或居住史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claw-bath-in-spa_53782">
            <a:extLst>
              <a:ext uri="{FF2B5EF4-FFF2-40B4-BE49-F238E27FC236}">
                <a16:creationId xmlns:a16="http://schemas.microsoft.com/office/drawing/2014/main" xmlns="" id="{F93504E4-D9FC-4B75-B414-D936126AD768}"/>
              </a:ext>
            </a:extLst>
          </p:cNvPr>
          <p:cNvSpPr>
            <a:spLocks noChangeAspect="1"/>
          </p:cNvSpPr>
          <p:nvPr/>
        </p:nvSpPr>
        <p:spPr bwMode="auto">
          <a:xfrm>
            <a:off x="5313144" y="3171649"/>
            <a:ext cx="381192" cy="427884"/>
          </a:xfrm>
          <a:custGeom>
            <a:avLst/>
            <a:gdLst>
              <a:gd name="connsiteX0" fmla="*/ 409642 w 540954"/>
              <a:gd name="connsiteY0" fmla="*/ 382253 h 607216"/>
              <a:gd name="connsiteX1" fmla="*/ 468735 w 540954"/>
              <a:gd name="connsiteY1" fmla="*/ 382253 h 607216"/>
              <a:gd name="connsiteX2" fmla="*/ 478644 w 540954"/>
              <a:gd name="connsiteY2" fmla="*/ 392145 h 607216"/>
              <a:gd name="connsiteX3" fmla="*/ 478644 w 540954"/>
              <a:gd name="connsiteY3" fmla="*/ 453673 h 607216"/>
              <a:gd name="connsiteX4" fmla="*/ 468735 w 540954"/>
              <a:gd name="connsiteY4" fmla="*/ 463474 h 607216"/>
              <a:gd name="connsiteX5" fmla="*/ 409642 w 540954"/>
              <a:gd name="connsiteY5" fmla="*/ 463474 h 607216"/>
              <a:gd name="connsiteX6" fmla="*/ 399823 w 540954"/>
              <a:gd name="connsiteY6" fmla="*/ 453673 h 607216"/>
              <a:gd name="connsiteX7" fmla="*/ 399823 w 540954"/>
              <a:gd name="connsiteY7" fmla="*/ 392145 h 607216"/>
              <a:gd name="connsiteX8" fmla="*/ 409642 w 540954"/>
              <a:gd name="connsiteY8" fmla="*/ 382253 h 607216"/>
              <a:gd name="connsiteX9" fmla="*/ 183057 w 540954"/>
              <a:gd name="connsiteY9" fmla="*/ 382253 h 607216"/>
              <a:gd name="connsiteX10" fmla="*/ 242240 w 540954"/>
              <a:gd name="connsiteY10" fmla="*/ 382253 h 607216"/>
              <a:gd name="connsiteX11" fmla="*/ 252059 w 540954"/>
              <a:gd name="connsiteY11" fmla="*/ 392145 h 607216"/>
              <a:gd name="connsiteX12" fmla="*/ 252059 w 540954"/>
              <a:gd name="connsiteY12" fmla="*/ 453673 h 607216"/>
              <a:gd name="connsiteX13" fmla="*/ 242240 w 540954"/>
              <a:gd name="connsiteY13" fmla="*/ 463474 h 607216"/>
              <a:gd name="connsiteX14" fmla="*/ 183057 w 540954"/>
              <a:gd name="connsiteY14" fmla="*/ 463474 h 607216"/>
              <a:gd name="connsiteX15" fmla="*/ 173238 w 540954"/>
              <a:gd name="connsiteY15" fmla="*/ 453673 h 607216"/>
              <a:gd name="connsiteX16" fmla="*/ 173238 w 540954"/>
              <a:gd name="connsiteY16" fmla="*/ 392145 h 607216"/>
              <a:gd name="connsiteX17" fmla="*/ 183057 w 540954"/>
              <a:gd name="connsiteY17" fmla="*/ 382253 h 607216"/>
              <a:gd name="connsiteX18" fmla="*/ 354767 w 540954"/>
              <a:gd name="connsiteY18" fmla="*/ 381708 h 607216"/>
              <a:gd name="connsiteX19" fmla="*/ 364861 w 540954"/>
              <a:gd name="connsiteY19" fmla="*/ 391419 h 607216"/>
              <a:gd name="connsiteX20" fmla="*/ 365861 w 540954"/>
              <a:gd name="connsiteY20" fmla="*/ 452947 h 607216"/>
              <a:gd name="connsiteX21" fmla="*/ 356222 w 540954"/>
              <a:gd name="connsiteY21" fmla="*/ 462930 h 607216"/>
              <a:gd name="connsiteX22" fmla="*/ 297116 w 540954"/>
              <a:gd name="connsiteY22" fmla="*/ 464018 h 607216"/>
              <a:gd name="connsiteX23" fmla="*/ 287022 w 540954"/>
              <a:gd name="connsiteY23" fmla="*/ 454308 h 607216"/>
              <a:gd name="connsiteX24" fmla="*/ 286022 w 540954"/>
              <a:gd name="connsiteY24" fmla="*/ 392780 h 607216"/>
              <a:gd name="connsiteX25" fmla="*/ 295661 w 540954"/>
              <a:gd name="connsiteY25" fmla="*/ 382798 h 607216"/>
              <a:gd name="connsiteX26" fmla="*/ 409642 w 540954"/>
              <a:gd name="connsiteY26" fmla="*/ 274076 h 607216"/>
              <a:gd name="connsiteX27" fmla="*/ 468735 w 540954"/>
              <a:gd name="connsiteY27" fmla="*/ 274076 h 607216"/>
              <a:gd name="connsiteX28" fmla="*/ 478644 w 540954"/>
              <a:gd name="connsiteY28" fmla="*/ 283967 h 607216"/>
              <a:gd name="connsiteX29" fmla="*/ 478644 w 540954"/>
              <a:gd name="connsiteY29" fmla="*/ 345496 h 607216"/>
              <a:gd name="connsiteX30" fmla="*/ 468735 w 540954"/>
              <a:gd name="connsiteY30" fmla="*/ 355297 h 607216"/>
              <a:gd name="connsiteX31" fmla="*/ 409642 w 540954"/>
              <a:gd name="connsiteY31" fmla="*/ 355297 h 607216"/>
              <a:gd name="connsiteX32" fmla="*/ 399823 w 540954"/>
              <a:gd name="connsiteY32" fmla="*/ 345496 h 607216"/>
              <a:gd name="connsiteX33" fmla="*/ 399823 w 540954"/>
              <a:gd name="connsiteY33" fmla="*/ 283967 h 607216"/>
              <a:gd name="connsiteX34" fmla="*/ 409642 w 540954"/>
              <a:gd name="connsiteY34" fmla="*/ 274076 h 607216"/>
              <a:gd name="connsiteX35" fmla="*/ 183057 w 540954"/>
              <a:gd name="connsiteY35" fmla="*/ 274076 h 607216"/>
              <a:gd name="connsiteX36" fmla="*/ 242240 w 540954"/>
              <a:gd name="connsiteY36" fmla="*/ 274076 h 607216"/>
              <a:gd name="connsiteX37" fmla="*/ 252059 w 540954"/>
              <a:gd name="connsiteY37" fmla="*/ 283967 h 607216"/>
              <a:gd name="connsiteX38" fmla="*/ 252059 w 540954"/>
              <a:gd name="connsiteY38" fmla="*/ 345496 h 607216"/>
              <a:gd name="connsiteX39" fmla="*/ 242240 w 540954"/>
              <a:gd name="connsiteY39" fmla="*/ 355297 h 607216"/>
              <a:gd name="connsiteX40" fmla="*/ 183057 w 540954"/>
              <a:gd name="connsiteY40" fmla="*/ 355297 h 607216"/>
              <a:gd name="connsiteX41" fmla="*/ 173238 w 540954"/>
              <a:gd name="connsiteY41" fmla="*/ 345496 h 607216"/>
              <a:gd name="connsiteX42" fmla="*/ 173238 w 540954"/>
              <a:gd name="connsiteY42" fmla="*/ 283967 h 607216"/>
              <a:gd name="connsiteX43" fmla="*/ 183057 w 540954"/>
              <a:gd name="connsiteY43" fmla="*/ 274076 h 607216"/>
              <a:gd name="connsiteX44" fmla="*/ 354767 w 540954"/>
              <a:gd name="connsiteY44" fmla="*/ 273532 h 607216"/>
              <a:gd name="connsiteX45" fmla="*/ 364861 w 540954"/>
              <a:gd name="connsiteY45" fmla="*/ 283244 h 607216"/>
              <a:gd name="connsiteX46" fmla="*/ 365861 w 540954"/>
              <a:gd name="connsiteY46" fmla="*/ 344787 h 607216"/>
              <a:gd name="connsiteX47" fmla="*/ 356222 w 540954"/>
              <a:gd name="connsiteY47" fmla="*/ 354772 h 607216"/>
              <a:gd name="connsiteX48" fmla="*/ 297116 w 540954"/>
              <a:gd name="connsiteY48" fmla="*/ 355770 h 607216"/>
              <a:gd name="connsiteX49" fmla="*/ 287022 w 540954"/>
              <a:gd name="connsiteY49" fmla="*/ 346148 h 607216"/>
              <a:gd name="connsiteX50" fmla="*/ 286022 w 540954"/>
              <a:gd name="connsiteY50" fmla="*/ 284606 h 607216"/>
              <a:gd name="connsiteX51" fmla="*/ 295661 w 540954"/>
              <a:gd name="connsiteY51" fmla="*/ 274530 h 607216"/>
              <a:gd name="connsiteX52" fmla="*/ 270592 w 540954"/>
              <a:gd name="connsiteY52" fmla="*/ 184868 h 607216"/>
              <a:gd name="connsiteX53" fmla="*/ 256053 w 540954"/>
              <a:gd name="connsiteY53" fmla="*/ 191580 h 607216"/>
              <a:gd name="connsiteX54" fmla="*/ 250601 w 540954"/>
              <a:gd name="connsiteY54" fmla="*/ 210719 h 607216"/>
              <a:gd name="connsiteX55" fmla="*/ 256053 w 540954"/>
              <a:gd name="connsiteY55" fmla="*/ 229766 h 607216"/>
              <a:gd name="connsiteX56" fmla="*/ 270592 w 540954"/>
              <a:gd name="connsiteY56" fmla="*/ 236478 h 607216"/>
              <a:gd name="connsiteX57" fmla="*/ 285041 w 540954"/>
              <a:gd name="connsiteY57" fmla="*/ 229766 h 607216"/>
              <a:gd name="connsiteX58" fmla="*/ 290402 w 540954"/>
              <a:gd name="connsiteY58" fmla="*/ 210719 h 607216"/>
              <a:gd name="connsiteX59" fmla="*/ 285041 w 540954"/>
              <a:gd name="connsiteY59" fmla="*/ 191580 h 607216"/>
              <a:gd name="connsiteX60" fmla="*/ 270592 w 540954"/>
              <a:gd name="connsiteY60" fmla="*/ 184868 h 607216"/>
              <a:gd name="connsiteX61" fmla="*/ 319811 w 540954"/>
              <a:gd name="connsiteY61" fmla="*/ 174156 h 607216"/>
              <a:gd name="connsiteX62" fmla="*/ 362365 w 540954"/>
              <a:gd name="connsiteY62" fmla="*/ 174156 h 607216"/>
              <a:gd name="connsiteX63" fmla="*/ 370821 w 540954"/>
              <a:gd name="connsiteY63" fmla="*/ 180598 h 607216"/>
              <a:gd name="connsiteX64" fmla="*/ 362365 w 540954"/>
              <a:gd name="connsiteY64" fmla="*/ 187132 h 607216"/>
              <a:gd name="connsiteX65" fmla="*/ 357364 w 540954"/>
              <a:gd name="connsiteY65" fmla="*/ 187132 h 607216"/>
              <a:gd name="connsiteX66" fmla="*/ 348817 w 540954"/>
              <a:gd name="connsiteY66" fmla="*/ 195570 h 607216"/>
              <a:gd name="connsiteX67" fmla="*/ 348817 w 540954"/>
              <a:gd name="connsiteY67" fmla="*/ 238944 h 607216"/>
              <a:gd name="connsiteX68" fmla="*/ 341088 w 540954"/>
              <a:gd name="connsiteY68" fmla="*/ 247474 h 607216"/>
              <a:gd name="connsiteX69" fmla="*/ 333359 w 540954"/>
              <a:gd name="connsiteY69" fmla="*/ 238944 h 607216"/>
              <a:gd name="connsiteX70" fmla="*/ 333359 w 540954"/>
              <a:gd name="connsiteY70" fmla="*/ 195570 h 607216"/>
              <a:gd name="connsiteX71" fmla="*/ 324903 w 540954"/>
              <a:gd name="connsiteY71" fmla="*/ 187132 h 607216"/>
              <a:gd name="connsiteX72" fmla="*/ 319811 w 540954"/>
              <a:gd name="connsiteY72" fmla="*/ 187132 h 607216"/>
              <a:gd name="connsiteX73" fmla="*/ 311264 w 540954"/>
              <a:gd name="connsiteY73" fmla="*/ 180598 h 607216"/>
              <a:gd name="connsiteX74" fmla="*/ 319811 w 540954"/>
              <a:gd name="connsiteY74" fmla="*/ 174156 h 607216"/>
              <a:gd name="connsiteX75" fmla="*/ 455515 w 540954"/>
              <a:gd name="connsiteY75" fmla="*/ 174085 h 607216"/>
              <a:gd name="connsiteX76" fmla="*/ 463244 w 540954"/>
              <a:gd name="connsiteY76" fmla="*/ 182612 h 607216"/>
              <a:gd name="connsiteX77" fmla="*/ 463244 w 540954"/>
              <a:gd name="connsiteY77" fmla="*/ 225792 h 607216"/>
              <a:gd name="connsiteX78" fmla="*/ 471699 w 540954"/>
              <a:gd name="connsiteY78" fmla="*/ 234319 h 607216"/>
              <a:gd name="connsiteX79" fmla="*/ 491429 w 540954"/>
              <a:gd name="connsiteY79" fmla="*/ 234319 h 607216"/>
              <a:gd name="connsiteX80" fmla="*/ 499885 w 540954"/>
              <a:gd name="connsiteY80" fmla="*/ 240851 h 607216"/>
              <a:gd name="connsiteX81" fmla="*/ 491429 w 540954"/>
              <a:gd name="connsiteY81" fmla="*/ 247473 h 607216"/>
              <a:gd name="connsiteX82" fmla="*/ 456425 w 540954"/>
              <a:gd name="connsiteY82" fmla="*/ 247473 h 607216"/>
              <a:gd name="connsiteX83" fmla="*/ 447878 w 540954"/>
              <a:gd name="connsiteY83" fmla="*/ 238946 h 607216"/>
              <a:gd name="connsiteX84" fmla="*/ 447878 w 540954"/>
              <a:gd name="connsiteY84" fmla="*/ 182612 h 607216"/>
              <a:gd name="connsiteX85" fmla="*/ 455515 w 540954"/>
              <a:gd name="connsiteY85" fmla="*/ 174085 h 607216"/>
              <a:gd name="connsiteX86" fmla="*/ 388727 w 540954"/>
              <a:gd name="connsiteY86" fmla="*/ 174085 h 607216"/>
              <a:gd name="connsiteX87" fmla="*/ 425615 w 540954"/>
              <a:gd name="connsiteY87" fmla="*/ 174085 h 607216"/>
              <a:gd name="connsiteX88" fmla="*/ 434156 w 540954"/>
              <a:gd name="connsiteY88" fmla="*/ 180616 h 607216"/>
              <a:gd name="connsiteX89" fmla="*/ 425615 w 540954"/>
              <a:gd name="connsiteY89" fmla="*/ 187057 h 607216"/>
              <a:gd name="connsiteX90" fmla="*/ 403718 w 540954"/>
              <a:gd name="connsiteY90" fmla="*/ 187057 h 607216"/>
              <a:gd name="connsiteX91" fmla="*/ 395269 w 540954"/>
              <a:gd name="connsiteY91" fmla="*/ 194858 h 607216"/>
              <a:gd name="connsiteX92" fmla="*/ 403718 w 540954"/>
              <a:gd name="connsiteY92" fmla="*/ 202660 h 607216"/>
              <a:gd name="connsiteX93" fmla="*/ 422435 w 540954"/>
              <a:gd name="connsiteY93" fmla="*/ 202660 h 607216"/>
              <a:gd name="connsiteX94" fmla="*/ 430976 w 540954"/>
              <a:gd name="connsiteY94" fmla="*/ 209010 h 607216"/>
              <a:gd name="connsiteX95" fmla="*/ 422435 w 540954"/>
              <a:gd name="connsiteY95" fmla="*/ 215451 h 607216"/>
              <a:gd name="connsiteX96" fmla="*/ 403718 w 540954"/>
              <a:gd name="connsiteY96" fmla="*/ 215451 h 607216"/>
              <a:gd name="connsiteX97" fmla="*/ 395269 w 540954"/>
              <a:gd name="connsiteY97" fmla="*/ 223887 h 607216"/>
              <a:gd name="connsiteX98" fmla="*/ 395269 w 540954"/>
              <a:gd name="connsiteY98" fmla="*/ 225792 h 607216"/>
              <a:gd name="connsiteX99" fmla="*/ 403718 w 540954"/>
              <a:gd name="connsiteY99" fmla="*/ 234319 h 607216"/>
              <a:gd name="connsiteX100" fmla="*/ 427432 w 540954"/>
              <a:gd name="connsiteY100" fmla="*/ 234319 h 607216"/>
              <a:gd name="connsiteX101" fmla="*/ 435882 w 540954"/>
              <a:gd name="connsiteY101" fmla="*/ 240851 h 607216"/>
              <a:gd name="connsiteX102" fmla="*/ 427432 w 540954"/>
              <a:gd name="connsiteY102" fmla="*/ 247473 h 607216"/>
              <a:gd name="connsiteX103" fmla="*/ 388727 w 540954"/>
              <a:gd name="connsiteY103" fmla="*/ 247473 h 607216"/>
              <a:gd name="connsiteX104" fmla="*/ 380277 w 540954"/>
              <a:gd name="connsiteY104" fmla="*/ 238946 h 607216"/>
              <a:gd name="connsiteX105" fmla="*/ 380277 w 540954"/>
              <a:gd name="connsiteY105" fmla="*/ 182612 h 607216"/>
              <a:gd name="connsiteX106" fmla="*/ 388727 w 540954"/>
              <a:gd name="connsiteY106" fmla="*/ 174085 h 607216"/>
              <a:gd name="connsiteX107" fmla="*/ 171909 w 540954"/>
              <a:gd name="connsiteY107" fmla="*/ 174085 h 607216"/>
              <a:gd name="connsiteX108" fmla="*/ 179542 w 540954"/>
              <a:gd name="connsiteY108" fmla="*/ 182612 h 607216"/>
              <a:gd name="connsiteX109" fmla="*/ 179542 w 540954"/>
              <a:gd name="connsiteY109" fmla="*/ 193588 h 607216"/>
              <a:gd name="connsiteX110" fmla="*/ 187992 w 540954"/>
              <a:gd name="connsiteY110" fmla="*/ 202116 h 607216"/>
              <a:gd name="connsiteX111" fmla="*/ 199623 w 540954"/>
              <a:gd name="connsiteY111" fmla="*/ 202116 h 607216"/>
              <a:gd name="connsiteX112" fmla="*/ 208073 w 540954"/>
              <a:gd name="connsiteY112" fmla="*/ 193588 h 607216"/>
              <a:gd name="connsiteX113" fmla="*/ 208073 w 540954"/>
              <a:gd name="connsiteY113" fmla="*/ 182612 h 607216"/>
              <a:gd name="connsiteX114" fmla="*/ 215706 w 540954"/>
              <a:gd name="connsiteY114" fmla="*/ 174085 h 607216"/>
              <a:gd name="connsiteX115" fmla="*/ 223339 w 540954"/>
              <a:gd name="connsiteY115" fmla="*/ 182612 h 607216"/>
              <a:gd name="connsiteX116" fmla="*/ 223339 w 540954"/>
              <a:gd name="connsiteY116" fmla="*/ 238946 h 607216"/>
              <a:gd name="connsiteX117" fmla="*/ 215706 w 540954"/>
              <a:gd name="connsiteY117" fmla="*/ 247473 h 607216"/>
              <a:gd name="connsiteX118" fmla="*/ 208073 w 540954"/>
              <a:gd name="connsiteY118" fmla="*/ 238946 h 607216"/>
              <a:gd name="connsiteX119" fmla="*/ 208073 w 540954"/>
              <a:gd name="connsiteY119" fmla="*/ 223161 h 607216"/>
              <a:gd name="connsiteX120" fmla="*/ 199623 w 540954"/>
              <a:gd name="connsiteY120" fmla="*/ 214725 h 607216"/>
              <a:gd name="connsiteX121" fmla="*/ 187992 w 540954"/>
              <a:gd name="connsiteY121" fmla="*/ 214725 h 607216"/>
              <a:gd name="connsiteX122" fmla="*/ 179542 w 540954"/>
              <a:gd name="connsiteY122" fmla="*/ 223161 h 607216"/>
              <a:gd name="connsiteX123" fmla="*/ 179542 w 540954"/>
              <a:gd name="connsiteY123" fmla="*/ 238946 h 607216"/>
              <a:gd name="connsiteX124" fmla="*/ 171909 w 540954"/>
              <a:gd name="connsiteY124" fmla="*/ 247473 h 607216"/>
              <a:gd name="connsiteX125" fmla="*/ 164276 w 540954"/>
              <a:gd name="connsiteY125" fmla="*/ 238946 h 607216"/>
              <a:gd name="connsiteX126" fmla="*/ 164276 w 540954"/>
              <a:gd name="connsiteY126" fmla="*/ 182612 h 607216"/>
              <a:gd name="connsiteX127" fmla="*/ 171909 w 540954"/>
              <a:gd name="connsiteY127" fmla="*/ 174085 h 607216"/>
              <a:gd name="connsiteX128" fmla="*/ 270592 w 540954"/>
              <a:gd name="connsiteY128" fmla="*/ 171898 h 607216"/>
              <a:gd name="connsiteX129" fmla="*/ 294673 w 540954"/>
              <a:gd name="connsiteY129" fmla="*/ 180424 h 607216"/>
              <a:gd name="connsiteX130" fmla="*/ 305759 w 540954"/>
              <a:gd name="connsiteY130" fmla="*/ 210719 h 607216"/>
              <a:gd name="connsiteX131" fmla="*/ 294673 w 540954"/>
              <a:gd name="connsiteY131" fmla="*/ 240923 h 607216"/>
              <a:gd name="connsiteX132" fmla="*/ 270592 w 540954"/>
              <a:gd name="connsiteY132" fmla="*/ 249449 h 607216"/>
              <a:gd name="connsiteX133" fmla="*/ 246512 w 540954"/>
              <a:gd name="connsiteY133" fmla="*/ 240923 h 607216"/>
              <a:gd name="connsiteX134" fmla="*/ 235335 w 540954"/>
              <a:gd name="connsiteY134" fmla="*/ 210719 h 607216"/>
              <a:gd name="connsiteX135" fmla="*/ 246512 w 540954"/>
              <a:gd name="connsiteY135" fmla="*/ 180424 h 607216"/>
              <a:gd name="connsiteX136" fmla="*/ 270592 w 540954"/>
              <a:gd name="connsiteY136" fmla="*/ 171898 h 607216"/>
              <a:gd name="connsiteX137" fmla="*/ 137965 w 540954"/>
              <a:gd name="connsiteY137" fmla="*/ 137669 h 607216"/>
              <a:gd name="connsiteX138" fmla="*/ 137965 w 540954"/>
              <a:gd name="connsiteY138" fmla="*/ 577722 h 607216"/>
              <a:gd name="connsiteX139" fmla="*/ 243756 w 540954"/>
              <a:gd name="connsiteY139" fmla="*/ 577722 h 607216"/>
              <a:gd name="connsiteX140" fmla="*/ 243756 w 540954"/>
              <a:gd name="connsiteY140" fmla="*/ 540968 h 607216"/>
              <a:gd name="connsiteX141" fmla="*/ 273294 w 540954"/>
              <a:gd name="connsiteY141" fmla="*/ 511474 h 607216"/>
              <a:gd name="connsiteX142" fmla="*/ 378541 w 540954"/>
              <a:gd name="connsiteY142" fmla="*/ 511474 h 607216"/>
              <a:gd name="connsiteX143" fmla="*/ 408079 w 540954"/>
              <a:gd name="connsiteY143" fmla="*/ 540968 h 607216"/>
              <a:gd name="connsiteX144" fmla="*/ 408079 w 540954"/>
              <a:gd name="connsiteY144" fmla="*/ 577722 h 607216"/>
              <a:gd name="connsiteX145" fmla="*/ 511416 w 540954"/>
              <a:gd name="connsiteY145" fmla="*/ 577722 h 607216"/>
              <a:gd name="connsiteX146" fmla="*/ 511416 w 540954"/>
              <a:gd name="connsiteY146" fmla="*/ 137669 h 607216"/>
              <a:gd name="connsiteX147" fmla="*/ 29629 w 540954"/>
              <a:gd name="connsiteY147" fmla="*/ 50367 h 607216"/>
              <a:gd name="connsiteX148" fmla="*/ 29629 w 540954"/>
              <a:gd name="connsiteY148" fmla="*/ 478440 h 607216"/>
              <a:gd name="connsiteX149" fmla="*/ 108427 w 540954"/>
              <a:gd name="connsiteY149" fmla="*/ 563565 h 607216"/>
              <a:gd name="connsiteX150" fmla="*/ 108427 w 540954"/>
              <a:gd name="connsiteY150" fmla="*/ 129048 h 607216"/>
              <a:gd name="connsiteX151" fmla="*/ 50442 w 540954"/>
              <a:gd name="connsiteY151" fmla="*/ 29494 h 607216"/>
              <a:gd name="connsiteX152" fmla="*/ 66256 w 540954"/>
              <a:gd name="connsiteY152" fmla="*/ 45285 h 607216"/>
              <a:gd name="connsiteX153" fmla="*/ 103610 w 540954"/>
              <a:gd name="connsiteY153" fmla="*/ 82583 h 607216"/>
              <a:gd name="connsiteX154" fmla="*/ 129240 w 540954"/>
              <a:gd name="connsiteY154" fmla="*/ 108175 h 607216"/>
              <a:gd name="connsiteX155" fmla="*/ 484150 w 540954"/>
              <a:gd name="connsiteY155" fmla="*/ 108175 h 607216"/>
              <a:gd name="connsiteX156" fmla="*/ 484605 w 540954"/>
              <a:gd name="connsiteY156" fmla="*/ 108629 h 607216"/>
              <a:gd name="connsiteX157" fmla="*/ 484968 w 540954"/>
              <a:gd name="connsiteY157" fmla="*/ 108175 h 607216"/>
              <a:gd name="connsiteX158" fmla="*/ 498783 w 540954"/>
              <a:gd name="connsiteY158" fmla="*/ 108175 h 607216"/>
              <a:gd name="connsiteX159" fmla="*/ 491239 w 540954"/>
              <a:gd name="connsiteY159" fmla="*/ 101369 h 607216"/>
              <a:gd name="connsiteX160" fmla="*/ 412532 w 540954"/>
              <a:gd name="connsiteY160" fmla="*/ 29857 h 607216"/>
              <a:gd name="connsiteX161" fmla="*/ 412168 w 540954"/>
              <a:gd name="connsiteY161" fmla="*/ 29494 h 607216"/>
              <a:gd name="connsiteX162" fmla="*/ 0 w 540954"/>
              <a:gd name="connsiteY162" fmla="*/ 0 h 607216"/>
              <a:gd name="connsiteX163" fmla="*/ 14814 w 540954"/>
              <a:gd name="connsiteY163" fmla="*/ 0 h 607216"/>
              <a:gd name="connsiteX164" fmla="*/ 417803 w 540954"/>
              <a:gd name="connsiteY164" fmla="*/ 0 h 607216"/>
              <a:gd name="connsiteX165" fmla="*/ 418258 w 540954"/>
              <a:gd name="connsiteY165" fmla="*/ 91 h 607216"/>
              <a:gd name="connsiteX166" fmla="*/ 422348 w 540954"/>
              <a:gd name="connsiteY166" fmla="*/ 817 h 607216"/>
              <a:gd name="connsiteX167" fmla="*/ 422984 w 540954"/>
              <a:gd name="connsiteY167" fmla="*/ 998 h 607216"/>
              <a:gd name="connsiteX168" fmla="*/ 427528 w 540954"/>
              <a:gd name="connsiteY168" fmla="*/ 3630 h 607216"/>
              <a:gd name="connsiteX169" fmla="*/ 427801 w 540954"/>
              <a:gd name="connsiteY169" fmla="*/ 3811 h 607216"/>
              <a:gd name="connsiteX170" fmla="*/ 536137 w 540954"/>
              <a:gd name="connsiteY170" fmla="*/ 102186 h 607216"/>
              <a:gd name="connsiteX171" fmla="*/ 539954 w 540954"/>
              <a:gd name="connsiteY171" fmla="*/ 108175 h 607216"/>
              <a:gd name="connsiteX172" fmla="*/ 540954 w 540954"/>
              <a:gd name="connsiteY172" fmla="*/ 108175 h 607216"/>
              <a:gd name="connsiteX173" fmla="*/ 540954 w 540954"/>
              <a:gd name="connsiteY173" fmla="*/ 607216 h 607216"/>
              <a:gd name="connsiteX174" fmla="*/ 114971 w 540954"/>
              <a:gd name="connsiteY174" fmla="*/ 607216 h 607216"/>
              <a:gd name="connsiteX175" fmla="*/ 108427 w 540954"/>
              <a:gd name="connsiteY175" fmla="*/ 607216 h 607216"/>
              <a:gd name="connsiteX176" fmla="*/ 108427 w 540954"/>
              <a:gd name="connsiteY176" fmla="*/ 605583 h 607216"/>
              <a:gd name="connsiteX177" fmla="*/ 104155 w 540954"/>
              <a:gd name="connsiteY177" fmla="*/ 602497 h 607216"/>
              <a:gd name="connsiteX178" fmla="*/ 3999 w 540954"/>
              <a:gd name="connsiteY178" fmla="*/ 494231 h 607216"/>
              <a:gd name="connsiteX179" fmla="*/ 3817 w 540954"/>
              <a:gd name="connsiteY179" fmla="*/ 493959 h 607216"/>
              <a:gd name="connsiteX180" fmla="*/ 1000 w 540954"/>
              <a:gd name="connsiteY180" fmla="*/ 489421 h 607216"/>
              <a:gd name="connsiteX181" fmla="*/ 818 w 540954"/>
              <a:gd name="connsiteY181" fmla="*/ 488877 h 607216"/>
              <a:gd name="connsiteX182" fmla="*/ 91 w 540954"/>
              <a:gd name="connsiteY182" fmla="*/ 484702 h 607216"/>
              <a:gd name="connsiteX183" fmla="*/ 0 w 540954"/>
              <a:gd name="connsiteY183" fmla="*/ 484248 h 607216"/>
              <a:gd name="connsiteX184" fmla="*/ 0 w 540954"/>
              <a:gd name="connsiteY184" fmla="*/ 14792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40954" h="607216">
                <a:moveTo>
                  <a:pt x="409642" y="382253"/>
                </a:moveTo>
                <a:lnTo>
                  <a:pt x="468735" y="382253"/>
                </a:lnTo>
                <a:cubicBezTo>
                  <a:pt x="474189" y="382253"/>
                  <a:pt x="478644" y="386700"/>
                  <a:pt x="478644" y="392145"/>
                </a:cubicBezTo>
                <a:lnTo>
                  <a:pt x="478644" y="453673"/>
                </a:lnTo>
                <a:cubicBezTo>
                  <a:pt x="478644" y="459118"/>
                  <a:pt x="474189" y="463474"/>
                  <a:pt x="468735" y="463474"/>
                </a:cubicBezTo>
                <a:lnTo>
                  <a:pt x="409642" y="463474"/>
                </a:lnTo>
                <a:cubicBezTo>
                  <a:pt x="404187" y="463474"/>
                  <a:pt x="399823" y="459118"/>
                  <a:pt x="399823" y="453673"/>
                </a:cubicBezTo>
                <a:lnTo>
                  <a:pt x="399823" y="392145"/>
                </a:lnTo>
                <a:cubicBezTo>
                  <a:pt x="399823" y="386700"/>
                  <a:pt x="404187" y="382253"/>
                  <a:pt x="409642" y="382253"/>
                </a:cubicBezTo>
                <a:close/>
                <a:moveTo>
                  <a:pt x="183057" y="382253"/>
                </a:moveTo>
                <a:lnTo>
                  <a:pt x="242240" y="382253"/>
                </a:lnTo>
                <a:cubicBezTo>
                  <a:pt x="247695" y="382253"/>
                  <a:pt x="252059" y="386700"/>
                  <a:pt x="252059" y="392145"/>
                </a:cubicBezTo>
                <a:lnTo>
                  <a:pt x="252059" y="453673"/>
                </a:lnTo>
                <a:cubicBezTo>
                  <a:pt x="252059" y="459118"/>
                  <a:pt x="247695" y="463474"/>
                  <a:pt x="242240" y="463474"/>
                </a:cubicBezTo>
                <a:lnTo>
                  <a:pt x="183057" y="463474"/>
                </a:lnTo>
                <a:cubicBezTo>
                  <a:pt x="177693" y="463474"/>
                  <a:pt x="173238" y="459118"/>
                  <a:pt x="173238" y="453673"/>
                </a:cubicBezTo>
                <a:lnTo>
                  <a:pt x="173238" y="392145"/>
                </a:lnTo>
                <a:cubicBezTo>
                  <a:pt x="173238" y="386700"/>
                  <a:pt x="177693" y="382253"/>
                  <a:pt x="183057" y="382253"/>
                </a:cubicBezTo>
                <a:close/>
                <a:moveTo>
                  <a:pt x="354767" y="381708"/>
                </a:moveTo>
                <a:cubicBezTo>
                  <a:pt x="360223" y="381618"/>
                  <a:pt x="364770" y="385974"/>
                  <a:pt x="364861" y="391419"/>
                </a:cubicBezTo>
                <a:lnTo>
                  <a:pt x="365861" y="452947"/>
                </a:lnTo>
                <a:cubicBezTo>
                  <a:pt x="365952" y="458392"/>
                  <a:pt x="361678" y="462839"/>
                  <a:pt x="356222" y="462930"/>
                </a:cubicBezTo>
                <a:lnTo>
                  <a:pt x="297116" y="464018"/>
                </a:lnTo>
                <a:cubicBezTo>
                  <a:pt x="291660" y="464109"/>
                  <a:pt x="287113" y="459753"/>
                  <a:pt x="287022" y="454308"/>
                </a:cubicBezTo>
                <a:lnTo>
                  <a:pt x="286022" y="392780"/>
                </a:lnTo>
                <a:cubicBezTo>
                  <a:pt x="285931" y="387335"/>
                  <a:pt x="290205" y="382889"/>
                  <a:pt x="295661" y="382798"/>
                </a:cubicBezTo>
                <a:close/>
                <a:moveTo>
                  <a:pt x="409642" y="274076"/>
                </a:moveTo>
                <a:lnTo>
                  <a:pt x="468735" y="274076"/>
                </a:lnTo>
                <a:cubicBezTo>
                  <a:pt x="474189" y="274076"/>
                  <a:pt x="478644" y="278522"/>
                  <a:pt x="478644" y="283967"/>
                </a:cubicBezTo>
                <a:lnTo>
                  <a:pt x="478644" y="345496"/>
                </a:lnTo>
                <a:cubicBezTo>
                  <a:pt x="478644" y="350941"/>
                  <a:pt x="474189" y="355297"/>
                  <a:pt x="468735" y="355297"/>
                </a:cubicBezTo>
                <a:lnTo>
                  <a:pt x="409642" y="355297"/>
                </a:lnTo>
                <a:cubicBezTo>
                  <a:pt x="404187" y="355297"/>
                  <a:pt x="399823" y="350941"/>
                  <a:pt x="399823" y="345496"/>
                </a:cubicBezTo>
                <a:lnTo>
                  <a:pt x="399823" y="283967"/>
                </a:lnTo>
                <a:cubicBezTo>
                  <a:pt x="399823" y="278522"/>
                  <a:pt x="404187" y="274076"/>
                  <a:pt x="409642" y="274076"/>
                </a:cubicBezTo>
                <a:close/>
                <a:moveTo>
                  <a:pt x="183057" y="274076"/>
                </a:moveTo>
                <a:lnTo>
                  <a:pt x="242240" y="274076"/>
                </a:lnTo>
                <a:cubicBezTo>
                  <a:pt x="247695" y="274076"/>
                  <a:pt x="252059" y="278522"/>
                  <a:pt x="252059" y="283967"/>
                </a:cubicBezTo>
                <a:lnTo>
                  <a:pt x="252059" y="345496"/>
                </a:lnTo>
                <a:cubicBezTo>
                  <a:pt x="252059" y="350941"/>
                  <a:pt x="247695" y="355297"/>
                  <a:pt x="242240" y="355297"/>
                </a:cubicBezTo>
                <a:lnTo>
                  <a:pt x="183057" y="355297"/>
                </a:lnTo>
                <a:cubicBezTo>
                  <a:pt x="177693" y="355297"/>
                  <a:pt x="173238" y="350941"/>
                  <a:pt x="173238" y="345496"/>
                </a:cubicBezTo>
                <a:lnTo>
                  <a:pt x="173238" y="283967"/>
                </a:lnTo>
                <a:cubicBezTo>
                  <a:pt x="173238" y="278522"/>
                  <a:pt x="177693" y="274076"/>
                  <a:pt x="183057" y="274076"/>
                </a:cubicBezTo>
                <a:close/>
                <a:moveTo>
                  <a:pt x="354767" y="273532"/>
                </a:moveTo>
                <a:cubicBezTo>
                  <a:pt x="360223" y="273441"/>
                  <a:pt x="364770" y="277798"/>
                  <a:pt x="364861" y="283244"/>
                </a:cubicBezTo>
                <a:lnTo>
                  <a:pt x="365861" y="344787"/>
                </a:lnTo>
                <a:cubicBezTo>
                  <a:pt x="365952" y="350233"/>
                  <a:pt x="361678" y="354681"/>
                  <a:pt x="356222" y="354772"/>
                </a:cubicBezTo>
                <a:lnTo>
                  <a:pt x="297116" y="355770"/>
                </a:lnTo>
                <a:cubicBezTo>
                  <a:pt x="291660" y="355861"/>
                  <a:pt x="287113" y="351595"/>
                  <a:pt x="287022" y="346148"/>
                </a:cubicBezTo>
                <a:lnTo>
                  <a:pt x="286022" y="284606"/>
                </a:lnTo>
                <a:cubicBezTo>
                  <a:pt x="285931" y="279159"/>
                  <a:pt x="290205" y="274621"/>
                  <a:pt x="295661" y="274530"/>
                </a:cubicBezTo>
                <a:close/>
                <a:moveTo>
                  <a:pt x="270592" y="184868"/>
                </a:moveTo>
                <a:cubicBezTo>
                  <a:pt x="264504" y="184868"/>
                  <a:pt x="259688" y="187136"/>
                  <a:pt x="256053" y="191580"/>
                </a:cubicBezTo>
                <a:cubicBezTo>
                  <a:pt x="252419" y="196025"/>
                  <a:pt x="250601" y="202374"/>
                  <a:pt x="250601" y="210719"/>
                </a:cubicBezTo>
                <a:cubicBezTo>
                  <a:pt x="250601" y="218973"/>
                  <a:pt x="252419" y="225322"/>
                  <a:pt x="256053" y="229766"/>
                </a:cubicBezTo>
                <a:cubicBezTo>
                  <a:pt x="259688" y="234211"/>
                  <a:pt x="264504" y="236478"/>
                  <a:pt x="270592" y="236478"/>
                </a:cubicBezTo>
                <a:cubicBezTo>
                  <a:pt x="276681" y="236478"/>
                  <a:pt x="281497" y="234211"/>
                  <a:pt x="285041" y="229766"/>
                </a:cubicBezTo>
                <a:cubicBezTo>
                  <a:pt x="288585" y="225322"/>
                  <a:pt x="290402" y="218973"/>
                  <a:pt x="290402" y="210719"/>
                </a:cubicBezTo>
                <a:cubicBezTo>
                  <a:pt x="290402" y="202465"/>
                  <a:pt x="288585" y="196115"/>
                  <a:pt x="285041" y="191580"/>
                </a:cubicBezTo>
                <a:cubicBezTo>
                  <a:pt x="281497" y="187136"/>
                  <a:pt x="276681" y="184868"/>
                  <a:pt x="270592" y="184868"/>
                </a:cubicBezTo>
                <a:close/>
                <a:moveTo>
                  <a:pt x="319811" y="174156"/>
                </a:moveTo>
                <a:lnTo>
                  <a:pt x="362365" y="174156"/>
                </a:lnTo>
                <a:cubicBezTo>
                  <a:pt x="367002" y="174156"/>
                  <a:pt x="370821" y="177059"/>
                  <a:pt x="370821" y="180598"/>
                </a:cubicBezTo>
                <a:cubicBezTo>
                  <a:pt x="370821" y="184228"/>
                  <a:pt x="367002" y="187132"/>
                  <a:pt x="362365" y="187132"/>
                </a:cubicBezTo>
                <a:lnTo>
                  <a:pt x="357364" y="187132"/>
                </a:lnTo>
                <a:cubicBezTo>
                  <a:pt x="352636" y="187132"/>
                  <a:pt x="348817" y="190943"/>
                  <a:pt x="348817" y="195570"/>
                </a:cubicBezTo>
                <a:lnTo>
                  <a:pt x="348817" y="238944"/>
                </a:lnTo>
                <a:cubicBezTo>
                  <a:pt x="348817" y="243663"/>
                  <a:pt x="345362" y="247474"/>
                  <a:pt x="341088" y="247474"/>
                </a:cubicBezTo>
                <a:cubicBezTo>
                  <a:pt x="336814" y="247474"/>
                  <a:pt x="333359" y="243663"/>
                  <a:pt x="333359" y="238944"/>
                </a:cubicBezTo>
                <a:lnTo>
                  <a:pt x="333359" y="195570"/>
                </a:lnTo>
                <a:cubicBezTo>
                  <a:pt x="333359" y="190943"/>
                  <a:pt x="329540" y="187132"/>
                  <a:pt x="324903" y="187132"/>
                </a:cubicBezTo>
                <a:lnTo>
                  <a:pt x="319811" y="187132"/>
                </a:lnTo>
                <a:cubicBezTo>
                  <a:pt x="315083" y="187132"/>
                  <a:pt x="311264" y="184228"/>
                  <a:pt x="311264" y="180598"/>
                </a:cubicBezTo>
                <a:cubicBezTo>
                  <a:pt x="311264" y="177059"/>
                  <a:pt x="315083" y="174156"/>
                  <a:pt x="319811" y="174156"/>
                </a:cubicBezTo>
                <a:close/>
                <a:moveTo>
                  <a:pt x="455515" y="174085"/>
                </a:moveTo>
                <a:cubicBezTo>
                  <a:pt x="459789" y="174085"/>
                  <a:pt x="463244" y="177895"/>
                  <a:pt x="463244" y="182612"/>
                </a:cubicBezTo>
                <a:lnTo>
                  <a:pt x="463244" y="225792"/>
                </a:lnTo>
                <a:cubicBezTo>
                  <a:pt x="463244" y="230509"/>
                  <a:pt x="467062" y="234319"/>
                  <a:pt x="471699" y="234319"/>
                </a:cubicBezTo>
                <a:lnTo>
                  <a:pt x="491429" y="234319"/>
                </a:lnTo>
                <a:cubicBezTo>
                  <a:pt x="496157" y="234319"/>
                  <a:pt x="499885" y="237222"/>
                  <a:pt x="499885" y="240851"/>
                </a:cubicBezTo>
                <a:cubicBezTo>
                  <a:pt x="499885" y="244479"/>
                  <a:pt x="496157" y="247473"/>
                  <a:pt x="491429" y="247473"/>
                </a:cubicBezTo>
                <a:lnTo>
                  <a:pt x="456425" y="247473"/>
                </a:lnTo>
                <a:cubicBezTo>
                  <a:pt x="451697" y="247473"/>
                  <a:pt x="447878" y="243663"/>
                  <a:pt x="447878" y="238946"/>
                </a:cubicBezTo>
                <a:lnTo>
                  <a:pt x="447878" y="182612"/>
                </a:lnTo>
                <a:cubicBezTo>
                  <a:pt x="447878" y="177895"/>
                  <a:pt x="451333" y="174085"/>
                  <a:pt x="455515" y="174085"/>
                </a:cubicBezTo>
                <a:close/>
                <a:moveTo>
                  <a:pt x="388727" y="174085"/>
                </a:moveTo>
                <a:lnTo>
                  <a:pt x="425615" y="174085"/>
                </a:lnTo>
                <a:cubicBezTo>
                  <a:pt x="430340" y="174085"/>
                  <a:pt x="434156" y="176988"/>
                  <a:pt x="434156" y="180616"/>
                </a:cubicBezTo>
                <a:cubicBezTo>
                  <a:pt x="434156" y="184154"/>
                  <a:pt x="430340" y="187057"/>
                  <a:pt x="425615" y="187057"/>
                </a:cubicBezTo>
                <a:lnTo>
                  <a:pt x="403718" y="187057"/>
                </a:lnTo>
                <a:cubicBezTo>
                  <a:pt x="399085" y="187057"/>
                  <a:pt x="395269" y="190595"/>
                  <a:pt x="395269" y="194858"/>
                </a:cubicBezTo>
                <a:cubicBezTo>
                  <a:pt x="395269" y="199213"/>
                  <a:pt x="399085" y="202660"/>
                  <a:pt x="403718" y="202660"/>
                </a:cubicBezTo>
                <a:lnTo>
                  <a:pt x="422435" y="202660"/>
                </a:lnTo>
                <a:cubicBezTo>
                  <a:pt x="427160" y="202660"/>
                  <a:pt x="430976" y="205563"/>
                  <a:pt x="430976" y="209010"/>
                </a:cubicBezTo>
                <a:cubicBezTo>
                  <a:pt x="430976" y="212548"/>
                  <a:pt x="427160" y="215451"/>
                  <a:pt x="422435" y="215451"/>
                </a:cubicBezTo>
                <a:lnTo>
                  <a:pt x="403718" y="215451"/>
                </a:lnTo>
                <a:cubicBezTo>
                  <a:pt x="399085" y="215451"/>
                  <a:pt x="395269" y="219170"/>
                  <a:pt x="395269" y="223887"/>
                </a:cubicBezTo>
                <a:lnTo>
                  <a:pt x="395269" y="225792"/>
                </a:lnTo>
                <a:cubicBezTo>
                  <a:pt x="395269" y="230509"/>
                  <a:pt x="399085" y="234319"/>
                  <a:pt x="403718" y="234319"/>
                </a:cubicBezTo>
                <a:lnTo>
                  <a:pt x="427432" y="234319"/>
                </a:lnTo>
                <a:cubicBezTo>
                  <a:pt x="432066" y="234319"/>
                  <a:pt x="435882" y="237222"/>
                  <a:pt x="435882" y="240851"/>
                </a:cubicBezTo>
                <a:cubicBezTo>
                  <a:pt x="435882" y="244479"/>
                  <a:pt x="432066" y="247473"/>
                  <a:pt x="427432" y="247473"/>
                </a:cubicBezTo>
                <a:lnTo>
                  <a:pt x="388727" y="247473"/>
                </a:lnTo>
                <a:cubicBezTo>
                  <a:pt x="384093" y="247473"/>
                  <a:pt x="380277" y="243663"/>
                  <a:pt x="380277" y="238946"/>
                </a:cubicBezTo>
                <a:lnTo>
                  <a:pt x="380277" y="182612"/>
                </a:lnTo>
                <a:cubicBezTo>
                  <a:pt x="380277" y="177895"/>
                  <a:pt x="384093" y="174085"/>
                  <a:pt x="388727" y="174085"/>
                </a:cubicBezTo>
                <a:close/>
                <a:moveTo>
                  <a:pt x="171909" y="174085"/>
                </a:moveTo>
                <a:cubicBezTo>
                  <a:pt x="176089" y="174085"/>
                  <a:pt x="179542" y="177895"/>
                  <a:pt x="179542" y="182612"/>
                </a:cubicBezTo>
                <a:lnTo>
                  <a:pt x="179542" y="193588"/>
                </a:lnTo>
                <a:cubicBezTo>
                  <a:pt x="179542" y="198306"/>
                  <a:pt x="183358" y="202116"/>
                  <a:pt x="187992" y="202116"/>
                </a:cubicBezTo>
                <a:lnTo>
                  <a:pt x="199623" y="202116"/>
                </a:lnTo>
                <a:cubicBezTo>
                  <a:pt x="204257" y="202116"/>
                  <a:pt x="208073" y="198306"/>
                  <a:pt x="208073" y="193588"/>
                </a:cubicBezTo>
                <a:lnTo>
                  <a:pt x="208073" y="182612"/>
                </a:lnTo>
                <a:cubicBezTo>
                  <a:pt x="208073" y="177895"/>
                  <a:pt x="211526" y="174085"/>
                  <a:pt x="215706" y="174085"/>
                </a:cubicBezTo>
                <a:cubicBezTo>
                  <a:pt x="219886" y="174085"/>
                  <a:pt x="223339" y="177895"/>
                  <a:pt x="223339" y="182612"/>
                </a:cubicBezTo>
                <a:lnTo>
                  <a:pt x="223339" y="238946"/>
                </a:lnTo>
                <a:cubicBezTo>
                  <a:pt x="223339" y="243663"/>
                  <a:pt x="219886" y="247473"/>
                  <a:pt x="215706" y="247473"/>
                </a:cubicBezTo>
                <a:cubicBezTo>
                  <a:pt x="211526" y="247473"/>
                  <a:pt x="208073" y="243663"/>
                  <a:pt x="208073" y="238946"/>
                </a:cubicBezTo>
                <a:lnTo>
                  <a:pt x="208073" y="223161"/>
                </a:lnTo>
                <a:cubicBezTo>
                  <a:pt x="208073" y="218535"/>
                  <a:pt x="204257" y="214725"/>
                  <a:pt x="199623" y="214725"/>
                </a:cubicBezTo>
                <a:lnTo>
                  <a:pt x="187992" y="214725"/>
                </a:lnTo>
                <a:cubicBezTo>
                  <a:pt x="183358" y="214725"/>
                  <a:pt x="179542" y="218535"/>
                  <a:pt x="179542" y="223161"/>
                </a:cubicBezTo>
                <a:lnTo>
                  <a:pt x="179542" y="238946"/>
                </a:lnTo>
                <a:cubicBezTo>
                  <a:pt x="179542" y="243663"/>
                  <a:pt x="176089" y="247473"/>
                  <a:pt x="171909" y="247473"/>
                </a:cubicBezTo>
                <a:cubicBezTo>
                  <a:pt x="167729" y="247473"/>
                  <a:pt x="164276" y="243663"/>
                  <a:pt x="164276" y="238946"/>
                </a:cubicBezTo>
                <a:lnTo>
                  <a:pt x="164276" y="182612"/>
                </a:lnTo>
                <a:cubicBezTo>
                  <a:pt x="164276" y="177895"/>
                  <a:pt x="167729" y="174085"/>
                  <a:pt x="171909" y="174085"/>
                </a:cubicBezTo>
                <a:close/>
                <a:moveTo>
                  <a:pt x="270592" y="171898"/>
                </a:moveTo>
                <a:cubicBezTo>
                  <a:pt x="281042" y="171898"/>
                  <a:pt x="289130" y="174710"/>
                  <a:pt x="294673" y="180424"/>
                </a:cubicBezTo>
                <a:cubicBezTo>
                  <a:pt x="302033" y="187136"/>
                  <a:pt x="305759" y="197295"/>
                  <a:pt x="305759" y="210719"/>
                </a:cubicBezTo>
                <a:cubicBezTo>
                  <a:pt x="305759" y="223871"/>
                  <a:pt x="302033" y="233939"/>
                  <a:pt x="294673" y="240923"/>
                </a:cubicBezTo>
                <a:cubicBezTo>
                  <a:pt x="289130" y="246637"/>
                  <a:pt x="281042" y="249449"/>
                  <a:pt x="270592" y="249449"/>
                </a:cubicBezTo>
                <a:cubicBezTo>
                  <a:pt x="260052" y="249449"/>
                  <a:pt x="252055" y="246637"/>
                  <a:pt x="246512" y="240923"/>
                </a:cubicBezTo>
                <a:cubicBezTo>
                  <a:pt x="239061" y="233939"/>
                  <a:pt x="235335" y="223871"/>
                  <a:pt x="235335" y="210719"/>
                </a:cubicBezTo>
                <a:cubicBezTo>
                  <a:pt x="235335" y="197295"/>
                  <a:pt x="239061" y="187136"/>
                  <a:pt x="246512" y="180424"/>
                </a:cubicBezTo>
                <a:cubicBezTo>
                  <a:pt x="252055" y="174710"/>
                  <a:pt x="260052" y="171898"/>
                  <a:pt x="270592" y="171898"/>
                </a:cubicBezTo>
                <a:close/>
                <a:moveTo>
                  <a:pt x="137965" y="137669"/>
                </a:moveTo>
                <a:lnTo>
                  <a:pt x="137965" y="577722"/>
                </a:lnTo>
                <a:lnTo>
                  <a:pt x="243756" y="577722"/>
                </a:lnTo>
                <a:lnTo>
                  <a:pt x="243756" y="540968"/>
                </a:lnTo>
                <a:cubicBezTo>
                  <a:pt x="243756" y="524633"/>
                  <a:pt x="256935" y="511474"/>
                  <a:pt x="273294" y="511474"/>
                </a:cubicBezTo>
                <a:lnTo>
                  <a:pt x="378541" y="511474"/>
                </a:lnTo>
                <a:cubicBezTo>
                  <a:pt x="394809" y="511474"/>
                  <a:pt x="408079" y="524633"/>
                  <a:pt x="408079" y="540968"/>
                </a:cubicBezTo>
                <a:lnTo>
                  <a:pt x="408079" y="577722"/>
                </a:lnTo>
                <a:lnTo>
                  <a:pt x="511416" y="577722"/>
                </a:lnTo>
                <a:lnTo>
                  <a:pt x="511416" y="137669"/>
                </a:lnTo>
                <a:close/>
                <a:moveTo>
                  <a:pt x="29629" y="50367"/>
                </a:moveTo>
                <a:lnTo>
                  <a:pt x="29629" y="478440"/>
                </a:lnTo>
                <a:lnTo>
                  <a:pt x="108427" y="563565"/>
                </a:lnTo>
                <a:lnTo>
                  <a:pt x="108427" y="129048"/>
                </a:lnTo>
                <a:close/>
                <a:moveTo>
                  <a:pt x="50442" y="29494"/>
                </a:moveTo>
                <a:lnTo>
                  <a:pt x="66256" y="45285"/>
                </a:lnTo>
                <a:lnTo>
                  <a:pt x="103610" y="82583"/>
                </a:lnTo>
                <a:lnTo>
                  <a:pt x="129240" y="108175"/>
                </a:lnTo>
                <a:lnTo>
                  <a:pt x="484150" y="108175"/>
                </a:lnTo>
                <a:lnTo>
                  <a:pt x="484605" y="108629"/>
                </a:lnTo>
                <a:lnTo>
                  <a:pt x="484968" y="108175"/>
                </a:lnTo>
                <a:lnTo>
                  <a:pt x="498783" y="108175"/>
                </a:lnTo>
                <a:lnTo>
                  <a:pt x="491239" y="101369"/>
                </a:lnTo>
                <a:lnTo>
                  <a:pt x="412532" y="29857"/>
                </a:lnTo>
                <a:lnTo>
                  <a:pt x="412168" y="29494"/>
                </a:lnTo>
                <a:close/>
                <a:moveTo>
                  <a:pt x="0" y="0"/>
                </a:moveTo>
                <a:lnTo>
                  <a:pt x="14814" y="0"/>
                </a:lnTo>
                <a:lnTo>
                  <a:pt x="417803" y="0"/>
                </a:lnTo>
                <a:cubicBezTo>
                  <a:pt x="417985" y="0"/>
                  <a:pt x="418076" y="91"/>
                  <a:pt x="418258" y="91"/>
                </a:cubicBezTo>
                <a:cubicBezTo>
                  <a:pt x="419621" y="91"/>
                  <a:pt x="420984" y="363"/>
                  <a:pt x="422348" y="817"/>
                </a:cubicBezTo>
                <a:cubicBezTo>
                  <a:pt x="422529" y="817"/>
                  <a:pt x="422802" y="907"/>
                  <a:pt x="422984" y="998"/>
                </a:cubicBezTo>
                <a:cubicBezTo>
                  <a:pt x="424620" y="1543"/>
                  <a:pt x="426074" y="2450"/>
                  <a:pt x="427528" y="3630"/>
                </a:cubicBezTo>
                <a:cubicBezTo>
                  <a:pt x="427619" y="3721"/>
                  <a:pt x="427710" y="3721"/>
                  <a:pt x="427801" y="3811"/>
                </a:cubicBezTo>
                <a:lnTo>
                  <a:pt x="536137" y="102186"/>
                </a:lnTo>
                <a:cubicBezTo>
                  <a:pt x="537955" y="103910"/>
                  <a:pt x="539136" y="105997"/>
                  <a:pt x="539954" y="108175"/>
                </a:cubicBezTo>
                <a:lnTo>
                  <a:pt x="540954" y="108175"/>
                </a:lnTo>
                <a:lnTo>
                  <a:pt x="540954" y="607216"/>
                </a:lnTo>
                <a:lnTo>
                  <a:pt x="114971" y="607216"/>
                </a:lnTo>
                <a:lnTo>
                  <a:pt x="108427" y="607216"/>
                </a:lnTo>
                <a:lnTo>
                  <a:pt x="108427" y="605583"/>
                </a:lnTo>
                <a:cubicBezTo>
                  <a:pt x="106882" y="604857"/>
                  <a:pt x="105337" y="603768"/>
                  <a:pt x="104155" y="602497"/>
                </a:cubicBezTo>
                <a:lnTo>
                  <a:pt x="3999" y="494231"/>
                </a:lnTo>
                <a:cubicBezTo>
                  <a:pt x="3908" y="494140"/>
                  <a:pt x="3908" y="494050"/>
                  <a:pt x="3817" y="493959"/>
                </a:cubicBezTo>
                <a:cubicBezTo>
                  <a:pt x="2545" y="492598"/>
                  <a:pt x="1636" y="491055"/>
                  <a:pt x="1000" y="489421"/>
                </a:cubicBezTo>
                <a:cubicBezTo>
                  <a:pt x="1000" y="489240"/>
                  <a:pt x="909" y="489058"/>
                  <a:pt x="818" y="488877"/>
                </a:cubicBezTo>
                <a:cubicBezTo>
                  <a:pt x="364" y="487515"/>
                  <a:pt x="182" y="486063"/>
                  <a:pt x="91" y="484702"/>
                </a:cubicBezTo>
                <a:cubicBezTo>
                  <a:pt x="91" y="484521"/>
                  <a:pt x="0" y="484430"/>
                  <a:pt x="0" y="484248"/>
                </a:cubicBezTo>
                <a:lnTo>
                  <a:pt x="0" y="1479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8" name="平行四边形 67">
            <a:extLst>
              <a:ext uri="{FF2B5EF4-FFF2-40B4-BE49-F238E27FC236}">
                <a16:creationId xmlns:a16="http://schemas.microsoft.com/office/drawing/2014/main" xmlns="" id="{081907B7-82C6-4BBD-B116-9AEEEC66FF41}"/>
              </a:ext>
            </a:extLst>
          </p:cNvPr>
          <p:cNvSpPr/>
          <p:nvPr/>
        </p:nvSpPr>
        <p:spPr>
          <a:xfrm>
            <a:off x="4513933" y="4636555"/>
            <a:ext cx="6267709" cy="584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1A1501EE-DD0F-4800-8F91-B5CB00669714}"/>
              </a:ext>
            </a:extLst>
          </p:cNvPr>
          <p:cNvSpPr/>
          <p:nvPr/>
        </p:nvSpPr>
        <p:spPr>
          <a:xfrm>
            <a:off x="5502490" y="4790443"/>
            <a:ext cx="4555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或出现小范围聚集性发病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claw-bath-in-spa_53782">
            <a:extLst>
              <a:ext uri="{FF2B5EF4-FFF2-40B4-BE49-F238E27FC236}">
                <a16:creationId xmlns:a16="http://schemas.microsoft.com/office/drawing/2014/main" xmlns="" id="{2F9943F3-646C-4727-8D3A-B8623AF66640}"/>
              </a:ext>
            </a:extLst>
          </p:cNvPr>
          <p:cNvSpPr>
            <a:spLocks noChangeAspect="1"/>
          </p:cNvSpPr>
          <p:nvPr/>
        </p:nvSpPr>
        <p:spPr bwMode="auto">
          <a:xfrm>
            <a:off x="4791842" y="4780639"/>
            <a:ext cx="522089" cy="29660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9454" h="346240">
                <a:moveTo>
                  <a:pt x="29688" y="259074"/>
                </a:moveTo>
                <a:lnTo>
                  <a:pt x="29688" y="287320"/>
                </a:lnTo>
                <a:lnTo>
                  <a:pt x="88467" y="287320"/>
                </a:lnTo>
                <a:lnTo>
                  <a:pt x="88467" y="259074"/>
                </a:lnTo>
                <a:close/>
                <a:moveTo>
                  <a:pt x="589653" y="157770"/>
                </a:moveTo>
                <a:cubicBezTo>
                  <a:pt x="595299" y="158389"/>
                  <a:pt x="600709" y="161164"/>
                  <a:pt x="604581" y="165921"/>
                </a:cubicBezTo>
                <a:cubicBezTo>
                  <a:pt x="612225" y="175435"/>
                  <a:pt x="610736" y="189409"/>
                  <a:pt x="601106" y="197040"/>
                </a:cubicBezTo>
                <a:lnTo>
                  <a:pt x="458948" y="311211"/>
                </a:lnTo>
                <a:cubicBezTo>
                  <a:pt x="455076" y="314382"/>
                  <a:pt x="450112" y="316067"/>
                  <a:pt x="445049" y="316067"/>
                </a:cubicBezTo>
                <a:lnTo>
                  <a:pt x="439093" y="316067"/>
                </a:lnTo>
                <a:lnTo>
                  <a:pt x="439093" y="331428"/>
                </a:lnTo>
                <a:cubicBezTo>
                  <a:pt x="439093" y="339555"/>
                  <a:pt x="432541" y="346195"/>
                  <a:pt x="424301" y="346195"/>
                </a:cubicBezTo>
                <a:cubicBezTo>
                  <a:pt x="416062" y="346195"/>
                  <a:pt x="409410" y="339555"/>
                  <a:pt x="409410" y="331428"/>
                </a:cubicBezTo>
                <a:lnTo>
                  <a:pt x="409410" y="316067"/>
                </a:lnTo>
                <a:lnTo>
                  <a:pt x="282738" y="316067"/>
                </a:lnTo>
                <a:lnTo>
                  <a:pt x="282738" y="331428"/>
                </a:lnTo>
                <a:cubicBezTo>
                  <a:pt x="282738" y="339555"/>
                  <a:pt x="276186" y="346195"/>
                  <a:pt x="267947" y="346195"/>
                </a:cubicBezTo>
                <a:cubicBezTo>
                  <a:pt x="259707" y="346195"/>
                  <a:pt x="253056" y="339555"/>
                  <a:pt x="253056" y="331428"/>
                </a:cubicBezTo>
                <a:lnTo>
                  <a:pt x="253056" y="316067"/>
                </a:lnTo>
                <a:lnTo>
                  <a:pt x="244419" y="316067"/>
                </a:lnTo>
                <a:cubicBezTo>
                  <a:pt x="232208" y="316067"/>
                  <a:pt x="222281" y="306156"/>
                  <a:pt x="222281" y="293867"/>
                </a:cubicBezTo>
                <a:cubicBezTo>
                  <a:pt x="222281" y="281677"/>
                  <a:pt x="232208" y="271766"/>
                  <a:pt x="244419" y="271766"/>
                </a:cubicBezTo>
                <a:lnTo>
                  <a:pt x="437306" y="271766"/>
                </a:lnTo>
                <a:lnTo>
                  <a:pt x="573310" y="162551"/>
                </a:lnTo>
                <a:cubicBezTo>
                  <a:pt x="578125" y="158686"/>
                  <a:pt x="584007" y="157150"/>
                  <a:pt x="589653" y="157770"/>
                </a:cubicBezTo>
                <a:close/>
                <a:moveTo>
                  <a:pt x="64042" y="117152"/>
                </a:moveTo>
                <a:lnTo>
                  <a:pt x="61460" y="178202"/>
                </a:lnTo>
                <a:cubicBezTo>
                  <a:pt x="61162" y="186726"/>
                  <a:pt x="66127" y="194951"/>
                  <a:pt x="74566" y="198222"/>
                </a:cubicBezTo>
                <a:lnTo>
                  <a:pt x="77843" y="199411"/>
                </a:lnTo>
                <a:lnTo>
                  <a:pt x="131658" y="203574"/>
                </a:lnTo>
                <a:lnTo>
                  <a:pt x="86382" y="186032"/>
                </a:lnTo>
                <a:cubicBezTo>
                  <a:pt x="81517" y="184149"/>
                  <a:pt x="77843" y="179887"/>
                  <a:pt x="76751" y="174833"/>
                </a:cubicBezTo>
                <a:close/>
                <a:moveTo>
                  <a:pt x="498378" y="107138"/>
                </a:moveTo>
                <a:cubicBezTo>
                  <a:pt x="503317" y="107783"/>
                  <a:pt x="508007" y="110335"/>
                  <a:pt x="511233" y="114647"/>
                </a:cubicBezTo>
                <a:lnTo>
                  <a:pt x="534559" y="145874"/>
                </a:lnTo>
                <a:cubicBezTo>
                  <a:pt x="540813" y="154300"/>
                  <a:pt x="539126" y="166295"/>
                  <a:pt x="530589" y="172639"/>
                </a:cubicBezTo>
                <a:lnTo>
                  <a:pt x="507560" y="189689"/>
                </a:lnTo>
                <a:lnTo>
                  <a:pt x="513714" y="144981"/>
                </a:lnTo>
                <a:lnTo>
                  <a:pt x="490487" y="205352"/>
                </a:lnTo>
                <a:cubicBezTo>
                  <a:pt x="488700" y="210209"/>
                  <a:pt x="484531" y="213778"/>
                  <a:pt x="479469" y="214869"/>
                </a:cubicBezTo>
                <a:lnTo>
                  <a:pt x="419315" y="228251"/>
                </a:lnTo>
                <a:cubicBezTo>
                  <a:pt x="411176" y="230036"/>
                  <a:pt x="403135" y="225079"/>
                  <a:pt x="401051" y="217049"/>
                </a:cubicBezTo>
                <a:cubicBezTo>
                  <a:pt x="401051" y="216851"/>
                  <a:pt x="400952" y="216752"/>
                  <a:pt x="400952" y="216554"/>
                </a:cubicBezTo>
                <a:cubicBezTo>
                  <a:pt x="399066" y="208425"/>
                  <a:pt x="404227" y="200098"/>
                  <a:pt x="412665" y="198215"/>
                </a:cubicBezTo>
                <a:cubicBezTo>
                  <a:pt x="441550" y="191771"/>
                  <a:pt x="440260" y="192068"/>
                  <a:pt x="464678" y="186616"/>
                </a:cubicBezTo>
                <a:lnTo>
                  <a:pt x="485722" y="131896"/>
                </a:lnTo>
                <a:lnTo>
                  <a:pt x="455943" y="173432"/>
                </a:lnTo>
                <a:lnTo>
                  <a:pt x="409389" y="183742"/>
                </a:lnTo>
                <a:cubicBezTo>
                  <a:pt x="393110" y="187409"/>
                  <a:pt x="382886" y="203568"/>
                  <a:pt x="386459" y="219825"/>
                </a:cubicBezTo>
                <a:cubicBezTo>
                  <a:pt x="390132" y="236082"/>
                  <a:pt x="406312" y="246293"/>
                  <a:pt x="422591" y="242724"/>
                </a:cubicBezTo>
                <a:cubicBezTo>
                  <a:pt x="433510" y="240246"/>
                  <a:pt x="430929" y="240841"/>
                  <a:pt x="442046" y="238362"/>
                </a:cubicBezTo>
                <a:cubicBezTo>
                  <a:pt x="429539" y="247681"/>
                  <a:pt x="428745" y="248474"/>
                  <a:pt x="424874" y="250159"/>
                </a:cubicBezTo>
                <a:cubicBezTo>
                  <a:pt x="419812" y="254124"/>
                  <a:pt x="412764" y="255512"/>
                  <a:pt x="406312" y="253133"/>
                </a:cubicBezTo>
                <a:cubicBezTo>
                  <a:pt x="398371" y="250258"/>
                  <a:pt x="328688" y="225178"/>
                  <a:pt x="318663" y="221510"/>
                </a:cubicBezTo>
                <a:lnTo>
                  <a:pt x="222576" y="261163"/>
                </a:lnTo>
                <a:cubicBezTo>
                  <a:pt x="212650" y="265326"/>
                  <a:pt x="201235" y="260568"/>
                  <a:pt x="197066" y="250556"/>
                </a:cubicBezTo>
                <a:cubicBezTo>
                  <a:pt x="192996" y="240642"/>
                  <a:pt x="197761" y="229242"/>
                  <a:pt x="207687" y="225178"/>
                </a:cubicBezTo>
                <a:lnTo>
                  <a:pt x="310722" y="182651"/>
                </a:lnTo>
                <a:cubicBezTo>
                  <a:pt x="315189" y="180768"/>
                  <a:pt x="320251" y="180668"/>
                  <a:pt x="324817" y="182255"/>
                </a:cubicBezTo>
                <a:cubicBezTo>
                  <a:pt x="355191" y="193258"/>
                  <a:pt x="346059" y="189987"/>
                  <a:pt x="372364" y="199404"/>
                </a:cubicBezTo>
                <a:lnTo>
                  <a:pt x="484035" y="111079"/>
                </a:lnTo>
                <a:cubicBezTo>
                  <a:pt x="488253" y="107758"/>
                  <a:pt x="493440" y="106494"/>
                  <a:pt x="498378" y="107138"/>
                </a:cubicBezTo>
                <a:close/>
                <a:moveTo>
                  <a:pt x="79928" y="82167"/>
                </a:moveTo>
                <a:lnTo>
                  <a:pt x="115573" y="88014"/>
                </a:lnTo>
                <a:cubicBezTo>
                  <a:pt x="128282" y="89997"/>
                  <a:pt x="136920" y="101989"/>
                  <a:pt x="134835" y="114674"/>
                </a:cubicBezTo>
                <a:lnTo>
                  <a:pt x="128778" y="152236"/>
                </a:lnTo>
                <a:lnTo>
                  <a:pt x="112991" y="146091"/>
                </a:lnTo>
                <a:lnTo>
                  <a:pt x="94623" y="110512"/>
                </a:lnTo>
                <a:lnTo>
                  <a:pt x="105545" y="159966"/>
                </a:lnTo>
                <a:lnTo>
                  <a:pt x="155984" y="179491"/>
                </a:lnTo>
                <a:cubicBezTo>
                  <a:pt x="164026" y="182563"/>
                  <a:pt x="167998" y="191681"/>
                  <a:pt x="164821" y="199709"/>
                </a:cubicBezTo>
                <a:cubicBezTo>
                  <a:pt x="163927" y="202186"/>
                  <a:pt x="162338" y="204268"/>
                  <a:pt x="160452" y="205853"/>
                </a:cubicBezTo>
                <a:cubicBezTo>
                  <a:pt x="170877" y="207736"/>
                  <a:pt x="177331" y="217548"/>
                  <a:pt x="175742" y="227260"/>
                </a:cubicBezTo>
                <a:lnTo>
                  <a:pt x="159161" y="330431"/>
                </a:lnTo>
                <a:cubicBezTo>
                  <a:pt x="157473" y="340639"/>
                  <a:pt x="147941" y="347676"/>
                  <a:pt x="137615" y="345991"/>
                </a:cubicBezTo>
                <a:cubicBezTo>
                  <a:pt x="127388" y="344306"/>
                  <a:pt x="120438" y="334792"/>
                  <a:pt x="122126" y="324485"/>
                </a:cubicBezTo>
                <a:lnTo>
                  <a:pt x="135431" y="241433"/>
                </a:lnTo>
                <a:lnTo>
                  <a:pt x="117559" y="240045"/>
                </a:lnTo>
                <a:cubicBezTo>
                  <a:pt x="118452" y="243019"/>
                  <a:pt x="118154" y="236577"/>
                  <a:pt x="118154" y="331422"/>
                </a:cubicBezTo>
                <a:cubicBezTo>
                  <a:pt x="118154" y="339549"/>
                  <a:pt x="111502" y="346189"/>
                  <a:pt x="103360" y="346189"/>
                </a:cubicBezTo>
                <a:cubicBezTo>
                  <a:pt x="95119" y="346189"/>
                  <a:pt x="88467" y="339549"/>
                  <a:pt x="88467" y="331422"/>
                </a:cubicBezTo>
                <a:lnTo>
                  <a:pt x="88467" y="307042"/>
                </a:lnTo>
                <a:lnTo>
                  <a:pt x="29688" y="307042"/>
                </a:lnTo>
                <a:lnTo>
                  <a:pt x="29688" y="331422"/>
                </a:lnTo>
                <a:cubicBezTo>
                  <a:pt x="29688" y="339549"/>
                  <a:pt x="23035" y="346189"/>
                  <a:pt x="14893" y="346189"/>
                </a:cubicBezTo>
                <a:cubicBezTo>
                  <a:pt x="6652" y="346189"/>
                  <a:pt x="0" y="339549"/>
                  <a:pt x="0" y="331422"/>
                </a:cubicBezTo>
                <a:lnTo>
                  <a:pt x="0" y="244307"/>
                </a:lnTo>
                <a:cubicBezTo>
                  <a:pt x="0" y="236081"/>
                  <a:pt x="6652" y="229441"/>
                  <a:pt x="14893" y="229441"/>
                </a:cubicBezTo>
                <a:lnTo>
                  <a:pt x="36340" y="229441"/>
                </a:lnTo>
                <a:cubicBezTo>
                  <a:pt x="32567" y="225675"/>
                  <a:pt x="30383" y="220422"/>
                  <a:pt x="30780" y="214674"/>
                </a:cubicBezTo>
                <a:cubicBezTo>
                  <a:pt x="31375" y="206547"/>
                  <a:pt x="45872" y="113089"/>
                  <a:pt x="47758" y="100502"/>
                </a:cubicBezTo>
                <a:cubicBezTo>
                  <a:pt x="49943" y="87222"/>
                  <a:pt x="63247" y="77410"/>
                  <a:pt x="79928" y="82167"/>
                </a:cubicBezTo>
                <a:close/>
                <a:moveTo>
                  <a:pt x="545014" y="32206"/>
                </a:moveTo>
                <a:cubicBezTo>
                  <a:pt x="554173" y="33568"/>
                  <a:pt x="562811" y="38425"/>
                  <a:pt x="568769" y="46452"/>
                </a:cubicBezTo>
                <a:cubicBezTo>
                  <a:pt x="580683" y="62407"/>
                  <a:pt x="577407" y="85003"/>
                  <a:pt x="561322" y="96995"/>
                </a:cubicBezTo>
                <a:cubicBezTo>
                  <a:pt x="547224" y="107401"/>
                  <a:pt x="528161" y="106113"/>
                  <a:pt x="515651" y="95013"/>
                </a:cubicBezTo>
                <a:cubicBezTo>
                  <a:pt x="498474" y="79751"/>
                  <a:pt x="499765" y="52596"/>
                  <a:pt x="518133" y="38920"/>
                </a:cubicBezTo>
                <a:cubicBezTo>
                  <a:pt x="526175" y="32974"/>
                  <a:pt x="535855" y="30843"/>
                  <a:pt x="545014" y="32206"/>
                </a:cubicBezTo>
                <a:close/>
                <a:moveTo>
                  <a:pt x="107507" y="0"/>
                </a:moveTo>
                <a:cubicBezTo>
                  <a:pt x="126584" y="0"/>
                  <a:pt x="142049" y="15418"/>
                  <a:pt x="142049" y="34436"/>
                </a:cubicBezTo>
                <a:cubicBezTo>
                  <a:pt x="142049" y="53454"/>
                  <a:pt x="126584" y="68872"/>
                  <a:pt x="107507" y="68872"/>
                </a:cubicBezTo>
                <a:cubicBezTo>
                  <a:pt x="88430" y="68872"/>
                  <a:pt x="72965" y="53454"/>
                  <a:pt x="72965" y="34436"/>
                </a:cubicBezTo>
                <a:cubicBezTo>
                  <a:pt x="72965" y="15418"/>
                  <a:pt x="88430" y="0"/>
                  <a:pt x="10750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xmlns="" id="{78BD145B-A08B-4119-85C0-464F30457452}"/>
              </a:ext>
            </a:extLst>
          </p:cNvPr>
          <p:cNvSpPr/>
          <p:nvPr/>
        </p:nvSpPr>
        <p:spPr>
          <a:xfrm>
            <a:off x="4739360" y="3871230"/>
            <a:ext cx="6267709" cy="584775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cap="rnd">
            <a:gradFill flip="none" rotWithShape="1"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E7AD4FA-76E3-4C7D-815F-C86F6A054F07}"/>
              </a:ext>
            </a:extLst>
          </p:cNvPr>
          <p:cNvSpPr/>
          <p:nvPr/>
        </p:nvSpPr>
        <p:spPr>
          <a:xfrm>
            <a:off x="5727917" y="4025118"/>
            <a:ext cx="4555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或发病前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天内曾接触过来自武汉的发热伴呼吸道症状的患者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8548FE3-E7D3-447C-86C1-2BF42DCA1265}"/>
              </a:ext>
            </a:extLst>
          </p:cNvPr>
          <p:cNvSpPr txBox="1"/>
          <p:nvPr/>
        </p:nvSpPr>
        <p:spPr>
          <a:xfrm>
            <a:off x="4937515" y="3865202"/>
            <a:ext cx="68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/>
                <a:ea typeface="微软雅黑 Light"/>
              </a:defRPr>
            </a:lvl1pPr>
          </a:lstStyle>
          <a:p>
            <a:r>
              <a:rPr lang="en-US" altLang="zh-CN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rPr>
              <a:t>14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8480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567">
        <p:fade/>
      </p:transition>
    </mc:Choice>
    <mc:Fallback xmlns="">
      <p:transition spd="med" advTm="75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83 0.20764 C -0.20977 0.18148 -0.21081 0.12407 -0.16927 0.10324 C -0.0875 0.06041 -0.07708 0.08356 -6.25E-7 2.96296E-6 " pathEditMode="relative" rAng="0" ptsTypes="A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-103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275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5" presetClass="path" presetSubtype="0" decel="100000" fill="hold" grpId="1" nodeType="withEffect">
                                  <p:stCondLst>
                                    <p:cond delay="225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110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3" grpId="0"/>
      <p:bldP spid="33" grpId="1"/>
      <p:bldP spid="34" grpId="0"/>
      <p:bldP spid="34" grpId="1"/>
      <p:bldP spid="49" grpId="0"/>
      <p:bldP spid="49" grpId="1"/>
      <p:bldP spid="38" grpId="0" animBg="1"/>
      <p:bldP spid="38" grpId="1" animBg="1"/>
      <p:bldP spid="40" grpId="0"/>
      <p:bldP spid="60" grpId="0" animBg="1"/>
      <p:bldP spid="60" grpId="1" animBg="1"/>
      <p:bldP spid="62" grpId="0"/>
      <p:bldP spid="43" grpId="0" animBg="1"/>
      <p:bldP spid="68" grpId="0" animBg="1"/>
      <p:bldP spid="68" grpId="1" animBg="1"/>
      <p:bldP spid="70" grpId="0"/>
      <p:bldP spid="47" grpId="0" animBg="1"/>
      <p:bldP spid="64" grpId="0" animBg="1"/>
      <p:bldP spid="64" grpId="1" animBg="1"/>
      <p:bldP spid="66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E951B42-29A4-41F0-983A-69C0F32801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 dirty="0"/>
              <a:t>什么是新型肺炎</a:t>
            </a:r>
          </a:p>
        </p:txBody>
      </p:sp>
      <p:sp>
        <p:nvSpPr>
          <p:cNvPr id="3" name="文字方塊 37">
            <a:extLst>
              <a:ext uri="{FF2B5EF4-FFF2-40B4-BE49-F238E27FC236}">
                <a16:creationId xmlns:a16="http://schemas.microsoft.com/office/drawing/2014/main" xmlns="" id="{66F00B3B-57B2-4A31-A8A1-2E36ABE608A4}"/>
              </a:ext>
            </a:extLst>
          </p:cNvPr>
          <p:cNvSpPr txBox="1"/>
          <p:nvPr/>
        </p:nvSpPr>
        <p:spPr>
          <a:xfrm>
            <a:off x="1704131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ONE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7B21DE9-3456-442C-A4F0-46EA6FF9123E}"/>
              </a:ext>
            </a:extLst>
          </p:cNvPr>
          <p:cNvGrpSpPr/>
          <p:nvPr/>
        </p:nvGrpSpPr>
        <p:grpSpPr>
          <a:xfrm>
            <a:off x="422979" y="572548"/>
            <a:ext cx="599374" cy="518996"/>
            <a:chOff x="6773115" y="1409419"/>
            <a:chExt cx="570685" cy="49415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E5E599E-F3FD-444F-B687-C4A342777BE7}"/>
                </a:ext>
              </a:extLst>
            </p:cNvPr>
            <p:cNvSpPr/>
            <p:nvPr/>
          </p:nvSpPr>
          <p:spPr>
            <a:xfrm>
              <a:off x="7298081" y="1466570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9321489-6309-4FCA-849F-29ECA781B12B}"/>
                </a:ext>
              </a:extLst>
            </p:cNvPr>
            <p:cNvSpPr/>
            <p:nvPr/>
          </p:nvSpPr>
          <p:spPr>
            <a:xfrm>
              <a:off x="7256428" y="188466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700FEDB-927A-4AD6-B062-80423AAD03CC}"/>
                </a:ext>
              </a:extLst>
            </p:cNvPr>
            <p:cNvSpPr/>
            <p:nvPr/>
          </p:nvSpPr>
          <p:spPr>
            <a:xfrm>
              <a:off x="6773115" y="1748151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17DED35-4162-418D-AFC3-BDBD53F34535}"/>
                </a:ext>
              </a:extLst>
            </p:cNvPr>
            <p:cNvCxnSpPr>
              <a:stCxn id="5" idx="3"/>
              <a:endCxn id="7" idx="7"/>
            </p:cNvCxnSpPr>
            <p:nvPr/>
          </p:nvCxnSpPr>
          <p:spPr>
            <a:xfrm flipH="1">
              <a:off x="6800664" y="1505593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3CBCBF6-1AF5-4C79-9C52-CD13F4CAB0C9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H="1">
              <a:off x="7259196" y="1505593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E82C25-1893-4066-BCA1-F760EE6AD4FB}"/>
                </a:ext>
              </a:extLst>
            </p:cNvPr>
            <p:cNvCxnSpPr>
              <a:cxnSpLocks/>
              <a:stCxn id="7" idx="7"/>
              <a:endCxn id="6" idx="0"/>
            </p:cNvCxnSpPr>
            <p:nvPr/>
          </p:nvCxnSpPr>
          <p:spPr>
            <a:xfrm>
              <a:off x="6800665" y="1752878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61B08C3-5C35-449E-8D79-A0240125CA15}"/>
                </a:ext>
              </a:extLst>
            </p:cNvPr>
            <p:cNvSpPr/>
            <p:nvPr/>
          </p:nvSpPr>
          <p:spPr>
            <a:xfrm>
              <a:off x="6884665" y="14094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10" name="PA-102255">
            <a:extLst>
              <a:ext uri="{FF2B5EF4-FFF2-40B4-BE49-F238E27FC236}">
                <a16:creationId xmlns:a16="http://schemas.microsoft.com/office/drawing/2014/main" xmlns="" id="{F51A76E0-F269-4BBD-9D58-2CD3CB4F6F6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48000" y="1439843"/>
            <a:ext cx="60960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/>
          <a:p>
            <a:pPr algn="ctr"/>
            <a:r>
              <a: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去</a:t>
            </a:r>
            <a:r>
              <a:rPr lang="zh-CN" altLang="en-US" sz="28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医院就医需要</a:t>
            </a:r>
            <a:r>
              <a:rPr lang="zh-CN" altLang="en-US" sz="2800" kern="22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注意什么？</a:t>
            </a: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xmlns="" id="{0A408CF6-8872-42E2-B5E6-5FF6C74D3D92}"/>
              </a:ext>
            </a:extLst>
          </p:cNvPr>
          <p:cNvSpPr/>
          <p:nvPr/>
        </p:nvSpPr>
        <p:spPr>
          <a:xfrm rot="18389171">
            <a:off x="389697" y="2458302"/>
            <a:ext cx="306894" cy="30688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B4FD29A2-6F7C-49F5-8170-2DAE097B2156}"/>
              </a:ext>
            </a:extLst>
          </p:cNvPr>
          <p:cNvGrpSpPr/>
          <p:nvPr/>
        </p:nvGrpSpPr>
        <p:grpSpPr>
          <a:xfrm>
            <a:off x="3944540" y="2059513"/>
            <a:ext cx="4248154" cy="4248152"/>
            <a:chOff x="1569693" y="1676400"/>
            <a:chExt cx="3228976" cy="3228975"/>
          </a:xfrm>
          <a:scene3d>
            <a:camera prst="isometricTopUp"/>
            <a:lightRig rig="threePt" dir="t"/>
          </a:scene3d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A6028A1E-E209-4053-A8A8-4E1E9FC09575}"/>
                </a:ext>
              </a:extLst>
            </p:cNvPr>
            <p:cNvCxnSpPr/>
            <p:nvPr/>
          </p:nvCxnSpPr>
          <p:spPr>
            <a:xfrm>
              <a:off x="1749083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7B1E471A-DE58-4D19-8459-E7F734163429}"/>
                </a:ext>
              </a:extLst>
            </p:cNvPr>
            <p:cNvCxnSpPr/>
            <p:nvPr/>
          </p:nvCxnSpPr>
          <p:spPr>
            <a:xfrm>
              <a:off x="2036104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04495EC5-9718-499F-911A-C7F2BE2C79EC}"/>
                </a:ext>
              </a:extLst>
            </p:cNvPr>
            <p:cNvCxnSpPr/>
            <p:nvPr/>
          </p:nvCxnSpPr>
          <p:spPr>
            <a:xfrm>
              <a:off x="2610146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15AC1B6B-CB76-44F3-AC7C-CFD80CF83453}"/>
                </a:ext>
              </a:extLst>
            </p:cNvPr>
            <p:cNvCxnSpPr/>
            <p:nvPr/>
          </p:nvCxnSpPr>
          <p:spPr>
            <a:xfrm>
              <a:off x="3184188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7C74D496-4F69-487F-AE87-00B94C443AA7}"/>
                </a:ext>
              </a:extLst>
            </p:cNvPr>
            <p:cNvCxnSpPr/>
            <p:nvPr/>
          </p:nvCxnSpPr>
          <p:spPr>
            <a:xfrm>
              <a:off x="2323125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2FFF7F03-C884-4FBC-AA1E-68573F8CC25B}"/>
                </a:ext>
              </a:extLst>
            </p:cNvPr>
            <p:cNvCxnSpPr/>
            <p:nvPr/>
          </p:nvCxnSpPr>
          <p:spPr>
            <a:xfrm>
              <a:off x="2897167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34FD3FA0-337F-4FA5-AC7A-80EDA7D69F78}"/>
                </a:ext>
              </a:extLst>
            </p:cNvPr>
            <p:cNvCxnSpPr/>
            <p:nvPr/>
          </p:nvCxnSpPr>
          <p:spPr>
            <a:xfrm>
              <a:off x="3758230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30230B21-C333-44F7-89D9-F0EAEBC5B518}"/>
                </a:ext>
              </a:extLst>
            </p:cNvPr>
            <p:cNvCxnSpPr/>
            <p:nvPr/>
          </p:nvCxnSpPr>
          <p:spPr>
            <a:xfrm>
              <a:off x="4332272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C3C6F85B-BDC4-4BA0-BD71-5E63361690DB}"/>
                </a:ext>
              </a:extLst>
            </p:cNvPr>
            <p:cNvCxnSpPr/>
            <p:nvPr/>
          </p:nvCxnSpPr>
          <p:spPr>
            <a:xfrm>
              <a:off x="3471209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CE7A74CB-74D4-48CC-9D65-C0335392026C}"/>
                </a:ext>
              </a:extLst>
            </p:cNvPr>
            <p:cNvCxnSpPr/>
            <p:nvPr/>
          </p:nvCxnSpPr>
          <p:spPr>
            <a:xfrm>
              <a:off x="4045251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37D94132-07C5-4A63-AB0A-40B8797033AB}"/>
                </a:ext>
              </a:extLst>
            </p:cNvPr>
            <p:cNvCxnSpPr/>
            <p:nvPr/>
          </p:nvCxnSpPr>
          <p:spPr>
            <a:xfrm>
              <a:off x="4619291" y="16764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03DCAAF2-948D-4B13-BAFE-269721E173D4}"/>
                </a:ext>
              </a:extLst>
            </p:cNvPr>
            <p:cNvCxnSpPr/>
            <p:nvPr/>
          </p:nvCxnSpPr>
          <p:spPr>
            <a:xfrm rot="16200000">
              <a:off x="3184182" y="311150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CD50A34F-5FF0-4E60-9F04-9548F3F37339}"/>
                </a:ext>
              </a:extLst>
            </p:cNvPr>
            <p:cNvCxnSpPr/>
            <p:nvPr/>
          </p:nvCxnSpPr>
          <p:spPr>
            <a:xfrm rot="16200000">
              <a:off x="3184182" y="2824481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C2AC9133-077B-4820-AA7E-5D56268DEA0B}"/>
                </a:ext>
              </a:extLst>
            </p:cNvPr>
            <p:cNvCxnSpPr/>
            <p:nvPr/>
          </p:nvCxnSpPr>
          <p:spPr>
            <a:xfrm rot="16200000">
              <a:off x="3184181" y="2250439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D6AEF844-5D58-42B5-9727-15B0DEDF077C}"/>
                </a:ext>
              </a:extLst>
            </p:cNvPr>
            <p:cNvCxnSpPr/>
            <p:nvPr/>
          </p:nvCxnSpPr>
          <p:spPr>
            <a:xfrm rot="16200000">
              <a:off x="3184182" y="2537460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B1C1204C-2EFF-4EAA-AF15-9CD9A8D16505}"/>
                </a:ext>
              </a:extLst>
            </p:cNvPr>
            <p:cNvCxnSpPr/>
            <p:nvPr/>
          </p:nvCxnSpPr>
          <p:spPr>
            <a:xfrm rot="16200000">
              <a:off x="3184181" y="1676397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2E63783A-43C6-4646-A0E9-1AE5E98F8AAC}"/>
                </a:ext>
              </a:extLst>
            </p:cNvPr>
            <p:cNvCxnSpPr/>
            <p:nvPr/>
          </p:nvCxnSpPr>
          <p:spPr>
            <a:xfrm rot="16200000">
              <a:off x="3184181" y="1102355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1CFA0877-B507-4574-B93C-B3A903881D46}"/>
                </a:ext>
              </a:extLst>
            </p:cNvPr>
            <p:cNvCxnSpPr/>
            <p:nvPr/>
          </p:nvCxnSpPr>
          <p:spPr>
            <a:xfrm rot="16200000">
              <a:off x="3184181" y="528313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752C2C0A-7EC5-4F77-A461-E0BC4BB9099D}"/>
                </a:ext>
              </a:extLst>
            </p:cNvPr>
            <p:cNvCxnSpPr/>
            <p:nvPr/>
          </p:nvCxnSpPr>
          <p:spPr>
            <a:xfrm rot="16200000">
              <a:off x="3184181" y="1389376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21365BA4-83F4-4029-8FCB-1B261569DEDB}"/>
                </a:ext>
              </a:extLst>
            </p:cNvPr>
            <p:cNvCxnSpPr/>
            <p:nvPr/>
          </p:nvCxnSpPr>
          <p:spPr>
            <a:xfrm rot="16200000">
              <a:off x="3184181" y="1963418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519574D8-3648-4E81-9E87-511C5F880F68}"/>
                </a:ext>
              </a:extLst>
            </p:cNvPr>
            <p:cNvCxnSpPr/>
            <p:nvPr/>
          </p:nvCxnSpPr>
          <p:spPr>
            <a:xfrm rot="16200000">
              <a:off x="3184181" y="815334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90154F08-1A09-4CF7-B695-076A5D05F454}"/>
                </a:ext>
              </a:extLst>
            </p:cNvPr>
            <p:cNvCxnSpPr/>
            <p:nvPr/>
          </p:nvCxnSpPr>
          <p:spPr>
            <a:xfrm rot="16200000">
              <a:off x="3184181" y="241292"/>
              <a:ext cx="0" cy="3228975"/>
            </a:xfrm>
            <a:prstGeom prst="line">
              <a:avLst/>
            </a:prstGeom>
            <a:ln w="25400">
              <a:solidFill>
                <a:schemeClr val="bg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6B47119-38B3-4D3B-9F7F-B7FF79EB31F7}"/>
              </a:ext>
            </a:extLst>
          </p:cNvPr>
          <p:cNvGrpSpPr/>
          <p:nvPr/>
        </p:nvGrpSpPr>
        <p:grpSpPr>
          <a:xfrm>
            <a:off x="5693162" y="3679354"/>
            <a:ext cx="755650" cy="925240"/>
            <a:chOff x="3911600" y="736601"/>
            <a:chExt cx="4368800" cy="5349292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5C21D8D0-6D54-463D-ACC5-A5092A24F1E5}"/>
                </a:ext>
              </a:extLst>
            </p:cNvPr>
            <p:cNvSpPr/>
            <p:nvPr/>
          </p:nvSpPr>
          <p:spPr>
            <a:xfrm>
              <a:off x="4245146" y="1103445"/>
              <a:ext cx="3701707" cy="4652570"/>
            </a:xfrm>
            <a:custGeom>
              <a:avLst/>
              <a:gdLst>
                <a:gd name="connsiteX0" fmla="*/ 3540822 w 3542434"/>
                <a:gd name="connsiteY0" fmla="*/ 1472186 h 4070786"/>
                <a:gd name="connsiteX1" fmla="*/ 3542423 w 3542434"/>
                <a:gd name="connsiteY1" fmla="*/ 2346459 h 4070786"/>
                <a:gd name="connsiteX2" fmla="*/ 3381910 w 3542434"/>
                <a:gd name="connsiteY2" fmla="*/ 2917054 h 4070786"/>
                <a:gd name="connsiteX3" fmla="*/ 2480870 w 3542434"/>
                <a:gd name="connsiteY3" fmla="*/ 3770021 h 4070786"/>
                <a:gd name="connsiteX4" fmla="*/ 2176720 w 3542434"/>
                <a:gd name="connsiteY4" fmla="*/ 3922504 h 4070786"/>
                <a:gd name="connsiteX5" fmla="*/ 3110323 w 3542434"/>
                <a:gd name="connsiteY5" fmla="*/ 261511 h 4070786"/>
                <a:gd name="connsiteX6" fmla="*/ 3541397 w 3542434"/>
                <a:gd name="connsiteY6" fmla="*/ 345242 h 4070786"/>
                <a:gd name="connsiteX7" fmla="*/ 3541397 w 3542434"/>
                <a:gd name="connsiteY7" fmla="*/ 442517 h 4070786"/>
                <a:gd name="connsiteX8" fmla="*/ 3541032 w 3542434"/>
                <a:gd name="connsiteY8" fmla="*/ 1062287 h 4070786"/>
                <a:gd name="connsiteX9" fmla="*/ 1875639 w 3542434"/>
                <a:gd name="connsiteY9" fmla="*/ 4053678 h 4070786"/>
                <a:gd name="connsiteX10" fmla="*/ 1837539 w 3542434"/>
                <a:gd name="connsiteY10" fmla="*/ 4070786 h 4070786"/>
                <a:gd name="connsiteX11" fmla="*/ 1772438 w 3542434"/>
                <a:gd name="connsiteY11" fmla="*/ 4070786 h 4070786"/>
                <a:gd name="connsiteX12" fmla="*/ 1603057 w 3542434"/>
                <a:gd name="connsiteY12" fmla="*/ 4017045 h 4070786"/>
                <a:gd name="connsiteX13" fmla="*/ 1140860 w 3542434"/>
                <a:gd name="connsiteY13" fmla="*/ 3799040 h 4070786"/>
                <a:gd name="connsiteX14" fmla="*/ 1739844 w 3542434"/>
                <a:gd name="connsiteY14" fmla="*/ 0 h 4070786"/>
                <a:gd name="connsiteX15" fmla="*/ 1804997 w 3542434"/>
                <a:gd name="connsiteY15" fmla="*/ 0 h 4070786"/>
                <a:gd name="connsiteX16" fmla="*/ 1841657 w 3542434"/>
                <a:gd name="connsiteY16" fmla="*/ 15455 h 4070786"/>
                <a:gd name="connsiteX17" fmla="*/ 2904468 w 3542434"/>
                <a:gd name="connsiteY17" fmla="*/ 221624 h 4070786"/>
                <a:gd name="connsiteX18" fmla="*/ 970821 w 3542434"/>
                <a:gd name="connsiteY18" fmla="*/ 3694892 h 4070786"/>
                <a:gd name="connsiteX19" fmla="*/ 285241 w 3542434"/>
                <a:gd name="connsiteY19" fmla="*/ 3081342 h 4070786"/>
                <a:gd name="connsiteX20" fmla="*/ 193 w 3542434"/>
                <a:gd name="connsiteY20" fmla="*/ 2289912 h 4070786"/>
                <a:gd name="connsiteX21" fmla="*/ 3316 w 3542434"/>
                <a:gd name="connsiteY21" fmla="*/ 442597 h 4070786"/>
                <a:gd name="connsiteX22" fmla="*/ 3316 w 3542434"/>
                <a:gd name="connsiteY22" fmla="*/ 351382 h 4070786"/>
                <a:gd name="connsiteX23" fmla="*/ 1202076 w 3542434"/>
                <a:gd name="connsiteY23" fmla="*/ 115089 h 4070786"/>
                <a:gd name="connsiteX24" fmla="*/ 1739844 w 3542434"/>
                <a:gd name="connsiteY24" fmla="*/ 0 h 407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42434" h="4070786">
                  <a:moveTo>
                    <a:pt x="3540822" y="1472186"/>
                  </a:moveTo>
                  <a:cubicBezTo>
                    <a:pt x="3540698" y="1763612"/>
                    <a:pt x="3541232" y="2055037"/>
                    <a:pt x="3542423" y="2346459"/>
                  </a:cubicBezTo>
                  <a:cubicBezTo>
                    <a:pt x="3543339" y="2553626"/>
                    <a:pt x="3490177" y="2742504"/>
                    <a:pt x="3381910" y="2917054"/>
                  </a:cubicBezTo>
                  <a:cubicBezTo>
                    <a:pt x="3156636" y="3280402"/>
                    <a:pt x="2843354" y="3555505"/>
                    <a:pt x="2480870" y="3770021"/>
                  </a:cubicBezTo>
                  <a:cubicBezTo>
                    <a:pt x="2383467" y="3827643"/>
                    <a:pt x="2280868" y="3876373"/>
                    <a:pt x="2176720" y="3922504"/>
                  </a:cubicBezTo>
                  <a:close/>
                  <a:moveTo>
                    <a:pt x="3110323" y="261511"/>
                  </a:moveTo>
                  <a:cubicBezTo>
                    <a:pt x="3318830" y="301974"/>
                    <a:pt x="3483668" y="333961"/>
                    <a:pt x="3541397" y="345242"/>
                  </a:cubicBezTo>
                  <a:lnTo>
                    <a:pt x="3541397" y="442517"/>
                  </a:lnTo>
                  <a:cubicBezTo>
                    <a:pt x="3541397" y="649106"/>
                    <a:pt x="3541214" y="855671"/>
                    <a:pt x="3541032" y="1062287"/>
                  </a:cubicBezTo>
                  <a:lnTo>
                    <a:pt x="1875639" y="4053678"/>
                  </a:lnTo>
                  <a:cubicBezTo>
                    <a:pt x="1862967" y="4059370"/>
                    <a:pt x="1850136" y="4064959"/>
                    <a:pt x="1837539" y="4070786"/>
                  </a:cubicBezTo>
                  <a:lnTo>
                    <a:pt x="1772438" y="4070786"/>
                  </a:lnTo>
                  <a:cubicBezTo>
                    <a:pt x="1715914" y="4052996"/>
                    <a:pt x="1658265" y="4038247"/>
                    <a:pt x="1603057" y="4017045"/>
                  </a:cubicBezTo>
                  <a:cubicBezTo>
                    <a:pt x="1443742" y="3956069"/>
                    <a:pt x="1289242" y="3883195"/>
                    <a:pt x="1140860" y="3799040"/>
                  </a:cubicBezTo>
                  <a:close/>
                  <a:moveTo>
                    <a:pt x="1739844" y="0"/>
                  </a:moveTo>
                  <a:lnTo>
                    <a:pt x="1804997" y="0"/>
                  </a:lnTo>
                  <a:cubicBezTo>
                    <a:pt x="1817149" y="5248"/>
                    <a:pt x="1828930" y="12962"/>
                    <a:pt x="1841657" y="15455"/>
                  </a:cubicBezTo>
                  <a:cubicBezTo>
                    <a:pt x="2064094" y="58672"/>
                    <a:pt x="2518340" y="146684"/>
                    <a:pt x="2904468" y="221624"/>
                  </a:cubicBezTo>
                  <a:lnTo>
                    <a:pt x="970821" y="3694892"/>
                  </a:lnTo>
                  <a:cubicBezTo>
                    <a:pt x="712740" y="3526014"/>
                    <a:pt x="481612" y="3319171"/>
                    <a:pt x="285241" y="3081342"/>
                  </a:cubicBezTo>
                  <a:cubicBezTo>
                    <a:pt x="96180" y="2852948"/>
                    <a:pt x="-5031" y="2595766"/>
                    <a:pt x="193" y="2289912"/>
                  </a:cubicBezTo>
                  <a:cubicBezTo>
                    <a:pt x="10713" y="1674312"/>
                    <a:pt x="3316" y="1058427"/>
                    <a:pt x="3316" y="442597"/>
                  </a:cubicBezTo>
                  <a:lnTo>
                    <a:pt x="3316" y="351382"/>
                  </a:lnTo>
                  <a:cubicBezTo>
                    <a:pt x="410433" y="271274"/>
                    <a:pt x="806451" y="194337"/>
                    <a:pt x="1202076" y="115089"/>
                  </a:cubicBezTo>
                  <a:cubicBezTo>
                    <a:pt x="1381795" y="79089"/>
                    <a:pt x="1560621" y="38496"/>
                    <a:pt x="173984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E05BCE1B-FC0B-428A-8012-89E3AF3F64C5}"/>
                </a:ext>
              </a:extLst>
            </p:cNvPr>
            <p:cNvSpPr/>
            <p:nvPr/>
          </p:nvSpPr>
          <p:spPr>
            <a:xfrm flipH="1">
              <a:off x="3911600" y="736601"/>
              <a:ext cx="4368800" cy="5349292"/>
            </a:xfrm>
            <a:custGeom>
              <a:avLst/>
              <a:gdLst>
                <a:gd name="connsiteX0" fmla="*/ 1866900 w 3726656"/>
                <a:gd name="connsiteY0" fmla="*/ 0 h 4171950"/>
                <a:gd name="connsiteX1" fmla="*/ 1863328 w 3726656"/>
                <a:gd name="connsiteY1" fmla="*/ 711 h 4171950"/>
                <a:gd name="connsiteX2" fmla="*/ 1859756 w 3726656"/>
                <a:gd name="connsiteY2" fmla="*/ 0 h 4171950"/>
                <a:gd name="connsiteX3" fmla="*/ 1859753 w 3726656"/>
                <a:gd name="connsiteY3" fmla="*/ 1422 h 4171950"/>
                <a:gd name="connsiteX4" fmla="*/ 0 w 3726656"/>
                <a:gd name="connsiteY4" fmla="*/ 371475 h 4171950"/>
                <a:gd name="connsiteX5" fmla="*/ 0 w 3726656"/>
                <a:gd name="connsiteY5" fmla="*/ 2400300 h 4171950"/>
                <a:gd name="connsiteX6" fmla="*/ 1746277 w 3726656"/>
                <a:gd name="connsiteY6" fmla="*/ 4146194 h 4171950"/>
                <a:gd name="connsiteX7" fmla="*/ 1850243 w 3726656"/>
                <a:gd name="connsiteY7" fmla="*/ 4166769 h 4171950"/>
                <a:gd name="connsiteX8" fmla="*/ 1850231 w 3726656"/>
                <a:gd name="connsiteY8" fmla="*/ 4171950 h 4171950"/>
                <a:gd name="connsiteX9" fmla="*/ 1863328 w 3726656"/>
                <a:gd name="connsiteY9" fmla="*/ 4169358 h 4171950"/>
                <a:gd name="connsiteX10" fmla="*/ 1876425 w 3726656"/>
                <a:gd name="connsiteY10" fmla="*/ 4171950 h 4171950"/>
                <a:gd name="connsiteX11" fmla="*/ 1876413 w 3726656"/>
                <a:gd name="connsiteY11" fmla="*/ 4166769 h 4171950"/>
                <a:gd name="connsiteX12" fmla="*/ 1980379 w 3726656"/>
                <a:gd name="connsiteY12" fmla="*/ 4146194 h 4171950"/>
                <a:gd name="connsiteX13" fmla="*/ 3726656 w 3726656"/>
                <a:gd name="connsiteY13" fmla="*/ 2400300 h 4171950"/>
                <a:gd name="connsiteX14" fmla="*/ 3726656 w 3726656"/>
                <a:gd name="connsiteY14" fmla="*/ 371475 h 4171950"/>
                <a:gd name="connsiteX15" fmla="*/ 1866903 w 3726656"/>
                <a:gd name="connsiteY15" fmla="*/ 1422 h 417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6656" h="4171950">
                  <a:moveTo>
                    <a:pt x="1866900" y="0"/>
                  </a:moveTo>
                  <a:lnTo>
                    <a:pt x="1863328" y="711"/>
                  </a:lnTo>
                  <a:lnTo>
                    <a:pt x="1859756" y="0"/>
                  </a:lnTo>
                  <a:lnTo>
                    <a:pt x="1859753" y="1422"/>
                  </a:lnTo>
                  <a:lnTo>
                    <a:pt x="0" y="371475"/>
                  </a:lnTo>
                  <a:lnTo>
                    <a:pt x="0" y="2400300"/>
                  </a:lnTo>
                  <a:cubicBezTo>
                    <a:pt x="23813" y="3239691"/>
                    <a:pt x="1068958" y="3978622"/>
                    <a:pt x="1746277" y="4146194"/>
                  </a:cubicBezTo>
                  <a:lnTo>
                    <a:pt x="1850243" y="4166769"/>
                  </a:lnTo>
                  <a:lnTo>
                    <a:pt x="1850231" y="4171950"/>
                  </a:lnTo>
                  <a:lnTo>
                    <a:pt x="1863328" y="4169358"/>
                  </a:lnTo>
                  <a:lnTo>
                    <a:pt x="1876425" y="4171950"/>
                  </a:lnTo>
                  <a:lnTo>
                    <a:pt x="1876413" y="4166769"/>
                  </a:lnTo>
                  <a:lnTo>
                    <a:pt x="1980379" y="4146194"/>
                  </a:lnTo>
                  <a:cubicBezTo>
                    <a:pt x="2657698" y="3978622"/>
                    <a:pt x="3702843" y="3239691"/>
                    <a:pt x="3726656" y="2400300"/>
                  </a:cubicBezTo>
                  <a:lnTo>
                    <a:pt x="3726656" y="371475"/>
                  </a:lnTo>
                  <a:lnTo>
                    <a:pt x="1866903" y="1422"/>
                  </a:lnTo>
                  <a:close/>
                </a:path>
              </a:pathLst>
            </a:custGeom>
            <a:noFill/>
            <a:ln w="38100">
              <a:gradFill>
                <a:gsLst>
                  <a:gs pos="25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C65C9080-1681-4643-B3C2-4BB7FB3E5820}"/>
              </a:ext>
            </a:extLst>
          </p:cNvPr>
          <p:cNvSpPr/>
          <p:nvPr/>
        </p:nvSpPr>
        <p:spPr>
          <a:xfrm>
            <a:off x="5026414" y="2990175"/>
            <a:ext cx="2089150" cy="1193414"/>
          </a:xfrm>
          <a:custGeom>
            <a:avLst/>
            <a:gdLst>
              <a:gd name="connsiteX0" fmla="*/ 2780 w 2451100"/>
              <a:gd name="connsiteY0" fmla="*/ 698501 h 1400176"/>
              <a:gd name="connsiteX1" fmla="*/ 1225550 w 2451100"/>
              <a:gd name="connsiteY1" fmla="*/ 698501 h 1400176"/>
              <a:gd name="connsiteX2" fmla="*/ 2448320 w 2451100"/>
              <a:gd name="connsiteY2" fmla="*/ 698501 h 1400176"/>
              <a:gd name="connsiteX3" fmla="*/ 2451100 w 2451100"/>
              <a:gd name="connsiteY3" fmla="*/ 700089 h 1400176"/>
              <a:gd name="connsiteX4" fmla="*/ 1225550 w 2451100"/>
              <a:gd name="connsiteY4" fmla="*/ 1400176 h 1400176"/>
              <a:gd name="connsiteX5" fmla="*/ 0 w 2451100"/>
              <a:gd name="connsiteY5" fmla="*/ 700089 h 1400176"/>
              <a:gd name="connsiteX6" fmla="*/ 1225550 w 2451100"/>
              <a:gd name="connsiteY6" fmla="*/ 0 h 1400176"/>
              <a:gd name="connsiteX7" fmla="*/ 2448320 w 2451100"/>
              <a:gd name="connsiteY7" fmla="*/ 698500 h 1400176"/>
              <a:gd name="connsiteX8" fmla="*/ 1225550 w 2451100"/>
              <a:gd name="connsiteY8" fmla="*/ 698500 h 1400176"/>
              <a:gd name="connsiteX9" fmla="*/ 2780 w 2451100"/>
              <a:gd name="connsiteY9" fmla="*/ 698500 h 140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1100" h="1400176">
                <a:moveTo>
                  <a:pt x="2780" y="698501"/>
                </a:moveTo>
                <a:lnTo>
                  <a:pt x="1225550" y="698501"/>
                </a:lnTo>
                <a:lnTo>
                  <a:pt x="2448320" y="698501"/>
                </a:lnTo>
                <a:lnTo>
                  <a:pt x="2451100" y="700089"/>
                </a:lnTo>
                <a:lnTo>
                  <a:pt x="1225550" y="1400176"/>
                </a:lnTo>
                <a:lnTo>
                  <a:pt x="0" y="700089"/>
                </a:lnTo>
                <a:close/>
                <a:moveTo>
                  <a:pt x="1225550" y="0"/>
                </a:moveTo>
                <a:lnTo>
                  <a:pt x="2448320" y="698500"/>
                </a:lnTo>
                <a:lnTo>
                  <a:pt x="1225550" y="698500"/>
                </a:lnTo>
                <a:lnTo>
                  <a:pt x="2780" y="6985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"/>
                </a:schemeClr>
              </a:gs>
              <a:gs pos="50000">
                <a:schemeClr val="accent1">
                  <a:alpha val="30000"/>
                </a:schemeClr>
              </a:gs>
              <a:gs pos="100000">
                <a:schemeClr val="accent1"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1A5CE08-2195-4E95-9286-01011446FAC9}"/>
              </a:ext>
            </a:extLst>
          </p:cNvPr>
          <p:cNvSpPr/>
          <p:nvPr/>
        </p:nvSpPr>
        <p:spPr>
          <a:xfrm>
            <a:off x="5026414" y="3585528"/>
            <a:ext cx="2369" cy="1354"/>
          </a:xfrm>
          <a:custGeom>
            <a:avLst/>
            <a:gdLst>
              <a:gd name="connsiteX0" fmla="*/ 0 w 2780"/>
              <a:gd name="connsiteY0" fmla="*/ 0 h 1588"/>
              <a:gd name="connsiteX1" fmla="*/ 2780 w 2780"/>
              <a:gd name="connsiteY1" fmla="*/ 0 h 1588"/>
              <a:gd name="connsiteX2" fmla="*/ 0 w 2780"/>
              <a:gd name="connsiteY2" fmla="*/ 1588 h 1588"/>
              <a:gd name="connsiteX3" fmla="*/ 0 w 2780"/>
              <a:gd name="connsiteY3" fmla="*/ 0 h 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" h="1588">
                <a:moveTo>
                  <a:pt x="0" y="0"/>
                </a:moveTo>
                <a:lnTo>
                  <a:pt x="2780" y="0"/>
                </a:lnTo>
                <a:lnTo>
                  <a:pt x="0" y="158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4B4D8B98-3F2B-4BC9-84E3-447D3A7ED2F6}"/>
              </a:ext>
            </a:extLst>
          </p:cNvPr>
          <p:cNvSpPr/>
          <p:nvPr/>
        </p:nvSpPr>
        <p:spPr>
          <a:xfrm>
            <a:off x="7113195" y="3585528"/>
            <a:ext cx="2369" cy="1354"/>
          </a:xfrm>
          <a:custGeom>
            <a:avLst/>
            <a:gdLst>
              <a:gd name="connsiteX0" fmla="*/ 0 w 2780"/>
              <a:gd name="connsiteY0" fmla="*/ 0 h 1588"/>
              <a:gd name="connsiteX1" fmla="*/ 2780 w 2780"/>
              <a:gd name="connsiteY1" fmla="*/ 0 h 1588"/>
              <a:gd name="connsiteX2" fmla="*/ 2780 w 2780"/>
              <a:gd name="connsiteY2" fmla="*/ 1588 h 1588"/>
              <a:gd name="connsiteX3" fmla="*/ 0 w 2780"/>
              <a:gd name="connsiteY3" fmla="*/ 0 h 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" h="1588">
                <a:moveTo>
                  <a:pt x="0" y="0"/>
                </a:moveTo>
                <a:lnTo>
                  <a:pt x="2780" y="0"/>
                </a:lnTo>
                <a:lnTo>
                  <a:pt x="2780" y="158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B59A2817-46A8-4412-91AA-B7EF3483D3BE}"/>
              </a:ext>
            </a:extLst>
          </p:cNvPr>
          <p:cNvSpPr/>
          <p:nvPr/>
        </p:nvSpPr>
        <p:spPr>
          <a:xfrm>
            <a:off x="6070989" y="3586882"/>
            <a:ext cx="1044575" cy="1790119"/>
          </a:xfrm>
          <a:custGeom>
            <a:avLst/>
            <a:gdLst>
              <a:gd name="connsiteX0" fmla="*/ 1238250 w 1238250"/>
              <a:gd name="connsiteY0" fmla="*/ 0 h 2100262"/>
              <a:gd name="connsiteX1" fmla="*/ 1238250 w 1238250"/>
              <a:gd name="connsiteY1" fmla="*/ 1400175 h 2100262"/>
              <a:gd name="connsiteX2" fmla="*/ 12700 w 1238250"/>
              <a:gd name="connsiteY2" fmla="*/ 2100262 h 2100262"/>
              <a:gd name="connsiteX3" fmla="*/ 0 w 1238250"/>
              <a:gd name="connsiteY3" fmla="*/ 2093007 h 2100262"/>
              <a:gd name="connsiteX4" fmla="*/ 0 w 1238250"/>
              <a:gd name="connsiteY4" fmla="*/ 692832 h 2100262"/>
              <a:gd name="connsiteX5" fmla="*/ 12700 w 1238250"/>
              <a:gd name="connsiteY5" fmla="*/ 700087 h 2100262"/>
              <a:gd name="connsiteX6" fmla="*/ 1238250 w 1238250"/>
              <a:gd name="connsiteY6" fmla="*/ 0 h 2100262"/>
              <a:gd name="connsiteX0" fmla="*/ 1238250 w 1238250"/>
              <a:gd name="connsiteY0" fmla="*/ 0 h 2100262"/>
              <a:gd name="connsiteX1" fmla="*/ 1238250 w 1238250"/>
              <a:gd name="connsiteY1" fmla="*/ 1400175 h 2100262"/>
              <a:gd name="connsiteX2" fmla="*/ 12700 w 1238250"/>
              <a:gd name="connsiteY2" fmla="*/ 2100262 h 2100262"/>
              <a:gd name="connsiteX3" fmla="*/ 0 w 1238250"/>
              <a:gd name="connsiteY3" fmla="*/ 2093007 h 2100262"/>
              <a:gd name="connsiteX4" fmla="*/ 12700 w 1238250"/>
              <a:gd name="connsiteY4" fmla="*/ 700087 h 2100262"/>
              <a:gd name="connsiteX5" fmla="*/ 1238250 w 1238250"/>
              <a:gd name="connsiteY5" fmla="*/ 0 h 2100262"/>
              <a:gd name="connsiteX0" fmla="*/ 1225550 w 1225550"/>
              <a:gd name="connsiteY0" fmla="*/ 0 h 2100262"/>
              <a:gd name="connsiteX1" fmla="*/ 1225550 w 1225550"/>
              <a:gd name="connsiteY1" fmla="*/ 1400175 h 2100262"/>
              <a:gd name="connsiteX2" fmla="*/ 0 w 1225550"/>
              <a:gd name="connsiteY2" fmla="*/ 2100262 h 2100262"/>
              <a:gd name="connsiteX3" fmla="*/ 0 w 1225550"/>
              <a:gd name="connsiteY3" fmla="*/ 700087 h 2100262"/>
              <a:gd name="connsiteX4" fmla="*/ 1225550 w 1225550"/>
              <a:gd name="connsiteY4" fmla="*/ 0 h 210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550" h="2100262">
                <a:moveTo>
                  <a:pt x="1225550" y="0"/>
                </a:moveTo>
                <a:lnTo>
                  <a:pt x="1225550" y="1400175"/>
                </a:lnTo>
                <a:lnTo>
                  <a:pt x="0" y="2100262"/>
                </a:lnTo>
                <a:lnTo>
                  <a:pt x="0" y="700087"/>
                </a:lnTo>
                <a:lnTo>
                  <a:pt x="122555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5000"/>
                </a:scheme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277C869B-523F-4DC9-B727-880CA2C1AA27}"/>
              </a:ext>
            </a:extLst>
          </p:cNvPr>
          <p:cNvSpPr/>
          <p:nvPr/>
        </p:nvSpPr>
        <p:spPr>
          <a:xfrm>
            <a:off x="5026412" y="3586883"/>
            <a:ext cx="1042205" cy="1790118"/>
          </a:xfrm>
          <a:custGeom>
            <a:avLst/>
            <a:gdLst>
              <a:gd name="connsiteX0" fmla="*/ 0 w 1212850"/>
              <a:gd name="connsiteY0" fmla="*/ 0 h 2093007"/>
              <a:gd name="connsiteX1" fmla="*/ 1212850 w 1212850"/>
              <a:gd name="connsiteY1" fmla="*/ 692832 h 2093007"/>
              <a:gd name="connsiteX2" fmla="*/ 1212850 w 1212850"/>
              <a:gd name="connsiteY2" fmla="*/ 2093007 h 2093007"/>
              <a:gd name="connsiteX3" fmla="*/ 0 w 1212850"/>
              <a:gd name="connsiteY3" fmla="*/ 1400175 h 2093007"/>
              <a:gd name="connsiteX4" fmla="*/ 0 w 1212850"/>
              <a:gd name="connsiteY4" fmla="*/ 0 h 209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850" h="2093007">
                <a:moveTo>
                  <a:pt x="0" y="0"/>
                </a:moveTo>
                <a:lnTo>
                  <a:pt x="1212850" y="692832"/>
                </a:lnTo>
                <a:lnTo>
                  <a:pt x="1212850" y="2093007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1B456C58-1D0D-4578-994E-9EF90BAB9443}"/>
              </a:ext>
            </a:extLst>
          </p:cNvPr>
          <p:cNvSpPr/>
          <p:nvPr/>
        </p:nvSpPr>
        <p:spPr>
          <a:xfrm>
            <a:off x="6068617" y="4037946"/>
            <a:ext cx="2178843" cy="1339056"/>
          </a:xfrm>
          <a:custGeom>
            <a:avLst/>
            <a:gdLst>
              <a:gd name="connsiteX0" fmla="*/ 0 w 2152650"/>
              <a:gd name="connsiteY0" fmla="*/ 1289050 h 1289050"/>
              <a:gd name="connsiteX1" fmla="*/ 2152650 w 2152650"/>
              <a:gd name="connsiteY1" fmla="*/ 603250 h 1289050"/>
              <a:gd name="connsiteX2" fmla="*/ 1022350 w 2152650"/>
              <a:gd name="connsiteY2" fmla="*/ 0 h 1289050"/>
              <a:gd name="connsiteX3" fmla="*/ 1022350 w 2152650"/>
              <a:gd name="connsiteY3" fmla="*/ 736600 h 1289050"/>
              <a:gd name="connsiteX4" fmla="*/ 0 w 2152650"/>
              <a:gd name="connsiteY4" fmla="*/ 1289050 h 1289050"/>
              <a:gd name="connsiteX0" fmla="*/ 0 w 2178843"/>
              <a:gd name="connsiteY0" fmla="*/ 1339056 h 1339056"/>
              <a:gd name="connsiteX1" fmla="*/ 2178843 w 2178843"/>
              <a:gd name="connsiteY1" fmla="*/ 603250 h 1339056"/>
              <a:gd name="connsiteX2" fmla="*/ 1048543 w 2178843"/>
              <a:gd name="connsiteY2" fmla="*/ 0 h 1339056"/>
              <a:gd name="connsiteX3" fmla="*/ 1048543 w 2178843"/>
              <a:gd name="connsiteY3" fmla="*/ 736600 h 1339056"/>
              <a:gd name="connsiteX4" fmla="*/ 0 w 2178843"/>
              <a:gd name="connsiteY4" fmla="*/ 1339056 h 133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8843" h="1339056">
                <a:moveTo>
                  <a:pt x="0" y="1339056"/>
                </a:moveTo>
                <a:lnTo>
                  <a:pt x="2178843" y="603250"/>
                </a:lnTo>
                <a:lnTo>
                  <a:pt x="1048543" y="0"/>
                </a:lnTo>
                <a:lnTo>
                  <a:pt x="1048543" y="736600"/>
                </a:lnTo>
                <a:lnTo>
                  <a:pt x="0" y="133905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xmlns="" id="{56E086E1-46A0-466B-8D1B-933BB8FA54CB}"/>
              </a:ext>
            </a:extLst>
          </p:cNvPr>
          <p:cNvSpPr/>
          <p:nvPr/>
        </p:nvSpPr>
        <p:spPr>
          <a:xfrm>
            <a:off x="6068617" y="4774546"/>
            <a:ext cx="1179908" cy="602456"/>
          </a:xfrm>
          <a:custGeom>
            <a:avLst/>
            <a:gdLst>
              <a:gd name="connsiteX0" fmla="*/ 0 w 2152650"/>
              <a:gd name="connsiteY0" fmla="*/ 1289050 h 1289050"/>
              <a:gd name="connsiteX1" fmla="*/ 2152650 w 2152650"/>
              <a:gd name="connsiteY1" fmla="*/ 603250 h 1289050"/>
              <a:gd name="connsiteX2" fmla="*/ 1022350 w 2152650"/>
              <a:gd name="connsiteY2" fmla="*/ 0 h 1289050"/>
              <a:gd name="connsiteX3" fmla="*/ 1022350 w 2152650"/>
              <a:gd name="connsiteY3" fmla="*/ 736600 h 1289050"/>
              <a:gd name="connsiteX4" fmla="*/ 0 w 2152650"/>
              <a:gd name="connsiteY4" fmla="*/ 1289050 h 1289050"/>
              <a:gd name="connsiteX0" fmla="*/ 0 w 2178843"/>
              <a:gd name="connsiteY0" fmla="*/ 1339056 h 1339056"/>
              <a:gd name="connsiteX1" fmla="*/ 2178843 w 2178843"/>
              <a:gd name="connsiteY1" fmla="*/ 603250 h 1339056"/>
              <a:gd name="connsiteX2" fmla="*/ 1048543 w 2178843"/>
              <a:gd name="connsiteY2" fmla="*/ 0 h 1339056"/>
              <a:gd name="connsiteX3" fmla="*/ 1048543 w 2178843"/>
              <a:gd name="connsiteY3" fmla="*/ 736600 h 1339056"/>
              <a:gd name="connsiteX4" fmla="*/ 0 w 2178843"/>
              <a:gd name="connsiteY4" fmla="*/ 1339056 h 1339056"/>
              <a:gd name="connsiteX0" fmla="*/ 0 w 2178843"/>
              <a:gd name="connsiteY0" fmla="*/ 735806 h 735806"/>
              <a:gd name="connsiteX1" fmla="*/ 2178843 w 2178843"/>
              <a:gd name="connsiteY1" fmla="*/ 0 h 735806"/>
              <a:gd name="connsiteX2" fmla="*/ 1048543 w 2178843"/>
              <a:gd name="connsiteY2" fmla="*/ 133350 h 735806"/>
              <a:gd name="connsiteX3" fmla="*/ 0 w 2178843"/>
              <a:gd name="connsiteY3" fmla="*/ 735806 h 735806"/>
              <a:gd name="connsiteX0" fmla="*/ 0 w 2178843"/>
              <a:gd name="connsiteY0" fmla="*/ 735806 h 735806"/>
              <a:gd name="connsiteX1" fmla="*/ 1179908 w 2178843"/>
              <a:gd name="connsiteY1" fmla="*/ 328709 h 735806"/>
              <a:gd name="connsiteX2" fmla="*/ 2178843 w 2178843"/>
              <a:gd name="connsiteY2" fmla="*/ 0 h 735806"/>
              <a:gd name="connsiteX3" fmla="*/ 1048543 w 2178843"/>
              <a:gd name="connsiteY3" fmla="*/ 133350 h 735806"/>
              <a:gd name="connsiteX4" fmla="*/ 0 w 2178843"/>
              <a:gd name="connsiteY4" fmla="*/ 735806 h 735806"/>
              <a:gd name="connsiteX0" fmla="*/ 0 w 1179908"/>
              <a:gd name="connsiteY0" fmla="*/ 602456 h 602456"/>
              <a:gd name="connsiteX1" fmla="*/ 1179908 w 1179908"/>
              <a:gd name="connsiteY1" fmla="*/ 195359 h 602456"/>
              <a:gd name="connsiteX2" fmla="*/ 1048543 w 1179908"/>
              <a:gd name="connsiteY2" fmla="*/ 0 h 602456"/>
              <a:gd name="connsiteX3" fmla="*/ 0 w 1179908"/>
              <a:gd name="connsiteY3" fmla="*/ 602456 h 60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908" h="602456">
                <a:moveTo>
                  <a:pt x="0" y="602456"/>
                </a:moveTo>
                <a:lnTo>
                  <a:pt x="1179908" y="195359"/>
                </a:lnTo>
                <a:lnTo>
                  <a:pt x="1048543" y="0"/>
                </a:lnTo>
                <a:lnTo>
                  <a:pt x="0" y="60245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80000"/>
                </a:schemeClr>
              </a:gs>
              <a:gs pos="49000">
                <a:schemeClr val="accent1">
                  <a:alpha val="39000"/>
                </a:schemeClr>
              </a:gs>
              <a:gs pos="87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xmlns="" id="{D3AA8280-5BB0-4108-B46B-16730696431C}"/>
              </a:ext>
            </a:extLst>
          </p:cNvPr>
          <p:cNvSpPr/>
          <p:nvPr/>
        </p:nvSpPr>
        <p:spPr>
          <a:xfrm rot="3215891">
            <a:off x="4630232" y="6175525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xmlns="" id="{9B3A5AE2-FE03-40A8-BFA9-F8357FEE986C}"/>
              </a:ext>
            </a:extLst>
          </p:cNvPr>
          <p:cNvSpPr/>
          <p:nvPr/>
        </p:nvSpPr>
        <p:spPr>
          <a:xfrm rot="3667468">
            <a:off x="6613421" y="3059046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xmlns="" id="{154D9830-3C83-4C16-9A9C-4015AA44A2E2}"/>
              </a:ext>
            </a:extLst>
          </p:cNvPr>
          <p:cNvSpPr/>
          <p:nvPr/>
        </p:nvSpPr>
        <p:spPr>
          <a:xfrm rot="11468393">
            <a:off x="7497034" y="5156413"/>
            <a:ext cx="520440" cy="52042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F6D8CC8C-9B0B-4C25-AEDB-147A4240E263}"/>
              </a:ext>
            </a:extLst>
          </p:cNvPr>
          <p:cNvSpPr/>
          <p:nvPr/>
        </p:nvSpPr>
        <p:spPr>
          <a:xfrm rot="18389171">
            <a:off x="4656861" y="4815742"/>
            <a:ext cx="180219" cy="180215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2436FF56-2ADA-4337-B820-31399336DDC5}"/>
              </a:ext>
            </a:extLst>
          </p:cNvPr>
          <p:cNvSpPr txBox="1"/>
          <p:nvPr/>
        </p:nvSpPr>
        <p:spPr>
          <a:xfrm>
            <a:off x="1182519" y="3039967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 algn="ctr">
              <a:defRPr sz="22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 algn="r"/>
            <a:r>
              <a:rPr lang="zh-CN" altLang="en-US" sz="2000" dirty="0"/>
              <a:t>如实详细讲述情况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E4982D38-F9B2-43DD-B29F-60AEAE49FE08}"/>
              </a:ext>
            </a:extLst>
          </p:cNvPr>
          <p:cNvSpPr txBox="1"/>
          <p:nvPr/>
        </p:nvSpPr>
        <p:spPr>
          <a:xfrm>
            <a:off x="1182519" y="3443905"/>
            <a:ext cx="293370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r"/>
            <a:r>
              <a:rPr lang="zh-CN" altLang="en-US" dirty="0"/>
              <a:t>应如实详细讲述患病情况和就医过程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D2843307-CE6C-428A-B7C1-EBF665DC1EFA}"/>
              </a:ext>
            </a:extLst>
          </p:cNvPr>
          <p:cNvSpPr txBox="1"/>
          <p:nvPr/>
        </p:nvSpPr>
        <p:spPr>
          <a:xfrm>
            <a:off x="1182519" y="4744966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 algn="ctr">
              <a:defRPr sz="22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 algn="r"/>
            <a:r>
              <a:rPr lang="zh-CN" altLang="en-US" sz="2000"/>
              <a:t>近期各类接触史</a:t>
            </a:r>
            <a:endParaRPr lang="zh-CN" altLang="en-US" sz="2000" dirty="0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D351A27F-D89A-45CB-A4F8-150CCDB4F332}"/>
              </a:ext>
            </a:extLst>
          </p:cNvPr>
          <p:cNvSpPr txBox="1"/>
          <p:nvPr/>
        </p:nvSpPr>
        <p:spPr>
          <a:xfrm>
            <a:off x="559726" y="5148904"/>
            <a:ext cx="355649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r"/>
            <a:r>
              <a:rPr lang="zh-CN" altLang="en-US"/>
              <a:t>肺炎患者或疑似患者的接触史、动物接触史</a:t>
            </a:r>
            <a:endParaRPr lang="zh-CN" altLang="en-US" dirty="0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E34AA138-BE92-4B7D-BFB7-5AE3F2A412A1}"/>
              </a:ext>
            </a:extLst>
          </p:cNvPr>
          <p:cNvSpPr txBox="1"/>
          <p:nvPr/>
        </p:nvSpPr>
        <p:spPr>
          <a:xfrm>
            <a:off x="8145288" y="3039967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 algn="ctr">
              <a:defRPr sz="22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 algn="l"/>
            <a:r>
              <a:rPr lang="zh-CN" altLang="en-US" sz="2000"/>
              <a:t>近期旅行和居住史</a:t>
            </a:r>
            <a:endParaRPr lang="zh-CN" altLang="en-US" sz="2000" dirty="0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B19B4495-7509-42B7-99BC-80C8AD2ADBCE}"/>
              </a:ext>
            </a:extLst>
          </p:cNvPr>
          <p:cNvSpPr txBox="1"/>
          <p:nvPr/>
        </p:nvSpPr>
        <p:spPr>
          <a:xfrm>
            <a:off x="8145288" y="3443905"/>
            <a:ext cx="293370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/>
              <a:t>应告知医生近期的武汉旅行和居住史</a:t>
            </a:r>
            <a:endParaRPr lang="zh-CN" altLang="en-US" dirty="0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DAFEA4D6-D9BF-4F22-A222-4D5C886D2D66}"/>
              </a:ext>
            </a:extLst>
          </p:cNvPr>
          <p:cNvSpPr txBox="1"/>
          <p:nvPr/>
        </p:nvSpPr>
        <p:spPr>
          <a:xfrm>
            <a:off x="8145288" y="4744966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 algn="ctr">
              <a:defRPr sz="22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 algn="l"/>
            <a:r>
              <a:rPr lang="zh-CN" altLang="en-US" sz="2000"/>
              <a:t>全程佩戴外科口罩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3D40A591-6C78-40AB-B886-D51E044775AB}"/>
              </a:ext>
            </a:extLst>
          </p:cNvPr>
          <p:cNvSpPr txBox="1"/>
          <p:nvPr/>
        </p:nvSpPr>
        <p:spPr>
          <a:xfrm>
            <a:off x="8145288" y="5148904"/>
            <a:ext cx="385621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/>
              <a:t>诊疗过程中应全程佩戴外科口罩，以保护自己和他人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FFD44D1-1E79-48F7-B63F-5B4592080501}"/>
              </a:ext>
            </a:extLst>
          </p:cNvPr>
          <p:cNvGrpSpPr/>
          <p:nvPr/>
        </p:nvGrpSpPr>
        <p:grpSpPr>
          <a:xfrm>
            <a:off x="3363009" y="2468483"/>
            <a:ext cx="732259" cy="542438"/>
            <a:chOff x="3363009" y="2468483"/>
            <a:chExt cx="732259" cy="542438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4ABCE621-AA3F-49AD-A274-7F93E3A2F7E2}"/>
                </a:ext>
              </a:extLst>
            </p:cNvPr>
            <p:cNvSpPr/>
            <p:nvPr/>
          </p:nvSpPr>
          <p:spPr>
            <a:xfrm>
              <a:off x="3541549" y="2468483"/>
              <a:ext cx="494363" cy="471465"/>
            </a:xfrm>
            <a:custGeom>
              <a:avLst/>
              <a:gdLst>
                <a:gd name="connsiteX0" fmla="*/ 622202 w 852034"/>
                <a:gd name="connsiteY0" fmla="*/ 454083 h 812570"/>
                <a:gd name="connsiteX1" fmla="*/ 502548 w 852034"/>
                <a:gd name="connsiteY1" fmla="*/ 573578 h 812570"/>
                <a:gd name="connsiteX2" fmla="*/ 622202 w 852034"/>
                <a:gd name="connsiteY2" fmla="*/ 693074 h 812570"/>
                <a:gd name="connsiteX3" fmla="*/ 741857 w 852034"/>
                <a:gd name="connsiteY3" fmla="*/ 573578 h 812570"/>
                <a:gd name="connsiteX4" fmla="*/ 622202 w 852034"/>
                <a:gd name="connsiteY4" fmla="*/ 454083 h 812570"/>
                <a:gd name="connsiteX5" fmla="*/ 143585 w 852034"/>
                <a:gd name="connsiteY5" fmla="*/ 430183 h 812570"/>
                <a:gd name="connsiteX6" fmla="*/ 382894 w 852034"/>
                <a:gd name="connsiteY6" fmla="*/ 430183 h 812570"/>
                <a:gd name="connsiteX7" fmla="*/ 382894 w 852034"/>
                <a:gd name="connsiteY7" fmla="*/ 477982 h 812570"/>
                <a:gd name="connsiteX8" fmla="*/ 143585 w 852034"/>
                <a:gd name="connsiteY8" fmla="*/ 477982 h 812570"/>
                <a:gd name="connsiteX9" fmla="*/ 622202 w 852034"/>
                <a:gd name="connsiteY9" fmla="*/ 406284 h 812570"/>
                <a:gd name="connsiteX10" fmla="*/ 789718 w 852034"/>
                <a:gd name="connsiteY10" fmla="*/ 573578 h 812570"/>
                <a:gd name="connsiteX11" fmla="*/ 776332 w 852034"/>
                <a:gd name="connsiteY11" fmla="*/ 638031 h 812570"/>
                <a:gd name="connsiteX12" fmla="*/ 753024 w 852034"/>
                <a:gd name="connsiteY12" fmla="*/ 672250 h 812570"/>
                <a:gd name="connsiteX13" fmla="*/ 852034 w 852034"/>
                <a:gd name="connsiteY13" fmla="*/ 771129 h 812570"/>
                <a:gd name="connsiteX14" fmla="*/ 818244 w 852034"/>
                <a:gd name="connsiteY14" fmla="*/ 804970 h 812570"/>
                <a:gd name="connsiteX15" fmla="*/ 718812 w 852034"/>
                <a:gd name="connsiteY15" fmla="*/ 705717 h 812570"/>
                <a:gd name="connsiteX16" fmla="*/ 686741 w 852034"/>
                <a:gd name="connsiteY16" fmla="*/ 727504 h 812570"/>
                <a:gd name="connsiteX17" fmla="*/ 622202 w 852034"/>
                <a:gd name="connsiteY17" fmla="*/ 740872 h 812570"/>
                <a:gd name="connsiteX18" fmla="*/ 454686 w 852034"/>
                <a:gd name="connsiteY18" fmla="*/ 573578 h 812570"/>
                <a:gd name="connsiteX19" fmla="*/ 622202 w 852034"/>
                <a:gd name="connsiteY19" fmla="*/ 406284 h 812570"/>
                <a:gd name="connsiteX20" fmla="*/ 143585 w 852034"/>
                <a:gd name="connsiteY20" fmla="*/ 286789 h 812570"/>
                <a:gd name="connsiteX21" fmla="*/ 382894 w 852034"/>
                <a:gd name="connsiteY21" fmla="*/ 286789 h 812570"/>
                <a:gd name="connsiteX22" fmla="*/ 382894 w 852034"/>
                <a:gd name="connsiteY22" fmla="*/ 334587 h 812570"/>
                <a:gd name="connsiteX23" fmla="*/ 143585 w 852034"/>
                <a:gd name="connsiteY23" fmla="*/ 334587 h 812570"/>
                <a:gd name="connsiteX24" fmla="*/ 143585 w 852034"/>
                <a:gd name="connsiteY24" fmla="*/ 143394 h 812570"/>
                <a:gd name="connsiteX25" fmla="*/ 531265 w 852034"/>
                <a:gd name="connsiteY25" fmla="*/ 143394 h 812570"/>
                <a:gd name="connsiteX26" fmla="*/ 531265 w 852034"/>
                <a:gd name="connsiteY26" fmla="*/ 191192 h 812570"/>
                <a:gd name="connsiteX27" fmla="*/ 143585 w 852034"/>
                <a:gd name="connsiteY27" fmla="*/ 191192 h 812570"/>
                <a:gd name="connsiteX28" fmla="*/ 95723 w 852034"/>
                <a:gd name="connsiteY28" fmla="*/ 0 h 812570"/>
                <a:gd name="connsiteX29" fmla="*/ 717926 w 852034"/>
                <a:gd name="connsiteY29" fmla="*/ 0 h 812570"/>
                <a:gd name="connsiteX30" fmla="*/ 813649 w 852034"/>
                <a:gd name="connsiteY30" fmla="*/ 95596 h 812570"/>
                <a:gd name="connsiteX31" fmla="*/ 813649 w 852034"/>
                <a:gd name="connsiteY31" fmla="*/ 430184 h 812570"/>
                <a:gd name="connsiteX32" fmla="*/ 765788 w 852034"/>
                <a:gd name="connsiteY32" fmla="*/ 430184 h 812570"/>
                <a:gd name="connsiteX33" fmla="*/ 765788 w 852034"/>
                <a:gd name="connsiteY33" fmla="*/ 95596 h 812570"/>
                <a:gd name="connsiteX34" fmla="*/ 717926 w 852034"/>
                <a:gd name="connsiteY34" fmla="*/ 47798 h 812570"/>
                <a:gd name="connsiteX35" fmla="*/ 95723 w 852034"/>
                <a:gd name="connsiteY35" fmla="*/ 47798 h 812570"/>
                <a:gd name="connsiteX36" fmla="*/ 47862 w 852034"/>
                <a:gd name="connsiteY36" fmla="*/ 95596 h 812570"/>
                <a:gd name="connsiteX37" fmla="*/ 47862 w 852034"/>
                <a:gd name="connsiteY37" fmla="*/ 716974 h 812570"/>
                <a:gd name="connsiteX38" fmla="*/ 95723 w 852034"/>
                <a:gd name="connsiteY38" fmla="*/ 764772 h 812570"/>
                <a:gd name="connsiteX39" fmla="*/ 526479 w 852034"/>
                <a:gd name="connsiteY39" fmla="*/ 764772 h 812570"/>
                <a:gd name="connsiteX40" fmla="*/ 526479 w 852034"/>
                <a:gd name="connsiteY40" fmla="*/ 812570 h 812570"/>
                <a:gd name="connsiteX41" fmla="*/ 95723 w 852034"/>
                <a:gd name="connsiteY41" fmla="*/ 812570 h 812570"/>
                <a:gd name="connsiteX42" fmla="*/ 0 w 852034"/>
                <a:gd name="connsiteY42" fmla="*/ 716974 h 812570"/>
                <a:gd name="connsiteX43" fmla="*/ 0 w 852034"/>
                <a:gd name="connsiteY43" fmla="*/ 95596 h 812570"/>
                <a:gd name="connsiteX44" fmla="*/ 95723 w 852034"/>
                <a:gd name="connsiteY44" fmla="*/ 0 h 81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52034" h="812570">
                  <a:moveTo>
                    <a:pt x="622202" y="454083"/>
                  </a:moveTo>
                  <a:cubicBezTo>
                    <a:pt x="555196" y="454083"/>
                    <a:pt x="502548" y="506661"/>
                    <a:pt x="502548" y="573578"/>
                  </a:cubicBezTo>
                  <a:cubicBezTo>
                    <a:pt x="502548" y="640496"/>
                    <a:pt x="555196" y="693074"/>
                    <a:pt x="622202" y="693074"/>
                  </a:cubicBezTo>
                  <a:cubicBezTo>
                    <a:pt x="689209" y="693074"/>
                    <a:pt x="741857" y="640496"/>
                    <a:pt x="741857" y="573578"/>
                  </a:cubicBezTo>
                  <a:cubicBezTo>
                    <a:pt x="741857" y="506661"/>
                    <a:pt x="689209" y="454083"/>
                    <a:pt x="622202" y="454083"/>
                  </a:cubicBezTo>
                  <a:close/>
                  <a:moveTo>
                    <a:pt x="143585" y="430183"/>
                  </a:moveTo>
                  <a:lnTo>
                    <a:pt x="382894" y="430183"/>
                  </a:lnTo>
                  <a:lnTo>
                    <a:pt x="382894" y="477982"/>
                  </a:lnTo>
                  <a:lnTo>
                    <a:pt x="143585" y="477982"/>
                  </a:lnTo>
                  <a:close/>
                  <a:moveTo>
                    <a:pt x="622202" y="406284"/>
                  </a:moveTo>
                  <a:cubicBezTo>
                    <a:pt x="713139" y="406284"/>
                    <a:pt x="789718" y="482761"/>
                    <a:pt x="789718" y="573578"/>
                  </a:cubicBezTo>
                  <a:cubicBezTo>
                    <a:pt x="789718" y="596282"/>
                    <a:pt x="784932" y="618090"/>
                    <a:pt x="776332" y="638031"/>
                  </a:cubicBezTo>
                  <a:lnTo>
                    <a:pt x="753024" y="672250"/>
                  </a:lnTo>
                  <a:lnTo>
                    <a:pt x="852034" y="771129"/>
                  </a:lnTo>
                  <a:lnTo>
                    <a:pt x="818244" y="804970"/>
                  </a:lnTo>
                  <a:lnTo>
                    <a:pt x="718812" y="705717"/>
                  </a:lnTo>
                  <a:lnTo>
                    <a:pt x="686741" y="727504"/>
                  </a:lnTo>
                  <a:cubicBezTo>
                    <a:pt x="666773" y="736092"/>
                    <a:pt x="644937" y="740872"/>
                    <a:pt x="622202" y="740872"/>
                  </a:cubicBezTo>
                  <a:cubicBezTo>
                    <a:pt x="531265" y="740872"/>
                    <a:pt x="454686" y="664395"/>
                    <a:pt x="454686" y="573578"/>
                  </a:cubicBezTo>
                  <a:cubicBezTo>
                    <a:pt x="454686" y="482761"/>
                    <a:pt x="531265" y="406284"/>
                    <a:pt x="622202" y="406284"/>
                  </a:cubicBezTo>
                  <a:close/>
                  <a:moveTo>
                    <a:pt x="143585" y="286789"/>
                  </a:moveTo>
                  <a:lnTo>
                    <a:pt x="382894" y="286789"/>
                  </a:lnTo>
                  <a:lnTo>
                    <a:pt x="382894" y="334587"/>
                  </a:lnTo>
                  <a:lnTo>
                    <a:pt x="143585" y="334587"/>
                  </a:lnTo>
                  <a:close/>
                  <a:moveTo>
                    <a:pt x="143585" y="143394"/>
                  </a:moveTo>
                  <a:lnTo>
                    <a:pt x="531265" y="143394"/>
                  </a:lnTo>
                  <a:lnTo>
                    <a:pt x="531265" y="191192"/>
                  </a:lnTo>
                  <a:lnTo>
                    <a:pt x="143585" y="191192"/>
                  </a:lnTo>
                  <a:close/>
                  <a:moveTo>
                    <a:pt x="95723" y="0"/>
                  </a:moveTo>
                  <a:lnTo>
                    <a:pt x="717926" y="0"/>
                  </a:lnTo>
                  <a:cubicBezTo>
                    <a:pt x="770574" y="0"/>
                    <a:pt x="813649" y="43018"/>
                    <a:pt x="813649" y="95596"/>
                  </a:cubicBezTo>
                  <a:lnTo>
                    <a:pt x="813649" y="430184"/>
                  </a:lnTo>
                  <a:lnTo>
                    <a:pt x="765788" y="430184"/>
                  </a:lnTo>
                  <a:lnTo>
                    <a:pt x="765788" y="95596"/>
                  </a:lnTo>
                  <a:cubicBezTo>
                    <a:pt x="765788" y="66918"/>
                    <a:pt x="746643" y="47798"/>
                    <a:pt x="717926" y="47798"/>
                  </a:cubicBezTo>
                  <a:lnTo>
                    <a:pt x="95723" y="47798"/>
                  </a:lnTo>
                  <a:cubicBezTo>
                    <a:pt x="67006" y="47798"/>
                    <a:pt x="47862" y="66918"/>
                    <a:pt x="47862" y="95596"/>
                  </a:cubicBezTo>
                  <a:lnTo>
                    <a:pt x="47862" y="716974"/>
                  </a:lnTo>
                  <a:cubicBezTo>
                    <a:pt x="47862" y="745653"/>
                    <a:pt x="67006" y="764772"/>
                    <a:pt x="95723" y="764772"/>
                  </a:cubicBezTo>
                  <a:lnTo>
                    <a:pt x="526479" y="764772"/>
                  </a:lnTo>
                  <a:lnTo>
                    <a:pt x="526479" y="812570"/>
                  </a:lnTo>
                  <a:lnTo>
                    <a:pt x="95723" y="812570"/>
                  </a:lnTo>
                  <a:cubicBezTo>
                    <a:pt x="43076" y="812570"/>
                    <a:pt x="0" y="769552"/>
                    <a:pt x="0" y="716974"/>
                  </a:cubicBezTo>
                  <a:lnTo>
                    <a:pt x="0" y="95596"/>
                  </a:lnTo>
                  <a:cubicBezTo>
                    <a:pt x="0" y="43018"/>
                    <a:pt x="43076" y="0"/>
                    <a:pt x="9572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xmlns="" id="{EA4A8684-DD6D-486C-B030-8CEC8ADA6EA2}"/>
                </a:ext>
              </a:extLst>
            </p:cNvPr>
            <p:cNvGrpSpPr/>
            <p:nvPr/>
          </p:nvGrpSpPr>
          <p:grpSpPr>
            <a:xfrm>
              <a:off x="3363009" y="2515635"/>
              <a:ext cx="732259" cy="495286"/>
              <a:chOff x="3363009" y="2515635"/>
              <a:chExt cx="732259" cy="495286"/>
            </a:xfrm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xmlns="" id="{34F371AD-B412-4583-BE4A-86BF6A122227}"/>
                  </a:ext>
                </a:extLst>
              </p:cNvPr>
              <p:cNvSpPr/>
              <p:nvPr/>
            </p:nvSpPr>
            <p:spPr>
              <a:xfrm>
                <a:off x="4047251" y="2515635"/>
                <a:ext cx="48017" cy="4801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6C270948-6A5A-44B6-8719-200BA6819809}"/>
                  </a:ext>
                </a:extLst>
              </p:cNvPr>
              <p:cNvSpPr/>
              <p:nvPr/>
            </p:nvSpPr>
            <p:spPr>
              <a:xfrm>
                <a:off x="3910502" y="2991061"/>
                <a:ext cx="19860" cy="198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9436EDF3-154F-4BA8-A60E-0E455EFC818F}"/>
                  </a:ext>
                </a:extLst>
              </p:cNvPr>
              <p:cNvSpPr/>
              <p:nvPr/>
            </p:nvSpPr>
            <p:spPr>
              <a:xfrm>
                <a:off x="3363009" y="2790630"/>
                <a:ext cx="33900" cy="339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xmlns="" id="{66083D54-3199-481D-8F02-4EA7AD5DFB40}"/>
                  </a:ext>
                </a:extLst>
              </p:cNvPr>
              <p:cNvCxnSpPr>
                <a:stCxn id="190" idx="3"/>
                <a:endCxn id="192" idx="7"/>
              </p:cNvCxnSpPr>
              <p:nvPr/>
            </p:nvCxnSpPr>
            <p:spPr>
              <a:xfrm flipH="1">
                <a:off x="3391944" y="2556620"/>
                <a:ext cx="662339" cy="23897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xmlns="" id="{421326F5-B7DF-4FEA-95A2-5D65E1F6CA5C}"/>
                  </a:ext>
                </a:extLst>
              </p:cNvPr>
              <p:cNvCxnSpPr>
                <a:cxnSpLocks/>
                <a:stCxn id="190" idx="3"/>
                <a:endCxn id="191" idx="1"/>
              </p:cNvCxnSpPr>
              <p:nvPr/>
            </p:nvCxnSpPr>
            <p:spPr>
              <a:xfrm flipH="1">
                <a:off x="3913410" y="2556620"/>
                <a:ext cx="140873" cy="43734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xmlns="" id="{E4C74F10-39E9-4B62-B0F9-F609DA278A9E}"/>
                  </a:ext>
                </a:extLst>
              </p:cNvPr>
              <p:cNvCxnSpPr>
                <a:cxnSpLocks/>
                <a:stCxn id="192" idx="7"/>
                <a:endCxn id="191" idx="0"/>
              </p:cNvCxnSpPr>
              <p:nvPr/>
            </p:nvCxnSpPr>
            <p:spPr>
              <a:xfrm>
                <a:off x="3391944" y="2795595"/>
                <a:ext cx="528488" cy="19546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DA4A787-D7D5-4CCB-BE33-AE7ECF6AF1D1}"/>
              </a:ext>
            </a:extLst>
          </p:cNvPr>
          <p:cNvGrpSpPr/>
          <p:nvPr/>
        </p:nvGrpSpPr>
        <p:grpSpPr>
          <a:xfrm>
            <a:off x="3622036" y="4252658"/>
            <a:ext cx="540145" cy="415896"/>
            <a:chOff x="3622036" y="4252658"/>
            <a:chExt cx="540145" cy="415896"/>
          </a:xfrm>
        </p:grpSpPr>
        <p:sp>
          <p:nvSpPr>
            <p:cNvPr id="189" name="图形 6">
              <a:extLst>
                <a:ext uri="{FF2B5EF4-FFF2-40B4-BE49-F238E27FC236}">
                  <a16:creationId xmlns:a16="http://schemas.microsoft.com/office/drawing/2014/main" xmlns="" id="{33B79E3D-A13E-4B0A-AF45-B76269403CC7}"/>
                </a:ext>
              </a:extLst>
            </p:cNvPr>
            <p:cNvSpPr/>
            <p:nvPr/>
          </p:nvSpPr>
          <p:spPr>
            <a:xfrm>
              <a:off x="3622036" y="4254682"/>
              <a:ext cx="413876" cy="413872"/>
            </a:xfrm>
            <a:custGeom>
              <a:avLst/>
              <a:gdLst>
                <a:gd name="connsiteX0" fmla="*/ 180601 w 713314"/>
                <a:gd name="connsiteY0" fmla="*/ 713308 h 713307"/>
                <a:gd name="connsiteX1" fmla="*/ 54179 w 713314"/>
                <a:gd name="connsiteY1" fmla="*/ 659136 h 713307"/>
                <a:gd name="connsiteX2" fmla="*/ 51192 w 713314"/>
                <a:gd name="connsiteY2" fmla="*/ 404809 h 713307"/>
                <a:gd name="connsiteX3" fmla="*/ 54179 w 713314"/>
                <a:gd name="connsiteY3" fmla="*/ 401823 h 713307"/>
                <a:gd name="connsiteX4" fmla="*/ 148978 w 713314"/>
                <a:gd name="connsiteY4" fmla="*/ 307023 h 713307"/>
                <a:gd name="connsiteX5" fmla="*/ 212223 w 713314"/>
                <a:gd name="connsiteY5" fmla="*/ 370200 h 713307"/>
                <a:gd name="connsiteX6" fmla="*/ 117424 w 713314"/>
                <a:gd name="connsiteY6" fmla="*/ 465000 h 713307"/>
                <a:gd name="connsiteX7" fmla="*/ 114402 w 713314"/>
                <a:gd name="connsiteY7" fmla="*/ 588400 h 713307"/>
                <a:gd name="connsiteX8" fmla="*/ 117424 w 713314"/>
                <a:gd name="connsiteY8" fmla="*/ 591422 h 713307"/>
                <a:gd name="connsiteX9" fmla="*/ 240826 w 713314"/>
                <a:gd name="connsiteY9" fmla="*/ 594375 h 713307"/>
                <a:gd name="connsiteX10" fmla="*/ 243778 w 713314"/>
                <a:gd name="connsiteY10" fmla="*/ 591422 h 713307"/>
                <a:gd name="connsiteX11" fmla="*/ 370200 w 713314"/>
                <a:gd name="connsiteY11" fmla="*/ 465000 h 713307"/>
                <a:gd name="connsiteX12" fmla="*/ 397286 w 713314"/>
                <a:gd name="connsiteY12" fmla="*/ 401823 h 713307"/>
                <a:gd name="connsiteX13" fmla="*/ 374737 w 713314"/>
                <a:gd name="connsiteY13" fmla="*/ 338578 h 713307"/>
                <a:gd name="connsiteX14" fmla="*/ 325035 w 713314"/>
                <a:gd name="connsiteY14" fmla="*/ 293480 h 713307"/>
                <a:gd name="connsiteX15" fmla="*/ 388280 w 713314"/>
                <a:gd name="connsiteY15" fmla="*/ 230235 h 713307"/>
                <a:gd name="connsiteX16" fmla="*/ 437914 w 713314"/>
                <a:gd name="connsiteY16" fmla="*/ 279937 h 713307"/>
                <a:gd name="connsiteX17" fmla="*/ 487549 w 713314"/>
                <a:gd name="connsiteY17" fmla="*/ 406292 h 713307"/>
                <a:gd name="connsiteX18" fmla="*/ 433378 w 713314"/>
                <a:gd name="connsiteY18" fmla="*/ 532714 h 713307"/>
                <a:gd name="connsiteX19" fmla="*/ 307023 w 713314"/>
                <a:gd name="connsiteY19" fmla="*/ 659136 h 713307"/>
                <a:gd name="connsiteX20" fmla="*/ 180601 w 713314"/>
                <a:gd name="connsiteY20" fmla="*/ 713308 h 713307"/>
                <a:gd name="connsiteX21" fmla="*/ 325035 w 713314"/>
                <a:gd name="connsiteY21" fmla="*/ 483080 h 713307"/>
                <a:gd name="connsiteX22" fmla="*/ 275401 w 713314"/>
                <a:gd name="connsiteY22" fmla="*/ 437914 h 713307"/>
                <a:gd name="connsiteX23" fmla="*/ 272414 w 713314"/>
                <a:gd name="connsiteY23" fmla="*/ 183588 h 713307"/>
                <a:gd name="connsiteX24" fmla="*/ 275401 w 713314"/>
                <a:gd name="connsiteY24" fmla="*/ 180601 h 713307"/>
                <a:gd name="connsiteX25" fmla="*/ 401823 w 713314"/>
                <a:gd name="connsiteY25" fmla="*/ 54179 h 713307"/>
                <a:gd name="connsiteX26" fmla="*/ 656150 w 713314"/>
                <a:gd name="connsiteY26" fmla="*/ 51192 h 713307"/>
                <a:gd name="connsiteX27" fmla="*/ 659136 w 713314"/>
                <a:gd name="connsiteY27" fmla="*/ 54179 h 713307"/>
                <a:gd name="connsiteX28" fmla="*/ 662123 w 713314"/>
                <a:gd name="connsiteY28" fmla="*/ 308505 h 713307"/>
                <a:gd name="connsiteX29" fmla="*/ 659136 w 713314"/>
                <a:gd name="connsiteY29" fmla="*/ 311492 h 713307"/>
                <a:gd name="connsiteX30" fmla="*/ 564337 w 713314"/>
                <a:gd name="connsiteY30" fmla="*/ 406292 h 713307"/>
                <a:gd name="connsiteX31" fmla="*/ 501092 w 713314"/>
                <a:gd name="connsiteY31" fmla="*/ 343115 h 713307"/>
                <a:gd name="connsiteX32" fmla="*/ 595891 w 713314"/>
                <a:gd name="connsiteY32" fmla="*/ 248315 h 713307"/>
                <a:gd name="connsiteX33" fmla="*/ 598913 w 713314"/>
                <a:gd name="connsiteY33" fmla="*/ 124914 h 713307"/>
                <a:gd name="connsiteX34" fmla="*/ 595891 w 713314"/>
                <a:gd name="connsiteY34" fmla="*/ 121893 h 713307"/>
                <a:gd name="connsiteX35" fmla="*/ 469537 w 713314"/>
                <a:gd name="connsiteY35" fmla="*/ 121893 h 713307"/>
                <a:gd name="connsiteX36" fmla="*/ 338578 w 713314"/>
                <a:gd name="connsiteY36" fmla="*/ 243778 h 713307"/>
                <a:gd name="connsiteX37" fmla="*/ 335556 w 713314"/>
                <a:gd name="connsiteY37" fmla="*/ 367179 h 713307"/>
                <a:gd name="connsiteX38" fmla="*/ 338578 w 713314"/>
                <a:gd name="connsiteY38" fmla="*/ 370200 h 713307"/>
                <a:gd name="connsiteX39" fmla="*/ 388280 w 713314"/>
                <a:gd name="connsiteY39" fmla="*/ 419835 h 713307"/>
                <a:gd name="connsiteX40" fmla="*/ 325035 w 713314"/>
                <a:gd name="connsiteY40" fmla="*/ 483080 h 71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13314" h="713307">
                  <a:moveTo>
                    <a:pt x="180601" y="713308"/>
                  </a:moveTo>
                  <a:cubicBezTo>
                    <a:pt x="135436" y="713308"/>
                    <a:pt x="90338" y="695228"/>
                    <a:pt x="54179" y="659136"/>
                  </a:cubicBezTo>
                  <a:cubicBezTo>
                    <a:pt x="-16877" y="589731"/>
                    <a:pt x="-18214" y="475865"/>
                    <a:pt x="51192" y="404809"/>
                  </a:cubicBezTo>
                  <a:cubicBezTo>
                    <a:pt x="52176" y="403802"/>
                    <a:pt x="53171" y="402807"/>
                    <a:pt x="54179" y="401823"/>
                  </a:cubicBezTo>
                  <a:lnTo>
                    <a:pt x="148978" y="307023"/>
                  </a:lnTo>
                  <a:lnTo>
                    <a:pt x="212223" y="370200"/>
                  </a:lnTo>
                  <a:lnTo>
                    <a:pt x="117424" y="465000"/>
                  </a:lnTo>
                  <a:cubicBezTo>
                    <a:pt x="82513" y="498242"/>
                    <a:pt x="81160" y="553490"/>
                    <a:pt x="114402" y="588400"/>
                  </a:cubicBezTo>
                  <a:cubicBezTo>
                    <a:pt x="115384" y="589432"/>
                    <a:pt x="116392" y="590440"/>
                    <a:pt x="117424" y="591422"/>
                  </a:cubicBezTo>
                  <a:cubicBezTo>
                    <a:pt x="150685" y="626314"/>
                    <a:pt x="205934" y="627636"/>
                    <a:pt x="240826" y="594375"/>
                  </a:cubicBezTo>
                  <a:cubicBezTo>
                    <a:pt x="241833" y="593414"/>
                    <a:pt x="242818" y="592430"/>
                    <a:pt x="243778" y="591422"/>
                  </a:cubicBezTo>
                  <a:lnTo>
                    <a:pt x="370200" y="465000"/>
                  </a:lnTo>
                  <a:cubicBezTo>
                    <a:pt x="388280" y="446920"/>
                    <a:pt x="397286" y="424372"/>
                    <a:pt x="397286" y="401823"/>
                  </a:cubicBezTo>
                  <a:cubicBezTo>
                    <a:pt x="397286" y="379206"/>
                    <a:pt x="388280" y="356657"/>
                    <a:pt x="374737" y="338578"/>
                  </a:cubicBezTo>
                  <a:lnTo>
                    <a:pt x="325035" y="293480"/>
                  </a:lnTo>
                  <a:lnTo>
                    <a:pt x="388280" y="230235"/>
                  </a:lnTo>
                  <a:lnTo>
                    <a:pt x="437914" y="279937"/>
                  </a:lnTo>
                  <a:cubicBezTo>
                    <a:pt x="469537" y="311492"/>
                    <a:pt x="487549" y="356657"/>
                    <a:pt x="487549" y="406292"/>
                  </a:cubicBezTo>
                  <a:cubicBezTo>
                    <a:pt x="487549" y="455994"/>
                    <a:pt x="469537" y="501092"/>
                    <a:pt x="433378" y="532714"/>
                  </a:cubicBezTo>
                  <a:lnTo>
                    <a:pt x="307023" y="659136"/>
                  </a:lnTo>
                  <a:cubicBezTo>
                    <a:pt x="275401" y="695228"/>
                    <a:pt x="225766" y="713308"/>
                    <a:pt x="180601" y="713308"/>
                  </a:cubicBezTo>
                  <a:close/>
                  <a:moveTo>
                    <a:pt x="325035" y="483080"/>
                  </a:moveTo>
                  <a:lnTo>
                    <a:pt x="275401" y="437914"/>
                  </a:lnTo>
                  <a:cubicBezTo>
                    <a:pt x="204345" y="368509"/>
                    <a:pt x="203008" y="254643"/>
                    <a:pt x="272414" y="183588"/>
                  </a:cubicBezTo>
                  <a:cubicBezTo>
                    <a:pt x="273398" y="182580"/>
                    <a:pt x="274393" y="181585"/>
                    <a:pt x="275401" y="180601"/>
                  </a:cubicBezTo>
                  <a:lnTo>
                    <a:pt x="401823" y="54179"/>
                  </a:lnTo>
                  <a:cubicBezTo>
                    <a:pt x="471228" y="-16877"/>
                    <a:pt x="585094" y="-18214"/>
                    <a:pt x="656150" y="51192"/>
                  </a:cubicBezTo>
                  <a:cubicBezTo>
                    <a:pt x="657157" y="52176"/>
                    <a:pt x="658152" y="53171"/>
                    <a:pt x="659136" y="54179"/>
                  </a:cubicBezTo>
                  <a:cubicBezTo>
                    <a:pt x="730191" y="123584"/>
                    <a:pt x="731529" y="237450"/>
                    <a:pt x="662123" y="308505"/>
                  </a:cubicBezTo>
                  <a:cubicBezTo>
                    <a:pt x="661139" y="309513"/>
                    <a:pt x="660144" y="310508"/>
                    <a:pt x="659136" y="311492"/>
                  </a:cubicBezTo>
                  <a:lnTo>
                    <a:pt x="564337" y="406292"/>
                  </a:lnTo>
                  <a:lnTo>
                    <a:pt x="501092" y="343115"/>
                  </a:lnTo>
                  <a:lnTo>
                    <a:pt x="595891" y="248315"/>
                  </a:lnTo>
                  <a:cubicBezTo>
                    <a:pt x="630802" y="215073"/>
                    <a:pt x="632155" y="159825"/>
                    <a:pt x="598913" y="124914"/>
                  </a:cubicBezTo>
                  <a:cubicBezTo>
                    <a:pt x="597931" y="123883"/>
                    <a:pt x="596923" y="122875"/>
                    <a:pt x="595891" y="121893"/>
                  </a:cubicBezTo>
                  <a:cubicBezTo>
                    <a:pt x="559800" y="85801"/>
                    <a:pt x="501092" y="85801"/>
                    <a:pt x="469537" y="121893"/>
                  </a:cubicBezTo>
                  <a:lnTo>
                    <a:pt x="338578" y="243778"/>
                  </a:lnTo>
                  <a:cubicBezTo>
                    <a:pt x="303667" y="277020"/>
                    <a:pt x="302314" y="332268"/>
                    <a:pt x="335556" y="367179"/>
                  </a:cubicBezTo>
                  <a:cubicBezTo>
                    <a:pt x="336538" y="368210"/>
                    <a:pt x="337546" y="369218"/>
                    <a:pt x="338578" y="370200"/>
                  </a:cubicBezTo>
                  <a:lnTo>
                    <a:pt x="388280" y="419835"/>
                  </a:lnTo>
                  <a:lnTo>
                    <a:pt x="325035" y="48308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73C4DF8-0B3A-4004-9CB0-66F2D04F6F40}"/>
                </a:ext>
              </a:extLst>
            </p:cNvPr>
            <p:cNvGrpSpPr/>
            <p:nvPr/>
          </p:nvGrpSpPr>
          <p:grpSpPr>
            <a:xfrm>
              <a:off x="3658975" y="4252658"/>
              <a:ext cx="503206" cy="400426"/>
              <a:chOff x="3593597" y="2610495"/>
              <a:chExt cx="503206" cy="400426"/>
            </a:xfrm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90D49C03-E745-4A78-986A-25386570FC76}"/>
                  </a:ext>
                </a:extLst>
              </p:cNvPr>
              <p:cNvSpPr/>
              <p:nvPr/>
            </p:nvSpPr>
            <p:spPr>
              <a:xfrm>
                <a:off x="3593597" y="2610495"/>
                <a:ext cx="48017" cy="4801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A67217B8-CC45-41CB-A4F8-A273BF2A73EB}"/>
                  </a:ext>
                </a:extLst>
              </p:cNvPr>
              <p:cNvSpPr/>
              <p:nvPr/>
            </p:nvSpPr>
            <p:spPr>
              <a:xfrm>
                <a:off x="3910502" y="2991061"/>
                <a:ext cx="19860" cy="198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xmlns="" id="{6C82274B-41AC-4971-8B3F-2C0BDD5DA6A3}"/>
                  </a:ext>
                </a:extLst>
              </p:cNvPr>
              <p:cNvSpPr/>
              <p:nvPr/>
            </p:nvSpPr>
            <p:spPr>
              <a:xfrm>
                <a:off x="4062903" y="2917562"/>
                <a:ext cx="33900" cy="339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xmlns="" id="{36739C00-16F2-4294-8431-E773A8AE19E0}"/>
                  </a:ext>
                </a:extLst>
              </p:cNvPr>
              <p:cNvCxnSpPr>
                <a:stCxn id="204" idx="3"/>
                <a:endCxn id="206" idx="7"/>
              </p:cNvCxnSpPr>
              <p:nvPr/>
            </p:nvCxnSpPr>
            <p:spPr>
              <a:xfrm>
                <a:off x="3600629" y="2651480"/>
                <a:ext cx="491209" cy="27104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xmlns="" id="{72C162C3-B16E-4675-913B-25DB06D7868A}"/>
                  </a:ext>
                </a:extLst>
              </p:cNvPr>
              <p:cNvCxnSpPr>
                <a:cxnSpLocks/>
                <a:stCxn id="204" idx="3"/>
                <a:endCxn id="205" idx="1"/>
              </p:cNvCxnSpPr>
              <p:nvPr/>
            </p:nvCxnSpPr>
            <p:spPr>
              <a:xfrm>
                <a:off x="3600629" y="2651480"/>
                <a:ext cx="312781" cy="34248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xmlns="" id="{08B8F5FC-1324-41E0-B7BD-BD3E3E0D3511}"/>
                  </a:ext>
                </a:extLst>
              </p:cNvPr>
              <p:cNvCxnSpPr>
                <a:cxnSpLocks/>
                <a:stCxn id="206" idx="7"/>
                <a:endCxn id="205" idx="0"/>
              </p:cNvCxnSpPr>
              <p:nvPr/>
            </p:nvCxnSpPr>
            <p:spPr>
              <a:xfrm flipH="1">
                <a:off x="3920432" y="2922527"/>
                <a:ext cx="171406" cy="6853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760AB00-3E4B-47FF-9D23-F8F7A041E333}"/>
              </a:ext>
            </a:extLst>
          </p:cNvPr>
          <p:cNvGrpSpPr/>
          <p:nvPr/>
        </p:nvGrpSpPr>
        <p:grpSpPr>
          <a:xfrm>
            <a:off x="8111388" y="2483621"/>
            <a:ext cx="745186" cy="586441"/>
            <a:chOff x="8111388" y="2483621"/>
            <a:chExt cx="745186" cy="586441"/>
          </a:xfrm>
        </p:grpSpPr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7C512396-E2CB-44DC-BAED-15DD42827C25}"/>
                </a:ext>
              </a:extLst>
            </p:cNvPr>
            <p:cNvSpPr/>
            <p:nvPr/>
          </p:nvSpPr>
          <p:spPr>
            <a:xfrm>
              <a:off x="8255477" y="2583524"/>
              <a:ext cx="464299" cy="435539"/>
            </a:xfrm>
            <a:custGeom>
              <a:avLst/>
              <a:gdLst>
                <a:gd name="connsiteX0" fmla="*/ 587975 w 800218"/>
                <a:gd name="connsiteY0" fmla="*/ 459345 h 750651"/>
                <a:gd name="connsiteX1" fmla="*/ 587976 w 800218"/>
                <a:gd name="connsiteY1" fmla="*/ 459345 h 750651"/>
                <a:gd name="connsiteX2" fmla="*/ 614546 w 800218"/>
                <a:gd name="connsiteY2" fmla="*/ 485590 h 750651"/>
                <a:gd name="connsiteX3" fmla="*/ 614546 w 800218"/>
                <a:gd name="connsiteY3" fmla="*/ 550068 h 750651"/>
                <a:gd name="connsiteX4" fmla="*/ 644489 w 800218"/>
                <a:gd name="connsiteY4" fmla="*/ 563638 h 750651"/>
                <a:gd name="connsiteX5" fmla="*/ 644919 w 800218"/>
                <a:gd name="connsiteY5" fmla="*/ 563833 h 750651"/>
                <a:gd name="connsiteX6" fmla="*/ 657531 w 800218"/>
                <a:gd name="connsiteY6" fmla="*/ 598375 h 750651"/>
                <a:gd name="connsiteX7" fmla="*/ 622306 w 800218"/>
                <a:gd name="connsiteY7" fmla="*/ 611295 h 750651"/>
                <a:gd name="connsiteX8" fmla="*/ 576883 w 800218"/>
                <a:gd name="connsiteY8" fmla="*/ 590696 h 750651"/>
                <a:gd name="connsiteX9" fmla="*/ 561404 w 800218"/>
                <a:gd name="connsiteY9" fmla="*/ 566847 h 750651"/>
                <a:gd name="connsiteX10" fmla="*/ 561404 w 800218"/>
                <a:gd name="connsiteY10" fmla="*/ 485590 h 750651"/>
                <a:gd name="connsiteX11" fmla="*/ 561404 w 800218"/>
                <a:gd name="connsiteY11" fmla="*/ 485589 h 750651"/>
                <a:gd name="connsiteX12" fmla="*/ 587975 w 800218"/>
                <a:gd name="connsiteY12" fmla="*/ 459345 h 750651"/>
                <a:gd name="connsiteX13" fmla="*/ 596751 w 800218"/>
                <a:gd name="connsiteY13" fmla="*/ 410347 h 750651"/>
                <a:gd name="connsiteX14" fmla="*/ 455811 w 800218"/>
                <a:gd name="connsiteY14" fmla="*/ 549621 h 750651"/>
                <a:gd name="connsiteX15" fmla="*/ 596751 w 800218"/>
                <a:gd name="connsiteY15" fmla="*/ 688895 h 750651"/>
                <a:gd name="connsiteX16" fmla="*/ 737691 w 800218"/>
                <a:gd name="connsiteY16" fmla="*/ 549621 h 750651"/>
                <a:gd name="connsiteX17" fmla="*/ 596751 w 800218"/>
                <a:gd name="connsiteY17" fmla="*/ 410347 h 750651"/>
                <a:gd name="connsiteX18" fmla="*/ 596751 w 800218"/>
                <a:gd name="connsiteY18" fmla="*/ 348592 h 750651"/>
                <a:gd name="connsiteX19" fmla="*/ 800218 w 800218"/>
                <a:gd name="connsiteY19" fmla="*/ 549621 h 750651"/>
                <a:gd name="connsiteX20" fmla="*/ 596751 w 800218"/>
                <a:gd name="connsiteY20" fmla="*/ 750651 h 750651"/>
                <a:gd name="connsiteX21" fmla="*/ 393284 w 800218"/>
                <a:gd name="connsiteY21" fmla="*/ 549621 h 750651"/>
                <a:gd name="connsiteX22" fmla="*/ 596751 w 800218"/>
                <a:gd name="connsiteY22" fmla="*/ 348592 h 750651"/>
                <a:gd name="connsiteX23" fmla="*/ 140859 w 800218"/>
                <a:gd name="connsiteY23" fmla="*/ 226219 h 750651"/>
                <a:gd name="connsiteX24" fmla="*/ 641321 w 800218"/>
                <a:gd name="connsiteY24" fmla="*/ 226219 h 750651"/>
                <a:gd name="connsiteX25" fmla="*/ 672564 w 800218"/>
                <a:gd name="connsiteY25" fmla="*/ 257096 h 750651"/>
                <a:gd name="connsiteX26" fmla="*/ 641321 w 800218"/>
                <a:gd name="connsiteY26" fmla="*/ 287974 h 750651"/>
                <a:gd name="connsiteX27" fmla="*/ 140859 w 800218"/>
                <a:gd name="connsiteY27" fmla="*/ 287974 h 750651"/>
                <a:gd name="connsiteX28" fmla="*/ 109616 w 800218"/>
                <a:gd name="connsiteY28" fmla="*/ 257096 h 750651"/>
                <a:gd name="connsiteX29" fmla="*/ 109616 w 800218"/>
                <a:gd name="connsiteY29" fmla="*/ 257055 h 750651"/>
                <a:gd name="connsiteX30" fmla="*/ 140859 w 800218"/>
                <a:gd name="connsiteY30" fmla="*/ 226219 h 750651"/>
                <a:gd name="connsiteX31" fmla="*/ 175759 w 800218"/>
                <a:gd name="connsiteY31" fmla="*/ 0 h 750651"/>
                <a:gd name="connsiteX32" fmla="*/ 207002 w 800218"/>
                <a:gd name="connsiteY32" fmla="*/ 30877 h 750651"/>
                <a:gd name="connsiteX33" fmla="*/ 207002 w 800218"/>
                <a:gd name="connsiteY33" fmla="*/ 54482 h 750651"/>
                <a:gd name="connsiteX34" fmla="*/ 575096 w 800218"/>
                <a:gd name="connsiteY34" fmla="*/ 54482 h 750651"/>
                <a:gd name="connsiteX35" fmla="*/ 575096 w 800218"/>
                <a:gd name="connsiteY35" fmla="*/ 30877 h 750651"/>
                <a:gd name="connsiteX36" fmla="*/ 575096 w 800218"/>
                <a:gd name="connsiteY36" fmla="*/ 30836 h 750651"/>
                <a:gd name="connsiteX37" fmla="*/ 606339 w 800218"/>
                <a:gd name="connsiteY37" fmla="*/ 0 h 750651"/>
                <a:gd name="connsiteX38" fmla="*/ 637582 w 800218"/>
                <a:gd name="connsiteY38" fmla="*/ 30877 h 750651"/>
                <a:gd name="connsiteX39" fmla="*/ 637582 w 800218"/>
                <a:gd name="connsiteY39" fmla="*/ 54482 h 750651"/>
                <a:gd name="connsiteX40" fmla="*/ 689099 w 800218"/>
                <a:gd name="connsiteY40" fmla="*/ 54482 h 750651"/>
                <a:gd name="connsiteX41" fmla="*/ 782057 w 800218"/>
                <a:gd name="connsiteY41" fmla="*/ 144678 h 750651"/>
                <a:gd name="connsiteX42" fmla="*/ 782057 w 800218"/>
                <a:gd name="connsiteY42" fmla="*/ 313245 h 750651"/>
                <a:gd name="connsiteX43" fmla="*/ 750814 w 800218"/>
                <a:gd name="connsiteY43" fmla="*/ 344123 h 750651"/>
                <a:gd name="connsiteX44" fmla="*/ 719570 w 800218"/>
                <a:gd name="connsiteY44" fmla="*/ 313245 h 750651"/>
                <a:gd name="connsiteX45" fmla="*/ 719570 w 800218"/>
                <a:gd name="connsiteY45" fmla="*/ 144678 h 750651"/>
                <a:gd name="connsiteX46" fmla="*/ 689140 w 800218"/>
                <a:gd name="connsiteY46" fmla="*/ 116238 h 750651"/>
                <a:gd name="connsiteX47" fmla="*/ 637623 w 800218"/>
                <a:gd name="connsiteY47" fmla="*/ 116238 h 750651"/>
                <a:gd name="connsiteX48" fmla="*/ 637623 w 800218"/>
                <a:gd name="connsiteY48" fmla="*/ 134114 h 750651"/>
                <a:gd name="connsiteX49" fmla="*/ 606380 w 800218"/>
                <a:gd name="connsiteY49" fmla="*/ 164992 h 750651"/>
                <a:gd name="connsiteX50" fmla="*/ 575136 w 800218"/>
                <a:gd name="connsiteY50" fmla="*/ 134114 h 750651"/>
                <a:gd name="connsiteX51" fmla="*/ 575136 w 800218"/>
                <a:gd name="connsiteY51" fmla="*/ 116238 h 750651"/>
                <a:gd name="connsiteX52" fmla="*/ 206961 w 800218"/>
                <a:gd name="connsiteY52" fmla="*/ 116238 h 750651"/>
                <a:gd name="connsiteX53" fmla="*/ 206961 w 800218"/>
                <a:gd name="connsiteY53" fmla="*/ 134114 h 750651"/>
                <a:gd name="connsiteX54" fmla="*/ 175718 w 800218"/>
                <a:gd name="connsiteY54" fmla="*/ 164992 h 750651"/>
                <a:gd name="connsiteX55" fmla="*/ 144475 w 800218"/>
                <a:gd name="connsiteY55" fmla="*/ 134114 h 750651"/>
                <a:gd name="connsiteX56" fmla="*/ 144475 w 800218"/>
                <a:gd name="connsiteY56" fmla="*/ 116238 h 750651"/>
                <a:gd name="connsiteX57" fmla="*/ 92958 w 800218"/>
                <a:gd name="connsiteY57" fmla="*/ 116238 h 750651"/>
                <a:gd name="connsiteX58" fmla="*/ 62527 w 800218"/>
                <a:gd name="connsiteY58" fmla="*/ 144678 h 750651"/>
                <a:gd name="connsiteX59" fmla="*/ 62527 w 800218"/>
                <a:gd name="connsiteY59" fmla="*/ 597766 h 750651"/>
                <a:gd name="connsiteX60" fmla="*/ 92958 w 800218"/>
                <a:gd name="connsiteY60" fmla="*/ 626206 h 750651"/>
                <a:gd name="connsiteX61" fmla="*/ 324865 w 800218"/>
                <a:gd name="connsiteY61" fmla="*/ 626206 h 750651"/>
                <a:gd name="connsiteX62" fmla="*/ 324948 w 800218"/>
                <a:gd name="connsiteY62" fmla="*/ 626205 h 750651"/>
                <a:gd name="connsiteX63" fmla="*/ 356108 w 800218"/>
                <a:gd name="connsiteY63" fmla="*/ 657043 h 750651"/>
                <a:gd name="connsiteX64" fmla="*/ 324865 w 800218"/>
                <a:gd name="connsiteY64" fmla="*/ 687921 h 750651"/>
                <a:gd name="connsiteX65" fmla="*/ 92958 w 800218"/>
                <a:gd name="connsiteY65" fmla="*/ 687921 h 750651"/>
                <a:gd name="connsiteX66" fmla="*/ 0 w 800218"/>
                <a:gd name="connsiteY66" fmla="*/ 597725 h 750651"/>
                <a:gd name="connsiteX67" fmla="*/ 0 w 800218"/>
                <a:gd name="connsiteY67" fmla="*/ 144678 h 750651"/>
                <a:gd name="connsiteX68" fmla="*/ 92958 w 800218"/>
                <a:gd name="connsiteY68" fmla="*/ 54482 h 750651"/>
                <a:gd name="connsiteX69" fmla="*/ 144515 w 800218"/>
                <a:gd name="connsiteY69" fmla="*/ 54482 h 750651"/>
                <a:gd name="connsiteX70" fmla="*/ 144515 w 800218"/>
                <a:gd name="connsiteY70" fmla="*/ 30877 h 750651"/>
                <a:gd name="connsiteX71" fmla="*/ 144516 w 800218"/>
                <a:gd name="connsiteY71" fmla="*/ 30836 h 750651"/>
                <a:gd name="connsiteX72" fmla="*/ 175759 w 800218"/>
                <a:gd name="connsiteY72" fmla="*/ 0 h 75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800218" h="750651">
                  <a:moveTo>
                    <a:pt x="587975" y="459345"/>
                  </a:moveTo>
                  <a:cubicBezTo>
                    <a:pt x="587975" y="459345"/>
                    <a:pt x="587976" y="459345"/>
                    <a:pt x="587976" y="459345"/>
                  </a:cubicBezTo>
                  <a:cubicBezTo>
                    <a:pt x="602561" y="459255"/>
                    <a:pt x="614457" y="471006"/>
                    <a:pt x="614546" y="485590"/>
                  </a:cubicBezTo>
                  <a:lnTo>
                    <a:pt x="614546" y="550068"/>
                  </a:lnTo>
                  <a:lnTo>
                    <a:pt x="644489" y="563638"/>
                  </a:lnTo>
                  <a:cubicBezTo>
                    <a:pt x="644633" y="563702"/>
                    <a:pt x="644776" y="563766"/>
                    <a:pt x="644919" y="563833"/>
                  </a:cubicBezTo>
                  <a:cubicBezTo>
                    <a:pt x="657940" y="569889"/>
                    <a:pt x="663587" y="585354"/>
                    <a:pt x="657531" y="598375"/>
                  </a:cubicBezTo>
                  <a:cubicBezTo>
                    <a:pt x="651307" y="611599"/>
                    <a:pt x="635605" y="617358"/>
                    <a:pt x="622306" y="611295"/>
                  </a:cubicBezTo>
                  <a:lnTo>
                    <a:pt x="576883" y="590696"/>
                  </a:lnTo>
                  <a:cubicBezTo>
                    <a:pt x="567458" y="586430"/>
                    <a:pt x="561404" y="577086"/>
                    <a:pt x="561404" y="566847"/>
                  </a:cubicBezTo>
                  <a:lnTo>
                    <a:pt x="561404" y="485590"/>
                  </a:lnTo>
                  <a:cubicBezTo>
                    <a:pt x="561404" y="485590"/>
                    <a:pt x="561404" y="485590"/>
                    <a:pt x="561404" y="485589"/>
                  </a:cubicBezTo>
                  <a:cubicBezTo>
                    <a:pt x="561494" y="471005"/>
                    <a:pt x="573390" y="459254"/>
                    <a:pt x="587975" y="459345"/>
                  </a:cubicBezTo>
                  <a:close/>
                  <a:moveTo>
                    <a:pt x="596751" y="410347"/>
                  </a:moveTo>
                  <a:cubicBezTo>
                    <a:pt x="519029" y="410347"/>
                    <a:pt x="455811" y="472874"/>
                    <a:pt x="455811" y="549621"/>
                  </a:cubicBezTo>
                  <a:cubicBezTo>
                    <a:pt x="455811" y="626450"/>
                    <a:pt x="519029" y="688895"/>
                    <a:pt x="596751" y="688895"/>
                  </a:cubicBezTo>
                  <a:cubicBezTo>
                    <a:pt x="674473" y="688895"/>
                    <a:pt x="737691" y="626409"/>
                    <a:pt x="737691" y="549621"/>
                  </a:cubicBezTo>
                  <a:cubicBezTo>
                    <a:pt x="737691" y="472833"/>
                    <a:pt x="674473" y="410347"/>
                    <a:pt x="596751" y="410347"/>
                  </a:cubicBezTo>
                  <a:close/>
                  <a:moveTo>
                    <a:pt x="596751" y="348592"/>
                  </a:moveTo>
                  <a:cubicBezTo>
                    <a:pt x="708886" y="348592"/>
                    <a:pt x="800218" y="438746"/>
                    <a:pt x="800218" y="549621"/>
                  </a:cubicBezTo>
                  <a:cubicBezTo>
                    <a:pt x="800218" y="660496"/>
                    <a:pt x="708926" y="750651"/>
                    <a:pt x="596751" y="750651"/>
                  </a:cubicBezTo>
                  <a:cubicBezTo>
                    <a:pt x="484576" y="750651"/>
                    <a:pt x="393284" y="660496"/>
                    <a:pt x="393284" y="549621"/>
                  </a:cubicBezTo>
                  <a:cubicBezTo>
                    <a:pt x="393284" y="438746"/>
                    <a:pt x="484576" y="348592"/>
                    <a:pt x="596751" y="348592"/>
                  </a:cubicBezTo>
                  <a:close/>
                  <a:moveTo>
                    <a:pt x="140859" y="226219"/>
                  </a:moveTo>
                  <a:lnTo>
                    <a:pt x="641321" y="226219"/>
                  </a:lnTo>
                  <a:cubicBezTo>
                    <a:pt x="658547" y="226219"/>
                    <a:pt x="672564" y="240032"/>
                    <a:pt x="672564" y="257096"/>
                  </a:cubicBezTo>
                  <a:cubicBezTo>
                    <a:pt x="672564" y="274160"/>
                    <a:pt x="658588" y="287974"/>
                    <a:pt x="641321" y="287974"/>
                  </a:cubicBezTo>
                  <a:lnTo>
                    <a:pt x="140859" y="287974"/>
                  </a:lnTo>
                  <a:cubicBezTo>
                    <a:pt x="123633" y="287974"/>
                    <a:pt x="109616" y="274160"/>
                    <a:pt x="109616" y="257096"/>
                  </a:cubicBezTo>
                  <a:cubicBezTo>
                    <a:pt x="109616" y="257082"/>
                    <a:pt x="109616" y="257068"/>
                    <a:pt x="109616" y="257055"/>
                  </a:cubicBezTo>
                  <a:cubicBezTo>
                    <a:pt x="109729" y="239912"/>
                    <a:pt x="123717" y="226106"/>
                    <a:pt x="140859" y="226219"/>
                  </a:cubicBezTo>
                  <a:close/>
                  <a:moveTo>
                    <a:pt x="175759" y="0"/>
                  </a:moveTo>
                  <a:cubicBezTo>
                    <a:pt x="192985" y="0"/>
                    <a:pt x="207002" y="13813"/>
                    <a:pt x="207002" y="30877"/>
                  </a:cubicBezTo>
                  <a:lnTo>
                    <a:pt x="207002" y="54482"/>
                  </a:lnTo>
                  <a:lnTo>
                    <a:pt x="575096" y="54482"/>
                  </a:lnTo>
                  <a:lnTo>
                    <a:pt x="575096" y="30877"/>
                  </a:lnTo>
                  <a:cubicBezTo>
                    <a:pt x="575096" y="30863"/>
                    <a:pt x="575096" y="30849"/>
                    <a:pt x="575096" y="30836"/>
                  </a:cubicBezTo>
                  <a:cubicBezTo>
                    <a:pt x="575208" y="13693"/>
                    <a:pt x="589196" y="-113"/>
                    <a:pt x="606339" y="0"/>
                  </a:cubicBezTo>
                  <a:cubicBezTo>
                    <a:pt x="623606" y="0"/>
                    <a:pt x="637582" y="13813"/>
                    <a:pt x="637582" y="30877"/>
                  </a:cubicBezTo>
                  <a:lnTo>
                    <a:pt x="637582" y="54482"/>
                  </a:lnTo>
                  <a:lnTo>
                    <a:pt x="689099" y="54482"/>
                  </a:lnTo>
                  <a:cubicBezTo>
                    <a:pt x="740372" y="54482"/>
                    <a:pt x="782057" y="94948"/>
                    <a:pt x="782057" y="144678"/>
                  </a:cubicBezTo>
                  <a:lnTo>
                    <a:pt x="782057" y="313245"/>
                  </a:lnTo>
                  <a:cubicBezTo>
                    <a:pt x="782057" y="330309"/>
                    <a:pt x="768081" y="344123"/>
                    <a:pt x="750814" y="344123"/>
                  </a:cubicBezTo>
                  <a:cubicBezTo>
                    <a:pt x="733587" y="344123"/>
                    <a:pt x="719570" y="330309"/>
                    <a:pt x="719570" y="313245"/>
                  </a:cubicBezTo>
                  <a:lnTo>
                    <a:pt x="719570" y="144678"/>
                  </a:lnTo>
                  <a:cubicBezTo>
                    <a:pt x="719570" y="128995"/>
                    <a:pt x="705919" y="116238"/>
                    <a:pt x="689140" y="116238"/>
                  </a:cubicBezTo>
                  <a:lnTo>
                    <a:pt x="637623" y="116238"/>
                  </a:lnTo>
                  <a:lnTo>
                    <a:pt x="637623" y="134114"/>
                  </a:lnTo>
                  <a:cubicBezTo>
                    <a:pt x="637623" y="151178"/>
                    <a:pt x="623647" y="164992"/>
                    <a:pt x="606380" y="164992"/>
                  </a:cubicBezTo>
                  <a:cubicBezTo>
                    <a:pt x="589153" y="164992"/>
                    <a:pt x="575136" y="151178"/>
                    <a:pt x="575136" y="134114"/>
                  </a:cubicBezTo>
                  <a:lnTo>
                    <a:pt x="575136" y="116238"/>
                  </a:lnTo>
                  <a:lnTo>
                    <a:pt x="206961" y="116238"/>
                  </a:lnTo>
                  <a:lnTo>
                    <a:pt x="206961" y="134114"/>
                  </a:lnTo>
                  <a:cubicBezTo>
                    <a:pt x="206961" y="151178"/>
                    <a:pt x="192985" y="164992"/>
                    <a:pt x="175718" y="164992"/>
                  </a:cubicBezTo>
                  <a:cubicBezTo>
                    <a:pt x="158492" y="164992"/>
                    <a:pt x="144475" y="151178"/>
                    <a:pt x="144475" y="134114"/>
                  </a:cubicBezTo>
                  <a:lnTo>
                    <a:pt x="144475" y="116238"/>
                  </a:lnTo>
                  <a:lnTo>
                    <a:pt x="92958" y="116238"/>
                  </a:lnTo>
                  <a:cubicBezTo>
                    <a:pt x="76178" y="116238"/>
                    <a:pt x="62527" y="128995"/>
                    <a:pt x="62527" y="144678"/>
                  </a:cubicBezTo>
                  <a:lnTo>
                    <a:pt x="62527" y="597766"/>
                  </a:lnTo>
                  <a:cubicBezTo>
                    <a:pt x="62527" y="613449"/>
                    <a:pt x="76178" y="626206"/>
                    <a:pt x="92958" y="626206"/>
                  </a:cubicBezTo>
                  <a:lnTo>
                    <a:pt x="324865" y="626206"/>
                  </a:lnTo>
                  <a:cubicBezTo>
                    <a:pt x="324893" y="626206"/>
                    <a:pt x="324920" y="626206"/>
                    <a:pt x="324948" y="626205"/>
                  </a:cubicBezTo>
                  <a:cubicBezTo>
                    <a:pt x="342068" y="626116"/>
                    <a:pt x="356019" y="639923"/>
                    <a:pt x="356108" y="657043"/>
                  </a:cubicBezTo>
                  <a:cubicBezTo>
                    <a:pt x="356108" y="674107"/>
                    <a:pt x="342132" y="687921"/>
                    <a:pt x="324865" y="687921"/>
                  </a:cubicBezTo>
                  <a:lnTo>
                    <a:pt x="92958" y="687921"/>
                  </a:lnTo>
                  <a:cubicBezTo>
                    <a:pt x="41685" y="687921"/>
                    <a:pt x="0" y="647455"/>
                    <a:pt x="0" y="597725"/>
                  </a:cubicBezTo>
                  <a:lnTo>
                    <a:pt x="0" y="144678"/>
                  </a:lnTo>
                  <a:cubicBezTo>
                    <a:pt x="0" y="94948"/>
                    <a:pt x="41685" y="54482"/>
                    <a:pt x="92958" y="54482"/>
                  </a:cubicBezTo>
                  <a:lnTo>
                    <a:pt x="144515" y="54482"/>
                  </a:lnTo>
                  <a:lnTo>
                    <a:pt x="144515" y="30877"/>
                  </a:lnTo>
                  <a:cubicBezTo>
                    <a:pt x="144515" y="30863"/>
                    <a:pt x="144516" y="30849"/>
                    <a:pt x="144516" y="30836"/>
                  </a:cubicBezTo>
                  <a:cubicBezTo>
                    <a:pt x="144628" y="13693"/>
                    <a:pt x="158616" y="-113"/>
                    <a:pt x="17575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xmlns="" id="{D0393918-CF61-43E4-9AE6-33EDBD71A7DA}"/>
                </a:ext>
              </a:extLst>
            </p:cNvPr>
            <p:cNvGrpSpPr/>
            <p:nvPr/>
          </p:nvGrpSpPr>
          <p:grpSpPr>
            <a:xfrm flipH="1">
              <a:off x="8111388" y="2483621"/>
              <a:ext cx="745186" cy="586441"/>
              <a:chOff x="3408914" y="2424480"/>
              <a:chExt cx="745186" cy="586441"/>
            </a:xfrm>
          </p:grpSpPr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xmlns="" id="{5EA48AFB-A137-4317-961D-D76EF1E13357}"/>
                  </a:ext>
                </a:extLst>
              </p:cNvPr>
              <p:cNvSpPr/>
              <p:nvPr/>
            </p:nvSpPr>
            <p:spPr>
              <a:xfrm>
                <a:off x="3408914" y="2424480"/>
                <a:ext cx="48017" cy="4801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xmlns="" id="{B2EC2379-D66A-4BE3-AD99-513EAF56D4A5}"/>
                  </a:ext>
                </a:extLst>
              </p:cNvPr>
              <p:cNvSpPr/>
              <p:nvPr/>
            </p:nvSpPr>
            <p:spPr>
              <a:xfrm>
                <a:off x="3910502" y="2991061"/>
                <a:ext cx="19860" cy="198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xmlns="" id="{B43005E8-B125-41BD-BCAA-518B818BA565}"/>
                  </a:ext>
                </a:extLst>
              </p:cNvPr>
              <p:cNvSpPr/>
              <p:nvPr/>
            </p:nvSpPr>
            <p:spPr>
              <a:xfrm>
                <a:off x="4120200" y="2743954"/>
                <a:ext cx="33900" cy="339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xmlns="" id="{6551420E-C344-4F64-847D-37DE78B8EA2D}"/>
                  </a:ext>
                </a:extLst>
              </p:cNvPr>
              <p:cNvCxnSpPr>
                <a:cxnSpLocks/>
                <a:stCxn id="215" idx="3"/>
                <a:endCxn id="217" idx="7"/>
              </p:cNvCxnSpPr>
              <p:nvPr/>
            </p:nvCxnSpPr>
            <p:spPr>
              <a:xfrm>
                <a:off x="3415946" y="2465465"/>
                <a:ext cx="733189" cy="28345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xmlns="" id="{508ABC24-2043-408F-97B3-2212C5D575C2}"/>
                  </a:ext>
                </a:extLst>
              </p:cNvPr>
              <p:cNvCxnSpPr>
                <a:cxnSpLocks/>
                <a:stCxn id="215" idx="3"/>
                <a:endCxn id="216" idx="1"/>
              </p:cNvCxnSpPr>
              <p:nvPr/>
            </p:nvCxnSpPr>
            <p:spPr>
              <a:xfrm>
                <a:off x="3415946" y="2465465"/>
                <a:ext cx="497464" cy="52850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xmlns="" id="{C9B6CFB0-0FA3-4D9F-A6A2-20A9AA398B6B}"/>
                  </a:ext>
                </a:extLst>
              </p:cNvPr>
              <p:cNvCxnSpPr>
                <a:cxnSpLocks/>
                <a:stCxn id="217" idx="7"/>
                <a:endCxn id="216" idx="0"/>
              </p:cNvCxnSpPr>
              <p:nvPr/>
            </p:nvCxnSpPr>
            <p:spPr>
              <a:xfrm flipH="1">
                <a:off x="3920432" y="2748919"/>
                <a:ext cx="228703" cy="242142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1D3F1DD-46EA-43CE-937B-D5E37FB28233}"/>
              </a:ext>
            </a:extLst>
          </p:cNvPr>
          <p:cNvGrpSpPr/>
          <p:nvPr/>
        </p:nvGrpSpPr>
        <p:grpSpPr>
          <a:xfrm>
            <a:off x="8199716" y="4170917"/>
            <a:ext cx="745186" cy="586442"/>
            <a:chOff x="8199716" y="4170917"/>
            <a:chExt cx="745186" cy="586442"/>
          </a:xfrm>
        </p:grpSpPr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xmlns="" id="{47FFD983-8C3A-464C-A0EE-FB24F443D52C}"/>
                </a:ext>
              </a:extLst>
            </p:cNvPr>
            <p:cNvGrpSpPr/>
            <p:nvPr/>
          </p:nvGrpSpPr>
          <p:grpSpPr>
            <a:xfrm>
              <a:off x="8199716" y="4170917"/>
              <a:ext cx="745186" cy="586442"/>
              <a:chOff x="3408913" y="2424480"/>
              <a:chExt cx="745186" cy="586442"/>
            </a:xfrm>
          </p:grpSpPr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xmlns="" id="{FA97C69D-C370-4FA4-8010-71E0D467ED59}"/>
                  </a:ext>
                </a:extLst>
              </p:cNvPr>
              <p:cNvSpPr/>
              <p:nvPr/>
            </p:nvSpPr>
            <p:spPr>
              <a:xfrm>
                <a:off x="3408913" y="2424480"/>
                <a:ext cx="48017" cy="4801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xmlns="" id="{A7F94426-FBD7-4C1A-BC26-41E9458B09D1}"/>
                  </a:ext>
                </a:extLst>
              </p:cNvPr>
              <p:cNvSpPr/>
              <p:nvPr/>
            </p:nvSpPr>
            <p:spPr>
              <a:xfrm>
                <a:off x="3910501" y="2991062"/>
                <a:ext cx="19860" cy="198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xmlns="" id="{F4055A63-FC80-443A-838B-656C8D1B458D}"/>
                  </a:ext>
                </a:extLst>
              </p:cNvPr>
              <p:cNvSpPr/>
              <p:nvPr/>
            </p:nvSpPr>
            <p:spPr>
              <a:xfrm>
                <a:off x="4120199" y="2743954"/>
                <a:ext cx="33900" cy="339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xmlns="" id="{D92B98BA-F287-40D4-9B5A-932A1A877EC0}"/>
                  </a:ext>
                </a:extLst>
              </p:cNvPr>
              <p:cNvCxnSpPr>
                <a:cxnSpLocks/>
                <a:stCxn id="230" idx="3"/>
                <a:endCxn id="232" idx="7"/>
              </p:cNvCxnSpPr>
              <p:nvPr/>
            </p:nvCxnSpPr>
            <p:spPr>
              <a:xfrm>
                <a:off x="3415945" y="2465465"/>
                <a:ext cx="733189" cy="28345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xmlns="" id="{19804323-BDB0-4130-82FE-E7EFABC23D1B}"/>
                  </a:ext>
                </a:extLst>
              </p:cNvPr>
              <p:cNvCxnSpPr>
                <a:cxnSpLocks/>
                <a:stCxn id="230" idx="3"/>
                <a:endCxn id="231" idx="1"/>
              </p:cNvCxnSpPr>
              <p:nvPr/>
            </p:nvCxnSpPr>
            <p:spPr>
              <a:xfrm>
                <a:off x="3415946" y="2465465"/>
                <a:ext cx="497464" cy="52850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xmlns="" id="{55021B88-E1F1-4CD5-B91E-69EFF18258D0}"/>
                  </a:ext>
                </a:extLst>
              </p:cNvPr>
              <p:cNvCxnSpPr>
                <a:cxnSpLocks/>
                <a:stCxn id="232" idx="7"/>
                <a:endCxn id="231" idx="0"/>
              </p:cNvCxnSpPr>
              <p:nvPr/>
            </p:nvCxnSpPr>
            <p:spPr>
              <a:xfrm flipH="1">
                <a:off x="3920432" y="2748919"/>
                <a:ext cx="228703" cy="242142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BEC33E16-5C9C-49C7-A16A-D839DB4EFF0C}"/>
                </a:ext>
              </a:extLst>
            </p:cNvPr>
            <p:cNvSpPr/>
            <p:nvPr/>
          </p:nvSpPr>
          <p:spPr>
            <a:xfrm>
              <a:off x="8255477" y="4274388"/>
              <a:ext cx="516763" cy="442833"/>
            </a:xfrm>
            <a:custGeom>
              <a:avLst/>
              <a:gdLst>
                <a:gd name="connsiteX0" fmla="*/ 974263 w 2053704"/>
                <a:gd name="connsiteY0" fmla="*/ 897038 h 1759892"/>
                <a:gd name="connsiteX1" fmla="*/ 974263 w 2053704"/>
                <a:gd name="connsiteY1" fmla="*/ 1065127 h 1759892"/>
                <a:gd name="connsiteX2" fmla="*/ 806287 w 2053704"/>
                <a:gd name="connsiteY2" fmla="*/ 1065127 h 1759892"/>
                <a:gd name="connsiteX3" fmla="*/ 806287 w 2053704"/>
                <a:gd name="connsiteY3" fmla="*/ 1154773 h 1759892"/>
                <a:gd name="connsiteX4" fmla="*/ 985462 w 2053704"/>
                <a:gd name="connsiteY4" fmla="*/ 1154773 h 1759892"/>
                <a:gd name="connsiteX5" fmla="*/ 985462 w 2053704"/>
                <a:gd name="connsiteY5" fmla="*/ 1322862 h 1759892"/>
                <a:gd name="connsiteX6" fmla="*/ 1075050 w 2053704"/>
                <a:gd name="connsiteY6" fmla="*/ 1322862 h 1759892"/>
                <a:gd name="connsiteX7" fmla="*/ 1075050 w 2053704"/>
                <a:gd name="connsiteY7" fmla="*/ 1154773 h 1759892"/>
                <a:gd name="connsiteX8" fmla="*/ 1243026 w 2053704"/>
                <a:gd name="connsiteY8" fmla="*/ 1154773 h 1759892"/>
                <a:gd name="connsiteX9" fmla="*/ 1243026 w 2053704"/>
                <a:gd name="connsiteY9" fmla="*/ 1065127 h 1759892"/>
                <a:gd name="connsiteX10" fmla="*/ 1063852 w 2053704"/>
                <a:gd name="connsiteY10" fmla="*/ 1065127 h 1759892"/>
                <a:gd name="connsiteX11" fmla="*/ 1063852 w 2053704"/>
                <a:gd name="connsiteY11" fmla="*/ 897038 h 1759892"/>
                <a:gd name="connsiteX12" fmla="*/ 884676 w 2053704"/>
                <a:gd name="connsiteY12" fmla="*/ 784980 h 1759892"/>
                <a:gd name="connsiteX13" fmla="*/ 1164637 w 2053704"/>
                <a:gd name="connsiteY13" fmla="*/ 784980 h 1759892"/>
                <a:gd name="connsiteX14" fmla="*/ 1164637 w 2053704"/>
                <a:gd name="connsiteY14" fmla="*/ 964273 h 1759892"/>
                <a:gd name="connsiteX15" fmla="*/ 1332613 w 2053704"/>
                <a:gd name="connsiteY15" fmla="*/ 964273 h 1759892"/>
                <a:gd name="connsiteX16" fmla="*/ 1332613 w 2053704"/>
                <a:gd name="connsiteY16" fmla="*/ 1244420 h 1759892"/>
                <a:gd name="connsiteX17" fmla="*/ 1164637 w 2053704"/>
                <a:gd name="connsiteY17" fmla="*/ 1244420 h 1759892"/>
                <a:gd name="connsiteX18" fmla="*/ 1164637 w 2053704"/>
                <a:gd name="connsiteY18" fmla="*/ 1412508 h 1759892"/>
                <a:gd name="connsiteX19" fmla="*/ 873477 w 2053704"/>
                <a:gd name="connsiteY19" fmla="*/ 1412508 h 1759892"/>
                <a:gd name="connsiteX20" fmla="*/ 873477 w 2053704"/>
                <a:gd name="connsiteY20" fmla="*/ 1244420 h 1759892"/>
                <a:gd name="connsiteX21" fmla="*/ 705502 w 2053704"/>
                <a:gd name="connsiteY21" fmla="*/ 1244420 h 1759892"/>
                <a:gd name="connsiteX22" fmla="*/ 705502 w 2053704"/>
                <a:gd name="connsiteY22" fmla="*/ 953068 h 1759892"/>
                <a:gd name="connsiteX23" fmla="*/ 884676 w 2053704"/>
                <a:gd name="connsiteY23" fmla="*/ 953068 h 1759892"/>
                <a:gd name="connsiteX24" fmla="*/ 447937 w 2053704"/>
                <a:gd name="connsiteY24" fmla="*/ 560862 h 1759892"/>
                <a:gd name="connsiteX25" fmla="*/ 201572 w 2053704"/>
                <a:gd name="connsiteY25" fmla="*/ 639303 h 1759892"/>
                <a:gd name="connsiteX26" fmla="*/ 156779 w 2053704"/>
                <a:gd name="connsiteY26" fmla="*/ 784980 h 1759892"/>
                <a:gd name="connsiteX27" fmla="*/ 179176 w 2053704"/>
                <a:gd name="connsiteY27" fmla="*/ 1289245 h 1759892"/>
                <a:gd name="connsiteX28" fmla="*/ 503930 w 2053704"/>
                <a:gd name="connsiteY28" fmla="*/ 1603008 h 1759892"/>
                <a:gd name="connsiteX29" fmla="*/ 1556583 w 2053704"/>
                <a:gd name="connsiteY29" fmla="*/ 1603008 h 1759892"/>
                <a:gd name="connsiteX30" fmla="*/ 1881335 w 2053704"/>
                <a:gd name="connsiteY30" fmla="*/ 1278038 h 1759892"/>
                <a:gd name="connsiteX31" fmla="*/ 1903738 w 2053704"/>
                <a:gd name="connsiteY31" fmla="*/ 773773 h 1759892"/>
                <a:gd name="connsiteX32" fmla="*/ 1858933 w 2053704"/>
                <a:gd name="connsiteY32" fmla="*/ 639303 h 1759892"/>
                <a:gd name="connsiteX33" fmla="*/ 1612574 w 2053704"/>
                <a:gd name="connsiteY33" fmla="*/ 560862 h 1759892"/>
                <a:gd name="connsiteX34" fmla="*/ 313556 w 2053704"/>
                <a:gd name="connsiteY34" fmla="*/ 168657 h 1759892"/>
                <a:gd name="connsiteX35" fmla="*/ 179176 w 2053704"/>
                <a:gd name="connsiteY35" fmla="*/ 269508 h 1759892"/>
                <a:gd name="connsiteX36" fmla="*/ 179176 w 2053704"/>
                <a:gd name="connsiteY36" fmla="*/ 460008 h 1759892"/>
                <a:gd name="connsiteX37" fmla="*/ 436739 w 2053704"/>
                <a:gd name="connsiteY37" fmla="*/ 403980 h 1759892"/>
                <a:gd name="connsiteX38" fmla="*/ 436739 w 2053704"/>
                <a:gd name="connsiteY38" fmla="*/ 258303 h 1759892"/>
                <a:gd name="connsiteX39" fmla="*/ 335953 w 2053704"/>
                <a:gd name="connsiteY39" fmla="*/ 168657 h 1759892"/>
                <a:gd name="connsiteX40" fmla="*/ 1766182 w 2053704"/>
                <a:gd name="connsiteY40" fmla="*/ 167912 h 1759892"/>
                <a:gd name="connsiteX41" fmla="*/ 1724560 w 2053704"/>
                <a:gd name="connsiteY41" fmla="*/ 168657 h 1759892"/>
                <a:gd name="connsiteX42" fmla="*/ 1601377 w 2053704"/>
                <a:gd name="connsiteY42" fmla="*/ 269508 h 1759892"/>
                <a:gd name="connsiteX43" fmla="*/ 1612574 w 2053704"/>
                <a:gd name="connsiteY43" fmla="*/ 403980 h 1759892"/>
                <a:gd name="connsiteX44" fmla="*/ 1870143 w 2053704"/>
                <a:gd name="connsiteY44" fmla="*/ 460008 h 1759892"/>
                <a:gd name="connsiteX45" fmla="*/ 1870143 w 2053704"/>
                <a:gd name="connsiteY45" fmla="*/ 258303 h 1759892"/>
                <a:gd name="connsiteX46" fmla="*/ 1766182 w 2053704"/>
                <a:gd name="connsiteY46" fmla="*/ 167912 h 1759892"/>
                <a:gd name="connsiteX47" fmla="*/ 1724560 w 2053704"/>
                <a:gd name="connsiteY47" fmla="*/ 568 h 1759892"/>
                <a:gd name="connsiteX48" fmla="*/ 2026923 w 2053704"/>
                <a:gd name="connsiteY48" fmla="*/ 247097 h 1759892"/>
                <a:gd name="connsiteX49" fmla="*/ 2026923 w 2053704"/>
                <a:gd name="connsiteY49" fmla="*/ 628097 h 1759892"/>
                <a:gd name="connsiteX50" fmla="*/ 2049306 w 2053704"/>
                <a:gd name="connsiteY50" fmla="*/ 784980 h 1759892"/>
                <a:gd name="connsiteX51" fmla="*/ 2026923 w 2053704"/>
                <a:gd name="connsiteY51" fmla="*/ 1289245 h 1759892"/>
                <a:gd name="connsiteX52" fmla="*/ 1556583 w 2053704"/>
                <a:gd name="connsiteY52" fmla="*/ 1759892 h 1759892"/>
                <a:gd name="connsiteX53" fmla="*/ 503930 w 2053704"/>
                <a:gd name="connsiteY53" fmla="*/ 1759892 h 1759892"/>
                <a:gd name="connsiteX54" fmla="*/ 22397 w 2053704"/>
                <a:gd name="connsiteY54" fmla="*/ 1289245 h 1759892"/>
                <a:gd name="connsiteX55" fmla="*/ 0 w 2053704"/>
                <a:gd name="connsiteY55" fmla="*/ 784980 h 1759892"/>
                <a:gd name="connsiteX56" fmla="*/ 33595 w 2053704"/>
                <a:gd name="connsiteY56" fmla="*/ 616892 h 1759892"/>
                <a:gd name="connsiteX57" fmla="*/ 33595 w 2053704"/>
                <a:gd name="connsiteY57" fmla="*/ 258303 h 1759892"/>
                <a:gd name="connsiteX58" fmla="*/ 347152 w 2053704"/>
                <a:gd name="connsiteY58" fmla="*/ 11774 h 1759892"/>
                <a:gd name="connsiteX59" fmla="*/ 615913 w 2053704"/>
                <a:gd name="connsiteY59" fmla="*/ 247097 h 1759892"/>
                <a:gd name="connsiteX60" fmla="*/ 615913 w 2053704"/>
                <a:gd name="connsiteY60" fmla="*/ 403980 h 1759892"/>
                <a:gd name="connsiteX61" fmla="*/ 1455797 w 2053704"/>
                <a:gd name="connsiteY61" fmla="*/ 403980 h 1759892"/>
                <a:gd name="connsiteX62" fmla="*/ 1455797 w 2053704"/>
                <a:gd name="connsiteY62" fmla="*/ 247097 h 1759892"/>
                <a:gd name="connsiteX63" fmla="*/ 1724560 w 2053704"/>
                <a:gd name="connsiteY63" fmla="*/ 568 h 175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053704" h="1759892">
                  <a:moveTo>
                    <a:pt x="974263" y="897038"/>
                  </a:moveTo>
                  <a:lnTo>
                    <a:pt x="974263" y="1065127"/>
                  </a:lnTo>
                  <a:lnTo>
                    <a:pt x="806287" y="1065127"/>
                  </a:lnTo>
                  <a:lnTo>
                    <a:pt x="806287" y="1154773"/>
                  </a:lnTo>
                  <a:lnTo>
                    <a:pt x="985462" y="1154773"/>
                  </a:lnTo>
                  <a:lnTo>
                    <a:pt x="985462" y="1322862"/>
                  </a:lnTo>
                  <a:lnTo>
                    <a:pt x="1075050" y="1322862"/>
                  </a:lnTo>
                  <a:lnTo>
                    <a:pt x="1075050" y="1154773"/>
                  </a:lnTo>
                  <a:lnTo>
                    <a:pt x="1243026" y="1154773"/>
                  </a:lnTo>
                  <a:lnTo>
                    <a:pt x="1243026" y="1065127"/>
                  </a:lnTo>
                  <a:lnTo>
                    <a:pt x="1063852" y="1065127"/>
                  </a:lnTo>
                  <a:lnTo>
                    <a:pt x="1063852" y="897038"/>
                  </a:lnTo>
                  <a:close/>
                  <a:moveTo>
                    <a:pt x="884676" y="784980"/>
                  </a:moveTo>
                  <a:lnTo>
                    <a:pt x="1164637" y="784980"/>
                  </a:lnTo>
                  <a:lnTo>
                    <a:pt x="1164637" y="964273"/>
                  </a:lnTo>
                  <a:lnTo>
                    <a:pt x="1332613" y="964273"/>
                  </a:lnTo>
                  <a:lnTo>
                    <a:pt x="1332613" y="1244420"/>
                  </a:lnTo>
                  <a:lnTo>
                    <a:pt x="1164637" y="1244420"/>
                  </a:lnTo>
                  <a:lnTo>
                    <a:pt x="1164637" y="1412508"/>
                  </a:lnTo>
                  <a:lnTo>
                    <a:pt x="873477" y="1412508"/>
                  </a:lnTo>
                  <a:lnTo>
                    <a:pt x="873477" y="1244420"/>
                  </a:lnTo>
                  <a:lnTo>
                    <a:pt x="705502" y="1244420"/>
                  </a:lnTo>
                  <a:lnTo>
                    <a:pt x="705502" y="953068"/>
                  </a:lnTo>
                  <a:lnTo>
                    <a:pt x="884676" y="953068"/>
                  </a:lnTo>
                  <a:close/>
                  <a:moveTo>
                    <a:pt x="447937" y="560862"/>
                  </a:moveTo>
                  <a:cubicBezTo>
                    <a:pt x="414343" y="560862"/>
                    <a:pt x="279960" y="572068"/>
                    <a:pt x="201572" y="639303"/>
                  </a:cubicBezTo>
                  <a:cubicBezTo>
                    <a:pt x="167976" y="672920"/>
                    <a:pt x="156779" y="717745"/>
                    <a:pt x="156779" y="784980"/>
                  </a:cubicBezTo>
                  <a:lnTo>
                    <a:pt x="179176" y="1289245"/>
                  </a:lnTo>
                  <a:cubicBezTo>
                    <a:pt x="179176" y="1300450"/>
                    <a:pt x="201572" y="1603008"/>
                    <a:pt x="503930" y="1603008"/>
                  </a:cubicBezTo>
                  <a:lnTo>
                    <a:pt x="1556583" y="1603008"/>
                  </a:lnTo>
                  <a:cubicBezTo>
                    <a:pt x="1847741" y="1603008"/>
                    <a:pt x="1870143" y="1300450"/>
                    <a:pt x="1881335" y="1278038"/>
                  </a:cubicBezTo>
                  <a:lnTo>
                    <a:pt x="1903738" y="773773"/>
                  </a:lnTo>
                  <a:cubicBezTo>
                    <a:pt x="1903738" y="717745"/>
                    <a:pt x="1892527" y="672920"/>
                    <a:pt x="1858933" y="639303"/>
                  </a:cubicBezTo>
                  <a:cubicBezTo>
                    <a:pt x="1791745" y="572068"/>
                    <a:pt x="1657370" y="560862"/>
                    <a:pt x="1612574" y="560862"/>
                  </a:cubicBezTo>
                  <a:close/>
                  <a:moveTo>
                    <a:pt x="313556" y="168657"/>
                  </a:moveTo>
                  <a:cubicBezTo>
                    <a:pt x="212770" y="168657"/>
                    <a:pt x="190373" y="235892"/>
                    <a:pt x="179176" y="269508"/>
                  </a:cubicBezTo>
                  <a:lnTo>
                    <a:pt x="179176" y="460008"/>
                  </a:lnTo>
                  <a:cubicBezTo>
                    <a:pt x="279960" y="403980"/>
                    <a:pt x="391946" y="403980"/>
                    <a:pt x="436739" y="403980"/>
                  </a:cubicBezTo>
                  <a:lnTo>
                    <a:pt x="436739" y="258303"/>
                  </a:lnTo>
                  <a:cubicBezTo>
                    <a:pt x="436739" y="168657"/>
                    <a:pt x="358350" y="168657"/>
                    <a:pt x="335953" y="168657"/>
                  </a:cubicBezTo>
                  <a:close/>
                  <a:moveTo>
                    <a:pt x="1766182" y="167912"/>
                  </a:moveTo>
                  <a:cubicBezTo>
                    <a:pt x="1753781" y="167081"/>
                    <a:pt x="1739958" y="167256"/>
                    <a:pt x="1724560" y="168657"/>
                  </a:cubicBezTo>
                  <a:cubicBezTo>
                    <a:pt x="1702163" y="168657"/>
                    <a:pt x="1623773" y="179862"/>
                    <a:pt x="1601377" y="269508"/>
                  </a:cubicBezTo>
                  <a:lnTo>
                    <a:pt x="1612574" y="403980"/>
                  </a:lnTo>
                  <a:cubicBezTo>
                    <a:pt x="1657370" y="403980"/>
                    <a:pt x="1769353" y="415185"/>
                    <a:pt x="1870143" y="460008"/>
                  </a:cubicBezTo>
                  <a:lnTo>
                    <a:pt x="1870143" y="258303"/>
                  </a:lnTo>
                  <a:cubicBezTo>
                    <a:pt x="1870143" y="228887"/>
                    <a:pt x="1852992" y="173733"/>
                    <a:pt x="1766182" y="167912"/>
                  </a:cubicBezTo>
                  <a:close/>
                  <a:moveTo>
                    <a:pt x="1724560" y="568"/>
                  </a:moveTo>
                  <a:cubicBezTo>
                    <a:pt x="1926140" y="-10638"/>
                    <a:pt x="2015712" y="146245"/>
                    <a:pt x="2026923" y="247097"/>
                  </a:cubicBezTo>
                  <a:lnTo>
                    <a:pt x="2026923" y="628097"/>
                  </a:lnTo>
                  <a:cubicBezTo>
                    <a:pt x="2049306" y="672920"/>
                    <a:pt x="2060517" y="728950"/>
                    <a:pt x="2049306" y="784980"/>
                  </a:cubicBezTo>
                  <a:lnTo>
                    <a:pt x="2026923" y="1289245"/>
                  </a:lnTo>
                  <a:cubicBezTo>
                    <a:pt x="2015712" y="1446127"/>
                    <a:pt x="1903738" y="1759892"/>
                    <a:pt x="1556583" y="1759892"/>
                  </a:cubicBezTo>
                  <a:lnTo>
                    <a:pt x="503930" y="1759892"/>
                  </a:lnTo>
                  <a:cubicBezTo>
                    <a:pt x="145580" y="1759892"/>
                    <a:pt x="33595" y="1457334"/>
                    <a:pt x="22397" y="1289245"/>
                  </a:cubicBezTo>
                  <a:lnTo>
                    <a:pt x="0" y="784980"/>
                  </a:lnTo>
                  <a:cubicBezTo>
                    <a:pt x="0" y="717745"/>
                    <a:pt x="11199" y="661715"/>
                    <a:pt x="33595" y="616892"/>
                  </a:cubicBezTo>
                  <a:lnTo>
                    <a:pt x="33595" y="258303"/>
                  </a:lnTo>
                  <a:cubicBezTo>
                    <a:pt x="44794" y="168657"/>
                    <a:pt x="111985" y="-10638"/>
                    <a:pt x="347152" y="11774"/>
                  </a:cubicBezTo>
                  <a:cubicBezTo>
                    <a:pt x="436739" y="11774"/>
                    <a:pt x="582319" y="79009"/>
                    <a:pt x="615913" y="247097"/>
                  </a:cubicBezTo>
                  <a:lnTo>
                    <a:pt x="615913" y="403980"/>
                  </a:lnTo>
                  <a:lnTo>
                    <a:pt x="1455797" y="403980"/>
                  </a:lnTo>
                  <a:lnTo>
                    <a:pt x="1455797" y="247097"/>
                  </a:lnTo>
                  <a:cubicBezTo>
                    <a:pt x="1489393" y="56597"/>
                    <a:pt x="1646170" y="568"/>
                    <a:pt x="1724560" y="56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201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67">
        <p:fade/>
      </p:transition>
    </mc:Choice>
    <mc:Fallback xmlns="">
      <p:transition spd="med" advTm="45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07057 -2.22222E-6 " pathEditMode="relative" rAng="0" ptsTypes="AA">
                                      <p:cBhvr>
                                        <p:cTn id="14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3.33333E-6 -0.10324 " pathEditMode="relative" rAng="0" ptsTypes="AA">
                                      <p:cBhvr>
                                        <p:cTn id="1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6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3 -0.24838 C -0.04622 -0.21736 -0.04648 -0.14885 -0.0375 -0.12361 C -0.0194 -0.07246 -0.01706 -0.10023 -1.25E-6 2.96296E-6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240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14 0.1368 C -0.1043 0.11944 -0.10482 0.08171 -0.08425 0.06782 C -0.04349 0.03981 -0.03841 0.05509 3.33333E-6 4.07407E-6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685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677 0.1544 C 0.17643 0.13496 0.17734 0.09237 0.14245 0.07663 C 0.07357 0.04491 0.06471 0.06204 2.08333E-6 -4.81481E-6 " pathEditMode="relative" rAng="0" ptsTypes="AAA">
                                      <p:cBhvr>
                                        <p:cTn id="53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9" y="-773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74 0.17176 C -0.17044 0.15023 -0.17135 0.10278 -0.13763 0.08542 C -0.07109 0.05 -0.06263 0.06921 -1.25E-6 1.11111E-6 " pathEditMode="relative" rAng="0" ptsTypes="AAA">
                                      <p:cBhvr>
                                        <p:cTn id="60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858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72 -0.225 C 0.1806 -0.19699 0.18151 -0.13472 0.14584 -0.11203 C 0.07526 -0.06551 0.06628 -0.09074 -1.875E-6 -4.07407E-6 " pathEditMode="relative" rAng="0" ptsTypes="AAA">
                                      <p:cBhvr>
                                        <p:cTn id="67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86" y="1125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-2.22222E-6 L -0.07057 -2.22222E-6 " pathEditMode="relative" rAng="0" ptsTypes="AA">
                                      <p:cBhvr>
                                        <p:cTn id="101" dur="7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-2.22222E-6 L -0.07057 -2.22222E-6 " pathEditMode="relative" rAng="0" ptsTypes="AA">
                                      <p:cBhvr>
                                        <p:cTn id="106" dur="7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111" dur="700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3.7037E-6 L 0.07149 -3.7037E-6 " pathEditMode="relative" rAng="0" ptsTypes="AA">
                                      <p:cBhvr>
                                        <p:cTn id="116" dur="70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31" grpId="0" animBg="1"/>
      <p:bldP spid="131" grpId="1" animBg="1"/>
      <p:bldP spid="131" grpId="2" animBg="1"/>
      <p:bldP spid="33" grpId="0" animBg="1"/>
      <p:bldP spid="33" grpId="1" animBg="1"/>
      <p:bldP spid="32" grpId="0" animBg="1"/>
      <p:bldP spid="32" grpId="1" animBg="1"/>
      <p:bldP spid="30" grpId="0" animBg="1"/>
      <p:bldP spid="30" grpId="1" animBg="1"/>
      <p:bldP spid="46" grpId="0" animBg="1"/>
      <p:bldP spid="107" grpId="0" animBg="1"/>
      <p:bldP spid="127" grpId="0" animBg="1"/>
      <p:bldP spid="127" grpId="1" animBg="1"/>
      <p:bldP spid="127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4" grpId="0" animBg="1"/>
      <p:bldP spid="134" grpId="1" animBg="1"/>
      <p:bldP spid="134" grpId="2" animBg="1"/>
      <p:bldP spid="143" grpId="0"/>
      <p:bldP spid="143" grpId="1"/>
      <p:bldP spid="144" grpId="0"/>
      <p:bldP spid="150" grpId="0"/>
      <p:bldP spid="150" grpId="1"/>
      <p:bldP spid="151" grpId="0"/>
      <p:bldP spid="160" grpId="0"/>
      <p:bldP spid="160" grpId="1"/>
      <p:bldP spid="161" grpId="0"/>
      <p:bldP spid="158" grpId="0"/>
      <p:bldP spid="158" grpId="1"/>
      <p:bldP spid="1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A39BC076-5AA7-4F3E-A2E8-7047EBD7D6B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7412" y="570437"/>
            <a:ext cx="39528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2800" dirty="0"/>
              <a:t>什么是新型肺炎</a:t>
            </a:r>
          </a:p>
        </p:txBody>
      </p:sp>
      <p:sp>
        <p:nvSpPr>
          <p:cNvPr id="44" name="文字方塊 37">
            <a:extLst>
              <a:ext uri="{FF2B5EF4-FFF2-40B4-BE49-F238E27FC236}">
                <a16:creationId xmlns:a16="http://schemas.microsoft.com/office/drawing/2014/main" xmlns="" id="{94754827-DF43-471A-AC54-81722B2D8F21}"/>
              </a:ext>
            </a:extLst>
          </p:cNvPr>
          <p:cNvSpPr txBox="1"/>
          <p:nvPr/>
        </p:nvSpPr>
        <p:spPr>
          <a:xfrm>
            <a:off x="1704131" y="171483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ONE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4E402CC-EA62-47EA-9BD4-694CE8F003E0}"/>
              </a:ext>
            </a:extLst>
          </p:cNvPr>
          <p:cNvGrpSpPr/>
          <p:nvPr/>
        </p:nvGrpSpPr>
        <p:grpSpPr>
          <a:xfrm>
            <a:off x="422979" y="572548"/>
            <a:ext cx="599374" cy="518996"/>
            <a:chOff x="6773115" y="1409419"/>
            <a:chExt cx="570685" cy="494155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C291F27-4148-4C0D-B1E0-4A008A425834}"/>
                </a:ext>
              </a:extLst>
            </p:cNvPr>
            <p:cNvSpPr/>
            <p:nvPr/>
          </p:nvSpPr>
          <p:spPr>
            <a:xfrm>
              <a:off x="7298081" y="1466570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9FCF8D3-6855-4DA9-AD6D-3A3BF0177CA0}"/>
                </a:ext>
              </a:extLst>
            </p:cNvPr>
            <p:cNvSpPr/>
            <p:nvPr/>
          </p:nvSpPr>
          <p:spPr>
            <a:xfrm>
              <a:off x="7256428" y="1884665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01EF915D-D14D-4802-8FCE-C69DEEE198DD}"/>
                </a:ext>
              </a:extLst>
            </p:cNvPr>
            <p:cNvSpPr/>
            <p:nvPr/>
          </p:nvSpPr>
          <p:spPr>
            <a:xfrm>
              <a:off x="6773115" y="1748151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1E61629C-8301-4A21-8ED1-4B8A89EBA2C5}"/>
                </a:ext>
              </a:extLst>
            </p:cNvPr>
            <p:cNvCxnSpPr>
              <a:stCxn id="46" idx="3"/>
              <a:endCxn id="48" idx="7"/>
            </p:cNvCxnSpPr>
            <p:nvPr/>
          </p:nvCxnSpPr>
          <p:spPr>
            <a:xfrm flipH="1">
              <a:off x="6800664" y="1505593"/>
              <a:ext cx="504111" cy="24728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FA13FFEA-61C3-4B9E-97EF-3B20804DA27D}"/>
                </a:ext>
              </a:extLst>
            </p:cNvPr>
            <p:cNvCxnSpPr>
              <a:cxnSpLocks/>
              <a:stCxn id="46" idx="3"/>
              <a:endCxn id="47" idx="1"/>
            </p:cNvCxnSpPr>
            <p:nvPr/>
          </p:nvCxnSpPr>
          <p:spPr>
            <a:xfrm flipH="1">
              <a:off x="7259196" y="1505593"/>
              <a:ext cx="45578" cy="38184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21364070-2998-4A47-81C3-345E4244907B}"/>
                </a:ext>
              </a:extLst>
            </p:cNvPr>
            <p:cNvCxnSpPr>
              <a:cxnSpLocks/>
              <a:stCxn id="48" idx="7"/>
              <a:endCxn id="47" idx="0"/>
            </p:cNvCxnSpPr>
            <p:nvPr/>
          </p:nvCxnSpPr>
          <p:spPr>
            <a:xfrm>
              <a:off x="6800665" y="1752878"/>
              <a:ext cx="465219" cy="1317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689804D-6A5A-4AEA-86BD-1462FF0B698B}"/>
                </a:ext>
              </a:extLst>
            </p:cNvPr>
            <p:cNvSpPr/>
            <p:nvPr/>
          </p:nvSpPr>
          <p:spPr>
            <a:xfrm>
              <a:off x="6884665" y="1409419"/>
              <a:ext cx="367928" cy="476964"/>
            </a:xfrm>
            <a:custGeom>
              <a:avLst/>
              <a:gdLst>
                <a:gd name="connsiteX0" fmla="*/ 423256 w 1469475"/>
                <a:gd name="connsiteY0" fmla="*/ 1575839 h 1904965"/>
                <a:gd name="connsiteX1" fmla="*/ 1046219 w 1469475"/>
                <a:gd name="connsiteY1" fmla="*/ 1575839 h 1904965"/>
                <a:gd name="connsiteX2" fmla="*/ 1093247 w 1469475"/>
                <a:gd name="connsiteY2" fmla="*/ 1622868 h 1904965"/>
                <a:gd name="connsiteX3" fmla="*/ 1093247 w 1469475"/>
                <a:gd name="connsiteY3" fmla="*/ 1634607 h 1904965"/>
                <a:gd name="connsiteX4" fmla="*/ 1034554 w 1469475"/>
                <a:gd name="connsiteY4" fmla="*/ 1669896 h 1904965"/>
                <a:gd name="connsiteX5" fmla="*/ 423256 w 1469475"/>
                <a:gd name="connsiteY5" fmla="*/ 1669896 h 1904965"/>
                <a:gd name="connsiteX6" fmla="*/ 376228 w 1469475"/>
                <a:gd name="connsiteY6" fmla="*/ 1634607 h 1904965"/>
                <a:gd name="connsiteX7" fmla="*/ 376228 w 1469475"/>
                <a:gd name="connsiteY7" fmla="*/ 1622868 h 1904965"/>
                <a:gd name="connsiteX8" fmla="*/ 423256 w 1469475"/>
                <a:gd name="connsiteY8" fmla="*/ 1575839 h 1904965"/>
                <a:gd name="connsiteX9" fmla="*/ 423256 w 1469475"/>
                <a:gd name="connsiteY9" fmla="*/ 1399464 h 1904965"/>
                <a:gd name="connsiteX10" fmla="*/ 1046219 w 1469475"/>
                <a:gd name="connsiteY10" fmla="*/ 1399464 h 1904965"/>
                <a:gd name="connsiteX11" fmla="*/ 1093247 w 1469475"/>
                <a:gd name="connsiteY11" fmla="*/ 1446493 h 1904965"/>
                <a:gd name="connsiteX12" fmla="*/ 1093247 w 1469475"/>
                <a:gd name="connsiteY12" fmla="*/ 1458305 h 1904965"/>
                <a:gd name="connsiteX13" fmla="*/ 1034554 w 1469475"/>
                <a:gd name="connsiteY13" fmla="*/ 1505260 h 1904965"/>
                <a:gd name="connsiteX14" fmla="*/ 423256 w 1469475"/>
                <a:gd name="connsiteY14" fmla="*/ 1505260 h 1904965"/>
                <a:gd name="connsiteX15" fmla="*/ 376228 w 1469475"/>
                <a:gd name="connsiteY15" fmla="*/ 1458305 h 1904965"/>
                <a:gd name="connsiteX16" fmla="*/ 376228 w 1469475"/>
                <a:gd name="connsiteY16" fmla="*/ 1446493 h 1904965"/>
                <a:gd name="connsiteX17" fmla="*/ 423256 w 1469475"/>
                <a:gd name="connsiteY17" fmla="*/ 1399464 h 1904965"/>
                <a:gd name="connsiteX18" fmla="*/ 423256 w 1469475"/>
                <a:gd name="connsiteY18" fmla="*/ 1234901 h 1904965"/>
                <a:gd name="connsiteX19" fmla="*/ 1046219 w 1469475"/>
                <a:gd name="connsiteY19" fmla="*/ 1234901 h 1904965"/>
                <a:gd name="connsiteX20" fmla="*/ 1093247 w 1469475"/>
                <a:gd name="connsiteY20" fmla="*/ 1281930 h 1904965"/>
                <a:gd name="connsiteX21" fmla="*/ 1093247 w 1469475"/>
                <a:gd name="connsiteY21" fmla="*/ 1293668 h 1904965"/>
                <a:gd name="connsiteX22" fmla="*/ 1034554 w 1469475"/>
                <a:gd name="connsiteY22" fmla="*/ 1340697 h 1904965"/>
                <a:gd name="connsiteX23" fmla="*/ 423256 w 1469475"/>
                <a:gd name="connsiteY23" fmla="*/ 1340697 h 1904965"/>
                <a:gd name="connsiteX24" fmla="*/ 376228 w 1469475"/>
                <a:gd name="connsiteY24" fmla="*/ 1293668 h 1904965"/>
                <a:gd name="connsiteX25" fmla="*/ 376228 w 1469475"/>
                <a:gd name="connsiteY25" fmla="*/ 1281930 h 1904965"/>
                <a:gd name="connsiteX26" fmla="*/ 423256 w 1469475"/>
                <a:gd name="connsiteY26" fmla="*/ 1234901 h 1904965"/>
                <a:gd name="connsiteX27" fmla="*/ 649375 w 1469475"/>
                <a:gd name="connsiteY27" fmla="*/ 564690 h 1904965"/>
                <a:gd name="connsiteX28" fmla="*/ 820321 w 1469475"/>
                <a:gd name="connsiteY28" fmla="*/ 564690 h 1904965"/>
                <a:gd name="connsiteX29" fmla="*/ 820321 w 1469475"/>
                <a:gd name="connsiteY29" fmla="*/ 743706 h 1904965"/>
                <a:gd name="connsiteX30" fmla="*/ 999337 w 1469475"/>
                <a:gd name="connsiteY30" fmla="*/ 743706 h 1904965"/>
                <a:gd name="connsiteX31" fmla="*/ 999337 w 1469475"/>
                <a:gd name="connsiteY31" fmla="*/ 914726 h 1904965"/>
                <a:gd name="connsiteX32" fmla="*/ 820247 w 1469475"/>
                <a:gd name="connsiteY32" fmla="*/ 914726 h 1904965"/>
                <a:gd name="connsiteX33" fmla="*/ 820247 w 1469475"/>
                <a:gd name="connsiteY33" fmla="*/ 1093742 h 1904965"/>
                <a:gd name="connsiteX34" fmla="*/ 649301 w 1469475"/>
                <a:gd name="connsiteY34" fmla="*/ 1093742 h 1904965"/>
                <a:gd name="connsiteX35" fmla="*/ 649375 w 1469475"/>
                <a:gd name="connsiteY35" fmla="*/ 914726 h 1904965"/>
                <a:gd name="connsiteX36" fmla="*/ 470358 w 1469475"/>
                <a:gd name="connsiteY36" fmla="*/ 914726 h 1904965"/>
                <a:gd name="connsiteX37" fmla="*/ 470358 w 1469475"/>
                <a:gd name="connsiteY37" fmla="*/ 743706 h 1904965"/>
                <a:gd name="connsiteX38" fmla="*/ 649375 w 1469475"/>
                <a:gd name="connsiteY38" fmla="*/ 743706 h 1904965"/>
                <a:gd name="connsiteX39" fmla="*/ 1087378 w 1469475"/>
                <a:gd name="connsiteY39" fmla="*/ 353392 h 1904965"/>
                <a:gd name="connsiteX40" fmla="*/ 1087378 w 1469475"/>
                <a:gd name="connsiteY40" fmla="*/ 482519 h 1904965"/>
                <a:gd name="connsiteX41" fmla="*/ 382097 w 1469475"/>
                <a:gd name="connsiteY41" fmla="*/ 482519 h 1904965"/>
                <a:gd name="connsiteX42" fmla="*/ 382097 w 1469475"/>
                <a:gd name="connsiteY42" fmla="*/ 365131 h 1904965"/>
                <a:gd name="connsiteX43" fmla="*/ 164636 w 1469475"/>
                <a:gd name="connsiteY43" fmla="*/ 365131 h 1904965"/>
                <a:gd name="connsiteX44" fmla="*/ 94057 w 1469475"/>
                <a:gd name="connsiteY44" fmla="*/ 435637 h 1904965"/>
                <a:gd name="connsiteX45" fmla="*/ 94057 w 1469475"/>
                <a:gd name="connsiteY45" fmla="*/ 1728664 h 1904965"/>
                <a:gd name="connsiteX46" fmla="*/ 164636 w 1469475"/>
                <a:gd name="connsiteY46" fmla="*/ 1799170 h 1904965"/>
                <a:gd name="connsiteX47" fmla="*/ 1293173 w 1469475"/>
                <a:gd name="connsiteY47" fmla="*/ 1799170 h 1904965"/>
                <a:gd name="connsiteX48" fmla="*/ 1363680 w 1469475"/>
                <a:gd name="connsiteY48" fmla="*/ 1728664 h 1904965"/>
                <a:gd name="connsiteX49" fmla="*/ 1363313 w 1469475"/>
                <a:gd name="connsiteY49" fmla="*/ 423898 h 1904965"/>
                <a:gd name="connsiteX50" fmla="*/ 1292807 w 1469475"/>
                <a:gd name="connsiteY50" fmla="*/ 353392 h 1904965"/>
                <a:gd name="connsiteX51" fmla="*/ 464416 w 1469475"/>
                <a:gd name="connsiteY51" fmla="*/ 224265 h 1904965"/>
                <a:gd name="connsiteX52" fmla="*/ 464562 w 1469475"/>
                <a:gd name="connsiteY52" fmla="*/ 400347 h 1904965"/>
                <a:gd name="connsiteX53" fmla="*/ 1005280 w 1469475"/>
                <a:gd name="connsiteY53" fmla="*/ 400347 h 1904965"/>
                <a:gd name="connsiteX54" fmla="*/ 1005280 w 1469475"/>
                <a:gd name="connsiteY54" fmla="*/ 224265 h 1904965"/>
                <a:gd name="connsiteX55" fmla="*/ 895229 w 1469475"/>
                <a:gd name="connsiteY55" fmla="*/ 224265 h 1904965"/>
                <a:gd name="connsiteX56" fmla="*/ 789173 w 1469475"/>
                <a:gd name="connsiteY56" fmla="*/ 330322 h 1904965"/>
                <a:gd name="connsiteX57" fmla="*/ 574467 w 1469475"/>
                <a:gd name="connsiteY57" fmla="*/ 224265 h 1904965"/>
                <a:gd name="connsiteX58" fmla="*/ 734774 w 1469475"/>
                <a:gd name="connsiteY58" fmla="*/ 73642 h 1904965"/>
                <a:gd name="connsiteX59" fmla="*/ 638883 w 1469475"/>
                <a:gd name="connsiteY59" fmla="*/ 169607 h 1904965"/>
                <a:gd name="connsiteX60" fmla="*/ 638883 w 1469475"/>
                <a:gd name="connsiteY60" fmla="*/ 169680 h 1904965"/>
                <a:gd name="connsiteX61" fmla="*/ 734921 w 1469475"/>
                <a:gd name="connsiteY61" fmla="*/ 265571 h 1904965"/>
                <a:gd name="connsiteX62" fmla="*/ 830812 w 1469475"/>
                <a:gd name="connsiteY62" fmla="*/ 169533 h 1904965"/>
                <a:gd name="connsiteX63" fmla="*/ 734774 w 1469475"/>
                <a:gd name="connsiteY63" fmla="*/ 73642 h 1904965"/>
                <a:gd name="connsiteX64" fmla="*/ 762583 w 1469475"/>
                <a:gd name="connsiteY64" fmla="*/ 2287 h 1904965"/>
                <a:gd name="connsiteX65" fmla="*/ 899558 w 1469475"/>
                <a:gd name="connsiteY65" fmla="*/ 129988 h 1904965"/>
                <a:gd name="connsiteX66" fmla="*/ 1087378 w 1469475"/>
                <a:gd name="connsiteY66" fmla="*/ 129988 h 1904965"/>
                <a:gd name="connsiteX67" fmla="*/ 1087378 w 1469475"/>
                <a:gd name="connsiteY67" fmla="*/ 259335 h 1904965"/>
                <a:gd name="connsiteX68" fmla="*/ 1375492 w 1469475"/>
                <a:gd name="connsiteY68" fmla="*/ 259335 h 1904965"/>
                <a:gd name="connsiteX69" fmla="*/ 1469475 w 1469475"/>
                <a:gd name="connsiteY69" fmla="*/ 353392 h 1904965"/>
                <a:gd name="connsiteX70" fmla="*/ 1469475 w 1469475"/>
                <a:gd name="connsiteY70" fmla="*/ 1810908 h 1904965"/>
                <a:gd name="connsiteX71" fmla="*/ 1375492 w 1469475"/>
                <a:gd name="connsiteY71" fmla="*/ 1904965 h 1904965"/>
                <a:gd name="connsiteX72" fmla="*/ 93984 w 1469475"/>
                <a:gd name="connsiteY72" fmla="*/ 1904965 h 1904965"/>
                <a:gd name="connsiteX73" fmla="*/ 0 w 1469475"/>
                <a:gd name="connsiteY73" fmla="*/ 1810908 h 1904965"/>
                <a:gd name="connsiteX74" fmla="*/ 0 w 1469475"/>
                <a:gd name="connsiteY74" fmla="*/ 353392 h 1904965"/>
                <a:gd name="connsiteX75" fmla="*/ 82245 w 1469475"/>
                <a:gd name="connsiteY75" fmla="*/ 259335 h 1904965"/>
                <a:gd name="connsiteX76" fmla="*/ 382097 w 1469475"/>
                <a:gd name="connsiteY76" fmla="*/ 259335 h 1904965"/>
                <a:gd name="connsiteX77" fmla="*/ 382097 w 1469475"/>
                <a:gd name="connsiteY77" fmla="*/ 129988 h 1904965"/>
                <a:gd name="connsiteX78" fmla="*/ 570065 w 1469475"/>
                <a:gd name="connsiteY78" fmla="*/ 129988 h 1904965"/>
                <a:gd name="connsiteX79" fmla="*/ 695355 w 1469475"/>
                <a:gd name="connsiteY79" fmla="*/ 4698 h 1904965"/>
                <a:gd name="connsiteX80" fmla="*/ 762583 w 1469475"/>
                <a:gd name="connsiteY80" fmla="*/ 2287 h 190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69475" h="1904965">
                  <a:moveTo>
                    <a:pt x="423256" y="1575839"/>
                  </a:moveTo>
                  <a:lnTo>
                    <a:pt x="1046219" y="1575839"/>
                  </a:lnTo>
                  <a:cubicBezTo>
                    <a:pt x="1071452" y="1577544"/>
                    <a:pt x="1091543" y="1597634"/>
                    <a:pt x="1093247" y="1622868"/>
                  </a:cubicBezTo>
                  <a:lnTo>
                    <a:pt x="1093247" y="1634607"/>
                  </a:lnTo>
                  <a:cubicBezTo>
                    <a:pt x="1082034" y="1656620"/>
                    <a:pt x="1059255" y="1670316"/>
                    <a:pt x="1034554" y="1669896"/>
                  </a:cubicBezTo>
                  <a:lnTo>
                    <a:pt x="423256" y="1669896"/>
                  </a:lnTo>
                  <a:cubicBezTo>
                    <a:pt x="399779" y="1669896"/>
                    <a:pt x="376228" y="1658084"/>
                    <a:pt x="376228" y="1634607"/>
                  </a:cubicBezTo>
                  <a:lnTo>
                    <a:pt x="376228" y="1622868"/>
                  </a:lnTo>
                  <a:cubicBezTo>
                    <a:pt x="377932" y="1597634"/>
                    <a:pt x="398023" y="1577544"/>
                    <a:pt x="423256" y="1575839"/>
                  </a:cubicBezTo>
                  <a:close/>
                  <a:moveTo>
                    <a:pt x="423256" y="1399464"/>
                  </a:moveTo>
                  <a:lnTo>
                    <a:pt x="1046219" y="1399464"/>
                  </a:lnTo>
                  <a:cubicBezTo>
                    <a:pt x="1071452" y="1401169"/>
                    <a:pt x="1091543" y="1421259"/>
                    <a:pt x="1093247" y="1446493"/>
                  </a:cubicBezTo>
                  <a:lnTo>
                    <a:pt x="1093247" y="1458305"/>
                  </a:lnTo>
                  <a:cubicBezTo>
                    <a:pt x="1081582" y="1493521"/>
                    <a:pt x="1058105" y="1505260"/>
                    <a:pt x="1034554" y="1505260"/>
                  </a:cubicBezTo>
                  <a:lnTo>
                    <a:pt x="423256" y="1505260"/>
                  </a:lnTo>
                  <a:cubicBezTo>
                    <a:pt x="398049" y="1503560"/>
                    <a:pt x="377967" y="1483510"/>
                    <a:pt x="376228" y="1458305"/>
                  </a:cubicBezTo>
                  <a:lnTo>
                    <a:pt x="376228" y="1446493"/>
                  </a:lnTo>
                  <a:cubicBezTo>
                    <a:pt x="377964" y="1421273"/>
                    <a:pt x="398037" y="1401200"/>
                    <a:pt x="423256" y="1399464"/>
                  </a:cubicBezTo>
                  <a:close/>
                  <a:moveTo>
                    <a:pt x="423256" y="1234901"/>
                  </a:moveTo>
                  <a:lnTo>
                    <a:pt x="1046219" y="1234901"/>
                  </a:lnTo>
                  <a:cubicBezTo>
                    <a:pt x="1071452" y="1236605"/>
                    <a:pt x="1091543" y="1256696"/>
                    <a:pt x="1093247" y="1281930"/>
                  </a:cubicBezTo>
                  <a:lnTo>
                    <a:pt x="1093247" y="1293668"/>
                  </a:lnTo>
                  <a:cubicBezTo>
                    <a:pt x="1081582" y="1328958"/>
                    <a:pt x="1058105" y="1340697"/>
                    <a:pt x="1034554" y="1340697"/>
                  </a:cubicBezTo>
                  <a:lnTo>
                    <a:pt x="423256" y="1340697"/>
                  </a:lnTo>
                  <a:cubicBezTo>
                    <a:pt x="398023" y="1338992"/>
                    <a:pt x="377932" y="1318902"/>
                    <a:pt x="376228" y="1293668"/>
                  </a:cubicBezTo>
                  <a:lnTo>
                    <a:pt x="376228" y="1281930"/>
                  </a:lnTo>
                  <a:cubicBezTo>
                    <a:pt x="377964" y="1256710"/>
                    <a:pt x="398037" y="1236637"/>
                    <a:pt x="423256" y="1234901"/>
                  </a:cubicBezTo>
                  <a:close/>
                  <a:moveTo>
                    <a:pt x="649375" y="564690"/>
                  </a:moveTo>
                  <a:lnTo>
                    <a:pt x="820321" y="564690"/>
                  </a:lnTo>
                  <a:lnTo>
                    <a:pt x="820321" y="743706"/>
                  </a:lnTo>
                  <a:lnTo>
                    <a:pt x="999337" y="743706"/>
                  </a:lnTo>
                  <a:lnTo>
                    <a:pt x="999337" y="914726"/>
                  </a:lnTo>
                  <a:lnTo>
                    <a:pt x="820247" y="914726"/>
                  </a:lnTo>
                  <a:lnTo>
                    <a:pt x="820247" y="1093742"/>
                  </a:lnTo>
                  <a:lnTo>
                    <a:pt x="649301" y="1093742"/>
                  </a:lnTo>
                  <a:lnTo>
                    <a:pt x="649375" y="914726"/>
                  </a:lnTo>
                  <a:lnTo>
                    <a:pt x="470358" y="914726"/>
                  </a:lnTo>
                  <a:lnTo>
                    <a:pt x="470358" y="743706"/>
                  </a:lnTo>
                  <a:lnTo>
                    <a:pt x="649375" y="743706"/>
                  </a:lnTo>
                  <a:close/>
                  <a:moveTo>
                    <a:pt x="1087378" y="353392"/>
                  </a:moveTo>
                  <a:lnTo>
                    <a:pt x="1087378" y="482519"/>
                  </a:lnTo>
                  <a:lnTo>
                    <a:pt x="382097" y="482519"/>
                  </a:lnTo>
                  <a:lnTo>
                    <a:pt x="382097" y="365131"/>
                  </a:lnTo>
                  <a:lnTo>
                    <a:pt x="164636" y="365131"/>
                  </a:lnTo>
                  <a:cubicBezTo>
                    <a:pt x="129347" y="365131"/>
                    <a:pt x="94057" y="400420"/>
                    <a:pt x="94057" y="435637"/>
                  </a:cubicBezTo>
                  <a:lnTo>
                    <a:pt x="94057" y="1728664"/>
                  </a:lnTo>
                  <a:cubicBezTo>
                    <a:pt x="94057" y="1763953"/>
                    <a:pt x="129347" y="1799170"/>
                    <a:pt x="164636" y="1799170"/>
                  </a:cubicBezTo>
                  <a:lnTo>
                    <a:pt x="1293173" y="1799170"/>
                  </a:lnTo>
                  <a:cubicBezTo>
                    <a:pt x="1328463" y="1799170"/>
                    <a:pt x="1363680" y="1763953"/>
                    <a:pt x="1363680" y="1728664"/>
                  </a:cubicBezTo>
                  <a:lnTo>
                    <a:pt x="1363313" y="423898"/>
                  </a:lnTo>
                  <a:cubicBezTo>
                    <a:pt x="1363313" y="388682"/>
                    <a:pt x="1328096" y="353392"/>
                    <a:pt x="1292807" y="353392"/>
                  </a:cubicBezTo>
                  <a:close/>
                  <a:moveTo>
                    <a:pt x="464416" y="224265"/>
                  </a:moveTo>
                  <a:lnTo>
                    <a:pt x="464562" y="400347"/>
                  </a:lnTo>
                  <a:lnTo>
                    <a:pt x="1005280" y="400347"/>
                  </a:lnTo>
                  <a:lnTo>
                    <a:pt x="1005280" y="224265"/>
                  </a:lnTo>
                  <a:lnTo>
                    <a:pt x="895229" y="224265"/>
                  </a:lnTo>
                  <a:cubicBezTo>
                    <a:pt x="878315" y="274200"/>
                    <a:pt x="839107" y="313407"/>
                    <a:pt x="789173" y="330322"/>
                  </a:cubicBezTo>
                  <a:cubicBezTo>
                    <a:pt x="700597" y="360324"/>
                    <a:pt x="604470" y="312841"/>
                    <a:pt x="574467" y="224265"/>
                  </a:cubicBezTo>
                  <a:close/>
                  <a:moveTo>
                    <a:pt x="734774" y="73642"/>
                  </a:moveTo>
                  <a:cubicBezTo>
                    <a:pt x="681820" y="73723"/>
                    <a:pt x="638924" y="116652"/>
                    <a:pt x="638883" y="169607"/>
                  </a:cubicBezTo>
                  <a:cubicBezTo>
                    <a:pt x="638883" y="169631"/>
                    <a:pt x="638883" y="169656"/>
                    <a:pt x="638883" y="169680"/>
                  </a:cubicBezTo>
                  <a:cubicBezTo>
                    <a:pt x="638924" y="222680"/>
                    <a:pt x="681921" y="265612"/>
                    <a:pt x="734921" y="265571"/>
                  </a:cubicBezTo>
                  <a:cubicBezTo>
                    <a:pt x="787921" y="265531"/>
                    <a:pt x="830853" y="222533"/>
                    <a:pt x="830812" y="169533"/>
                  </a:cubicBezTo>
                  <a:cubicBezTo>
                    <a:pt x="830772" y="116534"/>
                    <a:pt x="787774" y="73602"/>
                    <a:pt x="734774" y="73642"/>
                  </a:cubicBezTo>
                  <a:close/>
                  <a:moveTo>
                    <a:pt x="762583" y="2287"/>
                  </a:moveTo>
                  <a:cubicBezTo>
                    <a:pt x="827703" y="13135"/>
                    <a:pt x="883215" y="61748"/>
                    <a:pt x="899558" y="129988"/>
                  </a:cubicBezTo>
                  <a:lnTo>
                    <a:pt x="1087378" y="129988"/>
                  </a:lnTo>
                  <a:lnTo>
                    <a:pt x="1087378" y="259335"/>
                  </a:lnTo>
                  <a:lnTo>
                    <a:pt x="1375492" y="259335"/>
                  </a:lnTo>
                  <a:cubicBezTo>
                    <a:pt x="1422520" y="259335"/>
                    <a:pt x="1469475" y="306363"/>
                    <a:pt x="1469475" y="353392"/>
                  </a:cubicBezTo>
                  <a:lnTo>
                    <a:pt x="1469475" y="1810908"/>
                  </a:lnTo>
                  <a:cubicBezTo>
                    <a:pt x="1469475" y="1857937"/>
                    <a:pt x="1422520" y="1904965"/>
                    <a:pt x="1375492" y="1904965"/>
                  </a:cubicBezTo>
                  <a:lnTo>
                    <a:pt x="93984" y="1904965"/>
                  </a:lnTo>
                  <a:cubicBezTo>
                    <a:pt x="46955" y="1904965"/>
                    <a:pt x="0" y="1857937"/>
                    <a:pt x="0" y="1810908"/>
                  </a:cubicBezTo>
                  <a:lnTo>
                    <a:pt x="0" y="353392"/>
                  </a:lnTo>
                  <a:cubicBezTo>
                    <a:pt x="0" y="306363"/>
                    <a:pt x="35216" y="259335"/>
                    <a:pt x="82245" y="259335"/>
                  </a:cubicBezTo>
                  <a:lnTo>
                    <a:pt x="382097" y="259335"/>
                  </a:lnTo>
                  <a:lnTo>
                    <a:pt x="382097" y="129988"/>
                  </a:lnTo>
                  <a:lnTo>
                    <a:pt x="570065" y="129988"/>
                  </a:lnTo>
                  <a:cubicBezTo>
                    <a:pt x="584917" y="67972"/>
                    <a:pt x="633339" y="19550"/>
                    <a:pt x="695355" y="4698"/>
                  </a:cubicBezTo>
                  <a:cubicBezTo>
                    <a:pt x="718102" y="-750"/>
                    <a:pt x="740876" y="-1330"/>
                    <a:pt x="762583" y="228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C3B6A8-D381-4066-8CA4-2714B63C73D0}"/>
              </a:ext>
            </a:extLst>
          </p:cNvPr>
          <p:cNvGrpSpPr/>
          <p:nvPr/>
        </p:nvGrpSpPr>
        <p:grpSpPr>
          <a:xfrm>
            <a:off x="3048000" y="1439843"/>
            <a:ext cx="6096000" cy="800219"/>
            <a:chOff x="3048000" y="1439843"/>
            <a:chExt cx="6096000" cy="800219"/>
          </a:xfrm>
        </p:grpSpPr>
        <p:sp>
          <p:nvSpPr>
            <p:cNvPr id="53" name="PA-102255">
              <a:extLst>
                <a:ext uri="{FF2B5EF4-FFF2-40B4-BE49-F238E27FC236}">
                  <a16:creationId xmlns:a16="http://schemas.microsoft.com/office/drawing/2014/main" xmlns="" id="{B163DC61-C284-4268-94D5-721BB9A0AB5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048000" y="1439843"/>
              <a:ext cx="609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57150" prstMaterial="powder">
                <a:bevelT w="38100" h="107950" prst="angle"/>
                <a:extrusionClr>
                  <a:schemeClr val="bg1">
                    <a:lumMod val="95000"/>
                  </a:schemeClr>
                </a:extrusionClr>
              </a:sp3d>
            </a:bodyPr>
            <a:lstStyle/>
            <a:p>
              <a:pPr algn="ctr"/>
              <a:r>
                <a:rPr lang="zh-CN" altLang="en-US" sz="2800" kern="22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去</a:t>
              </a:r>
              <a:r>
                <a:rPr lang="zh-CN" altLang="en-US" sz="2800" kern="220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医院就医需要</a:t>
              </a:r>
              <a:r>
                <a:rPr lang="zh-CN" altLang="en-US" sz="2800" kern="22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注意什么？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25D5B88C-6720-41E4-BE7D-AF15EED7564F}"/>
                </a:ext>
              </a:extLst>
            </p:cNvPr>
            <p:cNvSpPr txBox="1"/>
            <p:nvPr/>
          </p:nvSpPr>
          <p:spPr>
            <a:xfrm>
              <a:off x="3048001" y="1963063"/>
              <a:ext cx="60959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algn="ctr"/>
              <a:r>
                <a:rPr lang="zh-CN" altLang="en-US"/>
                <a:t>与发病病例（疑似和确诊病例）有如右接触情形之一者属于密切接触者</a:t>
              </a:r>
              <a:endParaRPr lang="zh-CN" altLang="en-US" dirty="0"/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727F3E45-193E-4AC9-B83A-B09BEA91EB21}"/>
              </a:ext>
            </a:extLst>
          </p:cNvPr>
          <p:cNvSpPr/>
          <p:nvPr/>
        </p:nvSpPr>
        <p:spPr>
          <a:xfrm>
            <a:off x="1168512" y="5377685"/>
            <a:ext cx="9854977" cy="1047867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alpha val="5000"/>
                  <a:lumMod val="100000"/>
                </a:schemeClr>
              </a:gs>
              <a:gs pos="0">
                <a:schemeClr val="accent1">
                  <a:alpha val="22000"/>
                  <a:lumMod val="96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>
            <a:gradFill>
              <a:gsLst>
                <a:gs pos="50000">
                  <a:schemeClr val="accent1">
                    <a:alpha val="1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F6EA460E-8894-408F-A330-513E1A60AA3C}"/>
              </a:ext>
            </a:extLst>
          </p:cNvPr>
          <p:cNvSpPr/>
          <p:nvPr/>
        </p:nvSpPr>
        <p:spPr>
          <a:xfrm>
            <a:off x="812800" y="5148255"/>
            <a:ext cx="10566400" cy="1123512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100000"/>
                  <a:alpha val="5000"/>
                </a:schemeClr>
              </a:gs>
              <a:gs pos="0">
                <a:schemeClr val="accent1">
                  <a:lumMod val="96000"/>
                  <a:alpha val="25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9050">
            <a:gradFill>
              <a:gsLst>
                <a:gs pos="50000">
                  <a:schemeClr val="accent1">
                    <a:alpha val="1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A67BD445-2297-4C9B-A385-1EDD487A1A5E}"/>
              </a:ext>
            </a:extLst>
          </p:cNvPr>
          <p:cNvSpPr/>
          <p:nvPr/>
        </p:nvSpPr>
        <p:spPr>
          <a:xfrm>
            <a:off x="1373204" y="5039729"/>
            <a:ext cx="9445590" cy="1004336"/>
          </a:xfrm>
          <a:prstGeom prst="ellipse">
            <a:avLst/>
          </a:prstGeom>
          <a:gradFill flip="none" rotWithShape="1">
            <a:gsLst>
              <a:gs pos="49000">
                <a:schemeClr val="accent1">
                  <a:lumMod val="100000"/>
                  <a:alpha val="59000"/>
                </a:schemeClr>
              </a:gs>
              <a:gs pos="0">
                <a:schemeClr val="accent1">
                  <a:lumMod val="96000"/>
                </a:schemeClr>
              </a:gs>
              <a:gs pos="100000">
                <a:schemeClr val="accent1">
                  <a:alpha val="18000"/>
                </a:schemeClr>
              </a:gs>
            </a:gsLst>
            <a:lin ang="16200000" scaled="1"/>
            <a:tileRect/>
          </a:gradFill>
          <a:ln w="12700">
            <a:gradFill>
              <a:gsLst>
                <a:gs pos="50000">
                  <a:schemeClr val="bg1">
                    <a:alpha val="15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809" name="组合 808">
            <a:extLst>
              <a:ext uri="{FF2B5EF4-FFF2-40B4-BE49-F238E27FC236}">
                <a16:creationId xmlns:a16="http://schemas.microsoft.com/office/drawing/2014/main" xmlns="" id="{E46AC0F1-82BE-4BA9-BEF5-2601463374D0}"/>
              </a:ext>
            </a:extLst>
          </p:cNvPr>
          <p:cNvGrpSpPr/>
          <p:nvPr/>
        </p:nvGrpSpPr>
        <p:grpSpPr>
          <a:xfrm>
            <a:off x="4724281" y="4012441"/>
            <a:ext cx="2743438" cy="3024128"/>
            <a:chOff x="4724281" y="3987041"/>
            <a:chExt cx="2743438" cy="3024128"/>
          </a:xfrm>
        </p:grpSpPr>
        <p:pic>
          <p:nvPicPr>
            <p:cNvPr id="806" name="图片 805">
              <a:extLst>
                <a:ext uri="{FF2B5EF4-FFF2-40B4-BE49-F238E27FC236}">
                  <a16:creationId xmlns:a16="http://schemas.microsoft.com/office/drawing/2014/main" xmlns="" id="{55E7BC79-0E75-4FD6-829B-CD4DCDDE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736474" y="3987041"/>
              <a:ext cx="2719052" cy="1609483"/>
            </a:xfrm>
            <a:prstGeom prst="rect">
              <a:avLst/>
            </a:prstGeom>
            <a:effectLst/>
          </p:spPr>
        </p:pic>
        <p:pic>
          <p:nvPicPr>
            <p:cNvPr id="808" name="图片 807">
              <a:extLst>
                <a:ext uri="{FF2B5EF4-FFF2-40B4-BE49-F238E27FC236}">
                  <a16:creationId xmlns:a16="http://schemas.microsoft.com/office/drawing/2014/main" xmlns="" id="{839A1134-8578-4740-87DE-E491A61A25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50141"/>
            <a:stretch/>
          </p:blipFill>
          <p:spPr>
            <a:xfrm>
              <a:off x="4724281" y="5400156"/>
              <a:ext cx="2743438" cy="161101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9C86756-DA94-4CB1-AC80-264D9B27AFB4}"/>
              </a:ext>
            </a:extLst>
          </p:cNvPr>
          <p:cNvGrpSpPr/>
          <p:nvPr/>
        </p:nvGrpSpPr>
        <p:grpSpPr>
          <a:xfrm>
            <a:off x="4074947" y="2850357"/>
            <a:ext cx="4042107" cy="2714089"/>
            <a:chOff x="4074947" y="2850357"/>
            <a:chExt cx="4042107" cy="271408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1A669B5-F0E4-45A6-A706-C53490BAFA2A}"/>
                </a:ext>
              </a:extLst>
            </p:cNvPr>
            <p:cNvGrpSpPr/>
            <p:nvPr/>
          </p:nvGrpSpPr>
          <p:grpSpPr>
            <a:xfrm>
              <a:off x="4074947" y="2850357"/>
              <a:ext cx="4042106" cy="1360461"/>
              <a:chOff x="4074947" y="2850357"/>
              <a:chExt cx="4042106" cy="1360461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8E85D6B1-CD5F-476B-B7AA-8C47851A2D13}"/>
                  </a:ext>
                </a:extLst>
              </p:cNvPr>
              <p:cNvSpPr/>
              <p:nvPr/>
            </p:nvSpPr>
            <p:spPr>
              <a:xfrm rot="10800000">
                <a:off x="4074947" y="2850357"/>
                <a:ext cx="4042106" cy="1360461"/>
              </a:xfrm>
              <a:custGeom>
                <a:avLst/>
                <a:gdLst>
                  <a:gd name="connsiteX0" fmla="*/ 3983742 w 4042106"/>
                  <a:gd name="connsiteY0" fmla="*/ 1360461 h 1360461"/>
                  <a:gd name="connsiteX1" fmla="*/ 58364 w 4042106"/>
                  <a:gd name="connsiteY1" fmla="*/ 1360461 h 1360461"/>
                  <a:gd name="connsiteX2" fmla="*/ 0 w 4042106"/>
                  <a:gd name="connsiteY2" fmla="*/ 1302097 h 1360461"/>
                  <a:gd name="connsiteX3" fmla="*/ 0 w 4042106"/>
                  <a:gd name="connsiteY3" fmla="*/ 446089 h 1360461"/>
                  <a:gd name="connsiteX4" fmla="*/ 58364 w 4042106"/>
                  <a:gd name="connsiteY4" fmla="*/ 387725 h 1360461"/>
                  <a:gd name="connsiteX5" fmla="*/ 1917830 w 4042106"/>
                  <a:gd name="connsiteY5" fmla="*/ 387725 h 1360461"/>
                  <a:gd name="connsiteX6" fmla="*/ 2021052 w 4042106"/>
                  <a:gd name="connsiteY6" fmla="*/ 0 h 1360461"/>
                  <a:gd name="connsiteX7" fmla="*/ 2124274 w 4042106"/>
                  <a:gd name="connsiteY7" fmla="*/ 387725 h 1360461"/>
                  <a:gd name="connsiteX8" fmla="*/ 3983742 w 4042106"/>
                  <a:gd name="connsiteY8" fmla="*/ 387725 h 1360461"/>
                  <a:gd name="connsiteX9" fmla="*/ 4042106 w 4042106"/>
                  <a:gd name="connsiteY9" fmla="*/ 446089 h 1360461"/>
                  <a:gd name="connsiteX10" fmla="*/ 4042106 w 4042106"/>
                  <a:gd name="connsiteY10" fmla="*/ 1302097 h 1360461"/>
                  <a:gd name="connsiteX11" fmla="*/ 3983742 w 4042106"/>
                  <a:gd name="connsiteY11" fmla="*/ 1360461 h 1360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42106" h="1360461">
                    <a:moveTo>
                      <a:pt x="3983742" y="1360461"/>
                    </a:moveTo>
                    <a:lnTo>
                      <a:pt x="58364" y="1360461"/>
                    </a:lnTo>
                    <a:cubicBezTo>
                      <a:pt x="26130" y="1360461"/>
                      <a:pt x="0" y="1334331"/>
                      <a:pt x="0" y="1302097"/>
                    </a:cubicBezTo>
                    <a:lnTo>
                      <a:pt x="0" y="446089"/>
                    </a:lnTo>
                    <a:cubicBezTo>
                      <a:pt x="0" y="413855"/>
                      <a:pt x="26130" y="387725"/>
                      <a:pt x="58364" y="387725"/>
                    </a:cubicBezTo>
                    <a:lnTo>
                      <a:pt x="1917830" y="387725"/>
                    </a:lnTo>
                    <a:lnTo>
                      <a:pt x="2021052" y="0"/>
                    </a:lnTo>
                    <a:lnTo>
                      <a:pt x="2124274" y="387725"/>
                    </a:lnTo>
                    <a:lnTo>
                      <a:pt x="3983742" y="387725"/>
                    </a:lnTo>
                    <a:cubicBezTo>
                      <a:pt x="4015976" y="387725"/>
                      <a:pt x="4042106" y="413855"/>
                      <a:pt x="4042106" y="446089"/>
                    </a:cubicBezTo>
                    <a:lnTo>
                      <a:pt x="4042106" y="1302097"/>
                    </a:lnTo>
                    <a:cubicBezTo>
                      <a:pt x="4042106" y="1334331"/>
                      <a:pt x="4015976" y="1360461"/>
                      <a:pt x="3983742" y="136046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="" id="{032C762D-BC59-44EC-AA63-D47A73F51D21}"/>
                  </a:ext>
                </a:extLst>
              </p:cNvPr>
              <p:cNvSpPr/>
              <p:nvPr/>
            </p:nvSpPr>
            <p:spPr>
              <a:xfrm flipH="1">
                <a:off x="4285798" y="2967392"/>
                <a:ext cx="362040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诊疗、护理、探视病例时未采取有效防护措施的医护人员、家属或其他与病例有类似近距离接触的人员</a:t>
                </a:r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8B7B56F-2ADC-4708-944F-D89BEBDA6A1C}"/>
                </a:ext>
              </a:extLst>
            </p:cNvPr>
            <p:cNvSpPr/>
            <p:nvPr/>
          </p:nvSpPr>
          <p:spPr>
            <a:xfrm rot="10800000" flipV="1">
              <a:off x="4074948" y="4203985"/>
              <a:ext cx="4042106" cy="1360461"/>
            </a:xfrm>
            <a:custGeom>
              <a:avLst/>
              <a:gdLst>
                <a:gd name="connsiteX0" fmla="*/ 3983742 w 4042106"/>
                <a:gd name="connsiteY0" fmla="*/ 1360461 h 1360461"/>
                <a:gd name="connsiteX1" fmla="*/ 58364 w 4042106"/>
                <a:gd name="connsiteY1" fmla="*/ 1360461 h 1360461"/>
                <a:gd name="connsiteX2" fmla="*/ 0 w 4042106"/>
                <a:gd name="connsiteY2" fmla="*/ 1302097 h 1360461"/>
                <a:gd name="connsiteX3" fmla="*/ 0 w 4042106"/>
                <a:gd name="connsiteY3" fmla="*/ 446089 h 1360461"/>
                <a:gd name="connsiteX4" fmla="*/ 58364 w 4042106"/>
                <a:gd name="connsiteY4" fmla="*/ 387725 h 1360461"/>
                <a:gd name="connsiteX5" fmla="*/ 1917830 w 4042106"/>
                <a:gd name="connsiteY5" fmla="*/ 387725 h 1360461"/>
                <a:gd name="connsiteX6" fmla="*/ 2021052 w 4042106"/>
                <a:gd name="connsiteY6" fmla="*/ 0 h 1360461"/>
                <a:gd name="connsiteX7" fmla="*/ 2124274 w 4042106"/>
                <a:gd name="connsiteY7" fmla="*/ 387725 h 1360461"/>
                <a:gd name="connsiteX8" fmla="*/ 3983742 w 4042106"/>
                <a:gd name="connsiteY8" fmla="*/ 387725 h 1360461"/>
                <a:gd name="connsiteX9" fmla="*/ 4042106 w 4042106"/>
                <a:gd name="connsiteY9" fmla="*/ 446089 h 1360461"/>
                <a:gd name="connsiteX10" fmla="*/ 4042106 w 4042106"/>
                <a:gd name="connsiteY10" fmla="*/ 1302097 h 1360461"/>
                <a:gd name="connsiteX11" fmla="*/ 3983742 w 4042106"/>
                <a:gd name="connsiteY11" fmla="*/ 1360461 h 13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2106" h="1360461">
                  <a:moveTo>
                    <a:pt x="3983742" y="1360461"/>
                  </a:moveTo>
                  <a:lnTo>
                    <a:pt x="58364" y="1360461"/>
                  </a:lnTo>
                  <a:cubicBezTo>
                    <a:pt x="26130" y="1360461"/>
                    <a:pt x="0" y="1334331"/>
                    <a:pt x="0" y="1302097"/>
                  </a:cubicBezTo>
                  <a:lnTo>
                    <a:pt x="0" y="446089"/>
                  </a:lnTo>
                  <a:cubicBezTo>
                    <a:pt x="0" y="413855"/>
                    <a:pt x="26130" y="387725"/>
                    <a:pt x="58364" y="387725"/>
                  </a:cubicBezTo>
                  <a:lnTo>
                    <a:pt x="1917830" y="387725"/>
                  </a:lnTo>
                  <a:lnTo>
                    <a:pt x="2021052" y="0"/>
                  </a:lnTo>
                  <a:lnTo>
                    <a:pt x="2124274" y="387725"/>
                  </a:lnTo>
                  <a:lnTo>
                    <a:pt x="3983742" y="387725"/>
                  </a:lnTo>
                  <a:cubicBezTo>
                    <a:pt x="4015976" y="387725"/>
                    <a:pt x="4042106" y="413855"/>
                    <a:pt x="4042106" y="446089"/>
                  </a:cubicBezTo>
                  <a:lnTo>
                    <a:pt x="4042106" y="1302097"/>
                  </a:lnTo>
                  <a:cubicBezTo>
                    <a:pt x="4042106" y="1334331"/>
                    <a:pt x="4015976" y="1360461"/>
                    <a:pt x="3983742" y="1360461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885A767-FA25-435F-AB35-B2BF8B2A6778}"/>
              </a:ext>
            </a:extLst>
          </p:cNvPr>
          <p:cNvGrpSpPr/>
          <p:nvPr/>
        </p:nvGrpSpPr>
        <p:grpSpPr>
          <a:xfrm>
            <a:off x="6291115" y="2597873"/>
            <a:ext cx="4876734" cy="2042725"/>
            <a:chOff x="6291115" y="2597873"/>
            <a:chExt cx="4876734" cy="2042725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5867FF03-04F3-4684-A628-87259FC6A906}"/>
                </a:ext>
              </a:extLst>
            </p:cNvPr>
            <p:cNvGrpSpPr/>
            <p:nvPr/>
          </p:nvGrpSpPr>
          <p:grpSpPr>
            <a:xfrm flipH="1">
              <a:off x="8629133" y="2597873"/>
              <a:ext cx="2538716" cy="1004336"/>
              <a:chOff x="1131585" y="2926832"/>
              <a:chExt cx="2538716" cy="1004336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0EEC5090-8742-402C-A802-7AB620A7869D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xmlns="" id="{27D1BC34-E265-414B-B016-B657CC573952}"/>
                  </a:ext>
                </a:extLst>
              </p:cNvPr>
              <p:cNvSpPr/>
              <p:nvPr/>
            </p:nvSpPr>
            <p:spPr>
              <a:xfrm>
                <a:off x="1151905" y="3082901"/>
                <a:ext cx="24980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病例同病室的其他患者及其陪护人员</a:t>
                </a:r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76AEF181-93F9-4BAF-BADC-6B2C9A0E72C5}"/>
                </a:ext>
              </a:extLst>
            </p:cNvPr>
            <p:cNvSpPr/>
            <p:nvPr/>
          </p:nvSpPr>
          <p:spPr>
            <a:xfrm flipV="1">
              <a:off x="6291115" y="3636262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B35E062-D875-4B3F-8325-3CB95C726B9A}"/>
              </a:ext>
            </a:extLst>
          </p:cNvPr>
          <p:cNvGrpSpPr/>
          <p:nvPr/>
        </p:nvGrpSpPr>
        <p:grpSpPr>
          <a:xfrm>
            <a:off x="5512975" y="3960020"/>
            <a:ext cx="4908295" cy="2046406"/>
            <a:chOff x="5512975" y="3960020"/>
            <a:chExt cx="4908295" cy="2046406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7BA0EEC4-2439-4FE2-A4C2-E0EB5F80D17B}"/>
                </a:ext>
              </a:extLst>
            </p:cNvPr>
            <p:cNvGrpSpPr/>
            <p:nvPr/>
          </p:nvGrpSpPr>
          <p:grpSpPr>
            <a:xfrm flipH="1">
              <a:off x="7882554" y="3960020"/>
              <a:ext cx="2538716" cy="1004336"/>
              <a:chOff x="1131585" y="2926832"/>
              <a:chExt cx="2538716" cy="1004336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FB06EF16-FFAD-4128-AEEA-0AF0CE37AFEE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xmlns="" id="{09C3DEF4-77A2-4680-ABAA-4AEAB70025E5}"/>
                  </a:ext>
                </a:extLst>
              </p:cNvPr>
              <p:cNvSpPr/>
              <p:nvPr/>
            </p:nvSpPr>
            <p:spPr>
              <a:xfrm>
                <a:off x="1151905" y="3082901"/>
                <a:ext cx="24980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与病例乘坐同一交通工具并有近距离接触人员</a:t>
                </a:r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D9B5663-A418-401A-8954-D056E264154F}"/>
                </a:ext>
              </a:extLst>
            </p:cNvPr>
            <p:cNvSpPr/>
            <p:nvPr/>
          </p:nvSpPr>
          <p:spPr>
            <a:xfrm flipV="1">
              <a:off x="5512975" y="5002090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26046CA-3C7E-4F36-8FA6-E948378577B1}"/>
              </a:ext>
            </a:extLst>
          </p:cNvPr>
          <p:cNvGrpSpPr/>
          <p:nvPr/>
        </p:nvGrpSpPr>
        <p:grpSpPr>
          <a:xfrm>
            <a:off x="1024151" y="2597873"/>
            <a:ext cx="4885417" cy="2046139"/>
            <a:chOff x="1024151" y="2597873"/>
            <a:chExt cx="4885417" cy="2046139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468EA022-6857-4F9F-9400-129174C438FD}"/>
                </a:ext>
              </a:extLst>
            </p:cNvPr>
            <p:cNvGrpSpPr/>
            <p:nvPr/>
          </p:nvGrpSpPr>
          <p:grpSpPr>
            <a:xfrm>
              <a:off x="1024151" y="2597873"/>
              <a:ext cx="2538716" cy="1004336"/>
              <a:chOff x="1131585" y="2926832"/>
              <a:chExt cx="2538716" cy="1004336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F657D684-83D5-4582-9A34-AFE2332EF685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xmlns="" id="{7739DBCD-2D8A-49FA-BEFF-74359EA2DADF}"/>
                  </a:ext>
                </a:extLst>
              </p:cNvPr>
              <p:cNvSpPr/>
              <p:nvPr/>
            </p:nvSpPr>
            <p:spPr>
              <a:xfrm>
                <a:off x="1151905" y="3082901"/>
                <a:ext cx="24980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与病例共同居住、学习、工作或其他有密切接触的人员</a:t>
                </a:r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A498E317-B83C-415B-9CF3-A0912F052048}"/>
                </a:ext>
              </a:extLst>
            </p:cNvPr>
            <p:cNvSpPr/>
            <p:nvPr/>
          </p:nvSpPr>
          <p:spPr>
            <a:xfrm flipH="1" flipV="1">
              <a:off x="3370852" y="3639676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2D731DD-7AC2-4A50-A949-321CFA623307}"/>
              </a:ext>
            </a:extLst>
          </p:cNvPr>
          <p:cNvGrpSpPr/>
          <p:nvPr/>
        </p:nvGrpSpPr>
        <p:grpSpPr>
          <a:xfrm>
            <a:off x="1770730" y="3960020"/>
            <a:ext cx="4855632" cy="2033794"/>
            <a:chOff x="1770730" y="3960020"/>
            <a:chExt cx="4855632" cy="203379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67E08FE2-6609-48B6-9CD5-0C1322E92098}"/>
                </a:ext>
              </a:extLst>
            </p:cNvPr>
            <p:cNvGrpSpPr/>
            <p:nvPr/>
          </p:nvGrpSpPr>
          <p:grpSpPr>
            <a:xfrm>
              <a:off x="1770730" y="3960020"/>
              <a:ext cx="2538716" cy="1004336"/>
              <a:chOff x="1131585" y="2926832"/>
              <a:chExt cx="2538716" cy="1004336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32D90C1C-9503-4498-9DE6-D93392DECA92}"/>
                  </a:ext>
                </a:extLst>
              </p:cNvPr>
              <p:cNvSpPr/>
              <p:nvPr/>
            </p:nvSpPr>
            <p:spPr>
              <a:xfrm>
                <a:off x="1131585" y="2926832"/>
                <a:ext cx="2538716" cy="1004336"/>
              </a:xfrm>
              <a:custGeom>
                <a:avLst/>
                <a:gdLst>
                  <a:gd name="connsiteX0" fmla="*/ 49736 w 2948763"/>
                  <a:gd name="connsiteY0" fmla="*/ 0 h 1664767"/>
                  <a:gd name="connsiteX1" fmla="*/ 2899027 w 2948763"/>
                  <a:gd name="connsiteY1" fmla="*/ 0 h 1664767"/>
                  <a:gd name="connsiteX2" fmla="*/ 2948763 w 2948763"/>
                  <a:gd name="connsiteY2" fmla="*/ 49736 h 1664767"/>
                  <a:gd name="connsiteX3" fmla="*/ 2948763 w 2948763"/>
                  <a:gd name="connsiteY3" fmla="*/ 1396924 h 1664767"/>
                  <a:gd name="connsiteX4" fmla="*/ 2899027 w 2948763"/>
                  <a:gd name="connsiteY4" fmla="*/ 1446660 h 1664767"/>
                  <a:gd name="connsiteX5" fmla="*/ 2681046 w 2948763"/>
                  <a:gd name="connsiteY5" fmla="*/ 1446660 h 1664767"/>
                  <a:gd name="connsiteX6" fmla="*/ 2806015 w 2948763"/>
                  <a:gd name="connsiteY6" fmla="*/ 1664767 h 1664767"/>
                  <a:gd name="connsiteX7" fmla="*/ 2424096 w 2948763"/>
                  <a:gd name="connsiteY7" fmla="*/ 1446660 h 1664767"/>
                  <a:gd name="connsiteX8" fmla="*/ 49736 w 2948763"/>
                  <a:gd name="connsiteY8" fmla="*/ 1446660 h 1664767"/>
                  <a:gd name="connsiteX9" fmla="*/ 0 w 2948763"/>
                  <a:gd name="connsiteY9" fmla="*/ 1396924 h 1664767"/>
                  <a:gd name="connsiteX10" fmla="*/ 0 w 2948763"/>
                  <a:gd name="connsiteY10" fmla="*/ 49736 h 1664767"/>
                  <a:gd name="connsiteX11" fmla="*/ 49736 w 2948763"/>
                  <a:gd name="connsiteY11" fmla="*/ 0 h 166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8763" h="1664767">
                    <a:moveTo>
                      <a:pt x="49736" y="0"/>
                    </a:moveTo>
                    <a:lnTo>
                      <a:pt x="2899027" y="0"/>
                    </a:lnTo>
                    <a:cubicBezTo>
                      <a:pt x="2926495" y="0"/>
                      <a:pt x="2948763" y="22268"/>
                      <a:pt x="2948763" y="49736"/>
                    </a:cubicBezTo>
                    <a:lnTo>
                      <a:pt x="2948763" y="1396924"/>
                    </a:lnTo>
                    <a:cubicBezTo>
                      <a:pt x="2948763" y="1424392"/>
                      <a:pt x="2926495" y="1446660"/>
                      <a:pt x="2899027" y="1446660"/>
                    </a:cubicBezTo>
                    <a:lnTo>
                      <a:pt x="2681046" y="1446660"/>
                    </a:lnTo>
                    <a:lnTo>
                      <a:pt x="2806015" y="1664767"/>
                    </a:lnTo>
                    <a:lnTo>
                      <a:pt x="2424096" y="1446660"/>
                    </a:lnTo>
                    <a:lnTo>
                      <a:pt x="49736" y="1446660"/>
                    </a:lnTo>
                    <a:cubicBezTo>
                      <a:pt x="22268" y="1446660"/>
                      <a:pt x="0" y="1424392"/>
                      <a:pt x="0" y="1396924"/>
                    </a:cubicBezTo>
                    <a:lnTo>
                      <a:pt x="0" y="49736"/>
                    </a:lnTo>
                    <a:cubicBezTo>
                      <a:pt x="0" y="22268"/>
                      <a:pt x="22268" y="0"/>
                      <a:pt x="497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86664BD3-81D1-4C4C-8BEA-8B6DA0BF076D}"/>
                  </a:ext>
                </a:extLst>
              </p:cNvPr>
              <p:cNvSpPr/>
              <p:nvPr/>
            </p:nvSpPr>
            <p:spPr>
              <a:xfrm>
                <a:off x="1151905" y="3082901"/>
                <a:ext cx="24980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现场调查人员调查经评估认为符合条件的人员</a:t>
                </a:r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DBCBFD6A-8118-4FD1-97C5-512368DAAF61}"/>
                </a:ext>
              </a:extLst>
            </p:cNvPr>
            <p:cNvSpPr/>
            <p:nvPr/>
          </p:nvSpPr>
          <p:spPr>
            <a:xfrm flipH="1" flipV="1">
              <a:off x="4087646" y="4989478"/>
              <a:ext cx="2538716" cy="1004336"/>
            </a:xfrm>
            <a:custGeom>
              <a:avLst/>
              <a:gdLst>
                <a:gd name="connsiteX0" fmla="*/ 49736 w 2948763"/>
                <a:gd name="connsiteY0" fmla="*/ 0 h 1664767"/>
                <a:gd name="connsiteX1" fmla="*/ 2899027 w 2948763"/>
                <a:gd name="connsiteY1" fmla="*/ 0 h 1664767"/>
                <a:gd name="connsiteX2" fmla="*/ 2948763 w 2948763"/>
                <a:gd name="connsiteY2" fmla="*/ 49736 h 1664767"/>
                <a:gd name="connsiteX3" fmla="*/ 2948763 w 2948763"/>
                <a:gd name="connsiteY3" fmla="*/ 1396924 h 1664767"/>
                <a:gd name="connsiteX4" fmla="*/ 2899027 w 2948763"/>
                <a:gd name="connsiteY4" fmla="*/ 1446660 h 1664767"/>
                <a:gd name="connsiteX5" fmla="*/ 2681046 w 2948763"/>
                <a:gd name="connsiteY5" fmla="*/ 1446660 h 1664767"/>
                <a:gd name="connsiteX6" fmla="*/ 2806015 w 2948763"/>
                <a:gd name="connsiteY6" fmla="*/ 1664767 h 1664767"/>
                <a:gd name="connsiteX7" fmla="*/ 2424096 w 2948763"/>
                <a:gd name="connsiteY7" fmla="*/ 1446660 h 1664767"/>
                <a:gd name="connsiteX8" fmla="*/ 49736 w 2948763"/>
                <a:gd name="connsiteY8" fmla="*/ 1446660 h 1664767"/>
                <a:gd name="connsiteX9" fmla="*/ 0 w 2948763"/>
                <a:gd name="connsiteY9" fmla="*/ 1396924 h 1664767"/>
                <a:gd name="connsiteX10" fmla="*/ 0 w 2948763"/>
                <a:gd name="connsiteY10" fmla="*/ 49736 h 1664767"/>
                <a:gd name="connsiteX11" fmla="*/ 49736 w 2948763"/>
                <a:gd name="connsiteY11" fmla="*/ 0 h 166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48763" h="1664767">
                  <a:moveTo>
                    <a:pt x="49736" y="0"/>
                  </a:moveTo>
                  <a:lnTo>
                    <a:pt x="2899027" y="0"/>
                  </a:lnTo>
                  <a:cubicBezTo>
                    <a:pt x="2926495" y="0"/>
                    <a:pt x="2948763" y="22268"/>
                    <a:pt x="2948763" y="49736"/>
                  </a:cubicBezTo>
                  <a:lnTo>
                    <a:pt x="2948763" y="1396924"/>
                  </a:lnTo>
                  <a:cubicBezTo>
                    <a:pt x="2948763" y="1424392"/>
                    <a:pt x="2926495" y="1446660"/>
                    <a:pt x="2899027" y="1446660"/>
                  </a:cubicBezTo>
                  <a:lnTo>
                    <a:pt x="2681046" y="1446660"/>
                  </a:lnTo>
                  <a:lnTo>
                    <a:pt x="2806015" y="1664767"/>
                  </a:lnTo>
                  <a:lnTo>
                    <a:pt x="2424096" y="1446660"/>
                  </a:lnTo>
                  <a:lnTo>
                    <a:pt x="49736" y="1446660"/>
                  </a:lnTo>
                  <a:cubicBezTo>
                    <a:pt x="22268" y="1446660"/>
                    <a:pt x="0" y="1424392"/>
                    <a:pt x="0" y="1396924"/>
                  </a:cubicBezTo>
                  <a:lnTo>
                    <a:pt x="0" y="49736"/>
                  </a:lnTo>
                  <a:cubicBezTo>
                    <a:pt x="0" y="22268"/>
                    <a:pt x="22268" y="0"/>
                    <a:pt x="49736" y="0"/>
                  </a:cubicBezTo>
                  <a:close/>
                </a:path>
              </a:pathLst>
            </a:custGeom>
            <a:noFill/>
            <a:ln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05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208">
        <p:fade/>
      </p:transition>
    </mc:Choice>
    <mc:Fallback xmlns="">
      <p:transition spd="med" advTm="5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-文本框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<a:extLst>
              <a:ext uri="{FF2B5EF4-FFF2-40B4-BE49-F238E27FC236}">
                <a16:creationId xmlns:a16="http://schemas.microsoft.com/office/drawing/2014/main" xmlns="" id="{050AB40F-98DA-40BD-BAAD-71E654FD15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89532" y="2996137"/>
            <a:ext cx="395280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57150" prstMaterial="powder">
              <a:bevelT w="38100" h="107950" prst="angle"/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3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zh-CN" altLang="en-US" sz="4000"/>
              <a:t>疫情防控工作</a:t>
            </a:r>
            <a:endParaRPr lang="zh-CN" altLang="en-US" sz="4000" dirty="0"/>
          </a:p>
        </p:txBody>
      </p:sp>
      <p:sp>
        <p:nvSpPr>
          <p:cNvPr id="45" name="PA-102242">
            <a:extLst>
              <a:ext uri="{FF2B5EF4-FFF2-40B4-BE49-F238E27FC236}">
                <a16:creationId xmlns:a16="http://schemas.microsoft.com/office/drawing/2014/main" xmlns="" id="{CABA1C9B-F0DF-47A2-A37B-9749B8E8D15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89531" y="3912208"/>
            <a:ext cx="647896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做好全国新型冠状病毒感染的肺炎防控工作，切实维护人民群众身体健康和生命安全，根据当前疫情形势和研究进展，国家卫生健康委组织制定了新型冠状病毒感染的肺炎病例监测方案、流行病学调查方案、可疑暴露者和密切接触者管理方案以及实验室检测技术指南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文字方塊 37">
            <a:extLst>
              <a:ext uri="{FF2B5EF4-FFF2-40B4-BE49-F238E27FC236}">
                <a16:creationId xmlns:a16="http://schemas.microsoft.com/office/drawing/2014/main" xmlns="" id="{00BDC999-E398-4AB7-8DA7-525F37B1CCC7}"/>
              </a:ext>
            </a:extLst>
          </p:cNvPr>
          <p:cNvSpPr txBox="1"/>
          <p:nvPr/>
        </p:nvSpPr>
        <p:spPr>
          <a:xfrm>
            <a:off x="5285531" y="2081516"/>
            <a:ext cx="332416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prstMaterial="powder">
              <a:extrusionClr>
                <a:schemeClr val="bg1">
                  <a:lumMod val="95000"/>
                </a:schemeClr>
              </a:extrusionClr>
            </a:sp3d>
          </a:bodyPr>
          <a:lstStyle>
            <a:defPPr>
              <a:defRPr lang="zh-CN"/>
            </a:defPPr>
            <a:lvl1pPr>
              <a:defRPr sz="4000" kern="220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r>
              <a:rPr lang="en-US" altLang="zh-TW" sz="4800" i="1">
                <a:gradFill>
                  <a:gsLst>
                    <a:gs pos="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rPr>
              <a:t>PAGE TWO</a:t>
            </a:r>
            <a:endParaRPr lang="zh-TW" altLang="en-US" sz="4800" i="1" dirty="0">
              <a:gradFill>
                <a:gsLst>
                  <a:gs pos="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D63633CF-38FE-44E5-BE90-1EC17E9EB20E}"/>
              </a:ext>
            </a:extLst>
          </p:cNvPr>
          <p:cNvCxnSpPr>
            <a:cxnSpLocks/>
          </p:cNvCxnSpPr>
          <p:nvPr/>
        </p:nvCxnSpPr>
        <p:spPr>
          <a:xfrm>
            <a:off x="4710182" y="3808116"/>
            <a:ext cx="4982458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E0BA9A6-EDA6-44BA-BA6B-A3CE38849EEA}"/>
              </a:ext>
            </a:extLst>
          </p:cNvPr>
          <p:cNvSpPr/>
          <p:nvPr/>
        </p:nvSpPr>
        <p:spPr>
          <a:xfrm>
            <a:off x="7847362" y="3406867"/>
            <a:ext cx="2192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bg1">
                    <a:lumMod val="85000"/>
                  </a:schemeClr>
                </a:solidFill>
                <a:latin typeface="Bahnschrift SemiLight Condensed" panose="020B0502040204020203" pitchFamily="34" charset="0"/>
                <a:ea typeface="思源宋体 Heavy" panose="02020900000000000000" pitchFamily="18" charset="-122"/>
              </a:rPr>
              <a:t>EPIDEMIC PREVENTION AND CONTROL WORK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22947EA-A7A2-488E-8A94-97ACAFAEBD6B}"/>
              </a:ext>
            </a:extLst>
          </p:cNvPr>
          <p:cNvGrpSpPr/>
          <p:nvPr/>
        </p:nvGrpSpPr>
        <p:grpSpPr>
          <a:xfrm>
            <a:off x="4511301" y="2137691"/>
            <a:ext cx="731147" cy="652671"/>
            <a:chOff x="4511301" y="-392735"/>
            <a:chExt cx="507602" cy="453120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5521D0D-37AC-4796-883D-2C7D127D4B03}"/>
                </a:ext>
              </a:extLst>
            </p:cNvPr>
            <p:cNvSpPr/>
            <p:nvPr/>
          </p:nvSpPr>
          <p:spPr>
            <a:xfrm>
              <a:off x="4535978" y="-307353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95E4D1AC-0485-47B6-BAF8-8D90C5173008}"/>
                </a:ext>
              </a:extLst>
            </p:cNvPr>
            <p:cNvSpPr/>
            <p:nvPr/>
          </p:nvSpPr>
          <p:spPr>
            <a:xfrm>
              <a:off x="4999994" y="4023"/>
              <a:ext cx="18909" cy="18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9CC347C-813D-438F-99ED-923804411052}"/>
                </a:ext>
              </a:extLst>
            </p:cNvPr>
            <p:cNvSpPr/>
            <p:nvPr/>
          </p:nvSpPr>
          <p:spPr>
            <a:xfrm>
              <a:off x="4511301" y="-76280"/>
              <a:ext cx="32277" cy="32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9E7505D8-5E9D-4FB5-B6C4-A165D27AFD8D}"/>
                </a:ext>
              </a:extLst>
            </p:cNvPr>
            <p:cNvCxnSpPr>
              <a:cxnSpLocks/>
              <a:stCxn id="55" idx="4"/>
              <a:endCxn id="57" idx="0"/>
            </p:cNvCxnSpPr>
            <p:nvPr/>
          </p:nvCxnSpPr>
          <p:spPr>
            <a:xfrm flipH="1">
              <a:off x="4527440" y="-261634"/>
              <a:ext cx="31398" cy="18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911CECE2-4C05-4987-9278-14AA9B4DC6DF}"/>
                </a:ext>
              </a:extLst>
            </p:cNvPr>
            <p:cNvCxnSpPr>
              <a:stCxn id="55" idx="4"/>
              <a:endCxn id="56" idx="1"/>
            </p:cNvCxnSpPr>
            <p:nvPr/>
          </p:nvCxnSpPr>
          <p:spPr>
            <a:xfrm>
              <a:off x="4558838" y="-261634"/>
              <a:ext cx="443925" cy="26842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2D0F34E1-B38C-48F5-8BB8-16E4138D3D34}"/>
                </a:ext>
              </a:extLst>
            </p:cNvPr>
            <p:cNvCxnSpPr>
              <a:cxnSpLocks/>
              <a:stCxn id="57" idx="0"/>
              <a:endCxn id="56" idx="0"/>
            </p:cNvCxnSpPr>
            <p:nvPr/>
          </p:nvCxnSpPr>
          <p:spPr>
            <a:xfrm>
              <a:off x="4527440" y="-76280"/>
              <a:ext cx="482009" cy="8030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D7E9924C-894A-444F-A2E6-3ABBC68E889D}"/>
                </a:ext>
              </a:extLst>
            </p:cNvPr>
            <p:cNvSpPr/>
            <p:nvPr/>
          </p:nvSpPr>
          <p:spPr>
            <a:xfrm>
              <a:off x="4627142" y="-392735"/>
              <a:ext cx="364554" cy="453120"/>
            </a:xfrm>
            <a:custGeom>
              <a:avLst/>
              <a:gdLst>
                <a:gd name="connsiteX0" fmla="*/ 700195 w 1404794"/>
                <a:gd name="connsiteY0" fmla="*/ 526247 h 1746084"/>
                <a:gd name="connsiteX1" fmla="*/ 744232 w 1404794"/>
                <a:gd name="connsiteY1" fmla="*/ 570284 h 1746084"/>
                <a:gd name="connsiteX2" fmla="*/ 744232 w 1404794"/>
                <a:gd name="connsiteY2" fmla="*/ 830105 h 1746084"/>
                <a:gd name="connsiteX3" fmla="*/ 1004053 w 1404794"/>
                <a:gd name="connsiteY3" fmla="*/ 830105 h 1746084"/>
                <a:gd name="connsiteX4" fmla="*/ 1048090 w 1404794"/>
                <a:gd name="connsiteY4" fmla="*/ 874143 h 1746084"/>
                <a:gd name="connsiteX5" fmla="*/ 1004053 w 1404794"/>
                <a:gd name="connsiteY5" fmla="*/ 918180 h 1746084"/>
                <a:gd name="connsiteX6" fmla="*/ 744232 w 1404794"/>
                <a:gd name="connsiteY6" fmla="*/ 918180 h 1746084"/>
                <a:gd name="connsiteX7" fmla="*/ 744232 w 1404794"/>
                <a:gd name="connsiteY7" fmla="*/ 1178001 h 1746084"/>
                <a:gd name="connsiteX8" fmla="*/ 700195 w 1404794"/>
                <a:gd name="connsiteY8" fmla="*/ 1222038 h 1746084"/>
                <a:gd name="connsiteX9" fmla="*/ 656157 w 1404794"/>
                <a:gd name="connsiteY9" fmla="*/ 1178001 h 1746084"/>
                <a:gd name="connsiteX10" fmla="*/ 656157 w 1404794"/>
                <a:gd name="connsiteY10" fmla="*/ 918180 h 1746084"/>
                <a:gd name="connsiteX11" fmla="*/ 396336 w 1404794"/>
                <a:gd name="connsiteY11" fmla="*/ 918180 h 1746084"/>
                <a:gd name="connsiteX12" fmla="*/ 352299 w 1404794"/>
                <a:gd name="connsiteY12" fmla="*/ 874143 h 1746084"/>
                <a:gd name="connsiteX13" fmla="*/ 396336 w 1404794"/>
                <a:gd name="connsiteY13" fmla="*/ 830105 h 1746084"/>
                <a:gd name="connsiteX14" fmla="*/ 656157 w 1404794"/>
                <a:gd name="connsiteY14" fmla="*/ 830105 h 1746084"/>
                <a:gd name="connsiteX15" fmla="*/ 656157 w 1404794"/>
                <a:gd name="connsiteY15" fmla="*/ 570284 h 1746084"/>
                <a:gd name="connsiteX16" fmla="*/ 700195 w 1404794"/>
                <a:gd name="connsiteY16" fmla="*/ 526247 h 1746084"/>
                <a:gd name="connsiteX17" fmla="*/ 702397 w 1404794"/>
                <a:gd name="connsiteY17" fmla="*/ 0 h 1746084"/>
                <a:gd name="connsiteX18" fmla="*/ 722214 w 1404794"/>
                <a:gd name="connsiteY18" fmla="*/ 6606 h 1746084"/>
                <a:gd name="connsiteX19" fmla="*/ 1369564 w 1404794"/>
                <a:gd name="connsiteY19" fmla="*/ 253215 h 1746084"/>
                <a:gd name="connsiteX20" fmla="*/ 1404794 w 1404794"/>
                <a:gd name="connsiteY20" fmla="*/ 297253 h 1746084"/>
                <a:gd name="connsiteX21" fmla="*/ 1404794 w 1404794"/>
                <a:gd name="connsiteY21" fmla="*/ 944603 h 1746084"/>
                <a:gd name="connsiteX22" fmla="*/ 1021668 w 1404794"/>
                <a:gd name="connsiteY22" fmla="*/ 1547915 h 1746084"/>
                <a:gd name="connsiteX23" fmla="*/ 726617 w 1404794"/>
                <a:gd name="connsiteY23" fmla="*/ 1737276 h 1746084"/>
                <a:gd name="connsiteX24" fmla="*/ 704599 w 1404794"/>
                <a:gd name="connsiteY24" fmla="*/ 1746084 h 1746084"/>
                <a:gd name="connsiteX25" fmla="*/ 664965 w 1404794"/>
                <a:gd name="connsiteY25" fmla="*/ 1724065 h 1746084"/>
                <a:gd name="connsiteX26" fmla="*/ 678176 w 1404794"/>
                <a:gd name="connsiteY26" fmla="*/ 1662413 h 1746084"/>
                <a:gd name="connsiteX27" fmla="*/ 968823 w 1404794"/>
                <a:gd name="connsiteY27" fmla="*/ 1473052 h 1746084"/>
                <a:gd name="connsiteX28" fmla="*/ 1316719 w 1404794"/>
                <a:gd name="connsiteY28" fmla="*/ 944603 h 1746084"/>
                <a:gd name="connsiteX29" fmla="*/ 1316719 w 1404794"/>
                <a:gd name="connsiteY29" fmla="*/ 336886 h 1746084"/>
                <a:gd name="connsiteX30" fmla="*/ 700195 w 1404794"/>
                <a:gd name="connsiteY30" fmla="*/ 99084 h 1746084"/>
                <a:gd name="connsiteX31" fmla="*/ 83671 w 1404794"/>
                <a:gd name="connsiteY31" fmla="*/ 336886 h 1746084"/>
                <a:gd name="connsiteX32" fmla="*/ 83671 w 1404794"/>
                <a:gd name="connsiteY32" fmla="*/ 944603 h 1746084"/>
                <a:gd name="connsiteX33" fmla="*/ 435970 w 1404794"/>
                <a:gd name="connsiteY33" fmla="*/ 1473052 h 1746084"/>
                <a:gd name="connsiteX34" fmla="*/ 488815 w 1404794"/>
                <a:gd name="connsiteY34" fmla="*/ 1503878 h 1746084"/>
                <a:gd name="connsiteX35" fmla="*/ 502027 w 1404794"/>
                <a:gd name="connsiteY35" fmla="*/ 1565530 h 1746084"/>
                <a:gd name="connsiteX36" fmla="*/ 440374 w 1404794"/>
                <a:gd name="connsiteY36" fmla="*/ 1578742 h 1746084"/>
                <a:gd name="connsiteX37" fmla="*/ 391933 w 1404794"/>
                <a:gd name="connsiteY37" fmla="*/ 1547915 h 1746084"/>
                <a:gd name="connsiteX38" fmla="*/ 0 w 1404794"/>
                <a:gd name="connsiteY38" fmla="*/ 944603 h 1746084"/>
                <a:gd name="connsiteX39" fmla="*/ 0 w 1404794"/>
                <a:gd name="connsiteY39" fmla="*/ 297253 h 1746084"/>
                <a:gd name="connsiteX40" fmla="*/ 35230 w 1404794"/>
                <a:gd name="connsiteY40" fmla="*/ 253215 h 1746084"/>
                <a:gd name="connsiteX41" fmla="*/ 682580 w 1404794"/>
                <a:gd name="connsiteY41" fmla="*/ 6606 h 1746084"/>
                <a:gd name="connsiteX42" fmla="*/ 702397 w 1404794"/>
                <a:gd name="connsiteY42" fmla="*/ 0 h 174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04794" h="1746084">
                  <a:moveTo>
                    <a:pt x="700195" y="526247"/>
                  </a:moveTo>
                  <a:cubicBezTo>
                    <a:pt x="726617" y="526247"/>
                    <a:pt x="744232" y="543862"/>
                    <a:pt x="744232" y="570284"/>
                  </a:cubicBezTo>
                  <a:lnTo>
                    <a:pt x="744232" y="830105"/>
                  </a:lnTo>
                  <a:lnTo>
                    <a:pt x="1004053" y="830105"/>
                  </a:lnTo>
                  <a:cubicBezTo>
                    <a:pt x="1030475" y="830105"/>
                    <a:pt x="1048090" y="847720"/>
                    <a:pt x="1048090" y="874143"/>
                  </a:cubicBezTo>
                  <a:cubicBezTo>
                    <a:pt x="1048090" y="900565"/>
                    <a:pt x="1030475" y="918180"/>
                    <a:pt x="1004053" y="918180"/>
                  </a:cubicBezTo>
                  <a:lnTo>
                    <a:pt x="744232" y="918180"/>
                  </a:lnTo>
                  <a:lnTo>
                    <a:pt x="744232" y="1178001"/>
                  </a:lnTo>
                  <a:cubicBezTo>
                    <a:pt x="744232" y="1204423"/>
                    <a:pt x="726617" y="1222038"/>
                    <a:pt x="700195" y="1222038"/>
                  </a:cubicBezTo>
                  <a:cubicBezTo>
                    <a:pt x="673772" y="1222038"/>
                    <a:pt x="656157" y="1204423"/>
                    <a:pt x="656157" y="1178001"/>
                  </a:cubicBezTo>
                  <a:lnTo>
                    <a:pt x="656157" y="918180"/>
                  </a:lnTo>
                  <a:lnTo>
                    <a:pt x="396336" y="918180"/>
                  </a:lnTo>
                  <a:cubicBezTo>
                    <a:pt x="369914" y="918180"/>
                    <a:pt x="352299" y="900565"/>
                    <a:pt x="352299" y="874143"/>
                  </a:cubicBezTo>
                  <a:cubicBezTo>
                    <a:pt x="352299" y="847720"/>
                    <a:pt x="369914" y="830105"/>
                    <a:pt x="396336" y="830105"/>
                  </a:cubicBezTo>
                  <a:lnTo>
                    <a:pt x="656157" y="830105"/>
                  </a:lnTo>
                  <a:lnTo>
                    <a:pt x="656157" y="570284"/>
                  </a:lnTo>
                  <a:cubicBezTo>
                    <a:pt x="656157" y="543862"/>
                    <a:pt x="673772" y="526247"/>
                    <a:pt x="700195" y="526247"/>
                  </a:cubicBezTo>
                  <a:close/>
                  <a:moveTo>
                    <a:pt x="702397" y="0"/>
                  </a:moveTo>
                  <a:cubicBezTo>
                    <a:pt x="709002" y="0"/>
                    <a:pt x="715608" y="2202"/>
                    <a:pt x="722214" y="6606"/>
                  </a:cubicBezTo>
                  <a:cubicBezTo>
                    <a:pt x="1056898" y="187159"/>
                    <a:pt x="1272681" y="240004"/>
                    <a:pt x="1369564" y="253215"/>
                  </a:cubicBezTo>
                  <a:cubicBezTo>
                    <a:pt x="1387179" y="257619"/>
                    <a:pt x="1404794" y="275234"/>
                    <a:pt x="1404794" y="297253"/>
                  </a:cubicBezTo>
                  <a:lnTo>
                    <a:pt x="1404794" y="944603"/>
                  </a:lnTo>
                  <a:cubicBezTo>
                    <a:pt x="1404794" y="1217635"/>
                    <a:pt x="1263874" y="1371766"/>
                    <a:pt x="1021668" y="1547915"/>
                  </a:cubicBezTo>
                  <a:lnTo>
                    <a:pt x="726617" y="1737276"/>
                  </a:lnTo>
                  <a:cubicBezTo>
                    <a:pt x="722214" y="1741680"/>
                    <a:pt x="713406" y="1746084"/>
                    <a:pt x="704599" y="1746084"/>
                  </a:cubicBezTo>
                  <a:cubicBezTo>
                    <a:pt x="686984" y="1746084"/>
                    <a:pt x="673773" y="1737276"/>
                    <a:pt x="664965" y="1724065"/>
                  </a:cubicBezTo>
                  <a:cubicBezTo>
                    <a:pt x="651754" y="1702046"/>
                    <a:pt x="656158" y="1675624"/>
                    <a:pt x="678176" y="1662413"/>
                  </a:cubicBezTo>
                  <a:lnTo>
                    <a:pt x="968823" y="1473052"/>
                  </a:lnTo>
                  <a:cubicBezTo>
                    <a:pt x="1197818" y="1310113"/>
                    <a:pt x="1316719" y="1182405"/>
                    <a:pt x="1316719" y="944603"/>
                  </a:cubicBezTo>
                  <a:lnTo>
                    <a:pt x="1316719" y="336886"/>
                  </a:lnTo>
                  <a:cubicBezTo>
                    <a:pt x="1206625" y="314868"/>
                    <a:pt x="999649" y="257619"/>
                    <a:pt x="700195" y="99084"/>
                  </a:cubicBezTo>
                  <a:cubicBezTo>
                    <a:pt x="400741" y="253215"/>
                    <a:pt x="198168" y="314868"/>
                    <a:pt x="83671" y="336886"/>
                  </a:cubicBezTo>
                  <a:lnTo>
                    <a:pt x="83671" y="944603"/>
                  </a:lnTo>
                  <a:cubicBezTo>
                    <a:pt x="83671" y="1182405"/>
                    <a:pt x="206976" y="1314517"/>
                    <a:pt x="435970" y="1473052"/>
                  </a:cubicBezTo>
                  <a:lnTo>
                    <a:pt x="488815" y="1503878"/>
                  </a:lnTo>
                  <a:cubicBezTo>
                    <a:pt x="510834" y="1517089"/>
                    <a:pt x="515238" y="1543512"/>
                    <a:pt x="502027" y="1565530"/>
                  </a:cubicBezTo>
                  <a:cubicBezTo>
                    <a:pt x="488815" y="1587549"/>
                    <a:pt x="462393" y="1591953"/>
                    <a:pt x="440374" y="1578742"/>
                  </a:cubicBezTo>
                  <a:lnTo>
                    <a:pt x="391933" y="1547915"/>
                  </a:lnTo>
                  <a:cubicBezTo>
                    <a:pt x="145323" y="1376169"/>
                    <a:pt x="0" y="1222038"/>
                    <a:pt x="0" y="944603"/>
                  </a:cubicBezTo>
                  <a:lnTo>
                    <a:pt x="0" y="297253"/>
                  </a:lnTo>
                  <a:cubicBezTo>
                    <a:pt x="0" y="275234"/>
                    <a:pt x="13211" y="257619"/>
                    <a:pt x="35230" y="253215"/>
                  </a:cubicBezTo>
                  <a:cubicBezTo>
                    <a:pt x="132112" y="240004"/>
                    <a:pt x="343492" y="187159"/>
                    <a:pt x="682580" y="6606"/>
                  </a:cubicBezTo>
                  <a:cubicBezTo>
                    <a:pt x="689186" y="2202"/>
                    <a:pt x="695791" y="0"/>
                    <a:pt x="7023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7AFA4BCD-36FF-4BA6-A56D-8606C3329443}"/>
              </a:ext>
            </a:extLst>
          </p:cNvPr>
          <p:cNvSpPr/>
          <p:nvPr/>
        </p:nvSpPr>
        <p:spPr>
          <a:xfrm>
            <a:off x="1706377" y="2792760"/>
            <a:ext cx="812044" cy="418579"/>
          </a:xfrm>
          <a:custGeom>
            <a:avLst/>
            <a:gdLst/>
            <a:ahLst/>
            <a:cxnLst/>
            <a:rect l="l" t="t" r="r" b="b"/>
            <a:pathLst>
              <a:path w="812044" h="418579">
                <a:moveTo>
                  <a:pt x="0" y="0"/>
                </a:moveTo>
                <a:lnTo>
                  <a:pt x="812044" y="0"/>
                </a:lnTo>
                <a:lnTo>
                  <a:pt x="812044" y="49671"/>
                </a:lnTo>
                <a:lnTo>
                  <a:pt x="812044" y="93203"/>
                </a:lnTo>
                <a:lnTo>
                  <a:pt x="812044" y="191988"/>
                </a:lnTo>
                <a:cubicBezTo>
                  <a:pt x="812044" y="234776"/>
                  <a:pt x="804881" y="271425"/>
                  <a:pt x="790557" y="301935"/>
                </a:cubicBezTo>
                <a:cubicBezTo>
                  <a:pt x="776232" y="332445"/>
                  <a:pt x="755210" y="355699"/>
                  <a:pt x="727491" y="371698"/>
                </a:cubicBezTo>
                <a:cubicBezTo>
                  <a:pt x="699771" y="387697"/>
                  <a:pt x="666564" y="395697"/>
                  <a:pt x="627869" y="395697"/>
                </a:cubicBezTo>
                <a:lnTo>
                  <a:pt x="532991" y="395697"/>
                </a:lnTo>
                <a:cubicBezTo>
                  <a:pt x="493179" y="395697"/>
                  <a:pt x="459042" y="387697"/>
                  <a:pt x="430579" y="371698"/>
                </a:cubicBezTo>
                <a:cubicBezTo>
                  <a:pt x="402115" y="355699"/>
                  <a:pt x="380442" y="332445"/>
                  <a:pt x="365559" y="301935"/>
                </a:cubicBezTo>
                <a:lnTo>
                  <a:pt x="364311" y="298862"/>
                </a:lnTo>
                <a:lnTo>
                  <a:pt x="0" y="418579"/>
                </a:lnTo>
                <a:lnTo>
                  <a:pt x="0" y="314213"/>
                </a:lnTo>
                <a:lnTo>
                  <a:pt x="344092" y="210986"/>
                </a:lnTo>
                <a:lnTo>
                  <a:pt x="343235" y="191988"/>
                </a:lnTo>
                <a:lnTo>
                  <a:pt x="343235" y="93203"/>
                </a:lnTo>
                <a:lnTo>
                  <a:pt x="0" y="93203"/>
                </a:lnTo>
                <a:lnTo>
                  <a:pt x="0" y="0"/>
                </a:lnTo>
                <a:close/>
                <a:moveTo>
                  <a:pt x="430858" y="93203"/>
                </a:moveTo>
                <a:lnTo>
                  <a:pt x="430858" y="199802"/>
                </a:lnTo>
                <a:cubicBezTo>
                  <a:pt x="430858" y="221382"/>
                  <a:pt x="434857" y="239892"/>
                  <a:pt x="442857" y="255333"/>
                </a:cubicBezTo>
                <a:cubicBezTo>
                  <a:pt x="450856" y="270774"/>
                  <a:pt x="462577" y="282494"/>
                  <a:pt x="478018" y="290494"/>
                </a:cubicBezTo>
                <a:cubicBezTo>
                  <a:pt x="493458" y="298493"/>
                  <a:pt x="511969" y="302493"/>
                  <a:pt x="533549" y="302493"/>
                </a:cubicBezTo>
                <a:lnTo>
                  <a:pt x="616707" y="302493"/>
                </a:lnTo>
                <a:cubicBezTo>
                  <a:pt x="639403" y="302493"/>
                  <a:pt x="658844" y="298493"/>
                  <a:pt x="675029" y="290494"/>
                </a:cubicBezTo>
                <a:cubicBezTo>
                  <a:pt x="691214" y="282494"/>
                  <a:pt x="703492" y="270774"/>
                  <a:pt x="711864" y="255333"/>
                </a:cubicBezTo>
                <a:cubicBezTo>
                  <a:pt x="720235" y="239892"/>
                  <a:pt x="724421" y="221382"/>
                  <a:pt x="724421" y="199802"/>
                </a:cubicBezTo>
                <a:lnTo>
                  <a:pt x="724421" y="93203"/>
                </a:lnTo>
                <a:lnTo>
                  <a:pt x="430858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3700DAF1-73A8-4AEA-9DE4-962E3465E741}"/>
              </a:ext>
            </a:extLst>
          </p:cNvPr>
          <p:cNvSpPr/>
          <p:nvPr/>
        </p:nvSpPr>
        <p:spPr>
          <a:xfrm>
            <a:off x="1706377" y="3268042"/>
            <a:ext cx="811486" cy="472158"/>
          </a:xfrm>
          <a:custGeom>
            <a:avLst/>
            <a:gdLst/>
            <a:ahLst/>
            <a:cxnLst/>
            <a:rect l="l" t="t" r="r" b="b"/>
            <a:pathLst>
              <a:path w="811486" h="472158">
                <a:moveTo>
                  <a:pt x="0" y="0"/>
                </a:moveTo>
                <a:lnTo>
                  <a:pt x="811486" y="187524"/>
                </a:lnTo>
                <a:lnTo>
                  <a:pt x="811486" y="284634"/>
                </a:lnTo>
                <a:lnTo>
                  <a:pt x="0" y="472158"/>
                </a:lnTo>
                <a:lnTo>
                  <a:pt x="0" y="370582"/>
                </a:lnTo>
                <a:lnTo>
                  <a:pt x="186965" y="333800"/>
                </a:lnTo>
                <a:lnTo>
                  <a:pt x="186965" y="138358"/>
                </a:lnTo>
                <a:lnTo>
                  <a:pt x="0" y="101576"/>
                </a:lnTo>
                <a:lnTo>
                  <a:pt x="0" y="0"/>
                </a:lnTo>
                <a:close/>
                <a:moveTo>
                  <a:pt x="274588" y="155597"/>
                </a:moveTo>
                <a:lnTo>
                  <a:pt x="274588" y="316561"/>
                </a:lnTo>
                <a:lnTo>
                  <a:pt x="683679" y="236079"/>
                </a:lnTo>
                <a:lnTo>
                  <a:pt x="274588" y="1555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F112AD87-E02C-4CF2-9391-0E6EAC319BAF}"/>
              </a:ext>
            </a:extLst>
          </p:cNvPr>
          <p:cNvSpPr/>
          <p:nvPr/>
        </p:nvSpPr>
        <p:spPr>
          <a:xfrm>
            <a:off x="1706935" y="3811935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4"/>
                </a:lnTo>
                <a:lnTo>
                  <a:pt x="207408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2DF643D0-D10A-40D4-9354-36DA0EB3EAFE}"/>
              </a:ext>
            </a:extLst>
          </p:cNvPr>
          <p:cNvSpPr/>
          <p:nvPr/>
        </p:nvSpPr>
        <p:spPr>
          <a:xfrm>
            <a:off x="1698006" y="4320704"/>
            <a:ext cx="828229" cy="392348"/>
          </a:xfrm>
          <a:custGeom>
            <a:avLst/>
            <a:gdLst/>
            <a:ahLst/>
            <a:cxnLst/>
            <a:rect l="l" t="t" r="r" b="b"/>
            <a:pathLst>
              <a:path w="828229" h="392348">
                <a:moveTo>
                  <a:pt x="190873" y="0"/>
                </a:moveTo>
                <a:lnTo>
                  <a:pt x="231056" y="0"/>
                </a:lnTo>
                <a:lnTo>
                  <a:pt x="231056" y="92645"/>
                </a:lnTo>
                <a:lnTo>
                  <a:pt x="192547" y="92645"/>
                </a:lnTo>
                <a:cubicBezTo>
                  <a:pt x="158316" y="92645"/>
                  <a:pt x="132458" y="101482"/>
                  <a:pt x="114970" y="119155"/>
                </a:cubicBezTo>
                <a:cubicBezTo>
                  <a:pt x="97483" y="136829"/>
                  <a:pt x="88739" y="162966"/>
                  <a:pt x="88739" y="197569"/>
                </a:cubicBezTo>
                <a:cubicBezTo>
                  <a:pt x="88739" y="231427"/>
                  <a:pt x="97483" y="256914"/>
                  <a:pt x="114970" y="274029"/>
                </a:cubicBezTo>
                <a:cubicBezTo>
                  <a:pt x="132458" y="291145"/>
                  <a:pt x="158316" y="299702"/>
                  <a:pt x="192547" y="299702"/>
                </a:cubicBezTo>
                <a:lnTo>
                  <a:pt x="252264" y="299702"/>
                </a:lnTo>
                <a:cubicBezTo>
                  <a:pt x="274960" y="299702"/>
                  <a:pt x="294401" y="294400"/>
                  <a:pt x="310586" y="283796"/>
                </a:cubicBezTo>
                <a:cubicBezTo>
                  <a:pt x="326771" y="273192"/>
                  <a:pt x="340166" y="259798"/>
                  <a:pt x="350770" y="243613"/>
                </a:cubicBezTo>
                <a:cubicBezTo>
                  <a:pt x="361374" y="227428"/>
                  <a:pt x="373001" y="205755"/>
                  <a:pt x="385651" y="178593"/>
                </a:cubicBezTo>
                <a:cubicBezTo>
                  <a:pt x="386023" y="177849"/>
                  <a:pt x="386396" y="177012"/>
                  <a:pt x="386768" y="176082"/>
                </a:cubicBezTo>
                <a:cubicBezTo>
                  <a:pt x="387140" y="175152"/>
                  <a:pt x="387512" y="174315"/>
                  <a:pt x="387884" y="173570"/>
                </a:cubicBezTo>
                <a:lnTo>
                  <a:pt x="391791" y="165757"/>
                </a:lnTo>
                <a:cubicBezTo>
                  <a:pt x="408534" y="130410"/>
                  <a:pt x="424347" y="101761"/>
                  <a:pt x="439230" y="79809"/>
                </a:cubicBezTo>
                <a:cubicBezTo>
                  <a:pt x="454112" y="57857"/>
                  <a:pt x="474483" y="39160"/>
                  <a:pt x="500342" y="23719"/>
                </a:cubicBezTo>
                <a:cubicBezTo>
                  <a:pt x="526201" y="8278"/>
                  <a:pt x="558478" y="558"/>
                  <a:pt x="597173" y="558"/>
                </a:cubicBezTo>
                <a:lnTo>
                  <a:pt x="640706" y="558"/>
                </a:lnTo>
                <a:cubicBezTo>
                  <a:pt x="681633" y="558"/>
                  <a:pt x="716050" y="7999"/>
                  <a:pt x="743955" y="22882"/>
                </a:cubicBezTo>
                <a:cubicBezTo>
                  <a:pt x="771860" y="37765"/>
                  <a:pt x="792882" y="59810"/>
                  <a:pt x="807021" y="89017"/>
                </a:cubicBezTo>
                <a:cubicBezTo>
                  <a:pt x="821160" y="118225"/>
                  <a:pt x="828229" y="154223"/>
                  <a:pt x="828229" y="197011"/>
                </a:cubicBezTo>
                <a:cubicBezTo>
                  <a:pt x="828229" y="238683"/>
                  <a:pt x="821067" y="273750"/>
                  <a:pt x="806742" y="302214"/>
                </a:cubicBezTo>
                <a:cubicBezTo>
                  <a:pt x="792417" y="330677"/>
                  <a:pt x="771116" y="352071"/>
                  <a:pt x="742839" y="366396"/>
                </a:cubicBezTo>
                <a:cubicBezTo>
                  <a:pt x="714562" y="380721"/>
                  <a:pt x="679773" y="387883"/>
                  <a:pt x="638473" y="387883"/>
                </a:cubicBezTo>
                <a:lnTo>
                  <a:pt x="596057" y="387883"/>
                </a:lnTo>
                <a:lnTo>
                  <a:pt x="596057" y="295237"/>
                </a:lnTo>
                <a:lnTo>
                  <a:pt x="636241" y="295237"/>
                </a:lnTo>
                <a:cubicBezTo>
                  <a:pt x="670471" y="295237"/>
                  <a:pt x="696330" y="286959"/>
                  <a:pt x="713817" y="270402"/>
                </a:cubicBezTo>
                <a:cubicBezTo>
                  <a:pt x="731305" y="253845"/>
                  <a:pt x="740048" y="229381"/>
                  <a:pt x="740048" y="197011"/>
                </a:cubicBezTo>
                <a:cubicBezTo>
                  <a:pt x="740048" y="162780"/>
                  <a:pt x="731677" y="136922"/>
                  <a:pt x="714934" y="119434"/>
                </a:cubicBezTo>
                <a:cubicBezTo>
                  <a:pt x="698191" y="101947"/>
                  <a:pt x="673820" y="93203"/>
                  <a:pt x="641822" y="93203"/>
                </a:cubicBezTo>
                <a:lnTo>
                  <a:pt x="596615" y="93203"/>
                </a:lnTo>
                <a:cubicBezTo>
                  <a:pt x="573919" y="93203"/>
                  <a:pt x="554664" y="98691"/>
                  <a:pt x="538851" y="109668"/>
                </a:cubicBezTo>
                <a:cubicBezTo>
                  <a:pt x="523038" y="120643"/>
                  <a:pt x="510202" y="134317"/>
                  <a:pt x="500342" y="150688"/>
                </a:cubicBezTo>
                <a:cubicBezTo>
                  <a:pt x="490482" y="167059"/>
                  <a:pt x="478855" y="189383"/>
                  <a:pt x="465461" y="217661"/>
                </a:cubicBezTo>
                <a:cubicBezTo>
                  <a:pt x="464344" y="220637"/>
                  <a:pt x="463135" y="223335"/>
                  <a:pt x="461833" y="225753"/>
                </a:cubicBezTo>
                <a:cubicBezTo>
                  <a:pt x="460531" y="228172"/>
                  <a:pt x="459321" y="230869"/>
                  <a:pt x="458205" y="233846"/>
                </a:cubicBezTo>
                <a:cubicBezTo>
                  <a:pt x="457461" y="235334"/>
                  <a:pt x="456717" y="236915"/>
                  <a:pt x="455973" y="238590"/>
                </a:cubicBezTo>
                <a:cubicBezTo>
                  <a:pt x="455229" y="240264"/>
                  <a:pt x="454484" y="241845"/>
                  <a:pt x="453740" y="243334"/>
                </a:cubicBezTo>
                <a:cubicBezTo>
                  <a:pt x="438858" y="274960"/>
                  <a:pt x="424068" y="300912"/>
                  <a:pt x="409371" y="321189"/>
                </a:cubicBezTo>
                <a:cubicBezTo>
                  <a:pt x="394674" y="341467"/>
                  <a:pt x="374675" y="358396"/>
                  <a:pt x="349375" y="371977"/>
                </a:cubicBezTo>
                <a:cubicBezTo>
                  <a:pt x="324074" y="385557"/>
                  <a:pt x="292076" y="392348"/>
                  <a:pt x="253380" y="392348"/>
                </a:cubicBezTo>
                <a:lnTo>
                  <a:pt x="190873" y="392348"/>
                </a:lnTo>
                <a:cubicBezTo>
                  <a:pt x="149201" y="392348"/>
                  <a:pt x="114226" y="384999"/>
                  <a:pt x="85949" y="370303"/>
                </a:cubicBezTo>
                <a:cubicBezTo>
                  <a:pt x="57671" y="355606"/>
                  <a:pt x="36277" y="333840"/>
                  <a:pt x="21767" y="305004"/>
                </a:cubicBezTo>
                <a:cubicBezTo>
                  <a:pt x="7256" y="276169"/>
                  <a:pt x="0" y="240357"/>
                  <a:pt x="0" y="197569"/>
                </a:cubicBezTo>
                <a:cubicBezTo>
                  <a:pt x="0" y="154409"/>
                  <a:pt x="7163" y="118132"/>
                  <a:pt x="21488" y="88738"/>
                </a:cubicBezTo>
                <a:cubicBezTo>
                  <a:pt x="35812" y="59345"/>
                  <a:pt x="57206" y="37207"/>
                  <a:pt x="85670" y="22324"/>
                </a:cubicBezTo>
                <a:cubicBezTo>
                  <a:pt x="114133" y="7441"/>
                  <a:pt x="149201" y="0"/>
                  <a:pt x="1908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40FD90D1-AB47-4DBB-8BAC-1E1B2D8BF5B4}"/>
              </a:ext>
            </a:extLst>
          </p:cNvPr>
          <p:cNvSpPr/>
          <p:nvPr/>
        </p:nvSpPr>
        <p:spPr>
          <a:xfrm>
            <a:off x="1706377" y="4984849"/>
            <a:ext cx="811486" cy="394022"/>
          </a:xfrm>
          <a:custGeom>
            <a:avLst/>
            <a:gdLst/>
            <a:ahLst/>
            <a:cxnLst/>
            <a:rect l="l" t="t" r="r" b="b"/>
            <a:pathLst>
              <a:path w="811486" h="394022">
                <a:moveTo>
                  <a:pt x="723863" y="0"/>
                </a:moveTo>
                <a:lnTo>
                  <a:pt x="811486" y="0"/>
                </a:lnTo>
                <a:lnTo>
                  <a:pt x="811486" y="394022"/>
                </a:lnTo>
                <a:lnTo>
                  <a:pt x="723863" y="394022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8"/>
                </a:lnTo>
                <a:lnTo>
                  <a:pt x="723863" y="150688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BA57FBC3-5A18-419C-B37F-DA3876C822E5}"/>
              </a:ext>
            </a:extLst>
          </p:cNvPr>
          <p:cNvSpPr/>
          <p:nvPr/>
        </p:nvSpPr>
        <p:spPr>
          <a:xfrm>
            <a:off x="1706377" y="54367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7F1872DE-BCE0-4F4E-B9A6-0F153964E4CD}"/>
              </a:ext>
            </a:extLst>
          </p:cNvPr>
          <p:cNvSpPr/>
          <p:nvPr/>
        </p:nvSpPr>
        <p:spPr>
          <a:xfrm>
            <a:off x="1698006" y="5650260"/>
            <a:ext cx="828229" cy="402952"/>
          </a:xfrm>
          <a:custGeom>
            <a:avLst/>
            <a:gdLst/>
            <a:ahLst/>
            <a:cxnLst/>
            <a:rect l="l" t="t" r="r" b="b"/>
            <a:pathLst>
              <a:path w="828229" h="402952">
                <a:moveTo>
                  <a:pt x="204267" y="0"/>
                </a:moveTo>
                <a:lnTo>
                  <a:pt x="624521" y="0"/>
                </a:lnTo>
                <a:cubicBezTo>
                  <a:pt x="667681" y="0"/>
                  <a:pt x="704516" y="7906"/>
                  <a:pt x="735025" y="23719"/>
                </a:cubicBezTo>
                <a:cubicBezTo>
                  <a:pt x="765535" y="39532"/>
                  <a:pt x="788697" y="62507"/>
                  <a:pt x="804510" y="92645"/>
                </a:cubicBezTo>
                <a:cubicBezTo>
                  <a:pt x="820323" y="122783"/>
                  <a:pt x="828229" y="159060"/>
                  <a:pt x="828229" y="201476"/>
                </a:cubicBezTo>
                <a:cubicBezTo>
                  <a:pt x="828229" y="243892"/>
                  <a:pt x="820323" y="280169"/>
                  <a:pt x="804510" y="310306"/>
                </a:cubicBezTo>
                <a:cubicBezTo>
                  <a:pt x="788697" y="340444"/>
                  <a:pt x="765535" y="363419"/>
                  <a:pt x="735025" y="379232"/>
                </a:cubicBezTo>
                <a:cubicBezTo>
                  <a:pt x="704516" y="395045"/>
                  <a:pt x="667681" y="402952"/>
                  <a:pt x="624521" y="402952"/>
                </a:cubicBezTo>
                <a:lnTo>
                  <a:pt x="204267" y="402952"/>
                </a:lnTo>
                <a:cubicBezTo>
                  <a:pt x="161107" y="402952"/>
                  <a:pt x="124272" y="395045"/>
                  <a:pt x="93762" y="379232"/>
                </a:cubicBezTo>
                <a:cubicBezTo>
                  <a:pt x="63252" y="363419"/>
                  <a:pt x="39998" y="340444"/>
                  <a:pt x="23999" y="310306"/>
                </a:cubicBezTo>
                <a:cubicBezTo>
                  <a:pt x="8000" y="280169"/>
                  <a:pt x="0" y="243892"/>
                  <a:pt x="0" y="201476"/>
                </a:cubicBezTo>
                <a:cubicBezTo>
                  <a:pt x="0" y="159060"/>
                  <a:pt x="8000" y="122783"/>
                  <a:pt x="23999" y="92645"/>
                </a:cubicBezTo>
                <a:cubicBezTo>
                  <a:pt x="39998" y="62507"/>
                  <a:pt x="63252" y="39532"/>
                  <a:pt x="93762" y="23719"/>
                </a:cubicBezTo>
                <a:cubicBezTo>
                  <a:pt x="124272" y="7906"/>
                  <a:pt x="161107" y="0"/>
                  <a:pt x="204267" y="0"/>
                </a:cubicBezTo>
                <a:close/>
                <a:moveTo>
                  <a:pt x="200360" y="93203"/>
                </a:moveTo>
                <a:cubicBezTo>
                  <a:pt x="177292" y="93203"/>
                  <a:pt x="157572" y="97482"/>
                  <a:pt x="141201" y="106040"/>
                </a:cubicBezTo>
                <a:cubicBezTo>
                  <a:pt x="124830" y="114597"/>
                  <a:pt x="112366" y="126969"/>
                  <a:pt x="103808" y="143154"/>
                </a:cubicBezTo>
                <a:cubicBezTo>
                  <a:pt x="95250" y="159339"/>
                  <a:pt x="90972" y="178779"/>
                  <a:pt x="90972" y="201476"/>
                </a:cubicBezTo>
                <a:cubicBezTo>
                  <a:pt x="90972" y="224544"/>
                  <a:pt x="95250" y="244171"/>
                  <a:pt x="103808" y="260356"/>
                </a:cubicBezTo>
                <a:cubicBezTo>
                  <a:pt x="112366" y="276541"/>
                  <a:pt x="124830" y="288819"/>
                  <a:pt x="141201" y="297191"/>
                </a:cubicBezTo>
                <a:cubicBezTo>
                  <a:pt x="157572" y="305562"/>
                  <a:pt x="177292" y="309748"/>
                  <a:pt x="200360" y="309748"/>
                </a:cubicBezTo>
                <a:lnTo>
                  <a:pt x="627869" y="309748"/>
                </a:lnTo>
                <a:cubicBezTo>
                  <a:pt x="650938" y="309748"/>
                  <a:pt x="670657" y="305562"/>
                  <a:pt x="687028" y="297191"/>
                </a:cubicBezTo>
                <a:cubicBezTo>
                  <a:pt x="703400" y="288819"/>
                  <a:pt x="715864" y="276541"/>
                  <a:pt x="724421" y="260356"/>
                </a:cubicBezTo>
                <a:cubicBezTo>
                  <a:pt x="732979" y="244171"/>
                  <a:pt x="737258" y="224544"/>
                  <a:pt x="737258" y="201476"/>
                </a:cubicBezTo>
                <a:cubicBezTo>
                  <a:pt x="737258" y="178779"/>
                  <a:pt x="732979" y="159339"/>
                  <a:pt x="724421" y="143154"/>
                </a:cubicBezTo>
                <a:cubicBezTo>
                  <a:pt x="715864" y="126969"/>
                  <a:pt x="703400" y="114597"/>
                  <a:pt x="687028" y="106040"/>
                </a:cubicBezTo>
                <a:cubicBezTo>
                  <a:pt x="670657" y="97482"/>
                  <a:pt x="650938" y="93203"/>
                  <a:pt x="627869" y="93203"/>
                </a:cubicBezTo>
                <a:lnTo>
                  <a:pt x="200360" y="932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F19DD620-3C90-4AA0-92CF-63BBE8130F22}"/>
              </a:ext>
            </a:extLst>
          </p:cNvPr>
          <p:cNvSpPr/>
          <p:nvPr/>
        </p:nvSpPr>
        <p:spPr>
          <a:xfrm>
            <a:off x="1706935" y="6164610"/>
            <a:ext cx="810928" cy="398487"/>
          </a:xfrm>
          <a:custGeom>
            <a:avLst/>
            <a:gdLst/>
            <a:ahLst/>
            <a:cxnLst/>
            <a:rect l="l" t="t" r="r" b="b"/>
            <a:pathLst>
              <a:path w="810928" h="398487">
                <a:moveTo>
                  <a:pt x="0" y="0"/>
                </a:moveTo>
                <a:lnTo>
                  <a:pt x="810928" y="0"/>
                </a:lnTo>
                <a:lnTo>
                  <a:pt x="810928" y="84273"/>
                </a:lnTo>
                <a:lnTo>
                  <a:pt x="207409" y="308632"/>
                </a:lnTo>
                <a:lnTo>
                  <a:pt x="810928" y="308632"/>
                </a:lnTo>
                <a:lnTo>
                  <a:pt x="810928" y="398487"/>
                </a:lnTo>
                <a:lnTo>
                  <a:pt x="0" y="398487"/>
                </a:lnTo>
                <a:lnTo>
                  <a:pt x="0" y="313655"/>
                </a:lnTo>
                <a:lnTo>
                  <a:pt x="593053" y="90413"/>
                </a:lnTo>
                <a:lnTo>
                  <a:pt x="0" y="904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5DB98661-3447-4D5B-AED2-094324675431}"/>
              </a:ext>
            </a:extLst>
          </p:cNvPr>
          <p:cNvSpPr/>
          <p:nvPr/>
        </p:nvSpPr>
        <p:spPr>
          <a:xfrm rot="3215891">
            <a:off x="1403257" y="4520296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52F868BE-3C1C-464C-98EB-23AA632634AB}"/>
              </a:ext>
            </a:extLst>
          </p:cNvPr>
          <p:cNvSpPr/>
          <p:nvPr/>
        </p:nvSpPr>
        <p:spPr>
          <a:xfrm rot="3667468">
            <a:off x="2288911" y="2659189"/>
            <a:ext cx="214813" cy="21480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E2FD870D-06AD-43DD-88DF-7F3B1C27A073}"/>
              </a:ext>
            </a:extLst>
          </p:cNvPr>
          <p:cNvSpPr/>
          <p:nvPr/>
        </p:nvSpPr>
        <p:spPr>
          <a:xfrm rot="11468393">
            <a:off x="2636081" y="5305421"/>
            <a:ext cx="409948" cy="409939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F66EA7D0-ECB6-49ED-8338-4604C4079EDD}"/>
              </a:ext>
            </a:extLst>
          </p:cNvPr>
          <p:cNvSpPr/>
          <p:nvPr/>
        </p:nvSpPr>
        <p:spPr>
          <a:xfrm rot="18389171">
            <a:off x="1877390" y="6242021"/>
            <a:ext cx="195722" cy="19571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09D3A4BC-0A31-4E73-9C47-A2C6F8EA4702}"/>
              </a:ext>
            </a:extLst>
          </p:cNvPr>
          <p:cNvSpPr/>
          <p:nvPr/>
        </p:nvSpPr>
        <p:spPr>
          <a:xfrm>
            <a:off x="1706377" y="2346424"/>
            <a:ext cx="811486" cy="394023"/>
          </a:xfrm>
          <a:custGeom>
            <a:avLst/>
            <a:gdLst/>
            <a:ahLst/>
            <a:cxnLst/>
            <a:rect l="l" t="t" r="r" b="b"/>
            <a:pathLst>
              <a:path w="811486" h="394023">
                <a:moveTo>
                  <a:pt x="723863" y="0"/>
                </a:moveTo>
                <a:lnTo>
                  <a:pt x="811486" y="0"/>
                </a:lnTo>
                <a:lnTo>
                  <a:pt x="811486" y="394023"/>
                </a:lnTo>
                <a:lnTo>
                  <a:pt x="723863" y="394023"/>
                </a:lnTo>
                <a:lnTo>
                  <a:pt x="723863" y="243892"/>
                </a:lnTo>
                <a:lnTo>
                  <a:pt x="0" y="243892"/>
                </a:lnTo>
                <a:lnTo>
                  <a:pt x="0" y="150689"/>
                </a:lnTo>
                <a:lnTo>
                  <a:pt x="723863" y="150689"/>
                </a:lnTo>
                <a:lnTo>
                  <a:pt x="72386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29AE20D6-C6AD-4CCF-9FDC-341C38A1EDB1}"/>
              </a:ext>
            </a:extLst>
          </p:cNvPr>
          <p:cNvSpPr/>
          <p:nvPr/>
        </p:nvSpPr>
        <p:spPr>
          <a:xfrm>
            <a:off x="1706377" y="4827166"/>
            <a:ext cx="811486" cy="93203"/>
          </a:xfrm>
          <a:custGeom>
            <a:avLst/>
            <a:gdLst/>
            <a:ahLst/>
            <a:cxnLst/>
            <a:rect l="l" t="t" r="r" b="b"/>
            <a:pathLst>
              <a:path w="811486" h="93203">
                <a:moveTo>
                  <a:pt x="0" y="0"/>
                </a:moveTo>
                <a:lnTo>
                  <a:pt x="811486" y="0"/>
                </a:lnTo>
                <a:lnTo>
                  <a:pt x="811486" y="93203"/>
                </a:lnTo>
                <a:lnTo>
                  <a:pt x="0" y="9320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ACB0FEFE-5940-40F2-AE68-86E65A7ED61E}"/>
              </a:ext>
            </a:extLst>
          </p:cNvPr>
          <p:cNvSpPr/>
          <p:nvPr/>
        </p:nvSpPr>
        <p:spPr>
          <a:xfrm>
            <a:off x="1817980" y="977962"/>
            <a:ext cx="664432" cy="765664"/>
          </a:xfrm>
          <a:custGeom>
            <a:avLst/>
            <a:gdLst>
              <a:gd name="connsiteX0" fmla="*/ 487040 w 1395636"/>
              <a:gd name="connsiteY0" fmla="*/ 1155279 h 1608274"/>
              <a:gd name="connsiteX1" fmla="*/ 464716 w 1395636"/>
              <a:gd name="connsiteY1" fmla="*/ 1177603 h 1608274"/>
              <a:gd name="connsiteX2" fmla="*/ 464716 w 1395636"/>
              <a:gd name="connsiteY2" fmla="*/ 1261133 h 1608274"/>
              <a:gd name="connsiteX3" fmla="*/ 487040 w 1395636"/>
              <a:gd name="connsiteY3" fmla="*/ 1283457 h 1608274"/>
              <a:gd name="connsiteX4" fmla="*/ 1151372 w 1395636"/>
              <a:gd name="connsiteY4" fmla="*/ 1283457 h 1608274"/>
              <a:gd name="connsiteX5" fmla="*/ 1173882 w 1395636"/>
              <a:gd name="connsiteY5" fmla="*/ 1261133 h 1608274"/>
              <a:gd name="connsiteX6" fmla="*/ 1173882 w 1395636"/>
              <a:gd name="connsiteY6" fmla="*/ 1177603 h 1608274"/>
              <a:gd name="connsiteX7" fmla="*/ 1151558 w 1395636"/>
              <a:gd name="connsiteY7" fmla="*/ 1155279 h 1608274"/>
              <a:gd name="connsiteX8" fmla="*/ 288355 w 1395636"/>
              <a:gd name="connsiteY8" fmla="*/ 1155093 h 1608274"/>
              <a:gd name="connsiteX9" fmla="*/ 224173 w 1395636"/>
              <a:gd name="connsiteY9" fmla="*/ 1219275 h 1608274"/>
              <a:gd name="connsiteX10" fmla="*/ 288355 w 1395636"/>
              <a:gd name="connsiteY10" fmla="*/ 1283457 h 1608274"/>
              <a:gd name="connsiteX11" fmla="*/ 352537 w 1395636"/>
              <a:gd name="connsiteY11" fmla="*/ 1219275 h 1608274"/>
              <a:gd name="connsiteX12" fmla="*/ 288355 w 1395636"/>
              <a:gd name="connsiteY12" fmla="*/ 1155093 h 1608274"/>
              <a:gd name="connsiteX13" fmla="*/ 487040 w 1395636"/>
              <a:gd name="connsiteY13" fmla="*/ 746001 h 1608274"/>
              <a:gd name="connsiteX14" fmla="*/ 464716 w 1395636"/>
              <a:gd name="connsiteY14" fmla="*/ 768325 h 1608274"/>
              <a:gd name="connsiteX15" fmla="*/ 464716 w 1395636"/>
              <a:gd name="connsiteY15" fmla="*/ 851855 h 1608274"/>
              <a:gd name="connsiteX16" fmla="*/ 487040 w 1395636"/>
              <a:gd name="connsiteY16" fmla="*/ 874179 h 1608274"/>
              <a:gd name="connsiteX17" fmla="*/ 1151372 w 1395636"/>
              <a:gd name="connsiteY17" fmla="*/ 874179 h 1608274"/>
              <a:gd name="connsiteX18" fmla="*/ 1173882 w 1395636"/>
              <a:gd name="connsiteY18" fmla="*/ 851855 h 1608274"/>
              <a:gd name="connsiteX19" fmla="*/ 1173882 w 1395636"/>
              <a:gd name="connsiteY19" fmla="*/ 768325 h 1608274"/>
              <a:gd name="connsiteX20" fmla="*/ 1151558 w 1395636"/>
              <a:gd name="connsiteY20" fmla="*/ 746001 h 1608274"/>
              <a:gd name="connsiteX21" fmla="*/ 288355 w 1395636"/>
              <a:gd name="connsiteY21" fmla="*/ 745815 h 1608274"/>
              <a:gd name="connsiteX22" fmla="*/ 224173 w 1395636"/>
              <a:gd name="connsiteY22" fmla="*/ 809997 h 1608274"/>
              <a:gd name="connsiteX23" fmla="*/ 288355 w 1395636"/>
              <a:gd name="connsiteY23" fmla="*/ 874179 h 1608274"/>
              <a:gd name="connsiteX24" fmla="*/ 352537 w 1395636"/>
              <a:gd name="connsiteY24" fmla="*/ 809997 h 1608274"/>
              <a:gd name="connsiteX25" fmla="*/ 288355 w 1395636"/>
              <a:gd name="connsiteY25" fmla="*/ 745815 h 1608274"/>
              <a:gd name="connsiteX26" fmla="*/ 487040 w 1395636"/>
              <a:gd name="connsiteY26" fmla="*/ 336724 h 1608274"/>
              <a:gd name="connsiteX27" fmla="*/ 464716 w 1395636"/>
              <a:gd name="connsiteY27" fmla="*/ 359048 h 1608274"/>
              <a:gd name="connsiteX28" fmla="*/ 464716 w 1395636"/>
              <a:gd name="connsiteY28" fmla="*/ 442578 h 1608274"/>
              <a:gd name="connsiteX29" fmla="*/ 487040 w 1395636"/>
              <a:gd name="connsiteY29" fmla="*/ 464902 h 1608274"/>
              <a:gd name="connsiteX30" fmla="*/ 1151372 w 1395636"/>
              <a:gd name="connsiteY30" fmla="*/ 464902 h 1608274"/>
              <a:gd name="connsiteX31" fmla="*/ 1173882 w 1395636"/>
              <a:gd name="connsiteY31" fmla="*/ 442578 h 1608274"/>
              <a:gd name="connsiteX32" fmla="*/ 1173882 w 1395636"/>
              <a:gd name="connsiteY32" fmla="*/ 359048 h 1608274"/>
              <a:gd name="connsiteX33" fmla="*/ 1151558 w 1395636"/>
              <a:gd name="connsiteY33" fmla="*/ 336724 h 1608274"/>
              <a:gd name="connsiteX34" fmla="*/ 288355 w 1395636"/>
              <a:gd name="connsiteY34" fmla="*/ 336538 h 1608274"/>
              <a:gd name="connsiteX35" fmla="*/ 224173 w 1395636"/>
              <a:gd name="connsiteY35" fmla="*/ 400720 h 1608274"/>
              <a:gd name="connsiteX36" fmla="*/ 288355 w 1395636"/>
              <a:gd name="connsiteY36" fmla="*/ 464902 h 1608274"/>
              <a:gd name="connsiteX37" fmla="*/ 352537 w 1395636"/>
              <a:gd name="connsiteY37" fmla="*/ 400720 h 1608274"/>
              <a:gd name="connsiteX38" fmla="*/ 288355 w 1395636"/>
              <a:gd name="connsiteY38" fmla="*/ 336538 h 1608274"/>
              <a:gd name="connsiteX39" fmla="*/ 44648 w 1395636"/>
              <a:gd name="connsiteY39" fmla="*/ 0 h 1608274"/>
              <a:gd name="connsiteX40" fmla="*/ 1350987 w 1395636"/>
              <a:gd name="connsiteY40" fmla="*/ 0 h 1608274"/>
              <a:gd name="connsiteX41" fmla="*/ 1395636 w 1395636"/>
              <a:gd name="connsiteY41" fmla="*/ 44648 h 1608274"/>
              <a:gd name="connsiteX42" fmla="*/ 1395636 w 1395636"/>
              <a:gd name="connsiteY42" fmla="*/ 1563626 h 1608274"/>
              <a:gd name="connsiteX43" fmla="*/ 1350987 w 1395636"/>
              <a:gd name="connsiteY43" fmla="*/ 1608274 h 1608274"/>
              <a:gd name="connsiteX44" fmla="*/ 44648 w 1395636"/>
              <a:gd name="connsiteY44" fmla="*/ 1608274 h 1608274"/>
              <a:gd name="connsiteX45" fmla="*/ 0 w 1395636"/>
              <a:gd name="connsiteY45" fmla="*/ 1563626 h 1608274"/>
              <a:gd name="connsiteX46" fmla="*/ 0 w 1395636"/>
              <a:gd name="connsiteY46" fmla="*/ 44648 h 1608274"/>
              <a:gd name="connsiteX47" fmla="*/ 44648 w 1395636"/>
              <a:gd name="connsiteY47" fmla="*/ 0 h 1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395636" h="1608274">
                <a:moveTo>
                  <a:pt x="487040" y="1155279"/>
                </a:moveTo>
                <a:cubicBezTo>
                  <a:pt x="474762" y="1155279"/>
                  <a:pt x="464716" y="1165325"/>
                  <a:pt x="464716" y="1177603"/>
                </a:cubicBezTo>
                <a:lnTo>
                  <a:pt x="464716" y="1261133"/>
                </a:lnTo>
                <a:cubicBezTo>
                  <a:pt x="464716" y="1273411"/>
                  <a:pt x="474762" y="1283457"/>
                  <a:pt x="487040" y="1283457"/>
                </a:cubicBezTo>
                <a:lnTo>
                  <a:pt x="1151372" y="1283457"/>
                </a:lnTo>
                <a:cubicBezTo>
                  <a:pt x="1163650" y="1283457"/>
                  <a:pt x="1173696" y="1273411"/>
                  <a:pt x="1173882" y="1261133"/>
                </a:cubicBezTo>
                <a:lnTo>
                  <a:pt x="1173882" y="1177603"/>
                </a:lnTo>
                <a:cubicBezTo>
                  <a:pt x="1173882" y="1165325"/>
                  <a:pt x="1163836" y="1155279"/>
                  <a:pt x="1151558" y="1155279"/>
                </a:cubicBezTo>
                <a:close/>
                <a:moveTo>
                  <a:pt x="288355" y="1155093"/>
                </a:moveTo>
                <a:cubicBezTo>
                  <a:pt x="252908" y="1155093"/>
                  <a:pt x="224173" y="1183828"/>
                  <a:pt x="224173" y="1219275"/>
                </a:cubicBezTo>
                <a:cubicBezTo>
                  <a:pt x="224173" y="1254722"/>
                  <a:pt x="252908" y="1283457"/>
                  <a:pt x="288355" y="1283457"/>
                </a:cubicBezTo>
                <a:cubicBezTo>
                  <a:pt x="323802" y="1283457"/>
                  <a:pt x="352537" y="1254722"/>
                  <a:pt x="352537" y="1219275"/>
                </a:cubicBezTo>
                <a:cubicBezTo>
                  <a:pt x="352537" y="1183828"/>
                  <a:pt x="323802" y="1155093"/>
                  <a:pt x="288355" y="1155093"/>
                </a:cubicBezTo>
                <a:close/>
                <a:moveTo>
                  <a:pt x="487040" y="746001"/>
                </a:moveTo>
                <a:cubicBezTo>
                  <a:pt x="474762" y="746001"/>
                  <a:pt x="464716" y="756047"/>
                  <a:pt x="464716" y="768325"/>
                </a:cubicBezTo>
                <a:lnTo>
                  <a:pt x="464716" y="851855"/>
                </a:lnTo>
                <a:cubicBezTo>
                  <a:pt x="464716" y="864133"/>
                  <a:pt x="474762" y="874179"/>
                  <a:pt x="487040" y="874179"/>
                </a:cubicBezTo>
                <a:lnTo>
                  <a:pt x="1151372" y="874179"/>
                </a:lnTo>
                <a:cubicBezTo>
                  <a:pt x="1163650" y="874179"/>
                  <a:pt x="1173696" y="864133"/>
                  <a:pt x="1173882" y="851855"/>
                </a:cubicBezTo>
                <a:lnTo>
                  <a:pt x="1173882" y="768325"/>
                </a:lnTo>
                <a:cubicBezTo>
                  <a:pt x="1173882" y="756047"/>
                  <a:pt x="1163836" y="746001"/>
                  <a:pt x="1151558" y="746001"/>
                </a:cubicBezTo>
                <a:close/>
                <a:moveTo>
                  <a:pt x="288355" y="745815"/>
                </a:moveTo>
                <a:cubicBezTo>
                  <a:pt x="252908" y="745815"/>
                  <a:pt x="224173" y="774550"/>
                  <a:pt x="224173" y="809997"/>
                </a:cubicBezTo>
                <a:cubicBezTo>
                  <a:pt x="224173" y="845444"/>
                  <a:pt x="252908" y="874179"/>
                  <a:pt x="288355" y="874179"/>
                </a:cubicBezTo>
                <a:cubicBezTo>
                  <a:pt x="323802" y="874179"/>
                  <a:pt x="352537" y="845444"/>
                  <a:pt x="352537" y="809997"/>
                </a:cubicBezTo>
                <a:cubicBezTo>
                  <a:pt x="352537" y="774550"/>
                  <a:pt x="323802" y="745815"/>
                  <a:pt x="288355" y="745815"/>
                </a:cubicBezTo>
                <a:close/>
                <a:moveTo>
                  <a:pt x="487040" y="336724"/>
                </a:moveTo>
                <a:cubicBezTo>
                  <a:pt x="474762" y="336724"/>
                  <a:pt x="464716" y="346770"/>
                  <a:pt x="464716" y="359048"/>
                </a:cubicBezTo>
                <a:lnTo>
                  <a:pt x="464716" y="442578"/>
                </a:lnTo>
                <a:cubicBezTo>
                  <a:pt x="464716" y="454856"/>
                  <a:pt x="474762" y="464902"/>
                  <a:pt x="487040" y="464902"/>
                </a:cubicBezTo>
                <a:lnTo>
                  <a:pt x="1151372" y="464902"/>
                </a:lnTo>
                <a:cubicBezTo>
                  <a:pt x="1163650" y="464902"/>
                  <a:pt x="1173696" y="454856"/>
                  <a:pt x="1173882" y="442578"/>
                </a:cubicBezTo>
                <a:lnTo>
                  <a:pt x="1173882" y="359048"/>
                </a:lnTo>
                <a:cubicBezTo>
                  <a:pt x="1173882" y="346770"/>
                  <a:pt x="1163836" y="336724"/>
                  <a:pt x="1151558" y="336724"/>
                </a:cubicBezTo>
                <a:close/>
                <a:moveTo>
                  <a:pt x="288355" y="336538"/>
                </a:moveTo>
                <a:cubicBezTo>
                  <a:pt x="252908" y="336538"/>
                  <a:pt x="224173" y="365273"/>
                  <a:pt x="224173" y="400720"/>
                </a:cubicBezTo>
                <a:cubicBezTo>
                  <a:pt x="224173" y="436167"/>
                  <a:pt x="252908" y="464902"/>
                  <a:pt x="288355" y="464902"/>
                </a:cubicBezTo>
                <a:cubicBezTo>
                  <a:pt x="323802" y="464902"/>
                  <a:pt x="352537" y="436167"/>
                  <a:pt x="352537" y="400720"/>
                </a:cubicBezTo>
                <a:cubicBezTo>
                  <a:pt x="352537" y="365273"/>
                  <a:pt x="323802" y="336538"/>
                  <a:pt x="288355" y="336538"/>
                </a:cubicBezTo>
                <a:close/>
                <a:moveTo>
                  <a:pt x="44648" y="0"/>
                </a:moveTo>
                <a:lnTo>
                  <a:pt x="1350987" y="0"/>
                </a:lnTo>
                <a:cubicBezTo>
                  <a:pt x="1375544" y="0"/>
                  <a:pt x="1395636" y="20092"/>
                  <a:pt x="1395636" y="44648"/>
                </a:cubicBezTo>
                <a:lnTo>
                  <a:pt x="1395636" y="1563626"/>
                </a:lnTo>
                <a:cubicBezTo>
                  <a:pt x="1395636" y="1588182"/>
                  <a:pt x="1375544" y="1608274"/>
                  <a:pt x="1350987" y="1608274"/>
                </a:cubicBezTo>
                <a:lnTo>
                  <a:pt x="44648" y="1608274"/>
                </a:lnTo>
                <a:cubicBezTo>
                  <a:pt x="20092" y="1608274"/>
                  <a:pt x="0" y="1588182"/>
                  <a:pt x="0" y="1563626"/>
                </a:cubicBezTo>
                <a:lnTo>
                  <a:pt x="0" y="44648"/>
                </a:lnTo>
                <a:cubicBezTo>
                  <a:pt x="0" y="20092"/>
                  <a:pt x="20092" y="0"/>
                  <a:pt x="446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5" name="PA-文本框 27">
            <a:extLst>
              <a:ext uri="{FF2B5EF4-FFF2-40B4-BE49-F238E27FC236}">
                <a16:creationId xmlns:a16="http://schemas.microsoft.com/office/drawing/2014/main" xmlns="" id="{7991B18A-2389-4E2D-86D5-A0FADEC4A73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70937" y="557519"/>
            <a:ext cx="1015663" cy="160655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107950" prst="angle"/>
            </a:sp3d>
          </a:bodyPr>
          <a:lstStyle/>
          <a:p>
            <a:pPr lvl="0" algn="dist"/>
            <a:r>
              <a:rPr lang="zh-CN" altLang="en-US" sz="5400" kern="22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" panose="00020600040101010101" pitchFamily="18" charset="-122"/>
              </a:rPr>
              <a:t>过渡</a:t>
            </a:r>
            <a:endParaRPr lang="zh-CN" altLang="en-US" sz="5400" kern="22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6A21FD36-08E3-46F1-A251-EBD04537037C}"/>
              </a:ext>
            </a:extLst>
          </p:cNvPr>
          <p:cNvSpPr/>
          <p:nvPr/>
        </p:nvSpPr>
        <p:spPr>
          <a:xfrm rot="20224074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67000">
                  <a:schemeClr val="accent1">
                    <a:alpha val="14000"/>
                  </a:schemeClr>
                </a:gs>
                <a:gs pos="43000">
                  <a:schemeClr val="accent1"/>
                </a:gs>
                <a:gs pos="91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87B6BCA8-1B72-4B75-B0C7-07973F2DA056}"/>
              </a:ext>
            </a:extLst>
          </p:cNvPr>
          <p:cNvSpPr/>
          <p:nvPr/>
        </p:nvSpPr>
        <p:spPr>
          <a:xfrm rot="19932436">
            <a:off x="1079208" y="1170266"/>
            <a:ext cx="2141974" cy="381056"/>
          </a:xfrm>
          <a:prstGeom prst="ellipse">
            <a:avLst/>
          </a:prstGeom>
          <a:noFill/>
          <a:ln w="76200">
            <a:gradFill flip="none" rotWithShape="1">
              <a:gsLst>
                <a:gs pos="4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403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17">
        <p:fade/>
      </p:transition>
    </mc:Choice>
    <mc:Fallback xmlns="">
      <p:transition spd="med" advTm="47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9" dur="8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19" dur="8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4" dur="8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29" dur="8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4" dur="8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39" dur="8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4" dur="8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49" dur="8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4.44444E-6 L 0 0.05601 " pathEditMode="relative" rAng="0" ptsTypes="AA">
                                      <p:cBhvr>
                                        <p:cTn id="54" dur="8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65" dur="8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6 3.7037E-7 L -2.08333E-6 0.03079 " pathEditMode="relative" rAng="0" ptsTypes="AA">
                                      <p:cBhvr>
                                        <p:cTn id="70" dur="8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43 -0.50092 C 0.12929 -0.43819 0.12994 -0.29976 0.10442 -0.2493 C 0.0539 -0.14606 0.04752 -0.20231 4.16667E-6 -4.44444E-6 " pathEditMode="relative" rAng="0" ptsTypes="AAA">
                                      <p:cBhvr>
                                        <p:cTn id="8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250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86 0.14792 C -0.13894 0.12848 -0.11967 0.06898 -0.09688 0.05324 C -0.05105 0.0213 -0.0431 0.06227 4.16667E-6 -3.33333E-6 " pathEditMode="relative" rAng="0" ptsTypes="AAA">
                                      <p:cBhvr>
                                        <p:cTn id="8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740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1 0.25394 C 0.19336 0.22037 0.16654 0.11829 0.13477 0.09121 C 0.07097 0.03634 0.0599 0.10672 -2.91667E-6 -2.22222E-6 " pathEditMode="relative" rAng="0" ptsTypes="AAA">
                                      <p:cBhvr>
                                        <p:cTn id="9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-1270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57 0.11644 C -0.14779 0.10139 -0.12578 0.05602 -0.09974 0.04398 C -0.04726 0.01968 -0.03815 0.05093 0.0112 0.00348 " pathEditMode="relative" rAng="0" ptsTypes="AAA">
                                      <p:cBhvr>
                                        <p:cTn id="9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64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52" grpId="0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3" grpId="0" animBg="1"/>
      <p:bldP spid="83" grpId="1" animBg="1"/>
      <p:bldP spid="84" grpId="0" animBg="1"/>
      <p:bldP spid="85" grpId="0"/>
      <p:bldP spid="86" grpId="0" animBg="1"/>
      <p:bldP spid="86" grpId="1" animBg="1"/>
      <p:bldP spid="87" grpId="0" animBg="1"/>
      <p:bldP spid="8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医生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E8B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ED7D3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CD0410"/>
        </a:solidFill>
        <a:ln w="15875">
          <a:noFill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>
            <a:ln>
              <a:noFill/>
            </a:ln>
            <a:solidFill>
              <a:prstClr val="black"/>
            </a:solidFill>
            <a:effectLst/>
            <a:uLnTx/>
            <a:uFillTx/>
            <a:latin typeface="Arial" panose="020B0604020202020204" pitchFamily="34" charset="0"/>
            <a:ea typeface="微软雅黑" panose="020B0503020204020204" pitchFamily="34" charset="-122"/>
            <a:cs typeface="+mn-cs"/>
            <a:sym typeface="Arial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</TotalTime>
  <Words>3532</Words>
  <Application>Microsoft Office PowerPoint</Application>
  <PresentationFormat>宽屏</PresentationFormat>
  <Paragraphs>260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阿里巴巴普惠体</vt:lpstr>
      <vt:lpstr>阿里巴巴普惠体 B</vt:lpstr>
      <vt:lpstr>阿里巴巴普惠体 Light</vt:lpstr>
      <vt:lpstr>等线</vt:lpstr>
      <vt:lpstr>思源黑体 CN Light</vt:lpstr>
      <vt:lpstr>思源宋体 CN Heavy</vt:lpstr>
      <vt:lpstr>思源宋体 CN SemiBold</vt:lpstr>
      <vt:lpstr>思源宋体 Heavy</vt:lpstr>
      <vt:lpstr>微软雅黑</vt:lpstr>
      <vt:lpstr>微软雅黑 Light</vt:lpstr>
      <vt:lpstr>Arial</vt:lpstr>
      <vt:lpstr>Bahnschrift SemiLight Condensed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叶宏泽</dc:creator>
  <cp:keywords>51PPT模板 网</cp:keywords>
  <dc:description>www.51p pt mo ban.co m</dc:description>
  <cp:lastModifiedBy>YANGs</cp:lastModifiedBy>
  <cp:revision>282</cp:revision>
  <dcterms:created xsi:type="dcterms:W3CDTF">2020-01-26T09:28:11Z</dcterms:created>
  <dcterms:modified xsi:type="dcterms:W3CDTF">2020-06-18T13:45:53Z</dcterms:modified>
</cp:coreProperties>
</file>