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3" r:id="rId16"/>
    <p:sldId id="270" r:id="rId17"/>
    <p:sldId id="271" r:id="rId18"/>
    <p:sldId id="272" r:id="rId19"/>
    <p:sldId id="274" r:id="rId20"/>
  </p:sldIdLst>
  <p:sldSz cx="12192000" cy="6858000"/>
  <p:notesSz cx="6858000" cy="9144000"/>
  <p:embeddedFontLst>
    <p:embeddedFont>
      <p:font typeface="Passion" panose="02010600030101010101" charset="-122"/>
      <p:bold r:id="rId21"/>
    </p:embeddedFont>
    <p:embeddedFont>
      <p:font typeface="等线 Light" panose="02010600030101010101" pitchFamily="2" charset="-122"/>
      <p:regular r:id="rId22"/>
    </p:embeddedFont>
    <p:embeddedFont>
      <p:font typeface="Calibri" panose="020F0502020204030204" pitchFamily="34" charset="0"/>
      <p:regular r:id="rId23"/>
      <p:bold r:id="rId24"/>
      <p:italic r:id="rId25"/>
      <p:boldItalic r:id="rId26"/>
    </p:embeddedFont>
    <p:embeddedFont>
      <p:font typeface="Unica One" panose="020B0604020202020204" charset="0"/>
      <p:regular r:id="rId27"/>
    </p:embeddedFont>
    <p:embeddedFont>
      <p:font typeface="Open Sans" panose="020B0604020202020204" charset="0"/>
      <p:regular r:id="rId28"/>
      <p:bold r:id="rId29"/>
      <p:italic r:id="rId30"/>
      <p:boldItalic r:id="rId31"/>
    </p:embeddedFont>
  </p:embeddedFontLst>
  <p:defaultTextStyle>
    <a:defPPr>
      <a:defRPr lang="es-C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974BE"/>
    <a:srgbClr val="112956"/>
    <a:srgbClr val="DFE9FF"/>
    <a:srgbClr val="FF7174"/>
    <a:srgbClr val="405DA6"/>
    <a:srgbClr val="4767B8"/>
    <a:srgbClr val="889EDA"/>
    <a:srgbClr val="C5D2EE"/>
    <a:srgbClr val="ACBEE5"/>
    <a:srgbClr val="00E4F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31"/>
    <p:restoredTop sz="95126"/>
  </p:normalViewPr>
  <p:slideViewPr>
    <p:cSldViewPr snapToGrid="0" snapToObjects="1">
      <p:cViewPr varScale="1">
        <p:scale>
          <a:sx n="87" d="100"/>
          <a:sy n="87" d="100"/>
        </p:scale>
        <p:origin x="54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1.fntdata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5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9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4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3.fntdata"/><Relationship Id="rId28" Type="http://schemas.openxmlformats.org/officeDocument/2006/relationships/font" Target="fonts/font8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11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2.fntdata"/><Relationship Id="rId27" Type="http://schemas.openxmlformats.org/officeDocument/2006/relationships/font" Target="fonts/font7.fntdata"/><Relationship Id="rId30" Type="http://schemas.openxmlformats.org/officeDocument/2006/relationships/font" Target="fonts/font10.fntdata"/><Relationship Id="rId35" Type="http://schemas.openxmlformats.org/officeDocument/2006/relationships/tableStyles" Target="tableStyles.xml"/><Relationship Id="rId8" Type="http://schemas.openxmlformats.org/officeDocument/2006/relationships/slide" Target="slides/slide7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405DA6"/>
                </a:solidFill>
                <a:latin typeface="+mn-lt"/>
                <a:ea typeface="+mn-ea"/>
                <a:cs typeface="+mn-cs"/>
              </a:defRPr>
            </a:pPr>
            <a:r>
              <a:rPr lang="en-US" sz="3200" dirty="0">
                <a:solidFill>
                  <a:srgbClr val="405DA6"/>
                </a:solidFill>
                <a:latin typeface="Unica One" panose="02000506000000020004" pitchFamily="2" charset="77"/>
              </a:rPr>
              <a:t>Item </a:t>
            </a:r>
            <a:br>
              <a:rPr lang="en-US" sz="3200" dirty="0">
                <a:solidFill>
                  <a:srgbClr val="405DA6"/>
                </a:solidFill>
                <a:latin typeface="Unica One" panose="02000506000000020004" pitchFamily="2" charset="77"/>
              </a:rPr>
            </a:br>
            <a:r>
              <a:rPr lang="en-US" sz="3200" dirty="0">
                <a:solidFill>
                  <a:srgbClr val="405DA6"/>
                </a:solidFill>
                <a:latin typeface="Unica One" panose="02000506000000020004" pitchFamily="2" charset="77"/>
              </a:rPr>
              <a:t>name</a:t>
            </a:r>
          </a:p>
        </c:rich>
      </c:tx>
      <c:layout>
        <c:manualLayout>
          <c:xMode val="edge"/>
          <c:yMode val="edge"/>
          <c:x val="0.42846796203917348"/>
          <c:y val="0.36395590658354454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405DA6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0.13465512864724027"/>
          <c:y val="7.5932695457745822E-2"/>
          <c:w val="0.86534487135275973"/>
          <c:h val="0.88192504167468588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Item name</c:v>
                </c:pt>
              </c:strCache>
            </c:strRef>
          </c:tx>
          <c:spPr>
            <a:ln w="12700">
              <a:solidFill>
                <a:srgbClr val="405DA6"/>
              </a:solidFill>
            </a:ln>
          </c:spPr>
          <c:dPt>
            <c:idx val="0"/>
            <c:bubble3D val="0"/>
            <c:spPr>
              <a:solidFill>
                <a:srgbClr val="C5D2EE"/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2262-A845-AB0F-1880B82A7085}"/>
              </c:ext>
            </c:extLst>
          </c:dPt>
          <c:dPt>
            <c:idx val="1"/>
            <c:bubble3D val="0"/>
            <c:spPr>
              <a:solidFill>
                <a:srgbClr val="FF7174"/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62-A845-AB0F-1880B82A7085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>
                <a:solidFill>
                  <a:srgbClr val="405DA6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262-A845-AB0F-1880B82A7085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62-A845-AB0F-1880B82A70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rgbClr val="405DA6"/>
                </a:solidFill>
                <a:latin typeface="+mn-lt"/>
                <a:ea typeface="+mn-ea"/>
                <a:cs typeface="+mn-cs"/>
              </a:defRPr>
            </a:pPr>
            <a:r>
              <a:rPr lang="en-US" sz="2800" dirty="0">
                <a:solidFill>
                  <a:srgbClr val="405DA6"/>
                </a:solidFill>
                <a:latin typeface="Unica One" panose="02000506000000020004" pitchFamily="2" charset="77"/>
              </a:rPr>
              <a:t>Item </a:t>
            </a:r>
            <a:br>
              <a:rPr lang="en-US" sz="2800" dirty="0">
                <a:solidFill>
                  <a:srgbClr val="405DA6"/>
                </a:solidFill>
                <a:latin typeface="Unica One" panose="02000506000000020004" pitchFamily="2" charset="77"/>
              </a:rPr>
            </a:br>
            <a:r>
              <a:rPr lang="en-US" sz="2800" dirty="0">
                <a:solidFill>
                  <a:srgbClr val="405DA6"/>
                </a:solidFill>
                <a:latin typeface="Unica One" panose="02000506000000020004" pitchFamily="2" charset="77"/>
              </a:rPr>
              <a:t>name</a:t>
            </a:r>
          </a:p>
        </c:rich>
      </c:tx>
      <c:layout>
        <c:manualLayout>
          <c:xMode val="edge"/>
          <c:yMode val="edge"/>
          <c:x val="0.31054607949669433"/>
          <c:y val="0.36266022267221809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rgbClr val="405DA6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>
        <c:manualLayout>
          <c:layoutTarget val="inner"/>
          <c:xMode val="edge"/>
          <c:yMode val="edge"/>
          <c:x val="4.8761875132446897E-2"/>
          <c:y val="8.0875437143034579E-2"/>
          <c:w val="0.86534487135275973"/>
          <c:h val="0.88192504167468588"/>
        </c:manualLayout>
      </c:layout>
      <c:doughnutChart>
        <c:varyColors val="1"/>
        <c:ser>
          <c:idx val="0"/>
          <c:order val="0"/>
          <c:tx>
            <c:strRef>
              <c:f>Hoja1!$B$1</c:f>
              <c:strCache>
                <c:ptCount val="1"/>
                <c:pt idx="0">
                  <c:v>Item name</c:v>
                </c:pt>
              </c:strCache>
            </c:strRef>
          </c:tx>
          <c:spPr>
            <a:ln w="12700">
              <a:solidFill>
                <a:srgbClr val="405DA6"/>
              </a:solidFill>
            </a:ln>
          </c:spPr>
          <c:dPt>
            <c:idx val="0"/>
            <c:bubble3D val="0"/>
            <c:spPr>
              <a:solidFill>
                <a:srgbClr val="FF7174"/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7970-9946-969D-45209AF54BEC}"/>
              </c:ext>
            </c:extLst>
          </c:dPt>
          <c:dPt>
            <c:idx val="1"/>
            <c:bubble3D val="0"/>
            <c:spPr>
              <a:solidFill>
                <a:srgbClr val="C5D2EE"/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2262-A845-AB0F-1880B82A7085}"/>
              </c:ext>
            </c:extLst>
          </c:dPt>
          <c:dPt>
            <c:idx val="2"/>
            <c:bubble3D val="0"/>
            <c:spPr>
              <a:solidFill>
                <a:schemeClr val="accent5"/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7970-9946-969D-45209AF54BEC}"/>
              </c:ext>
            </c:extLst>
          </c:dPt>
          <c:dPt>
            <c:idx val="3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ln w="12700">
                <a:solidFill>
                  <a:srgbClr val="405DA6"/>
                </a:solidFill>
              </a:ln>
              <a:effectLst/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2-2262-A845-AB0F-1880B82A7085}"/>
              </c:ext>
            </c:extLst>
          </c:dPt>
          <c:cat>
            <c:strRef>
              <c:f>Hoja1!$A$2:$A$5</c:f>
              <c:strCache>
                <c:ptCount val="4"/>
                <c:pt idx="0">
                  <c:v>1er trim.</c:v>
                </c:pt>
                <c:pt idx="1">
                  <c:v>2º trim.</c:v>
                </c:pt>
                <c:pt idx="2">
                  <c:v>3er trim.</c:v>
                </c:pt>
                <c:pt idx="3">
                  <c:v>4º trim.</c:v>
                </c:pt>
              </c:strCache>
            </c:strRef>
          </c:cat>
          <c:val>
            <c:numRef>
              <c:f>Hoja1!$B$2:$B$5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2262-A845-AB0F-1880B82A70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80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 xmlns:c16r2="http://schemas.microsoft.com/office/drawing/2015/06/chart"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1">
  <a:schemeClr val="accent1"/>
  <a:schemeClr val="accent3"/>
  <a:schemeClr val="accent5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E87A58B9-6CB9-4F47-9807-55CEEF8DFF89}"/>
              </a:ext>
            </a:extLst>
          </p:cNvPr>
          <p:cNvGrpSpPr/>
          <p:nvPr userDrawn="1"/>
        </p:nvGrpSpPr>
        <p:grpSpPr>
          <a:xfrm>
            <a:off x="0" y="-240"/>
            <a:ext cx="12190081" cy="6858240"/>
            <a:chOff x="0" y="-240"/>
            <a:chExt cx="12190081" cy="6858240"/>
          </a:xfrm>
        </p:grpSpPr>
        <p:sp>
          <p:nvSpPr>
            <p:cNvPr id="8" name="Rectángulo 7">
              <a:extLst>
                <a:ext uri="{FF2B5EF4-FFF2-40B4-BE49-F238E27FC236}">
                  <a16:creationId xmlns:a16="http://schemas.microsoft.com/office/drawing/2014/main" xmlns="" id="{BA546DFC-A74A-E84A-87ED-335E4E934952}"/>
                </a:ext>
              </a:extLst>
            </p:cNvPr>
            <p:cNvSpPr/>
            <p:nvPr/>
          </p:nvSpPr>
          <p:spPr>
            <a:xfrm>
              <a:off x="0" y="0"/>
              <a:ext cx="12190081" cy="6858000"/>
            </a:xfrm>
            <a:prstGeom prst="rect">
              <a:avLst/>
            </a:prstGeom>
            <a:solidFill>
              <a:srgbClr val="597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9" name="Freeform 1">
              <a:extLst>
                <a:ext uri="{FF2B5EF4-FFF2-40B4-BE49-F238E27FC236}">
                  <a16:creationId xmlns:a16="http://schemas.microsoft.com/office/drawing/2014/main" xmlns="" id="{A2D1443F-7D5E-DA4E-A5C6-DC42A2AC81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240"/>
              <a:ext cx="4095361" cy="6858240"/>
            </a:xfrm>
            <a:custGeom>
              <a:avLst/>
              <a:gdLst>
                <a:gd name="T0" fmla="*/ 9319 w 9407"/>
                <a:gd name="T1" fmla="*/ 12249 h 15750"/>
                <a:gd name="T2" fmla="*/ 9319 w 9407"/>
                <a:gd name="T3" fmla="*/ 12249 h 15750"/>
                <a:gd name="T4" fmla="*/ 8739 w 9407"/>
                <a:gd name="T5" fmla="*/ 10324 h 15750"/>
                <a:gd name="T6" fmla="*/ 7164 w 9407"/>
                <a:gd name="T7" fmla="*/ 9066 h 15750"/>
                <a:gd name="T8" fmla="*/ 6836 w 9407"/>
                <a:gd name="T9" fmla="*/ 6901 h 15750"/>
                <a:gd name="T10" fmla="*/ 6191 w 9407"/>
                <a:gd name="T11" fmla="*/ 5140 h 15750"/>
                <a:gd name="T12" fmla="*/ 4419 w 9407"/>
                <a:gd name="T13" fmla="*/ 4659 h 15750"/>
                <a:gd name="T14" fmla="*/ 3566 w 9407"/>
                <a:gd name="T15" fmla="*/ 4287 h 15750"/>
                <a:gd name="T16" fmla="*/ 3172 w 9407"/>
                <a:gd name="T17" fmla="*/ 3358 h 15750"/>
                <a:gd name="T18" fmla="*/ 3183 w 9407"/>
                <a:gd name="T19" fmla="*/ 2319 h 15750"/>
                <a:gd name="T20" fmla="*/ 3095 w 9407"/>
                <a:gd name="T21" fmla="*/ 1083 h 15750"/>
                <a:gd name="T22" fmla="*/ 2691 w 9407"/>
                <a:gd name="T23" fmla="*/ 87 h 15750"/>
                <a:gd name="T24" fmla="*/ 2603 w 9407"/>
                <a:gd name="T25" fmla="*/ 0 h 15750"/>
                <a:gd name="T26" fmla="*/ 0 w 9407"/>
                <a:gd name="T27" fmla="*/ 0 h 15750"/>
                <a:gd name="T28" fmla="*/ 0 w 9407"/>
                <a:gd name="T29" fmla="*/ 15749 h 15750"/>
                <a:gd name="T30" fmla="*/ 8750 w 9407"/>
                <a:gd name="T31" fmla="*/ 15749 h 15750"/>
                <a:gd name="T32" fmla="*/ 8739 w 9407"/>
                <a:gd name="T33" fmla="*/ 14720 h 15750"/>
                <a:gd name="T34" fmla="*/ 9319 w 9407"/>
                <a:gd name="T35" fmla="*/ 12249 h 157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407" h="15750">
                  <a:moveTo>
                    <a:pt x="9319" y="12249"/>
                  </a:moveTo>
                  <a:lnTo>
                    <a:pt x="9319" y="12249"/>
                  </a:lnTo>
                  <a:cubicBezTo>
                    <a:pt x="9406" y="11549"/>
                    <a:pt x="9286" y="10816"/>
                    <a:pt x="8739" y="10324"/>
                  </a:cubicBezTo>
                  <a:cubicBezTo>
                    <a:pt x="8236" y="9875"/>
                    <a:pt x="7536" y="9657"/>
                    <a:pt x="7164" y="9066"/>
                  </a:cubicBezTo>
                  <a:cubicBezTo>
                    <a:pt x="6770" y="8421"/>
                    <a:pt x="6858" y="7623"/>
                    <a:pt x="6836" y="6901"/>
                  </a:cubicBezTo>
                  <a:cubicBezTo>
                    <a:pt x="6814" y="6278"/>
                    <a:pt x="6694" y="5567"/>
                    <a:pt x="6191" y="5140"/>
                  </a:cubicBezTo>
                  <a:cubicBezTo>
                    <a:pt x="5699" y="4725"/>
                    <a:pt x="5009" y="4769"/>
                    <a:pt x="4419" y="4659"/>
                  </a:cubicBezTo>
                  <a:cubicBezTo>
                    <a:pt x="4102" y="4604"/>
                    <a:pt x="3795" y="4506"/>
                    <a:pt x="3566" y="4287"/>
                  </a:cubicBezTo>
                  <a:cubicBezTo>
                    <a:pt x="3314" y="4047"/>
                    <a:pt x="3205" y="3697"/>
                    <a:pt x="3172" y="3358"/>
                  </a:cubicBezTo>
                  <a:cubicBezTo>
                    <a:pt x="3139" y="3007"/>
                    <a:pt x="3172" y="2658"/>
                    <a:pt x="3183" y="2319"/>
                  </a:cubicBezTo>
                  <a:cubicBezTo>
                    <a:pt x="3205" y="1903"/>
                    <a:pt x="3183" y="1487"/>
                    <a:pt x="3095" y="1083"/>
                  </a:cubicBezTo>
                  <a:cubicBezTo>
                    <a:pt x="3030" y="733"/>
                    <a:pt x="2920" y="372"/>
                    <a:pt x="2691" y="87"/>
                  </a:cubicBezTo>
                  <a:cubicBezTo>
                    <a:pt x="2669" y="55"/>
                    <a:pt x="2636" y="22"/>
                    <a:pt x="2603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5749"/>
                    <a:pt x="0" y="15749"/>
                    <a:pt x="0" y="15749"/>
                  </a:cubicBezTo>
                  <a:cubicBezTo>
                    <a:pt x="8750" y="15749"/>
                    <a:pt x="8750" y="15749"/>
                    <a:pt x="8750" y="15749"/>
                  </a:cubicBezTo>
                  <a:cubicBezTo>
                    <a:pt x="8717" y="15410"/>
                    <a:pt x="8717" y="15060"/>
                    <a:pt x="8739" y="14720"/>
                  </a:cubicBezTo>
                  <a:cubicBezTo>
                    <a:pt x="8827" y="13878"/>
                    <a:pt x="9199" y="13091"/>
                    <a:pt x="9319" y="12249"/>
                  </a:cubicBezTo>
                </a:path>
              </a:pathLst>
            </a:custGeom>
            <a:solidFill>
              <a:srgbClr val="4967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</p:grpSp>
      <p:grpSp>
        <p:nvGrpSpPr>
          <p:cNvPr id="10" name="Grupo 9">
            <a:extLst>
              <a:ext uri="{FF2B5EF4-FFF2-40B4-BE49-F238E27FC236}">
                <a16:creationId xmlns:a16="http://schemas.microsoft.com/office/drawing/2014/main" xmlns="" id="{0C3ACB9E-01DE-FB4C-A4AB-39E3977D3CB0}"/>
              </a:ext>
            </a:extLst>
          </p:cNvPr>
          <p:cNvGrpSpPr/>
          <p:nvPr userDrawn="1"/>
        </p:nvGrpSpPr>
        <p:grpSpPr>
          <a:xfrm>
            <a:off x="0" y="0"/>
            <a:ext cx="12192000" cy="6858240"/>
            <a:chOff x="0" y="-120"/>
            <a:chExt cx="12192000" cy="6858240"/>
          </a:xfrm>
        </p:grpSpPr>
        <p:grpSp>
          <p:nvGrpSpPr>
            <p:cNvPr id="11" name="Grupo 10">
              <a:extLst>
                <a:ext uri="{FF2B5EF4-FFF2-40B4-BE49-F238E27FC236}">
                  <a16:creationId xmlns:a16="http://schemas.microsoft.com/office/drawing/2014/main" xmlns="" id="{055F4A73-107A-FF41-8490-6791543E1AF0}"/>
                </a:ext>
              </a:extLst>
            </p:cNvPr>
            <p:cNvGrpSpPr/>
            <p:nvPr/>
          </p:nvGrpSpPr>
          <p:grpSpPr>
            <a:xfrm>
              <a:off x="4481280" y="-120"/>
              <a:ext cx="7710720" cy="6858240"/>
              <a:chOff x="3705225" y="1008063"/>
              <a:chExt cx="6375400" cy="5670550"/>
            </a:xfrm>
          </p:grpSpPr>
          <p:sp>
            <p:nvSpPr>
              <p:cNvPr id="14" name="Freeform 36">
                <a:extLst>
                  <a:ext uri="{FF2B5EF4-FFF2-40B4-BE49-F238E27FC236}">
                    <a16:creationId xmlns:a16="http://schemas.microsoft.com/office/drawing/2014/main" xmlns="" id="{17719A43-5290-FC45-819D-95ECFE3611A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824288" y="1008063"/>
                <a:ext cx="6256337" cy="5670550"/>
              </a:xfrm>
              <a:custGeom>
                <a:avLst/>
                <a:gdLst>
                  <a:gd name="T0" fmla="*/ 17379 w 17380"/>
                  <a:gd name="T1" fmla="*/ 0 h 15750"/>
                  <a:gd name="T2" fmla="*/ 17379 w 17380"/>
                  <a:gd name="T3" fmla="*/ 0 h 15750"/>
                  <a:gd name="T4" fmla="*/ 17379 w 17380"/>
                  <a:gd name="T5" fmla="*/ 15749 h 15750"/>
                  <a:gd name="T6" fmla="*/ 0 w 17380"/>
                  <a:gd name="T7" fmla="*/ 15749 h 15750"/>
                  <a:gd name="T8" fmla="*/ 908 w 17380"/>
                  <a:gd name="T9" fmla="*/ 13441 h 15750"/>
                  <a:gd name="T10" fmla="*/ 569 w 17380"/>
                  <a:gd name="T11" fmla="*/ 12336 h 15750"/>
                  <a:gd name="T12" fmla="*/ 329 w 17380"/>
                  <a:gd name="T13" fmla="*/ 11220 h 15750"/>
                  <a:gd name="T14" fmla="*/ 1269 w 17380"/>
                  <a:gd name="T15" fmla="*/ 9033 h 15750"/>
                  <a:gd name="T16" fmla="*/ 1881 w 17380"/>
                  <a:gd name="T17" fmla="*/ 7961 h 15750"/>
                  <a:gd name="T18" fmla="*/ 2297 w 17380"/>
                  <a:gd name="T19" fmla="*/ 6836 h 15750"/>
                  <a:gd name="T20" fmla="*/ 2516 w 17380"/>
                  <a:gd name="T21" fmla="*/ 5665 h 15750"/>
                  <a:gd name="T22" fmla="*/ 2549 w 17380"/>
                  <a:gd name="T23" fmla="*/ 4878 h 15750"/>
                  <a:gd name="T24" fmla="*/ 2527 w 17380"/>
                  <a:gd name="T25" fmla="*/ 4856 h 15750"/>
                  <a:gd name="T26" fmla="*/ 1794 w 17380"/>
                  <a:gd name="T27" fmla="*/ 3817 h 15750"/>
                  <a:gd name="T28" fmla="*/ 1072 w 17380"/>
                  <a:gd name="T29" fmla="*/ 3730 h 15750"/>
                  <a:gd name="T30" fmla="*/ 372 w 17380"/>
                  <a:gd name="T31" fmla="*/ 3948 h 15750"/>
                  <a:gd name="T32" fmla="*/ 329 w 17380"/>
                  <a:gd name="T33" fmla="*/ 4003 h 15750"/>
                  <a:gd name="T34" fmla="*/ 274 w 17380"/>
                  <a:gd name="T35" fmla="*/ 4102 h 15750"/>
                  <a:gd name="T36" fmla="*/ 252 w 17380"/>
                  <a:gd name="T37" fmla="*/ 4102 h 15750"/>
                  <a:gd name="T38" fmla="*/ 252 w 17380"/>
                  <a:gd name="T39" fmla="*/ 3959 h 15750"/>
                  <a:gd name="T40" fmla="*/ 241 w 17380"/>
                  <a:gd name="T41" fmla="*/ 3959 h 15750"/>
                  <a:gd name="T42" fmla="*/ 372 w 17380"/>
                  <a:gd name="T43" fmla="*/ 3489 h 15750"/>
                  <a:gd name="T44" fmla="*/ 886 w 17380"/>
                  <a:gd name="T45" fmla="*/ 3215 h 15750"/>
                  <a:gd name="T46" fmla="*/ 1521 w 17380"/>
                  <a:gd name="T47" fmla="*/ 3150 h 15750"/>
                  <a:gd name="T48" fmla="*/ 2067 w 17380"/>
                  <a:gd name="T49" fmla="*/ 2953 h 15750"/>
                  <a:gd name="T50" fmla="*/ 2658 w 17380"/>
                  <a:gd name="T51" fmla="*/ 2045 h 15750"/>
                  <a:gd name="T52" fmla="*/ 2680 w 17380"/>
                  <a:gd name="T53" fmla="*/ 1017 h 15750"/>
                  <a:gd name="T54" fmla="*/ 2691 w 17380"/>
                  <a:gd name="T55" fmla="*/ 930 h 15750"/>
                  <a:gd name="T56" fmla="*/ 2680 w 17380"/>
                  <a:gd name="T57" fmla="*/ 919 h 15750"/>
                  <a:gd name="T58" fmla="*/ 2691 w 17380"/>
                  <a:gd name="T59" fmla="*/ 722 h 15750"/>
                  <a:gd name="T60" fmla="*/ 2735 w 17380"/>
                  <a:gd name="T61" fmla="*/ 547 h 15750"/>
                  <a:gd name="T62" fmla="*/ 2910 w 17380"/>
                  <a:gd name="T63" fmla="*/ 252 h 15750"/>
                  <a:gd name="T64" fmla="*/ 3052 w 17380"/>
                  <a:gd name="T65" fmla="*/ 120 h 15750"/>
                  <a:gd name="T66" fmla="*/ 3052 w 17380"/>
                  <a:gd name="T67" fmla="*/ 120 h 15750"/>
                  <a:gd name="T68" fmla="*/ 3271 w 17380"/>
                  <a:gd name="T69" fmla="*/ 0 h 15750"/>
                  <a:gd name="T70" fmla="*/ 17379 w 17380"/>
                  <a:gd name="T71" fmla="*/ 0 h 157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7380" h="15750">
                    <a:moveTo>
                      <a:pt x="17379" y="0"/>
                    </a:moveTo>
                    <a:lnTo>
                      <a:pt x="17379" y="0"/>
                    </a:lnTo>
                    <a:cubicBezTo>
                      <a:pt x="17379" y="15749"/>
                      <a:pt x="17379" y="15749"/>
                      <a:pt x="17379" y="15749"/>
                    </a:cubicBezTo>
                    <a:cubicBezTo>
                      <a:pt x="0" y="15749"/>
                      <a:pt x="0" y="15749"/>
                      <a:pt x="0" y="15749"/>
                    </a:cubicBezTo>
                    <a:cubicBezTo>
                      <a:pt x="471" y="15070"/>
                      <a:pt x="963" y="14294"/>
                      <a:pt x="908" y="13441"/>
                    </a:cubicBezTo>
                    <a:cubicBezTo>
                      <a:pt x="875" y="13047"/>
                      <a:pt x="711" y="12697"/>
                      <a:pt x="569" y="12336"/>
                    </a:cubicBezTo>
                    <a:cubicBezTo>
                      <a:pt x="416" y="11975"/>
                      <a:pt x="307" y="11614"/>
                      <a:pt x="329" y="11220"/>
                    </a:cubicBezTo>
                    <a:cubicBezTo>
                      <a:pt x="372" y="10400"/>
                      <a:pt x="832" y="9700"/>
                      <a:pt x="1269" y="9033"/>
                    </a:cubicBezTo>
                    <a:cubicBezTo>
                      <a:pt x="1499" y="8683"/>
                      <a:pt x="1706" y="8333"/>
                      <a:pt x="1881" y="7961"/>
                    </a:cubicBezTo>
                    <a:cubicBezTo>
                      <a:pt x="2056" y="7601"/>
                      <a:pt x="2199" y="7219"/>
                      <a:pt x="2297" y="6836"/>
                    </a:cubicBezTo>
                    <a:cubicBezTo>
                      <a:pt x="2406" y="6453"/>
                      <a:pt x="2472" y="6059"/>
                      <a:pt x="2516" y="5665"/>
                    </a:cubicBezTo>
                    <a:cubicBezTo>
                      <a:pt x="2538" y="5403"/>
                      <a:pt x="2538" y="5140"/>
                      <a:pt x="2549" y="4878"/>
                    </a:cubicBezTo>
                    <a:cubicBezTo>
                      <a:pt x="2538" y="4878"/>
                      <a:pt x="2527" y="4867"/>
                      <a:pt x="2527" y="4856"/>
                    </a:cubicBezTo>
                    <a:cubicBezTo>
                      <a:pt x="2571" y="4386"/>
                      <a:pt x="2231" y="3970"/>
                      <a:pt x="1794" y="3817"/>
                    </a:cubicBezTo>
                    <a:cubicBezTo>
                      <a:pt x="1564" y="3730"/>
                      <a:pt x="1313" y="3708"/>
                      <a:pt x="1072" y="3730"/>
                    </a:cubicBezTo>
                    <a:cubicBezTo>
                      <a:pt x="832" y="3752"/>
                      <a:pt x="569" y="3806"/>
                      <a:pt x="372" y="3948"/>
                    </a:cubicBezTo>
                    <a:cubicBezTo>
                      <a:pt x="361" y="3970"/>
                      <a:pt x="339" y="3992"/>
                      <a:pt x="329" y="4003"/>
                    </a:cubicBezTo>
                    <a:cubicBezTo>
                      <a:pt x="307" y="4036"/>
                      <a:pt x="296" y="4069"/>
                      <a:pt x="274" y="4102"/>
                    </a:cubicBezTo>
                    <a:cubicBezTo>
                      <a:pt x="274" y="4112"/>
                      <a:pt x="252" y="4112"/>
                      <a:pt x="252" y="4102"/>
                    </a:cubicBezTo>
                    <a:cubicBezTo>
                      <a:pt x="252" y="4047"/>
                      <a:pt x="252" y="4003"/>
                      <a:pt x="252" y="3959"/>
                    </a:cubicBezTo>
                    <a:lnTo>
                      <a:pt x="241" y="3959"/>
                    </a:lnTo>
                    <a:cubicBezTo>
                      <a:pt x="208" y="3773"/>
                      <a:pt x="252" y="3620"/>
                      <a:pt x="372" y="3489"/>
                    </a:cubicBezTo>
                    <a:cubicBezTo>
                      <a:pt x="504" y="3336"/>
                      <a:pt x="689" y="3259"/>
                      <a:pt x="886" y="3215"/>
                    </a:cubicBezTo>
                    <a:cubicBezTo>
                      <a:pt x="1094" y="3172"/>
                      <a:pt x="1313" y="3183"/>
                      <a:pt x="1521" y="3150"/>
                    </a:cubicBezTo>
                    <a:cubicBezTo>
                      <a:pt x="1717" y="3128"/>
                      <a:pt x="1904" y="3062"/>
                      <a:pt x="2067" y="2953"/>
                    </a:cubicBezTo>
                    <a:cubicBezTo>
                      <a:pt x="2385" y="2745"/>
                      <a:pt x="2592" y="2417"/>
                      <a:pt x="2658" y="2045"/>
                    </a:cubicBezTo>
                    <a:cubicBezTo>
                      <a:pt x="2713" y="1695"/>
                      <a:pt x="2658" y="1356"/>
                      <a:pt x="2680" y="1017"/>
                    </a:cubicBezTo>
                    <a:cubicBezTo>
                      <a:pt x="2680" y="984"/>
                      <a:pt x="2680" y="952"/>
                      <a:pt x="2691" y="930"/>
                    </a:cubicBezTo>
                    <a:cubicBezTo>
                      <a:pt x="2680" y="930"/>
                      <a:pt x="2680" y="919"/>
                      <a:pt x="2680" y="919"/>
                    </a:cubicBezTo>
                    <a:cubicBezTo>
                      <a:pt x="2691" y="853"/>
                      <a:pt x="2680" y="787"/>
                      <a:pt x="2691" y="722"/>
                    </a:cubicBezTo>
                    <a:cubicBezTo>
                      <a:pt x="2702" y="667"/>
                      <a:pt x="2713" y="602"/>
                      <a:pt x="2735" y="547"/>
                    </a:cubicBezTo>
                    <a:cubicBezTo>
                      <a:pt x="2779" y="437"/>
                      <a:pt x="2833" y="339"/>
                      <a:pt x="2910" y="252"/>
                    </a:cubicBezTo>
                    <a:cubicBezTo>
                      <a:pt x="2954" y="208"/>
                      <a:pt x="2997" y="164"/>
                      <a:pt x="3052" y="120"/>
                    </a:cubicBezTo>
                    <a:lnTo>
                      <a:pt x="3052" y="120"/>
                    </a:lnTo>
                    <a:cubicBezTo>
                      <a:pt x="3117" y="65"/>
                      <a:pt x="3194" y="33"/>
                      <a:pt x="3271" y="0"/>
                    </a:cubicBezTo>
                    <a:lnTo>
                      <a:pt x="17379" y="0"/>
                    </a:lnTo>
                  </a:path>
                </a:pathLst>
              </a:custGeom>
              <a:solidFill>
                <a:srgbClr val="ACBE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15" name="Freeform 40">
                <a:extLst>
                  <a:ext uri="{FF2B5EF4-FFF2-40B4-BE49-F238E27FC236}">
                    <a16:creationId xmlns:a16="http://schemas.microsoft.com/office/drawing/2014/main" xmlns="" id="{A06F552C-194F-A846-9004-8C0AECDAE9E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465638" y="1228725"/>
                <a:ext cx="244475" cy="669925"/>
              </a:xfrm>
              <a:custGeom>
                <a:avLst/>
                <a:gdLst>
                  <a:gd name="T0" fmla="*/ 634 w 679"/>
                  <a:gd name="T1" fmla="*/ 624 h 1861"/>
                  <a:gd name="T2" fmla="*/ 634 w 679"/>
                  <a:gd name="T3" fmla="*/ 624 h 1861"/>
                  <a:gd name="T4" fmla="*/ 558 w 679"/>
                  <a:gd name="T5" fmla="*/ 340 h 1861"/>
                  <a:gd name="T6" fmla="*/ 602 w 679"/>
                  <a:gd name="T7" fmla="*/ 33 h 1861"/>
                  <a:gd name="T8" fmla="*/ 569 w 679"/>
                  <a:gd name="T9" fmla="*/ 11 h 1861"/>
                  <a:gd name="T10" fmla="*/ 558 w 679"/>
                  <a:gd name="T11" fmla="*/ 22 h 1861"/>
                  <a:gd name="T12" fmla="*/ 547 w 679"/>
                  <a:gd name="T13" fmla="*/ 22 h 1861"/>
                  <a:gd name="T14" fmla="*/ 372 w 679"/>
                  <a:gd name="T15" fmla="*/ 875 h 1861"/>
                  <a:gd name="T16" fmla="*/ 317 w 679"/>
                  <a:gd name="T17" fmla="*/ 1422 h 1861"/>
                  <a:gd name="T18" fmla="*/ 11 w 679"/>
                  <a:gd name="T19" fmla="*/ 1827 h 1861"/>
                  <a:gd name="T20" fmla="*/ 11 w 679"/>
                  <a:gd name="T21" fmla="*/ 1838 h 1861"/>
                  <a:gd name="T22" fmla="*/ 11 w 679"/>
                  <a:gd name="T23" fmla="*/ 1860 h 1861"/>
                  <a:gd name="T24" fmla="*/ 602 w 679"/>
                  <a:gd name="T25" fmla="*/ 1171 h 1861"/>
                  <a:gd name="T26" fmla="*/ 634 w 679"/>
                  <a:gd name="T27" fmla="*/ 624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9" h="1861">
                    <a:moveTo>
                      <a:pt x="634" y="624"/>
                    </a:moveTo>
                    <a:lnTo>
                      <a:pt x="634" y="624"/>
                    </a:lnTo>
                    <a:cubicBezTo>
                      <a:pt x="613" y="525"/>
                      <a:pt x="580" y="438"/>
                      <a:pt x="558" y="340"/>
                    </a:cubicBezTo>
                    <a:cubicBezTo>
                      <a:pt x="536" y="219"/>
                      <a:pt x="558" y="132"/>
                      <a:pt x="602" y="33"/>
                    </a:cubicBezTo>
                    <a:cubicBezTo>
                      <a:pt x="613" y="11"/>
                      <a:pt x="580" y="0"/>
                      <a:pt x="569" y="11"/>
                    </a:cubicBezTo>
                    <a:cubicBezTo>
                      <a:pt x="558" y="11"/>
                      <a:pt x="558" y="22"/>
                      <a:pt x="558" y="22"/>
                    </a:cubicBezTo>
                    <a:lnTo>
                      <a:pt x="547" y="22"/>
                    </a:lnTo>
                    <a:cubicBezTo>
                      <a:pt x="296" y="219"/>
                      <a:pt x="339" y="602"/>
                      <a:pt x="372" y="875"/>
                    </a:cubicBezTo>
                    <a:cubicBezTo>
                      <a:pt x="383" y="1061"/>
                      <a:pt x="383" y="1247"/>
                      <a:pt x="317" y="1422"/>
                    </a:cubicBezTo>
                    <a:cubicBezTo>
                      <a:pt x="252" y="1575"/>
                      <a:pt x="153" y="1718"/>
                      <a:pt x="11" y="1827"/>
                    </a:cubicBezTo>
                    <a:cubicBezTo>
                      <a:pt x="11" y="1827"/>
                      <a:pt x="11" y="1827"/>
                      <a:pt x="11" y="1838"/>
                    </a:cubicBezTo>
                    <a:cubicBezTo>
                      <a:pt x="0" y="1838"/>
                      <a:pt x="0" y="1860"/>
                      <a:pt x="11" y="1860"/>
                    </a:cubicBezTo>
                    <a:cubicBezTo>
                      <a:pt x="339" y="1816"/>
                      <a:pt x="514" y="1444"/>
                      <a:pt x="602" y="1171"/>
                    </a:cubicBezTo>
                    <a:cubicBezTo>
                      <a:pt x="656" y="996"/>
                      <a:pt x="678" y="810"/>
                      <a:pt x="634" y="624"/>
                    </a:cubicBezTo>
                  </a:path>
                </a:pathLst>
              </a:custGeom>
              <a:solidFill>
                <a:srgbClr val="ACBE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16" name="Freeform 41">
                <a:extLst>
                  <a:ext uri="{FF2B5EF4-FFF2-40B4-BE49-F238E27FC236}">
                    <a16:creationId xmlns:a16="http://schemas.microsoft.com/office/drawing/2014/main" xmlns="" id="{92C9E735-8C11-554B-AFCA-FE0B54EEF8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5225" y="1484313"/>
                <a:ext cx="741363" cy="877887"/>
              </a:xfrm>
              <a:custGeom>
                <a:avLst/>
                <a:gdLst>
                  <a:gd name="T0" fmla="*/ 2057 w 2058"/>
                  <a:gd name="T1" fmla="*/ 132 h 2440"/>
                  <a:gd name="T2" fmla="*/ 2057 w 2058"/>
                  <a:gd name="T3" fmla="*/ 132 h 2440"/>
                  <a:gd name="T4" fmla="*/ 2034 w 2058"/>
                  <a:gd name="T5" fmla="*/ 0 h 2440"/>
                  <a:gd name="T6" fmla="*/ 2013 w 2058"/>
                  <a:gd name="T7" fmla="*/ 0 h 2440"/>
                  <a:gd name="T8" fmla="*/ 2013 w 2058"/>
                  <a:gd name="T9" fmla="*/ 11 h 2440"/>
                  <a:gd name="T10" fmla="*/ 1991 w 2058"/>
                  <a:gd name="T11" fmla="*/ 132 h 2440"/>
                  <a:gd name="T12" fmla="*/ 1980 w 2058"/>
                  <a:gd name="T13" fmla="*/ 142 h 2440"/>
                  <a:gd name="T14" fmla="*/ 1980 w 2058"/>
                  <a:gd name="T15" fmla="*/ 197 h 2440"/>
                  <a:gd name="T16" fmla="*/ 1050 w 2058"/>
                  <a:gd name="T17" fmla="*/ 744 h 2440"/>
                  <a:gd name="T18" fmla="*/ 164 w 2058"/>
                  <a:gd name="T19" fmla="*/ 1203 h 2440"/>
                  <a:gd name="T20" fmla="*/ 22 w 2058"/>
                  <a:gd name="T21" fmla="*/ 1542 h 2440"/>
                  <a:gd name="T22" fmla="*/ 11 w 2058"/>
                  <a:gd name="T23" fmla="*/ 1838 h 2440"/>
                  <a:gd name="T24" fmla="*/ 55 w 2058"/>
                  <a:gd name="T25" fmla="*/ 2199 h 2440"/>
                  <a:gd name="T26" fmla="*/ 186 w 2058"/>
                  <a:gd name="T27" fmla="*/ 2439 h 2440"/>
                  <a:gd name="T28" fmla="*/ 208 w 2058"/>
                  <a:gd name="T29" fmla="*/ 2417 h 2440"/>
                  <a:gd name="T30" fmla="*/ 208 w 2058"/>
                  <a:gd name="T31" fmla="*/ 2417 h 2440"/>
                  <a:gd name="T32" fmla="*/ 186 w 2058"/>
                  <a:gd name="T33" fmla="*/ 2210 h 2440"/>
                  <a:gd name="T34" fmla="*/ 241 w 2058"/>
                  <a:gd name="T35" fmla="*/ 2002 h 2440"/>
                  <a:gd name="T36" fmla="*/ 252 w 2058"/>
                  <a:gd name="T37" fmla="*/ 1969 h 2440"/>
                  <a:gd name="T38" fmla="*/ 307 w 2058"/>
                  <a:gd name="T39" fmla="*/ 1904 h 2440"/>
                  <a:gd name="T40" fmla="*/ 317 w 2058"/>
                  <a:gd name="T41" fmla="*/ 1892 h 2440"/>
                  <a:gd name="T42" fmla="*/ 328 w 2058"/>
                  <a:gd name="T43" fmla="*/ 1871 h 2440"/>
                  <a:gd name="T44" fmla="*/ 503 w 2058"/>
                  <a:gd name="T45" fmla="*/ 1717 h 2440"/>
                  <a:gd name="T46" fmla="*/ 919 w 2058"/>
                  <a:gd name="T47" fmla="*/ 1510 h 2440"/>
                  <a:gd name="T48" fmla="*/ 995 w 2058"/>
                  <a:gd name="T49" fmla="*/ 1477 h 2440"/>
                  <a:gd name="T50" fmla="*/ 1542 w 2058"/>
                  <a:gd name="T51" fmla="*/ 1203 h 2440"/>
                  <a:gd name="T52" fmla="*/ 1870 w 2058"/>
                  <a:gd name="T53" fmla="*/ 755 h 2440"/>
                  <a:gd name="T54" fmla="*/ 1936 w 2058"/>
                  <a:gd name="T55" fmla="*/ 613 h 2440"/>
                  <a:gd name="T56" fmla="*/ 2045 w 2058"/>
                  <a:gd name="T57" fmla="*/ 230 h 2440"/>
                  <a:gd name="T58" fmla="*/ 2057 w 2058"/>
                  <a:gd name="T59" fmla="*/ 219 h 2440"/>
                  <a:gd name="T60" fmla="*/ 2057 w 2058"/>
                  <a:gd name="T61" fmla="*/ 175 h 2440"/>
                  <a:gd name="T62" fmla="*/ 2057 w 2058"/>
                  <a:gd name="T63" fmla="*/ 142 h 2440"/>
                  <a:gd name="T64" fmla="*/ 2057 w 2058"/>
                  <a:gd name="T65" fmla="*/ 132 h 24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058" h="2440">
                    <a:moveTo>
                      <a:pt x="2057" y="132"/>
                    </a:moveTo>
                    <a:lnTo>
                      <a:pt x="2057" y="132"/>
                    </a:lnTo>
                    <a:cubicBezTo>
                      <a:pt x="2057" y="88"/>
                      <a:pt x="2057" y="44"/>
                      <a:pt x="2034" y="0"/>
                    </a:cubicBezTo>
                    <a:cubicBezTo>
                      <a:pt x="2034" y="0"/>
                      <a:pt x="2024" y="0"/>
                      <a:pt x="2013" y="0"/>
                    </a:cubicBezTo>
                    <a:lnTo>
                      <a:pt x="2013" y="11"/>
                    </a:lnTo>
                    <a:cubicBezTo>
                      <a:pt x="2013" y="55"/>
                      <a:pt x="2002" y="99"/>
                      <a:pt x="1991" y="132"/>
                    </a:cubicBezTo>
                    <a:cubicBezTo>
                      <a:pt x="1991" y="132"/>
                      <a:pt x="1991" y="142"/>
                      <a:pt x="1980" y="142"/>
                    </a:cubicBezTo>
                    <a:cubicBezTo>
                      <a:pt x="1980" y="164"/>
                      <a:pt x="1980" y="175"/>
                      <a:pt x="1980" y="197"/>
                    </a:cubicBezTo>
                    <a:cubicBezTo>
                      <a:pt x="1838" y="547"/>
                      <a:pt x="1389" y="667"/>
                      <a:pt x="1050" y="744"/>
                    </a:cubicBezTo>
                    <a:cubicBezTo>
                      <a:pt x="733" y="821"/>
                      <a:pt x="350" y="908"/>
                      <a:pt x="164" y="1203"/>
                    </a:cubicBezTo>
                    <a:cubicBezTo>
                      <a:pt x="99" y="1302"/>
                      <a:pt x="44" y="1422"/>
                      <a:pt x="22" y="1542"/>
                    </a:cubicBezTo>
                    <a:cubicBezTo>
                      <a:pt x="0" y="1641"/>
                      <a:pt x="0" y="1739"/>
                      <a:pt x="11" y="1838"/>
                    </a:cubicBezTo>
                    <a:cubicBezTo>
                      <a:pt x="11" y="1958"/>
                      <a:pt x="22" y="2079"/>
                      <a:pt x="55" y="2199"/>
                    </a:cubicBezTo>
                    <a:cubicBezTo>
                      <a:pt x="77" y="2286"/>
                      <a:pt x="99" y="2385"/>
                      <a:pt x="186" y="2439"/>
                    </a:cubicBezTo>
                    <a:cubicBezTo>
                      <a:pt x="197" y="2439"/>
                      <a:pt x="208" y="2429"/>
                      <a:pt x="208" y="2417"/>
                    </a:cubicBezTo>
                    <a:lnTo>
                      <a:pt x="208" y="2417"/>
                    </a:lnTo>
                    <a:cubicBezTo>
                      <a:pt x="186" y="2341"/>
                      <a:pt x="186" y="2275"/>
                      <a:pt x="186" y="2210"/>
                    </a:cubicBezTo>
                    <a:cubicBezTo>
                      <a:pt x="197" y="2133"/>
                      <a:pt x="219" y="2067"/>
                      <a:pt x="241" y="2002"/>
                    </a:cubicBezTo>
                    <a:cubicBezTo>
                      <a:pt x="241" y="1991"/>
                      <a:pt x="252" y="1980"/>
                      <a:pt x="252" y="1969"/>
                    </a:cubicBezTo>
                    <a:cubicBezTo>
                      <a:pt x="274" y="1947"/>
                      <a:pt x="285" y="1925"/>
                      <a:pt x="307" y="1904"/>
                    </a:cubicBezTo>
                    <a:cubicBezTo>
                      <a:pt x="307" y="1904"/>
                      <a:pt x="317" y="1904"/>
                      <a:pt x="317" y="1892"/>
                    </a:cubicBezTo>
                    <a:cubicBezTo>
                      <a:pt x="317" y="1882"/>
                      <a:pt x="328" y="1882"/>
                      <a:pt x="328" y="1871"/>
                    </a:cubicBezTo>
                    <a:cubicBezTo>
                      <a:pt x="383" y="1816"/>
                      <a:pt x="438" y="1761"/>
                      <a:pt x="503" y="1717"/>
                    </a:cubicBezTo>
                    <a:cubicBezTo>
                      <a:pt x="635" y="1630"/>
                      <a:pt x="777" y="1575"/>
                      <a:pt x="919" y="1510"/>
                    </a:cubicBezTo>
                    <a:cubicBezTo>
                      <a:pt x="952" y="1499"/>
                      <a:pt x="974" y="1488"/>
                      <a:pt x="995" y="1477"/>
                    </a:cubicBezTo>
                    <a:cubicBezTo>
                      <a:pt x="1192" y="1411"/>
                      <a:pt x="1378" y="1335"/>
                      <a:pt x="1542" y="1203"/>
                    </a:cubicBezTo>
                    <a:cubicBezTo>
                      <a:pt x="1674" y="1083"/>
                      <a:pt x="1794" y="919"/>
                      <a:pt x="1870" y="755"/>
                    </a:cubicBezTo>
                    <a:cubicBezTo>
                      <a:pt x="1892" y="711"/>
                      <a:pt x="1914" y="667"/>
                      <a:pt x="1936" y="613"/>
                    </a:cubicBezTo>
                    <a:cubicBezTo>
                      <a:pt x="1980" y="492"/>
                      <a:pt x="2024" y="361"/>
                      <a:pt x="2045" y="230"/>
                    </a:cubicBezTo>
                    <a:lnTo>
                      <a:pt x="2057" y="219"/>
                    </a:lnTo>
                    <a:cubicBezTo>
                      <a:pt x="2057" y="208"/>
                      <a:pt x="2057" y="186"/>
                      <a:pt x="2057" y="175"/>
                    </a:cubicBezTo>
                    <a:cubicBezTo>
                      <a:pt x="2057" y="164"/>
                      <a:pt x="2057" y="154"/>
                      <a:pt x="2057" y="142"/>
                    </a:cubicBezTo>
                    <a:cubicBezTo>
                      <a:pt x="2057" y="132"/>
                      <a:pt x="2057" y="132"/>
                      <a:pt x="2057" y="132"/>
                    </a:cubicBezTo>
                  </a:path>
                </a:pathLst>
              </a:custGeom>
              <a:solidFill>
                <a:srgbClr val="ACBE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17" name="Freeform 42">
                <a:extLst>
                  <a:ext uri="{FF2B5EF4-FFF2-40B4-BE49-F238E27FC236}">
                    <a16:creationId xmlns:a16="http://schemas.microsoft.com/office/drawing/2014/main" xmlns="" id="{FF350B92-7161-814C-913D-3D9CD4BFBA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4324350" y="2590800"/>
                <a:ext cx="339725" cy="830263"/>
              </a:xfrm>
              <a:custGeom>
                <a:avLst/>
                <a:gdLst>
                  <a:gd name="T0" fmla="*/ 678 w 942"/>
                  <a:gd name="T1" fmla="*/ 284 h 2308"/>
                  <a:gd name="T2" fmla="*/ 678 w 942"/>
                  <a:gd name="T3" fmla="*/ 284 h 2308"/>
                  <a:gd name="T4" fmla="*/ 99 w 942"/>
                  <a:gd name="T5" fmla="*/ 0 h 2308"/>
                  <a:gd name="T6" fmla="*/ 99 w 942"/>
                  <a:gd name="T7" fmla="*/ 33 h 2308"/>
                  <a:gd name="T8" fmla="*/ 121 w 942"/>
                  <a:gd name="T9" fmla="*/ 33 h 2308"/>
                  <a:gd name="T10" fmla="*/ 121 w 942"/>
                  <a:gd name="T11" fmla="*/ 33 h 2308"/>
                  <a:gd name="T12" fmla="*/ 471 w 942"/>
                  <a:gd name="T13" fmla="*/ 470 h 2308"/>
                  <a:gd name="T14" fmla="*/ 471 w 942"/>
                  <a:gd name="T15" fmla="*/ 1105 h 2308"/>
                  <a:gd name="T16" fmla="*/ 317 w 942"/>
                  <a:gd name="T17" fmla="*/ 1673 h 2308"/>
                  <a:gd name="T18" fmla="*/ 197 w 942"/>
                  <a:gd name="T19" fmla="*/ 1957 h 2308"/>
                  <a:gd name="T20" fmla="*/ 44 w 942"/>
                  <a:gd name="T21" fmla="*/ 2198 h 2308"/>
                  <a:gd name="T22" fmla="*/ 44 w 942"/>
                  <a:gd name="T23" fmla="*/ 2209 h 2308"/>
                  <a:gd name="T24" fmla="*/ 11 w 942"/>
                  <a:gd name="T25" fmla="*/ 2253 h 2308"/>
                  <a:gd name="T26" fmla="*/ 22 w 942"/>
                  <a:gd name="T27" fmla="*/ 2275 h 2308"/>
                  <a:gd name="T28" fmla="*/ 22 w 942"/>
                  <a:gd name="T29" fmla="*/ 2275 h 2308"/>
                  <a:gd name="T30" fmla="*/ 33 w 942"/>
                  <a:gd name="T31" fmla="*/ 2297 h 2308"/>
                  <a:gd name="T32" fmla="*/ 121 w 942"/>
                  <a:gd name="T33" fmla="*/ 2209 h 2308"/>
                  <a:gd name="T34" fmla="*/ 175 w 942"/>
                  <a:gd name="T35" fmla="*/ 2165 h 2308"/>
                  <a:gd name="T36" fmla="*/ 853 w 942"/>
                  <a:gd name="T37" fmla="*/ 1247 h 2308"/>
                  <a:gd name="T38" fmla="*/ 678 w 942"/>
                  <a:gd name="T39" fmla="*/ 284 h 2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42" h="2308">
                    <a:moveTo>
                      <a:pt x="678" y="284"/>
                    </a:moveTo>
                    <a:lnTo>
                      <a:pt x="678" y="284"/>
                    </a:lnTo>
                    <a:cubicBezTo>
                      <a:pt x="536" y="109"/>
                      <a:pt x="317" y="33"/>
                      <a:pt x="99" y="0"/>
                    </a:cubicBezTo>
                    <a:cubicBezTo>
                      <a:pt x="88" y="0"/>
                      <a:pt x="88" y="22"/>
                      <a:pt x="99" y="33"/>
                    </a:cubicBezTo>
                    <a:cubicBezTo>
                      <a:pt x="99" y="33"/>
                      <a:pt x="110" y="33"/>
                      <a:pt x="121" y="33"/>
                    </a:cubicBezTo>
                    <a:lnTo>
                      <a:pt x="121" y="33"/>
                    </a:lnTo>
                    <a:cubicBezTo>
                      <a:pt x="285" y="142"/>
                      <a:pt x="405" y="295"/>
                      <a:pt x="471" y="470"/>
                    </a:cubicBezTo>
                    <a:cubicBezTo>
                      <a:pt x="547" y="678"/>
                      <a:pt x="525" y="897"/>
                      <a:pt x="471" y="1105"/>
                    </a:cubicBezTo>
                    <a:cubicBezTo>
                      <a:pt x="438" y="1301"/>
                      <a:pt x="383" y="1487"/>
                      <a:pt x="317" y="1673"/>
                    </a:cubicBezTo>
                    <a:cubicBezTo>
                      <a:pt x="285" y="1761"/>
                      <a:pt x="241" y="1859"/>
                      <a:pt x="197" y="1957"/>
                    </a:cubicBezTo>
                    <a:cubicBezTo>
                      <a:pt x="153" y="2034"/>
                      <a:pt x="88" y="2111"/>
                      <a:pt x="44" y="2198"/>
                    </a:cubicBezTo>
                    <a:cubicBezTo>
                      <a:pt x="44" y="2209"/>
                      <a:pt x="44" y="2209"/>
                      <a:pt x="44" y="2209"/>
                    </a:cubicBezTo>
                    <a:cubicBezTo>
                      <a:pt x="33" y="2231"/>
                      <a:pt x="22" y="2242"/>
                      <a:pt x="11" y="2253"/>
                    </a:cubicBezTo>
                    <a:cubicBezTo>
                      <a:pt x="11" y="2264"/>
                      <a:pt x="11" y="2264"/>
                      <a:pt x="22" y="2275"/>
                    </a:cubicBezTo>
                    <a:lnTo>
                      <a:pt x="22" y="2275"/>
                    </a:lnTo>
                    <a:cubicBezTo>
                      <a:pt x="0" y="2286"/>
                      <a:pt x="22" y="2307"/>
                      <a:pt x="33" y="2297"/>
                    </a:cubicBezTo>
                    <a:cubicBezTo>
                      <a:pt x="55" y="2264"/>
                      <a:pt x="99" y="2242"/>
                      <a:pt x="121" y="2209"/>
                    </a:cubicBezTo>
                    <a:cubicBezTo>
                      <a:pt x="142" y="2198"/>
                      <a:pt x="153" y="2187"/>
                      <a:pt x="175" y="2165"/>
                    </a:cubicBezTo>
                    <a:cubicBezTo>
                      <a:pt x="460" y="1914"/>
                      <a:pt x="744" y="1618"/>
                      <a:pt x="853" y="1247"/>
                    </a:cubicBezTo>
                    <a:cubicBezTo>
                      <a:pt x="941" y="918"/>
                      <a:pt x="897" y="536"/>
                      <a:pt x="678" y="284"/>
                    </a:cubicBezTo>
                  </a:path>
                </a:pathLst>
              </a:custGeom>
              <a:solidFill>
                <a:srgbClr val="ACBEE5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</p:grpSp>
        <p:sp>
          <p:nvSpPr>
            <p:cNvPr id="12" name="Freeform 37">
              <a:extLst>
                <a:ext uri="{FF2B5EF4-FFF2-40B4-BE49-F238E27FC236}">
                  <a16:creationId xmlns:a16="http://schemas.microsoft.com/office/drawing/2014/main" xmlns="" id="{4860D654-C1C2-7642-9913-F5A4A4CFE0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952888" y="3428999"/>
              <a:ext cx="3237193" cy="3427199"/>
            </a:xfrm>
            <a:custGeom>
              <a:avLst/>
              <a:gdLst>
                <a:gd name="T0" fmla="*/ 9712 w 12098"/>
                <a:gd name="T1" fmla="*/ 1816 h 12808"/>
                <a:gd name="T2" fmla="*/ 9712 w 12098"/>
                <a:gd name="T3" fmla="*/ 1816 h 12808"/>
                <a:gd name="T4" fmla="*/ 8739 w 12098"/>
                <a:gd name="T5" fmla="*/ 3773 h 12808"/>
                <a:gd name="T6" fmla="*/ 8247 w 12098"/>
                <a:gd name="T7" fmla="*/ 6069 h 12808"/>
                <a:gd name="T8" fmla="*/ 7547 w 12098"/>
                <a:gd name="T9" fmla="*/ 8027 h 12808"/>
                <a:gd name="T10" fmla="*/ 6913 w 12098"/>
                <a:gd name="T11" fmla="*/ 8836 h 12808"/>
                <a:gd name="T12" fmla="*/ 6015 w 12098"/>
                <a:gd name="T13" fmla="*/ 9416 h 12808"/>
                <a:gd name="T14" fmla="*/ 3938 w 12098"/>
                <a:gd name="T15" fmla="*/ 9952 h 12808"/>
                <a:gd name="T16" fmla="*/ 1980 w 12098"/>
                <a:gd name="T17" fmla="*/ 10597 h 12808"/>
                <a:gd name="T18" fmla="*/ 0 w 12098"/>
                <a:gd name="T19" fmla="*/ 12807 h 12808"/>
                <a:gd name="T20" fmla="*/ 12097 w 12098"/>
                <a:gd name="T21" fmla="*/ 12807 h 12808"/>
                <a:gd name="T22" fmla="*/ 12097 w 12098"/>
                <a:gd name="T23" fmla="*/ 0 h 12808"/>
                <a:gd name="T24" fmla="*/ 9712 w 12098"/>
                <a:gd name="T25" fmla="*/ 1816 h 12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98" h="12808">
                  <a:moveTo>
                    <a:pt x="9712" y="1816"/>
                  </a:moveTo>
                  <a:lnTo>
                    <a:pt x="9712" y="1816"/>
                  </a:lnTo>
                  <a:cubicBezTo>
                    <a:pt x="9242" y="2395"/>
                    <a:pt x="8936" y="3062"/>
                    <a:pt x="8739" y="3773"/>
                  </a:cubicBezTo>
                  <a:cubicBezTo>
                    <a:pt x="8531" y="4528"/>
                    <a:pt x="8422" y="5304"/>
                    <a:pt x="8247" y="6069"/>
                  </a:cubicBezTo>
                  <a:cubicBezTo>
                    <a:pt x="8105" y="6747"/>
                    <a:pt x="7897" y="7426"/>
                    <a:pt x="7547" y="8027"/>
                  </a:cubicBezTo>
                  <a:cubicBezTo>
                    <a:pt x="7372" y="8322"/>
                    <a:pt x="7164" y="8607"/>
                    <a:pt x="6913" y="8836"/>
                  </a:cubicBezTo>
                  <a:cubicBezTo>
                    <a:pt x="6650" y="9077"/>
                    <a:pt x="6344" y="9274"/>
                    <a:pt x="6015" y="9416"/>
                  </a:cubicBezTo>
                  <a:cubicBezTo>
                    <a:pt x="5359" y="9711"/>
                    <a:pt x="4638" y="9810"/>
                    <a:pt x="3938" y="9952"/>
                  </a:cubicBezTo>
                  <a:cubicBezTo>
                    <a:pt x="3259" y="10083"/>
                    <a:pt x="2581" y="10247"/>
                    <a:pt x="1980" y="10597"/>
                  </a:cubicBezTo>
                  <a:cubicBezTo>
                    <a:pt x="1116" y="11100"/>
                    <a:pt x="416" y="11888"/>
                    <a:pt x="0" y="12807"/>
                  </a:cubicBezTo>
                  <a:cubicBezTo>
                    <a:pt x="12097" y="12807"/>
                    <a:pt x="12097" y="12807"/>
                    <a:pt x="12097" y="12807"/>
                  </a:cubicBezTo>
                  <a:cubicBezTo>
                    <a:pt x="12097" y="0"/>
                    <a:pt x="12097" y="0"/>
                    <a:pt x="12097" y="0"/>
                  </a:cubicBezTo>
                  <a:cubicBezTo>
                    <a:pt x="11200" y="460"/>
                    <a:pt x="10358" y="1039"/>
                    <a:pt x="9712" y="1816"/>
                  </a:cubicBezTo>
                </a:path>
              </a:pathLst>
            </a:custGeom>
            <a:solidFill>
              <a:srgbClr val="5974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13" name="Freeform 43">
              <a:extLst>
                <a:ext uri="{FF2B5EF4-FFF2-40B4-BE49-F238E27FC236}">
                  <a16:creationId xmlns:a16="http://schemas.microsoft.com/office/drawing/2014/main" xmlns="" id="{857FBE8F-3188-9444-A838-DE325ACF401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-120"/>
              <a:ext cx="2830080" cy="1939200"/>
            </a:xfrm>
            <a:custGeom>
              <a:avLst/>
              <a:gdLst>
                <a:gd name="T0" fmla="*/ 0 w 6498"/>
                <a:gd name="T1" fmla="*/ 0 h 4453"/>
                <a:gd name="T2" fmla="*/ 0 w 6498"/>
                <a:gd name="T3" fmla="*/ 0 h 4453"/>
                <a:gd name="T4" fmla="*/ 0 w 6498"/>
                <a:gd name="T5" fmla="*/ 4419 h 4453"/>
                <a:gd name="T6" fmla="*/ 22 w 6498"/>
                <a:gd name="T7" fmla="*/ 4419 h 4453"/>
                <a:gd name="T8" fmla="*/ 66 w 6498"/>
                <a:gd name="T9" fmla="*/ 4440 h 4453"/>
                <a:gd name="T10" fmla="*/ 831 w 6498"/>
                <a:gd name="T11" fmla="*/ 3489 h 4453"/>
                <a:gd name="T12" fmla="*/ 1641 w 6498"/>
                <a:gd name="T13" fmla="*/ 2494 h 4453"/>
                <a:gd name="T14" fmla="*/ 2537 w 6498"/>
                <a:gd name="T15" fmla="*/ 2352 h 4453"/>
                <a:gd name="T16" fmla="*/ 3314 w 6498"/>
                <a:gd name="T17" fmla="*/ 1990 h 4453"/>
                <a:gd name="T18" fmla="*/ 3599 w 6498"/>
                <a:gd name="T19" fmla="*/ 1630 h 4453"/>
                <a:gd name="T20" fmla="*/ 3839 w 6498"/>
                <a:gd name="T21" fmla="*/ 1214 h 4453"/>
                <a:gd name="T22" fmla="*/ 4474 w 6498"/>
                <a:gd name="T23" fmla="*/ 612 h 4453"/>
                <a:gd name="T24" fmla="*/ 6311 w 6498"/>
                <a:gd name="T25" fmla="*/ 22 h 4453"/>
                <a:gd name="T26" fmla="*/ 6366 w 6498"/>
                <a:gd name="T27" fmla="*/ 22 h 4453"/>
                <a:gd name="T28" fmla="*/ 6431 w 6498"/>
                <a:gd name="T29" fmla="*/ 33 h 4453"/>
                <a:gd name="T30" fmla="*/ 6475 w 6498"/>
                <a:gd name="T31" fmla="*/ 0 h 4453"/>
                <a:gd name="T32" fmla="*/ 6497 w 6498"/>
                <a:gd name="T33" fmla="*/ 0 h 4453"/>
                <a:gd name="T34" fmla="*/ 0 w 6498"/>
                <a:gd name="T35" fmla="*/ 0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98" h="4453">
                  <a:moveTo>
                    <a:pt x="0" y="0"/>
                  </a:moveTo>
                  <a:lnTo>
                    <a:pt x="0" y="0"/>
                  </a:lnTo>
                  <a:cubicBezTo>
                    <a:pt x="0" y="4419"/>
                    <a:pt x="0" y="4419"/>
                    <a:pt x="0" y="4419"/>
                  </a:cubicBezTo>
                  <a:cubicBezTo>
                    <a:pt x="11" y="4419"/>
                    <a:pt x="11" y="4419"/>
                    <a:pt x="22" y="4419"/>
                  </a:cubicBezTo>
                  <a:cubicBezTo>
                    <a:pt x="22" y="4440"/>
                    <a:pt x="33" y="4452"/>
                    <a:pt x="66" y="4440"/>
                  </a:cubicBezTo>
                  <a:cubicBezTo>
                    <a:pt x="470" y="4277"/>
                    <a:pt x="656" y="3861"/>
                    <a:pt x="831" y="3489"/>
                  </a:cubicBezTo>
                  <a:cubicBezTo>
                    <a:pt x="1006" y="3095"/>
                    <a:pt x="1203" y="2658"/>
                    <a:pt x="1641" y="2494"/>
                  </a:cubicBezTo>
                  <a:cubicBezTo>
                    <a:pt x="1925" y="2384"/>
                    <a:pt x="2242" y="2395"/>
                    <a:pt x="2537" y="2352"/>
                  </a:cubicBezTo>
                  <a:cubicBezTo>
                    <a:pt x="2833" y="2308"/>
                    <a:pt x="3095" y="2187"/>
                    <a:pt x="3314" y="1990"/>
                  </a:cubicBezTo>
                  <a:cubicBezTo>
                    <a:pt x="3435" y="1881"/>
                    <a:pt x="3522" y="1761"/>
                    <a:pt x="3599" y="1630"/>
                  </a:cubicBezTo>
                  <a:cubicBezTo>
                    <a:pt x="3675" y="1487"/>
                    <a:pt x="3752" y="1345"/>
                    <a:pt x="3839" y="1214"/>
                  </a:cubicBezTo>
                  <a:cubicBezTo>
                    <a:pt x="4003" y="973"/>
                    <a:pt x="4222" y="765"/>
                    <a:pt x="4474" y="612"/>
                  </a:cubicBezTo>
                  <a:cubicBezTo>
                    <a:pt x="5020" y="262"/>
                    <a:pt x="5677" y="131"/>
                    <a:pt x="6311" y="22"/>
                  </a:cubicBezTo>
                  <a:cubicBezTo>
                    <a:pt x="6322" y="22"/>
                    <a:pt x="6344" y="22"/>
                    <a:pt x="6366" y="22"/>
                  </a:cubicBezTo>
                  <a:cubicBezTo>
                    <a:pt x="6387" y="22"/>
                    <a:pt x="6409" y="33"/>
                    <a:pt x="6431" y="33"/>
                  </a:cubicBezTo>
                  <a:cubicBezTo>
                    <a:pt x="6453" y="44"/>
                    <a:pt x="6475" y="22"/>
                    <a:pt x="6475" y="0"/>
                  </a:cubicBezTo>
                  <a:cubicBezTo>
                    <a:pt x="6486" y="0"/>
                    <a:pt x="6497" y="0"/>
                    <a:pt x="6497" y="0"/>
                  </a:cubicBezTo>
                  <a:lnTo>
                    <a:pt x="0" y="0"/>
                  </a:lnTo>
                </a:path>
              </a:pathLst>
            </a:custGeom>
            <a:solidFill>
              <a:srgbClr val="ACBE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/>
            </a:p>
          </p:txBody>
        </p:sp>
      </p:grpSp>
      <p:grpSp>
        <p:nvGrpSpPr>
          <p:cNvPr id="18" name="Grupo 17">
            <a:extLst>
              <a:ext uri="{FF2B5EF4-FFF2-40B4-BE49-F238E27FC236}">
                <a16:creationId xmlns:a16="http://schemas.microsoft.com/office/drawing/2014/main" xmlns="" id="{EA89713C-2B03-9F47-81EF-AAAB1701BC86}"/>
              </a:ext>
            </a:extLst>
          </p:cNvPr>
          <p:cNvGrpSpPr/>
          <p:nvPr userDrawn="1"/>
        </p:nvGrpSpPr>
        <p:grpSpPr>
          <a:xfrm>
            <a:off x="220069" y="1133744"/>
            <a:ext cx="4919772" cy="5724256"/>
            <a:chOff x="220069" y="1109640"/>
            <a:chExt cx="4919772" cy="5724256"/>
          </a:xfrm>
        </p:grpSpPr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xmlns="" id="{0C138973-8607-7F4C-852D-F2AB229ECF0D}"/>
                </a:ext>
              </a:extLst>
            </p:cNvPr>
            <p:cNvGrpSpPr/>
            <p:nvPr/>
          </p:nvGrpSpPr>
          <p:grpSpPr>
            <a:xfrm>
              <a:off x="952320" y="1109640"/>
              <a:ext cx="2010241" cy="2325119"/>
              <a:chOff x="787400" y="1925638"/>
              <a:chExt cx="1662113" cy="1922462"/>
            </a:xfrm>
          </p:grpSpPr>
          <p:sp>
            <p:nvSpPr>
              <p:cNvPr id="33" name="Freeform 13">
                <a:extLst>
                  <a:ext uri="{FF2B5EF4-FFF2-40B4-BE49-F238E27FC236}">
                    <a16:creationId xmlns:a16="http://schemas.microsoft.com/office/drawing/2014/main" xmlns="" id="{0BBE18BB-E48D-E841-983D-2D16C0F664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100" y="3154363"/>
                <a:ext cx="587375" cy="693737"/>
              </a:xfrm>
              <a:custGeom>
                <a:avLst/>
                <a:gdLst>
                  <a:gd name="T0" fmla="*/ 1608 w 1631"/>
                  <a:gd name="T1" fmla="*/ 1017 h 1925"/>
                  <a:gd name="T2" fmla="*/ 1608 w 1631"/>
                  <a:gd name="T3" fmla="*/ 1017 h 1925"/>
                  <a:gd name="T4" fmla="*/ 1116 w 1631"/>
                  <a:gd name="T5" fmla="*/ 339 h 1925"/>
                  <a:gd name="T6" fmla="*/ 679 w 1631"/>
                  <a:gd name="T7" fmla="*/ 120 h 1925"/>
                  <a:gd name="T8" fmla="*/ 175 w 1631"/>
                  <a:gd name="T9" fmla="*/ 22 h 1925"/>
                  <a:gd name="T10" fmla="*/ 164 w 1631"/>
                  <a:gd name="T11" fmla="*/ 33 h 1925"/>
                  <a:gd name="T12" fmla="*/ 154 w 1631"/>
                  <a:gd name="T13" fmla="*/ 66 h 1925"/>
                  <a:gd name="T14" fmla="*/ 175 w 1631"/>
                  <a:gd name="T15" fmla="*/ 306 h 1925"/>
                  <a:gd name="T16" fmla="*/ 186 w 1631"/>
                  <a:gd name="T17" fmla="*/ 536 h 1925"/>
                  <a:gd name="T18" fmla="*/ 131 w 1631"/>
                  <a:gd name="T19" fmla="*/ 984 h 1925"/>
                  <a:gd name="T20" fmla="*/ 0 w 1631"/>
                  <a:gd name="T21" fmla="*/ 1422 h 1925"/>
                  <a:gd name="T22" fmla="*/ 0 w 1631"/>
                  <a:gd name="T23" fmla="*/ 1433 h 1925"/>
                  <a:gd name="T24" fmla="*/ 339 w 1631"/>
                  <a:gd name="T25" fmla="*/ 1684 h 1925"/>
                  <a:gd name="T26" fmla="*/ 744 w 1631"/>
                  <a:gd name="T27" fmla="*/ 1848 h 1925"/>
                  <a:gd name="T28" fmla="*/ 1160 w 1631"/>
                  <a:gd name="T29" fmla="*/ 1914 h 1925"/>
                  <a:gd name="T30" fmla="*/ 1389 w 1631"/>
                  <a:gd name="T31" fmla="*/ 1914 h 1925"/>
                  <a:gd name="T32" fmla="*/ 1597 w 1631"/>
                  <a:gd name="T33" fmla="*/ 1881 h 1925"/>
                  <a:gd name="T34" fmla="*/ 1608 w 1631"/>
                  <a:gd name="T35" fmla="*/ 1870 h 1925"/>
                  <a:gd name="T36" fmla="*/ 1608 w 1631"/>
                  <a:gd name="T37" fmla="*/ 1859 h 1925"/>
                  <a:gd name="T38" fmla="*/ 1619 w 1631"/>
                  <a:gd name="T39" fmla="*/ 1039 h 1925"/>
                  <a:gd name="T40" fmla="*/ 1608 w 1631"/>
                  <a:gd name="T41" fmla="*/ 1017 h 1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1" h="1925">
                    <a:moveTo>
                      <a:pt x="1608" y="1017"/>
                    </a:moveTo>
                    <a:lnTo>
                      <a:pt x="1608" y="1017"/>
                    </a:lnTo>
                    <a:cubicBezTo>
                      <a:pt x="1575" y="733"/>
                      <a:pt x="1346" y="492"/>
                      <a:pt x="1116" y="339"/>
                    </a:cubicBezTo>
                    <a:cubicBezTo>
                      <a:pt x="974" y="251"/>
                      <a:pt x="831" y="175"/>
                      <a:pt x="679" y="120"/>
                    </a:cubicBezTo>
                    <a:cubicBezTo>
                      <a:pt x="514" y="43"/>
                      <a:pt x="350" y="0"/>
                      <a:pt x="175" y="22"/>
                    </a:cubicBezTo>
                    <a:cubicBezTo>
                      <a:pt x="164" y="22"/>
                      <a:pt x="164" y="22"/>
                      <a:pt x="164" y="33"/>
                    </a:cubicBezTo>
                    <a:cubicBezTo>
                      <a:pt x="154" y="33"/>
                      <a:pt x="154" y="54"/>
                      <a:pt x="154" y="66"/>
                    </a:cubicBezTo>
                    <a:cubicBezTo>
                      <a:pt x="154" y="142"/>
                      <a:pt x="175" y="229"/>
                      <a:pt x="175" y="306"/>
                    </a:cubicBezTo>
                    <a:cubicBezTo>
                      <a:pt x="186" y="383"/>
                      <a:pt x="186" y="459"/>
                      <a:pt x="186" y="536"/>
                    </a:cubicBezTo>
                    <a:cubicBezTo>
                      <a:pt x="175" y="689"/>
                      <a:pt x="164" y="842"/>
                      <a:pt x="131" y="984"/>
                    </a:cubicBezTo>
                    <a:cubicBezTo>
                      <a:pt x="99" y="1137"/>
                      <a:pt x="44" y="1279"/>
                      <a:pt x="0" y="1422"/>
                    </a:cubicBezTo>
                    <a:lnTo>
                      <a:pt x="0" y="1433"/>
                    </a:lnTo>
                    <a:cubicBezTo>
                      <a:pt x="88" y="1542"/>
                      <a:pt x="219" y="1618"/>
                      <a:pt x="339" y="1684"/>
                    </a:cubicBezTo>
                    <a:cubicBezTo>
                      <a:pt x="471" y="1750"/>
                      <a:pt x="602" y="1804"/>
                      <a:pt x="744" y="1848"/>
                    </a:cubicBezTo>
                    <a:cubicBezTo>
                      <a:pt x="886" y="1881"/>
                      <a:pt x="1018" y="1903"/>
                      <a:pt x="1160" y="1914"/>
                    </a:cubicBezTo>
                    <a:cubicBezTo>
                      <a:pt x="1236" y="1924"/>
                      <a:pt x="1313" y="1924"/>
                      <a:pt x="1389" y="1914"/>
                    </a:cubicBezTo>
                    <a:cubicBezTo>
                      <a:pt x="1455" y="1914"/>
                      <a:pt x="1531" y="1914"/>
                      <a:pt x="1597" y="1881"/>
                    </a:cubicBezTo>
                    <a:cubicBezTo>
                      <a:pt x="1608" y="1881"/>
                      <a:pt x="1608" y="1881"/>
                      <a:pt x="1608" y="1870"/>
                    </a:cubicBezTo>
                    <a:cubicBezTo>
                      <a:pt x="1608" y="1870"/>
                      <a:pt x="1619" y="1870"/>
                      <a:pt x="1608" y="1859"/>
                    </a:cubicBezTo>
                    <a:cubicBezTo>
                      <a:pt x="1543" y="1586"/>
                      <a:pt x="1477" y="1301"/>
                      <a:pt x="1619" y="1039"/>
                    </a:cubicBezTo>
                    <a:cubicBezTo>
                      <a:pt x="1630" y="1028"/>
                      <a:pt x="1619" y="1017"/>
                      <a:pt x="1608" y="1017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4" name="Freeform 9">
                <a:extLst>
                  <a:ext uri="{FF2B5EF4-FFF2-40B4-BE49-F238E27FC236}">
                    <a16:creationId xmlns:a16="http://schemas.microsoft.com/office/drawing/2014/main" xmlns="" id="{FCD8F9AC-9711-EB4D-9BEB-4575D45BBF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325" y="2806700"/>
                <a:ext cx="268288" cy="342900"/>
              </a:xfrm>
              <a:custGeom>
                <a:avLst/>
                <a:gdLst>
                  <a:gd name="T0" fmla="*/ 733 w 745"/>
                  <a:gd name="T1" fmla="*/ 810 h 953"/>
                  <a:gd name="T2" fmla="*/ 733 w 745"/>
                  <a:gd name="T3" fmla="*/ 810 h 953"/>
                  <a:gd name="T4" fmla="*/ 689 w 745"/>
                  <a:gd name="T5" fmla="*/ 460 h 953"/>
                  <a:gd name="T6" fmla="*/ 514 w 745"/>
                  <a:gd name="T7" fmla="*/ 175 h 953"/>
                  <a:gd name="T8" fmla="*/ 164 w 745"/>
                  <a:gd name="T9" fmla="*/ 66 h 953"/>
                  <a:gd name="T10" fmla="*/ 33 w 745"/>
                  <a:gd name="T11" fmla="*/ 471 h 953"/>
                  <a:gd name="T12" fmla="*/ 295 w 745"/>
                  <a:gd name="T13" fmla="*/ 875 h 953"/>
                  <a:gd name="T14" fmla="*/ 733 w 745"/>
                  <a:gd name="T15" fmla="*/ 831 h 953"/>
                  <a:gd name="T16" fmla="*/ 733 w 745"/>
                  <a:gd name="T17" fmla="*/ 810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5" h="953">
                    <a:moveTo>
                      <a:pt x="733" y="810"/>
                    </a:moveTo>
                    <a:lnTo>
                      <a:pt x="733" y="810"/>
                    </a:lnTo>
                    <a:cubicBezTo>
                      <a:pt x="733" y="689"/>
                      <a:pt x="733" y="580"/>
                      <a:pt x="689" y="460"/>
                    </a:cubicBezTo>
                    <a:cubicBezTo>
                      <a:pt x="656" y="361"/>
                      <a:pt x="601" y="252"/>
                      <a:pt x="514" y="175"/>
                    </a:cubicBezTo>
                    <a:cubicBezTo>
                      <a:pt x="449" y="55"/>
                      <a:pt x="284" y="0"/>
                      <a:pt x="164" y="66"/>
                    </a:cubicBezTo>
                    <a:cubicBezTo>
                      <a:pt x="22" y="142"/>
                      <a:pt x="0" y="329"/>
                      <a:pt x="33" y="471"/>
                    </a:cubicBezTo>
                    <a:cubicBezTo>
                      <a:pt x="55" y="635"/>
                      <a:pt x="142" y="788"/>
                      <a:pt x="295" y="875"/>
                    </a:cubicBezTo>
                    <a:cubicBezTo>
                      <a:pt x="438" y="952"/>
                      <a:pt x="613" y="952"/>
                      <a:pt x="733" y="831"/>
                    </a:cubicBezTo>
                    <a:cubicBezTo>
                      <a:pt x="744" y="821"/>
                      <a:pt x="744" y="810"/>
                      <a:pt x="733" y="810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5" name="Freeform 10">
                <a:extLst>
                  <a:ext uri="{FF2B5EF4-FFF2-40B4-BE49-F238E27FC236}">
                    <a16:creationId xmlns:a16="http://schemas.microsoft.com/office/drawing/2014/main" xmlns="" id="{442D50E5-B2B8-B540-BFF1-E07030C4045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938" y="2933700"/>
                <a:ext cx="141287" cy="71438"/>
              </a:xfrm>
              <a:custGeom>
                <a:avLst/>
                <a:gdLst>
                  <a:gd name="T0" fmla="*/ 372 w 394"/>
                  <a:gd name="T1" fmla="*/ 99 h 198"/>
                  <a:gd name="T2" fmla="*/ 372 w 394"/>
                  <a:gd name="T3" fmla="*/ 99 h 198"/>
                  <a:gd name="T4" fmla="*/ 218 w 394"/>
                  <a:gd name="T5" fmla="*/ 142 h 198"/>
                  <a:gd name="T6" fmla="*/ 175 w 394"/>
                  <a:gd name="T7" fmla="*/ 99 h 198"/>
                  <a:gd name="T8" fmla="*/ 131 w 394"/>
                  <a:gd name="T9" fmla="*/ 11 h 198"/>
                  <a:gd name="T10" fmla="*/ 109 w 394"/>
                  <a:gd name="T11" fmla="*/ 11 h 198"/>
                  <a:gd name="T12" fmla="*/ 175 w 394"/>
                  <a:gd name="T13" fmla="*/ 154 h 198"/>
                  <a:gd name="T14" fmla="*/ 22 w 394"/>
                  <a:gd name="T15" fmla="*/ 131 h 198"/>
                  <a:gd name="T16" fmla="*/ 11 w 394"/>
                  <a:gd name="T17" fmla="*/ 154 h 198"/>
                  <a:gd name="T18" fmla="*/ 230 w 394"/>
                  <a:gd name="T19" fmla="*/ 175 h 198"/>
                  <a:gd name="T20" fmla="*/ 241 w 394"/>
                  <a:gd name="T21" fmla="*/ 186 h 198"/>
                  <a:gd name="T22" fmla="*/ 251 w 394"/>
                  <a:gd name="T23" fmla="*/ 175 h 198"/>
                  <a:gd name="T24" fmla="*/ 383 w 394"/>
                  <a:gd name="T25" fmla="*/ 110 h 198"/>
                  <a:gd name="T26" fmla="*/ 372 w 394"/>
                  <a:gd name="T27" fmla="*/ 9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4" h="198">
                    <a:moveTo>
                      <a:pt x="372" y="99"/>
                    </a:moveTo>
                    <a:lnTo>
                      <a:pt x="372" y="99"/>
                    </a:lnTo>
                    <a:cubicBezTo>
                      <a:pt x="317" y="121"/>
                      <a:pt x="262" y="131"/>
                      <a:pt x="218" y="142"/>
                    </a:cubicBezTo>
                    <a:cubicBezTo>
                      <a:pt x="197" y="131"/>
                      <a:pt x="186" y="121"/>
                      <a:pt x="175" y="99"/>
                    </a:cubicBezTo>
                    <a:cubicBezTo>
                      <a:pt x="153" y="77"/>
                      <a:pt x="131" y="44"/>
                      <a:pt x="131" y="11"/>
                    </a:cubicBezTo>
                    <a:cubicBezTo>
                      <a:pt x="131" y="0"/>
                      <a:pt x="109" y="0"/>
                      <a:pt x="109" y="11"/>
                    </a:cubicBezTo>
                    <a:cubicBezTo>
                      <a:pt x="120" y="55"/>
                      <a:pt x="142" y="110"/>
                      <a:pt x="175" y="154"/>
                    </a:cubicBezTo>
                    <a:cubicBezTo>
                      <a:pt x="131" y="154"/>
                      <a:pt x="76" y="154"/>
                      <a:pt x="22" y="131"/>
                    </a:cubicBezTo>
                    <a:cubicBezTo>
                      <a:pt x="11" y="131"/>
                      <a:pt x="0" y="154"/>
                      <a:pt x="11" y="154"/>
                    </a:cubicBezTo>
                    <a:cubicBezTo>
                      <a:pt x="76" y="186"/>
                      <a:pt x="153" y="197"/>
                      <a:pt x="230" y="175"/>
                    </a:cubicBezTo>
                    <a:cubicBezTo>
                      <a:pt x="230" y="186"/>
                      <a:pt x="230" y="186"/>
                      <a:pt x="241" y="186"/>
                    </a:cubicBezTo>
                    <a:cubicBezTo>
                      <a:pt x="241" y="186"/>
                      <a:pt x="241" y="175"/>
                      <a:pt x="251" y="175"/>
                    </a:cubicBezTo>
                    <a:cubicBezTo>
                      <a:pt x="295" y="164"/>
                      <a:pt x="339" y="142"/>
                      <a:pt x="383" y="110"/>
                    </a:cubicBezTo>
                    <a:cubicBezTo>
                      <a:pt x="393" y="110"/>
                      <a:pt x="383" y="88"/>
                      <a:pt x="372" y="99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6" name="Freeform 11">
                <a:extLst>
                  <a:ext uri="{FF2B5EF4-FFF2-40B4-BE49-F238E27FC236}">
                    <a16:creationId xmlns:a16="http://schemas.microsoft.com/office/drawing/2014/main" xmlns="" id="{456D229B-D404-DA46-9FFA-975E798E12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7250" y="2763838"/>
                <a:ext cx="220663" cy="331787"/>
              </a:xfrm>
              <a:custGeom>
                <a:avLst/>
                <a:gdLst>
                  <a:gd name="T0" fmla="*/ 416 w 614"/>
                  <a:gd name="T1" fmla="*/ 66 h 920"/>
                  <a:gd name="T2" fmla="*/ 416 w 614"/>
                  <a:gd name="T3" fmla="*/ 66 h 920"/>
                  <a:gd name="T4" fmla="*/ 22 w 614"/>
                  <a:gd name="T5" fmla="*/ 186 h 920"/>
                  <a:gd name="T6" fmla="*/ 0 w 614"/>
                  <a:gd name="T7" fmla="*/ 197 h 920"/>
                  <a:gd name="T8" fmla="*/ 0 w 614"/>
                  <a:gd name="T9" fmla="*/ 208 h 920"/>
                  <a:gd name="T10" fmla="*/ 0 w 614"/>
                  <a:gd name="T11" fmla="*/ 208 h 920"/>
                  <a:gd name="T12" fmla="*/ 11 w 614"/>
                  <a:gd name="T13" fmla="*/ 219 h 920"/>
                  <a:gd name="T14" fmla="*/ 11 w 614"/>
                  <a:gd name="T15" fmla="*/ 766 h 920"/>
                  <a:gd name="T16" fmla="*/ 11 w 614"/>
                  <a:gd name="T17" fmla="*/ 776 h 920"/>
                  <a:gd name="T18" fmla="*/ 11 w 614"/>
                  <a:gd name="T19" fmla="*/ 799 h 920"/>
                  <a:gd name="T20" fmla="*/ 339 w 614"/>
                  <a:gd name="T21" fmla="*/ 853 h 920"/>
                  <a:gd name="T22" fmla="*/ 591 w 614"/>
                  <a:gd name="T23" fmla="*/ 426 h 920"/>
                  <a:gd name="T24" fmla="*/ 416 w 614"/>
                  <a:gd name="T25" fmla="*/ 66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4" h="920">
                    <a:moveTo>
                      <a:pt x="416" y="66"/>
                    </a:moveTo>
                    <a:lnTo>
                      <a:pt x="416" y="66"/>
                    </a:lnTo>
                    <a:cubicBezTo>
                      <a:pt x="263" y="0"/>
                      <a:pt x="121" y="87"/>
                      <a:pt x="22" y="186"/>
                    </a:cubicBezTo>
                    <a:cubicBezTo>
                      <a:pt x="11" y="186"/>
                      <a:pt x="0" y="186"/>
                      <a:pt x="0" y="197"/>
                    </a:cubicBezTo>
                    <a:lnTo>
                      <a:pt x="0" y="208"/>
                    </a:lnTo>
                    <a:lnTo>
                      <a:pt x="0" y="208"/>
                    </a:lnTo>
                    <a:cubicBezTo>
                      <a:pt x="0" y="219"/>
                      <a:pt x="0" y="219"/>
                      <a:pt x="11" y="219"/>
                    </a:cubicBezTo>
                    <a:cubicBezTo>
                      <a:pt x="33" y="405"/>
                      <a:pt x="33" y="591"/>
                      <a:pt x="11" y="766"/>
                    </a:cubicBezTo>
                    <a:cubicBezTo>
                      <a:pt x="11" y="776"/>
                      <a:pt x="11" y="776"/>
                      <a:pt x="11" y="776"/>
                    </a:cubicBezTo>
                    <a:cubicBezTo>
                      <a:pt x="0" y="776"/>
                      <a:pt x="0" y="787"/>
                      <a:pt x="11" y="799"/>
                    </a:cubicBezTo>
                    <a:cubicBezTo>
                      <a:pt x="88" y="897"/>
                      <a:pt x="230" y="919"/>
                      <a:pt x="339" y="853"/>
                    </a:cubicBezTo>
                    <a:cubicBezTo>
                      <a:pt x="481" y="766"/>
                      <a:pt x="558" y="580"/>
                      <a:pt x="591" y="426"/>
                    </a:cubicBezTo>
                    <a:cubicBezTo>
                      <a:pt x="613" y="284"/>
                      <a:pt x="569" y="120"/>
                      <a:pt x="416" y="66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7" name="Freeform 12">
                <a:extLst>
                  <a:ext uri="{FF2B5EF4-FFF2-40B4-BE49-F238E27FC236}">
                    <a16:creationId xmlns:a16="http://schemas.microsoft.com/office/drawing/2014/main" xmlns="" id="{8ECEEE04-4383-3043-B727-04F7D60480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3288" y="2878138"/>
                <a:ext cx="130175" cy="79375"/>
              </a:xfrm>
              <a:custGeom>
                <a:avLst/>
                <a:gdLst>
                  <a:gd name="T0" fmla="*/ 340 w 363"/>
                  <a:gd name="T1" fmla="*/ 77 h 220"/>
                  <a:gd name="T2" fmla="*/ 340 w 363"/>
                  <a:gd name="T3" fmla="*/ 77 h 220"/>
                  <a:gd name="T4" fmla="*/ 208 w 363"/>
                  <a:gd name="T5" fmla="*/ 142 h 220"/>
                  <a:gd name="T6" fmla="*/ 274 w 363"/>
                  <a:gd name="T7" fmla="*/ 11 h 220"/>
                  <a:gd name="T8" fmla="*/ 252 w 363"/>
                  <a:gd name="T9" fmla="*/ 11 h 220"/>
                  <a:gd name="T10" fmla="*/ 165 w 363"/>
                  <a:gd name="T11" fmla="*/ 142 h 220"/>
                  <a:gd name="T12" fmla="*/ 165 w 363"/>
                  <a:gd name="T13" fmla="*/ 164 h 220"/>
                  <a:gd name="T14" fmla="*/ 12 w 363"/>
                  <a:gd name="T15" fmla="*/ 186 h 220"/>
                  <a:gd name="T16" fmla="*/ 12 w 363"/>
                  <a:gd name="T17" fmla="*/ 208 h 220"/>
                  <a:gd name="T18" fmla="*/ 350 w 363"/>
                  <a:gd name="T19" fmla="*/ 88 h 220"/>
                  <a:gd name="T20" fmla="*/ 340 w 363"/>
                  <a:gd name="T21" fmla="*/ 7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3" h="220">
                    <a:moveTo>
                      <a:pt x="340" y="77"/>
                    </a:moveTo>
                    <a:lnTo>
                      <a:pt x="340" y="77"/>
                    </a:lnTo>
                    <a:cubicBezTo>
                      <a:pt x="296" y="109"/>
                      <a:pt x="252" y="132"/>
                      <a:pt x="208" y="142"/>
                    </a:cubicBezTo>
                    <a:cubicBezTo>
                      <a:pt x="241" y="109"/>
                      <a:pt x="263" y="66"/>
                      <a:pt x="274" y="11"/>
                    </a:cubicBezTo>
                    <a:cubicBezTo>
                      <a:pt x="274" y="0"/>
                      <a:pt x="252" y="0"/>
                      <a:pt x="252" y="11"/>
                    </a:cubicBezTo>
                    <a:cubicBezTo>
                      <a:pt x="241" y="66"/>
                      <a:pt x="219" y="109"/>
                      <a:pt x="165" y="142"/>
                    </a:cubicBezTo>
                    <a:cubicBezTo>
                      <a:pt x="165" y="142"/>
                      <a:pt x="165" y="153"/>
                      <a:pt x="165" y="164"/>
                    </a:cubicBezTo>
                    <a:cubicBezTo>
                      <a:pt x="121" y="175"/>
                      <a:pt x="66" y="186"/>
                      <a:pt x="12" y="186"/>
                    </a:cubicBezTo>
                    <a:cubicBezTo>
                      <a:pt x="0" y="186"/>
                      <a:pt x="0" y="208"/>
                      <a:pt x="12" y="208"/>
                    </a:cubicBezTo>
                    <a:cubicBezTo>
                      <a:pt x="132" y="219"/>
                      <a:pt x="263" y="164"/>
                      <a:pt x="350" y="88"/>
                    </a:cubicBezTo>
                    <a:cubicBezTo>
                      <a:pt x="362" y="88"/>
                      <a:pt x="350" y="66"/>
                      <a:pt x="340" y="77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8" name="Freeform 14">
                <a:extLst>
                  <a:ext uri="{FF2B5EF4-FFF2-40B4-BE49-F238E27FC236}">
                    <a16:creationId xmlns:a16="http://schemas.microsoft.com/office/drawing/2014/main" xmlns="" id="{48DF3BE1-C506-EC4C-BEC4-6510A56F30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600" y="3154363"/>
                <a:ext cx="523875" cy="606425"/>
              </a:xfrm>
              <a:custGeom>
                <a:avLst/>
                <a:gdLst>
                  <a:gd name="T0" fmla="*/ 1400 w 1456"/>
                  <a:gd name="T1" fmla="*/ 1684 h 1685"/>
                  <a:gd name="T2" fmla="*/ 1400 w 1456"/>
                  <a:gd name="T3" fmla="*/ 1684 h 1685"/>
                  <a:gd name="T4" fmla="*/ 1444 w 1456"/>
                  <a:gd name="T5" fmla="*/ 1039 h 1685"/>
                  <a:gd name="T6" fmla="*/ 1433 w 1456"/>
                  <a:gd name="T7" fmla="*/ 1017 h 1685"/>
                  <a:gd name="T8" fmla="*/ 941 w 1456"/>
                  <a:gd name="T9" fmla="*/ 339 h 1685"/>
                  <a:gd name="T10" fmla="*/ 504 w 1456"/>
                  <a:gd name="T11" fmla="*/ 120 h 1685"/>
                  <a:gd name="T12" fmla="*/ 0 w 1456"/>
                  <a:gd name="T13" fmla="*/ 22 h 1685"/>
                  <a:gd name="T14" fmla="*/ 1400 w 1456"/>
                  <a:gd name="T15" fmla="*/ 1684 h 1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6" h="1685">
                    <a:moveTo>
                      <a:pt x="1400" y="1684"/>
                    </a:moveTo>
                    <a:lnTo>
                      <a:pt x="1400" y="1684"/>
                    </a:lnTo>
                    <a:cubicBezTo>
                      <a:pt x="1346" y="1465"/>
                      <a:pt x="1335" y="1247"/>
                      <a:pt x="1444" y="1039"/>
                    </a:cubicBezTo>
                    <a:cubicBezTo>
                      <a:pt x="1455" y="1028"/>
                      <a:pt x="1444" y="1017"/>
                      <a:pt x="1433" y="1017"/>
                    </a:cubicBezTo>
                    <a:cubicBezTo>
                      <a:pt x="1400" y="733"/>
                      <a:pt x="1171" y="492"/>
                      <a:pt x="941" y="339"/>
                    </a:cubicBezTo>
                    <a:cubicBezTo>
                      <a:pt x="799" y="251"/>
                      <a:pt x="656" y="175"/>
                      <a:pt x="504" y="120"/>
                    </a:cubicBezTo>
                    <a:cubicBezTo>
                      <a:pt x="339" y="43"/>
                      <a:pt x="175" y="0"/>
                      <a:pt x="0" y="22"/>
                    </a:cubicBezTo>
                    <a:cubicBezTo>
                      <a:pt x="0" y="22"/>
                      <a:pt x="55" y="1356"/>
                      <a:pt x="1400" y="1684"/>
                    </a:cubicBezTo>
                  </a:path>
                </a:pathLst>
              </a:custGeom>
              <a:solidFill>
                <a:srgbClr val="F7797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9" name="Freeform 15">
                <a:extLst>
                  <a:ext uri="{FF2B5EF4-FFF2-40B4-BE49-F238E27FC236}">
                    <a16:creationId xmlns:a16="http://schemas.microsoft.com/office/drawing/2014/main" xmlns="" id="{CF5796B1-D81F-E040-A302-09881B4DD0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438" y="2122488"/>
                <a:ext cx="1098550" cy="1512887"/>
              </a:xfrm>
              <a:custGeom>
                <a:avLst/>
                <a:gdLst>
                  <a:gd name="T0" fmla="*/ 3030 w 3052"/>
                  <a:gd name="T1" fmla="*/ 2559 h 4201"/>
                  <a:gd name="T2" fmla="*/ 3030 w 3052"/>
                  <a:gd name="T3" fmla="*/ 2559 h 4201"/>
                  <a:gd name="T4" fmla="*/ 3018 w 3052"/>
                  <a:gd name="T5" fmla="*/ 2428 h 4201"/>
                  <a:gd name="T6" fmla="*/ 2822 w 3052"/>
                  <a:gd name="T7" fmla="*/ 1138 h 4201"/>
                  <a:gd name="T8" fmla="*/ 2220 w 3052"/>
                  <a:gd name="T9" fmla="*/ 274 h 4201"/>
                  <a:gd name="T10" fmla="*/ 1258 w 3052"/>
                  <a:gd name="T11" fmla="*/ 44 h 4201"/>
                  <a:gd name="T12" fmla="*/ 120 w 3052"/>
                  <a:gd name="T13" fmla="*/ 1160 h 4201"/>
                  <a:gd name="T14" fmla="*/ 66 w 3052"/>
                  <a:gd name="T15" fmla="*/ 1225 h 4201"/>
                  <a:gd name="T16" fmla="*/ 787 w 3052"/>
                  <a:gd name="T17" fmla="*/ 3511 h 4201"/>
                  <a:gd name="T18" fmla="*/ 1761 w 3052"/>
                  <a:gd name="T19" fmla="*/ 4134 h 4201"/>
                  <a:gd name="T20" fmla="*/ 2767 w 3052"/>
                  <a:gd name="T21" fmla="*/ 3806 h 4201"/>
                  <a:gd name="T22" fmla="*/ 2898 w 3052"/>
                  <a:gd name="T23" fmla="*/ 3599 h 4201"/>
                  <a:gd name="T24" fmla="*/ 3030 w 3052"/>
                  <a:gd name="T25" fmla="*/ 2559 h 4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52" h="4201">
                    <a:moveTo>
                      <a:pt x="3030" y="2559"/>
                    </a:moveTo>
                    <a:lnTo>
                      <a:pt x="3030" y="2559"/>
                    </a:lnTo>
                    <a:cubicBezTo>
                      <a:pt x="3030" y="2516"/>
                      <a:pt x="3018" y="2472"/>
                      <a:pt x="3018" y="2428"/>
                    </a:cubicBezTo>
                    <a:cubicBezTo>
                      <a:pt x="2986" y="1991"/>
                      <a:pt x="2931" y="1553"/>
                      <a:pt x="2822" y="1138"/>
                    </a:cubicBezTo>
                    <a:cubicBezTo>
                      <a:pt x="2734" y="777"/>
                      <a:pt x="2537" y="470"/>
                      <a:pt x="2220" y="274"/>
                    </a:cubicBezTo>
                    <a:cubicBezTo>
                      <a:pt x="1947" y="88"/>
                      <a:pt x="1597" y="0"/>
                      <a:pt x="1258" y="44"/>
                    </a:cubicBezTo>
                    <a:cubicBezTo>
                      <a:pt x="689" y="120"/>
                      <a:pt x="241" y="602"/>
                      <a:pt x="120" y="1160"/>
                    </a:cubicBezTo>
                    <a:cubicBezTo>
                      <a:pt x="98" y="1170"/>
                      <a:pt x="76" y="1192"/>
                      <a:pt x="66" y="1225"/>
                    </a:cubicBezTo>
                    <a:cubicBezTo>
                      <a:pt x="0" y="2045"/>
                      <a:pt x="251" y="2888"/>
                      <a:pt x="787" y="3511"/>
                    </a:cubicBezTo>
                    <a:cubicBezTo>
                      <a:pt x="1039" y="3806"/>
                      <a:pt x="1367" y="4069"/>
                      <a:pt x="1761" y="4134"/>
                    </a:cubicBezTo>
                    <a:cubicBezTo>
                      <a:pt x="2133" y="4200"/>
                      <a:pt x="2526" y="4102"/>
                      <a:pt x="2767" y="3806"/>
                    </a:cubicBezTo>
                    <a:cubicBezTo>
                      <a:pt x="2822" y="3741"/>
                      <a:pt x="2865" y="3675"/>
                      <a:pt x="2898" y="3599"/>
                    </a:cubicBezTo>
                    <a:cubicBezTo>
                      <a:pt x="3051" y="3282"/>
                      <a:pt x="3051" y="2909"/>
                      <a:pt x="3030" y="2559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0" name="Freeform 16">
                <a:extLst>
                  <a:ext uri="{FF2B5EF4-FFF2-40B4-BE49-F238E27FC236}">
                    <a16:creationId xmlns:a16="http://schemas.microsoft.com/office/drawing/2014/main" xmlns="" id="{4ECDFDBB-8013-2C4C-84C3-479343A8258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2000" y="2995613"/>
                <a:ext cx="153988" cy="422275"/>
              </a:xfrm>
              <a:custGeom>
                <a:avLst/>
                <a:gdLst>
                  <a:gd name="T0" fmla="*/ 273 w 427"/>
                  <a:gd name="T1" fmla="*/ 1171 h 1172"/>
                  <a:gd name="T2" fmla="*/ 273 w 427"/>
                  <a:gd name="T3" fmla="*/ 1171 h 1172"/>
                  <a:gd name="T4" fmla="*/ 0 w 427"/>
                  <a:gd name="T5" fmla="*/ 624 h 1172"/>
                  <a:gd name="T6" fmla="*/ 393 w 427"/>
                  <a:gd name="T7" fmla="*/ 0 h 1172"/>
                  <a:gd name="T8" fmla="*/ 405 w 427"/>
                  <a:gd name="T9" fmla="*/ 131 h 1172"/>
                  <a:gd name="T10" fmla="*/ 273 w 427"/>
                  <a:gd name="T11" fmla="*/ 1171 h 1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7" h="1172">
                    <a:moveTo>
                      <a:pt x="273" y="1171"/>
                    </a:moveTo>
                    <a:lnTo>
                      <a:pt x="273" y="1171"/>
                    </a:lnTo>
                    <a:cubicBezTo>
                      <a:pt x="109" y="1050"/>
                      <a:pt x="0" y="842"/>
                      <a:pt x="0" y="624"/>
                    </a:cubicBezTo>
                    <a:cubicBezTo>
                      <a:pt x="0" y="350"/>
                      <a:pt x="164" y="110"/>
                      <a:pt x="393" y="0"/>
                    </a:cubicBezTo>
                    <a:cubicBezTo>
                      <a:pt x="393" y="44"/>
                      <a:pt x="405" y="88"/>
                      <a:pt x="405" y="131"/>
                    </a:cubicBezTo>
                    <a:cubicBezTo>
                      <a:pt x="426" y="481"/>
                      <a:pt x="426" y="854"/>
                      <a:pt x="273" y="1171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1" name="Freeform 17">
                <a:extLst>
                  <a:ext uri="{FF2B5EF4-FFF2-40B4-BE49-F238E27FC236}">
                    <a16:creationId xmlns:a16="http://schemas.microsoft.com/office/drawing/2014/main" xmlns="" id="{BFCDEBEE-31C6-9D45-93F1-FD5D0F93B4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100" y="2995613"/>
                <a:ext cx="422275" cy="476250"/>
              </a:xfrm>
              <a:custGeom>
                <a:avLst/>
                <a:gdLst>
                  <a:gd name="T0" fmla="*/ 525 w 1172"/>
                  <a:gd name="T1" fmla="*/ 1083 h 1325"/>
                  <a:gd name="T2" fmla="*/ 525 w 1172"/>
                  <a:gd name="T3" fmla="*/ 1083 h 1325"/>
                  <a:gd name="T4" fmla="*/ 755 w 1172"/>
                  <a:gd name="T5" fmla="*/ 1324 h 1325"/>
                  <a:gd name="T6" fmla="*/ 1171 w 1172"/>
                  <a:gd name="T7" fmla="*/ 689 h 1325"/>
                  <a:gd name="T8" fmla="*/ 481 w 1172"/>
                  <a:gd name="T9" fmla="*/ 0 h 1325"/>
                  <a:gd name="T10" fmla="*/ 0 w 1172"/>
                  <a:gd name="T11" fmla="*/ 197 h 1325"/>
                  <a:gd name="T12" fmla="*/ 525 w 1172"/>
                  <a:gd name="T13" fmla="*/ 1083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2" h="1325">
                    <a:moveTo>
                      <a:pt x="525" y="1083"/>
                    </a:moveTo>
                    <a:lnTo>
                      <a:pt x="525" y="1083"/>
                    </a:lnTo>
                    <a:cubicBezTo>
                      <a:pt x="591" y="1171"/>
                      <a:pt x="668" y="1247"/>
                      <a:pt x="755" y="1324"/>
                    </a:cubicBezTo>
                    <a:cubicBezTo>
                      <a:pt x="996" y="1214"/>
                      <a:pt x="1171" y="974"/>
                      <a:pt x="1171" y="689"/>
                    </a:cubicBezTo>
                    <a:cubicBezTo>
                      <a:pt x="1171" y="306"/>
                      <a:pt x="864" y="0"/>
                      <a:pt x="481" y="0"/>
                    </a:cubicBezTo>
                    <a:cubicBezTo>
                      <a:pt x="296" y="0"/>
                      <a:pt x="131" y="77"/>
                      <a:pt x="0" y="197"/>
                    </a:cubicBezTo>
                    <a:cubicBezTo>
                      <a:pt x="131" y="514"/>
                      <a:pt x="296" y="821"/>
                      <a:pt x="525" y="1083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2" name="Freeform 18">
                <a:extLst>
                  <a:ext uri="{FF2B5EF4-FFF2-40B4-BE49-F238E27FC236}">
                    <a16:creationId xmlns:a16="http://schemas.microsoft.com/office/drawing/2014/main" xmlns="" id="{64175907-B03C-D248-AD35-C2CA3BB22B3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2846388"/>
                <a:ext cx="39688" cy="66675"/>
              </a:xfrm>
              <a:custGeom>
                <a:avLst/>
                <a:gdLst>
                  <a:gd name="T0" fmla="*/ 88 w 111"/>
                  <a:gd name="T1" fmla="*/ 21 h 187"/>
                  <a:gd name="T2" fmla="*/ 88 w 111"/>
                  <a:gd name="T3" fmla="*/ 21 h 187"/>
                  <a:gd name="T4" fmla="*/ 11 w 111"/>
                  <a:gd name="T5" fmla="*/ 32 h 187"/>
                  <a:gd name="T6" fmla="*/ 0 w 111"/>
                  <a:gd name="T7" fmla="*/ 87 h 187"/>
                  <a:gd name="T8" fmla="*/ 66 w 111"/>
                  <a:gd name="T9" fmla="*/ 153 h 187"/>
                  <a:gd name="T10" fmla="*/ 99 w 111"/>
                  <a:gd name="T11" fmla="*/ 98 h 187"/>
                  <a:gd name="T12" fmla="*/ 88 w 111"/>
                  <a:gd name="T13" fmla="*/ 2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87">
                    <a:moveTo>
                      <a:pt x="88" y="21"/>
                    </a:moveTo>
                    <a:lnTo>
                      <a:pt x="88" y="21"/>
                    </a:lnTo>
                    <a:cubicBezTo>
                      <a:pt x="66" y="0"/>
                      <a:pt x="22" y="0"/>
                      <a:pt x="11" y="32"/>
                    </a:cubicBezTo>
                    <a:cubicBezTo>
                      <a:pt x="0" y="54"/>
                      <a:pt x="0" y="76"/>
                      <a:pt x="0" y="87"/>
                    </a:cubicBezTo>
                    <a:cubicBezTo>
                      <a:pt x="0" y="120"/>
                      <a:pt x="33" y="186"/>
                      <a:pt x="66" y="153"/>
                    </a:cubicBezTo>
                    <a:cubicBezTo>
                      <a:pt x="88" y="142"/>
                      <a:pt x="99" y="120"/>
                      <a:pt x="99" y="98"/>
                    </a:cubicBezTo>
                    <a:cubicBezTo>
                      <a:pt x="110" y="76"/>
                      <a:pt x="110" y="44"/>
                      <a:pt x="88" y="21"/>
                    </a:cubicBezTo>
                  </a:path>
                </a:pathLst>
              </a:custGeom>
              <a:solidFill>
                <a:srgbClr val="161B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3" name="Freeform 19">
                <a:extLst>
                  <a:ext uri="{FF2B5EF4-FFF2-40B4-BE49-F238E27FC236}">
                    <a16:creationId xmlns:a16="http://schemas.microsoft.com/office/drawing/2014/main" xmlns="" id="{ADF0B129-54C5-A444-BD50-61D6A06985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075" y="2835275"/>
                <a:ext cx="58738" cy="63500"/>
              </a:xfrm>
              <a:custGeom>
                <a:avLst/>
                <a:gdLst>
                  <a:gd name="T0" fmla="*/ 66 w 165"/>
                  <a:gd name="T1" fmla="*/ 0 h 176"/>
                  <a:gd name="T2" fmla="*/ 66 w 165"/>
                  <a:gd name="T3" fmla="*/ 0 h 176"/>
                  <a:gd name="T4" fmla="*/ 55 w 165"/>
                  <a:gd name="T5" fmla="*/ 11 h 176"/>
                  <a:gd name="T6" fmla="*/ 22 w 165"/>
                  <a:gd name="T7" fmla="*/ 22 h 176"/>
                  <a:gd name="T8" fmla="*/ 33 w 165"/>
                  <a:gd name="T9" fmla="*/ 131 h 176"/>
                  <a:gd name="T10" fmla="*/ 66 w 165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6">
                    <a:moveTo>
                      <a:pt x="66" y="0"/>
                    </a:moveTo>
                    <a:lnTo>
                      <a:pt x="66" y="0"/>
                    </a:lnTo>
                    <a:cubicBezTo>
                      <a:pt x="66" y="0"/>
                      <a:pt x="55" y="0"/>
                      <a:pt x="55" y="11"/>
                    </a:cubicBezTo>
                    <a:cubicBezTo>
                      <a:pt x="44" y="11"/>
                      <a:pt x="33" y="11"/>
                      <a:pt x="22" y="22"/>
                    </a:cubicBezTo>
                    <a:cubicBezTo>
                      <a:pt x="11" y="54"/>
                      <a:pt x="0" y="109"/>
                      <a:pt x="33" y="131"/>
                    </a:cubicBezTo>
                    <a:cubicBezTo>
                      <a:pt x="110" y="175"/>
                      <a:pt x="164" y="0"/>
                      <a:pt x="66" y="0"/>
                    </a:cubicBezTo>
                  </a:path>
                </a:pathLst>
              </a:custGeom>
              <a:solidFill>
                <a:srgbClr val="161B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grpSp>
            <p:nvGrpSpPr>
              <p:cNvPr id="44" name="Grupo 43">
                <a:extLst>
                  <a:ext uri="{FF2B5EF4-FFF2-40B4-BE49-F238E27FC236}">
                    <a16:creationId xmlns:a16="http://schemas.microsoft.com/office/drawing/2014/main" xmlns="" id="{AB66F6E2-B1FE-FD4E-96E5-1B927B3F27A2}"/>
                  </a:ext>
                </a:extLst>
              </p:cNvPr>
              <p:cNvGrpSpPr/>
              <p:nvPr/>
            </p:nvGrpSpPr>
            <p:grpSpPr>
              <a:xfrm>
                <a:off x="1771650" y="2779713"/>
                <a:ext cx="149225" cy="307975"/>
                <a:chOff x="1771650" y="2779713"/>
                <a:chExt cx="149225" cy="307975"/>
              </a:xfrm>
            </p:grpSpPr>
            <p:sp>
              <p:nvSpPr>
                <p:cNvPr id="55" name="Freeform 20">
                  <a:extLst>
                    <a:ext uri="{FF2B5EF4-FFF2-40B4-BE49-F238E27FC236}">
                      <a16:creationId xmlns:a16="http://schemas.microsoft.com/office/drawing/2014/main" xmlns="" id="{8E10AF81-678F-904F-8D49-3C651818ECF3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650" y="2779713"/>
                  <a:ext cx="149225" cy="307975"/>
                </a:xfrm>
                <a:custGeom>
                  <a:avLst/>
                  <a:gdLst>
                    <a:gd name="T0" fmla="*/ 394 w 416"/>
                    <a:gd name="T1" fmla="*/ 612 h 854"/>
                    <a:gd name="T2" fmla="*/ 394 w 416"/>
                    <a:gd name="T3" fmla="*/ 612 h 854"/>
                    <a:gd name="T4" fmla="*/ 306 w 416"/>
                    <a:gd name="T5" fmla="*/ 415 h 854"/>
                    <a:gd name="T6" fmla="*/ 262 w 416"/>
                    <a:gd name="T7" fmla="*/ 230 h 854"/>
                    <a:gd name="T8" fmla="*/ 230 w 416"/>
                    <a:gd name="T9" fmla="*/ 87 h 854"/>
                    <a:gd name="T10" fmla="*/ 131 w 416"/>
                    <a:gd name="T11" fmla="*/ 32 h 854"/>
                    <a:gd name="T12" fmla="*/ 65 w 416"/>
                    <a:gd name="T13" fmla="*/ 109 h 854"/>
                    <a:gd name="T14" fmla="*/ 65 w 416"/>
                    <a:gd name="T15" fmla="*/ 109 h 854"/>
                    <a:gd name="T16" fmla="*/ 65 w 416"/>
                    <a:gd name="T17" fmla="*/ 120 h 854"/>
                    <a:gd name="T18" fmla="*/ 65 w 416"/>
                    <a:gd name="T19" fmla="*/ 120 h 854"/>
                    <a:gd name="T20" fmla="*/ 11 w 416"/>
                    <a:gd name="T21" fmla="*/ 448 h 854"/>
                    <a:gd name="T22" fmla="*/ 55 w 416"/>
                    <a:gd name="T23" fmla="*/ 776 h 854"/>
                    <a:gd name="T24" fmla="*/ 197 w 416"/>
                    <a:gd name="T25" fmla="*/ 842 h 854"/>
                    <a:gd name="T26" fmla="*/ 405 w 416"/>
                    <a:gd name="T27" fmla="*/ 711 h 854"/>
                    <a:gd name="T28" fmla="*/ 394 w 416"/>
                    <a:gd name="T29" fmla="*/ 612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6" h="854">
                      <a:moveTo>
                        <a:pt x="394" y="612"/>
                      </a:moveTo>
                      <a:lnTo>
                        <a:pt x="394" y="612"/>
                      </a:lnTo>
                      <a:cubicBezTo>
                        <a:pt x="361" y="547"/>
                        <a:pt x="328" y="481"/>
                        <a:pt x="306" y="415"/>
                      </a:cubicBezTo>
                      <a:cubicBezTo>
                        <a:pt x="295" y="350"/>
                        <a:pt x="273" y="295"/>
                        <a:pt x="262" y="230"/>
                      </a:cubicBezTo>
                      <a:cubicBezTo>
                        <a:pt x="252" y="186"/>
                        <a:pt x="252" y="131"/>
                        <a:pt x="230" y="87"/>
                      </a:cubicBezTo>
                      <a:cubicBezTo>
                        <a:pt x="208" y="32"/>
                        <a:pt x="175" y="0"/>
                        <a:pt x="131" y="32"/>
                      </a:cubicBezTo>
                      <a:cubicBezTo>
                        <a:pt x="98" y="55"/>
                        <a:pt x="77" y="76"/>
                        <a:pt x="65" y="109"/>
                      </a:cubicBezTo>
                      <a:lnTo>
                        <a:pt x="65" y="109"/>
                      </a:lnTo>
                      <a:lnTo>
                        <a:pt x="65" y="120"/>
                      </a:lnTo>
                      <a:lnTo>
                        <a:pt x="65" y="120"/>
                      </a:lnTo>
                      <a:cubicBezTo>
                        <a:pt x="33" y="230"/>
                        <a:pt x="11" y="339"/>
                        <a:pt x="11" y="448"/>
                      </a:cubicBezTo>
                      <a:cubicBezTo>
                        <a:pt x="0" y="547"/>
                        <a:pt x="11" y="678"/>
                        <a:pt x="55" y="776"/>
                      </a:cubicBezTo>
                      <a:cubicBezTo>
                        <a:pt x="77" y="842"/>
                        <a:pt x="131" y="853"/>
                        <a:pt x="197" y="842"/>
                      </a:cubicBezTo>
                      <a:cubicBezTo>
                        <a:pt x="262" y="831"/>
                        <a:pt x="383" y="787"/>
                        <a:pt x="405" y="711"/>
                      </a:cubicBezTo>
                      <a:cubicBezTo>
                        <a:pt x="415" y="678"/>
                        <a:pt x="405" y="645"/>
                        <a:pt x="394" y="612"/>
                      </a:cubicBezTo>
                    </a:path>
                  </a:pathLst>
                </a:custGeom>
                <a:solidFill>
                  <a:srgbClr val="FFB0B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56" name="Freeform 21">
                  <a:extLst>
                    <a:ext uri="{FF2B5EF4-FFF2-40B4-BE49-F238E27FC236}">
                      <a16:creationId xmlns:a16="http://schemas.microsoft.com/office/drawing/2014/main" xmlns="" id="{4FA98624-80D8-E44C-AC69-97C3E78E4A5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650" y="2784475"/>
                  <a:ext cx="142875" cy="303213"/>
                </a:xfrm>
                <a:custGeom>
                  <a:avLst/>
                  <a:gdLst>
                    <a:gd name="T0" fmla="*/ 394 w 395"/>
                    <a:gd name="T1" fmla="*/ 711 h 843"/>
                    <a:gd name="T2" fmla="*/ 394 w 395"/>
                    <a:gd name="T3" fmla="*/ 711 h 843"/>
                    <a:gd name="T4" fmla="*/ 197 w 395"/>
                    <a:gd name="T5" fmla="*/ 21 h 843"/>
                    <a:gd name="T6" fmla="*/ 131 w 395"/>
                    <a:gd name="T7" fmla="*/ 21 h 843"/>
                    <a:gd name="T8" fmla="*/ 65 w 395"/>
                    <a:gd name="T9" fmla="*/ 98 h 843"/>
                    <a:gd name="T10" fmla="*/ 65 w 395"/>
                    <a:gd name="T11" fmla="*/ 98 h 843"/>
                    <a:gd name="T12" fmla="*/ 65 w 395"/>
                    <a:gd name="T13" fmla="*/ 109 h 843"/>
                    <a:gd name="T14" fmla="*/ 65 w 395"/>
                    <a:gd name="T15" fmla="*/ 109 h 843"/>
                    <a:gd name="T16" fmla="*/ 11 w 395"/>
                    <a:gd name="T17" fmla="*/ 437 h 843"/>
                    <a:gd name="T18" fmla="*/ 55 w 395"/>
                    <a:gd name="T19" fmla="*/ 765 h 843"/>
                    <a:gd name="T20" fmla="*/ 197 w 395"/>
                    <a:gd name="T21" fmla="*/ 831 h 843"/>
                    <a:gd name="T22" fmla="*/ 394 w 395"/>
                    <a:gd name="T23" fmla="*/ 711 h 8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95" h="843">
                      <a:moveTo>
                        <a:pt x="394" y="711"/>
                      </a:moveTo>
                      <a:lnTo>
                        <a:pt x="394" y="711"/>
                      </a:lnTo>
                      <a:cubicBezTo>
                        <a:pt x="77" y="656"/>
                        <a:pt x="131" y="262"/>
                        <a:pt x="197" y="21"/>
                      </a:cubicBezTo>
                      <a:cubicBezTo>
                        <a:pt x="175" y="11"/>
                        <a:pt x="153" y="0"/>
                        <a:pt x="131" y="21"/>
                      </a:cubicBezTo>
                      <a:cubicBezTo>
                        <a:pt x="98" y="44"/>
                        <a:pt x="77" y="65"/>
                        <a:pt x="65" y="98"/>
                      </a:cubicBezTo>
                      <a:lnTo>
                        <a:pt x="65" y="98"/>
                      </a:lnTo>
                      <a:lnTo>
                        <a:pt x="65" y="109"/>
                      </a:lnTo>
                      <a:lnTo>
                        <a:pt x="65" y="109"/>
                      </a:lnTo>
                      <a:cubicBezTo>
                        <a:pt x="33" y="219"/>
                        <a:pt x="11" y="328"/>
                        <a:pt x="11" y="437"/>
                      </a:cubicBezTo>
                      <a:cubicBezTo>
                        <a:pt x="0" y="536"/>
                        <a:pt x="11" y="667"/>
                        <a:pt x="55" y="765"/>
                      </a:cubicBezTo>
                      <a:cubicBezTo>
                        <a:pt x="77" y="831"/>
                        <a:pt x="131" y="842"/>
                        <a:pt x="197" y="831"/>
                      </a:cubicBezTo>
                      <a:cubicBezTo>
                        <a:pt x="262" y="820"/>
                        <a:pt x="372" y="776"/>
                        <a:pt x="394" y="711"/>
                      </a:cubicBezTo>
                    </a:path>
                  </a:pathLst>
                </a:custGeom>
                <a:solidFill>
                  <a:srgbClr val="FFA1A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</p:grpSp>
          <p:grpSp>
            <p:nvGrpSpPr>
              <p:cNvPr id="45" name="Grupo 44">
                <a:extLst>
                  <a:ext uri="{FF2B5EF4-FFF2-40B4-BE49-F238E27FC236}">
                    <a16:creationId xmlns:a16="http://schemas.microsoft.com/office/drawing/2014/main" xmlns="" id="{E944B98C-2585-6D44-BBBC-DFE6D1311CF8}"/>
                  </a:ext>
                </a:extLst>
              </p:cNvPr>
              <p:cNvGrpSpPr/>
              <p:nvPr/>
            </p:nvGrpSpPr>
            <p:grpSpPr>
              <a:xfrm>
                <a:off x="1031875" y="2673350"/>
                <a:ext cx="1252538" cy="465138"/>
                <a:chOff x="1031875" y="2673350"/>
                <a:chExt cx="1252538" cy="465138"/>
              </a:xfrm>
            </p:grpSpPr>
            <p:sp>
              <p:nvSpPr>
                <p:cNvPr id="52" name="Freeform 22">
                  <a:extLst>
                    <a:ext uri="{FF2B5EF4-FFF2-40B4-BE49-F238E27FC236}">
                      <a16:creationId xmlns:a16="http://schemas.microsoft.com/office/drawing/2014/main" xmlns="" id="{49EE820E-45ED-6941-A961-041AC342D4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1875" y="2673350"/>
                  <a:ext cx="1252538" cy="465138"/>
                </a:xfrm>
                <a:custGeom>
                  <a:avLst/>
                  <a:gdLst>
                    <a:gd name="T0" fmla="*/ 3467 w 3479"/>
                    <a:gd name="T1" fmla="*/ 131 h 1291"/>
                    <a:gd name="T2" fmla="*/ 3467 w 3479"/>
                    <a:gd name="T3" fmla="*/ 131 h 1291"/>
                    <a:gd name="T4" fmla="*/ 3434 w 3479"/>
                    <a:gd name="T5" fmla="*/ 76 h 1291"/>
                    <a:gd name="T6" fmla="*/ 3390 w 3479"/>
                    <a:gd name="T7" fmla="*/ 76 h 1291"/>
                    <a:gd name="T8" fmla="*/ 3390 w 3479"/>
                    <a:gd name="T9" fmla="*/ 65 h 1291"/>
                    <a:gd name="T10" fmla="*/ 3325 w 3479"/>
                    <a:gd name="T11" fmla="*/ 21 h 1291"/>
                    <a:gd name="T12" fmla="*/ 3325 w 3479"/>
                    <a:gd name="T13" fmla="*/ 10 h 1291"/>
                    <a:gd name="T14" fmla="*/ 3183 w 3479"/>
                    <a:gd name="T15" fmla="*/ 0 h 1291"/>
                    <a:gd name="T16" fmla="*/ 2821 w 3479"/>
                    <a:gd name="T17" fmla="*/ 65 h 1291"/>
                    <a:gd name="T18" fmla="*/ 2067 w 3479"/>
                    <a:gd name="T19" fmla="*/ 229 h 1291"/>
                    <a:gd name="T20" fmla="*/ 1662 w 3479"/>
                    <a:gd name="T21" fmla="*/ 262 h 1291"/>
                    <a:gd name="T22" fmla="*/ 1258 w 3479"/>
                    <a:gd name="T23" fmla="*/ 273 h 1291"/>
                    <a:gd name="T24" fmla="*/ 754 w 3479"/>
                    <a:gd name="T25" fmla="*/ 470 h 1291"/>
                    <a:gd name="T26" fmla="*/ 415 w 3479"/>
                    <a:gd name="T27" fmla="*/ 426 h 1291"/>
                    <a:gd name="T28" fmla="*/ 87 w 3479"/>
                    <a:gd name="T29" fmla="*/ 404 h 1291"/>
                    <a:gd name="T30" fmla="*/ 87 w 3479"/>
                    <a:gd name="T31" fmla="*/ 404 h 1291"/>
                    <a:gd name="T32" fmla="*/ 65 w 3479"/>
                    <a:gd name="T33" fmla="*/ 404 h 1291"/>
                    <a:gd name="T34" fmla="*/ 54 w 3479"/>
                    <a:gd name="T35" fmla="*/ 404 h 1291"/>
                    <a:gd name="T36" fmla="*/ 54 w 3479"/>
                    <a:gd name="T37" fmla="*/ 404 h 1291"/>
                    <a:gd name="T38" fmla="*/ 11 w 3479"/>
                    <a:gd name="T39" fmla="*/ 426 h 1291"/>
                    <a:gd name="T40" fmla="*/ 11 w 3479"/>
                    <a:gd name="T41" fmla="*/ 459 h 1291"/>
                    <a:gd name="T42" fmla="*/ 394 w 3479"/>
                    <a:gd name="T43" fmla="*/ 535 h 1291"/>
                    <a:gd name="T44" fmla="*/ 721 w 3479"/>
                    <a:gd name="T45" fmla="*/ 590 h 1291"/>
                    <a:gd name="T46" fmla="*/ 940 w 3479"/>
                    <a:gd name="T47" fmla="*/ 1137 h 1291"/>
                    <a:gd name="T48" fmla="*/ 1706 w 3479"/>
                    <a:gd name="T49" fmla="*/ 1115 h 1291"/>
                    <a:gd name="T50" fmla="*/ 2034 w 3479"/>
                    <a:gd name="T51" fmla="*/ 842 h 1291"/>
                    <a:gd name="T52" fmla="*/ 2176 w 3479"/>
                    <a:gd name="T53" fmla="*/ 688 h 1291"/>
                    <a:gd name="T54" fmla="*/ 2471 w 3479"/>
                    <a:gd name="T55" fmla="*/ 688 h 1291"/>
                    <a:gd name="T56" fmla="*/ 3226 w 3479"/>
                    <a:gd name="T57" fmla="*/ 842 h 1291"/>
                    <a:gd name="T58" fmla="*/ 3423 w 3479"/>
                    <a:gd name="T59" fmla="*/ 448 h 1291"/>
                    <a:gd name="T60" fmla="*/ 3423 w 3479"/>
                    <a:gd name="T61" fmla="*/ 229 h 1291"/>
                    <a:gd name="T62" fmla="*/ 3467 w 3479"/>
                    <a:gd name="T63" fmla="*/ 207 h 1291"/>
                    <a:gd name="T64" fmla="*/ 3467 w 3479"/>
                    <a:gd name="T65" fmla="*/ 131 h 1291"/>
                    <a:gd name="T66" fmla="*/ 3106 w 3479"/>
                    <a:gd name="T67" fmla="*/ 765 h 1291"/>
                    <a:gd name="T68" fmla="*/ 3106 w 3479"/>
                    <a:gd name="T69" fmla="*/ 765 h 1291"/>
                    <a:gd name="T70" fmla="*/ 2515 w 3479"/>
                    <a:gd name="T71" fmla="*/ 612 h 1291"/>
                    <a:gd name="T72" fmla="*/ 2275 w 3479"/>
                    <a:gd name="T73" fmla="*/ 557 h 1291"/>
                    <a:gd name="T74" fmla="*/ 2100 w 3479"/>
                    <a:gd name="T75" fmla="*/ 634 h 1291"/>
                    <a:gd name="T76" fmla="*/ 1804 w 3479"/>
                    <a:gd name="T77" fmla="*/ 852 h 1291"/>
                    <a:gd name="T78" fmla="*/ 1225 w 3479"/>
                    <a:gd name="T79" fmla="*/ 1082 h 1291"/>
                    <a:gd name="T80" fmla="*/ 864 w 3479"/>
                    <a:gd name="T81" fmla="*/ 787 h 1291"/>
                    <a:gd name="T82" fmla="*/ 864 w 3479"/>
                    <a:gd name="T83" fmla="*/ 656 h 1291"/>
                    <a:gd name="T84" fmla="*/ 886 w 3479"/>
                    <a:gd name="T85" fmla="*/ 590 h 1291"/>
                    <a:gd name="T86" fmla="*/ 1094 w 3479"/>
                    <a:gd name="T87" fmla="*/ 415 h 1291"/>
                    <a:gd name="T88" fmla="*/ 1465 w 3479"/>
                    <a:gd name="T89" fmla="*/ 338 h 1291"/>
                    <a:gd name="T90" fmla="*/ 1837 w 3479"/>
                    <a:gd name="T91" fmla="*/ 350 h 1291"/>
                    <a:gd name="T92" fmla="*/ 2187 w 3479"/>
                    <a:gd name="T93" fmla="*/ 317 h 1291"/>
                    <a:gd name="T94" fmla="*/ 2996 w 3479"/>
                    <a:gd name="T95" fmla="*/ 120 h 1291"/>
                    <a:gd name="T96" fmla="*/ 3270 w 3479"/>
                    <a:gd name="T97" fmla="*/ 131 h 1291"/>
                    <a:gd name="T98" fmla="*/ 3346 w 3479"/>
                    <a:gd name="T99" fmla="*/ 338 h 1291"/>
                    <a:gd name="T100" fmla="*/ 3106 w 3479"/>
                    <a:gd name="T101" fmla="*/ 765 h 1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79" h="1291">
                      <a:moveTo>
                        <a:pt x="3467" y="131"/>
                      </a:moveTo>
                      <a:lnTo>
                        <a:pt x="3467" y="131"/>
                      </a:lnTo>
                      <a:cubicBezTo>
                        <a:pt x="3467" y="109"/>
                        <a:pt x="3456" y="87"/>
                        <a:pt x="3434" y="76"/>
                      </a:cubicBezTo>
                      <a:cubicBezTo>
                        <a:pt x="3423" y="76"/>
                        <a:pt x="3412" y="76"/>
                        <a:pt x="3390" y="76"/>
                      </a:cubicBezTo>
                      <a:lnTo>
                        <a:pt x="3390" y="65"/>
                      </a:lnTo>
                      <a:cubicBezTo>
                        <a:pt x="3368" y="43"/>
                        <a:pt x="3358" y="32"/>
                        <a:pt x="3325" y="21"/>
                      </a:cubicBezTo>
                      <a:lnTo>
                        <a:pt x="3325" y="10"/>
                      </a:lnTo>
                      <a:cubicBezTo>
                        <a:pt x="3281" y="0"/>
                        <a:pt x="3226" y="0"/>
                        <a:pt x="3183" y="0"/>
                      </a:cubicBezTo>
                      <a:cubicBezTo>
                        <a:pt x="3062" y="10"/>
                        <a:pt x="2942" y="43"/>
                        <a:pt x="2821" y="65"/>
                      </a:cubicBezTo>
                      <a:cubicBezTo>
                        <a:pt x="2570" y="131"/>
                        <a:pt x="2318" y="196"/>
                        <a:pt x="2067" y="229"/>
                      </a:cubicBezTo>
                      <a:cubicBezTo>
                        <a:pt x="1936" y="251"/>
                        <a:pt x="1793" y="262"/>
                        <a:pt x="1662" y="262"/>
                      </a:cubicBezTo>
                      <a:cubicBezTo>
                        <a:pt x="1531" y="273"/>
                        <a:pt x="1389" y="262"/>
                        <a:pt x="1258" y="273"/>
                      </a:cubicBezTo>
                      <a:cubicBezTo>
                        <a:pt x="1071" y="284"/>
                        <a:pt x="886" y="338"/>
                        <a:pt x="754" y="470"/>
                      </a:cubicBezTo>
                      <a:cubicBezTo>
                        <a:pt x="645" y="459"/>
                        <a:pt x="525" y="448"/>
                        <a:pt x="415" y="426"/>
                      </a:cubicBezTo>
                      <a:cubicBezTo>
                        <a:pt x="306" y="415"/>
                        <a:pt x="196" y="393"/>
                        <a:pt x="87" y="404"/>
                      </a:cubicBezTo>
                      <a:lnTo>
                        <a:pt x="87" y="404"/>
                      </a:lnTo>
                      <a:cubicBezTo>
                        <a:pt x="76" y="404"/>
                        <a:pt x="65" y="404"/>
                        <a:pt x="65" y="404"/>
                      </a:cubicBezTo>
                      <a:cubicBezTo>
                        <a:pt x="54" y="404"/>
                        <a:pt x="54" y="404"/>
                        <a:pt x="54" y="404"/>
                      </a:cubicBezTo>
                      <a:lnTo>
                        <a:pt x="54" y="404"/>
                      </a:lnTo>
                      <a:cubicBezTo>
                        <a:pt x="33" y="404"/>
                        <a:pt x="21" y="415"/>
                        <a:pt x="11" y="426"/>
                      </a:cubicBezTo>
                      <a:cubicBezTo>
                        <a:pt x="0" y="437"/>
                        <a:pt x="0" y="448"/>
                        <a:pt x="11" y="459"/>
                      </a:cubicBezTo>
                      <a:cubicBezTo>
                        <a:pt x="142" y="481"/>
                        <a:pt x="262" y="513"/>
                        <a:pt x="394" y="535"/>
                      </a:cubicBezTo>
                      <a:cubicBezTo>
                        <a:pt x="503" y="557"/>
                        <a:pt x="612" y="579"/>
                        <a:pt x="721" y="590"/>
                      </a:cubicBezTo>
                      <a:cubicBezTo>
                        <a:pt x="667" y="787"/>
                        <a:pt x="754" y="1017"/>
                        <a:pt x="940" y="1137"/>
                      </a:cubicBezTo>
                      <a:cubicBezTo>
                        <a:pt x="1170" y="1290"/>
                        <a:pt x="1476" y="1257"/>
                        <a:pt x="1706" y="1115"/>
                      </a:cubicBezTo>
                      <a:cubicBezTo>
                        <a:pt x="1837" y="1050"/>
                        <a:pt x="1946" y="951"/>
                        <a:pt x="2034" y="842"/>
                      </a:cubicBezTo>
                      <a:cubicBezTo>
                        <a:pt x="2089" y="798"/>
                        <a:pt x="2121" y="732"/>
                        <a:pt x="2176" y="688"/>
                      </a:cubicBezTo>
                      <a:cubicBezTo>
                        <a:pt x="2264" y="601"/>
                        <a:pt x="2373" y="645"/>
                        <a:pt x="2471" y="688"/>
                      </a:cubicBezTo>
                      <a:cubicBezTo>
                        <a:pt x="2690" y="798"/>
                        <a:pt x="2986" y="1027"/>
                        <a:pt x="3226" y="842"/>
                      </a:cubicBezTo>
                      <a:cubicBezTo>
                        <a:pt x="3346" y="754"/>
                        <a:pt x="3401" y="590"/>
                        <a:pt x="3423" y="448"/>
                      </a:cubicBezTo>
                      <a:cubicBezTo>
                        <a:pt x="3434" y="382"/>
                        <a:pt x="3434" y="306"/>
                        <a:pt x="3423" y="229"/>
                      </a:cubicBezTo>
                      <a:cubicBezTo>
                        <a:pt x="3434" y="218"/>
                        <a:pt x="3456" y="218"/>
                        <a:pt x="3467" y="207"/>
                      </a:cubicBezTo>
                      <a:cubicBezTo>
                        <a:pt x="3478" y="185"/>
                        <a:pt x="3478" y="152"/>
                        <a:pt x="3467" y="131"/>
                      </a:cubicBezTo>
                      <a:close/>
                      <a:moveTo>
                        <a:pt x="3106" y="765"/>
                      </a:moveTo>
                      <a:lnTo>
                        <a:pt x="3106" y="765"/>
                      </a:lnTo>
                      <a:cubicBezTo>
                        <a:pt x="2898" y="820"/>
                        <a:pt x="2701" y="688"/>
                        <a:pt x="2515" y="612"/>
                      </a:cubicBezTo>
                      <a:cubicBezTo>
                        <a:pt x="2439" y="579"/>
                        <a:pt x="2362" y="546"/>
                        <a:pt x="2275" y="557"/>
                      </a:cubicBezTo>
                      <a:cubicBezTo>
                        <a:pt x="2209" y="568"/>
                        <a:pt x="2154" y="601"/>
                        <a:pt x="2100" y="634"/>
                      </a:cubicBezTo>
                      <a:cubicBezTo>
                        <a:pt x="1990" y="700"/>
                        <a:pt x="1903" y="776"/>
                        <a:pt x="1804" y="852"/>
                      </a:cubicBezTo>
                      <a:cubicBezTo>
                        <a:pt x="1640" y="973"/>
                        <a:pt x="1443" y="1104"/>
                        <a:pt x="1225" y="1082"/>
                      </a:cubicBezTo>
                      <a:cubicBezTo>
                        <a:pt x="1061" y="1071"/>
                        <a:pt x="886" y="962"/>
                        <a:pt x="864" y="787"/>
                      </a:cubicBezTo>
                      <a:cubicBezTo>
                        <a:pt x="853" y="743"/>
                        <a:pt x="853" y="700"/>
                        <a:pt x="864" y="656"/>
                      </a:cubicBezTo>
                      <a:cubicBezTo>
                        <a:pt x="864" y="634"/>
                        <a:pt x="875" y="612"/>
                        <a:pt x="886" y="590"/>
                      </a:cubicBezTo>
                      <a:cubicBezTo>
                        <a:pt x="929" y="502"/>
                        <a:pt x="1006" y="448"/>
                        <a:pt x="1094" y="415"/>
                      </a:cubicBezTo>
                      <a:cubicBezTo>
                        <a:pt x="1203" y="371"/>
                        <a:pt x="1334" y="350"/>
                        <a:pt x="1465" y="338"/>
                      </a:cubicBezTo>
                      <a:cubicBezTo>
                        <a:pt x="1586" y="327"/>
                        <a:pt x="1706" y="350"/>
                        <a:pt x="1837" y="350"/>
                      </a:cubicBezTo>
                      <a:cubicBezTo>
                        <a:pt x="1958" y="350"/>
                        <a:pt x="2067" y="338"/>
                        <a:pt x="2187" y="317"/>
                      </a:cubicBezTo>
                      <a:cubicBezTo>
                        <a:pt x="2450" y="240"/>
                        <a:pt x="2723" y="152"/>
                        <a:pt x="2996" y="120"/>
                      </a:cubicBezTo>
                      <a:cubicBezTo>
                        <a:pt x="3084" y="98"/>
                        <a:pt x="3193" y="76"/>
                        <a:pt x="3270" y="131"/>
                      </a:cubicBezTo>
                      <a:cubicBezTo>
                        <a:pt x="3336" y="175"/>
                        <a:pt x="3346" y="262"/>
                        <a:pt x="3346" y="338"/>
                      </a:cubicBezTo>
                      <a:cubicBezTo>
                        <a:pt x="3346" y="502"/>
                        <a:pt x="3281" y="700"/>
                        <a:pt x="3106" y="765"/>
                      </a:cubicBezTo>
                      <a:close/>
                    </a:path>
                  </a:pathLst>
                </a:custGeom>
                <a:solidFill>
                  <a:srgbClr val="F7F6E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53" name="Freeform 23">
                  <a:extLst>
                    <a:ext uri="{FF2B5EF4-FFF2-40B4-BE49-F238E27FC236}">
                      <a16:creationId xmlns:a16="http://schemas.microsoft.com/office/drawing/2014/main" xmlns="" id="{61AA990A-6819-114D-B1B6-BCD93843C6BF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9850" y="2700338"/>
                  <a:ext cx="898525" cy="369887"/>
                </a:xfrm>
                <a:custGeom>
                  <a:avLst/>
                  <a:gdLst>
                    <a:gd name="T0" fmla="*/ 2493 w 2494"/>
                    <a:gd name="T1" fmla="*/ 262 h 1029"/>
                    <a:gd name="T2" fmla="*/ 2493 w 2494"/>
                    <a:gd name="T3" fmla="*/ 262 h 1029"/>
                    <a:gd name="T4" fmla="*/ 2253 w 2494"/>
                    <a:gd name="T5" fmla="*/ 689 h 1029"/>
                    <a:gd name="T6" fmla="*/ 1662 w 2494"/>
                    <a:gd name="T7" fmla="*/ 536 h 1029"/>
                    <a:gd name="T8" fmla="*/ 1422 w 2494"/>
                    <a:gd name="T9" fmla="*/ 481 h 1029"/>
                    <a:gd name="T10" fmla="*/ 1247 w 2494"/>
                    <a:gd name="T11" fmla="*/ 558 h 1029"/>
                    <a:gd name="T12" fmla="*/ 951 w 2494"/>
                    <a:gd name="T13" fmla="*/ 776 h 1029"/>
                    <a:gd name="T14" fmla="*/ 372 w 2494"/>
                    <a:gd name="T15" fmla="*/ 1006 h 1029"/>
                    <a:gd name="T16" fmla="*/ 11 w 2494"/>
                    <a:gd name="T17" fmla="*/ 711 h 1029"/>
                    <a:gd name="T18" fmla="*/ 11 w 2494"/>
                    <a:gd name="T19" fmla="*/ 580 h 1029"/>
                    <a:gd name="T20" fmla="*/ 33 w 2494"/>
                    <a:gd name="T21" fmla="*/ 514 h 1029"/>
                    <a:gd name="T22" fmla="*/ 241 w 2494"/>
                    <a:gd name="T23" fmla="*/ 339 h 1029"/>
                    <a:gd name="T24" fmla="*/ 612 w 2494"/>
                    <a:gd name="T25" fmla="*/ 262 h 1029"/>
                    <a:gd name="T26" fmla="*/ 984 w 2494"/>
                    <a:gd name="T27" fmla="*/ 274 h 1029"/>
                    <a:gd name="T28" fmla="*/ 1334 w 2494"/>
                    <a:gd name="T29" fmla="*/ 241 h 1029"/>
                    <a:gd name="T30" fmla="*/ 2143 w 2494"/>
                    <a:gd name="T31" fmla="*/ 44 h 1029"/>
                    <a:gd name="T32" fmla="*/ 2417 w 2494"/>
                    <a:gd name="T33" fmla="*/ 55 h 1029"/>
                    <a:gd name="T34" fmla="*/ 2493 w 2494"/>
                    <a:gd name="T35" fmla="*/ 262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494" h="1029">
                      <a:moveTo>
                        <a:pt x="2493" y="262"/>
                      </a:moveTo>
                      <a:lnTo>
                        <a:pt x="2493" y="262"/>
                      </a:lnTo>
                      <a:cubicBezTo>
                        <a:pt x="2493" y="426"/>
                        <a:pt x="2428" y="624"/>
                        <a:pt x="2253" y="689"/>
                      </a:cubicBezTo>
                      <a:cubicBezTo>
                        <a:pt x="2045" y="744"/>
                        <a:pt x="1848" y="612"/>
                        <a:pt x="1662" y="536"/>
                      </a:cubicBezTo>
                      <a:cubicBezTo>
                        <a:pt x="1586" y="503"/>
                        <a:pt x="1509" y="470"/>
                        <a:pt x="1422" y="481"/>
                      </a:cubicBezTo>
                      <a:cubicBezTo>
                        <a:pt x="1356" y="492"/>
                        <a:pt x="1301" y="525"/>
                        <a:pt x="1247" y="558"/>
                      </a:cubicBezTo>
                      <a:cubicBezTo>
                        <a:pt x="1137" y="624"/>
                        <a:pt x="1050" y="700"/>
                        <a:pt x="951" y="776"/>
                      </a:cubicBezTo>
                      <a:cubicBezTo>
                        <a:pt x="787" y="897"/>
                        <a:pt x="590" y="1028"/>
                        <a:pt x="372" y="1006"/>
                      </a:cubicBezTo>
                      <a:cubicBezTo>
                        <a:pt x="208" y="995"/>
                        <a:pt x="33" y="886"/>
                        <a:pt x="11" y="711"/>
                      </a:cubicBezTo>
                      <a:cubicBezTo>
                        <a:pt x="0" y="667"/>
                        <a:pt x="0" y="624"/>
                        <a:pt x="11" y="580"/>
                      </a:cubicBezTo>
                      <a:cubicBezTo>
                        <a:pt x="11" y="558"/>
                        <a:pt x="22" y="536"/>
                        <a:pt x="33" y="514"/>
                      </a:cubicBezTo>
                      <a:cubicBezTo>
                        <a:pt x="76" y="426"/>
                        <a:pt x="153" y="372"/>
                        <a:pt x="241" y="339"/>
                      </a:cubicBezTo>
                      <a:cubicBezTo>
                        <a:pt x="350" y="295"/>
                        <a:pt x="481" y="274"/>
                        <a:pt x="612" y="262"/>
                      </a:cubicBezTo>
                      <a:cubicBezTo>
                        <a:pt x="733" y="251"/>
                        <a:pt x="853" y="274"/>
                        <a:pt x="984" y="274"/>
                      </a:cubicBezTo>
                      <a:cubicBezTo>
                        <a:pt x="1105" y="274"/>
                        <a:pt x="1214" y="262"/>
                        <a:pt x="1334" y="241"/>
                      </a:cubicBezTo>
                      <a:cubicBezTo>
                        <a:pt x="1597" y="164"/>
                        <a:pt x="1870" y="76"/>
                        <a:pt x="2143" y="44"/>
                      </a:cubicBezTo>
                      <a:cubicBezTo>
                        <a:pt x="2231" y="22"/>
                        <a:pt x="2340" y="0"/>
                        <a:pt x="2417" y="55"/>
                      </a:cubicBezTo>
                      <a:cubicBezTo>
                        <a:pt x="2483" y="99"/>
                        <a:pt x="2493" y="186"/>
                        <a:pt x="2493" y="262"/>
                      </a:cubicBezTo>
                    </a:path>
                  </a:pathLst>
                </a:custGeom>
                <a:solidFill>
                  <a:srgbClr val="56BAE2">
                    <a:alpha val="71000"/>
                  </a:srgb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CO" dirty="0"/>
                </a:p>
              </p:txBody>
            </p:sp>
            <p:sp>
              <p:nvSpPr>
                <p:cNvPr id="54" name="Forma libre 53">
                  <a:extLst>
                    <a:ext uri="{FF2B5EF4-FFF2-40B4-BE49-F238E27FC236}">
                      <a16:creationId xmlns:a16="http://schemas.microsoft.com/office/drawing/2014/main" xmlns="" id="{402D02BD-290A-5944-BBF5-47E1F7A54567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36688" y="2750281"/>
                  <a:ext cx="722299" cy="247420"/>
                </a:xfrm>
                <a:custGeom>
                  <a:avLst/>
                  <a:gdLst>
                    <a:gd name="connsiteX0" fmla="*/ 38965 w 722299"/>
                    <a:gd name="connsiteY0" fmla="*/ 88962 h 247420"/>
                    <a:gd name="connsiteX1" fmla="*/ 42508 w 722299"/>
                    <a:gd name="connsiteY1" fmla="*/ 88962 h 247420"/>
                    <a:gd name="connsiteX2" fmla="*/ 7793 w 722299"/>
                    <a:gd name="connsiteY2" fmla="*/ 152102 h 247420"/>
                    <a:gd name="connsiteX3" fmla="*/ 0 w 722299"/>
                    <a:gd name="connsiteY3" fmla="*/ 148133 h 247420"/>
                    <a:gd name="connsiteX4" fmla="*/ 38965 w 722299"/>
                    <a:gd name="connsiteY4" fmla="*/ 88962 h 247420"/>
                    <a:gd name="connsiteX5" fmla="*/ 147499 w 722299"/>
                    <a:gd name="connsiteY5" fmla="*/ 72080 h 247420"/>
                    <a:gd name="connsiteX6" fmla="*/ 146515 w 722299"/>
                    <a:gd name="connsiteY6" fmla="*/ 77018 h 247420"/>
                    <a:gd name="connsiteX7" fmla="*/ 52329 w 722299"/>
                    <a:gd name="connsiteY7" fmla="*/ 245784 h 247420"/>
                    <a:gd name="connsiteX8" fmla="*/ 44450 w 722299"/>
                    <a:gd name="connsiteY8" fmla="*/ 241834 h 247420"/>
                    <a:gd name="connsiteX9" fmla="*/ 142575 w 722299"/>
                    <a:gd name="connsiteY9" fmla="*/ 73068 h 247420"/>
                    <a:gd name="connsiteX10" fmla="*/ 147499 w 722299"/>
                    <a:gd name="connsiteY10" fmla="*/ 72080 h 247420"/>
                    <a:gd name="connsiteX11" fmla="*/ 557591 w 722299"/>
                    <a:gd name="connsiteY11" fmla="*/ 29232 h 247420"/>
                    <a:gd name="connsiteX12" fmla="*/ 560026 w 722299"/>
                    <a:gd name="connsiteY12" fmla="*/ 34193 h 247420"/>
                    <a:gd name="connsiteX13" fmla="*/ 540544 w 722299"/>
                    <a:gd name="connsiteY13" fmla="*/ 73520 h 247420"/>
                    <a:gd name="connsiteX14" fmla="*/ 536575 w 722299"/>
                    <a:gd name="connsiteY14" fmla="*/ 69552 h 247420"/>
                    <a:gd name="connsiteX15" fmla="*/ 544512 w 722299"/>
                    <a:gd name="connsiteY15" fmla="*/ 53676 h 247420"/>
                    <a:gd name="connsiteX16" fmla="*/ 552450 w 722299"/>
                    <a:gd name="connsiteY16" fmla="*/ 30225 h 247420"/>
                    <a:gd name="connsiteX17" fmla="*/ 557591 w 722299"/>
                    <a:gd name="connsiteY17" fmla="*/ 29232 h 247420"/>
                    <a:gd name="connsiteX18" fmla="*/ 720708 w 722299"/>
                    <a:gd name="connsiteY18" fmla="*/ 649 h 247420"/>
                    <a:gd name="connsiteX19" fmla="*/ 721199 w 722299"/>
                    <a:gd name="connsiteY19" fmla="*/ 5596 h 247420"/>
                    <a:gd name="connsiteX20" fmla="*/ 650799 w 722299"/>
                    <a:gd name="connsiteY20" fmla="*/ 147351 h 247420"/>
                    <a:gd name="connsiteX21" fmla="*/ 642937 w 722299"/>
                    <a:gd name="connsiteY21" fmla="*/ 143393 h 247420"/>
                    <a:gd name="connsiteX22" fmla="*/ 717268 w 722299"/>
                    <a:gd name="connsiteY22" fmla="*/ 1638 h 247420"/>
                    <a:gd name="connsiteX23" fmla="*/ 720708 w 722299"/>
                    <a:gd name="connsiteY23" fmla="*/ 649 h 24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22299" h="247420">
                      <a:moveTo>
                        <a:pt x="38965" y="88962"/>
                      </a:moveTo>
                      <a:cubicBezTo>
                        <a:pt x="38965" y="84993"/>
                        <a:pt x="42508" y="84993"/>
                        <a:pt x="42508" y="88962"/>
                      </a:cubicBezTo>
                      <a:cubicBezTo>
                        <a:pt x="35069" y="112775"/>
                        <a:pt x="23379" y="136226"/>
                        <a:pt x="7793" y="152102"/>
                      </a:cubicBezTo>
                      <a:cubicBezTo>
                        <a:pt x="3896" y="156070"/>
                        <a:pt x="0" y="152102"/>
                        <a:pt x="0" y="148133"/>
                      </a:cubicBezTo>
                      <a:cubicBezTo>
                        <a:pt x="15586" y="128289"/>
                        <a:pt x="27276" y="108445"/>
                        <a:pt x="38965" y="88962"/>
                      </a:cubicBezTo>
                      <a:close/>
                      <a:moveTo>
                        <a:pt x="147499" y="72080"/>
                      </a:moveTo>
                      <a:cubicBezTo>
                        <a:pt x="148484" y="73068"/>
                        <a:pt x="148484" y="75043"/>
                        <a:pt x="146515" y="77018"/>
                      </a:cubicBezTo>
                      <a:cubicBezTo>
                        <a:pt x="118939" y="135907"/>
                        <a:pt x="87783" y="194795"/>
                        <a:pt x="52329" y="245784"/>
                      </a:cubicBezTo>
                      <a:cubicBezTo>
                        <a:pt x="48748" y="249734"/>
                        <a:pt x="44450" y="245784"/>
                        <a:pt x="44450" y="241834"/>
                      </a:cubicBezTo>
                      <a:cubicBezTo>
                        <a:pt x="75965" y="186896"/>
                        <a:pt x="111419" y="131957"/>
                        <a:pt x="142575" y="73068"/>
                      </a:cubicBezTo>
                      <a:cubicBezTo>
                        <a:pt x="144545" y="71093"/>
                        <a:pt x="146515" y="71093"/>
                        <a:pt x="147499" y="72080"/>
                      </a:cubicBezTo>
                      <a:close/>
                      <a:moveTo>
                        <a:pt x="557591" y="29232"/>
                      </a:moveTo>
                      <a:cubicBezTo>
                        <a:pt x="559034" y="30225"/>
                        <a:pt x="560026" y="32209"/>
                        <a:pt x="560026" y="34193"/>
                      </a:cubicBezTo>
                      <a:cubicBezTo>
                        <a:pt x="556058" y="45739"/>
                        <a:pt x="552450" y="61614"/>
                        <a:pt x="540544" y="73520"/>
                      </a:cubicBezTo>
                      <a:cubicBezTo>
                        <a:pt x="536575" y="73520"/>
                        <a:pt x="536575" y="73520"/>
                        <a:pt x="536575" y="69552"/>
                      </a:cubicBezTo>
                      <a:cubicBezTo>
                        <a:pt x="536575" y="61614"/>
                        <a:pt x="540544" y="57645"/>
                        <a:pt x="544512" y="53676"/>
                      </a:cubicBezTo>
                      <a:cubicBezTo>
                        <a:pt x="548120" y="45739"/>
                        <a:pt x="552450" y="38162"/>
                        <a:pt x="552450" y="30225"/>
                      </a:cubicBezTo>
                      <a:cubicBezTo>
                        <a:pt x="554254" y="28240"/>
                        <a:pt x="556148" y="28240"/>
                        <a:pt x="557591" y="29232"/>
                      </a:cubicBezTo>
                      <a:close/>
                      <a:moveTo>
                        <a:pt x="720708" y="649"/>
                      </a:moveTo>
                      <a:cubicBezTo>
                        <a:pt x="722182" y="1638"/>
                        <a:pt x="723164" y="3617"/>
                        <a:pt x="721199" y="5596"/>
                      </a:cubicBezTo>
                      <a:cubicBezTo>
                        <a:pt x="701544" y="52728"/>
                        <a:pt x="681889" y="107775"/>
                        <a:pt x="650799" y="147351"/>
                      </a:cubicBezTo>
                      <a:cubicBezTo>
                        <a:pt x="646868" y="151308"/>
                        <a:pt x="642937" y="147351"/>
                        <a:pt x="642937" y="143393"/>
                      </a:cubicBezTo>
                      <a:cubicBezTo>
                        <a:pt x="666523" y="96262"/>
                        <a:pt x="693682" y="52728"/>
                        <a:pt x="717268" y="1638"/>
                      </a:cubicBezTo>
                      <a:cubicBezTo>
                        <a:pt x="717268" y="-340"/>
                        <a:pt x="719233" y="-340"/>
                        <a:pt x="720708" y="649"/>
                      </a:cubicBezTo>
                      <a:close/>
                    </a:path>
                  </a:pathLst>
                </a:custGeom>
                <a:solidFill>
                  <a:srgbClr val="F7F6E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anchor="ctr">
                  <a:noAutofit/>
                </a:bodyPr>
                <a:lstStyle/>
                <a:p>
                  <a:endParaRPr lang="es-CO"/>
                </a:p>
              </p:txBody>
            </p:sp>
          </p:grpSp>
          <p:sp>
            <p:nvSpPr>
              <p:cNvPr id="46" name="Freeform 28">
                <a:extLst>
                  <a:ext uri="{FF2B5EF4-FFF2-40B4-BE49-F238E27FC236}">
                    <a16:creationId xmlns:a16="http://schemas.microsoft.com/office/drawing/2014/main" xmlns="" id="{B7ED3385-527F-5242-A67B-01EB02F8FD5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993" y="3117120"/>
                <a:ext cx="244475" cy="158750"/>
              </a:xfrm>
              <a:custGeom>
                <a:avLst/>
                <a:gdLst>
                  <a:gd name="T0" fmla="*/ 645 w 679"/>
                  <a:gd name="T1" fmla="*/ 11 h 439"/>
                  <a:gd name="T2" fmla="*/ 645 w 679"/>
                  <a:gd name="T3" fmla="*/ 11 h 439"/>
                  <a:gd name="T4" fmla="*/ 33 w 679"/>
                  <a:gd name="T5" fmla="*/ 65 h 439"/>
                  <a:gd name="T6" fmla="*/ 33 w 679"/>
                  <a:gd name="T7" fmla="*/ 76 h 439"/>
                  <a:gd name="T8" fmla="*/ 22 w 679"/>
                  <a:gd name="T9" fmla="*/ 76 h 439"/>
                  <a:gd name="T10" fmla="*/ 361 w 679"/>
                  <a:gd name="T11" fmla="*/ 405 h 439"/>
                  <a:gd name="T12" fmla="*/ 678 w 679"/>
                  <a:gd name="T13" fmla="*/ 22 h 439"/>
                  <a:gd name="T14" fmla="*/ 645 w 679"/>
                  <a:gd name="T15" fmla="*/ 1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9" h="439">
                    <a:moveTo>
                      <a:pt x="645" y="11"/>
                    </a:moveTo>
                    <a:lnTo>
                      <a:pt x="645" y="11"/>
                    </a:lnTo>
                    <a:cubicBezTo>
                      <a:pt x="448" y="65"/>
                      <a:pt x="241" y="65"/>
                      <a:pt x="33" y="65"/>
                    </a:cubicBezTo>
                    <a:cubicBezTo>
                      <a:pt x="33" y="65"/>
                      <a:pt x="33" y="65"/>
                      <a:pt x="33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0" y="263"/>
                      <a:pt x="186" y="438"/>
                      <a:pt x="361" y="405"/>
                    </a:cubicBezTo>
                    <a:cubicBezTo>
                      <a:pt x="536" y="372"/>
                      <a:pt x="667" y="197"/>
                      <a:pt x="678" y="22"/>
                    </a:cubicBezTo>
                    <a:cubicBezTo>
                      <a:pt x="678" y="0"/>
                      <a:pt x="656" y="0"/>
                      <a:pt x="645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7" name="Freeform 30">
                <a:extLst>
                  <a:ext uri="{FF2B5EF4-FFF2-40B4-BE49-F238E27FC236}">
                    <a16:creationId xmlns:a16="http://schemas.microsoft.com/office/drawing/2014/main" xmlns="" id="{6BD2EC40-3BE7-8A4A-A4C0-F46E1A3CF6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5263" y="2665413"/>
                <a:ext cx="228600" cy="209550"/>
              </a:xfrm>
              <a:custGeom>
                <a:avLst/>
                <a:gdLst>
                  <a:gd name="T0" fmla="*/ 623 w 635"/>
                  <a:gd name="T1" fmla="*/ 77 h 581"/>
                  <a:gd name="T2" fmla="*/ 623 w 635"/>
                  <a:gd name="T3" fmla="*/ 77 h 581"/>
                  <a:gd name="T4" fmla="*/ 470 w 635"/>
                  <a:gd name="T5" fmla="*/ 0 h 581"/>
                  <a:gd name="T6" fmla="*/ 306 w 635"/>
                  <a:gd name="T7" fmla="*/ 88 h 581"/>
                  <a:gd name="T8" fmla="*/ 120 w 635"/>
                  <a:gd name="T9" fmla="*/ 274 h 581"/>
                  <a:gd name="T10" fmla="*/ 33 w 635"/>
                  <a:gd name="T11" fmla="*/ 405 h 581"/>
                  <a:gd name="T12" fmla="*/ 43 w 635"/>
                  <a:gd name="T13" fmla="*/ 504 h 581"/>
                  <a:gd name="T14" fmla="*/ 131 w 635"/>
                  <a:gd name="T15" fmla="*/ 558 h 581"/>
                  <a:gd name="T16" fmla="*/ 230 w 635"/>
                  <a:gd name="T17" fmla="*/ 482 h 581"/>
                  <a:gd name="T18" fmla="*/ 350 w 635"/>
                  <a:gd name="T19" fmla="*/ 361 h 581"/>
                  <a:gd name="T20" fmla="*/ 590 w 635"/>
                  <a:gd name="T21" fmla="*/ 143 h 581"/>
                  <a:gd name="T22" fmla="*/ 623 w 635"/>
                  <a:gd name="T23" fmla="*/ 110 h 581"/>
                  <a:gd name="T24" fmla="*/ 623 w 635"/>
                  <a:gd name="T25" fmla="*/ 7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5" h="581">
                    <a:moveTo>
                      <a:pt x="623" y="77"/>
                    </a:moveTo>
                    <a:lnTo>
                      <a:pt x="623" y="77"/>
                    </a:lnTo>
                    <a:cubicBezTo>
                      <a:pt x="580" y="33"/>
                      <a:pt x="525" y="0"/>
                      <a:pt x="470" y="0"/>
                    </a:cubicBezTo>
                    <a:cubicBezTo>
                      <a:pt x="405" y="0"/>
                      <a:pt x="350" y="44"/>
                      <a:pt x="306" y="88"/>
                    </a:cubicBezTo>
                    <a:cubicBezTo>
                      <a:pt x="240" y="154"/>
                      <a:pt x="186" y="208"/>
                      <a:pt x="120" y="274"/>
                    </a:cubicBezTo>
                    <a:cubicBezTo>
                      <a:pt x="98" y="318"/>
                      <a:pt x="43" y="350"/>
                      <a:pt x="33" y="405"/>
                    </a:cubicBezTo>
                    <a:cubicBezTo>
                      <a:pt x="0" y="427"/>
                      <a:pt x="33" y="471"/>
                      <a:pt x="43" y="504"/>
                    </a:cubicBezTo>
                    <a:cubicBezTo>
                      <a:pt x="65" y="536"/>
                      <a:pt x="87" y="580"/>
                      <a:pt x="131" y="558"/>
                    </a:cubicBezTo>
                    <a:cubicBezTo>
                      <a:pt x="164" y="548"/>
                      <a:pt x="197" y="504"/>
                      <a:pt x="230" y="482"/>
                    </a:cubicBezTo>
                    <a:cubicBezTo>
                      <a:pt x="262" y="438"/>
                      <a:pt x="306" y="405"/>
                      <a:pt x="350" y="361"/>
                    </a:cubicBezTo>
                    <a:cubicBezTo>
                      <a:pt x="437" y="285"/>
                      <a:pt x="514" y="219"/>
                      <a:pt x="590" y="143"/>
                    </a:cubicBezTo>
                    <a:cubicBezTo>
                      <a:pt x="601" y="132"/>
                      <a:pt x="612" y="121"/>
                      <a:pt x="623" y="110"/>
                    </a:cubicBezTo>
                    <a:cubicBezTo>
                      <a:pt x="623" y="99"/>
                      <a:pt x="634" y="88"/>
                      <a:pt x="623" y="77"/>
                    </a:cubicBezTo>
                  </a:path>
                </a:pathLst>
              </a:custGeom>
              <a:solidFill>
                <a:srgbClr val="1F37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48" name="Freeform 31">
                <a:extLst>
                  <a:ext uri="{FF2B5EF4-FFF2-40B4-BE49-F238E27FC236}">
                    <a16:creationId xmlns:a16="http://schemas.microsoft.com/office/drawing/2014/main" xmlns="" id="{D6E387FC-058C-A640-A4DE-3ECEBE9062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813" y="2622550"/>
                <a:ext cx="204787" cy="150813"/>
              </a:xfrm>
              <a:custGeom>
                <a:avLst/>
                <a:gdLst>
                  <a:gd name="T0" fmla="*/ 547 w 570"/>
                  <a:gd name="T1" fmla="*/ 241 h 417"/>
                  <a:gd name="T2" fmla="*/ 547 w 570"/>
                  <a:gd name="T3" fmla="*/ 241 h 417"/>
                  <a:gd name="T4" fmla="*/ 405 w 570"/>
                  <a:gd name="T5" fmla="*/ 143 h 417"/>
                  <a:gd name="T6" fmla="*/ 219 w 570"/>
                  <a:gd name="T7" fmla="*/ 55 h 417"/>
                  <a:gd name="T8" fmla="*/ 77 w 570"/>
                  <a:gd name="T9" fmla="*/ 22 h 417"/>
                  <a:gd name="T10" fmla="*/ 0 w 570"/>
                  <a:gd name="T11" fmla="*/ 175 h 417"/>
                  <a:gd name="T12" fmla="*/ 11 w 570"/>
                  <a:gd name="T13" fmla="*/ 197 h 417"/>
                  <a:gd name="T14" fmla="*/ 11 w 570"/>
                  <a:gd name="T15" fmla="*/ 197 h 417"/>
                  <a:gd name="T16" fmla="*/ 438 w 570"/>
                  <a:gd name="T17" fmla="*/ 405 h 417"/>
                  <a:gd name="T18" fmla="*/ 515 w 570"/>
                  <a:gd name="T19" fmla="*/ 372 h 417"/>
                  <a:gd name="T20" fmla="*/ 547 w 570"/>
                  <a:gd name="T21" fmla="*/ 241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417">
                    <a:moveTo>
                      <a:pt x="547" y="241"/>
                    </a:moveTo>
                    <a:lnTo>
                      <a:pt x="547" y="241"/>
                    </a:lnTo>
                    <a:cubicBezTo>
                      <a:pt x="525" y="197"/>
                      <a:pt x="449" y="164"/>
                      <a:pt x="405" y="143"/>
                    </a:cubicBezTo>
                    <a:cubicBezTo>
                      <a:pt x="340" y="110"/>
                      <a:pt x="285" y="77"/>
                      <a:pt x="219" y="55"/>
                    </a:cubicBezTo>
                    <a:cubicBezTo>
                      <a:pt x="175" y="33"/>
                      <a:pt x="121" y="0"/>
                      <a:pt x="77" y="22"/>
                    </a:cubicBezTo>
                    <a:cubicBezTo>
                      <a:pt x="33" y="55"/>
                      <a:pt x="22" y="131"/>
                      <a:pt x="0" y="175"/>
                    </a:cubicBezTo>
                    <a:cubicBezTo>
                      <a:pt x="0" y="186"/>
                      <a:pt x="0" y="186"/>
                      <a:pt x="11" y="197"/>
                    </a:cubicBezTo>
                    <a:lnTo>
                      <a:pt x="11" y="197"/>
                    </a:lnTo>
                    <a:cubicBezTo>
                      <a:pt x="153" y="274"/>
                      <a:pt x="296" y="350"/>
                      <a:pt x="438" y="405"/>
                    </a:cubicBezTo>
                    <a:cubicBezTo>
                      <a:pt x="482" y="416"/>
                      <a:pt x="493" y="416"/>
                      <a:pt x="515" y="372"/>
                    </a:cubicBezTo>
                    <a:cubicBezTo>
                      <a:pt x="547" y="339"/>
                      <a:pt x="569" y="285"/>
                      <a:pt x="547" y="241"/>
                    </a:cubicBezTo>
                  </a:path>
                </a:pathLst>
              </a:custGeom>
              <a:solidFill>
                <a:srgbClr val="1F37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grpSp>
            <p:nvGrpSpPr>
              <p:cNvPr id="49" name="Grupo 48">
                <a:extLst>
                  <a:ext uri="{FF2B5EF4-FFF2-40B4-BE49-F238E27FC236}">
                    <a16:creationId xmlns:a16="http://schemas.microsoft.com/office/drawing/2014/main" xmlns="" id="{EFF54F0D-3E68-C74E-A2F2-BCFF7FB7B85D}"/>
                  </a:ext>
                </a:extLst>
              </p:cNvPr>
              <p:cNvGrpSpPr/>
              <p:nvPr/>
            </p:nvGrpSpPr>
            <p:grpSpPr>
              <a:xfrm>
                <a:off x="787400" y="1925638"/>
                <a:ext cx="1662113" cy="1127125"/>
                <a:chOff x="787400" y="1925638"/>
                <a:chExt cx="1662113" cy="1127125"/>
              </a:xfrm>
            </p:grpSpPr>
            <p:sp>
              <p:nvSpPr>
                <p:cNvPr id="50" name="Freeform 29">
                  <a:extLst>
                    <a:ext uri="{FF2B5EF4-FFF2-40B4-BE49-F238E27FC236}">
                      <a16:creationId xmlns:a16="http://schemas.microsoft.com/office/drawing/2014/main" xmlns="" id="{AF48A801-553C-0947-836A-DEBEE986717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7400" y="1925638"/>
                  <a:ext cx="1662113" cy="1127125"/>
                </a:xfrm>
                <a:custGeom>
                  <a:avLst/>
                  <a:gdLst>
                    <a:gd name="T0" fmla="*/ 4605 w 4617"/>
                    <a:gd name="T1" fmla="*/ 1488 h 3130"/>
                    <a:gd name="T2" fmla="*/ 3905 w 4617"/>
                    <a:gd name="T3" fmla="*/ 1236 h 3130"/>
                    <a:gd name="T4" fmla="*/ 4157 w 4617"/>
                    <a:gd name="T5" fmla="*/ 941 h 3130"/>
                    <a:gd name="T6" fmla="*/ 3763 w 4617"/>
                    <a:gd name="T7" fmla="*/ 722 h 3130"/>
                    <a:gd name="T8" fmla="*/ 2997 w 4617"/>
                    <a:gd name="T9" fmla="*/ 438 h 3130"/>
                    <a:gd name="T10" fmla="*/ 2997 w 4617"/>
                    <a:gd name="T11" fmla="*/ 11 h 3130"/>
                    <a:gd name="T12" fmla="*/ 2155 w 4617"/>
                    <a:gd name="T13" fmla="*/ 307 h 3130"/>
                    <a:gd name="T14" fmla="*/ 1685 w 4617"/>
                    <a:gd name="T15" fmla="*/ 44 h 3130"/>
                    <a:gd name="T16" fmla="*/ 1663 w 4617"/>
                    <a:gd name="T17" fmla="*/ 55 h 3130"/>
                    <a:gd name="T18" fmla="*/ 821 w 4617"/>
                    <a:gd name="T19" fmla="*/ 1302 h 3130"/>
                    <a:gd name="T20" fmla="*/ 219 w 4617"/>
                    <a:gd name="T21" fmla="*/ 1717 h 3130"/>
                    <a:gd name="T22" fmla="*/ 0 w 4617"/>
                    <a:gd name="T23" fmla="*/ 2067 h 3130"/>
                    <a:gd name="T24" fmla="*/ 373 w 4617"/>
                    <a:gd name="T25" fmla="*/ 2035 h 3130"/>
                    <a:gd name="T26" fmla="*/ 755 w 4617"/>
                    <a:gd name="T27" fmla="*/ 1794 h 3130"/>
                    <a:gd name="T28" fmla="*/ 887 w 4617"/>
                    <a:gd name="T29" fmla="*/ 2713 h 3130"/>
                    <a:gd name="T30" fmla="*/ 985 w 4617"/>
                    <a:gd name="T31" fmla="*/ 3117 h 3130"/>
                    <a:gd name="T32" fmla="*/ 1062 w 4617"/>
                    <a:gd name="T33" fmla="*/ 2604 h 3130"/>
                    <a:gd name="T34" fmla="*/ 1171 w 4617"/>
                    <a:gd name="T35" fmla="*/ 2046 h 3130"/>
                    <a:gd name="T36" fmla="*/ 1258 w 4617"/>
                    <a:gd name="T37" fmla="*/ 2417 h 3130"/>
                    <a:gd name="T38" fmla="*/ 1269 w 4617"/>
                    <a:gd name="T39" fmla="*/ 2439 h 3130"/>
                    <a:gd name="T40" fmla="*/ 1291 w 4617"/>
                    <a:gd name="T41" fmla="*/ 2429 h 3130"/>
                    <a:gd name="T42" fmla="*/ 1357 w 4617"/>
                    <a:gd name="T43" fmla="*/ 2177 h 3130"/>
                    <a:gd name="T44" fmla="*/ 1947 w 4617"/>
                    <a:gd name="T45" fmla="*/ 1510 h 3130"/>
                    <a:gd name="T46" fmla="*/ 1696 w 4617"/>
                    <a:gd name="T47" fmla="*/ 2254 h 3130"/>
                    <a:gd name="T48" fmla="*/ 1729 w 4617"/>
                    <a:gd name="T49" fmla="*/ 2264 h 3130"/>
                    <a:gd name="T50" fmla="*/ 2024 w 4617"/>
                    <a:gd name="T51" fmla="*/ 1816 h 3130"/>
                    <a:gd name="T52" fmla="*/ 2571 w 4617"/>
                    <a:gd name="T53" fmla="*/ 1794 h 3130"/>
                    <a:gd name="T54" fmla="*/ 2866 w 4617"/>
                    <a:gd name="T55" fmla="*/ 2122 h 3130"/>
                    <a:gd name="T56" fmla="*/ 2877 w 4617"/>
                    <a:gd name="T57" fmla="*/ 2133 h 3130"/>
                    <a:gd name="T58" fmla="*/ 2910 w 4617"/>
                    <a:gd name="T59" fmla="*/ 1488 h 3130"/>
                    <a:gd name="T60" fmla="*/ 3413 w 4617"/>
                    <a:gd name="T61" fmla="*/ 1860 h 3130"/>
                    <a:gd name="T62" fmla="*/ 3883 w 4617"/>
                    <a:gd name="T63" fmla="*/ 1838 h 3130"/>
                    <a:gd name="T64" fmla="*/ 3708 w 4617"/>
                    <a:gd name="T65" fmla="*/ 1783 h 3130"/>
                    <a:gd name="T66" fmla="*/ 3665 w 4617"/>
                    <a:gd name="T67" fmla="*/ 1586 h 3130"/>
                    <a:gd name="T68" fmla="*/ 4594 w 4617"/>
                    <a:gd name="T69" fmla="*/ 1532 h 3130"/>
                    <a:gd name="T70" fmla="*/ 4616 w 4617"/>
                    <a:gd name="T71" fmla="*/ 1499 h 3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617" h="3130">
                      <a:moveTo>
                        <a:pt x="4605" y="1488"/>
                      </a:moveTo>
                      <a:lnTo>
                        <a:pt x="4605" y="1488"/>
                      </a:lnTo>
                      <a:cubicBezTo>
                        <a:pt x="4452" y="1630"/>
                        <a:pt x="4255" y="1477"/>
                        <a:pt x="4135" y="1379"/>
                      </a:cubicBezTo>
                      <a:cubicBezTo>
                        <a:pt x="4069" y="1313"/>
                        <a:pt x="3993" y="1247"/>
                        <a:pt x="3905" y="1236"/>
                      </a:cubicBezTo>
                      <a:cubicBezTo>
                        <a:pt x="4015" y="1182"/>
                        <a:pt x="4113" y="1072"/>
                        <a:pt x="4168" y="952"/>
                      </a:cubicBezTo>
                      <a:lnTo>
                        <a:pt x="4157" y="941"/>
                      </a:lnTo>
                      <a:lnTo>
                        <a:pt x="4146" y="941"/>
                      </a:lnTo>
                      <a:cubicBezTo>
                        <a:pt x="3982" y="963"/>
                        <a:pt x="3872" y="821"/>
                        <a:pt x="3763" y="722"/>
                      </a:cubicBezTo>
                      <a:cubicBezTo>
                        <a:pt x="3687" y="635"/>
                        <a:pt x="3610" y="536"/>
                        <a:pt x="3512" y="482"/>
                      </a:cubicBezTo>
                      <a:cubicBezTo>
                        <a:pt x="3358" y="383"/>
                        <a:pt x="3162" y="372"/>
                        <a:pt x="2997" y="438"/>
                      </a:cubicBezTo>
                      <a:cubicBezTo>
                        <a:pt x="3063" y="296"/>
                        <a:pt x="3118" y="142"/>
                        <a:pt x="3019" y="0"/>
                      </a:cubicBezTo>
                      <a:cubicBezTo>
                        <a:pt x="3019" y="0"/>
                        <a:pt x="2997" y="0"/>
                        <a:pt x="2997" y="11"/>
                      </a:cubicBezTo>
                      <a:cubicBezTo>
                        <a:pt x="2965" y="175"/>
                        <a:pt x="2779" y="241"/>
                        <a:pt x="2625" y="274"/>
                      </a:cubicBezTo>
                      <a:cubicBezTo>
                        <a:pt x="2472" y="307"/>
                        <a:pt x="2308" y="296"/>
                        <a:pt x="2155" y="307"/>
                      </a:cubicBezTo>
                      <a:cubicBezTo>
                        <a:pt x="1991" y="307"/>
                        <a:pt x="1816" y="339"/>
                        <a:pt x="1674" y="427"/>
                      </a:cubicBezTo>
                      <a:cubicBezTo>
                        <a:pt x="1740" y="307"/>
                        <a:pt x="1740" y="175"/>
                        <a:pt x="1685" y="44"/>
                      </a:cubicBezTo>
                      <a:lnTo>
                        <a:pt x="1674" y="44"/>
                      </a:lnTo>
                      <a:cubicBezTo>
                        <a:pt x="1663" y="44"/>
                        <a:pt x="1663" y="44"/>
                        <a:pt x="1663" y="55"/>
                      </a:cubicBezTo>
                      <a:cubicBezTo>
                        <a:pt x="1619" y="405"/>
                        <a:pt x="1160" y="383"/>
                        <a:pt x="941" y="558"/>
                      </a:cubicBezTo>
                      <a:cubicBezTo>
                        <a:pt x="733" y="733"/>
                        <a:pt x="733" y="1061"/>
                        <a:pt x="821" y="1302"/>
                      </a:cubicBezTo>
                      <a:cubicBezTo>
                        <a:pt x="657" y="1247"/>
                        <a:pt x="471" y="1324"/>
                        <a:pt x="362" y="1466"/>
                      </a:cubicBezTo>
                      <a:cubicBezTo>
                        <a:pt x="296" y="1532"/>
                        <a:pt x="252" y="1619"/>
                        <a:pt x="219" y="1717"/>
                      </a:cubicBezTo>
                      <a:cubicBezTo>
                        <a:pt x="175" y="1827"/>
                        <a:pt x="165" y="2035"/>
                        <a:pt x="12" y="2056"/>
                      </a:cubicBezTo>
                      <a:cubicBezTo>
                        <a:pt x="0" y="2056"/>
                        <a:pt x="0" y="2067"/>
                        <a:pt x="0" y="2067"/>
                      </a:cubicBezTo>
                      <a:lnTo>
                        <a:pt x="0" y="2079"/>
                      </a:lnTo>
                      <a:cubicBezTo>
                        <a:pt x="132" y="2111"/>
                        <a:pt x="252" y="2100"/>
                        <a:pt x="373" y="2035"/>
                      </a:cubicBezTo>
                      <a:cubicBezTo>
                        <a:pt x="427" y="2002"/>
                        <a:pt x="471" y="1958"/>
                        <a:pt x="515" y="1904"/>
                      </a:cubicBezTo>
                      <a:cubicBezTo>
                        <a:pt x="591" y="1838"/>
                        <a:pt x="657" y="1805"/>
                        <a:pt x="755" y="1794"/>
                      </a:cubicBezTo>
                      <a:cubicBezTo>
                        <a:pt x="679" y="1991"/>
                        <a:pt x="668" y="2210"/>
                        <a:pt x="733" y="2406"/>
                      </a:cubicBezTo>
                      <a:cubicBezTo>
                        <a:pt x="777" y="2516"/>
                        <a:pt x="843" y="2614"/>
                        <a:pt x="887" y="2713"/>
                      </a:cubicBezTo>
                      <a:cubicBezTo>
                        <a:pt x="952" y="2844"/>
                        <a:pt x="974" y="2975"/>
                        <a:pt x="974" y="3117"/>
                      </a:cubicBezTo>
                      <a:lnTo>
                        <a:pt x="985" y="3117"/>
                      </a:lnTo>
                      <a:cubicBezTo>
                        <a:pt x="985" y="3129"/>
                        <a:pt x="996" y="3129"/>
                        <a:pt x="996" y="3117"/>
                      </a:cubicBezTo>
                      <a:cubicBezTo>
                        <a:pt x="1105" y="2964"/>
                        <a:pt x="1083" y="2779"/>
                        <a:pt x="1062" y="2604"/>
                      </a:cubicBezTo>
                      <a:cubicBezTo>
                        <a:pt x="1050" y="2494"/>
                        <a:pt x="1029" y="2396"/>
                        <a:pt x="1050" y="2286"/>
                      </a:cubicBezTo>
                      <a:cubicBezTo>
                        <a:pt x="1062" y="2188"/>
                        <a:pt x="1105" y="2122"/>
                        <a:pt x="1171" y="2046"/>
                      </a:cubicBezTo>
                      <a:cubicBezTo>
                        <a:pt x="1237" y="2166"/>
                        <a:pt x="1248" y="2286"/>
                        <a:pt x="1258" y="2417"/>
                      </a:cubicBezTo>
                      <a:lnTo>
                        <a:pt x="1258" y="2417"/>
                      </a:lnTo>
                      <a:cubicBezTo>
                        <a:pt x="1258" y="2429"/>
                        <a:pt x="1258" y="2429"/>
                        <a:pt x="1258" y="2429"/>
                      </a:cubicBezTo>
                      <a:cubicBezTo>
                        <a:pt x="1248" y="2439"/>
                        <a:pt x="1258" y="2450"/>
                        <a:pt x="1269" y="2439"/>
                      </a:cubicBezTo>
                      <a:cubicBezTo>
                        <a:pt x="1269" y="2439"/>
                        <a:pt x="1269" y="2439"/>
                        <a:pt x="1269" y="2429"/>
                      </a:cubicBezTo>
                      <a:cubicBezTo>
                        <a:pt x="1280" y="2439"/>
                        <a:pt x="1280" y="2429"/>
                        <a:pt x="1291" y="2429"/>
                      </a:cubicBezTo>
                      <a:cubicBezTo>
                        <a:pt x="1291" y="2417"/>
                        <a:pt x="1291" y="2406"/>
                        <a:pt x="1291" y="2406"/>
                      </a:cubicBezTo>
                      <a:cubicBezTo>
                        <a:pt x="1324" y="2330"/>
                        <a:pt x="1346" y="2254"/>
                        <a:pt x="1357" y="2177"/>
                      </a:cubicBezTo>
                      <a:cubicBezTo>
                        <a:pt x="1390" y="2067"/>
                        <a:pt x="1423" y="1969"/>
                        <a:pt x="1477" y="1882"/>
                      </a:cubicBezTo>
                      <a:cubicBezTo>
                        <a:pt x="1587" y="1696"/>
                        <a:pt x="1750" y="1564"/>
                        <a:pt x="1947" y="1510"/>
                      </a:cubicBezTo>
                      <a:cubicBezTo>
                        <a:pt x="1849" y="1586"/>
                        <a:pt x="1750" y="1663"/>
                        <a:pt x="1696" y="1783"/>
                      </a:cubicBezTo>
                      <a:cubicBezTo>
                        <a:pt x="1630" y="1936"/>
                        <a:pt x="1707" y="2100"/>
                        <a:pt x="1696" y="2254"/>
                      </a:cubicBezTo>
                      <a:cubicBezTo>
                        <a:pt x="1685" y="2264"/>
                        <a:pt x="1696" y="2264"/>
                        <a:pt x="1696" y="2275"/>
                      </a:cubicBezTo>
                      <a:cubicBezTo>
                        <a:pt x="1707" y="2275"/>
                        <a:pt x="1729" y="2275"/>
                        <a:pt x="1729" y="2264"/>
                      </a:cubicBezTo>
                      <a:cubicBezTo>
                        <a:pt x="1729" y="2254"/>
                        <a:pt x="1729" y="2254"/>
                        <a:pt x="1729" y="2242"/>
                      </a:cubicBezTo>
                      <a:cubicBezTo>
                        <a:pt x="1860" y="2122"/>
                        <a:pt x="1882" y="1936"/>
                        <a:pt x="2024" y="1816"/>
                      </a:cubicBezTo>
                      <a:cubicBezTo>
                        <a:pt x="2155" y="1696"/>
                        <a:pt x="2385" y="1729"/>
                        <a:pt x="2505" y="1586"/>
                      </a:cubicBezTo>
                      <a:cubicBezTo>
                        <a:pt x="2494" y="1663"/>
                        <a:pt x="2516" y="1739"/>
                        <a:pt x="2571" y="1794"/>
                      </a:cubicBezTo>
                      <a:cubicBezTo>
                        <a:pt x="2669" y="1882"/>
                        <a:pt x="2965" y="1925"/>
                        <a:pt x="2866" y="2100"/>
                      </a:cubicBezTo>
                      <a:cubicBezTo>
                        <a:pt x="2866" y="2111"/>
                        <a:pt x="2866" y="2111"/>
                        <a:pt x="2866" y="2122"/>
                      </a:cubicBezTo>
                      <a:lnTo>
                        <a:pt x="2866" y="2122"/>
                      </a:lnTo>
                      <a:cubicBezTo>
                        <a:pt x="2855" y="2133"/>
                        <a:pt x="2877" y="2144"/>
                        <a:pt x="2877" y="2133"/>
                      </a:cubicBezTo>
                      <a:cubicBezTo>
                        <a:pt x="2975" y="2035"/>
                        <a:pt x="3041" y="1925"/>
                        <a:pt x="3041" y="1783"/>
                      </a:cubicBezTo>
                      <a:cubicBezTo>
                        <a:pt x="3030" y="1674"/>
                        <a:pt x="2987" y="1554"/>
                        <a:pt x="2910" y="1488"/>
                      </a:cubicBezTo>
                      <a:cubicBezTo>
                        <a:pt x="3030" y="1488"/>
                        <a:pt x="3129" y="1532"/>
                        <a:pt x="3216" y="1619"/>
                      </a:cubicBezTo>
                      <a:cubicBezTo>
                        <a:pt x="3293" y="1685"/>
                        <a:pt x="3337" y="1783"/>
                        <a:pt x="3413" y="1860"/>
                      </a:cubicBezTo>
                      <a:cubicBezTo>
                        <a:pt x="3544" y="1980"/>
                        <a:pt x="3741" y="1947"/>
                        <a:pt x="3883" y="1860"/>
                      </a:cubicBezTo>
                      <a:cubicBezTo>
                        <a:pt x="3894" y="1849"/>
                        <a:pt x="3883" y="1838"/>
                        <a:pt x="3883" y="1838"/>
                      </a:cubicBezTo>
                      <a:cubicBezTo>
                        <a:pt x="3872" y="1838"/>
                        <a:pt x="3872" y="1838"/>
                        <a:pt x="3872" y="1838"/>
                      </a:cubicBezTo>
                      <a:cubicBezTo>
                        <a:pt x="3818" y="1838"/>
                        <a:pt x="3752" y="1827"/>
                        <a:pt x="3708" y="1783"/>
                      </a:cubicBezTo>
                      <a:cubicBezTo>
                        <a:pt x="3665" y="1729"/>
                        <a:pt x="3675" y="1663"/>
                        <a:pt x="3665" y="1597"/>
                      </a:cubicBezTo>
                      <a:cubicBezTo>
                        <a:pt x="3665" y="1597"/>
                        <a:pt x="3665" y="1597"/>
                        <a:pt x="3665" y="1586"/>
                      </a:cubicBezTo>
                      <a:cubicBezTo>
                        <a:pt x="3862" y="1619"/>
                        <a:pt x="4004" y="1794"/>
                        <a:pt x="4212" y="1783"/>
                      </a:cubicBezTo>
                      <a:cubicBezTo>
                        <a:pt x="4375" y="1772"/>
                        <a:pt x="4518" y="1663"/>
                        <a:pt x="4594" y="1532"/>
                      </a:cubicBezTo>
                      <a:cubicBezTo>
                        <a:pt x="4605" y="1521"/>
                        <a:pt x="4594" y="1521"/>
                        <a:pt x="4594" y="1510"/>
                      </a:cubicBezTo>
                      <a:cubicBezTo>
                        <a:pt x="4605" y="1510"/>
                        <a:pt x="4605" y="1499"/>
                        <a:pt x="4616" y="1499"/>
                      </a:cubicBezTo>
                      <a:cubicBezTo>
                        <a:pt x="4616" y="1488"/>
                        <a:pt x="4605" y="1477"/>
                        <a:pt x="4605" y="1488"/>
                      </a:cubicBezTo>
                    </a:path>
                  </a:pathLst>
                </a:custGeom>
                <a:solidFill>
                  <a:srgbClr val="1F37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51" name="Freeform 32">
                  <a:extLst>
                    <a:ext uri="{FF2B5EF4-FFF2-40B4-BE49-F238E27FC236}">
                      <a16:creationId xmlns:a16="http://schemas.microsoft.com/office/drawing/2014/main" xmlns="" id="{66FAB994-7876-0D49-9CFD-C1E72D8A793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7400" y="1925638"/>
                  <a:ext cx="1095375" cy="1127125"/>
                </a:xfrm>
                <a:custGeom>
                  <a:avLst/>
                  <a:gdLst>
                    <a:gd name="T0" fmla="*/ 2910 w 3042"/>
                    <a:gd name="T1" fmla="*/ 1838 h 3130"/>
                    <a:gd name="T2" fmla="*/ 2910 w 3042"/>
                    <a:gd name="T3" fmla="*/ 1838 h 3130"/>
                    <a:gd name="T4" fmla="*/ 2768 w 3042"/>
                    <a:gd name="T5" fmla="*/ 1630 h 3130"/>
                    <a:gd name="T6" fmla="*/ 2604 w 3042"/>
                    <a:gd name="T7" fmla="*/ 1182 h 3130"/>
                    <a:gd name="T8" fmla="*/ 2593 w 3042"/>
                    <a:gd name="T9" fmla="*/ 1160 h 3130"/>
                    <a:gd name="T10" fmla="*/ 1991 w 3042"/>
                    <a:gd name="T11" fmla="*/ 985 h 3130"/>
                    <a:gd name="T12" fmla="*/ 2571 w 3042"/>
                    <a:gd name="T13" fmla="*/ 667 h 3130"/>
                    <a:gd name="T14" fmla="*/ 3041 w 3042"/>
                    <a:gd name="T15" fmla="*/ 33 h 3130"/>
                    <a:gd name="T16" fmla="*/ 3041 w 3042"/>
                    <a:gd name="T17" fmla="*/ 33 h 3130"/>
                    <a:gd name="T18" fmla="*/ 3019 w 3042"/>
                    <a:gd name="T19" fmla="*/ 0 h 3130"/>
                    <a:gd name="T20" fmla="*/ 2997 w 3042"/>
                    <a:gd name="T21" fmla="*/ 11 h 3130"/>
                    <a:gd name="T22" fmla="*/ 2625 w 3042"/>
                    <a:gd name="T23" fmla="*/ 274 h 3130"/>
                    <a:gd name="T24" fmla="*/ 2155 w 3042"/>
                    <a:gd name="T25" fmla="*/ 307 h 3130"/>
                    <a:gd name="T26" fmla="*/ 1674 w 3042"/>
                    <a:gd name="T27" fmla="*/ 427 h 3130"/>
                    <a:gd name="T28" fmla="*/ 1685 w 3042"/>
                    <a:gd name="T29" fmla="*/ 44 h 3130"/>
                    <a:gd name="T30" fmla="*/ 1674 w 3042"/>
                    <a:gd name="T31" fmla="*/ 44 h 3130"/>
                    <a:gd name="T32" fmla="*/ 1663 w 3042"/>
                    <a:gd name="T33" fmla="*/ 55 h 3130"/>
                    <a:gd name="T34" fmla="*/ 941 w 3042"/>
                    <a:gd name="T35" fmla="*/ 558 h 3130"/>
                    <a:gd name="T36" fmla="*/ 821 w 3042"/>
                    <a:gd name="T37" fmla="*/ 1302 h 3130"/>
                    <a:gd name="T38" fmla="*/ 362 w 3042"/>
                    <a:gd name="T39" fmla="*/ 1466 h 3130"/>
                    <a:gd name="T40" fmla="*/ 219 w 3042"/>
                    <a:gd name="T41" fmla="*/ 1717 h 3130"/>
                    <a:gd name="T42" fmla="*/ 12 w 3042"/>
                    <a:gd name="T43" fmla="*/ 2056 h 3130"/>
                    <a:gd name="T44" fmla="*/ 0 w 3042"/>
                    <a:gd name="T45" fmla="*/ 2067 h 3130"/>
                    <a:gd name="T46" fmla="*/ 0 w 3042"/>
                    <a:gd name="T47" fmla="*/ 2079 h 3130"/>
                    <a:gd name="T48" fmla="*/ 373 w 3042"/>
                    <a:gd name="T49" fmla="*/ 2035 h 3130"/>
                    <a:gd name="T50" fmla="*/ 515 w 3042"/>
                    <a:gd name="T51" fmla="*/ 1904 h 3130"/>
                    <a:gd name="T52" fmla="*/ 755 w 3042"/>
                    <a:gd name="T53" fmla="*/ 1794 h 3130"/>
                    <a:gd name="T54" fmla="*/ 733 w 3042"/>
                    <a:gd name="T55" fmla="*/ 2406 h 3130"/>
                    <a:gd name="T56" fmla="*/ 887 w 3042"/>
                    <a:gd name="T57" fmla="*/ 2713 h 3130"/>
                    <a:gd name="T58" fmla="*/ 974 w 3042"/>
                    <a:gd name="T59" fmla="*/ 3117 h 3130"/>
                    <a:gd name="T60" fmla="*/ 985 w 3042"/>
                    <a:gd name="T61" fmla="*/ 3117 h 3130"/>
                    <a:gd name="T62" fmla="*/ 996 w 3042"/>
                    <a:gd name="T63" fmla="*/ 3117 h 3130"/>
                    <a:gd name="T64" fmla="*/ 1062 w 3042"/>
                    <a:gd name="T65" fmla="*/ 2604 h 3130"/>
                    <a:gd name="T66" fmla="*/ 1050 w 3042"/>
                    <a:gd name="T67" fmla="*/ 2286 h 3130"/>
                    <a:gd name="T68" fmla="*/ 1171 w 3042"/>
                    <a:gd name="T69" fmla="*/ 2046 h 3130"/>
                    <a:gd name="T70" fmla="*/ 1258 w 3042"/>
                    <a:gd name="T71" fmla="*/ 2417 h 3130"/>
                    <a:gd name="T72" fmla="*/ 1258 w 3042"/>
                    <a:gd name="T73" fmla="*/ 2417 h 3130"/>
                    <a:gd name="T74" fmla="*/ 1258 w 3042"/>
                    <a:gd name="T75" fmla="*/ 2429 h 3130"/>
                    <a:gd name="T76" fmla="*/ 1269 w 3042"/>
                    <a:gd name="T77" fmla="*/ 2439 h 3130"/>
                    <a:gd name="T78" fmla="*/ 1269 w 3042"/>
                    <a:gd name="T79" fmla="*/ 2429 h 3130"/>
                    <a:gd name="T80" fmla="*/ 1291 w 3042"/>
                    <a:gd name="T81" fmla="*/ 2429 h 3130"/>
                    <a:gd name="T82" fmla="*/ 1291 w 3042"/>
                    <a:gd name="T83" fmla="*/ 2406 h 3130"/>
                    <a:gd name="T84" fmla="*/ 1357 w 3042"/>
                    <a:gd name="T85" fmla="*/ 2177 h 3130"/>
                    <a:gd name="T86" fmla="*/ 1477 w 3042"/>
                    <a:gd name="T87" fmla="*/ 1882 h 3130"/>
                    <a:gd name="T88" fmla="*/ 1947 w 3042"/>
                    <a:gd name="T89" fmla="*/ 1510 h 3130"/>
                    <a:gd name="T90" fmla="*/ 1696 w 3042"/>
                    <a:gd name="T91" fmla="*/ 1783 h 3130"/>
                    <a:gd name="T92" fmla="*/ 1696 w 3042"/>
                    <a:gd name="T93" fmla="*/ 2254 h 3130"/>
                    <a:gd name="T94" fmla="*/ 1696 w 3042"/>
                    <a:gd name="T95" fmla="*/ 2275 h 3130"/>
                    <a:gd name="T96" fmla="*/ 1729 w 3042"/>
                    <a:gd name="T97" fmla="*/ 2264 h 3130"/>
                    <a:gd name="T98" fmla="*/ 1729 w 3042"/>
                    <a:gd name="T99" fmla="*/ 2242 h 3130"/>
                    <a:gd name="T100" fmla="*/ 2024 w 3042"/>
                    <a:gd name="T101" fmla="*/ 1816 h 3130"/>
                    <a:gd name="T102" fmla="*/ 2505 w 3042"/>
                    <a:gd name="T103" fmla="*/ 1586 h 3130"/>
                    <a:gd name="T104" fmla="*/ 2571 w 3042"/>
                    <a:gd name="T105" fmla="*/ 1794 h 3130"/>
                    <a:gd name="T106" fmla="*/ 2866 w 3042"/>
                    <a:gd name="T107" fmla="*/ 2100 h 3130"/>
                    <a:gd name="T108" fmla="*/ 2866 w 3042"/>
                    <a:gd name="T109" fmla="*/ 2122 h 3130"/>
                    <a:gd name="T110" fmla="*/ 2866 w 3042"/>
                    <a:gd name="T111" fmla="*/ 2122 h 3130"/>
                    <a:gd name="T112" fmla="*/ 2877 w 3042"/>
                    <a:gd name="T113" fmla="*/ 2133 h 3130"/>
                    <a:gd name="T114" fmla="*/ 2910 w 3042"/>
                    <a:gd name="T115" fmla="*/ 2100 h 3130"/>
                    <a:gd name="T116" fmla="*/ 2910 w 3042"/>
                    <a:gd name="T117" fmla="*/ 1838 h 3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042" h="3130">
                      <a:moveTo>
                        <a:pt x="2910" y="1838"/>
                      </a:moveTo>
                      <a:lnTo>
                        <a:pt x="2910" y="1838"/>
                      </a:lnTo>
                      <a:cubicBezTo>
                        <a:pt x="2877" y="1750"/>
                        <a:pt x="2822" y="1696"/>
                        <a:pt x="2768" y="1630"/>
                      </a:cubicBezTo>
                      <a:cubicBezTo>
                        <a:pt x="2680" y="1499"/>
                        <a:pt x="2604" y="1357"/>
                        <a:pt x="2604" y="1182"/>
                      </a:cubicBezTo>
                      <a:cubicBezTo>
                        <a:pt x="2604" y="1171"/>
                        <a:pt x="2604" y="1160"/>
                        <a:pt x="2593" y="1160"/>
                      </a:cubicBezTo>
                      <a:cubicBezTo>
                        <a:pt x="2418" y="1061"/>
                        <a:pt x="2199" y="996"/>
                        <a:pt x="1991" y="985"/>
                      </a:cubicBezTo>
                      <a:cubicBezTo>
                        <a:pt x="2210" y="930"/>
                        <a:pt x="2418" y="799"/>
                        <a:pt x="2571" y="667"/>
                      </a:cubicBezTo>
                      <a:cubicBezTo>
                        <a:pt x="2779" y="492"/>
                        <a:pt x="2932" y="274"/>
                        <a:pt x="3041" y="33"/>
                      </a:cubicBezTo>
                      <a:lnTo>
                        <a:pt x="3041" y="33"/>
                      </a:lnTo>
                      <a:cubicBezTo>
                        <a:pt x="3030" y="22"/>
                        <a:pt x="3030" y="11"/>
                        <a:pt x="3019" y="0"/>
                      </a:cubicBezTo>
                      <a:cubicBezTo>
                        <a:pt x="3019" y="0"/>
                        <a:pt x="2997" y="0"/>
                        <a:pt x="2997" y="11"/>
                      </a:cubicBezTo>
                      <a:cubicBezTo>
                        <a:pt x="2965" y="175"/>
                        <a:pt x="2779" y="241"/>
                        <a:pt x="2625" y="274"/>
                      </a:cubicBezTo>
                      <a:cubicBezTo>
                        <a:pt x="2472" y="307"/>
                        <a:pt x="2308" y="296"/>
                        <a:pt x="2155" y="307"/>
                      </a:cubicBezTo>
                      <a:cubicBezTo>
                        <a:pt x="1991" y="307"/>
                        <a:pt x="1816" y="339"/>
                        <a:pt x="1674" y="427"/>
                      </a:cubicBezTo>
                      <a:cubicBezTo>
                        <a:pt x="1740" y="307"/>
                        <a:pt x="1740" y="175"/>
                        <a:pt x="1685" y="44"/>
                      </a:cubicBezTo>
                      <a:lnTo>
                        <a:pt x="1674" y="44"/>
                      </a:lnTo>
                      <a:cubicBezTo>
                        <a:pt x="1663" y="44"/>
                        <a:pt x="1663" y="44"/>
                        <a:pt x="1663" y="55"/>
                      </a:cubicBezTo>
                      <a:cubicBezTo>
                        <a:pt x="1619" y="405"/>
                        <a:pt x="1160" y="383"/>
                        <a:pt x="941" y="558"/>
                      </a:cubicBezTo>
                      <a:cubicBezTo>
                        <a:pt x="733" y="733"/>
                        <a:pt x="733" y="1061"/>
                        <a:pt x="821" y="1302"/>
                      </a:cubicBezTo>
                      <a:cubicBezTo>
                        <a:pt x="657" y="1247"/>
                        <a:pt x="471" y="1324"/>
                        <a:pt x="362" y="1466"/>
                      </a:cubicBezTo>
                      <a:cubicBezTo>
                        <a:pt x="296" y="1532"/>
                        <a:pt x="252" y="1619"/>
                        <a:pt x="219" y="1717"/>
                      </a:cubicBezTo>
                      <a:cubicBezTo>
                        <a:pt x="175" y="1827"/>
                        <a:pt x="165" y="2035"/>
                        <a:pt x="12" y="2056"/>
                      </a:cubicBezTo>
                      <a:cubicBezTo>
                        <a:pt x="0" y="2056"/>
                        <a:pt x="0" y="2067"/>
                        <a:pt x="0" y="2067"/>
                      </a:cubicBezTo>
                      <a:lnTo>
                        <a:pt x="0" y="2079"/>
                      </a:lnTo>
                      <a:cubicBezTo>
                        <a:pt x="132" y="2111"/>
                        <a:pt x="252" y="2100"/>
                        <a:pt x="373" y="2035"/>
                      </a:cubicBezTo>
                      <a:cubicBezTo>
                        <a:pt x="427" y="2002"/>
                        <a:pt x="471" y="1958"/>
                        <a:pt x="515" y="1904"/>
                      </a:cubicBezTo>
                      <a:cubicBezTo>
                        <a:pt x="591" y="1838"/>
                        <a:pt x="657" y="1805"/>
                        <a:pt x="755" y="1794"/>
                      </a:cubicBezTo>
                      <a:cubicBezTo>
                        <a:pt x="679" y="1991"/>
                        <a:pt x="668" y="2210"/>
                        <a:pt x="733" y="2406"/>
                      </a:cubicBezTo>
                      <a:cubicBezTo>
                        <a:pt x="777" y="2516"/>
                        <a:pt x="843" y="2614"/>
                        <a:pt x="887" y="2713"/>
                      </a:cubicBezTo>
                      <a:cubicBezTo>
                        <a:pt x="952" y="2844"/>
                        <a:pt x="974" y="2975"/>
                        <a:pt x="974" y="3117"/>
                      </a:cubicBezTo>
                      <a:lnTo>
                        <a:pt x="985" y="3117"/>
                      </a:lnTo>
                      <a:cubicBezTo>
                        <a:pt x="985" y="3129"/>
                        <a:pt x="996" y="3129"/>
                        <a:pt x="996" y="3117"/>
                      </a:cubicBezTo>
                      <a:cubicBezTo>
                        <a:pt x="1105" y="2964"/>
                        <a:pt x="1083" y="2779"/>
                        <a:pt x="1062" y="2604"/>
                      </a:cubicBezTo>
                      <a:cubicBezTo>
                        <a:pt x="1050" y="2494"/>
                        <a:pt x="1029" y="2396"/>
                        <a:pt x="1050" y="2286"/>
                      </a:cubicBezTo>
                      <a:cubicBezTo>
                        <a:pt x="1062" y="2188"/>
                        <a:pt x="1105" y="2122"/>
                        <a:pt x="1171" y="2046"/>
                      </a:cubicBezTo>
                      <a:cubicBezTo>
                        <a:pt x="1237" y="2166"/>
                        <a:pt x="1248" y="2286"/>
                        <a:pt x="1258" y="2417"/>
                      </a:cubicBezTo>
                      <a:lnTo>
                        <a:pt x="1258" y="2417"/>
                      </a:lnTo>
                      <a:cubicBezTo>
                        <a:pt x="1258" y="2429"/>
                        <a:pt x="1258" y="2429"/>
                        <a:pt x="1258" y="2429"/>
                      </a:cubicBezTo>
                      <a:cubicBezTo>
                        <a:pt x="1248" y="2439"/>
                        <a:pt x="1258" y="2450"/>
                        <a:pt x="1269" y="2439"/>
                      </a:cubicBezTo>
                      <a:cubicBezTo>
                        <a:pt x="1269" y="2439"/>
                        <a:pt x="1269" y="2439"/>
                        <a:pt x="1269" y="2429"/>
                      </a:cubicBezTo>
                      <a:cubicBezTo>
                        <a:pt x="1280" y="2439"/>
                        <a:pt x="1280" y="2429"/>
                        <a:pt x="1291" y="2429"/>
                      </a:cubicBezTo>
                      <a:cubicBezTo>
                        <a:pt x="1291" y="2417"/>
                        <a:pt x="1291" y="2406"/>
                        <a:pt x="1291" y="2406"/>
                      </a:cubicBezTo>
                      <a:cubicBezTo>
                        <a:pt x="1324" y="2330"/>
                        <a:pt x="1346" y="2254"/>
                        <a:pt x="1357" y="2177"/>
                      </a:cubicBezTo>
                      <a:cubicBezTo>
                        <a:pt x="1390" y="2067"/>
                        <a:pt x="1423" y="1969"/>
                        <a:pt x="1477" y="1882"/>
                      </a:cubicBezTo>
                      <a:cubicBezTo>
                        <a:pt x="1587" y="1696"/>
                        <a:pt x="1750" y="1564"/>
                        <a:pt x="1947" y="1510"/>
                      </a:cubicBezTo>
                      <a:cubicBezTo>
                        <a:pt x="1849" y="1586"/>
                        <a:pt x="1750" y="1663"/>
                        <a:pt x="1696" y="1783"/>
                      </a:cubicBezTo>
                      <a:cubicBezTo>
                        <a:pt x="1630" y="1936"/>
                        <a:pt x="1707" y="2100"/>
                        <a:pt x="1696" y="2254"/>
                      </a:cubicBezTo>
                      <a:cubicBezTo>
                        <a:pt x="1685" y="2264"/>
                        <a:pt x="1696" y="2264"/>
                        <a:pt x="1696" y="2275"/>
                      </a:cubicBezTo>
                      <a:cubicBezTo>
                        <a:pt x="1707" y="2275"/>
                        <a:pt x="1729" y="2275"/>
                        <a:pt x="1729" y="2264"/>
                      </a:cubicBezTo>
                      <a:cubicBezTo>
                        <a:pt x="1729" y="2254"/>
                        <a:pt x="1729" y="2254"/>
                        <a:pt x="1729" y="2242"/>
                      </a:cubicBezTo>
                      <a:cubicBezTo>
                        <a:pt x="1860" y="2122"/>
                        <a:pt x="1882" y="1936"/>
                        <a:pt x="2024" y="1816"/>
                      </a:cubicBezTo>
                      <a:cubicBezTo>
                        <a:pt x="2155" y="1696"/>
                        <a:pt x="2385" y="1729"/>
                        <a:pt x="2505" y="1586"/>
                      </a:cubicBezTo>
                      <a:cubicBezTo>
                        <a:pt x="2494" y="1663"/>
                        <a:pt x="2516" y="1739"/>
                        <a:pt x="2571" y="1794"/>
                      </a:cubicBezTo>
                      <a:cubicBezTo>
                        <a:pt x="2669" y="1882"/>
                        <a:pt x="2965" y="1925"/>
                        <a:pt x="2866" y="2100"/>
                      </a:cubicBezTo>
                      <a:cubicBezTo>
                        <a:pt x="2866" y="2111"/>
                        <a:pt x="2866" y="2111"/>
                        <a:pt x="2866" y="2122"/>
                      </a:cubicBezTo>
                      <a:lnTo>
                        <a:pt x="2866" y="2122"/>
                      </a:lnTo>
                      <a:cubicBezTo>
                        <a:pt x="2855" y="2133"/>
                        <a:pt x="2877" y="2144"/>
                        <a:pt x="2877" y="2133"/>
                      </a:cubicBezTo>
                      <a:cubicBezTo>
                        <a:pt x="2888" y="2122"/>
                        <a:pt x="2899" y="2111"/>
                        <a:pt x="2910" y="2100"/>
                      </a:cubicBezTo>
                      <a:cubicBezTo>
                        <a:pt x="2932" y="2013"/>
                        <a:pt x="2943" y="1925"/>
                        <a:pt x="2910" y="1838"/>
                      </a:cubicBezTo>
                    </a:path>
                  </a:pathLst>
                </a:custGeom>
                <a:solidFill>
                  <a:srgbClr val="11295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</p:grpSp>
        </p:grp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xmlns="" id="{6F9B51C1-DE63-A34E-9577-19D01984421E}"/>
                </a:ext>
              </a:extLst>
            </p:cNvPr>
            <p:cNvGrpSpPr/>
            <p:nvPr/>
          </p:nvGrpSpPr>
          <p:grpSpPr>
            <a:xfrm>
              <a:off x="4377600" y="1772039"/>
              <a:ext cx="762241" cy="1274880"/>
              <a:chOff x="3619500" y="2473325"/>
              <a:chExt cx="630238" cy="1054100"/>
            </a:xfrm>
          </p:grpSpPr>
          <p:sp>
            <p:nvSpPr>
              <p:cNvPr id="27" name="Freeform 2">
                <a:extLst>
                  <a:ext uri="{FF2B5EF4-FFF2-40B4-BE49-F238E27FC236}">
                    <a16:creationId xmlns:a16="http://schemas.microsoft.com/office/drawing/2014/main" xmlns="" id="{2B15F154-618B-214E-9287-86A05A65F0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2050" y="2830513"/>
                <a:ext cx="508000" cy="696912"/>
              </a:xfrm>
              <a:custGeom>
                <a:avLst/>
                <a:gdLst>
                  <a:gd name="T0" fmla="*/ 1094 w 1412"/>
                  <a:gd name="T1" fmla="*/ 33 h 1937"/>
                  <a:gd name="T2" fmla="*/ 1094 w 1412"/>
                  <a:gd name="T3" fmla="*/ 33 h 1937"/>
                  <a:gd name="T4" fmla="*/ 864 w 1412"/>
                  <a:gd name="T5" fmla="*/ 55 h 1937"/>
                  <a:gd name="T6" fmla="*/ 689 w 1412"/>
                  <a:gd name="T7" fmla="*/ 317 h 1937"/>
                  <a:gd name="T8" fmla="*/ 339 w 1412"/>
                  <a:gd name="T9" fmla="*/ 919 h 1937"/>
                  <a:gd name="T10" fmla="*/ 33 w 1412"/>
                  <a:gd name="T11" fmla="*/ 1542 h 1937"/>
                  <a:gd name="T12" fmla="*/ 143 w 1412"/>
                  <a:gd name="T13" fmla="*/ 1728 h 1937"/>
                  <a:gd name="T14" fmla="*/ 481 w 1412"/>
                  <a:gd name="T15" fmla="*/ 1925 h 1937"/>
                  <a:gd name="T16" fmla="*/ 514 w 1412"/>
                  <a:gd name="T17" fmla="*/ 1914 h 1937"/>
                  <a:gd name="T18" fmla="*/ 996 w 1412"/>
                  <a:gd name="T19" fmla="*/ 1105 h 1937"/>
                  <a:gd name="T20" fmla="*/ 1302 w 1412"/>
                  <a:gd name="T21" fmla="*/ 350 h 1937"/>
                  <a:gd name="T22" fmla="*/ 1335 w 1412"/>
                  <a:gd name="T23" fmla="*/ 328 h 1937"/>
                  <a:gd name="T24" fmla="*/ 1094 w 1412"/>
                  <a:gd name="T25" fmla="*/ 33 h 1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1937">
                    <a:moveTo>
                      <a:pt x="1094" y="33"/>
                    </a:moveTo>
                    <a:lnTo>
                      <a:pt x="1094" y="33"/>
                    </a:lnTo>
                    <a:cubicBezTo>
                      <a:pt x="1018" y="11"/>
                      <a:pt x="930" y="0"/>
                      <a:pt x="864" y="55"/>
                    </a:cubicBezTo>
                    <a:cubicBezTo>
                      <a:pt x="799" y="120"/>
                      <a:pt x="744" y="230"/>
                      <a:pt x="689" y="317"/>
                    </a:cubicBezTo>
                    <a:cubicBezTo>
                      <a:pt x="569" y="514"/>
                      <a:pt x="449" y="722"/>
                      <a:pt x="339" y="919"/>
                    </a:cubicBezTo>
                    <a:cubicBezTo>
                      <a:pt x="230" y="1126"/>
                      <a:pt x="110" y="1334"/>
                      <a:pt x="33" y="1542"/>
                    </a:cubicBezTo>
                    <a:cubicBezTo>
                      <a:pt x="0" y="1640"/>
                      <a:pt x="77" y="1684"/>
                      <a:pt x="143" y="1728"/>
                    </a:cubicBezTo>
                    <a:cubicBezTo>
                      <a:pt x="252" y="1805"/>
                      <a:pt x="372" y="1870"/>
                      <a:pt x="481" y="1925"/>
                    </a:cubicBezTo>
                    <a:cubicBezTo>
                      <a:pt x="503" y="1936"/>
                      <a:pt x="514" y="1925"/>
                      <a:pt x="514" y="1914"/>
                    </a:cubicBezTo>
                    <a:cubicBezTo>
                      <a:pt x="700" y="1651"/>
                      <a:pt x="864" y="1389"/>
                      <a:pt x="996" y="1105"/>
                    </a:cubicBezTo>
                    <a:cubicBezTo>
                      <a:pt x="1127" y="853"/>
                      <a:pt x="1214" y="601"/>
                      <a:pt x="1302" y="350"/>
                    </a:cubicBezTo>
                    <a:cubicBezTo>
                      <a:pt x="1313" y="350"/>
                      <a:pt x="1324" y="339"/>
                      <a:pt x="1335" y="328"/>
                    </a:cubicBezTo>
                    <a:cubicBezTo>
                      <a:pt x="1411" y="164"/>
                      <a:pt x="1225" y="65"/>
                      <a:pt x="1094" y="33"/>
                    </a:cubicBezTo>
                  </a:path>
                </a:pathLst>
              </a:custGeom>
              <a:solidFill>
                <a:srgbClr val="EFB4B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grpSp>
            <p:nvGrpSpPr>
              <p:cNvPr id="28" name="Grupo 27">
                <a:extLst>
                  <a:ext uri="{FF2B5EF4-FFF2-40B4-BE49-F238E27FC236}">
                    <a16:creationId xmlns:a16="http://schemas.microsoft.com/office/drawing/2014/main" xmlns="" id="{431F47FA-9FAF-1843-A0CE-5E8D507DC9CA}"/>
                  </a:ext>
                </a:extLst>
              </p:cNvPr>
              <p:cNvGrpSpPr/>
              <p:nvPr/>
            </p:nvGrpSpPr>
            <p:grpSpPr>
              <a:xfrm>
                <a:off x="3779838" y="2473325"/>
                <a:ext cx="465137" cy="776288"/>
                <a:chOff x="3779838" y="2473325"/>
                <a:chExt cx="465137" cy="776288"/>
              </a:xfrm>
            </p:grpSpPr>
            <p:sp>
              <p:nvSpPr>
                <p:cNvPr id="31" name="Freeform 3">
                  <a:extLst>
                    <a:ext uri="{FF2B5EF4-FFF2-40B4-BE49-F238E27FC236}">
                      <a16:creationId xmlns:a16="http://schemas.microsoft.com/office/drawing/2014/main" xmlns="" id="{0E1384BD-599D-C34E-A940-A3918AC8D0B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9838" y="2473325"/>
                  <a:ext cx="465137" cy="776288"/>
                </a:xfrm>
                <a:custGeom>
                  <a:avLst/>
                  <a:gdLst>
                    <a:gd name="T0" fmla="*/ 1258 w 1292"/>
                    <a:gd name="T1" fmla="*/ 1596 h 2155"/>
                    <a:gd name="T2" fmla="*/ 1258 w 1292"/>
                    <a:gd name="T3" fmla="*/ 1596 h 2155"/>
                    <a:gd name="T4" fmla="*/ 1017 w 1292"/>
                    <a:gd name="T5" fmla="*/ 1312 h 2155"/>
                    <a:gd name="T6" fmla="*/ 722 w 1292"/>
                    <a:gd name="T7" fmla="*/ 1006 h 2155"/>
                    <a:gd name="T8" fmla="*/ 558 w 1292"/>
                    <a:gd name="T9" fmla="*/ 558 h 2155"/>
                    <a:gd name="T10" fmla="*/ 459 w 1292"/>
                    <a:gd name="T11" fmla="*/ 98 h 2155"/>
                    <a:gd name="T12" fmla="*/ 514 w 1292"/>
                    <a:gd name="T13" fmla="*/ 54 h 2155"/>
                    <a:gd name="T14" fmla="*/ 492 w 1292"/>
                    <a:gd name="T15" fmla="*/ 11 h 2155"/>
                    <a:gd name="T16" fmla="*/ 241 w 1292"/>
                    <a:gd name="T17" fmla="*/ 11 h 2155"/>
                    <a:gd name="T18" fmla="*/ 22 w 1292"/>
                    <a:gd name="T19" fmla="*/ 76 h 2155"/>
                    <a:gd name="T20" fmla="*/ 22 w 1292"/>
                    <a:gd name="T21" fmla="*/ 120 h 2155"/>
                    <a:gd name="T22" fmla="*/ 77 w 1292"/>
                    <a:gd name="T23" fmla="*/ 142 h 2155"/>
                    <a:gd name="T24" fmla="*/ 77 w 1292"/>
                    <a:gd name="T25" fmla="*/ 153 h 2155"/>
                    <a:gd name="T26" fmla="*/ 87 w 1292"/>
                    <a:gd name="T27" fmla="*/ 142 h 2155"/>
                    <a:gd name="T28" fmla="*/ 87 w 1292"/>
                    <a:gd name="T29" fmla="*/ 142 h 2155"/>
                    <a:gd name="T30" fmla="*/ 131 w 1292"/>
                    <a:gd name="T31" fmla="*/ 415 h 2155"/>
                    <a:gd name="T32" fmla="*/ 186 w 1292"/>
                    <a:gd name="T33" fmla="*/ 689 h 2155"/>
                    <a:gd name="T34" fmla="*/ 284 w 1292"/>
                    <a:gd name="T35" fmla="*/ 1214 h 2155"/>
                    <a:gd name="T36" fmla="*/ 241 w 1292"/>
                    <a:gd name="T37" fmla="*/ 1608 h 2155"/>
                    <a:gd name="T38" fmla="*/ 219 w 1292"/>
                    <a:gd name="T39" fmla="*/ 1815 h 2155"/>
                    <a:gd name="T40" fmla="*/ 197 w 1292"/>
                    <a:gd name="T41" fmla="*/ 2045 h 2155"/>
                    <a:gd name="T42" fmla="*/ 372 w 1292"/>
                    <a:gd name="T43" fmla="*/ 2078 h 2155"/>
                    <a:gd name="T44" fmla="*/ 787 w 1292"/>
                    <a:gd name="T45" fmla="*/ 1925 h 2155"/>
                    <a:gd name="T46" fmla="*/ 1214 w 1292"/>
                    <a:gd name="T47" fmla="*/ 1760 h 2155"/>
                    <a:gd name="T48" fmla="*/ 1258 w 1292"/>
                    <a:gd name="T49" fmla="*/ 1596 h 2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92" h="2155">
                      <a:moveTo>
                        <a:pt x="1258" y="1596"/>
                      </a:moveTo>
                      <a:lnTo>
                        <a:pt x="1258" y="1596"/>
                      </a:lnTo>
                      <a:cubicBezTo>
                        <a:pt x="1203" y="1487"/>
                        <a:pt x="1094" y="1400"/>
                        <a:pt x="1017" y="1312"/>
                      </a:cubicBezTo>
                      <a:cubicBezTo>
                        <a:pt x="919" y="1214"/>
                        <a:pt x="809" y="1115"/>
                        <a:pt x="722" y="1006"/>
                      </a:cubicBezTo>
                      <a:cubicBezTo>
                        <a:pt x="624" y="875"/>
                        <a:pt x="591" y="721"/>
                        <a:pt x="558" y="558"/>
                      </a:cubicBezTo>
                      <a:cubicBezTo>
                        <a:pt x="525" y="404"/>
                        <a:pt x="492" y="251"/>
                        <a:pt x="459" y="98"/>
                      </a:cubicBezTo>
                      <a:cubicBezTo>
                        <a:pt x="481" y="98"/>
                        <a:pt x="503" y="76"/>
                        <a:pt x="514" y="54"/>
                      </a:cubicBezTo>
                      <a:cubicBezTo>
                        <a:pt x="525" y="43"/>
                        <a:pt x="514" y="21"/>
                        <a:pt x="492" y="11"/>
                      </a:cubicBezTo>
                      <a:cubicBezTo>
                        <a:pt x="416" y="0"/>
                        <a:pt x="328" y="0"/>
                        <a:pt x="241" y="11"/>
                      </a:cubicBezTo>
                      <a:cubicBezTo>
                        <a:pt x="175" y="21"/>
                        <a:pt x="87" y="33"/>
                        <a:pt x="22" y="76"/>
                      </a:cubicBezTo>
                      <a:cubicBezTo>
                        <a:pt x="11" y="87"/>
                        <a:pt x="0" y="109"/>
                        <a:pt x="22" y="120"/>
                      </a:cubicBezTo>
                      <a:cubicBezTo>
                        <a:pt x="33" y="142"/>
                        <a:pt x="55" y="142"/>
                        <a:pt x="77" y="142"/>
                      </a:cubicBezTo>
                      <a:cubicBezTo>
                        <a:pt x="77" y="153"/>
                        <a:pt x="77" y="153"/>
                        <a:pt x="77" y="153"/>
                      </a:cubicBezTo>
                      <a:lnTo>
                        <a:pt x="87" y="142"/>
                      </a:lnTo>
                      <a:lnTo>
                        <a:pt x="87" y="142"/>
                      </a:lnTo>
                      <a:cubicBezTo>
                        <a:pt x="109" y="240"/>
                        <a:pt x="120" y="328"/>
                        <a:pt x="131" y="415"/>
                      </a:cubicBezTo>
                      <a:cubicBezTo>
                        <a:pt x="153" y="503"/>
                        <a:pt x="164" y="601"/>
                        <a:pt x="186" y="689"/>
                      </a:cubicBezTo>
                      <a:cubicBezTo>
                        <a:pt x="219" y="864"/>
                        <a:pt x="252" y="1039"/>
                        <a:pt x="284" y="1214"/>
                      </a:cubicBezTo>
                      <a:cubicBezTo>
                        <a:pt x="262" y="1345"/>
                        <a:pt x="252" y="1476"/>
                        <a:pt x="241" y="1608"/>
                      </a:cubicBezTo>
                      <a:cubicBezTo>
                        <a:pt x="230" y="1673"/>
                        <a:pt x="219" y="1750"/>
                        <a:pt x="219" y="1815"/>
                      </a:cubicBezTo>
                      <a:cubicBezTo>
                        <a:pt x="208" y="1892"/>
                        <a:pt x="197" y="1968"/>
                        <a:pt x="197" y="2045"/>
                      </a:cubicBezTo>
                      <a:cubicBezTo>
                        <a:pt x="197" y="2154"/>
                        <a:pt x="306" y="2100"/>
                        <a:pt x="372" y="2078"/>
                      </a:cubicBezTo>
                      <a:cubicBezTo>
                        <a:pt x="514" y="2023"/>
                        <a:pt x="656" y="1968"/>
                        <a:pt x="787" y="1925"/>
                      </a:cubicBezTo>
                      <a:cubicBezTo>
                        <a:pt x="930" y="1870"/>
                        <a:pt x="1072" y="1826"/>
                        <a:pt x="1214" y="1760"/>
                      </a:cubicBezTo>
                      <a:cubicBezTo>
                        <a:pt x="1291" y="1728"/>
                        <a:pt x="1291" y="1673"/>
                        <a:pt x="1258" y="159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32" name="Freeform 4">
                  <a:extLst>
                    <a:ext uri="{FF2B5EF4-FFF2-40B4-BE49-F238E27FC236}">
                      <a16:creationId xmlns:a16="http://schemas.microsoft.com/office/drawing/2014/main" xmlns="" id="{1E67CDAF-FE52-7247-83E5-047EB504FB6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75088" y="2487613"/>
                  <a:ext cx="327025" cy="701675"/>
                </a:xfrm>
                <a:custGeom>
                  <a:avLst/>
                  <a:gdLst>
                    <a:gd name="T0" fmla="*/ 854 w 909"/>
                    <a:gd name="T1" fmla="*/ 1510 h 1948"/>
                    <a:gd name="T2" fmla="*/ 854 w 909"/>
                    <a:gd name="T3" fmla="*/ 1510 h 1948"/>
                    <a:gd name="T4" fmla="*/ 843 w 909"/>
                    <a:gd name="T5" fmla="*/ 1499 h 1948"/>
                    <a:gd name="T6" fmla="*/ 788 w 909"/>
                    <a:gd name="T7" fmla="*/ 1433 h 1948"/>
                    <a:gd name="T8" fmla="*/ 591 w 909"/>
                    <a:gd name="T9" fmla="*/ 1236 h 1948"/>
                    <a:gd name="T10" fmla="*/ 307 w 909"/>
                    <a:gd name="T11" fmla="*/ 788 h 1948"/>
                    <a:gd name="T12" fmla="*/ 307 w 909"/>
                    <a:gd name="T13" fmla="*/ 788 h 1948"/>
                    <a:gd name="T14" fmla="*/ 285 w 909"/>
                    <a:gd name="T15" fmla="*/ 690 h 1948"/>
                    <a:gd name="T16" fmla="*/ 175 w 909"/>
                    <a:gd name="T17" fmla="*/ 186 h 1948"/>
                    <a:gd name="T18" fmla="*/ 99 w 909"/>
                    <a:gd name="T19" fmla="*/ 0 h 1948"/>
                    <a:gd name="T20" fmla="*/ 99 w 909"/>
                    <a:gd name="T21" fmla="*/ 208 h 1948"/>
                    <a:gd name="T22" fmla="*/ 99 w 909"/>
                    <a:gd name="T23" fmla="*/ 208 h 1948"/>
                    <a:gd name="T24" fmla="*/ 110 w 909"/>
                    <a:gd name="T25" fmla="*/ 318 h 1948"/>
                    <a:gd name="T26" fmla="*/ 110 w 909"/>
                    <a:gd name="T27" fmla="*/ 580 h 1948"/>
                    <a:gd name="T28" fmla="*/ 33 w 909"/>
                    <a:gd name="T29" fmla="*/ 755 h 1948"/>
                    <a:gd name="T30" fmla="*/ 44 w 909"/>
                    <a:gd name="T31" fmla="*/ 941 h 1948"/>
                    <a:gd name="T32" fmla="*/ 44 w 909"/>
                    <a:gd name="T33" fmla="*/ 941 h 1948"/>
                    <a:gd name="T34" fmla="*/ 44 w 909"/>
                    <a:gd name="T35" fmla="*/ 1346 h 1948"/>
                    <a:gd name="T36" fmla="*/ 12 w 909"/>
                    <a:gd name="T37" fmla="*/ 1860 h 1948"/>
                    <a:gd name="T38" fmla="*/ 0 w 909"/>
                    <a:gd name="T39" fmla="*/ 1871 h 1948"/>
                    <a:gd name="T40" fmla="*/ 0 w 909"/>
                    <a:gd name="T41" fmla="*/ 1903 h 1948"/>
                    <a:gd name="T42" fmla="*/ 22 w 909"/>
                    <a:gd name="T43" fmla="*/ 1936 h 1948"/>
                    <a:gd name="T44" fmla="*/ 99 w 909"/>
                    <a:gd name="T45" fmla="*/ 1936 h 1948"/>
                    <a:gd name="T46" fmla="*/ 274 w 909"/>
                    <a:gd name="T47" fmla="*/ 1860 h 1948"/>
                    <a:gd name="T48" fmla="*/ 471 w 909"/>
                    <a:gd name="T49" fmla="*/ 1794 h 1948"/>
                    <a:gd name="T50" fmla="*/ 832 w 909"/>
                    <a:gd name="T51" fmla="*/ 1663 h 1948"/>
                    <a:gd name="T52" fmla="*/ 854 w 909"/>
                    <a:gd name="T53" fmla="*/ 1510 h 19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9" h="1948">
                      <a:moveTo>
                        <a:pt x="854" y="1510"/>
                      </a:moveTo>
                      <a:lnTo>
                        <a:pt x="854" y="1510"/>
                      </a:lnTo>
                      <a:lnTo>
                        <a:pt x="843" y="1499"/>
                      </a:lnTo>
                      <a:cubicBezTo>
                        <a:pt x="832" y="1477"/>
                        <a:pt x="810" y="1455"/>
                        <a:pt x="788" y="1433"/>
                      </a:cubicBezTo>
                      <a:cubicBezTo>
                        <a:pt x="733" y="1367"/>
                        <a:pt x="657" y="1302"/>
                        <a:pt x="591" y="1236"/>
                      </a:cubicBezTo>
                      <a:cubicBezTo>
                        <a:pt x="471" y="1105"/>
                        <a:pt x="362" y="963"/>
                        <a:pt x="307" y="788"/>
                      </a:cubicBezTo>
                      <a:lnTo>
                        <a:pt x="307" y="788"/>
                      </a:lnTo>
                      <a:cubicBezTo>
                        <a:pt x="307" y="755"/>
                        <a:pt x="296" y="722"/>
                        <a:pt x="285" y="690"/>
                      </a:cubicBezTo>
                      <a:cubicBezTo>
                        <a:pt x="252" y="525"/>
                        <a:pt x="219" y="361"/>
                        <a:pt x="175" y="186"/>
                      </a:cubicBezTo>
                      <a:cubicBezTo>
                        <a:pt x="175" y="132"/>
                        <a:pt x="187" y="0"/>
                        <a:pt x="99" y="0"/>
                      </a:cubicBezTo>
                      <a:cubicBezTo>
                        <a:pt x="12" y="11"/>
                        <a:pt x="88" y="165"/>
                        <a:pt x="99" y="208"/>
                      </a:cubicBezTo>
                      <a:lnTo>
                        <a:pt x="99" y="208"/>
                      </a:lnTo>
                      <a:cubicBezTo>
                        <a:pt x="99" y="241"/>
                        <a:pt x="99" y="274"/>
                        <a:pt x="110" y="318"/>
                      </a:cubicBezTo>
                      <a:cubicBezTo>
                        <a:pt x="121" y="405"/>
                        <a:pt x="132" y="492"/>
                        <a:pt x="110" y="580"/>
                      </a:cubicBezTo>
                      <a:cubicBezTo>
                        <a:pt x="99" y="646"/>
                        <a:pt x="55" y="690"/>
                        <a:pt x="33" y="755"/>
                      </a:cubicBezTo>
                      <a:cubicBezTo>
                        <a:pt x="22" y="810"/>
                        <a:pt x="33" y="875"/>
                        <a:pt x="44" y="941"/>
                      </a:cubicBezTo>
                      <a:lnTo>
                        <a:pt x="44" y="941"/>
                      </a:lnTo>
                      <a:cubicBezTo>
                        <a:pt x="44" y="1072"/>
                        <a:pt x="44" y="1215"/>
                        <a:pt x="44" y="1346"/>
                      </a:cubicBezTo>
                      <a:cubicBezTo>
                        <a:pt x="55" y="1521"/>
                        <a:pt x="55" y="1696"/>
                        <a:pt x="12" y="1860"/>
                      </a:cubicBezTo>
                      <a:cubicBezTo>
                        <a:pt x="12" y="1871"/>
                        <a:pt x="0" y="1871"/>
                        <a:pt x="0" y="1871"/>
                      </a:cubicBezTo>
                      <a:cubicBezTo>
                        <a:pt x="0" y="1892"/>
                        <a:pt x="0" y="1903"/>
                        <a:pt x="0" y="1903"/>
                      </a:cubicBezTo>
                      <a:cubicBezTo>
                        <a:pt x="0" y="1925"/>
                        <a:pt x="12" y="1936"/>
                        <a:pt x="22" y="1936"/>
                      </a:cubicBezTo>
                      <a:cubicBezTo>
                        <a:pt x="44" y="1947"/>
                        <a:pt x="77" y="1947"/>
                        <a:pt x="99" y="1936"/>
                      </a:cubicBezTo>
                      <a:cubicBezTo>
                        <a:pt x="165" y="1925"/>
                        <a:pt x="219" y="1892"/>
                        <a:pt x="274" y="1860"/>
                      </a:cubicBezTo>
                      <a:cubicBezTo>
                        <a:pt x="340" y="1838"/>
                        <a:pt x="405" y="1816"/>
                        <a:pt x="471" y="1794"/>
                      </a:cubicBezTo>
                      <a:cubicBezTo>
                        <a:pt x="591" y="1750"/>
                        <a:pt x="712" y="1717"/>
                        <a:pt x="832" y="1663"/>
                      </a:cubicBezTo>
                      <a:cubicBezTo>
                        <a:pt x="908" y="1641"/>
                        <a:pt x="887" y="1575"/>
                        <a:pt x="854" y="1510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 dirty="0"/>
                </a:p>
              </p:txBody>
            </p:sp>
          </p:grpSp>
          <p:sp>
            <p:nvSpPr>
              <p:cNvPr id="29" name="Freeform 5">
                <a:extLst>
                  <a:ext uri="{FF2B5EF4-FFF2-40B4-BE49-F238E27FC236}">
                    <a16:creationId xmlns:a16="http://schemas.microsoft.com/office/drawing/2014/main" xmlns="" id="{6118BD73-B240-DB4C-93AF-C545865FB8B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9500" y="2800350"/>
                <a:ext cx="323850" cy="630238"/>
              </a:xfrm>
              <a:custGeom>
                <a:avLst/>
                <a:gdLst>
                  <a:gd name="T0" fmla="*/ 885 w 898"/>
                  <a:gd name="T1" fmla="*/ 371 h 1751"/>
                  <a:gd name="T2" fmla="*/ 885 w 898"/>
                  <a:gd name="T3" fmla="*/ 371 h 1751"/>
                  <a:gd name="T4" fmla="*/ 820 w 898"/>
                  <a:gd name="T5" fmla="*/ 76 h 1751"/>
                  <a:gd name="T6" fmla="*/ 689 w 898"/>
                  <a:gd name="T7" fmla="*/ 65 h 1751"/>
                  <a:gd name="T8" fmla="*/ 634 w 898"/>
                  <a:gd name="T9" fmla="*/ 218 h 1751"/>
                  <a:gd name="T10" fmla="*/ 568 w 898"/>
                  <a:gd name="T11" fmla="*/ 404 h 1751"/>
                  <a:gd name="T12" fmla="*/ 404 w 898"/>
                  <a:gd name="T13" fmla="*/ 765 h 1751"/>
                  <a:gd name="T14" fmla="*/ 10 w 898"/>
                  <a:gd name="T15" fmla="*/ 1552 h 1751"/>
                  <a:gd name="T16" fmla="*/ 22 w 898"/>
                  <a:gd name="T17" fmla="*/ 1563 h 1751"/>
                  <a:gd name="T18" fmla="*/ 306 w 898"/>
                  <a:gd name="T19" fmla="*/ 1727 h 1751"/>
                  <a:gd name="T20" fmla="*/ 339 w 898"/>
                  <a:gd name="T21" fmla="*/ 1727 h 1751"/>
                  <a:gd name="T22" fmla="*/ 350 w 898"/>
                  <a:gd name="T23" fmla="*/ 1717 h 1751"/>
                  <a:gd name="T24" fmla="*/ 732 w 898"/>
                  <a:gd name="T25" fmla="*/ 1060 h 1751"/>
                  <a:gd name="T26" fmla="*/ 885 w 898"/>
                  <a:gd name="T27" fmla="*/ 371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8" h="1751">
                    <a:moveTo>
                      <a:pt x="885" y="371"/>
                    </a:moveTo>
                    <a:lnTo>
                      <a:pt x="885" y="371"/>
                    </a:lnTo>
                    <a:cubicBezTo>
                      <a:pt x="885" y="273"/>
                      <a:pt x="875" y="163"/>
                      <a:pt x="820" y="76"/>
                    </a:cubicBezTo>
                    <a:cubicBezTo>
                      <a:pt x="787" y="32"/>
                      <a:pt x="732" y="0"/>
                      <a:pt x="689" y="65"/>
                    </a:cubicBezTo>
                    <a:cubicBezTo>
                      <a:pt x="667" y="109"/>
                      <a:pt x="656" y="163"/>
                      <a:pt x="634" y="218"/>
                    </a:cubicBezTo>
                    <a:cubicBezTo>
                      <a:pt x="612" y="273"/>
                      <a:pt x="590" y="338"/>
                      <a:pt x="568" y="404"/>
                    </a:cubicBezTo>
                    <a:cubicBezTo>
                      <a:pt x="514" y="525"/>
                      <a:pt x="459" y="645"/>
                      <a:pt x="404" y="765"/>
                    </a:cubicBezTo>
                    <a:cubicBezTo>
                      <a:pt x="284" y="1038"/>
                      <a:pt x="153" y="1301"/>
                      <a:pt x="10" y="1552"/>
                    </a:cubicBezTo>
                    <a:cubicBezTo>
                      <a:pt x="0" y="1563"/>
                      <a:pt x="10" y="1575"/>
                      <a:pt x="22" y="1563"/>
                    </a:cubicBezTo>
                    <a:cubicBezTo>
                      <a:pt x="131" y="1596"/>
                      <a:pt x="218" y="1673"/>
                      <a:pt x="306" y="1727"/>
                    </a:cubicBezTo>
                    <a:cubicBezTo>
                      <a:pt x="317" y="1738"/>
                      <a:pt x="339" y="1750"/>
                      <a:pt x="339" y="1727"/>
                    </a:cubicBezTo>
                    <a:cubicBezTo>
                      <a:pt x="350" y="1727"/>
                      <a:pt x="350" y="1727"/>
                      <a:pt x="350" y="1717"/>
                    </a:cubicBezTo>
                    <a:cubicBezTo>
                      <a:pt x="492" y="1509"/>
                      <a:pt x="623" y="1290"/>
                      <a:pt x="732" y="1060"/>
                    </a:cubicBezTo>
                    <a:cubicBezTo>
                      <a:pt x="842" y="842"/>
                      <a:pt x="897" y="612"/>
                      <a:pt x="885" y="371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30" name="Freeform 35">
                <a:extLst>
                  <a:ext uri="{FF2B5EF4-FFF2-40B4-BE49-F238E27FC236}">
                    <a16:creationId xmlns:a16="http://schemas.microsoft.com/office/drawing/2014/main" xmlns="" id="{536FDC89-BA35-D84C-81D9-25A63AC4A47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1450" y="2700338"/>
                <a:ext cx="268288" cy="319087"/>
              </a:xfrm>
              <a:custGeom>
                <a:avLst/>
                <a:gdLst>
                  <a:gd name="T0" fmla="*/ 744 w 745"/>
                  <a:gd name="T1" fmla="*/ 361 h 887"/>
                  <a:gd name="T2" fmla="*/ 744 w 745"/>
                  <a:gd name="T3" fmla="*/ 361 h 887"/>
                  <a:gd name="T4" fmla="*/ 612 w 745"/>
                  <a:gd name="T5" fmla="*/ 350 h 887"/>
                  <a:gd name="T6" fmla="*/ 612 w 745"/>
                  <a:gd name="T7" fmla="*/ 142 h 887"/>
                  <a:gd name="T8" fmla="*/ 416 w 745"/>
                  <a:gd name="T9" fmla="*/ 164 h 887"/>
                  <a:gd name="T10" fmla="*/ 350 w 745"/>
                  <a:gd name="T11" fmla="*/ 55 h 887"/>
                  <a:gd name="T12" fmla="*/ 328 w 745"/>
                  <a:gd name="T13" fmla="*/ 44 h 887"/>
                  <a:gd name="T14" fmla="*/ 22 w 745"/>
                  <a:gd name="T15" fmla="*/ 503 h 887"/>
                  <a:gd name="T16" fmla="*/ 22 w 745"/>
                  <a:gd name="T17" fmla="*/ 612 h 887"/>
                  <a:gd name="T18" fmla="*/ 109 w 745"/>
                  <a:gd name="T19" fmla="*/ 601 h 887"/>
                  <a:gd name="T20" fmla="*/ 219 w 745"/>
                  <a:gd name="T21" fmla="*/ 514 h 887"/>
                  <a:gd name="T22" fmla="*/ 208 w 745"/>
                  <a:gd name="T23" fmla="*/ 700 h 887"/>
                  <a:gd name="T24" fmla="*/ 416 w 745"/>
                  <a:gd name="T25" fmla="*/ 580 h 887"/>
                  <a:gd name="T26" fmla="*/ 394 w 745"/>
                  <a:gd name="T27" fmla="*/ 700 h 887"/>
                  <a:gd name="T28" fmla="*/ 404 w 745"/>
                  <a:gd name="T29" fmla="*/ 820 h 887"/>
                  <a:gd name="T30" fmla="*/ 601 w 745"/>
                  <a:gd name="T31" fmla="*/ 689 h 887"/>
                  <a:gd name="T32" fmla="*/ 689 w 745"/>
                  <a:gd name="T33" fmla="*/ 536 h 887"/>
                  <a:gd name="T34" fmla="*/ 744 w 745"/>
                  <a:gd name="T35" fmla="*/ 361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5" h="887">
                    <a:moveTo>
                      <a:pt x="744" y="361"/>
                    </a:moveTo>
                    <a:lnTo>
                      <a:pt x="744" y="361"/>
                    </a:lnTo>
                    <a:cubicBezTo>
                      <a:pt x="733" y="295"/>
                      <a:pt x="667" y="317"/>
                      <a:pt x="612" y="350"/>
                    </a:cubicBezTo>
                    <a:cubicBezTo>
                      <a:pt x="645" y="284"/>
                      <a:pt x="667" y="197"/>
                      <a:pt x="612" y="142"/>
                    </a:cubicBezTo>
                    <a:cubicBezTo>
                      <a:pt x="558" y="87"/>
                      <a:pt x="481" y="120"/>
                      <a:pt x="416" y="164"/>
                    </a:cubicBezTo>
                    <a:cubicBezTo>
                      <a:pt x="416" y="120"/>
                      <a:pt x="404" y="76"/>
                      <a:pt x="350" y="55"/>
                    </a:cubicBezTo>
                    <a:cubicBezTo>
                      <a:pt x="350" y="44"/>
                      <a:pt x="339" y="44"/>
                      <a:pt x="328" y="44"/>
                    </a:cubicBezTo>
                    <a:cubicBezTo>
                      <a:pt x="186" y="0"/>
                      <a:pt x="44" y="426"/>
                      <a:pt x="22" y="503"/>
                    </a:cubicBezTo>
                    <a:cubicBezTo>
                      <a:pt x="11" y="536"/>
                      <a:pt x="0" y="580"/>
                      <a:pt x="22" y="612"/>
                    </a:cubicBezTo>
                    <a:cubicBezTo>
                      <a:pt x="44" y="634"/>
                      <a:pt x="76" y="624"/>
                      <a:pt x="109" y="601"/>
                    </a:cubicBezTo>
                    <a:cubicBezTo>
                      <a:pt x="142" y="580"/>
                      <a:pt x="186" y="547"/>
                      <a:pt x="219" y="514"/>
                    </a:cubicBezTo>
                    <a:cubicBezTo>
                      <a:pt x="197" y="569"/>
                      <a:pt x="164" y="656"/>
                      <a:pt x="208" y="700"/>
                    </a:cubicBezTo>
                    <a:cubicBezTo>
                      <a:pt x="262" y="766"/>
                      <a:pt x="350" y="678"/>
                      <a:pt x="416" y="580"/>
                    </a:cubicBezTo>
                    <a:cubicBezTo>
                      <a:pt x="404" y="624"/>
                      <a:pt x="404" y="656"/>
                      <a:pt x="394" y="700"/>
                    </a:cubicBezTo>
                    <a:cubicBezTo>
                      <a:pt x="394" y="733"/>
                      <a:pt x="372" y="787"/>
                      <a:pt x="404" y="820"/>
                    </a:cubicBezTo>
                    <a:cubicBezTo>
                      <a:pt x="470" y="886"/>
                      <a:pt x="579" y="733"/>
                      <a:pt x="601" y="689"/>
                    </a:cubicBezTo>
                    <a:cubicBezTo>
                      <a:pt x="645" y="645"/>
                      <a:pt x="667" y="591"/>
                      <a:pt x="689" y="536"/>
                    </a:cubicBezTo>
                    <a:cubicBezTo>
                      <a:pt x="711" y="481"/>
                      <a:pt x="744" y="416"/>
                      <a:pt x="744" y="361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</p:grp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xmlns="" id="{45870217-C452-8748-92AF-6D6B45D66D9E}"/>
                </a:ext>
              </a:extLst>
            </p:cNvPr>
            <p:cNvGrpSpPr/>
            <p:nvPr/>
          </p:nvGrpSpPr>
          <p:grpSpPr>
            <a:xfrm>
              <a:off x="220069" y="2793687"/>
              <a:ext cx="4535692" cy="4040209"/>
              <a:chOff x="220069" y="2793687"/>
              <a:chExt cx="4535692" cy="4040209"/>
            </a:xfrm>
          </p:grpSpPr>
          <p:sp>
            <p:nvSpPr>
              <p:cNvPr id="22" name="Forma libre 21">
                <a:extLst>
                  <a:ext uri="{FF2B5EF4-FFF2-40B4-BE49-F238E27FC236}">
                    <a16:creationId xmlns:a16="http://schemas.microsoft.com/office/drawing/2014/main" xmlns="" id="{07EF40AC-7F76-6242-AD05-CAAE2B3D215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69" y="2793687"/>
                <a:ext cx="4535692" cy="4040209"/>
              </a:xfrm>
              <a:custGeom>
                <a:avLst/>
                <a:gdLst>
                  <a:gd name="connsiteX0" fmla="*/ 4296207 w 4535692"/>
                  <a:gd name="connsiteY0" fmla="*/ 110449 h 4040209"/>
                  <a:gd name="connsiteX1" fmla="*/ 4300997 w 4535692"/>
                  <a:gd name="connsiteY1" fmla="*/ 115238 h 4040209"/>
                  <a:gd name="connsiteX2" fmla="*/ 4307046 w 4535692"/>
                  <a:gd name="connsiteY2" fmla="*/ 118514 h 4040209"/>
                  <a:gd name="connsiteX3" fmla="*/ 4314930 w 4535692"/>
                  <a:gd name="connsiteY3" fmla="*/ 124380 h 4040209"/>
                  <a:gd name="connsiteX4" fmla="*/ 4353248 w 4535692"/>
                  <a:gd name="connsiteY4" fmla="*/ 143535 h 4040209"/>
                  <a:gd name="connsiteX5" fmla="*/ 4307046 w 4535692"/>
                  <a:gd name="connsiteY5" fmla="*/ 118514 h 4040209"/>
                  <a:gd name="connsiteX6" fmla="*/ 4014375 w 4535692"/>
                  <a:gd name="connsiteY6" fmla="*/ 143 h 4040209"/>
                  <a:gd name="connsiteX7" fmla="*/ 4019709 w 4535692"/>
                  <a:gd name="connsiteY7" fmla="*/ 5531 h 4040209"/>
                  <a:gd name="connsiteX8" fmla="*/ 4172109 w 4535692"/>
                  <a:gd name="connsiteY8" fmla="*/ 43841 h 4040209"/>
                  <a:gd name="connsiteX9" fmla="*/ 4324510 w 4535692"/>
                  <a:gd name="connsiteY9" fmla="*/ 105660 h 4040209"/>
                  <a:gd name="connsiteX10" fmla="*/ 4534387 w 4535692"/>
                  <a:gd name="connsiteY10" fmla="*/ 305484 h 4040209"/>
                  <a:gd name="connsiteX11" fmla="*/ 4524808 w 4535692"/>
                  <a:gd name="connsiteY11" fmla="*/ 319850 h 4040209"/>
                  <a:gd name="connsiteX12" fmla="*/ 4410290 w 4535692"/>
                  <a:gd name="connsiteY12" fmla="*/ 538829 h 4040209"/>
                  <a:gd name="connsiteX13" fmla="*/ 4405500 w 4535692"/>
                  <a:gd name="connsiteY13" fmla="*/ 543617 h 4040209"/>
                  <a:gd name="connsiteX14" fmla="*/ 4391131 w 4535692"/>
                  <a:gd name="connsiteY14" fmla="*/ 572350 h 4040209"/>
                  <a:gd name="connsiteX15" fmla="*/ 4257889 w 4535692"/>
                  <a:gd name="connsiteY15" fmla="*/ 805260 h 4040209"/>
                  <a:gd name="connsiteX16" fmla="*/ 3977037 w 4535692"/>
                  <a:gd name="connsiteY16" fmla="*/ 1195329 h 4040209"/>
                  <a:gd name="connsiteX17" fmla="*/ 3653077 w 4535692"/>
                  <a:gd name="connsiteY17" fmla="*/ 1471774 h 4040209"/>
                  <a:gd name="connsiteX18" fmla="*/ 3410107 w 4535692"/>
                  <a:gd name="connsiteY18" fmla="*/ 1504860 h 4040209"/>
                  <a:gd name="connsiteX19" fmla="*/ 3143624 w 4535692"/>
                  <a:gd name="connsiteY19" fmla="*/ 1500071 h 4040209"/>
                  <a:gd name="connsiteX20" fmla="*/ 2615012 w 4535692"/>
                  <a:gd name="connsiteY20" fmla="*/ 1490929 h 4040209"/>
                  <a:gd name="connsiteX21" fmla="*/ 2643750 w 4535692"/>
                  <a:gd name="connsiteY21" fmla="*/ 2047735 h 4040209"/>
                  <a:gd name="connsiteX22" fmla="*/ 2672053 w 4535692"/>
                  <a:gd name="connsiteY22" fmla="*/ 3062090 h 4040209"/>
                  <a:gd name="connsiteX23" fmla="*/ 2676843 w 4535692"/>
                  <a:gd name="connsiteY23" fmla="*/ 3576232 h 4040209"/>
                  <a:gd name="connsiteX24" fmla="*/ 2678639 w 4535692"/>
                  <a:gd name="connsiteY24" fmla="*/ 3817359 h 4040209"/>
                  <a:gd name="connsiteX25" fmla="*/ 2677004 w 4535692"/>
                  <a:gd name="connsiteY25" fmla="*/ 4040209 h 4040209"/>
                  <a:gd name="connsiteX26" fmla="*/ 93941 w 4535692"/>
                  <a:gd name="connsiteY26" fmla="*/ 4040209 h 4040209"/>
                  <a:gd name="connsiteX27" fmla="*/ 42111 w 4535692"/>
                  <a:gd name="connsiteY27" fmla="*/ 3659601 h 4040209"/>
                  <a:gd name="connsiteX28" fmla="*/ 9835 w 4535692"/>
                  <a:gd name="connsiteY28" fmla="*/ 3266702 h 4040209"/>
                  <a:gd name="connsiteX29" fmla="*/ 105194 w 4535692"/>
                  <a:gd name="connsiteY29" fmla="*/ 1576256 h 4040209"/>
                  <a:gd name="connsiteX30" fmla="*/ 357743 w 4535692"/>
                  <a:gd name="connsiteY30" fmla="*/ 895376 h 4040209"/>
                  <a:gd name="connsiteX31" fmla="*/ 619437 w 4535692"/>
                  <a:gd name="connsiteY31" fmla="*/ 729075 h 4040209"/>
                  <a:gd name="connsiteX32" fmla="*/ 676478 w 4535692"/>
                  <a:gd name="connsiteY32" fmla="*/ 709919 h 4040209"/>
                  <a:gd name="connsiteX33" fmla="*/ 767048 w 4535692"/>
                  <a:gd name="connsiteY33" fmla="*/ 666820 h 4040209"/>
                  <a:gd name="connsiteX34" fmla="*/ 1010017 w 4535692"/>
                  <a:gd name="connsiteY34" fmla="*/ 600648 h 4040209"/>
                  <a:gd name="connsiteX35" fmla="*/ 1014807 w 4535692"/>
                  <a:gd name="connsiteY35" fmla="*/ 615014 h 4040209"/>
                  <a:gd name="connsiteX36" fmla="*/ 1005228 w 4535692"/>
                  <a:gd name="connsiteY36" fmla="*/ 619803 h 4040209"/>
                  <a:gd name="connsiteX37" fmla="*/ 1290870 w 4535692"/>
                  <a:gd name="connsiteY37" fmla="*/ 624592 h 4040209"/>
                  <a:gd name="connsiteX38" fmla="*/ 1567368 w 4535692"/>
                  <a:gd name="connsiteY38" fmla="*/ 629380 h 4040209"/>
                  <a:gd name="connsiteX39" fmla="*/ 2133862 w 4535692"/>
                  <a:gd name="connsiteY39" fmla="*/ 629380 h 4040209"/>
                  <a:gd name="connsiteX40" fmla="*/ 2143441 w 4535692"/>
                  <a:gd name="connsiteY40" fmla="*/ 634169 h 4040209"/>
                  <a:gd name="connsiteX41" fmla="*/ 2586274 w 4535692"/>
                  <a:gd name="connsiteY41" fmla="*/ 671609 h 4040209"/>
                  <a:gd name="connsiteX42" fmla="*/ 3043475 w 4535692"/>
                  <a:gd name="connsiteY42" fmla="*/ 795682 h 4040209"/>
                  <a:gd name="connsiteX43" fmla="*/ 3281655 w 4535692"/>
                  <a:gd name="connsiteY43" fmla="*/ 819191 h 4040209"/>
                  <a:gd name="connsiteX44" fmla="*/ 3481953 w 4535692"/>
                  <a:gd name="connsiteY44" fmla="*/ 729075 h 4040209"/>
                  <a:gd name="connsiteX45" fmla="*/ 3772385 w 4535692"/>
                  <a:gd name="connsiteY45" fmla="*/ 391247 h 4040209"/>
                  <a:gd name="connsiteX46" fmla="*/ 3919995 w 4535692"/>
                  <a:gd name="connsiteY46" fmla="*/ 177057 h 4040209"/>
                  <a:gd name="connsiteX47" fmla="*/ 3919995 w 4535692"/>
                  <a:gd name="connsiteY47" fmla="*/ 172268 h 4040209"/>
                  <a:gd name="connsiteX48" fmla="*/ 4005775 w 4535692"/>
                  <a:gd name="connsiteY48" fmla="*/ 5531 h 4040209"/>
                  <a:gd name="connsiteX49" fmla="*/ 4014375 w 4535692"/>
                  <a:gd name="connsiteY49" fmla="*/ 143 h 404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535692" h="4040209">
                    <a:moveTo>
                      <a:pt x="4296207" y="110449"/>
                    </a:moveTo>
                    <a:cubicBezTo>
                      <a:pt x="4296207" y="115238"/>
                      <a:pt x="4296207" y="115238"/>
                      <a:pt x="4300997" y="115238"/>
                    </a:cubicBezTo>
                    <a:lnTo>
                      <a:pt x="4307046" y="118514"/>
                    </a:lnTo>
                    <a:lnTo>
                      <a:pt x="4314930" y="124380"/>
                    </a:lnTo>
                    <a:cubicBezTo>
                      <a:pt x="4329300" y="129169"/>
                      <a:pt x="4338879" y="138746"/>
                      <a:pt x="4353248" y="143535"/>
                    </a:cubicBezTo>
                    <a:lnTo>
                      <a:pt x="4307046" y="118514"/>
                    </a:lnTo>
                    <a:close/>
                    <a:moveTo>
                      <a:pt x="4014375" y="143"/>
                    </a:moveTo>
                    <a:cubicBezTo>
                      <a:pt x="4017314" y="742"/>
                      <a:pt x="4019709" y="3136"/>
                      <a:pt x="4019709" y="5531"/>
                    </a:cubicBezTo>
                    <a:cubicBezTo>
                      <a:pt x="4072396" y="10320"/>
                      <a:pt x="4124647" y="24686"/>
                      <a:pt x="4172109" y="43841"/>
                    </a:cubicBezTo>
                    <a:cubicBezTo>
                      <a:pt x="4224796" y="58207"/>
                      <a:pt x="4277048" y="81716"/>
                      <a:pt x="4324510" y="105660"/>
                    </a:cubicBezTo>
                    <a:cubicBezTo>
                      <a:pt x="4410290" y="153113"/>
                      <a:pt x="4486490" y="214932"/>
                      <a:pt x="4534387" y="305484"/>
                    </a:cubicBezTo>
                    <a:cubicBezTo>
                      <a:pt x="4539177" y="315061"/>
                      <a:pt x="4529597" y="319850"/>
                      <a:pt x="4524808" y="319850"/>
                    </a:cubicBezTo>
                    <a:cubicBezTo>
                      <a:pt x="4486490" y="396035"/>
                      <a:pt x="4453397" y="467432"/>
                      <a:pt x="4410290" y="538829"/>
                    </a:cubicBezTo>
                    <a:cubicBezTo>
                      <a:pt x="4410290" y="543617"/>
                      <a:pt x="4405500" y="543617"/>
                      <a:pt x="4405500" y="543617"/>
                    </a:cubicBezTo>
                    <a:cubicBezTo>
                      <a:pt x="4400710" y="553195"/>
                      <a:pt x="4396356" y="562773"/>
                      <a:pt x="4391131" y="572350"/>
                    </a:cubicBezTo>
                    <a:cubicBezTo>
                      <a:pt x="4348459" y="652889"/>
                      <a:pt x="4305786" y="729075"/>
                      <a:pt x="4257889" y="805260"/>
                    </a:cubicBezTo>
                    <a:cubicBezTo>
                      <a:pt x="4172109" y="943264"/>
                      <a:pt x="4077186" y="1071691"/>
                      <a:pt x="3977037" y="1195329"/>
                    </a:cubicBezTo>
                    <a:cubicBezTo>
                      <a:pt x="3886467" y="1305036"/>
                      <a:pt x="3786754" y="1419097"/>
                      <a:pt x="3653077" y="1471774"/>
                    </a:cubicBezTo>
                    <a:cubicBezTo>
                      <a:pt x="3572087" y="1500071"/>
                      <a:pt x="3491097" y="1504860"/>
                      <a:pt x="3410107" y="1504860"/>
                    </a:cubicBezTo>
                    <a:cubicBezTo>
                      <a:pt x="3319973" y="1504860"/>
                      <a:pt x="3229404" y="1504860"/>
                      <a:pt x="3143624" y="1500071"/>
                    </a:cubicBezTo>
                    <a:cubicBezTo>
                      <a:pt x="2967275" y="1500071"/>
                      <a:pt x="2790926" y="1495282"/>
                      <a:pt x="2615012" y="1490929"/>
                    </a:cubicBezTo>
                    <a:cubicBezTo>
                      <a:pt x="2629381" y="1676386"/>
                      <a:pt x="2634171" y="1861843"/>
                      <a:pt x="2643750" y="2047735"/>
                    </a:cubicBezTo>
                    <a:cubicBezTo>
                      <a:pt x="2657684" y="2385999"/>
                      <a:pt x="2667264" y="2723826"/>
                      <a:pt x="2672053" y="3062090"/>
                    </a:cubicBezTo>
                    <a:cubicBezTo>
                      <a:pt x="2672053" y="3233180"/>
                      <a:pt x="2676843" y="3404706"/>
                      <a:pt x="2676843" y="3576232"/>
                    </a:cubicBezTo>
                    <a:cubicBezTo>
                      <a:pt x="2676843" y="3654812"/>
                      <a:pt x="2678041" y="3735787"/>
                      <a:pt x="2678639" y="3817359"/>
                    </a:cubicBezTo>
                    <a:lnTo>
                      <a:pt x="2677004" y="4040209"/>
                    </a:lnTo>
                    <a:lnTo>
                      <a:pt x="93941" y="4040209"/>
                    </a:lnTo>
                    <a:lnTo>
                      <a:pt x="42111" y="3659601"/>
                    </a:lnTo>
                    <a:cubicBezTo>
                      <a:pt x="27797" y="3528671"/>
                      <a:pt x="17020" y="3397741"/>
                      <a:pt x="9835" y="3266702"/>
                    </a:cubicBezTo>
                    <a:cubicBezTo>
                      <a:pt x="-18468" y="2699882"/>
                      <a:pt x="14625" y="2133498"/>
                      <a:pt x="105194" y="1576256"/>
                    </a:cubicBezTo>
                    <a:cubicBezTo>
                      <a:pt x="143077" y="1338558"/>
                      <a:pt x="171815" y="1066903"/>
                      <a:pt x="357743" y="895376"/>
                    </a:cubicBezTo>
                    <a:cubicBezTo>
                      <a:pt x="433944" y="823980"/>
                      <a:pt x="524078" y="771738"/>
                      <a:pt x="619437" y="729075"/>
                    </a:cubicBezTo>
                    <a:cubicBezTo>
                      <a:pt x="638596" y="724286"/>
                      <a:pt x="657319" y="714708"/>
                      <a:pt x="676478" y="709919"/>
                    </a:cubicBezTo>
                    <a:cubicBezTo>
                      <a:pt x="705217" y="695553"/>
                      <a:pt x="733520" y="681187"/>
                      <a:pt x="767048" y="666820"/>
                    </a:cubicBezTo>
                    <a:cubicBezTo>
                      <a:pt x="848038" y="638523"/>
                      <a:pt x="933817" y="629380"/>
                      <a:pt x="1010017" y="600648"/>
                    </a:cubicBezTo>
                    <a:cubicBezTo>
                      <a:pt x="1019597" y="600648"/>
                      <a:pt x="1024387" y="610225"/>
                      <a:pt x="1014807" y="615014"/>
                    </a:cubicBezTo>
                    <a:cubicBezTo>
                      <a:pt x="1014807" y="615014"/>
                      <a:pt x="1010017" y="615014"/>
                      <a:pt x="1005228" y="619803"/>
                    </a:cubicBezTo>
                    <a:cubicBezTo>
                      <a:pt x="1100587" y="624592"/>
                      <a:pt x="1195946" y="619803"/>
                      <a:pt x="1290870" y="624592"/>
                    </a:cubicBezTo>
                    <a:cubicBezTo>
                      <a:pt x="1381439" y="624592"/>
                      <a:pt x="1472009" y="624592"/>
                      <a:pt x="1567368" y="629380"/>
                    </a:cubicBezTo>
                    <a:cubicBezTo>
                      <a:pt x="1752861" y="629380"/>
                      <a:pt x="1943579" y="629380"/>
                      <a:pt x="2133862" y="629380"/>
                    </a:cubicBezTo>
                    <a:cubicBezTo>
                      <a:pt x="2138652" y="629380"/>
                      <a:pt x="2138652" y="629380"/>
                      <a:pt x="2143441" y="634169"/>
                    </a:cubicBezTo>
                    <a:cubicBezTo>
                      <a:pt x="2291052" y="610225"/>
                      <a:pt x="2443453" y="634169"/>
                      <a:pt x="2586274" y="671609"/>
                    </a:cubicBezTo>
                    <a:cubicBezTo>
                      <a:pt x="2743464" y="709919"/>
                      <a:pt x="2891075" y="766950"/>
                      <a:pt x="3043475" y="795682"/>
                    </a:cubicBezTo>
                    <a:cubicBezTo>
                      <a:pt x="3119675" y="814402"/>
                      <a:pt x="3200665" y="828769"/>
                      <a:pt x="3281655" y="819191"/>
                    </a:cubicBezTo>
                    <a:cubicBezTo>
                      <a:pt x="3357855" y="814402"/>
                      <a:pt x="3424476" y="776527"/>
                      <a:pt x="3481953" y="729075"/>
                    </a:cubicBezTo>
                    <a:cubicBezTo>
                      <a:pt x="3591246" y="629380"/>
                      <a:pt x="3686605" y="510096"/>
                      <a:pt x="3772385" y="391247"/>
                    </a:cubicBezTo>
                    <a:cubicBezTo>
                      <a:pt x="3824636" y="319850"/>
                      <a:pt x="3872098" y="248453"/>
                      <a:pt x="3919995" y="177057"/>
                    </a:cubicBezTo>
                    <a:lnTo>
                      <a:pt x="3919995" y="172268"/>
                    </a:lnTo>
                    <a:cubicBezTo>
                      <a:pt x="3953088" y="120027"/>
                      <a:pt x="3977037" y="58207"/>
                      <a:pt x="4005775" y="5531"/>
                    </a:cubicBezTo>
                    <a:cubicBezTo>
                      <a:pt x="4007952" y="742"/>
                      <a:pt x="4011436" y="-455"/>
                      <a:pt x="4014375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endParaRPr lang="es-CO" dirty="0"/>
              </a:p>
            </p:txBody>
          </p:sp>
          <p:sp>
            <p:nvSpPr>
              <p:cNvPr id="23" name="Freeform 7">
                <a:extLst>
                  <a:ext uri="{FF2B5EF4-FFF2-40B4-BE49-F238E27FC236}">
                    <a16:creationId xmlns:a16="http://schemas.microsoft.com/office/drawing/2014/main" xmlns="" id="{881186C7-B526-B543-8A6A-B004B2C7DAC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3281" y="3423239"/>
                <a:ext cx="556800" cy="2242560"/>
              </a:xfrm>
              <a:custGeom>
                <a:avLst/>
                <a:gdLst>
                  <a:gd name="T0" fmla="*/ 1116 w 1281"/>
                  <a:gd name="T1" fmla="*/ 1268 h 5151"/>
                  <a:gd name="T2" fmla="*/ 1116 w 1281"/>
                  <a:gd name="T3" fmla="*/ 1268 h 5151"/>
                  <a:gd name="T4" fmla="*/ 985 w 1281"/>
                  <a:gd name="T5" fmla="*/ 655 h 5151"/>
                  <a:gd name="T6" fmla="*/ 821 w 1281"/>
                  <a:gd name="T7" fmla="*/ 43 h 5151"/>
                  <a:gd name="T8" fmla="*/ 821 w 1281"/>
                  <a:gd name="T9" fmla="*/ 43 h 5151"/>
                  <a:gd name="T10" fmla="*/ 821 w 1281"/>
                  <a:gd name="T11" fmla="*/ 43 h 5151"/>
                  <a:gd name="T12" fmla="*/ 810 w 1281"/>
                  <a:gd name="T13" fmla="*/ 21 h 5151"/>
                  <a:gd name="T14" fmla="*/ 777 w 1281"/>
                  <a:gd name="T15" fmla="*/ 11 h 5151"/>
                  <a:gd name="T16" fmla="*/ 766 w 1281"/>
                  <a:gd name="T17" fmla="*/ 0 h 5151"/>
                  <a:gd name="T18" fmla="*/ 755 w 1281"/>
                  <a:gd name="T19" fmla="*/ 11 h 5151"/>
                  <a:gd name="T20" fmla="*/ 744 w 1281"/>
                  <a:gd name="T21" fmla="*/ 21 h 5151"/>
                  <a:gd name="T22" fmla="*/ 733 w 1281"/>
                  <a:gd name="T23" fmla="*/ 43 h 5151"/>
                  <a:gd name="T24" fmla="*/ 733 w 1281"/>
                  <a:gd name="T25" fmla="*/ 75 h 5151"/>
                  <a:gd name="T26" fmla="*/ 722 w 1281"/>
                  <a:gd name="T27" fmla="*/ 152 h 5151"/>
                  <a:gd name="T28" fmla="*/ 536 w 1281"/>
                  <a:gd name="T29" fmla="*/ 1005 h 5151"/>
                  <a:gd name="T30" fmla="*/ 350 w 1281"/>
                  <a:gd name="T31" fmla="*/ 1989 h 5151"/>
                  <a:gd name="T32" fmla="*/ 77 w 1281"/>
                  <a:gd name="T33" fmla="*/ 3958 h 5151"/>
                  <a:gd name="T34" fmla="*/ 33 w 1281"/>
                  <a:gd name="T35" fmla="*/ 4527 h 5151"/>
                  <a:gd name="T36" fmla="*/ 11 w 1281"/>
                  <a:gd name="T37" fmla="*/ 5106 h 5151"/>
                  <a:gd name="T38" fmla="*/ 77 w 1281"/>
                  <a:gd name="T39" fmla="*/ 5106 h 5151"/>
                  <a:gd name="T40" fmla="*/ 77 w 1281"/>
                  <a:gd name="T41" fmla="*/ 5074 h 5151"/>
                  <a:gd name="T42" fmla="*/ 99 w 1281"/>
                  <a:gd name="T43" fmla="*/ 5052 h 5151"/>
                  <a:gd name="T44" fmla="*/ 788 w 1281"/>
                  <a:gd name="T45" fmla="*/ 3193 h 5151"/>
                  <a:gd name="T46" fmla="*/ 1007 w 1281"/>
                  <a:gd name="T47" fmla="*/ 2744 h 5151"/>
                  <a:gd name="T48" fmla="*/ 1192 w 1281"/>
                  <a:gd name="T49" fmla="*/ 2274 h 5151"/>
                  <a:gd name="T50" fmla="*/ 1116 w 1281"/>
                  <a:gd name="T51" fmla="*/ 1268 h 5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1" h="5151">
                    <a:moveTo>
                      <a:pt x="1116" y="1268"/>
                    </a:moveTo>
                    <a:lnTo>
                      <a:pt x="1116" y="1268"/>
                    </a:lnTo>
                    <a:cubicBezTo>
                      <a:pt x="1072" y="1060"/>
                      <a:pt x="1029" y="852"/>
                      <a:pt x="985" y="655"/>
                    </a:cubicBezTo>
                    <a:cubicBezTo>
                      <a:pt x="930" y="447"/>
                      <a:pt x="886" y="239"/>
                      <a:pt x="821" y="43"/>
                    </a:cubicBezTo>
                    <a:lnTo>
                      <a:pt x="821" y="43"/>
                    </a:lnTo>
                    <a:lnTo>
                      <a:pt x="821" y="43"/>
                    </a:lnTo>
                    <a:cubicBezTo>
                      <a:pt x="821" y="32"/>
                      <a:pt x="810" y="21"/>
                      <a:pt x="810" y="21"/>
                    </a:cubicBezTo>
                    <a:cubicBezTo>
                      <a:pt x="799" y="10"/>
                      <a:pt x="788" y="11"/>
                      <a:pt x="777" y="11"/>
                    </a:cubicBezTo>
                    <a:cubicBezTo>
                      <a:pt x="777" y="0"/>
                      <a:pt x="777" y="0"/>
                      <a:pt x="766" y="0"/>
                    </a:cubicBezTo>
                    <a:cubicBezTo>
                      <a:pt x="755" y="0"/>
                      <a:pt x="755" y="11"/>
                      <a:pt x="755" y="11"/>
                    </a:cubicBezTo>
                    <a:cubicBezTo>
                      <a:pt x="755" y="21"/>
                      <a:pt x="744" y="21"/>
                      <a:pt x="744" y="21"/>
                    </a:cubicBezTo>
                    <a:cubicBezTo>
                      <a:pt x="744" y="32"/>
                      <a:pt x="744" y="43"/>
                      <a:pt x="733" y="43"/>
                    </a:cubicBezTo>
                    <a:cubicBezTo>
                      <a:pt x="733" y="54"/>
                      <a:pt x="733" y="64"/>
                      <a:pt x="733" y="75"/>
                    </a:cubicBezTo>
                    <a:cubicBezTo>
                      <a:pt x="733" y="97"/>
                      <a:pt x="722" y="130"/>
                      <a:pt x="722" y="152"/>
                    </a:cubicBezTo>
                    <a:cubicBezTo>
                      <a:pt x="635" y="436"/>
                      <a:pt x="591" y="721"/>
                      <a:pt x="536" y="1005"/>
                    </a:cubicBezTo>
                    <a:cubicBezTo>
                      <a:pt x="471" y="1333"/>
                      <a:pt x="405" y="1661"/>
                      <a:pt x="350" y="1989"/>
                    </a:cubicBezTo>
                    <a:cubicBezTo>
                      <a:pt x="241" y="2646"/>
                      <a:pt x="132" y="3302"/>
                      <a:pt x="77" y="3958"/>
                    </a:cubicBezTo>
                    <a:cubicBezTo>
                      <a:pt x="55" y="4144"/>
                      <a:pt x="44" y="4341"/>
                      <a:pt x="33" y="4527"/>
                    </a:cubicBezTo>
                    <a:cubicBezTo>
                      <a:pt x="22" y="4713"/>
                      <a:pt x="0" y="4910"/>
                      <a:pt x="11" y="5106"/>
                    </a:cubicBezTo>
                    <a:cubicBezTo>
                      <a:pt x="11" y="5150"/>
                      <a:pt x="77" y="5139"/>
                      <a:pt x="77" y="5106"/>
                    </a:cubicBezTo>
                    <a:cubicBezTo>
                      <a:pt x="77" y="5096"/>
                      <a:pt x="77" y="5085"/>
                      <a:pt x="77" y="5074"/>
                    </a:cubicBezTo>
                    <a:cubicBezTo>
                      <a:pt x="88" y="5074"/>
                      <a:pt x="88" y="5063"/>
                      <a:pt x="99" y="5052"/>
                    </a:cubicBezTo>
                    <a:cubicBezTo>
                      <a:pt x="186" y="4396"/>
                      <a:pt x="492" y="3794"/>
                      <a:pt x="788" y="3193"/>
                    </a:cubicBezTo>
                    <a:cubicBezTo>
                      <a:pt x="864" y="3039"/>
                      <a:pt x="941" y="2897"/>
                      <a:pt x="1007" y="2744"/>
                    </a:cubicBezTo>
                    <a:cubicBezTo>
                      <a:pt x="1083" y="2591"/>
                      <a:pt x="1149" y="2438"/>
                      <a:pt x="1192" y="2274"/>
                    </a:cubicBezTo>
                    <a:cubicBezTo>
                      <a:pt x="1280" y="1946"/>
                      <a:pt x="1182" y="1596"/>
                      <a:pt x="1116" y="1268"/>
                    </a:cubicBezTo>
                  </a:path>
                </a:pathLst>
              </a:custGeom>
              <a:solidFill>
                <a:srgbClr val="BFC9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24" name="Freeform 8">
                <a:extLst>
                  <a:ext uri="{FF2B5EF4-FFF2-40B4-BE49-F238E27FC236}">
                    <a16:creationId xmlns:a16="http://schemas.microsoft.com/office/drawing/2014/main" xmlns="" id="{13EAF890-A929-D644-97F5-334DD41D27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480" y="3429000"/>
                <a:ext cx="481921" cy="2457600"/>
              </a:xfrm>
              <a:custGeom>
                <a:avLst/>
                <a:gdLst>
                  <a:gd name="T0" fmla="*/ 1072 w 1105"/>
                  <a:gd name="T1" fmla="*/ 5008 h 5643"/>
                  <a:gd name="T2" fmla="*/ 1072 w 1105"/>
                  <a:gd name="T3" fmla="*/ 5008 h 5643"/>
                  <a:gd name="T4" fmla="*/ 1072 w 1105"/>
                  <a:gd name="T5" fmla="*/ 4494 h 5643"/>
                  <a:gd name="T6" fmla="*/ 1050 w 1105"/>
                  <a:gd name="T7" fmla="*/ 3400 h 5643"/>
                  <a:gd name="T8" fmla="*/ 853 w 1105"/>
                  <a:gd name="T9" fmla="*/ 1245 h 5643"/>
                  <a:gd name="T10" fmla="*/ 591 w 1105"/>
                  <a:gd name="T11" fmla="*/ 21 h 5643"/>
                  <a:gd name="T12" fmla="*/ 579 w 1105"/>
                  <a:gd name="T13" fmla="*/ 0 h 5643"/>
                  <a:gd name="T14" fmla="*/ 470 w 1105"/>
                  <a:gd name="T15" fmla="*/ 207 h 5643"/>
                  <a:gd name="T16" fmla="*/ 361 w 1105"/>
                  <a:gd name="T17" fmla="*/ 600 h 5643"/>
                  <a:gd name="T18" fmla="*/ 241 w 1105"/>
                  <a:gd name="T19" fmla="*/ 983 h 5643"/>
                  <a:gd name="T20" fmla="*/ 219 w 1105"/>
                  <a:gd name="T21" fmla="*/ 1071 h 5643"/>
                  <a:gd name="T22" fmla="*/ 219 w 1105"/>
                  <a:gd name="T23" fmla="*/ 1082 h 5643"/>
                  <a:gd name="T24" fmla="*/ 11 w 1105"/>
                  <a:gd name="T25" fmla="*/ 1924 h 5643"/>
                  <a:gd name="T26" fmla="*/ 0 w 1105"/>
                  <a:gd name="T27" fmla="*/ 2186 h 5643"/>
                  <a:gd name="T28" fmla="*/ 22 w 1105"/>
                  <a:gd name="T29" fmla="*/ 2339 h 5643"/>
                  <a:gd name="T30" fmla="*/ 252 w 1105"/>
                  <a:gd name="T31" fmla="*/ 2788 h 5643"/>
                  <a:gd name="T32" fmla="*/ 503 w 1105"/>
                  <a:gd name="T33" fmla="*/ 3302 h 5643"/>
                  <a:gd name="T34" fmla="*/ 886 w 1105"/>
                  <a:gd name="T35" fmla="*/ 4341 h 5643"/>
                  <a:gd name="T36" fmla="*/ 1006 w 1105"/>
                  <a:gd name="T37" fmla="*/ 4997 h 5643"/>
                  <a:gd name="T38" fmla="*/ 1006 w 1105"/>
                  <a:gd name="T39" fmla="*/ 5610 h 5643"/>
                  <a:gd name="T40" fmla="*/ 1061 w 1105"/>
                  <a:gd name="T41" fmla="*/ 5610 h 5643"/>
                  <a:gd name="T42" fmla="*/ 1094 w 1105"/>
                  <a:gd name="T43" fmla="*/ 5577 h 5643"/>
                  <a:gd name="T44" fmla="*/ 1072 w 1105"/>
                  <a:gd name="T45" fmla="*/ 5008 h 5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05" h="5643">
                    <a:moveTo>
                      <a:pt x="1072" y="5008"/>
                    </a:moveTo>
                    <a:lnTo>
                      <a:pt x="1072" y="5008"/>
                    </a:lnTo>
                    <a:cubicBezTo>
                      <a:pt x="1072" y="4833"/>
                      <a:pt x="1072" y="4658"/>
                      <a:pt x="1072" y="4494"/>
                    </a:cubicBezTo>
                    <a:cubicBezTo>
                      <a:pt x="1061" y="4133"/>
                      <a:pt x="1061" y="3761"/>
                      <a:pt x="1050" y="3400"/>
                    </a:cubicBezTo>
                    <a:cubicBezTo>
                      <a:pt x="1017" y="2678"/>
                      <a:pt x="973" y="1957"/>
                      <a:pt x="853" y="1245"/>
                    </a:cubicBezTo>
                    <a:cubicBezTo>
                      <a:pt x="787" y="830"/>
                      <a:pt x="700" y="425"/>
                      <a:pt x="591" y="21"/>
                    </a:cubicBezTo>
                    <a:cubicBezTo>
                      <a:pt x="602" y="21"/>
                      <a:pt x="591" y="0"/>
                      <a:pt x="579" y="0"/>
                    </a:cubicBezTo>
                    <a:cubicBezTo>
                      <a:pt x="492" y="21"/>
                      <a:pt x="492" y="130"/>
                      <a:pt x="470" y="207"/>
                    </a:cubicBezTo>
                    <a:cubicBezTo>
                      <a:pt x="437" y="338"/>
                      <a:pt x="404" y="469"/>
                      <a:pt x="361" y="600"/>
                    </a:cubicBezTo>
                    <a:cubicBezTo>
                      <a:pt x="317" y="732"/>
                      <a:pt x="273" y="852"/>
                      <a:pt x="241" y="983"/>
                    </a:cubicBezTo>
                    <a:cubicBezTo>
                      <a:pt x="229" y="1016"/>
                      <a:pt x="229" y="1038"/>
                      <a:pt x="219" y="1071"/>
                    </a:cubicBezTo>
                    <a:cubicBezTo>
                      <a:pt x="219" y="1071"/>
                      <a:pt x="219" y="1071"/>
                      <a:pt x="219" y="1082"/>
                    </a:cubicBezTo>
                    <a:cubicBezTo>
                      <a:pt x="142" y="1355"/>
                      <a:pt x="44" y="1628"/>
                      <a:pt x="11" y="1924"/>
                    </a:cubicBezTo>
                    <a:cubicBezTo>
                      <a:pt x="0" y="2011"/>
                      <a:pt x="0" y="2099"/>
                      <a:pt x="0" y="2186"/>
                    </a:cubicBezTo>
                    <a:cubicBezTo>
                      <a:pt x="0" y="2230"/>
                      <a:pt x="11" y="2285"/>
                      <a:pt x="22" y="2339"/>
                    </a:cubicBezTo>
                    <a:cubicBezTo>
                      <a:pt x="66" y="2493"/>
                      <a:pt x="175" y="2645"/>
                      <a:pt x="252" y="2788"/>
                    </a:cubicBezTo>
                    <a:cubicBezTo>
                      <a:pt x="339" y="2952"/>
                      <a:pt x="427" y="3127"/>
                      <a:pt x="503" y="3302"/>
                    </a:cubicBezTo>
                    <a:cubicBezTo>
                      <a:pt x="656" y="3630"/>
                      <a:pt x="798" y="3980"/>
                      <a:pt x="886" y="4341"/>
                    </a:cubicBezTo>
                    <a:cubicBezTo>
                      <a:pt x="941" y="4560"/>
                      <a:pt x="984" y="4778"/>
                      <a:pt x="1006" y="4997"/>
                    </a:cubicBezTo>
                    <a:cubicBezTo>
                      <a:pt x="1006" y="5205"/>
                      <a:pt x="1006" y="5402"/>
                      <a:pt x="1006" y="5610"/>
                    </a:cubicBezTo>
                    <a:cubicBezTo>
                      <a:pt x="1006" y="5642"/>
                      <a:pt x="1061" y="5642"/>
                      <a:pt x="1061" y="5610"/>
                    </a:cubicBezTo>
                    <a:cubicBezTo>
                      <a:pt x="1083" y="5610"/>
                      <a:pt x="1094" y="5599"/>
                      <a:pt x="1094" y="5577"/>
                    </a:cubicBezTo>
                    <a:cubicBezTo>
                      <a:pt x="1104" y="5391"/>
                      <a:pt x="1094" y="5194"/>
                      <a:pt x="1072" y="5008"/>
                    </a:cubicBezTo>
                  </a:path>
                </a:pathLst>
              </a:custGeom>
              <a:solidFill>
                <a:srgbClr val="BFC9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25" name="Forma libre 24">
                <a:extLst>
                  <a:ext uri="{FF2B5EF4-FFF2-40B4-BE49-F238E27FC236}">
                    <a16:creationId xmlns:a16="http://schemas.microsoft.com/office/drawing/2014/main" xmlns="" id="{865E3241-D9F8-614F-A4DC-EF87F310DB1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780" y="3099497"/>
                <a:ext cx="1292908" cy="3734399"/>
              </a:xfrm>
              <a:custGeom>
                <a:avLst/>
                <a:gdLst>
                  <a:gd name="connsiteX0" fmla="*/ 379913 w 1292908"/>
                  <a:gd name="connsiteY0" fmla="*/ 115 h 3734399"/>
                  <a:gd name="connsiteX1" fmla="*/ 454265 w 1292908"/>
                  <a:gd name="connsiteY1" fmla="*/ 20320 h 3734399"/>
                  <a:gd name="connsiteX2" fmla="*/ 601786 w 1292908"/>
                  <a:gd name="connsiteY2" fmla="*/ 82146 h 3734399"/>
                  <a:gd name="connsiteX3" fmla="*/ 901615 w 1292908"/>
                  <a:gd name="connsiteY3" fmla="*/ 139183 h 3734399"/>
                  <a:gd name="connsiteX4" fmla="*/ 1039562 w 1292908"/>
                  <a:gd name="connsiteY4" fmla="*/ 124815 h 3734399"/>
                  <a:gd name="connsiteX5" fmla="*/ 1130077 w 1292908"/>
                  <a:gd name="connsiteY5" fmla="*/ 158341 h 3734399"/>
                  <a:gd name="connsiteX6" fmla="*/ 1167936 w 1292908"/>
                  <a:gd name="connsiteY6" fmla="*/ 258481 h 3734399"/>
                  <a:gd name="connsiteX7" fmla="*/ 1272811 w 1292908"/>
                  <a:gd name="connsiteY7" fmla="*/ 325097 h 3734399"/>
                  <a:gd name="connsiteX8" fmla="*/ 1291958 w 1292908"/>
                  <a:gd name="connsiteY8" fmla="*/ 352962 h 3734399"/>
                  <a:gd name="connsiteX9" fmla="*/ 1149224 w 1292908"/>
                  <a:gd name="connsiteY9" fmla="*/ 1100536 h 3734399"/>
                  <a:gd name="connsiteX10" fmla="*/ 1020850 w 1292908"/>
                  <a:gd name="connsiteY10" fmla="*/ 2453309 h 3734399"/>
                  <a:gd name="connsiteX11" fmla="*/ 1017206 w 1292908"/>
                  <a:gd name="connsiteY11" fmla="*/ 3103790 h 3734399"/>
                  <a:gd name="connsiteX12" fmla="*/ 1047975 w 1292908"/>
                  <a:gd name="connsiteY12" fmla="*/ 3734399 h 3734399"/>
                  <a:gd name="connsiteX13" fmla="*/ 233494 w 1292908"/>
                  <a:gd name="connsiteY13" fmla="*/ 3734399 h 3734399"/>
                  <a:gd name="connsiteX14" fmla="*/ 221615 w 1292908"/>
                  <a:gd name="connsiteY14" fmla="*/ 3584249 h 3734399"/>
                  <a:gd name="connsiteX15" fmla="*/ 225803 w 1292908"/>
                  <a:gd name="connsiteY15" fmla="*/ 3410308 h 3734399"/>
                  <a:gd name="connsiteX16" fmla="*/ 244950 w 1292908"/>
                  <a:gd name="connsiteY16" fmla="*/ 3029337 h 3734399"/>
                  <a:gd name="connsiteX17" fmla="*/ 177935 w 1292908"/>
                  <a:gd name="connsiteY17" fmla="*/ 1672210 h 3734399"/>
                  <a:gd name="connsiteX18" fmla="*/ 120928 w 1292908"/>
                  <a:gd name="connsiteY18" fmla="*/ 1010409 h 3734399"/>
                  <a:gd name="connsiteX19" fmla="*/ 73495 w 1292908"/>
                  <a:gd name="connsiteY19" fmla="*/ 672107 h 3734399"/>
                  <a:gd name="connsiteX20" fmla="*/ 2128 w 1292908"/>
                  <a:gd name="connsiteY20" fmla="*/ 352962 h 3734399"/>
                  <a:gd name="connsiteX21" fmla="*/ 2128 w 1292908"/>
                  <a:gd name="connsiteY21" fmla="*/ 348608 h 3734399"/>
                  <a:gd name="connsiteX22" fmla="*/ 2128 w 1292908"/>
                  <a:gd name="connsiteY22" fmla="*/ 339030 h 3734399"/>
                  <a:gd name="connsiteX23" fmla="*/ 78282 w 1292908"/>
                  <a:gd name="connsiteY23" fmla="*/ 320308 h 3734399"/>
                  <a:gd name="connsiteX24" fmla="*/ 149649 w 1292908"/>
                  <a:gd name="connsiteY24" fmla="*/ 281993 h 3734399"/>
                  <a:gd name="connsiteX25" fmla="*/ 244950 w 1292908"/>
                  <a:gd name="connsiteY25" fmla="*/ 187077 h 3734399"/>
                  <a:gd name="connsiteX26" fmla="*/ 287596 w 1292908"/>
                  <a:gd name="connsiteY26" fmla="*/ 96514 h 3734399"/>
                  <a:gd name="connsiteX27" fmla="*/ 354177 w 1292908"/>
                  <a:gd name="connsiteY27" fmla="*/ 5952 h 3734399"/>
                  <a:gd name="connsiteX28" fmla="*/ 379913 w 1292908"/>
                  <a:gd name="connsiteY28" fmla="*/ 115 h 373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92908" h="3734399">
                    <a:moveTo>
                      <a:pt x="379913" y="115"/>
                    </a:moveTo>
                    <a:cubicBezTo>
                      <a:pt x="406043" y="-1232"/>
                      <a:pt x="432724" y="9544"/>
                      <a:pt x="454265" y="20320"/>
                    </a:cubicBezTo>
                    <a:cubicBezTo>
                      <a:pt x="506485" y="39478"/>
                      <a:pt x="554353" y="62989"/>
                      <a:pt x="601786" y="82146"/>
                    </a:cubicBezTo>
                    <a:cubicBezTo>
                      <a:pt x="697087" y="115672"/>
                      <a:pt x="801527" y="143972"/>
                      <a:pt x="901615" y="139183"/>
                    </a:cubicBezTo>
                    <a:cubicBezTo>
                      <a:pt x="949048" y="139183"/>
                      <a:pt x="992129" y="129604"/>
                      <a:pt x="1039562" y="124815"/>
                    </a:cubicBezTo>
                    <a:cubicBezTo>
                      <a:pt x="1073070" y="120461"/>
                      <a:pt x="1110929" y="129604"/>
                      <a:pt x="1130077" y="158341"/>
                    </a:cubicBezTo>
                    <a:cubicBezTo>
                      <a:pt x="1154011" y="187077"/>
                      <a:pt x="1154011" y="224956"/>
                      <a:pt x="1167936" y="258481"/>
                    </a:cubicBezTo>
                    <a:cubicBezTo>
                      <a:pt x="1191870" y="301150"/>
                      <a:pt x="1225378" y="320308"/>
                      <a:pt x="1272811" y="325097"/>
                    </a:cubicBezTo>
                    <a:cubicBezTo>
                      <a:pt x="1282385" y="325097"/>
                      <a:pt x="1296745" y="348608"/>
                      <a:pt x="1291958" y="352962"/>
                    </a:cubicBezTo>
                    <a:cubicBezTo>
                      <a:pt x="1234952" y="600702"/>
                      <a:pt x="1187083" y="853231"/>
                      <a:pt x="1149224" y="1100536"/>
                    </a:cubicBezTo>
                    <a:cubicBezTo>
                      <a:pt x="1077857" y="1548558"/>
                      <a:pt x="1039562" y="2000933"/>
                      <a:pt x="1020850" y="2453309"/>
                    </a:cubicBezTo>
                    <a:cubicBezTo>
                      <a:pt x="1011277" y="2669918"/>
                      <a:pt x="1011277" y="2886527"/>
                      <a:pt x="1017206" y="3103790"/>
                    </a:cubicBezTo>
                    <a:lnTo>
                      <a:pt x="1047975" y="3734399"/>
                    </a:lnTo>
                    <a:lnTo>
                      <a:pt x="233494" y="3734399"/>
                    </a:lnTo>
                    <a:lnTo>
                      <a:pt x="221615" y="3584249"/>
                    </a:lnTo>
                    <a:cubicBezTo>
                      <a:pt x="221016" y="3525906"/>
                      <a:pt x="223410" y="3467563"/>
                      <a:pt x="225803" y="3410308"/>
                    </a:cubicBezTo>
                    <a:cubicBezTo>
                      <a:pt x="235377" y="3281866"/>
                      <a:pt x="240163" y="3157779"/>
                      <a:pt x="244950" y="3029337"/>
                    </a:cubicBezTo>
                    <a:cubicBezTo>
                      <a:pt x="254089" y="2576961"/>
                      <a:pt x="216229" y="2124586"/>
                      <a:pt x="177935" y="1672210"/>
                    </a:cubicBezTo>
                    <a:cubicBezTo>
                      <a:pt x="159223" y="1453206"/>
                      <a:pt x="144862" y="1229413"/>
                      <a:pt x="120928" y="1010409"/>
                    </a:cubicBezTo>
                    <a:cubicBezTo>
                      <a:pt x="111790" y="895900"/>
                      <a:pt x="97429" y="786616"/>
                      <a:pt x="73495" y="672107"/>
                    </a:cubicBezTo>
                    <a:cubicBezTo>
                      <a:pt x="54348" y="567612"/>
                      <a:pt x="25627" y="462682"/>
                      <a:pt x="2128" y="352962"/>
                    </a:cubicBezTo>
                    <a:cubicBezTo>
                      <a:pt x="-2659" y="352962"/>
                      <a:pt x="2128" y="348608"/>
                      <a:pt x="2128" y="348608"/>
                    </a:cubicBezTo>
                    <a:cubicBezTo>
                      <a:pt x="-2659" y="343819"/>
                      <a:pt x="2128" y="339030"/>
                      <a:pt x="2128" y="339030"/>
                    </a:cubicBezTo>
                    <a:cubicBezTo>
                      <a:pt x="25627" y="329886"/>
                      <a:pt x="54348" y="325097"/>
                      <a:pt x="78282" y="320308"/>
                    </a:cubicBezTo>
                    <a:cubicBezTo>
                      <a:pt x="101781" y="310729"/>
                      <a:pt x="125715" y="296361"/>
                      <a:pt x="149649" y="281993"/>
                    </a:cubicBezTo>
                    <a:cubicBezTo>
                      <a:pt x="187944" y="258481"/>
                      <a:pt x="221016" y="224956"/>
                      <a:pt x="244950" y="187077"/>
                    </a:cubicBezTo>
                    <a:cubicBezTo>
                      <a:pt x="259311" y="158341"/>
                      <a:pt x="273236" y="129604"/>
                      <a:pt x="287596" y="96514"/>
                    </a:cubicBezTo>
                    <a:cubicBezTo>
                      <a:pt x="301957" y="62989"/>
                      <a:pt x="316317" y="20320"/>
                      <a:pt x="354177" y="5952"/>
                    </a:cubicBezTo>
                    <a:cubicBezTo>
                      <a:pt x="362554" y="2360"/>
                      <a:pt x="371203" y="564"/>
                      <a:pt x="379913" y="115"/>
                    </a:cubicBezTo>
                    <a:close/>
                  </a:path>
                </a:pathLst>
              </a:custGeom>
              <a:solidFill>
                <a:srgbClr val="1118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26" name="Freeform 34">
                <a:extLst>
                  <a:ext uri="{FF2B5EF4-FFF2-40B4-BE49-F238E27FC236}">
                    <a16:creationId xmlns:a16="http://schemas.microsoft.com/office/drawing/2014/main" xmlns="" id="{179E1D0F-366C-5C4A-9C7F-12BACA327FC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281" y="5579400"/>
                <a:ext cx="556800" cy="143999"/>
              </a:xfrm>
              <a:custGeom>
                <a:avLst/>
                <a:gdLst>
                  <a:gd name="T0" fmla="*/ 1279 w 1280"/>
                  <a:gd name="T1" fmla="*/ 328 h 329"/>
                  <a:gd name="T2" fmla="*/ 0 w 1280"/>
                  <a:gd name="T3" fmla="*/ 328 h 329"/>
                  <a:gd name="T4" fmla="*/ 0 w 1280"/>
                  <a:gd name="T5" fmla="*/ 0 h 329"/>
                  <a:gd name="T6" fmla="*/ 1279 w 1280"/>
                  <a:gd name="T7" fmla="*/ 0 h 329"/>
                  <a:gd name="T8" fmla="*/ 1279 w 1280"/>
                  <a:gd name="T9" fmla="*/ 32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0" h="329">
                    <a:moveTo>
                      <a:pt x="1279" y="328"/>
                    </a:moveTo>
                    <a:lnTo>
                      <a:pt x="0" y="328"/>
                    </a:lnTo>
                    <a:lnTo>
                      <a:pt x="0" y="0"/>
                    </a:lnTo>
                    <a:lnTo>
                      <a:pt x="1279" y="0"/>
                    </a:lnTo>
                    <a:lnTo>
                      <a:pt x="1279" y="328"/>
                    </a:lnTo>
                  </a:path>
                </a:pathLst>
              </a:custGeom>
              <a:solidFill>
                <a:srgbClr val="89A3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</p:grpSp>
      </p:grpSp>
      <p:grpSp>
        <p:nvGrpSpPr>
          <p:cNvPr id="57" name="Grupo 56">
            <a:extLst>
              <a:ext uri="{FF2B5EF4-FFF2-40B4-BE49-F238E27FC236}">
                <a16:creationId xmlns:a16="http://schemas.microsoft.com/office/drawing/2014/main" xmlns="" id="{FB63CB3A-0ACA-1845-9D7E-E5206A0232B7}"/>
              </a:ext>
            </a:extLst>
          </p:cNvPr>
          <p:cNvGrpSpPr/>
          <p:nvPr userDrawn="1"/>
        </p:nvGrpSpPr>
        <p:grpSpPr>
          <a:xfrm>
            <a:off x="6277543" y="1133744"/>
            <a:ext cx="4766298" cy="5287760"/>
            <a:chOff x="5148414" y="1945567"/>
            <a:chExt cx="3940885" cy="4372044"/>
          </a:xfrm>
        </p:grpSpPr>
        <p:sp>
          <p:nvSpPr>
            <p:cNvPr id="58" name="Freeform 38">
              <a:extLst>
                <a:ext uri="{FF2B5EF4-FFF2-40B4-BE49-F238E27FC236}">
                  <a16:creationId xmlns:a16="http://schemas.microsoft.com/office/drawing/2014/main" xmlns="" id="{6D1EE0F4-14EF-1348-97B8-E71BADF13CB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48414" y="2401235"/>
              <a:ext cx="241657" cy="311906"/>
            </a:xfrm>
            <a:custGeom>
              <a:avLst/>
              <a:gdLst>
                <a:gd name="T0" fmla="*/ 405 w 1139"/>
                <a:gd name="T1" fmla="*/ 569 h 1467"/>
                <a:gd name="T2" fmla="*/ 569 w 1139"/>
                <a:gd name="T3" fmla="*/ 0 h 1467"/>
                <a:gd name="T4" fmla="*/ 733 w 1139"/>
                <a:gd name="T5" fmla="*/ 569 h 1467"/>
                <a:gd name="T6" fmla="*/ 1138 w 1139"/>
                <a:gd name="T7" fmla="*/ 733 h 1467"/>
                <a:gd name="T8" fmla="*/ 733 w 1139"/>
                <a:gd name="T9" fmla="*/ 897 h 1467"/>
                <a:gd name="T10" fmla="*/ 569 w 1139"/>
                <a:gd name="T11" fmla="*/ 1466 h 1467"/>
                <a:gd name="T12" fmla="*/ 405 w 1139"/>
                <a:gd name="T13" fmla="*/ 897 h 1467"/>
                <a:gd name="T14" fmla="*/ 0 w 1139"/>
                <a:gd name="T15" fmla="*/ 733 h 1467"/>
                <a:gd name="T16" fmla="*/ 405 w 1139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9" h="1467">
                  <a:moveTo>
                    <a:pt x="405" y="569"/>
                  </a:moveTo>
                  <a:lnTo>
                    <a:pt x="569" y="0"/>
                  </a:lnTo>
                  <a:lnTo>
                    <a:pt x="733" y="569"/>
                  </a:lnTo>
                  <a:lnTo>
                    <a:pt x="1138" y="733"/>
                  </a:lnTo>
                  <a:lnTo>
                    <a:pt x="733" y="897"/>
                  </a:lnTo>
                  <a:lnTo>
                    <a:pt x="569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59" name="Freeform 39">
              <a:extLst>
                <a:ext uri="{FF2B5EF4-FFF2-40B4-BE49-F238E27FC236}">
                  <a16:creationId xmlns:a16="http://schemas.microsoft.com/office/drawing/2014/main" xmlns="" id="{F3BBC998-FF7A-B942-A7AA-88026F3EDF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357460" y="5400315"/>
              <a:ext cx="242033" cy="312391"/>
            </a:xfrm>
            <a:custGeom>
              <a:avLst/>
              <a:gdLst>
                <a:gd name="T0" fmla="*/ 405 w 1138"/>
                <a:gd name="T1" fmla="*/ 569 h 1467"/>
                <a:gd name="T2" fmla="*/ 568 w 1138"/>
                <a:gd name="T3" fmla="*/ 0 h 1467"/>
                <a:gd name="T4" fmla="*/ 733 w 1138"/>
                <a:gd name="T5" fmla="*/ 569 h 1467"/>
                <a:gd name="T6" fmla="*/ 1137 w 1138"/>
                <a:gd name="T7" fmla="*/ 733 h 1467"/>
                <a:gd name="T8" fmla="*/ 733 w 1138"/>
                <a:gd name="T9" fmla="*/ 897 h 1467"/>
                <a:gd name="T10" fmla="*/ 568 w 1138"/>
                <a:gd name="T11" fmla="*/ 1466 h 1467"/>
                <a:gd name="T12" fmla="*/ 405 w 1138"/>
                <a:gd name="T13" fmla="*/ 897 h 1467"/>
                <a:gd name="T14" fmla="*/ 0 w 1138"/>
                <a:gd name="T15" fmla="*/ 733 h 1467"/>
                <a:gd name="T16" fmla="*/ 405 w 1138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8" h="1467">
                  <a:moveTo>
                    <a:pt x="405" y="569"/>
                  </a:moveTo>
                  <a:lnTo>
                    <a:pt x="568" y="0"/>
                  </a:lnTo>
                  <a:lnTo>
                    <a:pt x="733" y="569"/>
                  </a:lnTo>
                  <a:lnTo>
                    <a:pt x="1137" y="733"/>
                  </a:lnTo>
                  <a:lnTo>
                    <a:pt x="733" y="897"/>
                  </a:lnTo>
                  <a:lnTo>
                    <a:pt x="568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62" name="Freeform 39">
              <a:extLst>
                <a:ext uri="{FF2B5EF4-FFF2-40B4-BE49-F238E27FC236}">
                  <a16:creationId xmlns:a16="http://schemas.microsoft.com/office/drawing/2014/main" xmlns="" id="{6F216058-50D1-8942-A0EF-6C5F12DE708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406012" y="1945567"/>
              <a:ext cx="189716" cy="244865"/>
            </a:xfrm>
            <a:custGeom>
              <a:avLst/>
              <a:gdLst>
                <a:gd name="T0" fmla="*/ 405 w 1138"/>
                <a:gd name="T1" fmla="*/ 569 h 1467"/>
                <a:gd name="T2" fmla="*/ 568 w 1138"/>
                <a:gd name="T3" fmla="*/ 0 h 1467"/>
                <a:gd name="T4" fmla="*/ 733 w 1138"/>
                <a:gd name="T5" fmla="*/ 569 h 1467"/>
                <a:gd name="T6" fmla="*/ 1137 w 1138"/>
                <a:gd name="T7" fmla="*/ 733 h 1467"/>
                <a:gd name="T8" fmla="*/ 733 w 1138"/>
                <a:gd name="T9" fmla="*/ 897 h 1467"/>
                <a:gd name="T10" fmla="*/ 568 w 1138"/>
                <a:gd name="T11" fmla="*/ 1466 h 1467"/>
                <a:gd name="T12" fmla="*/ 405 w 1138"/>
                <a:gd name="T13" fmla="*/ 897 h 1467"/>
                <a:gd name="T14" fmla="*/ 0 w 1138"/>
                <a:gd name="T15" fmla="*/ 733 h 1467"/>
                <a:gd name="T16" fmla="*/ 405 w 1138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8" h="1467">
                  <a:moveTo>
                    <a:pt x="405" y="569"/>
                  </a:moveTo>
                  <a:lnTo>
                    <a:pt x="568" y="0"/>
                  </a:lnTo>
                  <a:lnTo>
                    <a:pt x="733" y="569"/>
                  </a:lnTo>
                  <a:lnTo>
                    <a:pt x="1137" y="733"/>
                  </a:lnTo>
                  <a:lnTo>
                    <a:pt x="733" y="897"/>
                  </a:lnTo>
                  <a:lnTo>
                    <a:pt x="568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63" name="Freeform 39">
              <a:extLst>
                <a:ext uri="{FF2B5EF4-FFF2-40B4-BE49-F238E27FC236}">
                  <a16:creationId xmlns:a16="http://schemas.microsoft.com/office/drawing/2014/main" xmlns="" id="{F47B83A1-A728-C443-8886-EF5594850161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5156703" y="5603084"/>
              <a:ext cx="233368" cy="301208"/>
            </a:xfrm>
            <a:custGeom>
              <a:avLst/>
              <a:gdLst>
                <a:gd name="T0" fmla="*/ 405 w 1138"/>
                <a:gd name="T1" fmla="*/ 569 h 1467"/>
                <a:gd name="T2" fmla="*/ 568 w 1138"/>
                <a:gd name="T3" fmla="*/ 0 h 1467"/>
                <a:gd name="T4" fmla="*/ 733 w 1138"/>
                <a:gd name="T5" fmla="*/ 569 h 1467"/>
                <a:gd name="T6" fmla="*/ 1137 w 1138"/>
                <a:gd name="T7" fmla="*/ 733 h 1467"/>
                <a:gd name="T8" fmla="*/ 733 w 1138"/>
                <a:gd name="T9" fmla="*/ 897 h 1467"/>
                <a:gd name="T10" fmla="*/ 568 w 1138"/>
                <a:gd name="T11" fmla="*/ 1466 h 1467"/>
                <a:gd name="T12" fmla="*/ 405 w 1138"/>
                <a:gd name="T13" fmla="*/ 897 h 1467"/>
                <a:gd name="T14" fmla="*/ 0 w 1138"/>
                <a:gd name="T15" fmla="*/ 733 h 1467"/>
                <a:gd name="T16" fmla="*/ 405 w 1138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8" h="1467">
                  <a:moveTo>
                    <a:pt x="405" y="569"/>
                  </a:moveTo>
                  <a:lnTo>
                    <a:pt x="568" y="0"/>
                  </a:lnTo>
                  <a:lnTo>
                    <a:pt x="733" y="569"/>
                  </a:lnTo>
                  <a:lnTo>
                    <a:pt x="1137" y="733"/>
                  </a:lnTo>
                  <a:lnTo>
                    <a:pt x="733" y="897"/>
                  </a:lnTo>
                  <a:lnTo>
                    <a:pt x="568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64" name="Freeform 39">
              <a:extLst>
                <a:ext uri="{FF2B5EF4-FFF2-40B4-BE49-F238E27FC236}">
                  <a16:creationId xmlns:a16="http://schemas.microsoft.com/office/drawing/2014/main" xmlns="" id="{210B96C0-02E5-4F47-9DC0-7FD2BA91727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888659" y="2786379"/>
              <a:ext cx="200640" cy="258965"/>
            </a:xfrm>
            <a:custGeom>
              <a:avLst/>
              <a:gdLst>
                <a:gd name="T0" fmla="*/ 405 w 1138"/>
                <a:gd name="T1" fmla="*/ 569 h 1467"/>
                <a:gd name="T2" fmla="*/ 568 w 1138"/>
                <a:gd name="T3" fmla="*/ 0 h 1467"/>
                <a:gd name="T4" fmla="*/ 733 w 1138"/>
                <a:gd name="T5" fmla="*/ 569 h 1467"/>
                <a:gd name="T6" fmla="*/ 1137 w 1138"/>
                <a:gd name="T7" fmla="*/ 733 h 1467"/>
                <a:gd name="T8" fmla="*/ 733 w 1138"/>
                <a:gd name="T9" fmla="*/ 897 h 1467"/>
                <a:gd name="T10" fmla="*/ 568 w 1138"/>
                <a:gd name="T11" fmla="*/ 1466 h 1467"/>
                <a:gd name="T12" fmla="*/ 405 w 1138"/>
                <a:gd name="T13" fmla="*/ 897 h 1467"/>
                <a:gd name="T14" fmla="*/ 0 w 1138"/>
                <a:gd name="T15" fmla="*/ 733 h 1467"/>
                <a:gd name="T16" fmla="*/ 405 w 1138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8" h="1467">
                  <a:moveTo>
                    <a:pt x="405" y="569"/>
                  </a:moveTo>
                  <a:lnTo>
                    <a:pt x="568" y="0"/>
                  </a:lnTo>
                  <a:lnTo>
                    <a:pt x="733" y="569"/>
                  </a:lnTo>
                  <a:lnTo>
                    <a:pt x="1137" y="733"/>
                  </a:lnTo>
                  <a:lnTo>
                    <a:pt x="733" y="897"/>
                  </a:lnTo>
                  <a:lnTo>
                    <a:pt x="568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65" name="Freeform 39">
              <a:extLst>
                <a:ext uri="{FF2B5EF4-FFF2-40B4-BE49-F238E27FC236}">
                  <a16:creationId xmlns:a16="http://schemas.microsoft.com/office/drawing/2014/main" xmlns="" id="{80E16D13-5C96-964D-9DA0-9045C66D102B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6326657" y="6058646"/>
              <a:ext cx="200640" cy="258965"/>
            </a:xfrm>
            <a:custGeom>
              <a:avLst/>
              <a:gdLst>
                <a:gd name="T0" fmla="*/ 405 w 1138"/>
                <a:gd name="T1" fmla="*/ 569 h 1467"/>
                <a:gd name="T2" fmla="*/ 568 w 1138"/>
                <a:gd name="T3" fmla="*/ 0 h 1467"/>
                <a:gd name="T4" fmla="*/ 733 w 1138"/>
                <a:gd name="T5" fmla="*/ 569 h 1467"/>
                <a:gd name="T6" fmla="*/ 1137 w 1138"/>
                <a:gd name="T7" fmla="*/ 733 h 1467"/>
                <a:gd name="T8" fmla="*/ 733 w 1138"/>
                <a:gd name="T9" fmla="*/ 897 h 1467"/>
                <a:gd name="T10" fmla="*/ 568 w 1138"/>
                <a:gd name="T11" fmla="*/ 1466 h 1467"/>
                <a:gd name="T12" fmla="*/ 405 w 1138"/>
                <a:gd name="T13" fmla="*/ 897 h 1467"/>
                <a:gd name="T14" fmla="*/ 0 w 1138"/>
                <a:gd name="T15" fmla="*/ 733 h 1467"/>
                <a:gd name="T16" fmla="*/ 405 w 1138"/>
                <a:gd name="T17" fmla="*/ 569 h 1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38" h="1467">
                  <a:moveTo>
                    <a:pt x="405" y="569"/>
                  </a:moveTo>
                  <a:lnTo>
                    <a:pt x="568" y="0"/>
                  </a:lnTo>
                  <a:lnTo>
                    <a:pt x="733" y="569"/>
                  </a:lnTo>
                  <a:lnTo>
                    <a:pt x="1137" y="733"/>
                  </a:lnTo>
                  <a:lnTo>
                    <a:pt x="733" y="897"/>
                  </a:lnTo>
                  <a:lnTo>
                    <a:pt x="568" y="1466"/>
                  </a:lnTo>
                  <a:lnTo>
                    <a:pt x="405" y="897"/>
                  </a:lnTo>
                  <a:lnTo>
                    <a:pt x="0" y="733"/>
                  </a:lnTo>
                  <a:lnTo>
                    <a:pt x="405" y="569"/>
                  </a:ln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6B9CABD-E34B-C646-8834-FEC5FCFFD6D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828940" y="2139680"/>
            <a:ext cx="5115088" cy="1718162"/>
          </a:xfrm>
        </p:spPr>
        <p:txBody>
          <a:bodyPr anchor="ctr">
            <a:noAutofit/>
          </a:bodyPr>
          <a:lstStyle>
            <a:lvl1pPr algn="ctr">
              <a:defRPr sz="6500">
                <a:solidFill>
                  <a:schemeClr val="bg1"/>
                </a:solidFill>
              </a:defRPr>
            </a:lvl1pPr>
          </a:lstStyle>
          <a:p>
            <a:r>
              <a:rPr lang="en-US" noProof="0" dirty="0"/>
              <a:t>Your title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3414DE0B-922B-1F42-9CFF-2294D6BE3C12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838758" y="4169491"/>
            <a:ext cx="5105270" cy="7921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800">
                <a:solidFill>
                  <a:srgbClr val="5974BE"/>
                </a:solidFill>
                <a:latin typeface="Unica One" panose="02000506000000020004" pitchFamily="2" charset="77"/>
              </a:defRPr>
            </a:lvl1pPr>
          </a:lstStyle>
          <a:p>
            <a:pPr lvl="0"/>
            <a:r>
              <a:rPr lang="en-US" dirty="0"/>
              <a:t>your presentation begins HERE</a:t>
            </a:r>
          </a:p>
        </p:txBody>
      </p:sp>
      <p:cxnSp>
        <p:nvCxnSpPr>
          <p:cNvPr id="61" name="Conector recto 60">
            <a:extLst>
              <a:ext uri="{FF2B5EF4-FFF2-40B4-BE49-F238E27FC236}">
                <a16:creationId xmlns:a16="http://schemas.microsoft.com/office/drawing/2014/main" xmlns="" id="{EF27EE2D-D741-254A-B1F2-2683A4C0625C}"/>
              </a:ext>
            </a:extLst>
          </p:cNvPr>
          <p:cNvCxnSpPr/>
          <p:nvPr userDrawn="1"/>
        </p:nvCxnSpPr>
        <p:spPr>
          <a:xfrm>
            <a:off x="5828940" y="3979549"/>
            <a:ext cx="511508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Forma libre 81">
            <a:extLst>
              <a:ext uri="{FF2B5EF4-FFF2-40B4-BE49-F238E27FC236}">
                <a16:creationId xmlns:a16="http://schemas.microsoft.com/office/drawing/2014/main" xmlns="" id="{A541D09E-46AB-0644-95D8-549B10695BDF}"/>
              </a:ext>
            </a:extLst>
          </p:cNvPr>
          <p:cNvSpPr/>
          <p:nvPr userDrawn="1"/>
        </p:nvSpPr>
        <p:spPr>
          <a:xfrm>
            <a:off x="611221" y="643605"/>
            <a:ext cx="3249023" cy="2550435"/>
          </a:xfrm>
          <a:custGeom>
            <a:avLst/>
            <a:gdLst>
              <a:gd name="connsiteX0" fmla="*/ 50426 w 3249023"/>
              <a:gd name="connsiteY0" fmla="*/ 2449583 h 2550435"/>
              <a:gd name="connsiteX1" fmla="*/ 100852 w 3249023"/>
              <a:gd name="connsiteY1" fmla="*/ 2500009 h 2550435"/>
              <a:gd name="connsiteX2" fmla="*/ 50426 w 3249023"/>
              <a:gd name="connsiteY2" fmla="*/ 2550435 h 2550435"/>
              <a:gd name="connsiteX3" fmla="*/ 0 w 3249023"/>
              <a:gd name="connsiteY3" fmla="*/ 2500009 h 2550435"/>
              <a:gd name="connsiteX4" fmla="*/ 50426 w 3249023"/>
              <a:gd name="connsiteY4" fmla="*/ 2449583 h 2550435"/>
              <a:gd name="connsiteX5" fmla="*/ 2957565 w 3249023"/>
              <a:gd name="connsiteY5" fmla="*/ 2038590 h 2550435"/>
              <a:gd name="connsiteX6" fmla="*/ 2982076 w 3249023"/>
              <a:gd name="connsiteY6" fmla="*/ 2063101 h 2550435"/>
              <a:gd name="connsiteX7" fmla="*/ 2957565 w 3249023"/>
              <a:gd name="connsiteY7" fmla="*/ 2087612 h 2550435"/>
              <a:gd name="connsiteX8" fmla="*/ 2933054 w 3249023"/>
              <a:gd name="connsiteY8" fmla="*/ 2063101 h 2550435"/>
              <a:gd name="connsiteX9" fmla="*/ 2957565 w 3249023"/>
              <a:gd name="connsiteY9" fmla="*/ 2038590 h 2550435"/>
              <a:gd name="connsiteX10" fmla="*/ 76342 w 3249023"/>
              <a:gd name="connsiteY10" fmla="*/ 1797050 h 2550435"/>
              <a:gd name="connsiteX11" fmla="*/ 100853 w 3249023"/>
              <a:gd name="connsiteY11" fmla="*/ 1821561 h 2550435"/>
              <a:gd name="connsiteX12" fmla="*/ 76342 w 3249023"/>
              <a:gd name="connsiteY12" fmla="*/ 1846072 h 2550435"/>
              <a:gd name="connsiteX13" fmla="*/ 51831 w 3249023"/>
              <a:gd name="connsiteY13" fmla="*/ 1821561 h 2550435"/>
              <a:gd name="connsiteX14" fmla="*/ 76342 w 3249023"/>
              <a:gd name="connsiteY14" fmla="*/ 1797050 h 2550435"/>
              <a:gd name="connsiteX15" fmla="*/ 3087406 w 3249023"/>
              <a:gd name="connsiteY15" fmla="*/ 1445948 h 2550435"/>
              <a:gd name="connsiteX16" fmla="*/ 3126078 w 3249023"/>
              <a:gd name="connsiteY16" fmla="*/ 1484620 h 2550435"/>
              <a:gd name="connsiteX17" fmla="*/ 3087406 w 3249023"/>
              <a:gd name="connsiteY17" fmla="*/ 1523292 h 2550435"/>
              <a:gd name="connsiteX18" fmla="*/ 3048734 w 3249023"/>
              <a:gd name="connsiteY18" fmla="*/ 1484620 h 2550435"/>
              <a:gd name="connsiteX19" fmla="*/ 3087406 w 3249023"/>
              <a:gd name="connsiteY19" fmla="*/ 1445948 h 2550435"/>
              <a:gd name="connsiteX20" fmla="*/ 2457988 w 3249023"/>
              <a:gd name="connsiteY20" fmla="*/ 1424317 h 2550435"/>
              <a:gd name="connsiteX21" fmla="*/ 2489580 w 3249023"/>
              <a:gd name="connsiteY21" fmla="*/ 1455909 h 2550435"/>
              <a:gd name="connsiteX22" fmla="*/ 2457988 w 3249023"/>
              <a:gd name="connsiteY22" fmla="*/ 1487501 h 2550435"/>
              <a:gd name="connsiteX23" fmla="*/ 2426396 w 3249023"/>
              <a:gd name="connsiteY23" fmla="*/ 1455909 h 2550435"/>
              <a:gd name="connsiteX24" fmla="*/ 2457988 w 3249023"/>
              <a:gd name="connsiteY24" fmla="*/ 1424317 h 2550435"/>
              <a:gd name="connsiteX25" fmla="*/ 424787 w 3249023"/>
              <a:gd name="connsiteY25" fmla="*/ 728219 h 2550435"/>
              <a:gd name="connsiteX26" fmla="*/ 480578 w 3249023"/>
              <a:gd name="connsiteY26" fmla="*/ 784010 h 2550435"/>
              <a:gd name="connsiteX27" fmla="*/ 424787 w 3249023"/>
              <a:gd name="connsiteY27" fmla="*/ 839801 h 2550435"/>
              <a:gd name="connsiteX28" fmla="*/ 368996 w 3249023"/>
              <a:gd name="connsiteY28" fmla="*/ 784010 h 2550435"/>
              <a:gd name="connsiteX29" fmla="*/ 424787 w 3249023"/>
              <a:gd name="connsiteY29" fmla="*/ 728219 h 2550435"/>
              <a:gd name="connsiteX30" fmla="*/ 2482468 w 3249023"/>
              <a:gd name="connsiteY30" fmla="*/ 578865 h 2550435"/>
              <a:gd name="connsiteX31" fmla="*/ 2523660 w 3249023"/>
              <a:gd name="connsiteY31" fmla="*/ 620057 h 2550435"/>
              <a:gd name="connsiteX32" fmla="*/ 2482468 w 3249023"/>
              <a:gd name="connsiteY32" fmla="*/ 661249 h 2550435"/>
              <a:gd name="connsiteX33" fmla="*/ 2441276 w 3249023"/>
              <a:gd name="connsiteY33" fmla="*/ 620057 h 2550435"/>
              <a:gd name="connsiteX34" fmla="*/ 2482468 w 3249023"/>
              <a:gd name="connsiteY34" fmla="*/ 578865 h 2550435"/>
              <a:gd name="connsiteX35" fmla="*/ 1749867 w 3249023"/>
              <a:gd name="connsiteY35" fmla="*/ 356439 h 2550435"/>
              <a:gd name="connsiteX36" fmla="*/ 1774378 w 3249023"/>
              <a:gd name="connsiteY36" fmla="*/ 380950 h 2550435"/>
              <a:gd name="connsiteX37" fmla="*/ 1749867 w 3249023"/>
              <a:gd name="connsiteY37" fmla="*/ 405461 h 2550435"/>
              <a:gd name="connsiteX38" fmla="*/ 1725356 w 3249023"/>
              <a:gd name="connsiteY38" fmla="*/ 380950 h 2550435"/>
              <a:gd name="connsiteX39" fmla="*/ 1749867 w 3249023"/>
              <a:gd name="connsiteY39" fmla="*/ 356439 h 2550435"/>
              <a:gd name="connsiteX40" fmla="*/ 3210351 w 3249023"/>
              <a:gd name="connsiteY40" fmla="*/ 354816 h 2550435"/>
              <a:gd name="connsiteX41" fmla="*/ 3249023 w 3249023"/>
              <a:gd name="connsiteY41" fmla="*/ 393488 h 2550435"/>
              <a:gd name="connsiteX42" fmla="*/ 3210351 w 3249023"/>
              <a:gd name="connsiteY42" fmla="*/ 432160 h 2550435"/>
              <a:gd name="connsiteX43" fmla="*/ 3171679 w 3249023"/>
              <a:gd name="connsiteY43" fmla="*/ 393488 h 2550435"/>
              <a:gd name="connsiteX44" fmla="*/ 3210351 w 3249023"/>
              <a:gd name="connsiteY44" fmla="*/ 354816 h 2550435"/>
              <a:gd name="connsiteX45" fmla="*/ 2285100 w 3249023"/>
              <a:gd name="connsiteY45" fmla="*/ 0 h 2550435"/>
              <a:gd name="connsiteX46" fmla="*/ 2351341 w 3249023"/>
              <a:gd name="connsiteY46" fmla="*/ 66241 h 2550435"/>
              <a:gd name="connsiteX47" fmla="*/ 2285100 w 3249023"/>
              <a:gd name="connsiteY47" fmla="*/ 132482 h 2550435"/>
              <a:gd name="connsiteX48" fmla="*/ 2218859 w 3249023"/>
              <a:gd name="connsiteY48" fmla="*/ 66241 h 2550435"/>
              <a:gd name="connsiteX49" fmla="*/ 2285100 w 3249023"/>
              <a:gd name="connsiteY49" fmla="*/ 0 h 255043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3249023" h="2550435">
                <a:moveTo>
                  <a:pt x="50426" y="2449583"/>
                </a:moveTo>
                <a:cubicBezTo>
                  <a:pt x="78276" y="2449583"/>
                  <a:pt x="100852" y="2472159"/>
                  <a:pt x="100852" y="2500009"/>
                </a:cubicBezTo>
                <a:cubicBezTo>
                  <a:pt x="100852" y="2527859"/>
                  <a:pt x="78276" y="2550435"/>
                  <a:pt x="50426" y="2550435"/>
                </a:cubicBezTo>
                <a:cubicBezTo>
                  <a:pt x="22576" y="2550435"/>
                  <a:pt x="0" y="2527859"/>
                  <a:pt x="0" y="2500009"/>
                </a:cubicBezTo>
                <a:cubicBezTo>
                  <a:pt x="0" y="2472159"/>
                  <a:pt x="22576" y="2449583"/>
                  <a:pt x="50426" y="2449583"/>
                </a:cubicBezTo>
                <a:close/>
                <a:moveTo>
                  <a:pt x="2957565" y="2038590"/>
                </a:moveTo>
                <a:cubicBezTo>
                  <a:pt x="2971102" y="2038590"/>
                  <a:pt x="2982076" y="2049564"/>
                  <a:pt x="2982076" y="2063101"/>
                </a:cubicBezTo>
                <a:cubicBezTo>
                  <a:pt x="2982076" y="2076638"/>
                  <a:pt x="2971102" y="2087612"/>
                  <a:pt x="2957565" y="2087612"/>
                </a:cubicBezTo>
                <a:cubicBezTo>
                  <a:pt x="2944028" y="2087612"/>
                  <a:pt x="2933054" y="2076638"/>
                  <a:pt x="2933054" y="2063101"/>
                </a:cubicBezTo>
                <a:cubicBezTo>
                  <a:pt x="2933054" y="2049564"/>
                  <a:pt x="2944028" y="2038590"/>
                  <a:pt x="2957565" y="2038590"/>
                </a:cubicBezTo>
                <a:close/>
                <a:moveTo>
                  <a:pt x="76342" y="1797050"/>
                </a:moveTo>
                <a:cubicBezTo>
                  <a:pt x="89879" y="1797050"/>
                  <a:pt x="100853" y="1808024"/>
                  <a:pt x="100853" y="1821561"/>
                </a:cubicBezTo>
                <a:cubicBezTo>
                  <a:pt x="100853" y="1835098"/>
                  <a:pt x="89879" y="1846072"/>
                  <a:pt x="76342" y="1846072"/>
                </a:cubicBezTo>
                <a:cubicBezTo>
                  <a:pt x="62805" y="1846072"/>
                  <a:pt x="51831" y="1835098"/>
                  <a:pt x="51831" y="1821561"/>
                </a:cubicBezTo>
                <a:cubicBezTo>
                  <a:pt x="51831" y="1808024"/>
                  <a:pt x="62805" y="1797050"/>
                  <a:pt x="76342" y="1797050"/>
                </a:cubicBezTo>
                <a:close/>
                <a:moveTo>
                  <a:pt x="3087406" y="1445948"/>
                </a:moveTo>
                <a:cubicBezTo>
                  <a:pt x="3108764" y="1445948"/>
                  <a:pt x="3126078" y="1463262"/>
                  <a:pt x="3126078" y="1484620"/>
                </a:cubicBezTo>
                <a:cubicBezTo>
                  <a:pt x="3126078" y="1505978"/>
                  <a:pt x="3108764" y="1523292"/>
                  <a:pt x="3087406" y="1523292"/>
                </a:cubicBezTo>
                <a:cubicBezTo>
                  <a:pt x="3066048" y="1523292"/>
                  <a:pt x="3048734" y="1505978"/>
                  <a:pt x="3048734" y="1484620"/>
                </a:cubicBezTo>
                <a:cubicBezTo>
                  <a:pt x="3048734" y="1463262"/>
                  <a:pt x="3066048" y="1445948"/>
                  <a:pt x="3087406" y="1445948"/>
                </a:cubicBezTo>
                <a:close/>
                <a:moveTo>
                  <a:pt x="2457988" y="1424317"/>
                </a:moveTo>
                <a:cubicBezTo>
                  <a:pt x="2475436" y="1424317"/>
                  <a:pt x="2489580" y="1438461"/>
                  <a:pt x="2489580" y="1455909"/>
                </a:cubicBezTo>
                <a:cubicBezTo>
                  <a:pt x="2489580" y="1473357"/>
                  <a:pt x="2475436" y="1487501"/>
                  <a:pt x="2457988" y="1487501"/>
                </a:cubicBezTo>
                <a:cubicBezTo>
                  <a:pt x="2440540" y="1487501"/>
                  <a:pt x="2426396" y="1473357"/>
                  <a:pt x="2426396" y="1455909"/>
                </a:cubicBezTo>
                <a:cubicBezTo>
                  <a:pt x="2426396" y="1438461"/>
                  <a:pt x="2440540" y="1424317"/>
                  <a:pt x="2457988" y="1424317"/>
                </a:cubicBezTo>
                <a:close/>
                <a:moveTo>
                  <a:pt x="424787" y="728219"/>
                </a:moveTo>
                <a:cubicBezTo>
                  <a:pt x="455600" y="728219"/>
                  <a:pt x="480578" y="753197"/>
                  <a:pt x="480578" y="784010"/>
                </a:cubicBezTo>
                <a:cubicBezTo>
                  <a:pt x="480578" y="814823"/>
                  <a:pt x="455600" y="839801"/>
                  <a:pt x="424787" y="839801"/>
                </a:cubicBezTo>
                <a:cubicBezTo>
                  <a:pt x="393974" y="839801"/>
                  <a:pt x="368996" y="814823"/>
                  <a:pt x="368996" y="784010"/>
                </a:cubicBezTo>
                <a:cubicBezTo>
                  <a:pt x="368996" y="753197"/>
                  <a:pt x="393974" y="728219"/>
                  <a:pt x="424787" y="728219"/>
                </a:cubicBezTo>
                <a:close/>
                <a:moveTo>
                  <a:pt x="2482468" y="578865"/>
                </a:moveTo>
                <a:cubicBezTo>
                  <a:pt x="2505218" y="578865"/>
                  <a:pt x="2523660" y="597307"/>
                  <a:pt x="2523660" y="620057"/>
                </a:cubicBezTo>
                <a:cubicBezTo>
                  <a:pt x="2523660" y="642807"/>
                  <a:pt x="2505218" y="661249"/>
                  <a:pt x="2482468" y="661249"/>
                </a:cubicBezTo>
                <a:cubicBezTo>
                  <a:pt x="2459718" y="661249"/>
                  <a:pt x="2441276" y="642807"/>
                  <a:pt x="2441276" y="620057"/>
                </a:cubicBezTo>
                <a:cubicBezTo>
                  <a:pt x="2441276" y="597307"/>
                  <a:pt x="2459718" y="578865"/>
                  <a:pt x="2482468" y="578865"/>
                </a:cubicBezTo>
                <a:close/>
                <a:moveTo>
                  <a:pt x="1749867" y="356439"/>
                </a:moveTo>
                <a:cubicBezTo>
                  <a:pt x="1763404" y="356439"/>
                  <a:pt x="1774378" y="367413"/>
                  <a:pt x="1774378" y="380950"/>
                </a:cubicBezTo>
                <a:cubicBezTo>
                  <a:pt x="1774378" y="394487"/>
                  <a:pt x="1763404" y="405461"/>
                  <a:pt x="1749867" y="405461"/>
                </a:cubicBezTo>
                <a:cubicBezTo>
                  <a:pt x="1736330" y="405461"/>
                  <a:pt x="1725356" y="394487"/>
                  <a:pt x="1725356" y="380950"/>
                </a:cubicBezTo>
                <a:cubicBezTo>
                  <a:pt x="1725356" y="367413"/>
                  <a:pt x="1736330" y="356439"/>
                  <a:pt x="1749867" y="356439"/>
                </a:cubicBezTo>
                <a:close/>
                <a:moveTo>
                  <a:pt x="3210351" y="354816"/>
                </a:moveTo>
                <a:cubicBezTo>
                  <a:pt x="3231709" y="354816"/>
                  <a:pt x="3249023" y="372130"/>
                  <a:pt x="3249023" y="393488"/>
                </a:cubicBezTo>
                <a:cubicBezTo>
                  <a:pt x="3249023" y="414846"/>
                  <a:pt x="3231709" y="432160"/>
                  <a:pt x="3210351" y="432160"/>
                </a:cubicBezTo>
                <a:cubicBezTo>
                  <a:pt x="3188993" y="432160"/>
                  <a:pt x="3171679" y="414846"/>
                  <a:pt x="3171679" y="393488"/>
                </a:cubicBezTo>
                <a:cubicBezTo>
                  <a:pt x="3171679" y="372130"/>
                  <a:pt x="3188993" y="354816"/>
                  <a:pt x="3210351" y="354816"/>
                </a:cubicBezTo>
                <a:close/>
                <a:moveTo>
                  <a:pt x="2285100" y="0"/>
                </a:moveTo>
                <a:cubicBezTo>
                  <a:pt x="2321684" y="0"/>
                  <a:pt x="2351341" y="29657"/>
                  <a:pt x="2351341" y="66241"/>
                </a:cubicBezTo>
                <a:cubicBezTo>
                  <a:pt x="2351341" y="102825"/>
                  <a:pt x="2321684" y="132482"/>
                  <a:pt x="2285100" y="132482"/>
                </a:cubicBezTo>
                <a:cubicBezTo>
                  <a:pt x="2248516" y="132482"/>
                  <a:pt x="2218859" y="102825"/>
                  <a:pt x="2218859" y="66241"/>
                </a:cubicBezTo>
                <a:cubicBezTo>
                  <a:pt x="2218859" y="29657"/>
                  <a:pt x="2248516" y="0"/>
                  <a:pt x="228510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30681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 -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Forma libre 17">
            <a:extLst>
              <a:ext uri="{FF2B5EF4-FFF2-40B4-BE49-F238E27FC236}">
                <a16:creationId xmlns:a16="http://schemas.microsoft.com/office/drawing/2014/main" xmlns="" id="{01F0AFF1-0919-6941-8EDA-D1626CB5A7DC}"/>
              </a:ext>
            </a:extLst>
          </p:cNvPr>
          <p:cNvSpPr/>
          <p:nvPr userDrawn="1"/>
        </p:nvSpPr>
        <p:spPr>
          <a:xfrm>
            <a:off x="4636301" y="0"/>
            <a:ext cx="7555699" cy="6858000"/>
          </a:xfrm>
          <a:custGeom>
            <a:avLst/>
            <a:gdLst>
              <a:gd name="connsiteX0" fmla="*/ 1128658 w 7555699"/>
              <a:gd name="connsiteY0" fmla="*/ 0 h 6858000"/>
              <a:gd name="connsiteX1" fmla="*/ 5572743 w 7555699"/>
              <a:gd name="connsiteY1" fmla="*/ 0 h 6858000"/>
              <a:gd name="connsiteX2" fmla="*/ 6454486 w 7555699"/>
              <a:gd name="connsiteY2" fmla="*/ 0 h 6858000"/>
              <a:gd name="connsiteX3" fmla="*/ 7555699 w 7555699"/>
              <a:gd name="connsiteY3" fmla="*/ 0 h 6858000"/>
              <a:gd name="connsiteX4" fmla="*/ 7555699 w 7555699"/>
              <a:gd name="connsiteY4" fmla="*/ 6858000 h 6858000"/>
              <a:gd name="connsiteX5" fmla="*/ 6454486 w 7555699"/>
              <a:gd name="connsiteY5" fmla="*/ 6858000 h 6858000"/>
              <a:gd name="connsiteX6" fmla="*/ 5572743 w 7555699"/>
              <a:gd name="connsiteY6" fmla="*/ 6858000 h 6858000"/>
              <a:gd name="connsiteX7" fmla="*/ 0 w 7555699"/>
              <a:gd name="connsiteY7" fmla="*/ 6858000 h 6858000"/>
              <a:gd name="connsiteX8" fmla="*/ 196395 w 7555699"/>
              <a:gd name="connsiteY8" fmla="*/ 6684321 h 6858000"/>
              <a:gd name="connsiteX9" fmla="*/ 619107 w 7555699"/>
              <a:gd name="connsiteY9" fmla="*/ 6289983 h 6858000"/>
              <a:gd name="connsiteX10" fmla="*/ 878535 w 7555699"/>
              <a:gd name="connsiteY10" fmla="*/ 5413790 h 6858000"/>
              <a:gd name="connsiteX11" fmla="*/ 593622 w 7555699"/>
              <a:gd name="connsiteY11" fmla="*/ 4543167 h 6858000"/>
              <a:gd name="connsiteX12" fmla="*/ 1008629 w 7555699"/>
              <a:gd name="connsiteY12" fmla="*/ 3638550 h 6858000"/>
              <a:gd name="connsiteX13" fmla="*/ 1202478 w 7555699"/>
              <a:gd name="connsiteY13" fmla="*/ 2808493 h 6858000"/>
              <a:gd name="connsiteX14" fmla="*/ 649038 w 7555699"/>
              <a:gd name="connsiteY14" fmla="*/ 2184105 h 6858000"/>
              <a:gd name="connsiteX15" fmla="*/ 417634 w 7555699"/>
              <a:gd name="connsiteY15" fmla="*/ 1830154 h 6858000"/>
              <a:gd name="connsiteX16" fmla="*/ 499480 w 7555699"/>
              <a:gd name="connsiteY16" fmla="*/ 1378873 h 6858000"/>
              <a:gd name="connsiteX17" fmla="*/ 762638 w 7555699"/>
              <a:gd name="connsiteY17" fmla="*/ 986707 h 6858000"/>
              <a:gd name="connsiteX18" fmla="*/ 1037280 w 7555699"/>
              <a:gd name="connsiteY18" fmla="*/ 494994 h 6858000"/>
              <a:gd name="connsiteX19" fmla="*/ 1132026 w 7555699"/>
              <a:gd name="connsiteY19" fmla="*/ 157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555699" h="6858000">
                <a:moveTo>
                  <a:pt x="1128658" y="0"/>
                </a:moveTo>
                <a:lnTo>
                  <a:pt x="5572743" y="0"/>
                </a:lnTo>
                <a:lnTo>
                  <a:pt x="6454486" y="0"/>
                </a:lnTo>
                <a:lnTo>
                  <a:pt x="7555699" y="0"/>
                </a:lnTo>
                <a:lnTo>
                  <a:pt x="7555699" y="6858000"/>
                </a:lnTo>
                <a:lnTo>
                  <a:pt x="6454486" y="6858000"/>
                </a:lnTo>
                <a:lnTo>
                  <a:pt x="5572743" y="6858000"/>
                </a:lnTo>
                <a:lnTo>
                  <a:pt x="0" y="6858000"/>
                </a:lnTo>
                <a:lnTo>
                  <a:pt x="196395" y="6684321"/>
                </a:lnTo>
                <a:cubicBezTo>
                  <a:pt x="343123" y="6559186"/>
                  <a:pt x="491371" y="6435047"/>
                  <a:pt x="619107" y="6289983"/>
                </a:cubicBezTo>
                <a:cubicBezTo>
                  <a:pt x="826645" y="6045604"/>
                  <a:pt x="963752" y="5737099"/>
                  <a:pt x="878535" y="5413790"/>
                </a:cubicBezTo>
                <a:cubicBezTo>
                  <a:pt x="799318" y="5117789"/>
                  <a:pt x="587667" y="4860497"/>
                  <a:pt x="593622" y="4543167"/>
                </a:cubicBezTo>
                <a:cubicBezTo>
                  <a:pt x="604680" y="4199831"/>
                  <a:pt x="837025" y="3918454"/>
                  <a:pt x="1008629" y="3638550"/>
                </a:cubicBezTo>
                <a:cubicBezTo>
                  <a:pt x="1155556" y="3396275"/>
                  <a:pt x="1287179" y="3096133"/>
                  <a:pt x="1202478" y="2808493"/>
                </a:cubicBezTo>
                <a:cubicBezTo>
                  <a:pt x="1118968" y="2528156"/>
                  <a:pt x="845811" y="2372938"/>
                  <a:pt x="649038" y="2184105"/>
                </a:cubicBezTo>
                <a:cubicBezTo>
                  <a:pt x="542292" y="2084207"/>
                  <a:pt x="450064" y="1970457"/>
                  <a:pt x="417634" y="1830154"/>
                </a:cubicBezTo>
                <a:cubicBezTo>
                  <a:pt x="381700" y="1676137"/>
                  <a:pt x="427522" y="1515946"/>
                  <a:pt x="499480" y="1378873"/>
                </a:cubicBezTo>
                <a:cubicBezTo>
                  <a:pt x="574430" y="1237242"/>
                  <a:pt x="673959" y="1112815"/>
                  <a:pt x="762638" y="986707"/>
                </a:cubicBezTo>
                <a:cubicBezTo>
                  <a:pt x="874688" y="834075"/>
                  <a:pt x="970019" y="670477"/>
                  <a:pt x="1037280" y="494994"/>
                </a:cubicBezTo>
                <a:cubicBezTo>
                  <a:pt x="1099821" y="345767"/>
                  <a:pt x="1148004" y="181145"/>
                  <a:pt x="1132026" y="15758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863" y="1889809"/>
            <a:ext cx="3931438" cy="1325563"/>
          </a:xfrm>
        </p:spPr>
        <p:txBody>
          <a:bodyPr/>
          <a:lstStyle>
            <a:lvl1pPr algn="l">
              <a:defRPr>
                <a:solidFill>
                  <a:srgbClr val="405DA6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br>
              <a:rPr lang="es-ES" dirty="0"/>
            </a:b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sp>
        <p:nvSpPr>
          <p:cNvPr id="29" name="Forma libre 28">
            <a:extLst>
              <a:ext uri="{FF2B5EF4-FFF2-40B4-BE49-F238E27FC236}">
                <a16:creationId xmlns:a16="http://schemas.microsoft.com/office/drawing/2014/main" xmlns="" id="{77D82E8D-2B0C-504A-BAEF-8EE6D78E3298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9794020" y="5005513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889EDA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sp>
        <p:nvSpPr>
          <p:cNvPr id="13" name="Marcador de texto 47">
            <a:extLst>
              <a:ext uri="{FF2B5EF4-FFF2-40B4-BE49-F238E27FC236}">
                <a16:creationId xmlns:a16="http://schemas.microsoft.com/office/drawing/2014/main" xmlns="" id="{455C31FB-F90E-F943-8EAB-1E5E0E0A26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863" y="3852978"/>
            <a:ext cx="3611935" cy="163081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>
                <a:solidFill>
                  <a:schemeClr val="accent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xmlns="" id="{55237FFD-10BE-CA46-B247-100C61424FF3}"/>
              </a:ext>
            </a:extLst>
          </p:cNvPr>
          <p:cNvGrpSpPr/>
          <p:nvPr userDrawn="1"/>
        </p:nvGrpSpPr>
        <p:grpSpPr>
          <a:xfrm rot="9815071">
            <a:off x="3069262" y="5472493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xmlns="" id="{390ED706-B5F3-3F4D-B357-54D30D6384BD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xmlns="" id="{6A5CA58D-6416-FB47-9593-A373F90B89E9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xmlns="" id="{4108B016-CF67-114D-AB5C-5E961A0722D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xmlns="" id="{91B1C732-6CD6-524C-A960-AD394457B2D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xmlns="" id="{D350B07B-018F-BE45-9447-93B26DB641CF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D5CC43B7-C337-9B49-8D34-454ACFFE0D8A}"/>
              </a:ext>
            </a:extLst>
          </p:cNvPr>
          <p:cNvGrpSpPr/>
          <p:nvPr userDrawn="1"/>
        </p:nvGrpSpPr>
        <p:grpSpPr>
          <a:xfrm rot="18271967">
            <a:off x="5822695" y="314856"/>
            <a:ext cx="4386597" cy="6207414"/>
            <a:chOff x="-1412865" y="-2814293"/>
            <a:chExt cx="2527912" cy="3577218"/>
          </a:xfrm>
          <a:solidFill>
            <a:schemeClr val="bg1"/>
          </a:solidFill>
        </p:grpSpPr>
        <p:sp>
          <p:nvSpPr>
            <p:cNvPr id="26" name="Elipse 25">
              <a:extLst>
                <a:ext uri="{FF2B5EF4-FFF2-40B4-BE49-F238E27FC236}">
                  <a16:creationId xmlns:a16="http://schemas.microsoft.com/office/drawing/2014/main" xmlns="" id="{671EE3E3-A28E-4147-B599-CBFE45D5C433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Elipse 26">
              <a:extLst>
                <a:ext uri="{FF2B5EF4-FFF2-40B4-BE49-F238E27FC236}">
                  <a16:creationId xmlns:a16="http://schemas.microsoft.com/office/drawing/2014/main" xmlns="" id="{567E8F7B-5001-9C4E-BD74-300B68FAAFCD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Elipse 27">
              <a:extLst>
                <a:ext uri="{FF2B5EF4-FFF2-40B4-BE49-F238E27FC236}">
                  <a16:creationId xmlns:a16="http://schemas.microsoft.com/office/drawing/2014/main" xmlns="" id="{DEDF43D6-09C1-7A40-B0C9-290480352B37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Elipse 29">
              <a:extLst>
                <a:ext uri="{FF2B5EF4-FFF2-40B4-BE49-F238E27FC236}">
                  <a16:creationId xmlns:a16="http://schemas.microsoft.com/office/drawing/2014/main" xmlns="" id="{0A0A58E3-E2ED-0048-904B-3153E2C4A785}"/>
                </a:ext>
              </a:extLst>
            </p:cNvPr>
            <p:cNvSpPr/>
            <p:nvPr userDrawn="1"/>
          </p:nvSpPr>
          <p:spPr>
            <a:xfrm>
              <a:off x="1053388" y="425643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xmlns="" id="{C6B91AEF-E82E-0746-8C58-F3F20856A9F2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Elipse 43">
              <a:extLst>
                <a:ext uri="{FF2B5EF4-FFF2-40B4-BE49-F238E27FC236}">
                  <a16:creationId xmlns:a16="http://schemas.microsoft.com/office/drawing/2014/main" xmlns="" id="{00678366-8775-CC4E-A792-0743D97842B4}"/>
                </a:ext>
              </a:extLst>
            </p:cNvPr>
            <p:cNvSpPr/>
            <p:nvPr userDrawn="1"/>
          </p:nvSpPr>
          <p:spPr>
            <a:xfrm>
              <a:off x="-102714" y="-2814293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Elipse 44">
              <a:extLst>
                <a:ext uri="{FF2B5EF4-FFF2-40B4-BE49-F238E27FC236}">
                  <a16:creationId xmlns:a16="http://schemas.microsoft.com/office/drawing/2014/main" xmlns="" id="{B467B574-3458-8D4F-9C20-42F8D43018E1}"/>
                </a:ext>
              </a:extLst>
            </p:cNvPr>
            <p:cNvSpPr/>
            <p:nvPr userDrawn="1"/>
          </p:nvSpPr>
          <p:spPr>
            <a:xfrm>
              <a:off x="252427" y="-2784261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Elipse 45">
              <a:extLst>
                <a:ext uri="{FF2B5EF4-FFF2-40B4-BE49-F238E27FC236}">
                  <a16:creationId xmlns:a16="http://schemas.microsoft.com/office/drawing/2014/main" xmlns="" id="{75C0922B-ABAF-A64D-A3A3-533B2E9F9000}"/>
                </a:ext>
              </a:extLst>
            </p:cNvPr>
            <p:cNvSpPr/>
            <p:nvPr userDrawn="1"/>
          </p:nvSpPr>
          <p:spPr>
            <a:xfrm>
              <a:off x="-1412865" y="-1890804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upo 5">
            <a:extLst>
              <a:ext uri="{FF2B5EF4-FFF2-40B4-BE49-F238E27FC236}">
                <a16:creationId xmlns:a16="http://schemas.microsoft.com/office/drawing/2014/main" xmlns="" id="{EB8AC331-D7BB-A94F-B60D-EE72474E9AE3}"/>
              </a:ext>
            </a:extLst>
          </p:cNvPr>
          <p:cNvGrpSpPr>
            <a:grpSpLocks/>
          </p:cNvGrpSpPr>
          <p:nvPr userDrawn="1"/>
        </p:nvGrpSpPr>
        <p:grpSpPr bwMode="auto">
          <a:xfrm rot="19535982">
            <a:off x="1583694" y="88989"/>
            <a:ext cx="916624" cy="1340285"/>
            <a:chOff x="2360613" y="1730375"/>
            <a:chExt cx="2225315" cy="3254014"/>
          </a:xfrm>
        </p:grpSpPr>
        <p:sp>
          <p:nvSpPr>
            <p:cNvPr id="48" name="Forma libre 44">
              <a:extLst>
                <a:ext uri="{FF2B5EF4-FFF2-40B4-BE49-F238E27FC236}">
                  <a16:creationId xmlns:a16="http://schemas.microsoft.com/office/drawing/2014/main" xmlns="" id="{C442CC10-3F77-C24C-9988-E9A6F9369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613" y="1995487"/>
              <a:ext cx="2225315" cy="2988902"/>
            </a:xfrm>
            <a:custGeom>
              <a:avLst/>
              <a:gdLst>
                <a:gd name="T0" fmla="*/ 752475 w 2225315"/>
                <a:gd name="T1" fmla="*/ 0 h 2988902"/>
                <a:gd name="T2" fmla="*/ 1510940 w 2225315"/>
                <a:gd name="T3" fmla="*/ 0 h 2988902"/>
                <a:gd name="T4" fmla="*/ 1510940 w 2225315"/>
                <a:gd name="T5" fmla="*/ 1250664 h 2988902"/>
                <a:gd name="T6" fmla="*/ 1551508 w 2225315"/>
                <a:gd name="T7" fmla="*/ 1265838 h 2988902"/>
                <a:gd name="T8" fmla="*/ 2225315 w 2225315"/>
                <a:gd name="T9" fmla="*/ 2290344 h 2988902"/>
                <a:gd name="T10" fmla="*/ 2068370 w 2225315"/>
                <a:gd name="T11" fmla="*/ 2864378 h 2988902"/>
                <a:gd name="T12" fmla="*/ 1846270 w 2225315"/>
                <a:gd name="T13" fmla="*/ 2988902 h 2988902"/>
                <a:gd name="T14" fmla="*/ 379045 w 2225315"/>
                <a:gd name="T15" fmla="*/ 2988902 h 2988902"/>
                <a:gd name="T16" fmla="*/ 156945 w 2225315"/>
                <a:gd name="T17" fmla="*/ 2864378 h 2988902"/>
                <a:gd name="T18" fmla="*/ 0 w 2225315"/>
                <a:gd name="T19" fmla="*/ 2290344 h 2988902"/>
                <a:gd name="T20" fmla="*/ 687627 w 2225315"/>
                <a:gd name="T21" fmla="*/ 1261283 h 2988902"/>
                <a:gd name="T22" fmla="*/ 752475 w 2225315"/>
                <a:gd name="T23" fmla="*/ 1237627 h 29889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25315" h="2988902">
                  <a:moveTo>
                    <a:pt x="752475" y="0"/>
                  </a:moveTo>
                  <a:lnTo>
                    <a:pt x="1510940" y="0"/>
                  </a:lnTo>
                  <a:lnTo>
                    <a:pt x="1510940" y="1250664"/>
                  </a:lnTo>
                  <a:lnTo>
                    <a:pt x="1551508" y="1265838"/>
                  </a:lnTo>
                  <a:cubicBezTo>
                    <a:pt x="1948118" y="1436783"/>
                    <a:pt x="2225315" y="1831476"/>
                    <a:pt x="2225315" y="2290344"/>
                  </a:cubicBezTo>
                  <a:cubicBezTo>
                    <a:pt x="2225315" y="2501603"/>
                    <a:pt x="2165921" y="2696307"/>
                    <a:pt x="2068370" y="2864378"/>
                  </a:cubicBezTo>
                  <a:cubicBezTo>
                    <a:pt x="2019414" y="2940316"/>
                    <a:pt x="1933022" y="2988902"/>
                    <a:pt x="1846270" y="2988902"/>
                  </a:cubicBezTo>
                  <a:cubicBezTo>
                    <a:pt x="379045" y="2988902"/>
                    <a:pt x="379045" y="2988902"/>
                    <a:pt x="379045" y="2988902"/>
                  </a:cubicBezTo>
                  <a:cubicBezTo>
                    <a:pt x="286893" y="2988902"/>
                    <a:pt x="205541" y="2940316"/>
                    <a:pt x="156945" y="2864378"/>
                  </a:cubicBezTo>
                  <a:cubicBezTo>
                    <a:pt x="59394" y="2696307"/>
                    <a:pt x="0" y="2501603"/>
                    <a:pt x="0" y="2290344"/>
                  </a:cubicBezTo>
                  <a:cubicBezTo>
                    <a:pt x="0" y="1831476"/>
                    <a:pt x="286308" y="1430709"/>
                    <a:pt x="687627" y="1261283"/>
                  </a:cubicBezTo>
                  <a:lnTo>
                    <a:pt x="752475" y="1237627"/>
                  </a:lnTo>
                  <a:lnTo>
                    <a:pt x="752475" y="0"/>
                  </a:lnTo>
                  <a:close/>
                </a:path>
              </a:pathLst>
            </a:custGeom>
            <a:solidFill>
              <a:srgbClr val="DFE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xmlns="" id="{7CB511B2-FA72-3244-80B5-843E4EE8F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38" y="1730375"/>
              <a:ext cx="428625" cy="704850"/>
            </a:xfrm>
            <a:custGeom>
              <a:avLst/>
              <a:gdLst>
                <a:gd name="T0" fmla="*/ 211609 w 1189"/>
                <a:gd name="T1" fmla="*/ 704490 h 1957"/>
                <a:gd name="T2" fmla="*/ 211609 w 1189"/>
                <a:gd name="T3" fmla="*/ 704490 h 1957"/>
                <a:gd name="T4" fmla="*/ 211609 w 1189"/>
                <a:gd name="T5" fmla="*/ 704490 h 1957"/>
                <a:gd name="T6" fmla="*/ 0 w 1189"/>
                <a:gd name="T7" fmla="*/ 493071 h 1957"/>
                <a:gd name="T8" fmla="*/ 0 w 1189"/>
                <a:gd name="T9" fmla="*/ 70593 h 1957"/>
                <a:gd name="T10" fmla="*/ 64889 w 1189"/>
                <a:gd name="T11" fmla="*/ 0 h 1957"/>
                <a:gd name="T12" fmla="*/ 357969 w 1189"/>
                <a:gd name="T13" fmla="*/ 0 h 1957"/>
                <a:gd name="T14" fmla="*/ 428265 w 1189"/>
                <a:gd name="T15" fmla="*/ 70593 h 1957"/>
                <a:gd name="T16" fmla="*/ 428265 w 1189"/>
                <a:gd name="T17" fmla="*/ 493071 h 1957"/>
                <a:gd name="T18" fmla="*/ 211609 w 1189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89" h="1957">
                  <a:moveTo>
                    <a:pt x="587" y="1956"/>
                  </a:moveTo>
                  <a:lnTo>
                    <a:pt x="587" y="1956"/>
                  </a:lnTo>
                  <a:cubicBezTo>
                    <a:pt x="256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0"/>
                    <a:pt x="75" y="0"/>
                    <a:pt x="180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98" y="0"/>
                    <a:pt x="1188" y="90"/>
                    <a:pt x="1188" y="196"/>
                  </a:cubicBezTo>
                  <a:cubicBezTo>
                    <a:pt x="1188" y="1369"/>
                    <a:pt x="1188" y="1369"/>
                    <a:pt x="1188" y="1369"/>
                  </a:cubicBezTo>
                  <a:cubicBezTo>
                    <a:pt x="1188" y="1700"/>
                    <a:pt x="918" y="1956"/>
                    <a:pt x="587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xmlns="" id="{4DA2008F-7166-724F-A769-51C74A38E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700" y="1892300"/>
              <a:ext cx="1116013" cy="211138"/>
            </a:xfrm>
            <a:custGeom>
              <a:avLst/>
              <a:gdLst>
                <a:gd name="T0" fmla="*/ 1007292 w 3100"/>
                <a:gd name="T1" fmla="*/ 210779 h 588"/>
                <a:gd name="T2" fmla="*/ 1007292 w 3100"/>
                <a:gd name="T3" fmla="*/ 210779 h 588"/>
                <a:gd name="T4" fmla="*/ 108361 w 3100"/>
                <a:gd name="T5" fmla="*/ 210779 h 588"/>
                <a:gd name="T6" fmla="*/ 0 w 3100"/>
                <a:gd name="T7" fmla="*/ 102696 h 588"/>
                <a:gd name="T8" fmla="*/ 0 w 3100"/>
                <a:gd name="T9" fmla="*/ 102696 h 588"/>
                <a:gd name="T10" fmla="*/ 108361 w 3100"/>
                <a:gd name="T11" fmla="*/ 0 h 588"/>
                <a:gd name="T12" fmla="*/ 1007292 w 3100"/>
                <a:gd name="T13" fmla="*/ 0 h 588"/>
                <a:gd name="T14" fmla="*/ 1115653 w 3100"/>
                <a:gd name="T15" fmla="*/ 102696 h 588"/>
                <a:gd name="T16" fmla="*/ 1115653 w 3100"/>
                <a:gd name="T17" fmla="*/ 102696 h 588"/>
                <a:gd name="T18" fmla="*/ 1007292 w 3100"/>
                <a:gd name="T19" fmla="*/ 210779 h 5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00" h="588">
                  <a:moveTo>
                    <a:pt x="2798" y="587"/>
                  </a:moveTo>
                  <a:lnTo>
                    <a:pt x="2798" y="587"/>
                  </a:lnTo>
                  <a:cubicBezTo>
                    <a:pt x="301" y="587"/>
                    <a:pt x="301" y="587"/>
                    <a:pt x="301" y="587"/>
                  </a:cubicBezTo>
                  <a:cubicBezTo>
                    <a:pt x="136" y="587"/>
                    <a:pt x="0" y="452"/>
                    <a:pt x="0" y="286"/>
                  </a:cubicBezTo>
                  <a:cubicBezTo>
                    <a:pt x="0" y="121"/>
                    <a:pt x="136" y="0"/>
                    <a:pt x="301" y="0"/>
                  </a:cubicBezTo>
                  <a:cubicBezTo>
                    <a:pt x="2798" y="0"/>
                    <a:pt x="2798" y="0"/>
                    <a:pt x="2798" y="0"/>
                  </a:cubicBezTo>
                  <a:cubicBezTo>
                    <a:pt x="2963" y="0"/>
                    <a:pt x="3099" y="121"/>
                    <a:pt x="3099" y="286"/>
                  </a:cubicBezTo>
                  <a:cubicBezTo>
                    <a:pt x="3099" y="452"/>
                    <a:pt x="2963" y="587"/>
                    <a:pt x="2798" y="587"/>
                  </a:cubicBezTo>
                </a:path>
              </a:pathLst>
            </a:custGeom>
            <a:solidFill>
              <a:srgbClr val="DFE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" name="Grupo 4">
              <a:extLst>
                <a:ext uri="{FF2B5EF4-FFF2-40B4-BE49-F238E27FC236}">
                  <a16:creationId xmlns:a16="http://schemas.microsoft.com/office/drawing/2014/main" xmlns="" id="{0E490CEB-9B22-9C4A-9F1F-AF5303C165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8413" y="2417763"/>
              <a:ext cx="1868487" cy="2389187"/>
              <a:chOff x="2538413" y="2417763"/>
              <a:chExt cx="1868487" cy="2389187"/>
            </a:xfrm>
          </p:grpSpPr>
          <p:sp>
            <p:nvSpPr>
              <p:cNvPr id="53" name="Freeform 21">
                <a:extLst>
                  <a:ext uri="{FF2B5EF4-FFF2-40B4-BE49-F238E27FC236}">
                    <a16:creationId xmlns:a16="http://schemas.microsoft.com/office/drawing/2014/main" xmlns="" id="{BC240814-7E05-A14B-B42A-59FF6BC6C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938" y="2417763"/>
                <a:ext cx="1120775" cy="1320800"/>
              </a:xfrm>
              <a:custGeom>
                <a:avLst/>
                <a:gdLst>
                  <a:gd name="T0" fmla="*/ 1120415 w 3115"/>
                  <a:gd name="T1" fmla="*/ 1136536 h 3670"/>
                  <a:gd name="T2" fmla="*/ 1120415 w 3115"/>
                  <a:gd name="T3" fmla="*/ 1136536 h 3670"/>
                  <a:gd name="T4" fmla="*/ 914610 w 3115"/>
                  <a:gd name="T5" fmla="*/ 1255660 h 3670"/>
                  <a:gd name="T6" fmla="*/ 519910 w 3115"/>
                  <a:gd name="T7" fmla="*/ 1304605 h 3670"/>
                  <a:gd name="T8" fmla="*/ 324899 w 3115"/>
                  <a:gd name="T9" fmla="*/ 1250261 h 3670"/>
                  <a:gd name="T10" fmla="*/ 124491 w 3115"/>
                  <a:gd name="T11" fmla="*/ 1158129 h 3670"/>
                  <a:gd name="T12" fmla="*/ 0 w 3115"/>
                  <a:gd name="T13" fmla="*/ 1109544 h 3670"/>
                  <a:gd name="T14" fmla="*/ 368075 w 3115"/>
                  <a:gd name="T15" fmla="*/ 952272 h 3670"/>
                  <a:gd name="T16" fmla="*/ 368075 w 3115"/>
                  <a:gd name="T17" fmla="*/ 222053 h 3670"/>
                  <a:gd name="T18" fmla="*/ 373472 w 3115"/>
                  <a:gd name="T19" fmla="*/ 189303 h 3670"/>
                  <a:gd name="T20" fmla="*/ 411610 w 3115"/>
                  <a:gd name="T21" fmla="*/ 162311 h 3670"/>
                  <a:gd name="T22" fmla="*/ 497962 w 3115"/>
                  <a:gd name="T23" fmla="*/ 146116 h 3670"/>
                  <a:gd name="T24" fmla="*/ 497962 w 3115"/>
                  <a:gd name="T25" fmla="*/ 146116 h 3670"/>
                  <a:gd name="T26" fmla="*/ 519910 w 3115"/>
                  <a:gd name="T27" fmla="*/ 140717 h 3670"/>
                  <a:gd name="T28" fmla="*/ 600865 w 3115"/>
                  <a:gd name="T29" fmla="*/ 119124 h 3670"/>
                  <a:gd name="T30" fmla="*/ 730393 w 3115"/>
                  <a:gd name="T31" fmla="*/ 5398 h 3670"/>
                  <a:gd name="T32" fmla="*/ 752340 w 3115"/>
                  <a:gd name="T33" fmla="*/ 5398 h 3670"/>
                  <a:gd name="T34" fmla="*/ 752340 w 3115"/>
                  <a:gd name="T35" fmla="*/ 0 h 3670"/>
                  <a:gd name="T36" fmla="*/ 757737 w 3115"/>
                  <a:gd name="T37" fmla="*/ 5398 h 3670"/>
                  <a:gd name="T38" fmla="*/ 757737 w 3115"/>
                  <a:gd name="T39" fmla="*/ 10797 h 3670"/>
                  <a:gd name="T40" fmla="*/ 757737 w 3115"/>
                  <a:gd name="T41" fmla="*/ 26992 h 3670"/>
                  <a:gd name="T42" fmla="*/ 757737 w 3115"/>
                  <a:gd name="T43" fmla="*/ 839266 h 3670"/>
                  <a:gd name="T44" fmla="*/ 757737 w 3115"/>
                  <a:gd name="T45" fmla="*/ 958030 h 3670"/>
                  <a:gd name="T46" fmla="*/ 1120415 w 3115"/>
                  <a:gd name="T47" fmla="*/ 1136536 h 367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115" h="3670">
                    <a:moveTo>
                      <a:pt x="3114" y="3158"/>
                    </a:moveTo>
                    <a:lnTo>
                      <a:pt x="3114" y="3158"/>
                    </a:lnTo>
                    <a:cubicBezTo>
                      <a:pt x="2933" y="3293"/>
                      <a:pt x="2753" y="3399"/>
                      <a:pt x="2542" y="3489"/>
                    </a:cubicBezTo>
                    <a:cubicBezTo>
                      <a:pt x="2196" y="3625"/>
                      <a:pt x="1821" y="3669"/>
                      <a:pt x="1445" y="3625"/>
                    </a:cubicBezTo>
                    <a:cubicBezTo>
                      <a:pt x="1249" y="3594"/>
                      <a:pt x="1069" y="3549"/>
                      <a:pt x="903" y="3474"/>
                    </a:cubicBezTo>
                    <a:cubicBezTo>
                      <a:pt x="707" y="3399"/>
                      <a:pt x="542" y="3293"/>
                      <a:pt x="346" y="3218"/>
                    </a:cubicBezTo>
                    <a:cubicBezTo>
                      <a:pt x="241" y="3158"/>
                      <a:pt x="121" y="3113"/>
                      <a:pt x="0" y="3083"/>
                    </a:cubicBezTo>
                    <a:cubicBezTo>
                      <a:pt x="301" y="2872"/>
                      <a:pt x="647" y="2722"/>
                      <a:pt x="1023" y="2646"/>
                    </a:cubicBezTo>
                    <a:cubicBezTo>
                      <a:pt x="1023" y="617"/>
                      <a:pt x="1023" y="617"/>
                      <a:pt x="1023" y="617"/>
                    </a:cubicBezTo>
                    <a:cubicBezTo>
                      <a:pt x="1008" y="586"/>
                      <a:pt x="1008" y="557"/>
                      <a:pt x="1038" y="526"/>
                    </a:cubicBezTo>
                    <a:cubicBezTo>
                      <a:pt x="1054" y="496"/>
                      <a:pt x="1098" y="466"/>
                      <a:pt x="1144" y="451"/>
                    </a:cubicBezTo>
                    <a:cubicBezTo>
                      <a:pt x="1219" y="421"/>
                      <a:pt x="1294" y="421"/>
                      <a:pt x="1384" y="406"/>
                    </a:cubicBezTo>
                    <a:cubicBezTo>
                      <a:pt x="1415" y="406"/>
                      <a:pt x="1430" y="391"/>
                      <a:pt x="1445" y="391"/>
                    </a:cubicBezTo>
                    <a:cubicBezTo>
                      <a:pt x="1520" y="376"/>
                      <a:pt x="1595" y="361"/>
                      <a:pt x="1670" y="331"/>
                    </a:cubicBezTo>
                    <a:cubicBezTo>
                      <a:pt x="1821" y="256"/>
                      <a:pt x="1926" y="135"/>
                      <a:pt x="2030" y="15"/>
                    </a:cubicBezTo>
                    <a:cubicBezTo>
                      <a:pt x="2045" y="0"/>
                      <a:pt x="2076" y="0"/>
                      <a:pt x="2091" y="15"/>
                    </a:cubicBezTo>
                    <a:lnTo>
                      <a:pt x="2091" y="0"/>
                    </a:lnTo>
                    <a:cubicBezTo>
                      <a:pt x="2106" y="15"/>
                      <a:pt x="2106" y="15"/>
                      <a:pt x="2106" y="15"/>
                    </a:cubicBezTo>
                    <a:cubicBezTo>
                      <a:pt x="2106" y="30"/>
                      <a:pt x="2106" y="30"/>
                      <a:pt x="2106" y="30"/>
                    </a:cubicBezTo>
                    <a:cubicBezTo>
                      <a:pt x="2121" y="45"/>
                      <a:pt x="2121" y="60"/>
                      <a:pt x="2106" y="75"/>
                    </a:cubicBezTo>
                    <a:cubicBezTo>
                      <a:pt x="2106" y="2332"/>
                      <a:pt x="2106" y="2332"/>
                      <a:pt x="2106" y="2332"/>
                    </a:cubicBezTo>
                    <a:cubicBezTo>
                      <a:pt x="2106" y="2662"/>
                      <a:pt x="2106" y="2662"/>
                      <a:pt x="2106" y="2662"/>
                    </a:cubicBezTo>
                    <a:cubicBezTo>
                      <a:pt x="2482" y="2752"/>
                      <a:pt x="2828" y="2932"/>
                      <a:pt x="3114" y="3158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Freeform 22">
                <a:extLst>
                  <a:ext uri="{FF2B5EF4-FFF2-40B4-BE49-F238E27FC236}">
                    <a16:creationId xmlns:a16="http://schemas.microsoft.com/office/drawing/2014/main" xmlns="" id="{0E6E8242-C8DF-CA4F-B065-0C37DBDAB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3527425"/>
                <a:ext cx="1868487" cy="1277938"/>
              </a:xfrm>
              <a:custGeom>
                <a:avLst/>
                <a:gdLst>
                  <a:gd name="T0" fmla="*/ 1868127 w 5190"/>
                  <a:gd name="T1" fmla="*/ 757696 h 3552"/>
                  <a:gd name="T2" fmla="*/ 1868127 w 5190"/>
                  <a:gd name="T3" fmla="*/ 757696 h 3552"/>
                  <a:gd name="T4" fmla="*/ 1863087 w 5190"/>
                  <a:gd name="T5" fmla="*/ 801230 h 3552"/>
                  <a:gd name="T6" fmla="*/ 1711160 w 5190"/>
                  <a:gd name="T7" fmla="*/ 1277578 h 3552"/>
                  <a:gd name="T8" fmla="*/ 156967 w 5190"/>
                  <a:gd name="T9" fmla="*/ 1277578 h 3552"/>
                  <a:gd name="T10" fmla="*/ 0 w 5190"/>
                  <a:gd name="T11" fmla="*/ 784680 h 3552"/>
                  <a:gd name="T12" fmla="*/ 0 w 5190"/>
                  <a:gd name="T13" fmla="*/ 757696 h 3552"/>
                  <a:gd name="T14" fmla="*/ 389898 w 5190"/>
                  <a:gd name="T15" fmla="*/ 0 h 3552"/>
                  <a:gd name="T16" fmla="*/ 514464 w 5190"/>
                  <a:gd name="T17" fmla="*/ 48570 h 3552"/>
                  <a:gd name="T18" fmla="*/ 714993 w 5190"/>
                  <a:gd name="T19" fmla="*/ 140674 h 3552"/>
                  <a:gd name="T20" fmla="*/ 910122 w 5190"/>
                  <a:gd name="T21" fmla="*/ 195001 h 3552"/>
                  <a:gd name="T22" fmla="*/ 1305061 w 5190"/>
                  <a:gd name="T23" fmla="*/ 146071 h 3552"/>
                  <a:gd name="T24" fmla="*/ 1510990 w 5190"/>
                  <a:gd name="T25" fmla="*/ 26983 h 3552"/>
                  <a:gd name="T26" fmla="*/ 1868127 w 5190"/>
                  <a:gd name="T27" fmla="*/ 757696 h 35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190" h="3552">
                    <a:moveTo>
                      <a:pt x="5189" y="2106"/>
                    </a:moveTo>
                    <a:lnTo>
                      <a:pt x="5189" y="2106"/>
                    </a:lnTo>
                    <a:cubicBezTo>
                      <a:pt x="5189" y="2151"/>
                      <a:pt x="5189" y="2181"/>
                      <a:pt x="5175" y="2227"/>
                    </a:cubicBezTo>
                    <a:cubicBezTo>
                      <a:pt x="5160" y="2693"/>
                      <a:pt x="5009" y="3144"/>
                      <a:pt x="4753" y="3551"/>
                    </a:cubicBezTo>
                    <a:cubicBezTo>
                      <a:pt x="436" y="3551"/>
                      <a:pt x="436" y="3551"/>
                      <a:pt x="436" y="3551"/>
                    </a:cubicBezTo>
                    <a:cubicBezTo>
                      <a:pt x="166" y="3144"/>
                      <a:pt x="15" y="2678"/>
                      <a:pt x="0" y="2181"/>
                    </a:cubicBezTo>
                    <a:cubicBezTo>
                      <a:pt x="0" y="2151"/>
                      <a:pt x="0" y="2136"/>
                      <a:pt x="0" y="2106"/>
                    </a:cubicBezTo>
                    <a:cubicBezTo>
                      <a:pt x="0" y="1233"/>
                      <a:pt x="436" y="466"/>
                      <a:pt x="1083" y="0"/>
                    </a:cubicBezTo>
                    <a:cubicBezTo>
                      <a:pt x="1204" y="30"/>
                      <a:pt x="1324" y="75"/>
                      <a:pt x="1429" y="135"/>
                    </a:cubicBezTo>
                    <a:cubicBezTo>
                      <a:pt x="1625" y="210"/>
                      <a:pt x="1790" y="316"/>
                      <a:pt x="1986" y="391"/>
                    </a:cubicBezTo>
                    <a:cubicBezTo>
                      <a:pt x="2152" y="466"/>
                      <a:pt x="2332" y="511"/>
                      <a:pt x="2528" y="542"/>
                    </a:cubicBezTo>
                    <a:cubicBezTo>
                      <a:pt x="2904" y="586"/>
                      <a:pt x="3279" y="542"/>
                      <a:pt x="3625" y="406"/>
                    </a:cubicBezTo>
                    <a:cubicBezTo>
                      <a:pt x="3836" y="316"/>
                      <a:pt x="4016" y="210"/>
                      <a:pt x="4197" y="75"/>
                    </a:cubicBezTo>
                    <a:cubicBezTo>
                      <a:pt x="4799" y="557"/>
                      <a:pt x="5189" y="1279"/>
                      <a:pt x="5189" y="2106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Freeform 23">
                <a:extLst>
                  <a:ext uri="{FF2B5EF4-FFF2-40B4-BE49-F238E27FC236}">
                    <a16:creationId xmlns:a16="http://schemas.microsoft.com/office/drawing/2014/main" xmlns="" id="{15D8662A-6E73-BD4F-B585-303DE9B5D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4183063"/>
                <a:ext cx="1863725" cy="623887"/>
              </a:xfrm>
              <a:custGeom>
                <a:avLst/>
                <a:gdLst>
                  <a:gd name="T0" fmla="*/ 1765786 w 5176"/>
                  <a:gd name="T1" fmla="*/ 162456 h 1732"/>
                  <a:gd name="T2" fmla="*/ 1765786 w 5176"/>
                  <a:gd name="T3" fmla="*/ 162456 h 1732"/>
                  <a:gd name="T4" fmla="*/ 1337662 w 5176"/>
                  <a:gd name="T5" fmla="*/ 206041 h 1732"/>
                  <a:gd name="T6" fmla="*/ 915659 w 5176"/>
                  <a:gd name="T7" fmla="*/ 146606 h 1732"/>
                  <a:gd name="T8" fmla="*/ 709699 w 5176"/>
                  <a:gd name="T9" fmla="*/ 92214 h 1732"/>
                  <a:gd name="T10" fmla="*/ 503739 w 5176"/>
                  <a:gd name="T11" fmla="*/ 32419 h 1732"/>
                  <a:gd name="T12" fmla="*/ 140788 w 5176"/>
                  <a:gd name="T13" fmla="*/ 48989 h 1732"/>
                  <a:gd name="T14" fmla="*/ 0 w 5176"/>
                  <a:gd name="T15" fmla="*/ 130036 h 1732"/>
                  <a:gd name="T16" fmla="*/ 156991 w 5176"/>
                  <a:gd name="T17" fmla="*/ 623527 h 1732"/>
                  <a:gd name="T18" fmla="*/ 1711415 w 5176"/>
                  <a:gd name="T19" fmla="*/ 623527 h 1732"/>
                  <a:gd name="T20" fmla="*/ 1863365 w 5176"/>
                  <a:gd name="T21" fmla="*/ 146606 h 1732"/>
                  <a:gd name="T22" fmla="*/ 1765786 w 5176"/>
                  <a:gd name="T23" fmla="*/ 162456 h 17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76" h="1732">
                    <a:moveTo>
                      <a:pt x="4904" y="451"/>
                    </a:moveTo>
                    <a:lnTo>
                      <a:pt x="4904" y="451"/>
                    </a:lnTo>
                    <a:cubicBezTo>
                      <a:pt x="4513" y="527"/>
                      <a:pt x="4122" y="572"/>
                      <a:pt x="3715" y="572"/>
                    </a:cubicBezTo>
                    <a:cubicBezTo>
                      <a:pt x="3324" y="557"/>
                      <a:pt x="2934" y="497"/>
                      <a:pt x="2543" y="407"/>
                    </a:cubicBezTo>
                    <a:cubicBezTo>
                      <a:pt x="2347" y="361"/>
                      <a:pt x="2152" y="301"/>
                      <a:pt x="1971" y="256"/>
                    </a:cubicBezTo>
                    <a:cubicBezTo>
                      <a:pt x="1776" y="196"/>
                      <a:pt x="1580" y="136"/>
                      <a:pt x="1399" y="90"/>
                    </a:cubicBezTo>
                    <a:cubicBezTo>
                      <a:pt x="1053" y="15"/>
                      <a:pt x="707" y="0"/>
                      <a:pt x="391" y="136"/>
                    </a:cubicBezTo>
                    <a:cubicBezTo>
                      <a:pt x="256" y="196"/>
                      <a:pt x="120" y="271"/>
                      <a:pt x="0" y="361"/>
                    </a:cubicBezTo>
                    <a:cubicBezTo>
                      <a:pt x="15" y="858"/>
                      <a:pt x="166" y="1324"/>
                      <a:pt x="436" y="1731"/>
                    </a:cubicBezTo>
                    <a:cubicBezTo>
                      <a:pt x="4753" y="1731"/>
                      <a:pt x="4753" y="1731"/>
                      <a:pt x="4753" y="1731"/>
                    </a:cubicBezTo>
                    <a:cubicBezTo>
                      <a:pt x="5009" y="1324"/>
                      <a:pt x="5160" y="873"/>
                      <a:pt x="5175" y="407"/>
                    </a:cubicBezTo>
                    <a:cubicBezTo>
                      <a:pt x="5085" y="422"/>
                      <a:pt x="4994" y="436"/>
                      <a:pt x="4904" y="451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2" name="Forma libre 45">
              <a:extLst>
                <a:ext uri="{FF2B5EF4-FFF2-40B4-BE49-F238E27FC236}">
                  <a16:creationId xmlns:a16="http://schemas.microsoft.com/office/drawing/2014/main" xmlns="" id="{1ACAC73F-B10E-2948-9FE1-7D33C5B88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7650" y="2862263"/>
              <a:ext cx="1304566" cy="1661753"/>
            </a:xfrm>
            <a:custGeom>
              <a:avLst/>
              <a:gdLst>
                <a:gd name="T0" fmla="*/ 704670 w 1304566"/>
                <a:gd name="T1" fmla="*/ 1489075 h 1661753"/>
                <a:gd name="T2" fmla="*/ 791802 w 1304566"/>
                <a:gd name="T3" fmla="*/ 1575594 h 1661753"/>
                <a:gd name="T4" fmla="*/ 704670 w 1304566"/>
                <a:gd name="T5" fmla="*/ 1661753 h 1661753"/>
                <a:gd name="T6" fmla="*/ 617538 w 1304566"/>
                <a:gd name="T7" fmla="*/ 1575594 h 1661753"/>
                <a:gd name="T8" fmla="*/ 704670 w 1304566"/>
                <a:gd name="T9" fmla="*/ 1489075 h 1661753"/>
                <a:gd name="T10" fmla="*/ 108248 w 1304566"/>
                <a:gd name="T11" fmla="*/ 1266825 h 1661753"/>
                <a:gd name="T12" fmla="*/ 221890 w 1304566"/>
                <a:gd name="T13" fmla="*/ 1375073 h 1661753"/>
                <a:gd name="T14" fmla="*/ 108248 w 1304566"/>
                <a:gd name="T15" fmla="*/ 1488716 h 1661753"/>
                <a:gd name="T16" fmla="*/ 0 w 1304566"/>
                <a:gd name="T17" fmla="*/ 1375073 h 1661753"/>
                <a:gd name="T18" fmla="*/ 108248 w 1304566"/>
                <a:gd name="T19" fmla="*/ 1266825 h 1661753"/>
                <a:gd name="T20" fmla="*/ 1190923 w 1304566"/>
                <a:gd name="T21" fmla="*/ 974725 h 1661753"/>
                <a:gd name="T22" fmla="*/ 1304566 w 1304566"/>
                <a:gd name="T23" fmla="*/ 1088845 h 1661753"/>
                <a:gd name="T24" fmla="*/ 1190923 w 1304566"/>
                <a:gd name="T25" fmla="*/ 1202964 h 1661753"/>
                <a:gd name="T26" fmla="*/ 1082675 w 1304566"/>
                <a:gd name="T27" fmla="*/ 1088845 h 1661753"/>
                <a:gd name="T28" fmla="*/ 1190923 w 1304566"/>
                <a:gd name="T29" fmla="*/ 974725 h 1661753"/>
                <a:gd name="T30" fmla="*/ 472895 w 1304566"/>
                <a:gd name="T31" fmla="*/ 866775 h 1661753"/>
                <a:gd name="T32" fmla="*/ 560026 w 1304566"/>
                <a:gd name="T33" fmla="*/ 952935 h 1661753"/>
                <a:gd name="T34" fmla="*/ 472895 w 1304566"/>
                <a:gd name="T35" fmla="*/ 1039453 h 1661753"/>
                <a:gd name="T36" fmla="*/ 385763 w 1304566"/>
                <a:gd name="T37" fmla="*/ 952935 h 1661753"/>
                <a:gd name="T38" fmla="*/ 472895 w 1304566"/>
                <a:gd name="T39" fmla="*/ 866775 h 1661753"/>
                <a:gd name="T40" fmla="*/ 683419 w 1304566"/>
                <a:gd name="T41" fmla="*/ 0 h 1661753"/>
                <a:gd name="T42" fmla="*/ 769579 w 1304566"/>
                <a:gd name="T43" fmla="*/ 86160 h 1661753"/>
                <a:gd name="T44" fmla="*/ 683419 w 1304566"/>
                <a:gd name="T45" fmla="*/ 172678 h 1661753"/>
                <a:gd name="T46" fmla="*/ 596900 w 1304566"/>
                <a:gd name="T47" fmla="*/ 86160 h 1661753"/>
                <a:gd name="T48" fmla="*/ 683419 w 1304566"/>
                <a:gd name="T49" fmla="*/ 0 h 16617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04566" h="1661753">
                  <a:moveTo>
                    <a:pt x="704670" y="1489075"/>
                  </a:moveTo>
                  <a:cubicBezTo>
                    <a:pt x="753478" y="1489075"/>
                    <a:pt x="791802" y="1526770"/>
                    <a:pt x="791802" y="1575594"/>
                  </a:cubicBezTo>
                  <a:cubicBezTo>
                    <a:pt x="791802" y="1624058"/>
                    <a:pt x="753478" y="1661753"/>
                    <a:pt x="704670" y="1661753"/>
                  </a:cubicBezTo>
                  <a:cubicBezTo>
                    <a:pt x="655862" y="1661753"/>
                    <a:pt x="617538" y="1624058"/>
                    <a:pt x="617538" y="1575594"/>
                  </a:cubicBezTo>
                  <a:cubicBezTo>
                    <a:pt x="617538" y="1526770"/>
                    <a:pt x="655862" y="1489075"/>
                    <a:pt x="704670" y="1489075"/>
                  </a:cubicBezTo>
                  <a:close/>
                  <a:moveTo>
                    <a:pt x="108248" y="1266825"/>
                  </a:moveTo>
                  <a:cubicBezTo>
                    <a:pt x="167586" y="1266825"/>
                    <a:pt x="221890" y="1315375"/>
                    <a:pt x="221890" y="1375073"/>
                  </a:cubicBezTo>
                  <a:cubicBezTo>
                    <a:pt x="221890" y="1439806"/>
                    <a:pt x="167586" y="1488716"/>
                    <a:pt x="108248" y="1488716"/>
                  </a:cubicBezTo>
                  <a:cubicBezTo>
                    <a:pt x="48909" y="1488716"/>
                    <a:pt x="0" y="1439806"/>
                    <a:pt x="0" y="1375073"/>
                  </a:cubicBezTo>
                  <a:cubicBezTo>
                    <a:pt x="0" y="1315375"/>
                    <a:pt x="48909" y="1266825"/>
                    <a:pt x="108248" y="1266825"/>
                  </a:cubicBezTo>
                  <a:close/>
                  <a:moveTo>
                    <a:pt x="1190923" y="974725"/>
                  </a:moveTo>
                  <a:cubicBezTo>
                    <a:pt x="1250262" y="974725"/>
                    <a:pt x="1304566" y="1029257"/>
                    <a:pt x="1304566" y="1088845"/>
                  </a:cubicBezTo>
                  <a:cubicBezTo>
                    <a:pt x="1304566" y="1148793"/>
                    <a:pt x="1250262" y="1202964"/>
                    <a:pt x="1190923" y="1202964"/>
                  </a:cubicBezTo>
                  <a:cubicBezTo>
                    <a:pt x="1131585" y="1202964"/>
                    <a:pt x="1082675" y="1148793"/>
                    <a:pt x="1082675" y="1088845"/>
                  </a:cubicBezTo>
                  <a:cubicBezTo>
                    <a:pt x="1082675" y="1029257"/>
                    <a:pt x="1131585" y="974725"/>
                    <a:pt x="1190923" y="974725"/>
                  </a:cubicBezTo>
                  <a:close/>
                  <a:moveTo>
                    <a:pt x="472895" y="866775"/>
                  </a:moveTo>
                  <a:cubicBezTo>
                    <a:pt x="522064" y="866775"/>
                    <a:pt x="560026" y="904470"/>
                    <a:pt x="560026" y="952935"/>
                  </a:cubicBezTo>
                  <a:cubicBezTo>
                    <a:pt x="560026" y="1001758"/>
                    <a:pt x="522064" y="1039453"/>
                    <a:pt x="472895" y="1039453"/>
                  </a:cubicBezTo>
                  <a:cubicBezTo>
                    <a:pt x="424086" y="1039453"/>
                    <a:pt x="385763" y="1001758"/>
                    <a:pt x="385763" y="952935"/>
                  </a:cubicBezTo>
                  <a:cubicBezTo>
                    <a:pt x="385763" y="904470"/>
                    <a:pt x="424086" y="866775"/>
                    <a:pt x="472895" y="866775"/>
                  </a:cubicBezTo>
                  <a:close/>
                  <a:moveTo>
                    <a:pt x="683419" y="0"/>
                  </a:moveTo>
                  <a:cubicBezTo>
                    <a:pt x="731884" y="0"/>
                    <a:pt x="769579" y="43080"/>
                    <a:pt x="769579" y="86160"/>
                  </a:cubicBezTo>
                  <a:cubicBezTo>
                    <a:pt x="769579" y="134624"/>
                    <a:pt x="731884" y="172678"/>
                    <a:pt x="683419" y="172678"/>
                  </a:cubicBezTo>
                  <a:cubicBezTo>
                    <a:pt x="639980" y="172678"/>
                    <a:pt x="596900" y="134624"/>
                    <a:pt x="596900" y="86160"/>
                  </a:cubicBezTo>
                  <a:cubicBezTo>
                    <a:pt x="596900" y="43080"/>
                    <a:pt x="639980" y="0"/>
                    <a:pt x="683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16526723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plit-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C6FA85A9-3450-B949-A06F-8874A66CB933}"/>
              </a:ext>
            </a:extLst>
          </p:cNvPr>
          <p:cNvSpPr/>
          <p:nvPr userDrawn="1"/>
        </p:nvSpPr>
        <p:spPr>
          <a:xfrm>
            <a:off x="0" y="0"/>
            <a:ext cx="9168063" cy="6858000"/>
          </a:xfrm>
          <a:prstGeom prst="rect">
            <a:avLst/>
          </a:prstGeom>
          <a:solidFill>
            <a:srgbClr val="405DA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en-US"/>
          </a:p>
        </p:txBody>
      </p:sp>
      <p:sp>
        <p:nvSpPr>
          <p:cNvPr id="40" name="Freeform 1">
            <a:extLst>
              <a:ext uri="{FF2B5EF4-FFF2-40B4-BE49-F238E27FC236}">
                <a16:creationId xmlns:a16="http://schemas.microsoft.com/office/drawing/2014/main" xmlns="" id="{C59D6693-871A-8742-92DF-C495F4C885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240"/>
            <a:ext cx="4095361" cy="6858240"/>
          </a:xfrm>
          <a:custGeom>
            <a:avLst/>
            <a:gdLst>
              <a:gd name="T0" fmla="*/ 9319 w 9407"/>
              <a:gd name="T1" fmla="*/ 12249 h 15750"/>
              <a:gd name="T2" fmla="*/ 9319 w 9407"/>
              <a:gd name="T3" fmla="*/ 12249 h 15750"/>
              <a:gd name="T4" fmla="*/ 8739 w 9407"/>
              <a:gd name="T5" fmla="*/ 10324 h 15750"/>
              <a:gd name="T6" fmla="*/ 7164 w 9407"/>
              <a:gd name="T7" fmla="*/ 9066 h 15750"/>
              <a:gd name="T8" fmla="*/ 6836 w 9407"/>
              <a:gd name="T9" fmla="*/ 6901 h 15750"/>
              <a:gd name="T10" fmla="*/ 6191 w 9407"/>
              <a:gd name="T11" fmla="*/ 5140 h 15750"/>
              <a:gd name="T12" fmla="*/ 4419 w 9407"/>
              <a:gd name="T13" fmla="*/ 4659 h 15750"/>
              <a:gd name="T14" fmla="*/ 3566 w 9407"/>
              <a:gd name="T15" fmla="*/ 4287 h 15750"/>
              <a:gd name="T16" fmla="*/ 3172 w 9407"/>
              <a:gd name="T17" fmla="*/ 3358 h 15750"/>
              <a:gd name="T18" fmla="*/ 3183 w 9407"/>
              <a:gd name="T19" fmla="*/ 2319 h 15750"/>
              <a:gd name="T20" fmla="*/ 3095 w 9407"/>
              <a:gd name="T21" fmla="*/ 1083 h 15750"/>
              <a:gd name="T22" fmla="*/ 2691 w 9407"/>
              <a:gd name="T23" fmla="*/ 87 h 15750"/>
              <a:gd name="T24" fmla="*/ 2603 w 9407"/>
              <a:gd name="T25" fmla="*/ 0 h 15750"/>
              <a:gd name="T26" fmla="*/ 0 w 9407"/>
              <a:gd name="T27" fmla="*/ 0 h 15750"/>
              <a:gd name="T28" fmla="*/ 0 w 9407"/>
              <a:gd name="T29" fmla="*/ 15749 h 15750"/>
              <a:gd name="T30" fmla="*/ 8750 w 9407"/>
              <a:gd name="T31" fmla="*/ 15749 h 15750"/>
              <a:gd name="T32" fmla="*/ 8739 w 9407"/>
              <a:gd name="T33" fmla="*/ 14720 h 15750"/>
              <a:gd name="T34" fmla="*/ 9319 w 9407"/>
              <a:gd name="T35" fmla="*/ 12249 h 15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07" h="15750">
                <a:moveTo>
                  <a:pt x="9319" y="12249"/>
                </a:moveTo>
                <a:lnTo>
                  <a:pt x="9319" y="12249"/>
                </a:lnTo>
                <a:cubicBezTo>
                  <a:pt x="9406" y="11549"/>
                  <a:pt x="9286" y="10816"/>
                  <a:pt x="8739" y="10324"/>
                </a:cubicBezTo>
                <a:cubicBezTo>
                  <a:pt x="8236" y="9875"/>
                  <a:pt x="7536" y="9657"/>
                  <a:pt x="7164" y="9066"/>
                </a:cubicBezTo>
                <a:cubicBezTo>
                  <a:pt x="6770" y="8421"/>
                  <a:pt x="6858" y="7623"/>
                  <a:pt x="6836" y="6901"/>
                </a:cubicBezTo>
                <a:cubicBezTo>
                  <a:pt x="6814" y="6278"/>
                  <a:pt x="6694" y="5567"/>
                  <a:pt x="6191" y="5140"/>
                </a:cubicBezTo>
                <a:cubicBezTo>
                  <a:pt x="5699" y="4725"/>
                  <a:pt x="5009" y="4769"/>
                  <a:pt x="4419" y="4659"/>
                </a:cubicBezTo>
                <a:cubicBezTo>
                  <a:pt x="4102" y="4604"/>
                  <a:pt x="3795" y="4506"/>
                  <a:pt x="3566" y="4287"/>
                </a:cubicBezTo>
                <a:cubicBezTo>
                  <a:pt x="3314" y="4047"/>
                  <a:pt x="3205" y="3697"/>
                  <a:pt x="3172" y="3358"/>
                </a:cubicBezTo>
                <a:cubicBezTo>
                  <a:pt x="3139" y="3007"/>
                  <a:pt x="3172" y="2658"/>
                  <a:pt x="3183" y="2319"/>
                </a:cubicBezTo>
                <a:cubicBezTo>
                  <a:pt x="3205" y="1903"/>
                  <a:pt x="3183" y="1487"/>
                  <a:pt x="3095" y="1083"/>
                </a:cubicBezTo>
                <a:cubicBezTo>
                  <a:pt x="3030" y="733"/>
                  <a:pt x="2920" y="372"/>
                  <a:pt x="2691" y="87"/>
                </a:cubicBezTo>
                <a:cubicBezTo>
                  <a:pt x="2669" y="55"/>
                  <a:pt x="2636" y="22"/>
                  <a:pt x="2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749"/>
                  <a:pt x="0" y="15749"/>
                  <a:pt x="0" y="15749"/>
                </a:cubicBezTo>
                <a:cubicBezTo>
                  <a:pt x="8750" y="15749"/>
                  <a:pt x="8750" y="15749"/>
                  <a:pt x="8750" y="15749"/>
                </a:cubicBezTo>
                <a:cubicBezTo>
                  <a:pt x="8717" y="15410"/>
                  <a:pt x="8717" y="15060"/>
                  <a:pt x="8739" y="14720"/>
                </a:cubicBezTo>
                <a:cubicBezTo>
                  <a:pt x="8827" y="13878"/>
                  <a:pt x="9199" y="13091"/>
                  <a:pt x="9319" y="12249"/>
                </a:cubicBezTo>
              </a:path>
            </a:pathLst>
          </a:custGeom>
          <a:solidFill>
            <a:srgbClr val="4967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18" name="Forma libre 17">
            <a:extLst>
              <a:ext uri="{FF2B5EF4-FFF2-40B4-BE49-F238E27FC236}">
                <a16:creationId xmlns:a16="http://schemas.microsoft.com/office/drawing/2014/main" xmlns="" id="{01F0AFF1-0919-6941-8EDA-D1626CB5A7DC}"/>
              </a:ext>
            </a:extLst>
          </p:cNvPr>
          <p:cNvSpPr/>
          <p:nvPr userDrawn="1"/>
        </p:nvSpPr>
        <p:spPr>
          <a:xfrm>
            <a:off x="4636301" y="0"/>
            <a:ext cx="7555699" cy="6858000"/>
          </a:xfrm>
          <a:custGeom>
            <a:avLst/>
            <a:gdLst>
              <a:gd name="connsiteX0" fmla="*/ 1128658 w 7555699"/>
              <a:gd name="connsiteY0" fmla="*/ 0 h 6858000"/>
              <a:gd name="connsiteX1" fmla="*/ 5572743 w 7555699"/>
              <a:gd name="connsiteY1" fmla="*/ 0 h 6858000"/>
              <a:gd name="connsiteX2" fmla="*/ 6454486 w 7555699"/>
              <a:gd name="connsiteY2" fmla="*/ 0 h 6858000"/>
              <a:gd name="connsiteX3" fmla="*/ 7555699 w 7555699"/>
              <a:gd name="connsiteY3" fmla="*/ 0 h 6858000"/>
              <a:gd name="connsiteX4" fmla="*/ 7555699 w 7555699"/>
              <a:gd name="connsiteY4" fmla="*/ 6858000 h 6858000"/>
              <a:gd name="connsiteX5" fmla="*/ 6454486 w 7555699"/>
              <a:gd name="connsiteY5" fmla="*/ 6858000 h 6858000"/>
              <a:gd name="connsiteX6" fmla="*/ 5572743 w 7555699"/>
              <a:gd name="connsiteY6" fmla="*/ 6858000 h 6858000"/>
              <a:gd name="connsiteX7" fmla="*/ 0 w 7555699"/>
              <a:gd name="connsiteY7" fmla="*/ 6858000 h 6858000"/>
              <a:gd name="connsiteX8" fmla="*/ 196395 w 7555699"/>
              <a:gd name="connsiteY8" fmla="*/ 6684321 h 6858000"/>
              <a:gd name="connsiteX9" fmla="*/ 619107 w 7555699"/>
              <a:gd name="connsiteY9" fmla="*/ 6289983 h 6858000"/>
              <a:gd name="connsiteX10" fmla="*/ 878535 w 7555699"/>
              <a:gd name="connsiteY10" fmla="*/ 5413790 h 6858000"/>
              <a:gd name="connsiteX11" fmla="*/ 593622 w 7555699"/>
              <a:gd name="connsiteY11" fmla="*/ 4543167 h 6858000"/>
              <a:gd name="connsiteX12" fmla="*/ 1008629 w 7555699"/>
              <a:gd name="connsiteY12" fmla="*/ 3638550 h 6858000"/>
              <a:gd name="connsiteX13" fmla="*/ 1202478 w 7555699"/>
              <a:gd name="connsiteY13" fmla="*/ 2808493 h 6858000"/>
              <a:gd name="connsiteX14" fmla="*/ 649038 w 7555699"/>
              <a:gd name="connsiteY14" fmla="*/ 2184105 h 6858000"/>
              <a:gd name="connsiteX15" fmla="*/ 417634 w 7555699"/>
              <a:gd name="connsiteY15" fmla="*/ 1830154 h 6858000"/>
              <a:gd name="connsiteX16" fmla="*/ 499480 w 7555699"/>
              <a:gd name="connsiteY16" fmla="*/ 1378873 h 6858000"/>
              <a:gd name="connsiteX17" fmla="*/ 762638 w 7555699"/>
              <a:gd name="connsiteY17" fmla="*/ 986707 h 6858000"/>
              <a:gd name="connsiteX18" fmla="*/ 1037280 w 7555699"/>
              <a:gd name="connsiteY18" fmla="*/ 494994 h 6858000"/>
              <a:gd name="connsiteX19" fmla="*/ 1132026 w 7555699"/>
              <a:gd name="connsiteY19" fmla="*/ 15758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7555699" h="6858000">
                <a:moveTo>
                  <a:pt x="1128658" y="0"/>
                </a:moveTo>
                <a:lnTo>
                  <a:pt x="5572743" y="0"/>
                </a:lnTo>
                <a:lnTo>
                  <a:pt x="6454486" y="0"/>
                </a:lnTo>
                <a:lnTo>
                  <a:pt x="7555699" y="0"/>
                </a:lnTo>
                <a:lnTo>
                  <a:pt x="7555699" y="6858000"/>
                </a:lnTo>
                <a:lnTo>
                  <a:pt x="6454486" y="6858000"/>
                </a:lnTo>
                <a:lnTo>
                  <a:pt x="5572743" y="6858000"/>
                </a:lnTo>
                <a:lnTo>
                  <a:pt x="0" y="6858000"/>
                </a:lnTo>
                <a:lnTo>
                  <a:pt x="196395" y="6684321"/>
                </a:lnTo>
                <a:cubicBezTo>
                  <a:pt x="343123" y="6559186"/>
                  <a:pt x="491371" y="6435047"/>
                  <a:pt x="619107" y="6289983"/>
                </a:cubicBezTo>
                <a:cubicBezTo>
                  <a:pt x="826645" y="6045604"/>
                  <a:pt x="963752" y="5737099"/>
                  <a:pt x="878535" y="5413790"/>
                </a:cubicBezTo>
                <a:cubicBezTo>
                  <a:pt x="799318" y="5117789"/>
                  <a:pt x="587667" y="4860497"/>
                  <a:pt x="593622" y="4543167"/>
                </a:cubicBezTo>
                <a:cubicBezTo>
                  <a:pt x="604680" y="4199831"/>
                  <a:pt x="837025" y="3918454"/>
                  <a:pt x="1008629" y="3638550"/>
                </a:cubicBezTo>
                <a:cubicBezTo>
                  <a:pt x="1155556" y="3396275"/>
                  <a:pt x="1287179" y="3096133"/>
                  <a:pt x="1202478" y="2808493"/>
                </a:cubicBezTo>
                <a:cubicBezTo>
                  <a:pt x="1118968" y="2528156"/>
                  <a:pt x="845811" y="2372938"/>
                  <a:pt x="649038" y="2184105"/>
                </a:cubicBezTo>
                <a:cubicBezTo>
                  <a:pt x="542292" y="2084207"/>
                  <a:pt x="450064" y="1970457"/>
                  <a:pt x="417634" y="1830154"/>
                </a:cubicBezTo>
                <a:cubicBezTo>
                  <a:pt x="381700" y="1676137"/>
                  <a:pt x="427522" y="1515946"/>
                  <a:pt x="499480" y="1378873"/>
                </a:cubicBezTo>
                <a:cubicBezTo>
                  <a:pt x="574430" y="1237242"/>
                  <a:pt x="673959" y="1112815"/>
                  <a:pt x="762638" y="986707"/>
                </a:cubicBezTo>
                <a:cubicBezTo>
                  <a:pt x="874688" y="834075"/>
                  <a:pt x="970019" y="670477"/>
                  <a:pt x="1037280" y="494994"/>
                </a:cubicBezTo>
                <a:cubicBezTo>
                  <a:pt x="1099821" y="345767"/>
                  <a:pt x="1148004" y="181145"/>
                  <a:pt x="1132026" y="157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889EDA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4863" y="1889809"/>
            <a:ext cx="3931438" cy="1325563"/>
          </a:xfrm>
        </p:spPr>
        <p:txBody>
          <a:bodyPr/>
          <a:lstStyle>
            <a:lvl1pPr algn="l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br>
              <a:rPr lang="es-ES" dirty="0"/>
            </a:b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sp>
        <p:nvSpPr>
          <p:cNvPr id="29" name="Forma libre 28">
            <a:extLst>
              <a:ext uri="{FF2B5EF4-FFF2-40B4-BE49-F238E27FC236}">
                <a16:creationId xmlns:a16="http://schemas.microsoft.com/office/drawing/2014/main" xmlns="" id="{77D82E8D-2B0C-504A-BAEF-8EE6D78E3298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9794020" y="5005513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889EDA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sp>
        <p:nvSpPr>
          <p:cNvPr id="13" name="Marcador de texto 47">
            <a:extLst>
              <a:ext uri="{FF2B5EF4-FFF2-40B4-BE49-F238E27FC236}">
                <a16:creationId xmlns:a16="http://schemas.microsoft.com/office/drawing/2014/main" xmlns="" id="{455C31FB-F90E-F943-8EAB-1E5E0E0A2665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04863" y="3852978"/>
            <a:ext cx="3611935" cy="1630811"/>
          </a:xfrm>
          <a:prstGeom prst="rect">
            <a:avLst/>
          </a:prstGeom>
        </p:spPr>
        <p:txBody>
          <a:bodyPr anchor="t"/>
          <a:lstStyle>
            <a:lvl1pPr marL="0" indent="0" algn="l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xmlns="" id="{55237FFD-10BE-CA46-B247-100C61424FF3}"/>
              </a:ext>
            </a:extLst>
          </p:cNvPr>
          <p:cNvGrpSpPr/>
          <p:nvPr userDrawn="1"/>
        </p:nvGrpSpPr>
        <p:grpSpPr>
          <a:xfrm rot="9815071">
            <a:off x="3069262" y="5472493"/>
            <a:ext cx="1734267" cy="918525"/>
            <a:chOff x="299260" y="233596"/>
            <a:chExt cx="999426" cy="529329"/>
          </a:xfrm>
          <a:solidFill>
            <a:schemeClr val="bg1"/>
          </a:solidFill>
        </p:grpSpPr>
        <p:sp>
          <p:nvSpPr>
            <p:cNvPr id="20" name="Elipse 19">
              <a:extLst>
                <a:ext uri="{FF2B5EF4-FFF2-40B4-BE49-F238E27FC236}">
                  <a16:creationId xmlns:a16="http://schemas.microsoft.com/office/drawing/2014/main" xmlns="" id="{390ED706-B5F3-3F4D-B357-54D30D6384BD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Elipse 20">
              <a:extLst>
                <a:ext uri="{FF2B5EF4-FFF2-40B4-BE49-F238E27FC236}">
                  <a16:creationId xmlns:a16="http://schemas.microsoft.com/office/drawing/2014/main" xmlns="" id="{6A5CA58D-6416-FB47-9593-A373F90B89E9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Elipse 21">
              <a:extLst>
                <a:ext uri="{FF2B5EF4-FFF2-40B4-BE49-F238E27FC236}">
                  <a16:creationId xmlns:a16="http://schemas.microsoft.com/office/drawing/2014/main" xmlns="" id="{4108B016-CF67-114D-AB5C-5E961A0722D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Elipse 22">
              <a:extLst>
                <a:ext uri="{FF2B5EF4-FFF2-40B4-BE49-F238E27FC236}">
                  <a16:creationId xmlns:a16="http://schemas.microsoft.com/office/drawing/2014/main" xmlns="" id="{91B1C732-6CD6-524C-A960-AD394457B2D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Elipse 23">
              <a:extLst>
                <a:ext uri="{FF2B5EF4-FFF2-40B4-BE49-F238E27FC236}">
                  <a16:creationId xmlns:a16="http://schemas.microsoft.com/office/drawing/2014/main" xmlns="" id="{D350B07B-018F-BE45-9447-93B26DB641CF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D5CC43B7-C337-9B49-8D34-454ACFFE0D8A}"/>
              </a:ext>
            </a:extLst>
          </p:cNvPr>
          <p:cNvGrpSpPr/>
          <p:nvPr userDrawn="1"/>
        </p:nvGrpSpPr>
        <p:grpSpPr>
          <a:xfrm rot="18271967">
            <a:off x="4297048" y="1847723"/>
            <a:ext cx="2996717" cy="1772753"/>
            <a:chOff x="-1412865" y="-2814293"/>
            <a:chExt cx="1726951" cy="1021605"/>
          </a:xfrm>
          <a:solidFill>
            <a:srgbClr val="889EDA"/>
          </a:solidFill>
        </p:grpSpPr>
        <p:sp>
          <p:nvSpPr>
            <p:cNvPr id="44" name="Elipse 43">
              <a:extLst>
                <a:ext uri="{FF2B5EF4-FFF2-40B4-BE49-F238E27FC236}">
                  <a16:creationId xmlns:a16="http://schemas.microsoft.com/office/drawing/2014/main" xmlns="" id="{00678366-8775-CC4E-A792-0743D97842B4}"/>
                </a:ext>
              </a:extLst>
            </p:cNvPr>
            <p:cNvSpPr/>
            <p:nvPr userDrawn="1"/>
          </p:nvSpPr>
          <p:spPr>
            <a:xfrm>
              <a:off x="-102714" y="-2814293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Elipse 44">
              <a:extLst>
                <a:ext uri="{FF2B5EF4-FFF2-40B4-BE49-F238E27FC236}">
                  <a16:creationId xmlns:a16="http://schemas.microsoft.com/office/drawing/2014/main" xmlns="" id="{B467B574-3458-8D4F-9C20-42F8D43018E1}"/>
                </a:ext>
              </a:extLst>
            </p:cNvPr>
            <p:cNvSpPr/>
            <p:nvPr userDrawn="1"/>
          </p:nvSpPr>
          <p:spPr>
            <a:xfrm>
              <a:off x="252427" y="-2784261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Elipse 45">
              <a:extLst>
                <a:ext uri="{FF2B5EF4-FFF2-40B4-BE49-F238E27FC236}">
                  <a16:creationId xmlns:a16="http://schemas.microsoft.com/office/drawing/2014/main" xmlns="" id="{75C0922B-ABAF-A64D-A3A3-533B2E9F9000}"/>
                </a:ext>
              </a:extLst>
            </p:cNvPr>
            <p:cNvSpPr/>
            <p:nvPr userDrawn="1"/>
          </p:nvSpPr>
          <p:spPr>
            <a:xfrm>
              <a:off x="-1412865" y="-1890804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7" name="Grupo 5">
            <a:extLst>
              <a:ext uri="{FF2B5EF4-FFF2-40B4-BE49-F238E27FC236}">
                <a16:creationId xmlns:a16="http://schemas.microsoft.com/office/drawing/2014/main" xmlns="" id="{EB8AC331-D7BB-A94F-B60D-EE72474E9AE3}"/>
              </a:ext>
            </a:extLst>
          </p:cNvPr>
          <p:cNvGrpSpPr>
            <a:grpSpLocks/>
          </p:cNvGrpSpPr>
          <p:nvPr userDrawn="1"/>
        </p:nvGrpSpPr>
        <p:grpSpPr bwMode="auto">
          <a:xfrm rot="19535982">
            <a:off x="1583694" y="88989"/>
            <a:ext cx="916624" cy="1340285"/>
            <a:chOff x="2360613" y="1730375"/>
            <a:chExt cx="2225315" cy="3254014"/>
          </a:xfrm>
        </p:grpSpPr>
        <p:sp>
          <p:nvSpPr>
            <p:cNvPr id="48" name="Forma libre 44">
              <a:extLst>
                <a:ext uri="{FF2B5EF4-FFF2-40B4-BE49-F238E27FC236}">
                  <a16:creationId xmlns:a16="http://schemas.microsoft.com/office/drawing/2014/main" xmlns="" id="{C442CC10-3F77-C24C-9988-E9A6F9369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613" y="1995487"/>
              <a:ext cx="2225315" cy="2988902"/>
            </a:xfrm>
            <a:custGeom>
              <a:avLst/>
              <a:gdLst>
                <a:gd name="T0" fmla="*/ 752475 w 2225315"/>
                <a:gd name="T1" fmla="*/ 0 h 2988902"/>
                <a:gd name="T2" fmla="*/ 1510940 w 2225315"/>
                <a:gd name="T3" fmla="*/ 0 h 2988902"/>
                <a:gd name="T4" fmla="*/ 1510940 w 2225315"/>
                <a:gd name="T5" fmla="*/ 1250664 h 2988902"/>
                <a:gd name="T6" fmla="*/ 1551508 w 2225315"/>
                <a:gd name="T7" fmla="*/ 1265838 h 2988902"/>
                <a:gd name="T8" fmla="*/ 2225315 w 2225315"/>
                <a:gd name="T9" fmla="*/ 2290344 h 2988902"/>
                <a:gd name="T10" fmla="*/ 2068370 w 2225315"/>
                <a:gd name="T11" fmla="*/ 2864378 h 2988902"/>
                <a:gd name="T12" fmla="*/ 1846270 w 2225315"/>
                <a:gd name="T13" fmla="*/ 2988902 h 2988902"/>
                <a:gd name="T14" fmla="*/ 379045 w 2225315"/>
                <a:gd name="T15" fmla="*/ 2988902 h 2988902"/>
                <a:gd name="T16" fmla="*/ 156945 w 2225315"/>
                <a:gd name="T17" fmla="*/ 2864378 h 2988902"/>
                <a:gd name="T18" fmla="*/ 0 w 2225315"/>
                <a:gd name="T19" fmla="*/ 2290344 h 2988902"/>
                <a:gd name="T20" fmla="*/ 687627 w 2225315"/>
                <a:gd name="T21" fmla="*/ 1261283 h 2988902"/>
                <a:gd name="T22" fmla="*/ 752475 w 2225315"/>
                <a:gd name="T23" fmla="*/ 1237627 h 29889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25315" h="2988902">
                  <a:moveTo>
                    <a:pt x="752475" y="0"/>
                  </a:moveTo>
                  <a:lnTo>
                    <a:pt x="1510940" y="0"/>
                  </a:lnTo>
                  <a:lnTo>
                    <a:pt x="1510940" y="1250664"/>
                  </a:lnTo>
                  <a:lnTo>
                    <a:pt x="1551508" y="1265838"/>
                  </a:lnTo>
                  <a:cubicBezTo>
                    <a:pt x="1948118" y="1436783"/>
                    <a:pt x="2225315" y="1831476"/>
                    <a:pt x="2225315" y="2290344"/>
                  </a:cubicBezTo>
                  <a:cubicBezTo>
                    <a:pt x="2225315" y="2501603"/>
                    <a:pt x="2165921" y="2696307"/>
                    <a:pt x="2068370" y="2864378"/>
                  </a:cubicBezTo>
                  <a:cubicBezTo>
                    <a:pt x="2019414" y="2940316"/>
                    <a:pt x="1933022" y="2988902"/>
                    <a:pt x="1846270" y="2988902"/>
                  </a:cubicBezTo>
                  <a:cubicBezTo>
                    <a:pt x="379045" y="2988902"/>
                    <a:pt x="379045" y="2988902"/>
                    <a:pt x="379045" y="2988902"/>
                  </a:cubicBezTo>
                  <a:cubicBezTo>
                    <a:pt x="286893" y="2988902"/>
                    <a:pt x="205541" y="2940316"/>
                    <a:pt x="156945" y="2864378"/>
                  </a:cubicBezTo>
                  <a:cubicBezTo>
                    <a:pt x="59394" y="2696307"/>
                    <a:pt x="0" y="2501603"/>
                    <a:pt x="0" y="2290344"/>
                  </a:cubicBezTo>
                  <a:cubicBezTo>
                    <a:pt x="0" y="1831476"/>
                    <a:pt x="286308" y="1430709"/>
                    <a:pt x="687627" y="1261283"/>
                  </a:cubicBezTo>
                  <a:lnTo>
                    <a:pt x="752475" y="1237627"/>
                  </a:lnTo>
                  <a:lnTo>
                    <a:pt x="752475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 dirty="0"/>
            </a:p>
          </p:txBody>
        </p:sp>
        <p:sp>
          <p:nvSpPr>
            <p:cNvPr id="49" name="Freeform 19">
              <a:extLst>
                <a:ext uri="{FF2B5EF4-FFF2-40B4-BE49-F238E27FC236}">
                  <a16:creationId xmlns:a16="http://schemas.microsoft.com/office/drawing/2014/main" xmlns="" id="{7CB511B2-FA72-3244-80B5-843E4EE8FE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38" y="1730375"/>
              <a:ext cx="428625" cy="704850"/>
            </a:xfrm>
            <a:custGeom>
              <a:avLst/>
              <a:gdLst>
                <a:gd name="T0" fmla="*/ 211609 w 1189"/>
                <a:gd name="T1" fmla="*/ 704490 h 1957"/>
                <a:gd name="T2" fmla="*/ 211609 w 1189"/>
                <a:gd name="T3" fmla="*/ 704490 h 1957"/>
                <a:gd name="T4" fmla="*/ 211609 w 1189"/>
                <a:gd name="T5" fmla="*/ 704490 h 1957"/>
                <a:gd name="T6" fmla="*/ 0 w 1189"/>
                <a:gd name="T7" fmla="*/ 493071 h 1957"/>
                <a:gd name="T8" fmla="*/ 0 w 1189"/>
                <a:gd name="T9" fmla="*/ 70593 h 1957"/>
                <a:gd name="T10" fmla="*/ 64889 w 1189"/>
                <a:gd name="T11" fmla="*/ 0 h 1957"/>
                <a:gd name="T12" fmla="*/ 357969 w 1189"/>
                <a:gd name="T13" fmla="*/ 0 h 1957"/>
                <a:gd name="T14" fmla="*/ 428265 w 1189"/>
                <a:gd name="T15" fmla="*/ 70593 h 1957"/>
                <a:gd name="T16" fmla="*/ 428265 w 1189"/>
                <a:gd name="T17" fmla="*/ 493071 h 1957"/>
                <a:gd name="T18" fmla="*/ 211609 w 1189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89" h="1957">
                  <a:moveTo>
                    <a:pt x="587" y="1956"/>
                  </a:moveTo>
                  <a:lnTo>
                    <a:pt x="587" y="1956"/>
                  </a:lnTo>
                  <a:cubicBezTo>
                    <a:pt x="256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0"/>
                    <a:pt x="75" y="0"/>
                    <a:pt x="180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98" y="0"/>
                    <a:pt x="1188" y="90"/>
                    <a:pt x="1188" y="196"/>
                  </a:cubicBezTo>
                  <a:cubicBezTo>
                    <a:pt x="1188" y="1369"/>
                    <a:pt x="1188" y="1369"/>
                    <a:pt x="1188" y="1369"/>
                  </a:cubicBezTo>
                  <a:cubicBezTo>
                    <a:pt x="1188" y="1700"/>
                    <a:pt x="918" y="1956"/>
                    <a:pt x="587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50" name="Freeform 20">
              <a:extLst>
                <a:ext uri="{FF2B5EF4-FFF2-40B4-BE49-F238E27FC236}">
                  <a16:creationId xmlns:a16="http://schemas.microsoft.com/office/drawing/2014/main" xmlns="" id="{4DA2008F-7166-724F-A769-51C74A38EB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700" y="1892300"/>
              <a:ext cx="1116013" cy="211138"/>
            </a:xfrm>
            <a:custGeom>
              <a:avLst/>
              <a:gdLst>
                <a:gd name="T0" fmla="*/ 1007292 w 3100"/>
                <a:gd name="T1" fmla="*/ 210779 h 588"/>
                <a:gd name="T2" fmla="*/ 1007292 w 3100"/>
                <a:gd name="T3" fmla="*/ 210779 h 588"/>
                <a:gd name="T4" fmla="*/ 108361 w 3100"/>
                <a:gd name="T5" fmla="*/ 210779 h 588"/>
                <a:gd name="T6" fmla="*/ 0 w 3100"/>
                <a:gd name="T7" fmla="*/ 102696 h 588"/>
                <a:gd name="T8" fmla="*/ 0 w 3100"/>
                <a:gd name="T9" fmla="*/ 102696 h 588"/>
                <a:gd name="T10" fmla="*/ 108361 w 3100"/>
                <a:gd name="T11" fmla="*/ 0 h 588"/>
                <a:gd name="T12" fmla="*/ 1007292 w 3100"/>
                <a:gd name="T13" fmla="*/ 0 h 588"/>
                <a:gd name="T14" fmla="*/ 1115653 w 3100"/>
                <a:gd name="T15" fmla="*/ 102696 h 588"/>
                <a:gd name="T16" fmla="*/ 1115653 w 3100"/>
                <a:gd name="T17" fmla="*/ 102696 h 588"/>
                <a:gd name="T18" fmla="*/ 1007292 w 3100"/>
                <a:gd name="T19" fmla="*/ 210779 h 5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00" h="588">
                  <a:moveTo>
                    <a:pt x="2798" y="587"/>
                  </a:moveTo>
                  <a:lnTo>
                    <a:pt x="2798" y="587"/>
                  </a:lnTo>
                  <a:cubicBezTo>
                    <a:pt x="301" y="587"/>
                    <a:pt x="301" y="587"/>
                    <a:pt x="301" y="587"/>
                  </a:cubicBezTo>
                  <a:cubicBezTo>
                    <a:pt x="136" y="587"/>
                    <a:pt x="0" y="452"/>
                    <a:pt x="0" y="286"/>
                  </a:cubicBezTo>
                  <a:cubicBezTo>
                    <a:pt x="0" y="121"/>
                    <a:pt x="136" y="0"/>
                    <a:pt x="301" y="0"/>
                  </a:cubicBezTo>
                  <a:cubicBezTo>
                    <a:pt x="2798" y="0"/>
                    <a:pt x="2798" y="0"/>
                    <a:pt x="2798" y="0"/>
                  </a:cubicBezTo>
                  <a:cubicBezTo>
                    <a:pt x="2963" y="0"/>
                    <a:pt x="3099" y="121"/>
                    <a:pt x="3099" y="286"/>
                  </a:cubicBezTo>
                  <a:cubicBezTo>
                    <a:pt x="3099" y="452"/>
                    <a:pt x="2963" y="587"/>
                    <a:pt x="2798" y="58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51" name="Grupo 4">
              <a:extLst>
                <a:ext uri="{FF2B5EF4-FFF2-40B4-BE49-F238E27FC236}">
                  <a16:creationId xmlns:a16="http://schemas.microsoft.com/office/drawing/2014/main" xmlns="" id="{0E490CEB-9B22-9C4A-9F1F-AF5303C165A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8413" y="2417763"/>
              <a:ext cx="1868487" cy="2389187"/>
              <a:chOff x="2538413" y="2417763"/>
              <a:chExt cx="1868487" cy="2389187"/>
            </a:xfrm>
          </p:grpSpPr>
          <p:sp>
            <p:nvSpPr>
              <p:cNvPr id="53" name="Freeform 21">
                <a:extLst>
                  <a:ext uri="{FF2B5EF4-FFF2-40B4-BE49-F238E27FC236}">
                    <a16:creationId xmlns:a16="http://schemas.microsoft.com/office/drawing/2014/main" xmlns="" id="{BC240814-7E05-A14B-B42A-59FF6BC6C87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938" y="2417763"/>
                <a:ext cx="1120775" cy="1320800"/>
              </a:xfrm>
              <a:custGeom>
                <a:avLst/>
                <a:gdLst>
                  <a:gd name="T0" fmla="*/ 1120415 w 3115"/>
                  <a:gd name="T1" fmla="*/ 1136536 h 3670"/>
                  <a:gd name="T2" fmla="*/ 1120415 w 3115"/>
                  <a:gd name="T3" fmla="*/ 1136536 h 3670"/>
                  <a:gd name="T4" fmla="*/ 914610 w 3115"/>
                  <a:gd name="T5" fmla="*/ 1255660 h 3670"/>
                  <a:gd name="T6" fmla="*/ 519910 w 3115"/>
                  <a:gd name="T7" fmla="*/ 1304605 h 3670"/>
                  <a:gd name="T8" fmla="*/ 324899 w 3115"/>
                  <a:gd name="T9" fmla="*/ 1250261 h 3670"/>
                  <a:gd name="T10" fmla="*/ 124491 w 3115"/>
                  <a:gd name="T11" fmla="*/ 1158129 h 3670"/>
                  <a:gd name="T12" fmla="*/ 0 w 3115"/>
                  <a:gd name="T13" fmla="*/ 1109544 h 3670"/>
                  <a:gd name="T14" fmla="*/ 368075 w 3115"/>
                  <a:gd name="T15" fmla="*/ 952272 h 3670"/>
                  <a:gd name="T16" fmla="*/ 368075 w 3115"/>
                  <a:gd name="T17" fmla="*/ 222053 h 3670"/>
                  <a:gd name="T18" fmla="*/ 373472 w 3115"/>
                  <a:gd name="T19" fmla="*/ 189303 h 3670"/>
                  <a:gd name="T20" fmla="*/ 411610 w 3115"/>
                  <a:gd name="T21" fmla="*/ 162311 h 3670"/>
                  <a:gd name="T22" fmla="*/ 497962 w 3115"/>
                  <a:gd name="T23" fmla="*/ 146116 h 3670"/>
                  <a:gd name="T24" fmla="*/ 497962 w 3115"/>
                  <a:gd name="T25" fmla="*/ 146116 h 3670"/>
                  <a:gd name="T26" fmla="*/ 519910 w 3115"/>
                  <a:gd name="T27" fmla="*/ 140717 h 3670"/>
                  <a:gd name="T28" fmla="*/ 600865 w 3115"/>
                  <a:gd name="T29" fmla="*/ 119124 h 3670"/>
                  <a:gd name="T30" fmla="*/ 730393 w 3115"/>
                  <a:gd name="T31" fmla="*/ 5398 h 3670"/>
                  <a:gd name="T32" fmla="*/ 752340 w 3115"/>
                  <a:gd name="T33" fmla="*/ 5398 h 3670"/>
                  <a:gd name="T34" fmla="*/ 752340 w 3115"/>
                  <a:gd name="T35" fmla="*/ 0 h 3670"/>
                  <a:gd name="T36" fmla="*/ 757737 w 3115"/>
                  <a:gd name="T37" fmla="*/ 5398 h 3670"/>
                  <a:gd name="T38" fmla="*/ 757737 w 3115"/>
                  <a:gd name="T39" fmla="*/ 10797 h 3670"/>
                  <a:gd name="T40" fmla="*/ 757737 w 3115"/>
                  <a:gd name="T41" fmla="*/ 26992 h 3670"/>
                  <a:gd name="T42" fmla="*/ 757737 w 3115"/>
                  <a:gd name="T43" fmla="*/ 839266 h 3670"/>
                  <a:gd name="T44" fmla="*/ 757737 w 3115"/>
                  <a:gd name="T45" fmla="*/ 958030 h 3670"/>
                  <a:gd name="T46" fmla="*/ 1120415 w 3115"/>
                  <a:gd name="T47" fmla="*/ 1136536 h 367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115" h="3670">
                    <a:moveTo>
                      <a:pt x="3114" y="3158"/>
                    </a:moveTo>
                    <a:lnTo>
                      <a:pt x="3114" y="3158"/>
                    </a:lnTo>
                    <a:cubicBezTo>
                      <a:pt x="2933" y="3293"/>
                      <a:pt x="2753" y="3399"/>
                      <a:pt x="2542" y="3489"/>
                    </a:cubicBezTo>
                    <a:cubicBezTo>
                      <a:pt x="2196" y="3625"/>
                      <a:pt x="1821" y="3669"/>
                      <a:pt x="1445" y="3625"/>
                    </a:cubicBezTo>
                    <a:cubicBezTo>
                      <a:pt x="1249" y="3594"/>
                      <a:pt x="1069" y="3549"/>
                      <a:pt x="903" y="3474"/>
                    </a:cubicBezTo>
                    <a:cubicBezTo>
                      <a:pt x="707" y="3399"/>
                      <a:pt x="542" y="3293"/>
                      <a:pt x="346" y="3218"/>
                    </a:cubicBezTo>
                    <a:cubicBezTo>
                      <a:pt x="241" y="3158"/>
                      <a:pt x="121" y="3113"/>
                      <a:pt x="0" y="3083"/>
                    </a:cubicBezTo>
                    <a:cubicBezTo>
                      <a:pt x="301" y="2872"/>
                      <a:pt x="647" y="2722"/>
                      <a:pt x="1023" y="2646"/>
                    </a:cubicBezTo>
                    <a:cubicBezTo>
                      <a:pt x="1023" y="617"/>
                      <a:pt x="1023" y="617"/>
                      <a:pt x="1023" y="617"/>
                    </a:cubicBezTo>
                    <a:cubicBezTo>
                      <a:pt x="1008" y="586"/>
                      <a:pt x="1008" y="557"/>
                      <a:pt x="1038" y="526"/>
                    </a:cubicBezTo>
                    <a:cubicBezTo>
                      <a:pt x="1054" y="496"/>
                      <a:pt x="1098" y="466"/>
                      <a:pt x="1144" y="451"/>
                    </a:cubicBezTo>
                    <a:cubicBezTo>
                      <a:pt x="1219" y="421"/>
                      <a:pt x="1294" y="421"/>
                      <a:pt x="1384" y="406"/>
                    </a:cubicBezTo>
                    <a:cubicBezTo>
                      <a:pt x="1415" y="406"/>
                      <a:pt x="1430" y="391"/>
                      <a:pt x="1445" y="391"/>
                    </a:cubicBezTo>
                    <a:cubicBezTo>
                      <a:pt x="1520" y="376"/>
                      <a:pt x="1595" y="361"/>
                      <a:pt x="1670" y="331"/>
                    </a:cubicBezTo>
                    <a:cubicBezTo>
                      <a:pt x="1821" y="256"/>
                      <a:pt x="1926" y="135"/>
                      <a:pt x="2030" y="15"/>
                    </a:cubicBezTo>
                    <a:cubicBezTo>
                      <a:pt x="2045" y="0"/>
                      <a:pt x="2076" y="0"/>
                      <a:pt x="2091" y="15"/>
                    </a:cubicBezTo>
                    <a:lnTo>
                      <a:pt x="2091" y="0"/>
                    </a:lnTo>
                    <a:cubicBezTo>
                      <a:pt x="2106" y="15"/>
                      <a:pt x="2106" y="15"/>
                      <a:pt x="2106" y="15"/>
                    </a:cubicBezTo>
                    <a:cubicBezTo>
                      <a:pt x="2106" y="30"/>
                      <a:pt x="2106" y="30"/>
                      <a:pt x="2106" y="30"/>
                    </a:cubicBezTo>
                    <a:cubicBezTo>
                      <a:pt x="2121" y="45"/>
                      <a:pt x="2121" y="60"/>
                      <a:pt x="2106" y="75"/>
                    </a:cubicBezTo>
                    <a:cubicBezTo>
                      <a:pt x="2106" y="2332"/>
                      <a:pt x="2106" y="2332"/>
                      <a:pt x="2106" y="2332"/>
                    </a:cubicBezTo>
                    <a:cubicBezTo>
                      <a:pt x="2106" y="2662"/>
                      <a:pt x="2106" y="2662"/>
                      <a:pt x="2106" y="2662"/>
                    </a:cubicBezTo>
                    <a:cubicBezTo>
                      <a:pt x="2482" y="2752"/>
                      <a:pt x="2828" y="2932"/>
                      <a:pt x="3114" y="3158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Freeform 22">
                <a:extLst>
                  <a:ext uri="{FF2B5EF4-FFF2-40B4-BE49-F238E27FC236}">
                    <a16:creationId xmlns:a16="http://schemas.microsoft.com/office/drawing/2014/main" xmlns="" id="{0E6E8242-C8DF-CA4F-B065-0C37DBDABFA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3527425"/>
                <a:ext cx="1868487" cy="1277938"/>
              </a:xfrm>
              <a:custGeom>
                <a:avLst/>
                <a:gdLst>
                  <a:gd name="T0" fmla="*/ 1868127 w 5190"/>
                  <a:gd name="T1" fmla="*/ 757696 h 3552"/>
                  <a:gd name="T2" fmla="*/ 1868127 w 5190"/>
                  <a:gd name="T3" fmla="*/ 757696 h 3552"/>
                  <a:gd name="T4" fmla="*/ 1863087 w 5190"/>
                  <a:gd name="T5" fmla="*/ 801230 h 3552"/>
                  <a:gd name="T6" fmla="*/ 1711160 w 5190"/>
                  <a:gd name="T7" fmla="*/ 1277578 h 3552"/>
                  <a:gd name="T8" fmla="*/ 156967 w 5190"/>
                  <a:gd name="T9" fmla="*/ 1277578 h 3552"/>
                  <a:gd name="T10" fmla="*/ 0 w 5190"/>
                  <a:gd name="T11" fmla="*/ 784680 h 3552"/>
                  <a:gd name="T12" fmla="*/ 0 w 5190"/>
                  <a:gd name="T13" fmla="*/ 757696 h 3552"/>
                  <a:gd name="T14" fmla="*/ 389898 w 5190"/>
                  <a:gd name="T15" fmla="*/ 0 h 3552"/>
                  <a:gd name="T16" fmla="*/ 514464 w 5190"/>
                  <a:gd name="T17" fmla="*/ 48570 h 3552"/>
                  <a:gd name="T18" fmla="*/ 714993 w 5190"/>
                  <a:gd name="T19" fmla="*/ 140674 h 3552"/>
                  <a:gd name="T20" fmla="*/ 910122 w 5190"/>
                  <a:gd name="T21" fmla="*/ 195001 h 3552"/>
                  <a:gd name="T22" fmla="*/ 1305061 w 5190"/>
                  <a:gd name="T23" fmla="*/ 146071 h 3552"/>
                  <a:gd name="T24" fmla="*/ 1510990 w 5190"/>
                  <a:gd name="T25" fmla="*/ 26983 h 3552"/>
                  <a:gd name="T26" fmla="*/ 1868127 w 5190"/>
                  <a:gd name="T27" fmla="*/ 757696 h 35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190" h="3552">
                    <a:moveTo>
                      <a:pt x="5189" y="2106"/>
                    </a:moveTo>
                    <a:lnTo>
                      <a:pt x="5189" y="2106"/>
                    </a:lnTo>
                    <a:cubicBezTo>
                      <a:pt x="5189" y="2151"/>
                      <a:pt x="5189" y="2181"/>
                      <a:pt x="5175" y="2227"/>
                    </a:cubicBezTo>
                    <a:cubicBezTo>
                      <a:pt x="5160" y="2693"/>
                      <a:pt x="5009" y="3144"/>
                      <a:pt x="4753" y="3551"/>
                    </a:cubicBezTo>
                    <a:cubicBezTo>
                      <a:pt x="436" y="3551"/>
                      <a:pt x="436" y="3551"/>
                      <a:pt x="436" y="3551"/>
                    </a:cubicBezTo>
                    <a:cubicBezTo>
                      <a:pt x="166" y="3144"/>
                      <a:pt x="15" y="2678"/>
                      <a:pt x="0" y="2181"/>
                    </a:cubicBezTo>
                    <a:cubicBezTo>
                      <a:pt x="0" y="2151"/>
                      <a:pt x="0" y="2136"/>
                      <a:pt x="0" y="2106"/>
                    </a:cubicBezTo>
                    <a:cubicBezTo>
                      <a:pt x="0" y="1233"/>
                      <a:pt x="436" y="466"/>
                      <a:pt x="1083" y="0"/>
                    </a:cubicBezTo>
                    <a:cubicBezTo>
                      <a:pt x="1204" y="30"/>
                      <a:pt x="1324" y="75"/>
                      <a:pt x="1429" y="135"/>
                    </a:cubicBezTo>
                    <a:cubicBezTo>
                      <a:pt x="1625" y="210"/>
                      <a:pt x="1790" y="316"/>
                      <a:pt x="1986" y="391"/>
                    </a:cubicBezTo>
                    <a:cubicBezTo>
                      <a:pt x="2152" y="466"/>
                      <a:pt x="2332" y="511"/>
                      <a:pt x="2528" y="542"/>
                    </a:cubicBezTo>
                    <a:cubicBezTo>
                      <a:pt x="2904" y="586"/>
                      <a:pt x="3279" y="542"/>
                      <a:pt x="3625" y="406"/>
                    </a:cubicBezTo>
                    <a:cubicBezTo>
                      <a:pt x="3836" y="316"/>
                      <a:pt x="4016" y="210"/>
                      <a:pt x="4197" y="75"/>
                    </a:cubicBezTo>
                    <a:cubicBezTo>
                      <a:pt x="4799" y="557"/>
                      <a:pt x="5189" y="1279"/>
                      <a:pt x="5189" y="2106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5" name="Freeform 23">
                <a:extLst>
                  <a:ext uri="{FF2B5EF4-FFF2-40B4-BE49-F238E27FC236}">
                    <a16:creationId xmlns:a16="http://schemas.microsoft.com/office/drawing/2014/main" xmlns="" id="{15D8662A-6E73-BD4F-B585-303DE9B5D73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4183063"/>
                <a:ext cx="1863725" cy="623887"/>
              </a:xfrm>
              <a:custGeom>
                <a:avLst/>
                <a:gdLst>
                  <a:gd name="T0" fmla="*/ 1765786 w 5176"/>
                  <a:gd name="T1" fmla="*/ 162456 h 1732"/>
                  <a:gd name="T2" fmla="*/ 1765786 w 5176"/>
                  <a:gd name="T3" fmla="*/ 162456 h 1732"/>
                  <a:gd name="T4" fmla="*/ 1337662 w 5176"/>
                  <a:gd name="T5" fmla="*/ 206041 h 1732"/>
                  <a:gd name="T6" fmla="*/ 915659 w 5176"/>
                  <a:gd name="T7" fmla="*/ 146606 h 1732"/>
                  <a:gd name="T8" fmla="*/ 709699 w 5176"/>
                  <a:gd name="T9" fmla="*/ 92214 h 1732"/>
                  <a:gd name="T10" fmla="*/ 503739 w 5176"/>
                  <a:gd name="T11" fmla="*/ 32419 h 1732"/>
                  <a:gd name="T12" fmla="*/ 140788 w 5176"/>
                  <a:gd name="T13" fmla="*/ 48989 h 1732"/>
                  <a:gd name="T14" fmla="*/ 0 w 5176"/>
                  <a:gd name="T15" fmla="*/ 130036 h 1732"/>
                  <a:gd name="T16" fmla="*/ 156991 w 5176"/>
                  <a:gd name="T17" fmla="*/ 623527 h 1732"/>
                  <a:gd name="T18" fmla="*/ 1711415 w 5176"/>
                  <a:gd name="T19" fmla="*/ 623527 h 1732"/>
                  <a:gd name="T20" fmla="*/ 1863365 w 5176"/>
                  <a:gd name="T21" fmla="*/ 146606 h 1732"/>
                  <a:gd name="T22" fmla="*/ 1765786 w 5176"/>
                  <a:gd name="T23" fmla="*/ 162456 h 17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76" h="1732">
                    <a:moveTo>
                      <a:pt x="4904" y="451"/>
                    </a:moveTo>
                    <a:lnTo>
                      <a:pt x="4904" y="451"/>
                    </a:lnTo>
                    <a:cubicBezTo>
                      <a:pt x="4513" y="527"/>
                      <a:pt x="4122" y="572"/>
                      <a:pt x="3715" y="572"/>
                    </a:cubicBezTo>
                    <a:cubicBezTo>
                      <a:pt x="3324" y="557"/>
                      <a:pt x="2934" y="497"/>
                      <a:pt x="2543" y="407"/>
                    </a:cubicBezTo>
                    <a:cubicBezTo>
                      <a:pt x="2347" y="361"/>
                      <a:pt x="2152" y="301"/>
                      <a:pt x="1971" y="256"/>
                    </a:cubicBezTo>
                    <a:cubicBezTo>
                      <a:pt x="1776" y="196"/>
                      <a:pt x="1580" y="136"/>
                      <a:pt x="1399" y="90"/>
                    </a:cubicBezTo>
                    <a:cubicBezTo>
                      <a:pt x="1053" y="15"/>
                      <a:pt x="707" y="0"/>
                      <a:pt x="391" y="136"/>
                    </a:cubicBezTo>
                    <a:cubicBezTo>
                      <a:pt x="256" y="196"/>
                      <a:pt x="120" y="271"/>
                      <a:pt x="0" y="361"/>
                    </a:cubicBezTo>
                    <a:cubicBezTo>
                      <a:pt x="15" y="858"/>
                      <a:pt x="166" y="1324"/>
                      <a:pt x="436" y="1731"/>
                    </a:cubicBezTo>
                    <a:cubicBezTo>
                      <a:pt x="4753" y="1731"/>
                      <a:pt x="4753" y="1731"/>
                      <a:pt x="4753" y="1731"/>
                    </a:cubicBezTo>
                    <a:cubicBezTo>
                      <a:pt x="5009" y="1324"/>
                      <a:pt x="5160" y="873"/>
                      <a:pt x="5175" y="407"/>
                    </a:cubicBezTo>
                    <a:cubicBezTo>
                      <a:pt x="5085" y="422"/>
                      <a:pt x="4994" y="436"/>
                      <a:pt x="4904" y="451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52" name="Forma libre 45">
              <a:extLst>
                <a:ext uri="{FF2B5EF4-FFF2-40B4-BE49-F238E27FC236}">
                  <a16:creationId xmlns:a16="http://schemas.microsoft.com/office/drawing/2014/main" xmlns="" id="{1ACAC73F-B10E-2948-9FE1-7D33C5B882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7650" y="2862263"/>
              <a:ext cx="1304566" cy="1661753"/>
            </a:xfrm>
            <a:custGeom>
              <a:avLst/>
              <a:gdLst>
                <a:gd name="T0" fmla="*/ 704670 w 1304566"/>
                <a:gd name="T1" fmla="*/ 1489075 h 1661753"/>
                <a:gd name="T2" fmla="*/ 791802 w 1304566"/>
                <a:gd name="T3" fmla="*/ 1575594 h 1661753"/>
                <a:gd name="T4" fmla="*/ 704670 w 1304566"/>
                <a:gd name="T5" fmla="*/ 1661753 h 1661753"/>
                <a:gd name="T6" fmla="*/ 617538 w 1304566"/>
                <a:gd name="T7" fmla="*/ 1575594 h 1661753"/>
                <a:gd name="T8" fmla="*/ 704670 w 1304566"/>
                <a:gd name="T9" fmla="*/ 1489075 h 1661753"/>
                <a:gd name="T10" fmla="*/ 108248 w 1304566"/>
                <a:gd name="T11" fmla="*/ 1266825 h 1661753"/>
                <a:gd name="T12" fmla="*/ 221890 w 1304566"/>
                <a:gd name="T13" fmla="*/ 1375073 h 1661753"/>
                <a:gd name="T14" fmla="*/ 108248 w 1304566"/>
                <a:gd name="T15" fmla="*/ 1488716 h 1661753"/>
                <a:gd name="T16" fmla="*/ 0 w 1304566"/>
                <a:gd name="T17" fmla="*/ 1375073 h 1661753"/>
                <a:gd name="T18" fmla="*/ 108248 w 1304566"/>
                <a:gd name="T19" fmla="*/ 1266825 h 1661753"/>
                <a:gd name="T20" fmla="*/ 1190923 w 1304566"/>
                <a:gd name="T21" fmla="*/ 974725 h 1661753"/>
                <a:gd name="T22" fmla="*/ 1304566 w 1304566"/>
                <a:gd name="T23" fmla="*/ 1088845 h 1661753"/>
                <a:gd name="T24" fmla="*/ 1190923 w 1304566"/>
                <a:gd name="T25" fmla="*/ 1202964 h 1661753"/>
                <a:gd name="T26" fmla="*/ 1082675 w 1304566"/>
                <a:gd name="T27" fmla="*/ 1088845 h 1661753"/>
                <a:gd name="T28" fmla="*/ 1190923 w 1304566"/>
                <a:gd name="T29" fmla="*/ 974725 h 1661753"/>
                <a:gd name="T30" fmla="*/ 472895 w 1304566"/>
                <a:gd name="T31" fmla="*/ 866775 h 1661753"/>
                <a:gd name="T32" fmla="*/ 560026 w 1304566"/>
                <a:gd name="T33" fmla="*/ 952935 h 1661753"/>
                <a:gd name="T34" fmla="*/ 472895 w 1304566"/>
                <a:gd name="T35" fmla="*/ 1039453 h 1661753"/>
                <a:gd name="T36" fmla="*/ 385763 w 1304566"/>
                <a:gd name="T37" fmla="*/ 952935 h 1661753"/>
                <a:gd name="T38" fmla="*/ 472895 w 1304566"/>
                <a:gd name="T39" fmla="*/ 866775 h 1661753"/>
                <a:gd name="T40" fmla="*/ 683419 w 1304566"/>
                <a:gd name="T41" fmla="*/ 0 h 1661753"/>
                <a:gd name="T42" fmla="*/ 769579 w 1304566"/>
                <a:gd name="T43" fmla="*/ 86160 h 1661753"/>
                <a:gd name="T44" fmla="*/ 683419 w 1304566"/>
                <a:gd name="T45" fmla="*/ 172678 h 1661753"/>
                <a:gd name="T46" fmla="*/ 596900 w 1304566"/>
                <a:gd name="T47" fmla="*/ 86160 h 1661753"/>
                <a:gd name="T48" fmla="*/ 683419 w 1304566"/>
                <a:gd name="T49" fmla="*/ 0 h 16617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04566" h="1661753">
                  <a:moveTo>
                    <a:pt x="704670" y="1489075"/>
                  </a:moveTo>
                  <a:cubicBezTo>
                    <a:pt x="753478" y="1489075"/>
                    <a:pt x="791802" y="1526770"/>
                    <a:pt x="791802" y="1575594"/>
                  </a:cubicBezTo>
                  <a:cubicBezTo>
                    <a:pt x="791802" y="1624058"/>
                    <a:pt x="753478" y="1661753"/>
                    <a:pt x="704670" y="1661753"/>
                  </a:cubicBezTo>
                  <a:cubicBezTo>
                    <a:pt x="655862" y="1661753"/>
                    <a:pt x="617538" y="1624058"/>
                    <a:pt x="617538" y="1575594"/>
                  </a:cubicBezTo>
                  <a:cubicBezTo>
                    <a:pt x="617538" y="1526770"/>
                    <a:pt x="655862" y="1489075"/>
                    <a:pt x="704670" y="1489075"/>
                  </a:cubicBezTo>
                  <a:close/>
                  <a:moveTo>
                    <a:pt x="108248" y="1266825"/>
                  </a:moveTo>
                  <a:cubicBezTo>
                    <a:pt x="167586" y="1266825"/>
                    <a:pt x="221890" y="1315375"/>
                    <a:pt x="221890" y="1375073"/>
                  </a:cubicBezTo>
                  <a:cubicBezTo>
                    <a:pt x="221890" y="1439806"/>
                    <a:pt x="167586" y="1488716"/>
                    <a:pt x="108248" y="1488716"/>
                  </a:cubicBezTo>
                  <a:cubicBezTo>
                    <a:pt x="48909" y="1488716"/>
                    <a:pt x="0" y="1439806"/>
                    <a:pt x="0" y="1375073"/>
                  </a:cubicBezTo>
                  <a:cubicBezTo>
                    <a:pt x="0" y="1315375"/>
                    <a:pt x="48909" y="1266825"/>
                    <a:pt x="108248" y="1266825"/>
                  </a:cubicBezTo>
                  <a:close/>
                  <a:moveTo>
                    <a:pt x="1190923" y="974725"/>
                  </a:moveTo>
                  <a:cubicBezTo>
                    <a:pt x="1250262" y="974725"/>
                    <a:pt x="1304566" y="1029257"/>
                    <a:pt x="1304566" y="1088845"/>
                  </a:cubicBezTo>
                  <a:cubicBezTo>
                    <a:pt x="1304566" y="1148793"/>
                    <a:pt x="1250262" y="1202964"/>
                    <a:pt x="1190923" y="1202964"/>
                  </a:cubicBezTo>
                  <a:cubicBezTo>
                    <a:pt x="1131585" y="1202964"/>
                    <a:pt x="1082675" y="1148793"/>
                    <a:pt x="1082675" y="1088845"/>
                  </a:cubicBezTo>
                  <a:cubicBezTo>
                    <a:pt x="1082675" y="1029257"/>
                    <a:pt x="1131585" y="974725"/>
                    <a:pt x="1190923" y="974725"/>
                  </a:cubicBezTo>
                  <a:close/>
                  <a:moveTo>
                    <a:pt x="472895" y="866775"/>
                  </a:moveTo>
                  <a:cubicBezTo>
                    <a:pt x="522064" y="866775"/>
                    <a:pt x="560026" y="904470"/>
                    <a:pt x="560026" y="952935"/>
                  </a:cubicBezTo>
                  <a:cubicBezTo>
                    <a:pt x="560026" y="1001758"/>
                    <a:pt x="522064" y="1039453"/>
                    <a:pt x="472895" y="1039453"/>
                  </a:cubicBezTo>
                  <a:cubicBezTo>
                    <a:pt x="424086" y="1039453"/>
                    <a:pt x="385763" y="1001758"/>
                    <a:pt x="385763" y="952935"/>
                  </a:cubicBezTo>
                  <a:cubicBezTo>
                    <a:pt x="385763" y="904470"/>
                    <a:pt x="424086" y="866775"/>
                    <a:pt x="472895" y="866775"/>
                  </a:cubicBezTo>
                  <a:close/>
                  <a:moveTo>
                    <a:pt x="683419" y="0"/>
                  </a:moveTo>
                  <a:cubicBezTo>
                    <a:pt x="731884" y="0"/>
                    <a:pt x="769579" y="43080"/>
                    <a:pt x="769579" y="86160"/>
                  </a:cubicBezTo>
                  <a:cubicBezTo>
                    <a:pt x="769579" y="134624"/>
                    <a:pt x="731884" y="172678"/>
                    <a:pt x="683419" y="172678"/>
                  </a:cubicBezTo>
                  <a:cubicBezTo>
                    <a:pt x="639980" y="172678"/>
                    <a:pt x="596900" y="134624"/>
                    <a:pt x="596900" y="86160"/>
                  </a:cubicBezTo>
                  <a:cubicBezTo>
                    <a:pt x="596900" y="43080"/>
                    <a:pt x="639980" y="0"/>
                    <a:pt x="683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77290735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2FDAEEB-2405-B643-B874-18D68E7F8F04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9" name="Forma libre 58">
            <a:extLst>
              <a:ext uri="{FF2B5EF4-FFF2-40B4-BE49-F238E27FC236}">
                <a16:creationId xmlns:a16="http://schemas.microsoft.com/office/drawing/2014/main" xmlns="" id="{7354E654-BE26-B640-8B2F-8A44CC90D793}"/>
              </a:ext>
            </a:extLst>
          </p:cNvPr>
          <p:cNvSpPr/>
          <p:nvPr userDrawn="1"/>
        </p:nvSpPr>
        <p:spPr>
          <a:xfrm>
            <a:off x="960" y="1253066"/>
            <a:ext cx="12190081" cy="5604934"/>
          </a:xfrm>
          <a:custGeom>
            <a:avLst/>
            <a:gdLst>
              <a:gd name="connsiteX0" fmla="*/ 10431758 w 12190081"/>
              <a:gd name="connsiteY0" fmla="*/ 1679 h 5604934"/>
              <a:gd name="connsiteX1" fmla="*/ 10697338 w 12190081"/>
              <a:gd name="connsiteY1" fmla="*/ 16172 h 5604934"/>
              <a:gd name="connsiteX2" fmla="*/ 11942815 w 12190081"/>
              <a:gd name="connsiteY2" fmla="*/ 381642 h 5604934"/>
              <a:gd name="connsiteX3" fmla="*/ 12190081 w 12190081"/>
              <a:gd name="connsiteY3" fmla="*/ 390723 h 5604934"/>
              <a:gd name="connsiteX4" fmla="*/ 12190081 w 12190081"/>
              <a:gd name="connsiteY4" fmla="*/ 5604934 h 5604934"/>
              <a:gd name="connsiteX5" fmla="*/ 0 w 12190081"/>
              <a:gd name="connsiteY5" fmla="*/ 5604934 h 5604934"/>
              <a:gd name="connsiteX6" fmla="*/ 0 w 12190081"/>
              <a:gd name="connsiteY6" fmla="*/ 1140770 h 5604934"/>
              <a:gd name="connsiteX7" fmla="*/ 15225 w 12190081"/>
              <a:gd name="connsiteY7" fmla="*/ 1164697 h 5604934"/>
              <a:gd name="connsiteX8" fmla="*/ 208144 w 12190081"/>
              <a:gd name="connsiteY8" fmla="*/ 1374084 h 5604934"/>
              <a:gd name="connsiteX9" fmla="*/ 1299385 w 12190081"/>
              <a:gd name="connsiteY9" fmla="*/ 1580763 h 5604934"/>
              <a:gd name="connsiteX10" fmla="*/ 2186994 w 12190081"/>
              <a:gd name="connsiteY10" fmla="*/ 1987192 h 5604934"/>
              <a:gd name="connsiteX11" fmla="*/ 2429437 w 12190081"/>
              <a:gd name="connsiteY11" fmla="*/ 3103767 h 5604934"/>
              <a:gd name="connsiteX12" fmla="*/ 2616938 w 12190081"/>
              <a:gd name="connsiteY12" fmla="*/ 3641261 h 5604934"/>
              <a:gd name="connsiteX13" fmla="*/ 3085190 w 12190081"/>
              <a:gd name="connsiteY13" fmla="*/ 3889529 h 5604934"/>
              <a:gd name="connsiteX14" fmla="*/ 3608884 w 12190081"/>
              <a:gd name="connsiteY14" fmla="*/ 3882597 h 5604934"/>
              <a:gd name="connsiteX15" fmla="*/ 4231875 w 12190081"/>
              <a:gd name="connsiteY15" fmla="*/ 3938048 h 5604934"/>
              <a:gd name="connsiteX16" fmla="*/ 4619661 w 12190081"/>
              <a:gd name="connsiteY16" fmla="*/ 4097725 h 5604934"/>
              <a:gd name="connsiteX17" fmla="*/ 4650567 w 12190081"/>
              <a:gd name="connsiteY17" fmla="*/ 4123398 h 5604934"/>
              <a:gd name="connsiteX18" fmla="*/ 4681474 w 12190081"/>
              <a:gd name="connsiteY18" fmla="*/ 4097725 h 5604934"/>
              <a:gd name="connsiteX19" fmla="*/ 5069260 w 12190081"/>
              <a:gd name="connsiteY19" fmla="*/ 3938048 h 5604934"/>
              <a:gd name="connsiteX20" fmla="*/ 5692249 w 12190081"/>
              <a:gd name="connsiteY20" fmla="*/ 3882597 h 5604934"/>
              <a:gd name="connsiteX21" fmla="*/ 6215944 w 12190081"/>
              <a:gd name="connsiteY21" fmla="*/ 3889529 h 5604934"/>
              <a:gd name="connsiteX22" fmla="*/ 6684195 w 12190081"/>
              <a:gd name="connsiteY22" fmla="*/ 3641261 h 5604934"/>
              <a:gd name="connsiteX23" fmla="*/ 6871697 w 12190081"/>
              <a:gd name="connsiteY23" fmla="*/ 3103767 h 5604934"/>
              <a:gd name="connsiteX24" fmla="*/ 7114139 w 12190081"/>
              <a:gd name="connsiteY24" fmla="*/ 1987192 h 5604934"/>
              <a:gd name="connsiteX25" fmla="*/ 8001748 w 12190081"/>
              <a:gd name="connsiteY25" fmla="*/ 1580763 h 5604934"/>
              <a:gd name="connsiteX26" fmla="*/ 9092989 w 12190081"/>
              <a:gd name="connsiteY26" fmla="*/ 1374084 h 5604934"/>
              <a:gd name="connsiteX27" fmla="*/ 9727067 w 12190081"/>
              <a:gd name="connsiteY27" fmla="*/ 381642 h 5604934"/>
              <a:gd name="connsiteX28" fmla="*/ 10431758 w 12190081"/>
              <a:gd name="connsiteY28" fmla="*/ 1679 h 560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0081" h="5604934">
                <a:moveTo>
                  <a:pt x="10431758" y="1679"/>
                </a:moveTo>
                <a:cubicBezTo>
                  <a:pt x="10519886" y="-3086"/>
                  <a:pt x="10609132" y="2467"/>
                  <a:pt x="10697338" y="16172"/>
                </a:cubicBezTo>
                <a:cubicBezTo>
                  <a:pt x="11121738" y="91787"/>
                  <a:pt x="11518415" y="326192"/>
                  <a:pt x="11942815" y="381642"/>
                </a:cubicBezTo>
                <a:lnTo>
                  <a:pt x="12190081" y="390723"/>
                </a:lnTo>
                <a:lnTo>
                  <a:pt x="12190081" y="5604934"/>
                </a:lnTo>
                <a:lnTo>
                  <a:pt x="0" y="5604934"/>
                </a:lnTo>
                <a:lnTo>
                  <a:pt x="0" y="1140770"/>
                </a:lnTo>
                <a:lnTo>
                  <a:pt x="15225" y="1164697"/>
                </a:lnTo>
                <a:cubicBezTo>
                  <a:pt x="70952" y="1243964"/>
                  <a:pt x="133673" y="1315483"/>
                  <a:pt x="208144" y="1374084"/>
                </a:cubicBezTo>
                <a:cubicBezTo>
                  <a:pt x="533249" y="1622351"/>
                  <a:pt x="935470" y="1566900"/>
                  <a:pt x="1299385" y="1580763"/>
                </a:cubicBezTo>
                <a:cubicBezTo>
                  <a:pt x="1613401" y="1594626"/>
                  <a:pt x="1971771" y="1670240"/>
                  <a:pt x="2186994" y="1987192"/>
                </a:cubicBezTo>
                <a:cubicBezTo>
                  <a:pt x="2396171" y="2297212"/>
                  <a:pt x="2373992" y="2731995"/>
                  <a:pt x="2429437" y="3103767"/>
                </a:cubicBezTo>
                <a:cubicBezTo>
                  <a:pt x="2457159" y="3303516"/>
                  <a:pt x="2506554" y="3496963"/>
                  <a:pt x="2616938" y="3641261"/>
                </a:cubicBezTo>
                <a:cubicBezTo>
                  <a:pt x="2737908" y="3800052"/>
                  <a:pt x="2914320" y="3868734"/>
                  <a:pt x="3085190" y="3889529"/>
                </a:cubicBezTo>
                <a:cubicBezTo>
                  <a:pt x="3262106" y="3910322"/>
                  <a:pt x="3438015" y="3889529"/>
                  <a:pt x="3608884" y="3882597"/>
                </a:cubicBezTo>
                <a:cubicBezTo>
                  <a:pt x="3818563" y="3868734"/>
                  <a:pt x="4028243" y="3882597"/>
                  <a:pt x="4231875" y="3938048"/>
                </a:cubicBezTo>
                <a:cubicBezTo>
                  <a:pt x="4364184" y="3968766"/>
                  <a:pt x="4499614" y="4015435"/>
                  <a:pt x="4619661" y="4097725"/>
                </a:cubicBezTo>
                <a:lnTo>
                  <a:pt x="4650567" y="4123398"/>
                </a:lnTo>
                <a:lnTo>
                  <a:pt x="4681474" y="4097725"/>
                </a:lnTo>
                <a:cubicBezTo>
                  <a:pt x="4801521" y="4015435"/>
                  <a:pt x="4936950" y="3968767"/>
                  <a:pt x="5069260" y="3938048"/>
                </a:cubicBezTo>
                <a:cubicBezTo>
                  <a:pt x="5272891" y="3882597"/>
                  <a:pt x="5482571" y="3868734"/>
                  <a:pt x="5692249" y="3882597"/>
                </a:cubicBezTo>
                <a:cubicBezTo>
                  <a:pt x="5863118" y="3889529"/>
                  <a:pt x="6039028" y="3910322"/>
                  <a:pt x="6215944" y="3889529"/>
                </a:cubicBezTo>
                <a:cubicBezTo>
                  <a:pt x="6386813" y="3868734"/>
                  <a:pt x="6563226" y="3800052"/>
                  <a:pt x="6684195" y="3641261"/>
                </a:cubicBezTo>
                <a:cubicBezTo>
                  <a:pt x="6794579" y="3496963"/>
                  <a:pt x="6843974" y="3303516"/>
                  <a:pt x="6871697" y="3103767"/>
                </a:cubicBezTo>
                <a:cubicBezTo>
                  <a:pt x="6927141" y="2731995"/>
                  <a:pt x="6904963" y="2297212"/>
                  <a:pt x="7114139" y="1987192"/>
                </a:cubicBezTo>
                <a:cubicBezTo>
                  <a:pt x="7329363" y="1670240"/>
                  <a:pt x="7687732" y="1594626"/>
                  <a:pt x="8001748" y="1580763"/>
                </a:cubicBezTo>
                <a:cubicBezTo>
                  <a:pt x="8365664" y="1566900"/>
                  <a:pt x="8767884" y="1622351"/>
                  <a:pt x="9092989" y="1374084"/>
                </a:cubicBezTo>
                <a:cubicBezTo>
                  <a:pt x="9390874" y="1139678"/>
                  <a:pt x="9500755" y="698594"/>
                  <a:pt x="9727067" y="381642"/>
                </a:cubicBezTo>
                <a:cubicBezTo>
                  <a:pt x="9913057" y="123136"/>
                  <a:pt x="10167375" y="15975"/>
                  <a:pt x="10431758" y="1679"/>
                </a:cubicBezTo>
                <a:close/>
              </a:path>
            </a:pathLst>
          </a:cu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dirty="0"/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xmlns="" id="{FACB66D2-946A-E647-BA42-89369FFA4362}"/>
              </a:ext>
            </a:extLst>
          </p:cNvPr>
          <p:cNvGrpSpPr/>
          <p:nvPr userDrawn="1"/>
        </p:nvGrpSpPr>
        <p:grpSpPr>
          <a:xfrm rot="10800000" flipH="1">
            <a:off x="268429" y="563776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3" name="Elipse 62">
              <a:extLst>
                <a:ext uri="{FF2B5EF4-FFF2-40B4-BE49-F238E27FC236}">
                  <a16:creationId xmlns:a16="http://schemas.microsoft.com/office/drawing/2014/main" xmlns="" id="{3D3A2CD6-99C4-4649-8678-D52484CB1AB7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Elipse 63">
              <a:extLst>
                <a:ext uri="{FF2B5EF4-FFF2-40B4-BE49-F238E27FC236}">
                  <a16:creationId xmlns:a16="http://schemas.microsoft.com/office/drawing/2014/main" xmlns="" id="{17505C8F-406B-E44B-B826-ADBC62A2213C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Elipse 64">
              <a:extLst>
                <a:ext uri="{FF2B5EF4-FFF2-40B4-BE49-F238E27FC236}">
                  <a16:creationId xmlns:a16="http://schemas.microsoft.com/office/drawing/2014/main" xmlns="" id="{45F93999-F3FD-3049-8552-BF44250DFC18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Elipse 65">
              <a:extLst>
                <a:ext uri="{FF2B5EF4-FFF2-40B4-BE49-F238E27FC236}">
                  <a16:creationId xmlns:a16="http://schemas.microsoft.com/office/drawing/2014/main" xmlns="" id="{DF67BC34-AD72-0240-B85D-B327DC06BB10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Elipse 66">
              <a:extLst>
                <a:ext uri="{FF2B5EF4-FFF2-40B4-BE49-F238E27FC236}">
                  <a16:creationId xmlns:a16="http://schemas.microsoft.com/office/drawing/2014/main" xmlns="" id="{7DF3D554-7600-344F-86A2-45996584AE4D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upo 67">
            <a:extLst>
              <a:ext uri="{FF2B5EF4-FFF2-40B4-BE49-F238E27FC236}">
                <a16:creationId xmlns:a16="http://schemas.microsoft.com/office/drawing/2014/main" xmlns="" id="{33C2C957-EECB-844D-9997-AE3061A394C5}"/>
              </a:ext>
            </a:extLst>
          </p:cNvPr>
          <p:cNvGrpSpPr/>
          <p:nvPr userDrawn="1"/>
        </p:nvGrpSpPr>
        <p:grpSpPr>
          <a:xfrm rot="10800000">
            <a:off x="9866883" y="560562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9" name="Elipse 68">
              <a:extLst>
                <a:ext uri="{FF2B5EF4-FFF2-40B4-BE49-F238E27FC236}">
                  <a16:creationId xmlns:a16="http://schemas.microsoft.com/office/drawing/2014/main" xmlns="" id="{1A60C96B-E94D-074E-9F2C-CEA2F64238C9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Elipse 69">
              <a:extLst>
                <a:ext uri="{FF2B5EF4-FFF2-40B4-BE49-F238E27FC236}">
                  <a16:creationId xmlns:a16="http://schemas.microsoft.com/office/drawing/2014/main" xmlns="" id="{11999596-F7E7-2D42-AAAD-A4579612E12D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Elipse 70">
              <a:extLst>
                <a:ext uri="{FF2B5EF4-FFF2-40B4-BE49-F238E27FC236}">
                  <a16:creationId xmlns:a16="http://schemas.microsoft.com/office/drawing/2014/main" xmlns="" id="{5946E0B0-5084-6744-85E9-F97E89B084B6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Elipse 71">
              <a:extLst>
                <a:ext uri="{FF2B5EF4-FFF2-40B4-BE49-F238E27FC236}">
                  <a16:creationId xmlns:a16="http://schemas.microsoft.com/office/drawing/2014/main" xmlns="" id="{689FC19D-86EC-0949-82BA-C68EFF90D2C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Elipse 72">
              <a:extLst>
                <a:ext uri="{FF2B5EF4-FFF2-40B4-BE49-F238E27FC236}">
                  <a16:creationId xmlns:a16="http://schemas.microsoft.com/office/drawing/2014/main" xmlns="" id="{81DEFAA7-C73F-3745-812F-ED88175D7831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985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xmlns="" id="{7062DA3D-ED2A-1C46-BDEF-99F263E9E12A}"/>
              </a:ext>
            </a:extLst>
          </p:cNvPr>
          <p:cNvGrpSpPr/>
          <p:nvPr userDrawn="1"/>
        </p:nvGrpSpPr>
        <p:grpSpPr>
          <a:xfrm rot="16043817">
            <a:off x="5868967" y="4917200"/>
            <a:ext cx="861006" cy="1125330"/>
            <a:chOff x="392421" y="5261052"/>
            <a:chExt cx="861006" cy="1125330"/>
          </a:xfrm>
          <a:solidFill>
            <a:srgbClr val="ACBEE5"/>
          </a:solidFill>
        </p:grpSpPr>
        <p:sp>
          <p:nvSpPr>
            <p:cNvPr id="52" name="Elipse 51">
              <a:extLst>
                <a:ext uri="{FF2B5EF4-FFF2-40B4-BE49-F238E27FC236}">
                  <a16:creationId xmlns:a16="http://schemas.microsoft.com/office/drawing/2014/main" xmlns="" id="{18AEB187-8281-6B4E-86A3-D772AC48468D}"/>
                </a:ext>
              </a:extLst>
            </p:cNvPr>
            <p:cNvSpPr/>
            <p:nvPr userDrawn="1"/>
          </p:nvSpPr>
          <p:spPr>
            <a:xfrm>
              <a:off x="443746" y="6019489"/>
              <a:ext cx="184944" cy="184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xmlns="" id="{CCF6919F-F161-364F-9BBA-D01EF0F89288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xmlns="" id="{B30934B8-DF13-224F-B696-AB951077624E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Elipse 54">
              <a:extLst>
                <a:ext uri="{FF2B5EF4-FFF2-40B4-BE49-F238E27FC236}">
                  <a16:creationId xmlns:a16="http://schemas.microsoft.com/office/drawing/2014/main" xmlns="" id="{C116317C-9428-4C44-805F-507D664FC6E3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Rectángulo 73">
            <a:extLst>
              <a:ext uri="{FF2B5EF4-FFF2-40B4-BE49-F238E27FC236}">
                <a16:creationId xmlns:a16="http://schemas.microsoft.com/office/drawing/2014/main" xmlns="" id="{07143DD1-5041-A744-A6D1-E2C06941B9EC}"/>
              </a:ext>
            </a:extLst>
          </p:cNvPr>
          <p:cNvSpPr/>
          <p:nvPr userDrawn="1"/>
        </p:nvSpPr>
        <p:spPr>
          <a:xfrm>
            <a:off x="860502" y="5812872"/>
            <a:ext cx="3112457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Marcador de texto 47">
            <a:extLst>
              <a:ext uri="{FF2B5EF4-FFF2-40B4-BE49-F238E27FC236}">
                <a16:creationId xmlns:a16="http://schemas.microsoft.com/office/drawing/2014/main" xmlns="" id="{B1962174-845F-164F-BAEC-BB0AFAB186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0502" y="2450382"/>
            <a:ext cx="3112457" cy="3362854"/>
          </a:xfrm>
          <a:prstGeom prst="rect">
            <a:avLst/>
          </a:prstGeom>
          <a:solidFill>
            <a:schemeClr val="bg1"/>
          </a:solidFill>
        </p:spPr>
        <p:txBody>
          <a:bodyPr lIns="360000" rIns="360000" anchor="ctr"/>
          <a:lstStyle>
            <a:lvl1pPr marL="0" indent="0" algn="l">
              <a:lnSpc>
                <a:spcPts val="3200"/>
              </a:lnSpc>
              <a:buNone/>
              <a:defRPr sz="1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1" name="Marcador de texto 47">
            <a:extLst>
              <a:ext uri="{FF2B5EF4-FFF2-40B4-BE49-F238E27FC236}">
                <a16:creationId xmlns:a16="http://schemas.microsoft.com/office/drawing/2014/main" xmlns="" id="{94E38D27-4A4A-734E-BEFD-AA6449E2DA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4543686" y="2450382"/>
            <a:ext cx="3112457" cy="3362854"/>
          </a:xfrm>
          <a:prstGeom prst="rect">
            <a:avLst/>
          </a:prstGeom>
          <a:solidFill>
            <a:schemeClr val="bg1"/>
          </a:solidFill>
        </p:spPr>
        <p:txBody>
          <a:bodyPr lIns="360000" rIns="360000" anchor="ctr"/>
          <a:lstStyle>
            <a:lvl1pPr marL="0" indent="0" algn="l">
              <a:lnSpc>
                <a:spcPts val="3200"/>
              </a:lnSpc>
              <a:buNone/>
              <a:defRPr sz="1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6" name="Marcador de texto 47">
            <a:extLst>
              <a:ext uri="{FF2B5EF4-FFF2-40B4-BE49-F238E27FC236}">
                <a16:creationId xmlns:a16="http://schemas.microsoft.com/office/drawing/2014/main" xmlns="" id="{FF081C4B-7ECD-064B-8386-D643D515067C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8232286" y="2450382"/>
            <a:ext cx="3112457" cy="3362854"/>
          </a:xfrm>
          <a:prstGeom prst="rect">
            <a:avLst/>
          </a:prstGeom>
          <a:solidFill>
            <a:schemeClr val="bg1"/>
          </a:solidFill>
        </p:spPr>
        <p:txBody>
          <a:bodyPr lIns="360000" rIns="360000" anchor="ctr"/>
          <a:lstStyle>
            <a:lvl1pPr marL="0" indent="0" algn="l">
              <a:lnSpc>
                <a:spcPts val="3200"/>
              </a:lnSpc>
              <a:buNone/>
              <a:defRPr sz="1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xmlns="" id="{266F06EC-EA3B-1D47-A4C9-4A430C6BD8E9}"/>
              </a:ext>
            </a:extLst>
          </p:cNvPr>
          <p:cNvSpPr/>
          <p:nvPr userDrawn="1"/>
        </p:nvSpPr>
        <p:spPr>
          <a:xfrm>
            <a:off x="4543686" y="5812872"/>
            <a:ext cx="3112457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Rectángulo 57">
            <a:extLst>
              <a:ext uri="{FF2B5EF4-FFF2-40B4-BE49-F238E27FC236}">
                <a16:creationId xmlns:a16="http://schemas.microsoft.com/office/drawing/2014/main" xmlns="" id="{4F3A59D9-7668-444A-A529-C334444DBFE5}"/>
              </a:ext>
            </a:extLst>
          </p:cNvPr>
          <p:cNvSpPr/>
          <p:nvPr userDrawn="1"/>
        </p:nvSpPr>
        <p:spPr>
          <a:xfrm>
            <a:off x="8232286" y="5812872"/>
            <a:ext cx="3112457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0" name="Conector recto 59">
            <a:extLst>
              <a:ext uri="{FF2B5EF4-FFF2-40B4-BE49-F238E27FC236}">
                <a16:creationId xmlns:a16="http://schemas.microsoft.com/office/drawing/2014/main" xmlns="" id="{24469C96-613A-A543-A587-C80F2E9CA9CB}"/>
              </a:ext>
            </a:extLst>
          </p:cNvPr>
          <p:cNvCxnSpPr>
            <a:cxnSpLocks/>
            <a:stCxn id="58" idx="1"/>
            <a:endCxn id="74" idx="3"/>
          </p:cNvCxnSpPr>
          <p:nvPr userDrawn="1"/>
        </p:nvCxnSpPr>
        <p:spPr>
          <a:xfrm flipH="1">
            <a:off x="3972959" y="5904255"/>
            <a:ext cx="4259327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511886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-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9" name="Forma libre 28">
            <a:extLst>
              <a:ext uri="{FF2B5EF4-FFF2-40B4-BE49-F238E27FC236}">
                <a16:creationId xmlns:a16="http://schemas.microsoft.com/office/drawing/2014/main" xmlns="" id="{77D82E8D-2B0C-504A-BAEF-8EE6D78E3298}"/>
              </a:ext>
            </a:extLst>
          </p:cNvPr>
          <p:cNvSpPr>
            <a:spLocks noChangeArrowheads="1"/>
          </p:cNvSpPr>
          <p:nvPr userDrawn="1"/>
        </p:nvSpPr>
        <p:spPr bwMode="auto">
          <a:xfrm rot="10800000">
            <a:off x="9794020" y="5005513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889EDA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9FF03E67-FA42-994B-B878-73C8DDA268A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062231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ángulo 19">
            <a:extLst>
              <a:ext uri="{FF2B5EF4-FFF2-40B4-BE49-F238E27FC236}">
                <a16:creationId xmlns:a16="http://schemas.microsoft.com/office/drawing/2014/main" xmlns="" id="{6B295843-F170-634B-86DD-A5C067C20EF4}"/>
              </a:ext>
            </a:extLst>
          </p:cNvPr>
          <p:cNvSpPr/>
          <p:nvPr userDrawn="1"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latin typeface="Passion" panose="02000506080000020004" pitchFamily="2" charset="77"/>
            </a:endParaRPr>
          </a:p>
        </p:txBody>
      </p:sp>
      <p:sp>
        <p:nvSpPr>
          <p:cNvPr id="33" name="Freeform 1">
            <a:extLst>
              <a:ext uri="{FF2B5EF4-FFF2-40B4-BE49-F238E27FC236}">
                <a16:creationId xmlns:a16="http://schemas.microsoft.com/office/drawing/2014/main" xmlns="" id="{A61198CC-7E1E-6540-9B6E-E66E01C12C0D}"/>
              </a:ext>
            </a:extLst>
          </p:cNvPr>
          <p:cNvSpPr>
            <a:spLocks noChangeArrowheads="1"/>
          </p:cNvSpPr>
          <p:nvPr userDrawn="1"/>
        </p:nvSpPr>
        <p:spPr bwMode="auto">
          <a:xfrm flipH="1" flipV="1">
            <a:off x="8096639" y="0"/>
            <a:ext cx="4095361" cy="6858240"/>
          </a:xfrm>
          <a:custGeom>
            <a:avLst/>
            <a:gdLst>
              <a:gd name="T0" fmla="*/ 9319 w 9407"/>
              <a:gd name="T1" fmla="*/ 12249 h 15750"/>
              <a:gd name="T2" fmla="*/ 9319 w 9407"/>
              <a:gd name="T3" fmla="*/ 12249 h 15750"/>
              <a:gd name="T4" fmla="*/ 8739 w 9407"/>
              <a:gd name="T5" fmla="*/ 10324 h 15750"/>
              <a:gd name="T6" fmla="*/ 7164 w 9407"/>
              <a:gd name="T7" fmla="*/ 9066 h 15750"/>
              <a:gd name="T8" fmla="*/ 6836 w 9407"/>
              <a:gd name="T9" fmla="*/ 6901 h 15750"/>
              <a:gd name="T10" fmla="*/ 6191 w 9407"/>
              <a:gd name="T11" fmla="*/ 5140 h 15750"/>
              <a:gd name="T12" fmla="*/ 4419 w 9407"/>
              <a:gd name="T13" fmla="*/ 4659 h 15750"/>
              <a:gd name="T14" fmla="*/ 3566 w 9407"/>
              <a:gd name="T15" fmla="*/ 4287 h 15750"/>
              <a:gd name="T16" fmla="*/ 3172 w 9407"/>
              <a:gd name="T17" fmla="*/ 3358 h 15750"/>
              <a:gd name="T18" fmla="*/ 3183 w 9407"/>
              <a:gd name="T19" fmla="*/ 2319 h 15750"/>
              <a:gd name="T20" fmla="*/ 3095 w 9407"/>
              <a:gd name="T21" fmla="*/ 1083 h 15750"/>
              <a:gd name="T22" fmla="*/ 2691 w 9407"/>
              <a:gd name="T23" fmla="*/ 87 h 15750"/>
              <a:gd name="T24" fmla="*/ 2603 w 9407"/>
              <a:gd name="T25" fmla="*/ 0 h 15750"/>
              <a:gd name="T26" fmla="*/ 0 w 9407"/>
              <a:gd name="T27" fmla="*/ 0 h 15750"/>
              <a:gd name="T28" fmla="*/ 0 w 9407"/>
              <a:gd name="T29" fmla="*/ 15749 h 15750"/>
              <a:gd name="T30" fmla="*/ 8750 w 9407"/>
              <a:gd name="T31" fmla="*/ 15749 h 15750"/>
              <a:gd name="T32" fmla="*/ 8739 w 9407"/>
              <a:gd name="T33" fmla="*/ 14720 h 15750"/>
              <a:gd name="T34" fmla="*/ 9319 w 9407"/>
              <a:gd name="T35" fmla="*/ 12249 h 15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07" h="15750">
                <a:moveTo>
                  <a:pt x="9319" y="12249"/>
                </a:moveTo>
                <a:lnTo>
                  <a:pt x="9319" y="12249"/>
                </a:lnTo>
                <a:cubicBezTo>
                  <a:pt x="9406" y="11549"/>
                  <a:pt x="9286" y="10816"/>
                  <a:pt x="8739" y="10324"/>
                </a:cubicBezTo>
                <a:cubicBezTo>
                  <a:pt x="8236" y="9875"/>
                  <a:pt x="7536" y="9657"/>
                  <a:pt x="7164" y="9066"/>
                </a:cubicBezTo>
                <a:cubicBezTo>
                  <a:pt x="6770" y="8421"/>
                  <a:pt x="6858" y="7623"/>
                  <a:pt x="6836" y="6901"/>
                </a:cubicBezTo>
                <a:cubicBezTo>
                  <a:pt x="6814" y="6278"/>
                  <a:pt x="6694" y="5567"/>
                  <a:pt x="6191" y="5140"/>
                </a:cubicBezTo>
                <a:cubicBezTo>
                  <a:pt x="5699" y="4725"/>
                  <a:pt x="5009" y="4769"/>
                  <a:pt x="4419" y="4659"/>
                </a:cubicBezTo>
                <a:cubicBezTo>
                  <a:pt x="4102" y="4604"/>
                  <a:pt x="3795" y="4506"/>
                  <a:pt x="3566" y="4287"/>
                </a:cubicBezTo>
                <a:cubicBezTo>
                  <a:pt x="3314" y="4047"/>
                  <a:pt x="3205" y="3697"/>
                  <a:pt x="3172" y="3358"/>
                </a:cubicBezTo>
                <a:cubicBezTo>
                  <a:pt x="3139" y="3007"/>
                  <a:pt x="3172" y="2658"/>
                  <a:pt x="3183" y="2319"/>
                </a:cubicBezTo>
                <a:cubicBezTo>
                  <a:pt x="3205" y="1903"/>
                  <a:pt x="3183" y="1487"/>
                  <a:pt x="3095" y="1083"/>
                </a:cubicBezTo>
                <a:cubicBezTo>
                  <a:pt x="3030" y="733"/>
                  <a:pt x="2920" y="372"/>
                  <a:pt x="2691" y="87"/>
                </a:cubicBezTo>
                <a:cubicBezTo>
                  <a:pt x="2669" y="55"/>
                  <a:pt x="2636" y="22"/>
                  <a:pt x="2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749"/>
                  <a:pt x="0" y="15749"/>
                  <a:pt x="0" y="15749"/>
                </a:cubicBezTo>
                <a:cubicBezTo>
                  <a:pt x="8750" y="15749"/>
                  <a:pt x="8750" y="15749"/>
                  <a:pt x="8750" y="15749"/>
                </a:cubicBezTo>
                <a:cubicBezTo>
                  <a:pt x="8717" y="15410"/>
                  <a:pt x="8717" y="15060"/>
                  <a:pt x="8739" y="14720"/>
                </a:cubicBezTo>
                <a:cubicBezTo>
                  <a:pt x="8827" y="13878"/>
                  <a:pt x="9199" y="13091"/>
                  <a:pt x="9319" y="12249"/>
                </a:cubicBezTo>
              </a:path>
            </a:pathLst>
          </a:custGeom>
          <a:solidFill>
            <a:srgbClr val="4967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32" name="Freeform 1">
            <a:extLst>
              <a:ext uri="{FF2B5EF4-FFF2-40B4-BE49-F238E27FC236}">
                <a16:creationId xmlns:a16="http://schemas.microsoft.com/office/drawing/2014/main" xmlns="" id="{7F4CB585-BE31-CE49-B5C8-06CE529EAB76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-240"/>
            <a:ext cx="4095361" cy="6858240"/>
          </a:xfrm>
          <a:custGeom>
            <a:avLst/>
            <a:gdLst>
              <a:gd name="T0" fmla="*/ 9319 w 9407"/>
              <a:gd name="T1" fmla="*/ 12249 h 15750"/>
              <a:gd name="T2" fmla="*/ 9319 w 9407"/>
              <a:gd name="T3" fmla="*/ 12249 h 15750"/>
              <a:gd name="T4" fmla="*/ 8739 w 9407"/>
              <a:gd name="T5" fmla="*/ 10324 h 15750"/>
              <a:gd name="T6" fmla="*/ 7164 w 9407"/>
              <a:gd name="T7" fmla="*/ 9066 h 15750"/>
              <a:gd name="T8" fmla="*/ 6836 w 9407"/>
              <a:gd name="T9" fmla="*/ 6901 h 15750"/>
              <a:gd name="T10" fmla="*/ 6191 w 9407"/>
              <a:gd name="T11" fmla="*/ 5140 h 15750"/>
              <a:gd name="T12" fmla="*/ 4419 w 9407"/>
              <a:gd name="T13" fmla="*/ 4659 h 15750"/>
              <a:gd name="T14" fmla="*/ 3566 w 9407"/>
              <a:gd name="T15" fmla="*/ 4287 h 15750"/>
              <a:gd name="T16" fmla="*/ 3172 w 9407"/>
              <a:gd name="T17" fmla="*/ 3358 h 15750"/>
              <a:gd name="T18" fmla="*/ 3183 w 9407"/>
              <a:gd name="T19" fmla="*/ 2319 h 15750"/>
              <a:gd name="T20" fmla="*/ 3095 w 9407"/>
              <a:gd name="T21" fmla="*/ 1083 h 15750"/>
              <a:gd name="T22" fmla="*/ 2691 w 9407"/>
              <a:gd name="T23" fmla="*/ 87 h 15750"/>
              <a:gd name="T24" fmla="*/ 2603 w 9407"/>
              <a:gd name="T25" fmla="*/ 0 h 15750"/>
              <a:gd name="T26" fmla="*/ 0 w 9407"/>
              <a:gd name="T27" fmla="*/ 0 h 15750"/>
              <a:gd name="T28" fmla="*/ 0 w 9407"/>
              <a:gd name="T29" fmla="*/ 15749 h 15750"/>
              <a:gd name="T30" fmla="*/ 8750 w 9407"/>
              <a:gd name="T31" fmla="*/ 15749 h 15750"/>
              <a:gd name="T32" fmla="*/ 8739 w 9407"/>
              <a:gd name="T33" fmla="*/ 14720 h 15750"/>
              <a:gd name="T34" fmla="*/ 9319 w 9407"/>
              <a:gd name="T35" fmla="*/ 12249 h 157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9407" h="15750">
                <a:moveTo>
                  <a:pt x="9319" y="12249"/>
                </a:moveTo>
                <a:lnTo>
                  <a:pt x="9319" y="12249"/>
                </a:lnTo>
                <a:cubicBezTo>
                  <a:pt x="9406" y="11549"/>
                  <a:pt x="9286" y="10816"/>
                  <a:pt x="8739" y="10324"/>
                </a:cubicBezTo>
                <a:cubicBezTo>
                  <a:pt x="8236" y="9875"/>
                  <a:pt x="7536" y="9657"/>
                  <a:pt x="7164" y="9066"/>
                </a:cubicBezTo>
                <a:cubicBezTo>
                  <a:pt x="6770" y="8421"/>
                  <a:pt x="6858" y="7623"/>
                  <a:pt x="6836" y="6901"/>
                </a:cubicBezTo>
                <a:cubicBezTo>
                  <a:pt x="6814" y="6278"/>
                  <a:pt x="6694" y="5567"/>
                  <a:pt x="6191" y="5140"/>
                </a:cubicBezTo>
                <a:cubicBezTo>
                  <a:pt x="5699" y="4725"/>
                  <a:pt x="5009" y="4769"/>
                  <a:pt x="4419" y="4659"/>
                </a:cubicBezTo>
                <a:cubicBezTo>
                  <a:pt x="4102" y="4604"/>
                  <a:pt x="3795" y="4506"/>
                  <a:pt x="3566" y="4287"/>
                </a:cubicBezTo>
                <a:cubicBezTo>
                  <a:pt x="3314" y="4047"/>
                  <a:pt x="3205" y="3697"/>
                  <a:pt x="3172" y="3358"/>
                </a:cubicBezTo>
                <a:cubicBezTo>
                  <a:pt x="3139" y="3007"/>
                  <a:pt x="3172" y="2658"/>
                  <a:pt x="3183" y="2319"/>
                </a:cubicBezTo>
                <a:cubicBezTo>
                  <a:pt x="3205" y="1903"/>
                  <a:pt x="3183" y="1487"/>
                  <a:pt x="3095" y="1083"/>
                </a:cubicBezTo>
                <a:cubicBezTo>
                  <a:pt x="3030" y="733"/>
                  <a:pt x="2920" y="372"/>
                  <a:pt x="2691" y="87"/>
                </a:cubicBezTo>
                <a:cubicBezTo>
                  <a:pt x="2669" y="55"/>
                  <a:pt x="2636" y="22"/>
                  <a:pt x="2603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5749"/>
                  <a:pt x="0" y="15749"/>
                  <a:pt x="0" y="15749"/>
                </a:cubicBezTo>
                <a:cubicBezTo>
                  <a:pt x="8750" y="15749"/>
                  <a:pt x="8750" y="15749"/>
                  <a:pt x="8750" y="15749"/>
                </a:cubicBezTo>
                <a:cubicBezTo>
                  <a:pt x="8717" y="15410"/>
                  <a:pt x="8717" y="15060"/>
                  <a:pt x="8739" y="14720"/>
                </a:cubicBezTo>
                <a:cubicBezTo>
                  <a:pt x="8827" y="13878"/>
                  <a:pt x="9199" y="13091"/>
                  <a:pt x="9319" y="12249"/>
                </a:cubicBezTo>
              </a:path>
            </a:pathLst>
          </a:custGeom>
          <a:solidFill>
            <a:srgbClr val="4967B8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12AF2C80-F9B9-B045-8E3E-EE7FDD6DE57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714684"/>
            <a:ext cx="10515600" cy="1325563"/>
          </a:xfrm>
        </p:spPr>
        <p:txBody>
          <a:bodyPr>
            <a:normAutofit/>
          </a:bodyPr>
          <a:lstStyle>
            <a:lvl1pPr algn="ctr">
              <a:defRPr sz="5400"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</a:t>
            </a:r>
            <a:r>
              <a:rPr lang="es-ES" dirty="0" err="1"/>
              <a:t>here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sp>
        <p:nvSpPr>
          <p:cNvPr id="3" name="Freeform 43">
            <a:extLst>
              <a:ext uri="{FF2B5EF4-FFF2-40B4-BE49-F238E27FC236}">
                <a16:creationId xmlns:a16="http://schemas.microsoft.com/office/drawing/2014/main" xmlns="" id="{C7EB7C77-C91E-8A40-8F8A-0BE6B41CD0CB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830080" cy="1939200"/>
          </a:xfrm>
          <a:custGeom>
            <a:avLst/>
            <a:gdLst>
              <a:gd name="T0" fmla="*/ 0 w 6498"/>
              <a:gd name="T1" fmla="*/ 0 h 4453"/>
              <a:gd name="T2" fmla="*/ 0 w 6498"/>
              <a:gd name="T3" fmla="*/ 0 h 4453"/>
              <a:gd name="T4" fmla="*/ 0 w 6498"/>
              <a:gd name="T5" fmla="*/ 4419 h 4453"/>
              <a:gd name="T6" fmla="*/ 22 w 6498"/>
              <a:gd name="T7" fmla="*/ 4419 h 4453"/>
              <a:gd name="T8" fmla="*/ 66 w 6498"/>
              <a:gd name="T9" fmla="*/ 4440 h 4453"/>
              <a:gd name="T10" fmla="*/ 831 w 6498"/>
              <a:gd name="T11" fmla="*/ 3489 h 4453"/>
              <a:gd name="T12" fmla="*/ 1641 w 6498"/>
              <a:gd name="T13" fmla="*/ 2494 h 4453"/>
              <a:gd name="T14" fmla="*/ 2537 w 6498"/>
              <a:gd name="T15" fmla="*/ 2352 h 4453"/>
              <a:gd name="T16" fmla="*/ 3314 w 6498"/>
              <a:gd name="T17" fmla="*/ 1990 h 4453"/>
              <a:gd name="T18" fmla="*/ 3599 w 6498"/>
              <a:gd name="T19" fmla="*/ 1630 h 4453"/>
              <a:gd name="T20" fmla="*/ 3839 w 6498"/>
              <a:gd name="T21" fmla="*/ 1214 h 4453"/>
              <a:gd name="T22" fmla="*/ 4474 w 6498"/>
              <a:gd name="T23" fmla="*/ 612 h 4453"/>
              <a:gd name="T24" fmla="*/ 6311 w 6498"/>
              <a:gd name="T25" fmla="*/ 22 h 4453"/>
              <a:gd name="T26" fmla="*/ 6366 w 6498"/>
              <a:gd name="T27" fmla="*/ 22 h 4453"/>
              <a:gd name="T28" fmla="*/ 6431 w 6498"/>
              <a:gd name="T29" fmla="*/ 33 h 4453"/>
              <a:gd name="T30" fmla="*/ 6475 w 6498"/>
              <a:gd name="T31" fmla="*/ 0 h 4453"/>
              <a:gd name="T32" fmla="*/ 6497 w 6498"/>
              <a:gd name="T33" fmla="*/ 0 h 4453"/>
              <a:gd name="T34" fmla="*/ 0 w 6498"/>
              <a:gd name="T35" fmla="*/ 0 h 44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6498" h="4453">
                <a:moveTo>
                  <a:pt x="0" y="0"/>
                </a:moveTo>
                <a:lnTo>
                  <a:pt x="0" y="0"/>
                </a:lnTo>
                <a:cubicBezTo>
                  <a:pt x="0" y="4419"/>
                  <a:pt x="0" y="4419"/>
                  <a:pt x="0" y="4419"/>
                </a:cubicBezTo>
                <a:cubicBezTo>
                  <a:pt x="11" y="4419"/>
                  <a:pt x="11" y="4419"/>
                  <a:pt x="22" y="4419"/>
                </a:cubicBezTo>
                <a:cubicBezTo>
                  <a:pt x="22" y="4440"/>
                  <a:pt x="33" y="4452"/>
                  <a:pt x="66" y="4440"/>
                </a:cubicBezTo>
                <a:cubicBezTo>
                  <a:pt x="470" y="4277"/>
                  <a:pt x="656" y="3861"/>
                  <a:pt x="831" y="3489"/>
                </a:cubicBezTo>
                <a:cubicBezTo>
                  <a:pt x="1006" y="3095"/>
                  <a:pt x="1203" y="2658"/>
                  <a:pt x="1641" y="2494"/>
                </a:cubicBezTo>
                <a:cubicBezTo>
                  <a:pt x="1925" y="2384"/>
                  <a:pt x="2242" y="2395"/>
                  <a:pt x="2537" y="2352"/>
                </a:cubicBezTo>
                <a:cubicBezTo>
                  <a:pt x="2833" y="2308"/>
                  <a:pt x="3095" y="2187"/>
                  <a:pt x="3314" y="1990"/>
                </a:cubicBezTo>
                <a:cubicBezTo>
                  <a:pt x="3435" y="1881"/>
                  <a:pt x="3522" y="1761"/>
                  <a:pt x="3599" y="1630"/>
                </a:cubicBezTo>
                <a:cubicBezTo>
                  <a:pt x="3675" y="1487"/>
                  <a:pt x="3752" y="1345"/>
                  <a:pt x="3839" y="1214"/>
                </a:cubicBezTo>
                <a:cubicBezTo>
                  <a:pt x="4003" y="973"/>
                  <a:pt x="4222" y="765"/>
                  <a:pt x="4474" y="612"/>
                </a:cubicBezTo>
                <a:cubicBezTo>
                  <a:pt x="5020" y="262"/>
                  <a:pt x="5677" y="131"/>
                  <a:pt x="6311" y="22"/>
                </a:cubicBezTo>
                <a:cubicBezTo>
                  <a:pt x="6322" y="22"/>
                  <a:pt x="6344" y="22"/>
                  <a:pt x="6366" y="22"/>
                </a:cubicBezTo>
                <a:cubicBezTo>
                  <a:pt x="6387" y="22"/>
                  <a:pt x="6409" y="33"/>
                  <a:pt x="6431" y="33"/>
                </a:cubicBezTo>
                <a:cubicBezTo>
                  <a:pt x="6453" y="44"/>
                  <a:pt x="6475" y="22"/>
                  <a:pt x="6475" y="0"/>
                </a:cubicBezTo>
                <a:cubicBezTo>
                  <a:pt x="6486" y="0"/>
                  <a:pt x="6497" y="0"/>
                  <a:pt x="6497" y="0"/>
                </a:cubicBezTo>
                <a:lnTo>
                  <a:pt x="0" y="0"/>
                </a:lnTo>
              </a:path>
            </a:pathLst>
          </a:custGeom>
          <a:solidFill>
            <a:srgbClr val="ACBEE5"/>
          </a:solidFill>
          <a:ln>
            <a:noFill/>
          </a:ln>
          <a:effectLst/>
        </p:spPr>
        <p:txBody>
          <a:bodyPr wrap="none" anchor="ctr"/>
          <a:lstStyle/>
          <a:p>
            <a:endParaRPr lang="es-CO"/>
          </a:p>
        </p:txBody>
      </p: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xmlns="" id="{140E56D1-407E-9D4C-8053-907713A01517}"/>
              </a:ext>
            </a:extLst>
          </p:cNvPr>
          <p:cNvCxnSpPr>
            <a:cxnSpLocks/>
          </p:cNvCxnSpPr>
          <p:nvPr userDrawn="1"/>
        </p:nvCxnSpPr>
        <p:spPr>
          <a:xfrm>
            <a:off x="6096000" y="2556932"/>
            <a:ext cx="0" cy="3344137"/>
          </a:xfrm>
          <a:prstGeom prst="line">
            <a:avLst/>
          </a:prstGeom>
          <a:ln w="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Marcador de texto 36">
            <a:extLst>
              <a:ext uri="{FF2B5EF4-FFF2-40B4-BE49-F238E27FC236}">
                <a16:creationId xmlns:a16="http://schemas.microsoft.com/office/drawing/2014/main" xmlns="" id="{0C29E5BD-6D46-E44B-94C5-91DEBF6B174D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1963738" y="2646363"/>
            <a:ext cx="1084262" cy="1082675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Passion" panose="02000506080000020004" pitchFamily="2" charset="77"/>
              </a:defRPr>
            </a:lvl1pPr>
          </a:lstStyle>
          <a:p>
            <a:pPr lvl="0"/>
            <a:r>
              <a:rPr lang="en-US" dirty="0"/>
              <a:t>01</a:t>
            </a:r>
          </a:p>
        </p:txBody>
      </p:sp>
      <p:sp>
        <p:nvSpPr>
          <p:cNvPr id="40" name="Marcador de texto 36">
            <a:extLst>
              <a:ext uri="{FF2B5EF4-FFF2-40B4-BE49-F238E27FC236}">
                <a16:creationId xmlns:a16="http://schemas.microsoft.com/office/drawing/2014/main" xmlns="" id="{AD89AE08-3735-384D-8B0C-CB2D40DE6C1D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1963738" y="4721433"/>
            <a:ext cx="1084262" cy="1082675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lIns="0" rIns="0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Passion" panose="02000506080000020004" pitchFamily="2" charset="77"/>
              </a:defRPr>
            </a:lvl1pPr>
          </a:lstStyle>
          <a:p>
            <a:pPr lvl="0"/>
            <a:r>
              <a:rPr lang="en-US" dirty="0"/>
              <a:t>02</a:t>
            </a:r>
          </a:p>
        </p:txBody>
      </p:sp>
      <p:sp>
        <p:nvSpPr>
          <p:cNvPr id="45" name="Marcador de texto 36">
            <a:extLst>
              <a:ext uri="{FF2B5EF4-FFF2-40B4-BE49-F238E27FC236}">
                <a16:creationId xmlns:a16="http://schemas.microsoft.com/office/drawing/2014/main" xmlns="" id="{EFD4193C-53BE-4D4D-A763-9344389C37F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649118" y="2646363"/>
            <a:ext cx="1084262" cy="1082675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lIns="0" rIns="0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Passion" panose="02000506080000020004" pitchFamily="2" charset="77"/>
              </a:defRPr>
            </a:lvl1pPr>
          </a:lstStyle>
          <a:p>
            <a:pPr lvl="0"/>
            <a:r>
              <a:rPr lang="en-US" dirty="0"/>
              <a:t>03</a:t>
            </a:r>
          </a:p>
        </p:txBody>
      </p:sp>
      <p:sp>
        <p:nvSpPr>
          <p:cNvPr id="46" name="Marcador de texto 36">
            <a:extLst>
              <a:ext uri="{FF2B5EF4-FFF2-40B4-BE49-F238E27FC236}">
                <a16:creationId xmlns:a16="http://schemas.microsoft.com/office/drawing/2014/main" xmlns="" id="{38792DA3-03A1-AF49-9B0F-A7573F26A552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649118" y="4729163"/>
            <a:ext cx="1084262" cy="1082675"/>
          </a:xfrm>
          <a:prstGeom prst="ellipse">
            <a:avLst/>
          </a:prstGeom>
          <a:ln w="25400">
            <a:solidFill>
              <a:schemeClr val="bg1"/>
            </a:solidFill>
          </a:ln>
        </p:spPr>
        <p:txBody>
          <a:bodyPr lIns="0" rIns="0"/>
          <a:lstStyle>
            <a:lvl1pPr marL="0" indent="0" algn="ctr">
              <a:buNone/>
              <a:defRPr sz="5400">
                <a:solidFill>
                  <a:schemeClr val="bg1"/>
                </a:solidFill>
                <a:latin typeface="Passion" panose="02000506080000020004" pitchFamily="2" charset="77"/>
              </a:defRPr>
            </a:lvl1pPr>
          </a:lstStyle>
          <a:p>
            <a:pPr lvl="0"/>
            <a:r>
              <a:rPr lang="en-US" dirty="0"/>
              <a:t>04</a:t>
            </a:r>
          </a:p>
        </p:txBody>
      </p:sp>
      <p:sp>
        <p:nvSpPr>
          <p:cNvPr id="48" name="Marcador de texto 47">
            <a:extLst>
              <a:ext uri="{FF2B5EF4-FFF2-40B4-BE49-F238E27FC236}">
                <a16:creationId xmlns:a16="http://schemas.microsoft.com/office/drawing/2014/main" xmlns="" id="{B5CAEDBA-0DF0-894A-AADE-52858384C66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3268663" y="2646363"/>
            <a:ext cx="2301875" cy="10826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First Item</a:t>
            </a:r>
          </a:p>
        </p:txBody>
      </p:sp>
      <p:sp>
        <p:nvSpPr>
          <p:cNvPr id="24" name="Marcador de texto 47">
            <a:extLst>
              <a:ext uri="{FF2B5EF4-FFF2-40B4-BE49-F238E27FC236}">
                <a16:creationId xmlns:a16="http://schemas.microsoft.com/office/drawing/2014/main" xmlns="" id="{53EA6F4F-90D4-114D-B621-DB818BC9EA1F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3268663" y="4721433"/>
            <a:ext cx="2301875" cy="10826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second Item</a:t>
            </a:r>
          </a:p>
        </p:txBody>
      </p:sp>
      <p:sp>
        <p:nvSpPr>
          <p:cNvPr id="26" name="Marcador de texto 47">
            <a:extLst>
              <a:ext uri="{FF2B5EF4-FFF2-40B4-BE49-F238E27FC236}">
                <a16:creationId xmlns:a16="http://schemas.microsoft.com/office/drawing/2014/main" xmlns="" id="{5E7DFCE9-AC8C-1F48-8FF0-353F4114B504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893672" y="2646363"/>
            <a:ext cx="2301875" cy="10826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third Item</a:t>
            </a:r>
          </a:p>
        </p:txBody>
      </p:sp>
      <p:sp>
        <p:nvSpPr>
          <p:cNvPr id="27" name="Marcador de texto 47">
            <a:extLst>
              <a:ext uri="{FF2B5EF4-FFF2-40B4-BE49-F238E27FC236}">
                <a16:creationId xmlns:a16="http://schemas.microsoft.com/office/drawing/2014/main" xmlns="" id="{AFDB1B9E-2038-1545-A6AA-635AEC818F8D}"/>
              </a:ext>
            </a:extLst>
          </p:cNvPr>
          <p:cNvSpPr>
            <a:spLocks noGrp="1"/>
          </p:cNvSpPr>
          <p:nvPr>
            <p:ph type="body" sz="quarter" idx="17" hasCustomPrompt="1"/>
          </p:nvPr>
        </p:nvSpPr>
        <p:spPr>
          <a:xfrm>
            <a:off x="7893672" y="4721433"/>
            <a:ext cx="2301875" cy="1082675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fourth Item</a:t>
            </a:r>
          </a:p>
        </p:txBody>
      </p:sp>
      <p:grpSp>
        <p:nvGrpSpPr>
          <p:cNvPr id="19" name="Grupo 18">
            <a:extLst>
              <a:ext uri="{FF2B5EF4-FFF2-40B4-BE49-F238E27FC236}">
                <a16:creationId xmlns:a16="http://schemas.microsoft.com/office/drawing/2014/main" xmlns="" id="{81E10B50-AD0C-F541-9F18-9FCEF94AB5AC}"/>
              </a:ext>
            </a:extLst>
          </p:cNvPr>
          <p:cNvGrpSpPr/>
          <p:nvPr userDrawn="1"/>
        </p:nvGrpSpPr>
        <p:grpSpPr>
          <a:xfrm>
            <a:off x="9361920" y="4414242"/>
            <a:ext cx="2830080" cy="2460690"/>
            <a:chOff x="9361920" y="4414242"/>
            <a:chExt cx="2830080" cy="2460690"/>
          </a:xfrm>
        </p:grpSpPr>
        <p:sp>
          <p:nvSpPr>
            <p:cNvPr id="4" name="Freeform 43">
              <a:extLst>
                <a:ext uri="{FF2B5EF4-FFF2-40B4-BE49-F238E27FC236}">
                  <a16:creationId xmlns:a16="http://schemas.microsoft.com/office/drawing/2014/main" xmlns="" id="{C94AB88F-75B6-F04E-A61F-6C9FC844B5FF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rot="10800000">
              <a:off x="9361920" y="4935732"/>
              <a:ext cx="2830080" cy="1939200"/>
            </a:xfrm>
            <a:custGeom>
              <a:avLst/>
              <a:gdLst>
                <a:gd name="T0" fmla="*/ 0 w 6498"/>
                <a:gd name="T1" fmla="*/ 0 h 4453"/>
                <a:gd name="T2" fmla="*/ 0 w 6498"/>
                <a:gd name="T3" fmla="*/ 0 h 4453"/>
                <a:gd name="T4" fmla="*/ 0 w 6498"/>
                <a:gd name="T5" fmla="*/ 4419 h 4453"/>
                <a:gd name="T6" fmla="*/ 22 w 6498"/>
                <a:gd name="T7" fmla="*/ 4419 h 4453"/>
                <a:gd name="T8" fmla="*/ 66 w 6498"/>
                <a:gd name="T9" fmla="*/ 4440 h 4453"/>
                <a:gd name="T10" fmla="*/ 831 w 6498"/>
                <a:gd name="T11" fmla="*/ 3489 h 4453"/>
                <a:gd name="T12" fmla="*/ 1641 w 6498"/>
                <a:gd name="T13" fmla="*/ 2494 h 4453"/>
                <a:gd name="T14" fmla="*/ 2537 w 6498"/>
                <a:gd name="T15" fmla="*/ 2352 h 4453"/>
                <a:gd name="T16" fmla="*/ 3314 w 6498"/>
                <a:gd name="T17" fmla="*/ 1990 h 4453"/>
                <a:gd name="T18" fmla="*/ 3599 w 6498"/>
                <a:gd name="T19" fmla="*/ 1630 h 4453"/>
                <a:gd name="T20" fmla="*/ 3839 w 6498"/>
                <a:gd name="T21" fmla="*/ 1214 h 4453"/>
                <a:gd name="T22" fmla="*/ 4474 w 6498"/>
                <a:gd name="T23" fmla="*/ 612 h 4453"/>
                <a:gd name="T24" fmla="*/ 6311 w 6498"/>
                <a:gd name="T25" fmla="*/ 22 h 4453"/>
                <a:gd name="T26" fmla="*/ 6366 w 6498"/>
                <a:gd name="T27" fmla="*/ 22 h 4453"/>
                <a:gd name="T28" fmla="*/ 6431 w 6498"/>
                <a:gd name="T29" fmla="*/ 33 h 4453"/>
                <a:gd name="T30" fmla="*/ 6475 w 6498"/>
                <a:gd name="T31" fmla="*/ 0 h 4453"/>
                <a:gd name="T32" fmla="*/ 6497 w 6498"/>
                <a:gd name="T33" fmla="*/ 0 h 4453"/>
                <a:gd name="T34" fmla="*/ 0 w 6498"/>
                <a:gd name="T35" fmla="*/ 0 h 4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498" h="4453">
                  <a:moveTo>
                    <a:pt x="0" y="0"/>
                  </a:moveTo>
                  <a:lnTo>
                    <a:pt x="0" y="0"/>
                  </a:lnTo>
                  <a:cubicBezTo>
                    <a:pt x="0" y="4419"/>
                    <a:pt x="0" y="4419"/>
                    <a:pt x="0" y="4419"/>
                  </a:cubicBezTo>
                  <a:cubicBezTo>
                    <a:pt x="11" y="4419"/>
                    <a:pt x="11" y="4419"/>
                    <a:pt x="22" y="4419"/>
                  </a:cubicBezTo>
                  <a:cubicBezTo>
                    <a:pt x="22" y="4440"/>
                    <a:pt x="33" y="4452"/>
                    <a:pt x="66" y="4440"/>
                  </a:cubicBezTo>
                  <a:cubicBezTo>
                    <a:pt x="470" y="4277"/>
                    <a:pt x="656" y="3861"/>
                    <a:pt x="831" y="3489"/>
                  </a:cubicBezTo>
                  <a:cubicBezTo>
                    <a:pt x="1006" y="3095"/>
                    <a:pt x="1203" y="2658"/>
                    <a:pt x="1641" y="2494"/>
                  </a:cubicBezTo>
                  <a:cubicBezTo>
                    <a:pt x="1925" y="2384"/>
                    <a:pt x="2242" y="2395"/>
                    <a:pt x="2537" y="2352"/>
                  </a:cubicBezTo>
                  <a:cubicBezTo>
                    <a:pt x="2833" y="2308"/>
                    <a:pt x="3095" y="2187"/>
                    <a:pt x="3314" y="1990"/>
                  </a:cubicBezTo>
                  <a:cubicBezTo>
                    <a:pt x="3435" y="1881"/>
                    <a:pt x="3522" y="1761"/>
                    <a:pt x="3599" y="1630"/>
                  </a:cubicBezTo>
                  <a:cubicBezTo>
                    <a:pt x="3675" y="1487"/>
                    <a:pt x="3752" y="1345"/>
                    <a:pt x="3839" y="1214"/>
                  </a:cubicBezTo>
                  <a:cubicBezTo>
                    <a:pt x="4003" y="973"/>
                    <a:pt x="4222" y="765"/>
                    <a:pt x="4474" y="612"/>
                  </a:cubicBezTo>
                  <a:cubicBezTo>
                    <a:pt x="5020" y="262"/>
                    <a:pt x="5677" y="131"/>
                    <a:pt x="6311" y="22"/>
                  </a:cubicBezTo>
                  <a:cubicBezTo>
                    <a:pt x="6322" y="22"/>
                    <a:pt x="6344" y="22"/>
                    <a:pt x="6366" y="22"/>
                  </a:cubicBezTo>
                  <a:cubicBezTo>
                    <a:pt x="6387" y="22"/>
                    <a:pt x="6409" y="33"/>
                    <a:pt x="6431" y="33"/>
                  </a:cubicBezTo>
                  <a:cubicBezTo>
                    <a:pt x="6453" y="44"/>
                    <a:pt x="6475" y="22"/>
                    <a:pt x="6475" y="0"/>
                  </a:cubicBezTo>
                  <a:cubicBezTo>
                    <a:pt x="6486" y="0"/>
                    <a:pt x="6497" y="0"/>
                    <a:pt x="6497" y="0"/>
                  </a:cubicBezTo>
                  <a:lnTo>
                    <a:pt x="0" y="0"/>
                  </a:lnTo>
                </a:path>
              </a:pathLst>
            </a:custGeom>
            <a:solidFill>
              <a:srgbClr val="ACBEE5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/>
            </a:p>
          </p:txBody>
        </p:sp>
        <p:sp>
          <p:nvSpPr>
            <p:cNvPr id="9" name="Elipse 8">
              <a:extLst>
                <a:ext uri="{FF2B5EF4-FFF2-40B4-BE49-F238E27FC236}">
                  <a16:creationId xmlns:a16="http://schemas.microsoft.com/office/drawing/2014/main" xmlns="" id="{E92036CC-D598-0044-B111-75F6510A78E5}"/>
                </a:ext>
              </a:extLst>
            </p:cNvPr>
            <p:cNvSpPr/>
            <p:nvPr userDrawn="1"/>
          </p:nvSpPr>
          <p:spPr>
            <a:xfrm>
              <a:off x="10462596" y="6425641"/>
              <a:ext cx="1546167" cy="241069"/>
            </a:xfrm>
            <a:prstGeom prst="ellipse">
              <a:avLst/>
            </a:prstGeom>
            <a:solidFill>
              <a:srgbClr val="94A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18" name="Grupo 17">
              <a:extLst>
                <a:ext uri="{FF2B5EF4-FFF2-40B4-BE49-F238E27FC236}">
                  <a16:creationId xmlns:a16="http://schemas.microsoft.com/office/drawing/2014/main" xmlns="" id="{C482B58F-B951-8D42-8C34-89CC0245AD37}"/>
                </a:ext>
              </a:extLst>
            </p:cNvPr>
            <p:cNvGrpSpPr/>
            <p:nvPr userDrawn="1"/>
          </p:nvGrpSpPr>
          <p:grpSpPr>
            <a:xfrm>
              <a:off x="10695053" y="4414242"/>
              <a:ext cx="1084262" cy="2110306"/>
              <a:chOff x="10695053" y="4414242"/>
              <a:chExt cx="1084262" cy="2110306"/>
            </a:xfrm>
          </p:grpSpPr>
          <p:grpSp>
            <p:nvGrpSpPr>
              <p:cNvPr id="23" name="Grupo 22">
                <a:extLst>
                  <a:ext uri="{FF2B5EF4-FFF2-40B4-BE49-F238E27FC236}">
                    <a16:creationId xmlns:a16="http://schemas.microsoft.com/office/drawing/2014/main" xmlns="" id="{3E834418-7322-E742-8050-AC9B03C67615}"/>
                  </a:ext>
                </a:extLst>
              </p:cNvPr>
              <p:cNvGrpSpPr/>
              <p:nvPr userDrawn="1"/>
            </p:nvGrpSpPr>
            <p:grpSpPr>
              <a:xfrm>
                <a:off x="10695053" y="4993374"/>
                <a:ext cx="1084262" cy="1531174"/>
                <a:chOff x="5340286" y="4864271"/>
                <a:chExt cx="1511428" cy="2134409"/>
              </a:xfrm>
            </p:grpSpPr>
            <p:sp>
              <p:nvSpPr>
                <p:cNvPr id="6" name="Forma libre 5">
                  <a:extLst>
                    <a:ext uri="{FF2B5EF4-FFF2-40B4-BE49-F238E27FC236}">
                      <a16:creationId xmlns:a16="http://schemas.microsoft.com/office/drawing/2014/main" xmlns="" id="{B91A1A4E-988B-E443-A8D6-6587EBD1AAD2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340286" y="4933440"/>
                  <a:ext cx="1511428" cy="2065240"/>
                </a:xfrm>
                <a:custGeom>
                  <a:avLst/>
                  <a:gdLst>
                    <a:gd name="connsiteX0" fmla="*/ 748951 w 2254786"/>
                    <a:gd name="connsiteY0" fmla="*/ 0 h 3080977"/>
                    <a:gd name="connsiteX1" fmla="*/ 1502654 w 2254786"/>
                    <a:gd name="connsiteY1" fmla="*/ 0 h 3080977"/>
                    <a:gd name="connsiteX2" fmla="*/ 1502654 w 2254786"/>
                    <a:gd name="connsiteY2" fmla="*/ 1385522 h 3080977"/>
                    <a:gd name="connsiteX3" fmla="*/ 1533767 w 2254786"/>
                    <a:gd name="connsiteY3" fmla="*/ 1436958 h 3080977"/>
                    <a:gd name="connsiteX4" fmla="*/ 2207054 w 2254786"/>
                    <a:gd name="connsiteY4" fmla="*/ 2550039 h 3080977"/>
                    <a:gd name="connsiteX5" fmla="*/ 1898114 w 2254786"/>
                    <a:gd name="connsiteY5" fmla="*/ 3080977 h 3080977"/>
                    <a:gd name="connsiteX6" fmla="*/ 359531 w 2254786"/>
                    <a:gd name="connsiteY6" fmla="*/ 3080977 h 3080977"/>
                    <a:gd name="connsiteX7" fmla="*/ 56351 w 2254786"/>
                    <a:gd name="connsiteY7" fmla="*/ 2533841 h 3080977"/>
                    <a:gd name="connsiteX8" fmla="*/ 694530 w 2254786"/>
                    <a:gd name="connsiteY8" fmla="*/ 1476772 h 3080977"/>
                    <a:gd name="connsiteX9" fmla="*/ 748951 w 2254786"/>
                    <a:gd name="connsiteY9" fmla="*/ 1386629 h 308097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</a:cxnLst>
                  <a:rect l="l" t="t" r="r" b="b"/>
                  <a:pathLst>
                    <a:path w="2254786" h="3080977">
                      <a:moveTo>
                        <a:pt x="748951" y="0"/>
                      </a:moveTo>
                      <a:lnTo>
                        <a:pt x="1502654" y="0"/>
                      </a:lnTo>
                      <a:lnTo>
                        <a:pt x="1502654" y="1385522"/>
                      </a:lnTo>
                      <a:lnTo>
                        <a:pt x="1533767" y="1436958"/>
                      </a:lnTo>
                      <a:cubicBezTo>
                        <a:pt x="1629951" y="1595970"/>
                        <a:pt x="1822319" y="1913993"/>
                        <a:pt x="2207054" y="2550039"/>
                      </a:cubicBezTo>
                      <a:cubicBezTo>
                        <a:pt x="2342441" y="2788331"/>
                        <a:pt x="2174288" y="3080977"/>
                        <a:pt x="1898114" y="3080977"/>
                      </a:cubicBezTo>
                      <a:cubicBezTo>
                        <a:pt x="1898114" y="3080977"/>
                        <a:pt x="1898114" y="3080977"/>
                        <a:pt x="359531" y="3080977"/>
                      </a:cubicBezTo>
                      <a:cubicBezTo>
                        <a:pt x="77955" y="3080977"/>
                        <a:pt x="-95599" y="2772133"/>
                        <a:pt x="56351" y="2533841"/>
                      </a:cubicBezTo>
                      <a:cubicBezTo>
                        <a:pt x="56351" y="2533841"/>
                        <a:pt x="56351" y="2533841"/>
                        <a:pt x="694530" y="1476772"/>
                      </a:cubicBezTo>
                      <a:lnTo>
                        <a:pt x="748951" y="1386629"/>
                      </a:lnTo>
                      <a:close/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anchor="ctr">
                  <a:noAutofit/>
                </a:bodyPr>
                <a:lstStyle/>
                <a:p>
                  <a:endParaRPr lang="en-US"/>
                </a:p>
              </p:txBody>
            </p:sp>
            <p:sp>
              <p:nvSpPr>
                <p:cNvPr id="21" name="Forma libre 20">
                  <a:extLst>
                    <a:ext uri="{FF2B5EF4-FFF2-40B4-BE49-F238E27FC236}">
                      <a16:creationId xmlns:a16="http://schemas.microsoft.com/office/drawing/2014/main" xmlns="" id="{BFA80555-C678-DD4F-B8FE-B878D98BEC2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461363" y="5216499"/>
                  <a:ext cx="1270334" cy="1662999"/>
                </a:xfrm>
                <a:custGeom>
                  <a:avLst/>
                  <a:gdLst>
                    <a:gd name="connsiteX0" fmla="*/ 540785 w 1270334"/>
                    <a:gd name="connsiteY0" fmla="*/ 729995 h 1662999"/>
                    <a:gd name="connsiteX1" fmla="*/ 602591 w 1270334"/>
                    <a:gd name="connsiteY1" fmla="*/ 733615 h 1662999"/>
                    <a:gd name="connsiteX2" fmla="*/ 671639 w 1270334"/>
                    <a:gd name="connsiteY2" fmla="*/ 748094 h 1662999"/>
                    <a:gd name="connsiteX3" fmla="*/ 740688 w 1270334"/>
                    <a:gd name="connsiteY3" fmla="*/ 755334 h 1662999"/>
                    <a:gd name="connsiteX4" fmla="*/ 791388 w 1270334"/>
                    <a:gd name="connsiteY4" fmla="*/ 733615 h 1662999"/>
                    <a:gd name="connsiteX5" fmla="*/ 1020263 w 1270334"/>
                    <a:gd name="connsiteY5" fmla="*/ 1103802 h 1662999"/>
                    <a:gd name="connsiteX6" fmla="*/ 1020075 w 1270334"/>
                    <a:gd name="connsiteY6" fmla="*/ 1103818 h 1662999"/>
                    <a:gd name="connsiteX7" fmla="*/ 1096581 w 1270334"/>
                    <a:gd name="connsiteY7" fmla="*/ 1230635 h 1662999"/>
                    <a:gd name="connsiteX8" fmla="*/ 1252238 w 1270334"/>
                    <a:gd name="connsiteY8" fmla="*/ 1488655 h 1662999"/>
                    <a:gd name="connsiteX9" fmla="*/ 1255857 w 1270334"/>
                    <a:gd name="connsiteY9" fmla="*/ 1492277 h 1662999"/>
                    <a:gd name="connsiteX10" fmla="*/ 1255857 w 1270334"/>
                    <a:gd name="connsiteY10" fmla="*/ 1495900 h 1662999"/>
                    <a:gd name="connsiteX11" fmla="*/ 1259476 w 1270334"/>
                    <a:gd name="connsiteY11" fmla="*/ 1499522 h 1662999"/>
                    <a:gd name="connsiteX12" fmla="*/ 1263337 w 1270334"/>
                    <a:gd name="connsiteY12" fmla="*/ 1506766 h 1662999"/>
                    <a:gd name="connsiteX13" fmla="*/ 1266956 w 1270334"/>
                    <a:gd name="connsiteY13" fmla="*/ 1517632 h 1662999"/>
                    <a:gd name="connsiteX14" fmla="*/ 1270334 w 1270334"/>
                    <a:gd name="connsiteY14" fmla="*/ 1539365 h 1662999"/>
                    <a:gd name="connsiteX15" fmla="*/ 1270334 w 1270334"/>
                    <a:gd name="connsiteY15" fmla="*/ 1543228 h 1662999"/>
                    <a:gd name="connsiteX16" fmla="*/ 1270334 w 1270334"/>
                    <a:gd name="connsiteY16" fmla="*/ 1550472 h 1662999"/>
                    <a:gd name="connsiteX17" fmla="*/ 1255857 w 1270334"/>
                    <a:gd name="connsiteY17" fmla="*/ 1601423 h 1662999"/>
                    <a:gd name="connsiteX18" fmla="*/ 1252238 w 1270334"/>
                    <a:gd name="connsiteY18" fmla="*/ 1601423 h 1662999"/>
                    <a:gd name="connsiteX19" fmla="*/ 1252238 w 1270334"/>
                    <a:gd name="connsiteY19" fmla="*/ 1604804 h 1662999"/>
                    <a:gd name="connsiteX20" fmla="*/ 1248619 w 1270334"/>
                    <a:gd name="connsiteY20" fmla="*/ 1608426 h 1662999"/>
                    <a:gd name="connsiteX21" fmla="*/ 1248619 w 1270334"/>
                    <a:gd name="connsiteY21" fmla="*/ 1612048 h 1662999"/>
                    <a:gd name="connsiteX22" fmla="*/ 1216046 w 1270334"/>
                    <a:gd name="connsiteY22" fmla="*/ 1641266 h 1662999"/>
                    <a:gd name="connsiteX23" fmla="*/ 1216046 w 1270334"/>
                    <a:gd name="connsiteY23" fmla="*/ 1644888 h 1662999"/>
                    <a:gd name="connsiteX24" fmla="*/ 1212427 w 1270334"/>
                    <a:gd name="connsiteY24" fmla="*/ 1644888 h 1662999"/>
                    <a:gd name="connsiteX25" fmla="*/ 1205189 w 1270334"/>
                    <a:gd name="connsiteY25" fmla="*/ 1648510 h 1662999"/>
                    <a:gd name="connsiteX26" fmla="*/ 1197950 w 1270334"/>
                    <a:gd name="connsiteY26" fmla="*/ 1652132 h 1662999"/>
                    <a:gd name="connsiteX27" fmla="*/ 1197950 w 1270334"/>
                    <a:gd name="connsiteY27" fmla="*/ 1655755 h 1662999"/>
                    <a:gd name="connsiteX28" fmla="*/ 1186851 w 1270334"/>
                    <a:gd name="connsiteY28" fmla="*/ 1659377 h 1662999"/>
                    <a:gd name="connsiteX29" fmla="*/ 1165136 w 1270334"/>
                    <a:gd name="connsiteY29" fmla="*/ 1662999 h 1662999"/>
                    <a:gd name="connsiteX30" fmla="*/ 1161517 w 1270334"/>
                    <a:gd name="connsiteY30" fmla="*/ 1662999 h 1662999"/>
                    <a:gd name="connsiteX31" fmla="*/ 1157898 w 1270334"/>
                    <a:gd name="connsiteY31" fmla="*/ 1662999 h 1662999"/>
                    <a:gd name="connsiteX32" fmla="*/ 1154279 w 1270334"/>
                    <a:gd name="connsiteY32" fmla="*/ 1662999 h 1662999"/>
                    <a:gd name="connsiteX33" fmla="*/ 1150660 w 1270334"/>
                    <a:gd name="connsiteY33" fmla="*/ 1662999 h 1662999"/>
                    <a:gd name="connsiteX34" fmla="*/ 119674 w 1270334"/>
                    <a:gd name="connsiteY34" fmla="*/ 1662999 h 1662999"/>
                    <a:gd name="connsiteX35" fmla="*/ 112436 w 1270334"/>
                    <a:gd name="connsiteY35" fmla="*/ 1662999 h 1662999"/>
                    <a:gd name="connsiteX36" fmla="*/ 108817 w 1270334"/>
                    <a:gd name="connsiteY36" fmla="*/ 1662999 h 1662999"/>
                    <a:gd name="connsiteX37" fmla="*/ 101578 w 1270334"/>
                    <a:gd name="connsiteY37" fmla="*/ 1662999 h 1662999"/>
                    <a:gd name="connsiteX38" fmla="*/ 97959 w 1270334"/>
                    <a:gd name="connsiteY38" fmla="*/ 1659377 h 1662999"/>
                    <a:gd name="connsiteX39" fmla="*/ 83482 w 1270334"/>
                    <a:gd name="connsiteY39" fmla="*/ 1655755 h 1662999"/>
                    <a:gd name="connsiteX40" fmla="*/ 68764 w 1270334"/>
                    <a:gd name="connsiteY40" fmla="*/ 1652132 h 1662999"/>
                    <a:gd name="connsiteX41" fmla="*/ 65145 w 1270334"/>
                    <a:gd name="connsiteY41" fmla="*/ 1648510 h 1662999"/>
                    <a:gd name="connsiteX42" fmla="*/ 61767 w 1270334"/>
                    <a:gd name="connsiteY42" fmla="*/ 1648510 h 1662999"/>
                    <a:gd name="connsiteX43" fmla="*/ 58148 w 1270334"/>
                    <a:gd name="connsiteY43" fmla="*/ 1644888 h 1662999"/>
                    <a:gd name="connsiteX44" fmla="*/ 50668 w 1270334"/>
                    <a:gd name="connsiteY44" fmla="*/ 1641266 h 1662999"/>
                    <a:gd name="connsiteX45" fmla="*/ 21715 w 1270334"/>
                    <a:gd name="connsiteY45" fmla="*/ 1608426 h 1662999"/>
                    <a:gd name="connsiteX46" fmla="*/ 14476 w 1270334"/>
                    <a:gd name="connsiteY46" fmla="*/ 1601423 h 1662999"/>
                    <a:gd name="connsiteX47" fmla="*/ 10857 w 1270334"/>
                    <a:gd name="connsiteY47" fmla="*/ 1593938 h 1662999"/>
                    <a:gd name="connsiteX48" fmla="*/ 0 w 1270334"/>
                    <a:gd name="connsiteY48" fmla="*/ 1554095 h 1662999"/>
                    <a:gd name="connsiteX49" fmla="*/ 0 w 1270334"/>
                    <a:gd name="connsiteY49" fmla="*/ 1550472 h 1662999"/>
                    <a:gd name="connsiteX50" fmla="*/ 0 w 1270334"/>
                    <a:gd name="connsiteY50" fmla="*/ 1543228 h 1662999"/>
                    <a:gd name="connsiteX51" fmla="*/ 10857 w 1270334"/>
                    <a:gd name="connsiteY51" fmla="*/ 1499522 h 1662999"/>
                    <a:gd name="connsiteX52" fmla="*/ 18096 w 1270334"/>
                    <a:gd name="connsiteY52" fmla="*/ 1481411 h 1662999"/>
                    <a:gd name="connsiteX53" fmla="*/ 21715 w 1270334"/>
                    <a:gd name="connsiteY53" fmla="*/ 1481411 h 1662999"/>
                    <a:gd name="connsiteX54" fmla="*/ 21715 w 1270334"/>
                    <a:gd name="connsiteY54" fmla="*/ 1477789 h 1662999"/>
                    <a:gd name="connsiteX55" fmla="*/ 214015 w 1270334"/>
                    <a:gd name="connsiteY55" fmla="*/ 1158079 h 1662999"/>
                    <a:gd name="connsiteX56" fmla="*/ 214055 w 1270334"/>
                    <a:gd name="connsiteY56" fmla="*/ 1158067 h 1662999"/>
                    <a:gd name="connsiteX57" fmla="*/ 295414 w 1270334"/>
                    <a:gd name="connsiteY57" fmla="*/ 1022927 h 1662999"/>
                    <a:gd name="connsiteX58" fmla="*/ 460872 w 1270334"/>
                    <a:gd name="connsiteY58" fmla="*/ 748094 h 1662999"/>
                    <a:gd name="connsiteX59" fmla="*/ 540785 w 1270334"/>
                    <a:gd name="connsiteY59" fmla="*/ 729995 h 1662999"/>
                    <a:gd name="connsiteX60" fmla="*/ 762486 w 1270334"/>
                    <a:gd name="connsiteY60" fmla="*/ 0 h 1662999"/>
                    <a:gd name="connsiteX61" fmla="*/ 766109 w 1270334"/>
                    <a:gd name="connsiteY61" fmla="*/ 3620 h 1662999"/>
                    <a:gd name="connsiteX62" fmla="*/ 766109 w 1270334"/>
                    <a:gd name="connsiteY62" fmla="*/ 562771 h 1662999"/>
                    <a:gd name="connsiteX63" fmla="*/ 766109 w 1270334"/>
                    <a:gd name="connsiteY63" fmla="*/ 693086 h 1662999"/>
                    <a:gd name="connsiteX64" fmla="*/ 791474 w 1270334"/>
                    <a:gd name="connsiteY64" fmla="*/ 733147 h 1662999"/>
                    <a:gd name="connsiteX65" fmla="*/ 740745 w 1270334"/>
                    <a:gd name="connsiteY65" fmla="*/ 754866 h 1662999"/>
                    <a:gd name="connsiteX66" fmla="*/ 671657 w 1270334"/>
                    <a:gd name="connsiteY66" fmla="*/ 747626 h 1662999"/>
                    <a:gd name="connsiteX67" fmla="*/ 602569 w 1270334"/>
                    <a:gd name="connsiteY67" fmla="*/ 733147 h 1662999"/>
                    <a:gd name="connsiteX68" fmla="*/ 540728 w 1270334"/>
                    <a:gd name="connsiteY68" fmla="*/ 729526 h 1662999"/>
                    <a:gd name="connsiteX69" fmla="*/ 460769 w 1270334"/>
                    <a:gd name="connsiteY69" fmla="*/ 747626 h 1662999"/>
                    <a:gd name="connsiteX70" fmla="*/ 504493 w 1270334"/>
                    <a:gd name="connsiteY70" fmla="*/ 682227 h 1662999"/>
                    <a:gd name="connsiteX71" fmla="*/ 504493 w 1270334"/>
                    <a:gd name="connsiteY71" fmla="*/ 138038 h 1662999"/>
                    <a:gd name="connsiteX72" fmla="*/ 547975 w 1270334"/>
                    <a:gd name="connsiteY72" fmla="*/ 123317 h 1662999"/>
                    <a:gd name="connsiteX73" fmla="*/ 635180 w 1270334"/>
                    <a:gd name="connsiteY73" fmla="*/ 148898 h 1662999"/>
                    <a:gd name="connsiteX74" fmla="*/ 682527 w 1270334"/>
                    <a:gd name="connsiteY74" fmla="*/ 138038 h 1662999"/>
                    <a:gd name="connsiteX75" fmla="*/ 707892 w 1270334"/>
                    <a:gd name="connsiteY75" fmla="*/ 97978 h 1662999"/>
                    <a:gd name="connsiteX76" fmla="*/ 762486 w 1270334"/>
                    <a:gd name="connsiteY76" fmla="*/ 0 h 166299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  <a:cxn ang="0">
                      <a:pos x="connsiteX76" y="connsiteY76"/>
                    </a:cxn>
                  </a:cxnLst>
                  <a:rect l="l" t="t" r="r" b="b"/>
                  <a:pathLst>
                    <a:path w="1270334" h="1662999">
                      <a:moveTo>
                        <a:pt x="540785" y="729995"/>
                      </a:moveTo>
                      <a:cubicBezTo>
                        <a:pt x="562755" y="729995"/>
                        <a:pt x="584484" y="729995"/>
                        <a:pt x="602591" y="733615"/>
                      </a:cubicBezTo>
                      <a:cubicBezTo>
                        <a:pt x="624561" y="737235"/>
                        <a:pt x="649911" y="744475"/>
                        <a:pt x="671639" y="748094"/>
                      </a:cubicBezTo>
                      <a:cubicBezTo>
                        <a:pt x="693368" y="755334"/>
                        <a:pt x="718960" y="758954"/>
                        <a:pt x="740688" y="755334"/>
                      </a:cubicBezTo>
                      <a:cubicBezTo>
                        <a:pt x="758795" y="751714"/>
                        <a:pt x="776902" y="744475"/>
                        <a:pt x="791388" y="733615"/>
                      </a:cubicBezTo>
                      <a:lnTo>
                        <a:pt x="1020263" y="1103802"/>
                      </a:lnTo>
                      <a:lnTo>
                        <a:pt x="1020075" y="1103818"/>
                      </a:lnTo>
                      <a:lnTo>
                        <a:pt x="1096581" y="1230635"/>
                      </a:lnTo>
                      <a:cubicBezTo>
                        <a:pt x="1252238" y="1488655"/>
                        <a:pt x="1252238" y="1488655"/>
                        <a:pt x="1252238" y="1488655"/>
                      </a:cubicBezTo>
                      <a:cubicBezTo>
                        <a:pt x="1255857" y="1488655"/>
                        <a:pt x="1255857" y="1488655"/>
                        <a:pt x="1255857" y="1492277"/>
                      </a:cubicBezTo>
                      <a:cubicBezTo>
                        <a:pt x="1255857" y="1492277"/>
                        <a:pt x="1255857" y="1492277"/>
                        <a:pt x="1255857" y="1495900"/>
                      </a:cubicBezTo>
                      <a:cubicBezTo>
                        <a:pt x="1259476" y="1495900"/>
                        <a:pt x="1259476" y="1495900"/>
                        <a:pt x="1259476" y="1499522"/>
                      </a:cubicBezTo>
                      <a:cubicBezTo>
                        <a:pt x="1259476" y="1503144"/>
                        <a:pt x="1263337" y="1506766"/>
                        <a:pt x="1263337" y="1506766"/>
                      </a:cubicBezTo>
                      <a:cubicBezTo>
                        <a:pt x="1263337" y="1510388"/>
                        <a:pt x="1266956" y="1514010"/>
                        <a:pt x="1266956" y="1517632"/>
                      </a:cubicBezTo>
                      <a:cubicBezTo>
                        <a:pt x="1266956" y="1528740"/>
                        <a:pt x="1266956" y="1535984"/>
                        <a:pt x="1270334" y="1539365"/>
                      </a:cubicBezTo>
                      <a:cubicBezTo>
                        <a:pt x="1270334" y="1543228"/>
                        <a:pt x="1270334" y="1543228"/>
                        <a:pt x="1270334" y="1543228"/>
                      </a:cubicBezTo>
                      <a:cubicBezTo>
                        <a:pt x="1270334" y="1546850"/>
                        <a:pt x="1270334" y="1546850"/>
                        <a:pt x="1270334" y="1550472"/>
                      </a:cubicBezTo>
                      <a:cubicBezTo>
                        <a:pt x="1266956" y="1572205"/>
                        <a:pt x="1259476" y="1590315"/>
                        <a:pt x="1255857" y="1601423"/>
                      </a:cubicBezTo>
                      <a:cubicBezTo>
                        <a:pt x="1255857" y="1601423"/>
                        <a:pt x="1255857" y="1601423"/>
                        <a:pt x="1252238" y="1601423"/>
                      </a:cubicBezTo>
                      <a:lnTo>
                        <a:pt x="1252238" y="1604804"/>
                      </a:lnTo>
                      <a:cubicBezTo>
                        <a:pt x="1252238" y="1604804"/>
                        <a:pt x="1252238" y="1604804"/>
                        <a:pt x="1248619" y="1608426"/>
                      </a:cubicBezTo>
                      <a:cubicBezTo>
                        <a:pt x="1248619" y="1608426"/>
                        <a:pt x="1248619" y="1608426"/>
                        <a:pt x="1248619" y="1612048"/>
                      </a:cubicBezTo>
                      <a:cubicBezTo>
                        <a:pt x="1241380" y="1619534"/>
                        <a:pt x="1230523" y="1634022"/>
                        <a:pt x="1216046" y="1641266"/>
                      </a:cubicBezTo>
                      <a:lnTo>
                        <a:pt x="1216046" y="1644888"/>
                      </a:lnTo>
                      <a:cubicBezTo>
                        <a:pt x="1212427" y="1644888"/>
                        <a:pt x="1212427" y="1644888"/>
                        <a:pt x="1212427" y="1644888"/>
                      </a:cubicBezTo>
                      <a:cubicBezTo>
                        <a:pt x="1208808" y="1648510"/>
                        <a:pt x="1208808" y="1648510"/>
                        <a:pt x="1205189" y="1648510"/>
                      </a:cubicBezTo>
                      <a:cubicBezTo>
                        <a:pt x="1205189" y="1652132"/>
                        <a:pt x="1201328" y="1652132"/>
                        <a:pt x="1197950" y="1652132"/>
                      </a:cubicBezTo>
                      <a:lnTo>
                        <a:pt x="1197950" y="1655755"/>
                      </a:lnTo>
                      <a:cubicBezTo>
                        <a:pt x="1194331" y="1655755"/>
                        <a:pt x="1190712" y="1655755"/>
                        <a:pt x="1186851" y="1659377"/>
                      </a:cubicBezTo>
                      <a:cubicBezTo>
                        <a:pt x="1179613" y="1659377"/>
                        <a:pt x="1172375" y="1659377"/>
                        <a:pt x="1165136" y="1662999"/>
                      </a:cubicBezTo>
                      <a:cubicBezTo>
                        <a:pt x="1165136" y="1662999"/>
                        <a:pt x="1165136" y="1662999"/>
                        <a:pt x="1161517" y="1662999"/>
                      </a:cubicBezTo>
                      <a:cubicBezTo>
                        <a:pt x="1157898" y="1662999"/>
                        <a:pt x="1157898" y="1662999"/>
                        <a:pt x="1157898" y="1662999"/>
                      </a:cubicBezTo>
                      <a:cubicBezTo>
                        <a:pt x="1157898" y="1662999"/>
                        <a:pt x="1157898" y="1662999"/>
                        <a:pt x="1154279" y="1662999"/>
                      </a:cubicBezTo>
                      <a:lnTo>
                        <a:pt x="1150660" y="1662999"/>
                      </a:lnTo>
                      <a:cubicBezTo>
                        <a:pt x="119674" y="1662999"/>
                        <a:pt x="119674" y="1662999"/>
                        <a:pt x="119674" y="1662999"/>
                      </a:cubicBezTo>
                      <a:cubicBezTo>
                        <a:pt x="116055" y="1662999"/>
                        <a:pt x="116055" y="1662999"/>
                        <a:pt x="112436" y="1662999"/>
                      </a:cubicBezTo>
                      <a:lnTo>
                        <a:pt x="108817" y="1662999"/>
                      </a:lnTo>
                      <a:cubicBezTo>
                        <a:pt x="105197" y="1662999"/>
                        <a:pt x="105197" y="1662999"/>
                        <a:pt x="101578" y="1662999"/>
                      </a:cubicBezTo>
                      <a:cubicBezTo>
                        <a:pt x="101578" y="1662999"/>
                        <a:pt x="101578" y="1662999"/>
                        <a:pt x="97959" y="1659377"/>
                      </a:cubicBezTo>
                      <a:cubicBezTo>
                        <a:pt x="94340" y="1659377"/>
                        <a:pt x="87101" y="1659377"/>
                        <a:pt x="83482" y="1655755"/>
                      </a:cubicBezTo>
                      <a:cubicBezTo>
                        <a:pt x="79863" y="1655755"/>
                        <a:pt x="72625" y="1655755"/>
                        <a:pt x="68764" y="1652132"/>
                      </a:cubicBezTo>
                      <a:cubicBezTo>
                        <a:pt x="68764" y="1652132"/>
                        <a:pt x="65145" y="1652132"/>
                        <a:pt x="65145" y="1648510"/>
                      </a:cubicBezTo>
                      <a:lnTo>
                        <a:pt x="61767" y="1648510"/>
                      </a:lnTo>
                      <a:cubicBezTo>
                        <a:pt x="61767" y="1648510"/>
                        <a:pt x="58148" y="1648510"/>
                        <a:pt x="58148" y="1644888"/>
                      </a:cubicBezTo>
                      <a:cubicBezTo>
                        <a:pt x="54288" y="1644888"/>
                        <a:pt x="54288" y="1641266"/>
                        <a:pt x="50668" y="1641266"/>
                      </a:cubicBezTo>
                      <a:cubicBezTo>
                        <a:pt x="36192" y="1630400"/>
                        <a:pt x="25334" y="1619534"/>
                        <a:pt x="21715" y="1608426"/>
                      </a:cubicBezTo>
                      <a:cubicBezTo>
                        <a:pt x="18096" y="1608426"/>
                        <a:pt x="18096" y="1604804"/>
                        <a:pt x="14476" y="1601423"/>
                      </a:cubicBezTo>
                      <a:cubicBezTo>
                        <a:pt x="14476" y="1597560"/>
                        <a:pt x="14476" y="1597560"/>
                        <a:pt x="10857" y="1593938"/>
                      </a:cubicBezTo>
                      <a:cubicBezTo>
                        <a:pt x="7238" y="1583071"/>
                        <a:pt x="3619" y="1572205"/>
                        <a:pt x="0" y="1554095"/>
                      </a:cubicBezTo>
                      <a:cubicBezTo>
                        <a:pt x="0" y="1550472"/>
                        <a:pt x="0" y="1550472"/>
                        <a:pt x="0" y="1550472"/>
                      </a:cubicBezTo>
                      <a:cubicBezTo>
                        <a:pt x="0" y="1546850"/>
                        <a:pt x="0" y="1546850"/>
                        <a:pt x="0" y="1543228"/>
                      </a:cubicBezTo>
                      <a:cubicBezTo>
                        <a:pt x="0" y="1532362"/>
                        <a:pt x="3619" y="1517632"/>
                        <a:pt x="10857" y="1499522"/>
                      </a:cubicBezTo>
                      <a:cubicBezTo>
                        <a:pt x="10857" y="1495900"/>
                        <a:pt x="14476" y="1488655"/>
                        <a:pt x="18096" y="1481411"/>
                      </a:cubicBezTo>
                      <a:cubicBezTo>
                        <a:pt x="21715" y="1481411"/>
                        <a:pt x="21715" y="1481411"/>
                        <a:pt x="21715" y="1481411"/>
                      </a:cubicBezTo>
                      <a:cubicBezTo>
                        <a:pt x="21715" y="1477789"/>
                        <a:pt x="21715" y="1477789"/>
                        <a:pt x="21715" y="1477789"/>
                      </a:cubicBezTo>
                      <a:cubicBezTo>
                        <a:pt x="214015" y="1158079"/>
                        <a:pt x="214015" y="1158079"/>
                        <a:pt x="214015" y="1158079"/>
                      </a:cubicBezTo>
                      <a:lnTo>
                        <a:pt x="214055" y="1158067"/>
                      </a:lnTo>
                      <a:lnTo>
                        <a:pt x="295414" y="1022927"/>
                      </a:lnTo>
                      <a:cubicBezTo>
                        <a:pt x="460872" y="748094"/>
                        <a:pt x="460872" y="748094"/>
                        <a:pt x="460872" y="748094"/>
                      </a:cubicBezTo>
                      <a:cubicBezTo>
                        <a:pt x="486463" y="740855"/>
                        <a:pt x="515435" y="733615"/>
                        <a:pt x="540785" y="729995"/>
                      </a:cubicBezTo>
                      <a:close/>
                      <a:moveTo>
                        <a:pt x="762486" y="0"/>
                      </a:moveTo>
                      <a:cubicBezTo>
                        <a:pt x="762486" y="3620"/>
                        <a:pt x="766109" y="3620"/>
                        <a:pt x="766109" y="3620"/>
                      </a:cubicBezTo>
                      <a:cubicBezTo>
                        <a:pt x="766109" y="562771"/>
                        <a:pt x="766109" y="562771"/>
                        <a:pt x="766109" y="562771"/>
                      </a:cubicBezTo>
                      <a:cubicBezTo>
                        <a:pt x="766109" y="693086"/>
                        <a:pt x="766109" y="693086"/>
                        <a:pt x="766109" y="693086"/>
                      </a:cubicBezTo>
                      <a:lnTo>
                        <a:pt x="791474" y="733147"/>
                      </a:lnTo>
                      <a:cubicBezTo>
                        <a:pt x="776980" y="744006"/>
                        <a:pt x="758862" y="751246"/>
                        <a:pt x="740745" y="754866"/>
                      </a:cubicBezTo>
                      <a:cubicBezTo>
                        <a:pt x="719004" y="758486"/>
                        <a:pt x="693398" y="754866"/>
                        <a:pt x="671657" y="747626"/>
                      </a:cubicBezTo>
                      <a:cubicBezTo>
                        <a:pt x="649916" y="744006"/>
                        <a:pt x="624551" y="736767"/>
                        <a:pt x="602569" y="733147"/>
                      </a:cubicBezTo>
                      <a:cubicBezTo>
                        <a:pt x="584451" y="729526"/>
                        <a:pt x="562710" y="729526"/>
                        <a:pt x="540728" y="729526"/>
                      </a:cubicBezTo>
                      <a:cubicBezTo>
                        <a:pt x="515363" y="733147"/>
                        <a:pt x="486375" y="740386"/>
                        <a:pt x="460769" y="747626"/>
                      </a:cubicBezTo>
                      <a:cubicBezTo>
                        <a:pt x="504493" y="682227"/>
                        <a:pt x="504493" y="682227"/>
                        <a:pt x="504493" y="682227"/>
                      </a:cubicBezTo>
                      <a:cubicBezTo>
                        <a:pt x="504493" y="138038"/>
                        <a:pt x="504493" y="138038"/>
                        <a:pt x="504493" y="138038"/>
                      </a:cubicBezTo>
                      <a:cubicBezTo>
                        <a:pt x="515363" y="126937"/>
                        <a:pt x="533481" y="123317"/>
                        <a:pt x="547975" y="123317"/>
                      </a:cubicBezTo>
                      <a:cubicBezTo>
                        <a:pt x="580828" y="130557"/>
                        <a:pt x="606192" y="145036"/>
                        <a:pt x="635180" y="148898"/>
                      </a:cubicBezTo>
                      <a:cubicBezTo>
                        <a:pt x="653539" y="152517"/>
                        <a:pt x="671657" y="152517"/>
                        <a:pt x="682527" y="138038"/>
                      </a:cubicBezTo>
                      <a:cubicBezTo>
                        <a:pt x="693398" y="126937"/>
                        <a:pt x="700645" y="112457"/>
                        <a:pt x="707892" y="97978"/>
                      </a:cubicBezTo>
                      <a:cubicBezTo>
                        <a:pt x="726251" y="65399"/>
                        <a:pt x="744368" y="32579"/>
                        <a:pt x="762486" y="0"/>
                      </a:cubicBezTo>
                      <a:close/>
                    </a:path>
                  </a:pathLst>
                </a:custGeom>
                <a:solidFill>
                  <a:srgbClr val="FF7174"/>
                </a:solidFill>
                <a:ln>
                  <a:noFill/>
                </a:ln>
                <a:effectLst/>
              </p:spPr>
              <p:txBody>
                <a:bodyPr wrap="square" anchor="ctr">
                  <a:noAutofit/>
                </a:bodyPr>
                <a:lstStyle/>
                <a:p>
                  <a:endParaRPr lang="en-US" dirty="0"/>
                </a:p>
              </p:txBody>
            </p:sp>
            <p:grpSp>
              <p:nvGrpSpPr>
                <p:cNvPr id="8" name="Grupo 7">
                  <a:extLst>
                    <a:ext uri="{FF2B5EF4-FFF2-40B4-BE49-F238E27FC236}">
                      <a16:creationId xmlns:a16="http://schemas.microsoft.com/office/drawing/2014/main" xmlns="" id="{BC3CC849-E6F5-E746-82C2-EBFE56FE93E7}"/>
                    </a:ext>
                  </a:extLst>
                </p:cNvPr>
                <p:cNvGrpSpPr/>
                <p:nvPr/>
              </p:nvGrpSpPr>
              <p:grpSpPr>
                <a:xfrm>
                  <a:off x="5675254" y="5655985"/>
                  <a:ext cx="725739" cy="1070518"/>
                  <a:chOff x="-900113" y="3073400"/>
                  <a:chExt cx="1082676" cy="1597025"/>
                </a:xfrm>
              </p:grpSpPr>
              <p:sp>
                <p:nvSpPr>
                  <p:cNvPr id="11" name="Freeform 10">
                    <a:extLst>
                      <a:ext uri="{FF2B5EF4-FFF2-40B4-BE49-F238E27FC236}">
                        <a16:creationId xmlns:a16="http://schemas.microsoft.com/office/drawing/2014/main" xmlns="" id="{4853F56B-CEB5-414F-ADC2-4358FEEF91F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-650875" y="4064000"/>
                    <a:ext cx="222250" cy="222250"/>
                  </a:xfrm>
                  <a:custGeom>
                    <a:avLst/>
                    <a:gdLst>
                      <a:gd name="T0" fmla="*/ 617 w 618"/>
                      <a:gd name="T1" fmla="*/ 301 h 618"/>
                      <a:gd name="T2" fmla="*/ 617 w 618"/>
                      <a:gd name="T3" fmla="*/ 301 h 618"/>
                      <a:gd name="T4" fmla="*/ 316 w 618"/>
                      <a:gd name="T5" fmla="*/ 617 h 618"/>
                      <a:gd name="T6" fmla="*/ 0 w 618"/>
                      <a:gd name="T7" fmla="*/ 301 h 618"/>
                      <a:gd name="T8" fmla="*/ 316 w 618"/>
                      <a:gd name="T9" fmla="*/ 0 h 618"/>
                      <a:gd name="T10" fmla="*/ 617 w 618"/>
                      <a:gd name="T11" fmla="*/ 301 h 6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18" h="618">
                        <a:moveTo>
                          <a:pt x="617" y="301"/>
                        </a:moveTo>
                        <a:lnTo>
                          <a:pt x="617" y="301"/>
                        </a:lnTo>
                        <a:cubicBezTo>
                          <a:pt x="617" y="482"/>
                          <a:pt x="482" y="617"/>
                          <a:pt x="316" y="617"/>
                        </a:cubicBezTo>
                        <a:cubicBezTo>
                          <a:pt x="151" y="617"/>
                          <a:pt x="0" y="482"/>
                          <a:pt x="0" y="301"/>
                        </a:cubicBezTo>
                        <a:cubicBezTo>
                          <a:pt x="0" y="136"/>
                          <a:pt x="151" y="0"/>
                          <a:pt x="316" y="0"/>
                        </a:cubicBezTo>
                        <a:cubicBezTo>
                          <a:pt x="482" y="0"/>
                          <a:pt x="617" y="136"/>
                          <a:pt x="617" y="30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2" name="Freeform 11">
                    <a:extLst>
                      <a:ext uri="{FF2B5EF4-FFF2-40B4-BE49-F238E27FC236}">
                        <a16:creationId xmlns:a16="http://schemas.microsoft.com/office/drawing/2014/main" xmlns="" id="{FE64ED43-5C4C-9A46-BE53-8FEE2023B5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-325438" y="3729038"/>
                    <a:ext cx="152400" cy="157162"/>
                  </a:xfrm>
                  <a:custGeom>
                    <a:avLst/>
                    <a:gdLst>
                      <a:gd name="T0" fmla="*/ 421 w 422"/>
                      <a:gd name="T1" fmla="*/ 210 h 437"/>
                      <a:gd name="T2" fmla="*/ 421 w 422"/>
                      <a:gd name="T3" fmla="*/ 210 h 437"/>
                      <a:gd name="T4" fmla="*/ 211 w 422"/>
                      <a:gd name="T5" fmla="*/ 436 h 437"/>
                      <a:gd name="T6" fmla="*/ 0 w 422"/>
                      <a:gd name="T7" fmla="*/ 210 h 437"/>
                      <a:gd name="T8" fmla="*/ 211 w 422"/>
                      <a:gd name="T9" fmla="*/ 0 h 437"/>
                      <a:gd name="T10" fmla="*/ 421 w 422"/>
                      <a:gd name="T11" fmla="*/ 210 h 4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22" h="437">
                        <a:moveTo>
                          <a:pt x="421" y="210"/>
                        </a:moveTo>
                        <a:lnTo>
                          <a:pt x="421" y="210"/>
                        </a:lnTo>
                        <a:cubicBezTo>
                          <a:pt x="421" y="330"/>
                          <a:pt x="331" y="436"/>
                          <a:pt x="211" y="436"/>
                        </a:cubicBezTo>
                        <a:cubicBezTo>
                          <a:pt x="90" y="436"/>
                          <a:pt x="0" y="330"/>
                          <a:pt x="0" y="210"/>
                        </a:cubicBezTo>
                        <a:cubicBezTo>
                          <a:pt x="0" y="90"/>
                          <a:pt x="90" y="0"/>
                          <a:pt x="211" y="0"/>
                        </a:cubicBezTo>
                        <a:cubicBezTo>
                          <a:pt x="331" y="0"/>
                          <a:pt x="421" y="90"/>
                          <a:pt x="421" y="21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3" name="Freeform 12">
                    <a:extLst>
                      <a:ext uri="{FF2B5EF4-FFF2-40B4-BE49-F238E27FC236}">
                        <a16:creationId xmlns:a16="http://schemas.microsoft.com/office/drawing/2014/main" xmlns="" id="{22A920ED-E682-FC4E-A5AD-F719FBE6F6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-900113" y="4540250"/>
                    <a:ext cx="130175" cy="130175"/>
                  </a:xfrm>
                  <a:custGeom>
                    <a:avLst/>
                    <a:gdLst>
                      <a:gd name="T0" fmla="*/ 361 w 362"/>
                      <a:gd name="T1" fmla="*/ 181 h 362"/>
                      <a:gd name="T2" fmla="*/ 361 w 362"/>
                      <a:gd name="T3" fmla="*/ 181 h 362"/>
                      <a:gd name="T4" fmla="*/ 181 w 362"/>
                      <a:gd name="T5" fmla="*/ 361 h 362"/>
                      <a:gd name="T6" fmla="*/ 0 w 362"/>
                      <a:gd name="T7" fmla="*/ 181 h 362"/>
                      <a:gd name="T8" fmla="*/ 181 w 362"/>
                      <a:gd name="T9" fmla="*/ 0 h 362"/>
                      <a:gd name="T10" fmla="*/ 361 w 362"/>
                      <a:gd name="T11" fmla="*/ 181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62" h="362">
                        <a:moveTo>
                          <a:pt x="361" y="181"/>
                        </a:moveTo>
                        <a:lnTo>
                          <a:pt x="361" y="181"/>
                        </a:lnTo>
                        <a:cubicBezTo>
                          <a:pt x="361" y="286"/>
                          <a:pt x="286" y="361"/>
                          <a:pt x="181" y="361"/>
                        </a:cubicBezTo>
                        <a:cubicBezTo>
                          <a:pt x="76" y="361"/>
                          <a:pt x="0" y="286"/>
                          <a:pt x="0" y="181"/>
                        </a:cubicBezTo>
                        <a:cubicBezTo>
                          <a:pt x="0" y="76"/>
                          <a:pt x="76" y="0"/>
                          <a:pt x="181" y="0"/>
                        </a:cubicBezTo>
                        <a:cubicBezTo>
                          <a:pt x="286" y="0"/>
                          <a:pt x="361" y="76"/>
                          <a:pt x="361" y="18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4" name="Freeform 13">
                    <a:extLst>
                      <a:ext uri="{FF2B5EF4-FFF2-40B4-BE49-F238E27FC236}">
                        <a16:creationId xmlns:a16="http://schemas.microsoft.com/office/drawing/2014/main" xmlns="" id="{C863CC75-D9D3-3E4E-80E0-A72D4CA094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-347663" y="4438650"/>
                    <a:ext cx="98425" cy="103188"/>
                  </a:xfrm>
                  <a:custGeom>
                    <a:avLst/>
                    <a:gdLst>
                      <a:gd name="T0" fmla="*/ 271 w 272"/>
                      <a:gd name="T1" fmla="*/ 150 h 286"/>
                      <a:gd name="T2" fmla="*/ 271 w 272"/>
                      <a:gd name="T3" fmla="*/ 150 h 286"/>
                      <a:gd name="T4" fmla="*/ 135 w 272"/>
                      <a:gd name="T5" fmla="*/ 285 h 286"/>
                      <a:gd name="T6" fmla="*/ 0 w 272"/>
                      <a:gd name="T7" fmla="*/ 150 h 286"/>
                      <a:gd name="T8" fmla="*/ 135 w 272"/>
                      <a:gd name="T9" fmla="*/ 0 h 286"/>
                      <a:gd name="T10" fmla="*/ 271 w 272"/>
                      <a:gd name="T11" fmla="*/ 150 h 2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272" h="286">
                        <a:moveTo>
                          <a:pt x="271" y="150"/>
                        </a:moveTo>
                        <a:lnTo>
                          <a:pt x="271" y="150"/>
                        </a:lnTo>
                        <a:cubicBezTo>
                          <a:pt x="271" y="225"/>
                          <a:pt x="210" y="285"/>
                          <a:pt x="135" y="285"/>
                        </a:cubicBezTo>
                        <a:cubicBezTo>
                          <a:pt x="60" y="285"/>
                          <a:pt x="0" y="225"/>
                          <a:pt x="0" y="150"/>
                        </a:cubicBezTo>
                        <a:cubicBezTo>
                          <a:pt x="0" y="75"/>
                          <a:pt x="60" y="0"/>
                          <a:pt x="135" y="0"/>
                        </a:cubicBezTo>
                        <a:cubicBezTo>
                          <a:pt x="210" y="0"/>
                          <a:pt x="271" y="75"/>
                          <a:pt x="271" y="150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5" name="Freeform 14">
                    <a:extLst>
                      <a:ext uri="{FF2B5EF4-FFF2-40B4-BE49-F238E27FC236}">
                        <a16:creationId xmlns:a16="http://schemas.microsoft.com/office/drawing/2014/main" xmlns="" id="{EF0FCBE0-59F8-994D-BEE6-DCCA0A71E6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-315913" y="3073400"/>
                    <a:ext cx="130175" cy="130175"/>
                  </a:xfrm>
                  <a:custGeom>
                    <a:avLst/>
                    <a:gdLst>
                      <a:gd name="T0" fmla="*/ 361 w 362"/>
                      <a:gd name="T1" fmla="*/ 181 h 362"/>
                      <a:gd name="T2" fmla="*/ 361 w 362"/>
                      <a:gd name="T3" fmla="*/ 181 h 362"/>
                      <a:gd name="T4" fmla="*/ 181 w 362"/>
                      <a:gd name="T5" fmla="*/ 361 h 362"/>
                      <a:gd name="T6" fmla="*/ 0 w 362"/>
                      <a:gd name="T7" fmla="*/ 181 h 362"/>
                      <a:gd name="T8" fmla="*/ 181 w 362"/>
                      <a:gd name="T9" fmla="*/ 0 h 362"/>
                      <a:gd name="T10" fmla="*/ 361 w 362"/>
                      <a:gd name="T11" fmla="*/ 181 h 3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62" h="362">
                        <a:moveTo>
                          <a:pt x="361" y="181"/>
                        </a:moveTo>
                        <a:lnTo>
                          <a:pt x="361" y="181"/>
                        </a:lnTo>
                        <a:cubicBezTo>
                          <a:pt x="361" y="286"/>
                          <a:pt x="286" y="361"/>
                          <a:pt x="181" y="361"/>
                        </a:cubicBezTo>
                        <a:cubicBezTo>
                          <a:pt x="76" y="361"/>
                          <a:pt x="0" y="286"/>
                          <a:pt x="0" y="181"/>
                        </a:cubicBezTo>
                        <a:cubicBezTo>
                          <a:pt x="0" y="75"/>
                          <a:pt x="76" y="0"/>
                          <a:pt x="181" y="0"/>
                        </a:cubicBezTo>
                        <a:cubicBezTo>
                          <a:pt x="286" y="0"/>
                          <a:pt x="361" y="75"/>
                          <a:pt x="361" y="18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  <p:sp>
                <p:nvSpPr>
                  <p:cNvPr id="16" name="Freeform 15">
                    <a:extLst>
                      <a:ext uri="{FF2B5EF4-FFF2-40B4-BE49-F238E27FC236}">
                        <a16:creationId xmlns:a16="http://schemas.microsoft.com/office/drawing/2014/main" xmlns="" id="{59DBB351-23A7-0946-898E-44D56C51C1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400" y="4405313"/>
                    <a:ext cx="157163" cy="152400"/>
                  </a:xfrm>
                  <a:custGeom>
                    <a:avLst/>
                    <a:gdLst>
                      <a:gd name="T0" fmla="*/ 436 w 437"/>
                      <a:gd name="T1" fmla="*/ 211 h 422"/>
                      <a:gd name="T2" fmla="*/ 436 w 437"/>
                      <a:gd name="T3" fmla="*/ 211 h 422"/>
                      <a:gd name="T4" fmla="*/ 211 w 437"/>
                      <a:gd name="T5" fmla="*/ 421 h 422"/>
                      <a:gd name="T6" fmla="*/ 0 w 437"/>
                      <a:gd name="T7" fmla="*/ 211 h 422"/>
                      <a:gd name="T8" fmla="*/ 211 w 437"/>
                      <a:gd name="T9" fmla="*/ 0 h 422"/>
                      <a:gd name="T10" fmla="*/ 436 w 437"/>
                      <a:gd name="T11" fmla="*/ 211 h 42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437" h="422">
                        <a:moveTo>
                          <a:pt x="436" y="211"/>
                        </a:moveTo>
                        <a:lnTo>
                          <a:pt x="436" y="211"/>
                        </a:lnTo>
                        <a:cubicBezTo>
                          <a:pt x="436" y="331"/>
                          <a:pt x="331" y="421"/>
                          <a:pt x="211" y="421"/>
                        </a:cubicBezTo>
                        <a:cubicBezTo>
                          <a:pt x="105" y="421"/>
                          <a:pt x="0" y="331"/>
                          <a:pt x="0" y="211"/>
                        </a:cubicBezTo>
                        <a:cubicBezTo>
                          <a:pt x="0" y="91"/>
                          <a:pt x="105" y="0"/>
                          <a:pt x="211" y="0"/>
                        </a:cubicBezTo>
                        <a:cubicBezTo>
                          <a:pt x="331" y="0"/>
                          <a:pt x="436" y="91"/>
                          <a:pt x="436" y="211"/>
                        </a:cubicBezTo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  <a:effectLst/>
                  <a:extLst>
                    <a:ext uri="{91240B29-F687-4F45-9708-019B960494DF}">
                      <a14:hiddenLine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:a14="http://schemas.microsoft.com/office/drawing/2010/main">
                        <a:effectLst>
                          <a:outerShdw dist="35921" dir="2700000" algn="ctr" rotWithShape="0">
                            <a:srgbClr val="808080"/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0" name="Freeform 17">
                  <a:extLst>
                    <a:ext uri="{FF2B5EF4-FFF2-40B4-BE49-F238E27FC236}">
                      <a16:creationId xmlns:a16="http://schemas.microsoft.com/office/drawing/2014/main" xmlns="" id="{03B7EB92-80E1-3E48-ADCF-18DDCF7E6C94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5722075" y="4864271"/>
                  <a:ext cx="744894" cy="141530"/>
                </a:xfrm>
                <a:custGeom>
                  <a:avLst/>
                  <a:gdLst>
                    <a:gd name="T0" fmla="*/ 2798 w 3085"/>
                    <a:gd name="T1" fmla="*/ 587 h 588"/>
                    <a:gd name="T2" fmla="*/ 2798 w 3085"/>
                    <a:gd name="T3" fmla="*/ 587 h 588"/>
                    <a:gd name="T4" fmla="*/ 301 w 3085"/>
                    <a:gd name="T5" fmla="*/ 587 h 588"/>
                    <a:gd name="T6" fmla="*/ 0 w 3085"/>
                    <a:gd name="T7" fmla="*/ 286 h 588"/>
                    <a:gd name="T8" fmla="*/ 0 w 3085"/>
                    <a:gd name="T9" fmla="*/ 286 h 588"/>
                    <a:gd name="T10" fmla="*/ 301 w 3085"/>
                    <a:gd name="T11" fmla="*/ 0 h 588"/>
                    <a:gd name="T12" fmla="*/ 2798 w 3085"/>
                    <a:gd name="T13" fmla="*/ 0 h 588"/>
                    <a:gd name="T14" fmla="*/ 3084 w 3085"/>
                    <a:gd name="T15" fmla="*/ 286 h 588"/>
                    <a:gd name="T16" fmla="*/ 3084 w 3085"/>
                    <a:gd name="T17" fmla="*/ 286 h 588"/>
                    <a:gd name="T18" fmla="*/ 2798 w 3085"/>
                    <a:gd name="T19" fmla="*/ 587 h 58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3085" h="588">
                      <a:moveTo>
                        <a:pt x="2798" y="587"/>
                      </a:moveTo>
                      <a:lnTo>
                        <a:pt x="2798" y="587"/>
                      </a:lnTo>
                      <a:cubicBezTo>
                        <a:pt x="301" y="587"/>
                        <a:pt x="301" y="587"/>
                        <a:pt x="301" y="587"/>
                      </a:cubicBezTo>
                      <a:cubicBezTo>
                        <a:pt x="135" y="587"/>
                        <a:pt x="0" y="452"/>
                        <a:pt x="0" y="286"/>
                      </a:cubicBezTo>
                      <a:lnTo>
                        <a:pt x="0" y="286"/>
                      </a:lnTo>
                      <a:cubicBezTo>
                        <a:pt x="0" y="121"/>
                        <a:pt x="135" y="0"/>
                        <a:pt x="301" y="0"/>
                      </a:cubicBezTo>
                      <a:cubicBezTo>
                        <a:pt x="2798" y="0"/>
                        <a:pt x="2798" y="0"/>
                        <a:pt x="2798" y="0"/>
                      </a:cubicBezTo>
                      <a:cubicBezTo>
                        <a:pt x="2964" y="0"/>
                        <a:pt x="3084" y="121"/>
                        <a:pt x="3084" y="286"/>
                      </a:cubicBezTo>
                      <a:lnTo>
                        <a:pt x="3084" y="286"/>
                      </a:lnTo>
                      <a:cubicBezTo>
                        <a:pt x="3084" y="452"/>
                        <a:pt x="2964" y="587"/>
                        <a:pt x="2798" y="587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17" name="Grupo 16">
                <a:extLst>
                  <a:ext uri="{FF2B5EF4-FFF2-40B4-BE49-F238E27FC236}">
                    <a16:creationId xmlns:a16="http://schemas.microsoft.com/office/drawing/2014/main" xmlns="" id="{AADCE7BA-8E18-BD47-BEC7-1100AFB566E9}"/>
                  </a:ext>
                </a:extLst>
              </p:cNvPr>
              <p:cNvGrpSpPr/>
              <p:nvPr userDrawn="1"/>
            </p:nvGrpSpPr>
            <p:grpSpPr>
              <a:xfrm>
                <a:off x="11024978" y="4414242"/>
                <a:ext cx="347538" cy="408365"/>
                <a:chOff x="11024978" y="4414242"/>
                <a:chExt cx="347538" cy="408365"/>
              </a:xfrm>
            </p:grpSpPr>
            <p:sp>
              <p:nvSpPr>
                <p:cNvPr id="5" name="Elipse 4">
                  <a:extLst>
                    <a:ext uri="{FF2B5EF4-FFF2-40B4-BE49-F238E27FC236}">
                      <a16:creationId xmlns:a16="http://schemas.microsoft.com/office/drawing/2014/main" xmlns="" id="{8966504E-6A47-1349-B91D-34660EC5CB9E}"/>
                    </a:ext>
                  </a:extLst>
                </p:cNvPr>
                <p:cNvSpPr/>
                <p:nvPr userDrawn="1"/>
              </p:nvSpPr>
              <p:spPr>
                <a:xfrm>
                  <a:off x="11024978" y="4584670"/>
                  <a:ext cx="145806" cy="145806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8" name="Elipse 27">
                  <a:extLst>
                    <a:ext uri="{FF2B5EF4-FFF2-40B4-BE49-F238E27FC236}">
                      <a16:creationId xmlns:a16="http://schemas.microsoft.com/office/drawing/2014/main" xmlns="" id="{13925690-BDB7-6F47-B75C-02A1861FA06D}"/>
                    </a:ext>
                  </a:extLst>
                </p:cNvPr>
                <p:cNvSpPr/>
                <p:nvPr userDrawn="1"/>
              </p:nvSpPr>
              <p:spPr>
                <a:xfrm>
                  <a:off x="11270985" y="4721076"/>
                  <a:ext cx="101531" cy="101531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29" name="Elipse 28">
                  <a:extLst>
                    <a:ext uri="{FF2B5EF4-FFF2-40B4-BE49-F238E27FC236}">
                      <a16:creationId xmlns:a16="http://schemas.microsoft.com/office/drawing/2014/main" xmlns="" id="{C4403D76-3A6E-2D4F-9242-34DF1F00CA03}"/>
                    </a:ext>
                  </a:extLst>
                </p:cNvPr>
                <p:cNvSpPr/>
                <p:nvPr userDrawn="1"/>
              </p:nvSpPr>
              <p:spPr>
                <a:xfrm>
                  <a:off x="11228073" y="4414242"/>
                  <a:ext cx="114965" cy="114965"/>
                </a:xfrm>
                <a:prstGeom prst="ellipse">
                  <a:avLst/>
                </a:prstGeom>
                <a:solidFill>
                  <a:schemeClr val="bg1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</p:grpSp>
      </p:grpSp>
      <p:grpSp>
        <p:nvGrpSpPr>
          <p:cNvPr id="22" name="Grupo 21">
            <a:extLst>
              <a:ext uri="{FF2B5EF4-FFF2-40B4-BE49-F238E27FC236}">
                <a16:creationId xmlns:a16="http://schemas.microsoft.com/office/drawing/2014/main" xmlns="" id="{8F2DA481-1B4D-0E4C-876A-E6DBC5A16B93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7" name="Elipse 6">
              <a:extLst>
                <a:ext uri="{FF2B5EF4-FFF2-40B4-BE49-F238E27FC236}">
                  <a16:creationId xmlns:a16="http://schemas.microsoft.com/office/drawing/2014/main" xmlns="" id="{ECA0519A-27B4-2448-A851-ED82D2D7F970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Elipse 33">
              <a:extLst>
                <a:ext uri="{FF2B5EF4-FFF2-40B4-BE49-F238E27FC236}">
                  <a16:creationId xmlns:a16="http://schemas.microsoft.com/office/drawing/2014/main" xmlns="" id="{8CCCBE5E-7115-A547-BC19-69346AA9F8AA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23DAD3F2-C54D-5E45-A1BA-3185A6BFFDA1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21C0DD4A-A654-F74F-B66D-0F719658AE8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1" name="Elipse 40">
              <a:extLst>
                <a:ext uri="{FF2B5EF4-FFF2-40B4-BE49-F238E27FC236}">
                  <a16:creationId xmlns:a16="http://schemas.microsoft.com/office/drawing/2014/main" xmlns="" id="{DEC3AE43-4DBA-CF44-BA39-E18B06B57772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54" name="Forma libre 53">
            <a:extLst>
              <a:ext uri="{FF2B5EF4-FFF2-40B4-BE49-F238E27FC236}">
                <a16:creationId xmlns:a16="http://schemas.microsoft.com/office/drawing/2014/main" xmlns="" id="{966EF860-6E77-E341-9722-3DE4A3E26CE3}"/>
              </a:ext>
            </a:extLst>
          </p:cNvPr>
          <p:cNvSpPr/>
          <p:nvPr userDrawn="1"/>
        </p:nvSpPr>
        <p:spPr>
          <a:xfrm>
            <a:off x="534974" y="3125199"/>
            <a:ext cx="1165692" cy="2938632"/>
          </a:xfrm>
          <a:custGeom>
            <a:avLst/>
            <a:gdLst>
              <a:gd name="connsiteX0" fmla="*/ 1083574 w 1165692"/>
              <a:gd name="connsiteY0" fmla="*/ 2774396 h 2938632"/>
              <a:gd name="connsiteX1" fmla="*/ 1165692 w 1165692"/>
              <a:gd name="connsiteY1" fmla="*/ 2856514 h 2938632"/>
              <a:gd name="connsiteX2" fmla="*/ 1083574 w 1165692"/>
              <a:gd name="connsiteY2" fmla="*/ 2938632 h 2938632"/>
              <a:gd name="connsiteX3" fmla="*/ 1001456 w 1165692"/>
              <a:gd name="connsiteY3" fmla="*/ 2856514 h 2938632"/>
              <a:gd name="connsiteX4" fmla="*/ 1083574 w 1165692"/>
              <a:gd name="connsiteY4" fmla="*/ 2774396 h 2938632"/>
              <a:gd name="connsiteX5" fmla="*/ 371206 w 1165692"/>
              <a:gd name="connsiteY5" fmla="*/ 2340864 h 2938632"/>
              <a:gd name="connsiteX6" fmla="*/ 449804 w 1165692"/>
              <a:gd name="connsiteY6" fmla="*/ 2419462 h 2938632"/>
              <a:gd name="connsiteX7" fmla="*/ 371206 w 1165692"/>
              <a:gd name="connsiteY7" fmla="*/ 2498060 h 2938632"/>
              <a:gd name="connsiteX8" fmla="*/ 292608 w 1165692"/>
              <a:gd name="connsiteY8" fmla="*/ 2419462 h 2938632"/>
              <a:gd name="connsiteX9" fmla="*/ 371206 w 1165692"/>
              <a:gd name="connsiteY9" fmla="*/ 2340864 h 2938632"/>
              <a:gd name="connsiteX10" fmla="*/ 845830 w 1165692"/>
              <a:gd name="connsiteY10" fmla="*/ 1603964 h 2938632"/>
              <a:gd name="connsiteX11" fmla="*/ 927948 w 1165692"/>
              <a:gd name="connsiteY11" fmla="*/ 1686082 h 2938632"/>
              <a:gd name="connsiteX12" fmla="*/ 845830 w 1165692"/>
              <a:gd name="connsiteY12" fmla="*/ 1768200 h 2938632"/>
              <a:gd name="connsiteX13" fmla="*/ 763712 w 1165692"/>
              <a:gd name="connsiteY13" fmla="*/ 1686082 h 2938632"/>
              <a:gd name="connsiteX14" fmla="*/ 845830 w 1165692"/>
              <a:gd name="connsiteY14" fmla="*/ 1603964 h 2938632"/>
              <a:gd name="connsiteX15" fmla="*/ 78598 w 1165692"/>
              <a:gd name="connsiteY15" fmla="*/ 1115568 h 2938632"/>
              <a:gd name="connsiteX16" fmla="*/ 157196 w 1165692"/>
              <a:gd name="connsiteY16" fmla="*/ 1194166 h 2938632"/>
              <a:gd name="connsiteX17" fmla="*/ 78598 w 1165692"/>
              <a:gd name="connsiteY17" fmla="*/ 1272764 h 2938632"/>
              <a:gd name="connsiteX18" fmla="*/ 0 w 1165692"/>
              <a:gd name="connsiteY18" fmla="*/ 1194166 h 2938632"/>
              <a:gd name="connsiteX19" fmla="*/ 78598 w 1165692"/>
              <a:gd name="connsiteY19" fmla="*/ 1115568 h 2938632"/>
              <a:gd name="connsiteX20" fmla="*/ 700390 w 1165692"/>
              <a:gd name="connsiteY20" fmla="*/ 0 h 2938632"/>
              <a:gd name="connsiteX21" fmla="*/ 778988 w 1165692"/>
              <a:gd name="connsiteY21" fmla="*/ 78598 h 2938632"/>
              <a:gd name="connsiteX22" fmla="*/ 700390 w 1165692"/>
              <a:gd name="connsiteY22" fmla="*/ 157196 h 2938632"/>
              <a:gd name="connsiteX23" fmla="*/ 621792 w 1165692"/>
              <a:gd name="connsiteY23" fmla="*/ 78598 h 2938632"/>
              <a:gd name="connsiteX24" fmla="*/ 700390 w 1165692"/>
              <a:gd name="connsiteY24" fmla="*/ 0 h 293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692" h="2938632">
                <a:moveTo>
                  <a:pt x="1083574" y="2774396"/>
                </a:moveTo>
                <a:cubicBezTo>
                  <a:pt x="1128927" y="2774396"/>
                  <a:pt x="1165692" y="2811161"/>
                  <a:pt x="1165692" y="2856514"/>
                </a:cubicBezTo>
                <a:cubicBezTo>
                  <a:pt x="1165692" y="2901867"/>
                  <a:pt x="1128927" y="2938632"/>
                  <a:pt x="1083574" y="2938632"/>
                </a:cubicBezTo>
                <a:cubicBezTo>
                  <a:pt x="1038221" y="2938632"/>
                  <a:pt x="1001456" y="2901867"/>
                  <a:pt x="1001456" y="2856514"/>
                </a:cubicBezTo>
                <a:cubicBezTo>
                  <a:pt x="1001456" y="2811161"/>
                  <a:pt x="1038221" y="2774396"/>
                  <a:pt x="1083574" y="2774396"/>
                </a:cubicBezTo>
                <a:close/>
                <a:moveTo>
                  <a:pt x="371206" y="2340864"/>
                </a:moveTo>
                <a:cubicBezTo>
                  <a:pt x="414614" y="2340864"/>
                  <a:pt x="449804" y="2376054"/>
                  <a:pt x="449804" y="2419462"/>
                </a:cubicBezTo>
                <a:cubicBezTo>
                  <a:pt x="449804" y="2462870"/>
                  <a:pt x="414614" y="2498060"/>
                  <a:pt x="371206" y="2498060"/>
                </a:cubicBezTo>
                <a:cubicBezTo>
                  <a:pt x="327798" y="2498060"/>
                  <a:pt x="292608" y="2462870"/>
                  <a:pt x="292608" y="2419462"/>
                </a:cubicBezTo>
                <a:cubicBezTo>
                  <a:pt x="292608" y="2376054"/>
                  <a:pt x="327798" y="2340864"/>
                  <a:pt x="371206" y="2340864"/>
                </a:cubicBezTo>
                <a:close/>
                <a:moveTo>
                  <a:pt x="845830" y="1603964"/>
                </a:moveTo>
                <a:cubicBezTo>
                  <a:pt x="891183" y="1603964"/>
                  <a:pt x="927948" y="1640729"/>
                  <a:pt x="927948" y="1686082"/>
                </a:cubicBezTo>
                <a:cubicBezTo>
                  <a:pt x="927948" y="1731435"/>
                  <a:pt x="891183" y="1768200"/>
                  <a:pt x="845830" y="1768200"/>
                </a:cubicBezTo>
                <a:cubicBezTo>
                  <a:pt x="800477" y="1768200"/>
                  <a:pt x="763712" y="1731435"/>
                  <a:pt x="763712" y="1686082"/>
                </a:cubicBezTo>
                <a:cubicBezTo>
                  <a:pt x="763712" y="1640729"/>
                  <a:pt x="800477" y="1603964"/>
                  <a:pt x="845830" y="1603964"/>
                </a:cubicBezTo>
                <a:close/>
                <a:moveTo>
                  <a:pt x="78598" y="1115568"/>
                </a:moveTo>
                <a:cubicBezTo>
                  <a:pt x="122006" y="1115568"/>
                  <a:pt x="157196" y="1150758"/>
                  <a:pt x="157196" y="1194166"/>
                </a:cubicBezTo>
                <a:cubicBezTo>
                  <a:pt x="157196" y="1237574"/>
                  <a:pt x="122006" y="1272764"/>
                  <a:pt x="78598" y="1272764"/>
                </a:cubicBezTo>
                <a:cubicBezTo>
                  <a:pt x="35190" y="1272764"/>
                  <a:pt x="0" y="1237574"/>
                  <a:pt x="0" y="1194166"/>
                </a:cubicBezTo>
                <a:cubicBezTo>
                  <a:pt x="0" y="1150758"/>
                  <a:pt x="35190" y="1115568"/>
                  <a:pt x="78598" y="1115568"/>
                </a:cubicBezTo>
                <a:close/>
                <a:moveTo>
                  <a:pt x="700390" y="0"/>
                </a:moveTo>
                <a:cubicBezTo>
                  <a:pt x="743798" y="0"/>
                  <a:pt x="778988" y="35190"/>
                  <a:pt x="778988" y="78598"/>
                </a:cubicBezTo>
                <a:cubicBezTo>
                  <a:pt x="778988" y="122006"/>
                  <a:pt x="743798" y="157196"/>
                  <a:pt x="700390" y="157196"/>
                </a:cubicBezTo>
                <a:cubicBezTo>
                  <a:pt x="656982" y="157196"/>
                  <a:pt x="621792" y="122006"/>
                  <a:pt x="621792" y="78598"/>
                </a:cubicBezTo>
                <a:cubicBezTo>
                  <a:pt x="621792" y="35190"/>
                  <a:pt x="656982" y="0"/>
                  <a:pt x="700390" y="0"/>
                </a:cubicBezTo>
                <a:close/>
              </a:path>
            </a:pathLst>
          </a:cu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Forma libre 54">
            <a:extLst>
              <a:ext uri="{FF2B5EF4-FFF2-40B4-BE49-F238E27FC236}">
                <a16:creationId xmlns:a16="http://schemas.microsoft.com/office/drawing/2014/main" xmlns="" id="{A6DF0D44-0585-9B40-9A5D-2E5F530EF1C2}"/>
              </a:ext>
            </a:extLst>
          </p:cNvPr>
          <p:cNvSpPr/>
          <p:nvPr userDrawn="1"/>
        </p:nvSpPr>
        <p:spPr>
          <a:xfrm>
            <a:off x="10552414" y="2333435"/>
            <a:ext cx="987196" cy="1572412"/>
          </a:xfrm>
          <a:custGeom>
            <a:avLst/>
            <a:gdLst>
              <a:gd name="connsiteX0" fmla="*/ 356438 w 987196"/>
              <a:gd name="connsiteY0" fmla="*/ 1408176 h 1572412"/>
              <a:gd name="connsiteX1" fmla="*/ 438556 w 987196"/>
              <a:gd name="connsiteY1" fmla="*/ 1490294 h 1572412"/>
              <a:gd name="connsiteX2" fmla="*/ 356438 w 987196"/>
              <a:gd name="connsiteY2" fmla="*/ 1572412 h 1572412"/>
              <a:gd name="connsiteX3" fmla="*/ 274320 w 987196"/>
              <a:gd name="connsiteY3" fmla="*/ 1490294 h 1572412"/>
              <a:gd name="connsiteX4" fmla="*/ 356438 w 987196"/>
              <a:gd name="connsiteY4" fmla="*/ 1408176 h 1572412"/>
              <a:gd name="connsiteX5" fmla="*/ 649910 w 987196"/>
              <a:gd name="connsiteY5" fmla="*/ 846628 h 1572412"/>
              <a:gd name="connsiteX6" fmla="*/ 728508 w 987196"/>
              <a:gd name="connsiteY6" fmla="*/ 925226 h 1572412"/>
              <a:gd name="connsiteX7" fmla="*/ 649910 w 987196"/>
              <a:gd name="connsiteY7" fmla="*/ 1003824 h 1572412"/>
              <a:gd name="connsiteX8" fmla="*/ 571312 w 987196"/>
              <a:gd name="connsiteY8" fmla="*/ 925226 h 1572412"/>
              <a:gd name="connsiteX9" fmla="*/ 649910 w 987196"/>
              <a:gd name="connsiteY9" fmla="*/ 846628 h 1572412"/>
              <a:gd name="connsiteX10" fmla="*/ 82118 w 987196"/>
              <a:gd name="connsiteY10" fmla="*/ 292608 h 1572412"/>
              <a:gd name="connsiteX11" fmla="*/ 164236 w 987196"/>
              <a:gd name="connsiteY11" fmla="*/ 374726 h 1572412"/>
              <a:gd name="connsiteX12" fmla="*/ 82118 w 987196"/>
              <a:gd name="connsiteY12" fmla="*/ 456844 h 1572412"/>
              <a:gd name="connsiteX13" fmla="*/ 0 w 987196"/>
              <a:gd name="connsiteY13" fmla="*/ 374726 h 1572412"/>
              <a:gd name="connsiteX14" fmla="*/ 82118 w 987196"/>
              <a:gd name="connsiteY14" fmla="*/ 292608 h 1572412"/>
              <a:gd name="connsiteX15" fmla="*/ 905078 w 987196"/>
              <a:gd name="connsiteY15" fmla="*/ 0 h 1572412"/>
              <a:gd name="connsiteX16" fmla="*/ 987196 w 987196"/>
              <a:gd name="connsiteY16" fmla="*/ 82118 h 1572412"/>
              <a:gd name="connsiteX17" fmla="*/ 905078 w 987196"/>
              <a:gd name="connsiteY17" fmla="*/ 164236 h 1572412"/>
              <a:gd name="connsiteX18" fmla="*/ 822960 w 987196"/>
              <a:gd name="connsiteY18" fmla="*/ 82118 h 1572412"/>
              <a:gd name="connsiteX19" fmla="*/ 905078 w 987196"/>
              <a:gd name="connsiteY19" fmla="*/ 0 h 157241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987196" h="1572412">
                <a:moveTo>
                  <a:pt x="356438" y="1408176"/>
                </a:moveTo>
                <a:cubicBezTo>
                  <a:pt x="401791" y="1408176"/>
                  <a:pt x="438556" y="1444941"/>
                  <a:pt x="438556" y="1490294"/>
                </a:cubicBezTo>
                <a:cubicBezTo>
                  <a:pt x="438556" y="1535647"/>
                  <a:pt x="401791" y="1572412"/>
                  <a:pt x="356438" y="1572412"/>
                </a:cubicBezTo>
                <a:cubicBezTo>
                  <a:pt x="311085" y="1572412"/>
                  <a:pt x="274320" y="1535647"/>
                  <a:pt x="274320" y="1490294"/>
                </a:cubicBezTo>
                <a:cubicBezTo>
                  <a:pt x="274320" y="1444941"/>
                  <a:pt x="311085" y="1408176"/>
                  <a:pt x="356438" y="1408176"/>
                </a:cubicBezTo>
                <a:close/>
                <a:moveTo>
                  <a:pt x="649910" y="846628"/>
                </a:moveTo>
                <a:cubicBezTo>
                  <a:pt x="693318" y="846628"/>
                  <a:pt x="728508" y="881818"/>
                  <a:pt x="728508" y="925226"/>
                </a:cubicBezTo>
                <a:cubicBezTo>
                  <a:pt x="728508" y="968634"/>
                  <a:pt x="693318" y="1003824"/>
                  <a:pt x="649910" y="1003824"/>
                </a:cubicBezTo>
                <a:cubicBezTo>
                  <a:pt x="606502" y="1003824"/>
                  <a:pt x="571312" y="968634"/>
                  <a:pt x="571312" y="925226"/>
                </a:cubicBezTo>
                <a:cubicBezTo>
                  <a:pt x="571312" y="881818"/>
                  <a:pt x="606502" y="846628"/>
                  <a:pt x="649910" y="846628"/>
                </a:cubicBezTo>
                <a:close/>
                <a:moveTo>
                  <a:pt x="82118" y="292608"/>
                </a:moveTo>
                <a:cubicBezTo>
                  <a:pt x="127471" y="292608"/>
                  <a:pt x="164236" y="329373"/>
                  <a:pt x="164236" y="374726"/>
                </a:cubicBezTo>
                <a:cubicBezTo>
                  <a:pt x="164236" y="420079"/>
                  <a:pt x="127471" y="456844"/>
                  <a:pt x="82118" y="456844"/>
                </a:cubicBezTo>
                <a:cubicBezTo>
                  <a:pt x="36765" y="456844"/>
                  <a:pt x="0" y="420079"/>
                  <a:pt x="0" y="374726"/>
                </a:cubicBezTo>
                <a:cubicBezTo>
                  <a:pt x="0" y="329373"/>
                  <a:pt x="36765" y="292608"/>
                  <a:pt x="82118" y="292608"/>
                </a:cubicBezTo>
                <a:close/>
                <a:moveTo>
                  <a:pt x="905078" y="0"/>
                </a:moveTo>
                <a:cubicBezTo>
                  <a:pt x="950431" y="0"/>
                  <a:pt x="987196" y="36765"/>
                  <a:pt x="987196" y="82118"/>
                </a:cubicBezTo>
                <a:cubicBezTo>
                  <a:pt x="987196" y="127471"/>
                  <a:pt x="950431" y="164236"/>
                  <a:pt x="905078" y="164236"/>
                </a:cubicBezTo>
                <a:cubicBezTo>
                  <a:pt x="859725" y="164236"/>
                  <a:pt x="822960" y="127471"/>
                  <a:pt x="822960" y="82118"/>
                </a:cubicBezTo>
                <a:cubicBezTo>
                  <a:pt x="822960" y="36765"/>
                  <a:pt x="859725" y="0"/>
                  <a:pt x="905078" y="0"/>
                </a:cubicBezTo>
                <a:close/>
              </a:path>
            </a:pathLst>
          </a:cu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Freeform 39">
            <a:extLst>
              <a:ext uri="{FF2B5EF4-FFF2-40B4-BE49-F238E27FC236}">
                <a16:creationId xmlns:a16="http://schemas.microsoft.com/office/drawing/2014/main" xmlns="" id="{97F8F6E5-9814-4E47-902C-0746398FAB4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715354" y="440445"/>
            <a:ext cx="326896" cy="421921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57" name="Freeform 39">
            <a:extLst>
              <a:ext uri="{FF2B5EF4-FFF2-40B4-BE49-F238E27FC236}">
                <a16:creationId xmlns:a16="http://schemas.microsoft.com/office/drawing/2014/main" xmlns="" id="{C741EF2E-37B7-ED48-919A-147EF9FCB554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698082" y="2012884"/>
            <a:ext cx="326896" cy="421921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58" name="Freeform 39">
            <a:extLst>
              <a:ext uri="{FF2B5EF4-FFF2-40B4-BE49-F238E27FC236}">
                <a16:creationId xmlns:a16="http://schemas.microsoft.com/office/drawing/2014/main" xmlns="" id="{FD9BEC07-CBD7-C54C-B4CB-103BF55D0F2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46437" y="3682505"/>
            <a:ext cx="494644" cy="638432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59" name="Freeform 39">
            <a:extLst>
              <a:ext uri="{FF2B5EF4-FFF2-40B4-BE49-F238E27FC236}">
                <a16:creationId xmlns:a16="http://schemas.microsoft.com/office/drawing/2014/main" xmlns="" id="{3C068A34-283A-F247-8084-A8568B8BC98E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328772" y="3554467"/>
            <a:ext cx="405886" cy="523873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60" name="Freeform 39">
            <a:extLst>
              <a:ext uri="{FF2B5EF4-FFF2-40B4-BE49-F238E27FC236}">
                <a16:creationId xmlns:a16="http://schemas.microsoft.com/office/drawing/2014/main" xmlns="" id="{07453F8A-0386-C24A-A6F3-0406803EF2F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600170" y="773231"/>
            <a:ext cx="214690" cy="277098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</p:spTree>
    <p:extLst>
      <p:ext uri="{BB962C8B-B14F-4D97-AF65-F5344CB8AC3E}">
        <p14:creationId xmlns:p14="http://schemas.microsoft.com/office/powerpoint/2010/main" val="31942765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51C89B7D-1BCD-984A-B252-B828174C1A33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ACBEE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grpSp>
        <p:nvGrpSpPr>
          <p:cNvPr id="91" name="Grupo 90">
            <a:extLst>
              <a:ext uri="{FF2B5EF4-FFF2-40B4-BE49-F238E27FC236}">
                <a16:creationId xmlns:a16="http://schemas.microsoft.com/office/drawing/2014/main" xmlns="" id="{3EFCB8A2-795F-B149-8493-9FC6C8FCFBEC}"/>
              </a:ext>
            </a:extLst>
          </p:cNvPr>
          <p:cNvGrpSpPr/>
          <p:nvPr userDrawn="1"/>
        </p:nvGrpSpPr>
        <p:grpSpPr>
          <a:xfrm>
            <a:off x="597276" y="678973"/>
            <a:ext cx="11053332" cy="5893382"/>
            <a:chOff x="597276" y="678973"/>
            <a:chExt cx="11053332" cy="5893382"/>
          </a:xfrm>
        </p:grpSpPr>
        <p:grpSp>
          <p:nvGrpSpPr>
            <p:cNvPr id="30" name="Grupo 29">
              <a:extLst>
                <a:ext uri="{FF2B5EF4-FFF2-40B4-BE49-F238E27FC236}">
                  <a16:creationId xmlns:a16="http://schemas.microsoft.com/office/drawing/2014/main" xmlns="" id="{A6194BA0-1441-694C-9B9B-B81C79A4B9A2}"/>
                </a:ext>
              </a:extLst>
            </p:cNvPr>
            <p:cNvGrpSpPr/>
            <p:nvPr userDrawn="1"/>
          </p:nvGrpSpPr>
          <p:grpSpPr>
            <a:xfrm>
              <a:off x="1939459" y="714037"/>
              <a:ext cx="9711149" cy="5579877"/>
              <a:chOff x="5148414" y="1791950"/>
              <a:chExt cx="8029402" cy="4613573"/>
            </a:xfrm>
          </p:grpSpPr>
          <p:sp>
            <p:nvSpPr>
              <p:cNvPr id="31" name="Freeform 38">
                <a:extLst>
                  <a:ext uri="{FF2B5EF4-FFF2-40B4-BE49-F238E27FC236}">
                    <a16:creationId xmlns:a16="http://schemas.microsoft.com/office/drawing/2014/main" xmlns="" id="{51888002-6E23-084D-AF3E-C13BD800CA9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148414" y="2401235"/>
                <a:ext cx="241657" cy="311906"/>
              </a:xfrm>
              <a:custGeom>
                <a:avLst/>
                <a:gdLst>
                  <a:gd name="T0" fmla="*/ 405 w 1139"/>
                  <a:gd name="T1" fmla="*/ 569 h 1467"/>
                  <a:gd name="T2" fmla="*/ 569 w 1139"/>
                  <a:gd name="T3" fmla="*/ 0 h 1467"/>
                  <a:gd name="T4" fmla="*/ 733 w 1139"/>
                  <a:gd name="T5" fmla="*/ 569 h 1467"/>
                  <a:gd name="T6" fmla="*/ 1138 w 1139"/>
                  <a:gd name="T7" fmla="*/ 733 h 1467"/>
                  <a:gd name="T8" fmla="*/ 733 w 1139"/>
                  <a:gd name="T9" fmla="*/ 897 h 1467"/>
                  <a:gd name="T10" fmla="*/ 569 w 1139"/>
                  <a:gd name="T11" fmla="*/ 1466 h 1467"/>
                  <a:gd name="T12" fmla="*/ 405 w 1139"/>
                  <a:gd name="T13" fmla="*/ 897 h 1467"/>
                  <a:gd name="T14" fmla="*/ 0 w 1139"/>
                  <a:gd name="T15" fmla="*/ 733 h 1467"/>
                  <a:gd name="T16" fmla="*/ 405 w 1139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9" h="1467">
                    <a:moveTo>
                      <a:pt x="405" y="569"/>
                    </a:moveTo>
                    <a:lnTo>
                      <a:pt x="569" y="0"/>
                    </a:lnTo>
                    <a:lnTo>
                      <a:pt x="733" y="569"/>
                    </a:lnTo>
                    <a:lnTo>
                      <a:pt x="1138" y="733"/>
                    </a:lnTo>
                    <a:lnTo>
                      <a:pt x="733" y="897"/>
                    </a:lnTo>
                    <a:lnTo>
                      <a:pt x="569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sp>
            <p:nvSpPr>
              <p:cNvPr id="32" name="Freeform 39">
                <a:extLst>
                  <a:ext uri="{FF2B5EF4-FFF2-40B4-BE49-F238E27FC236}">
                    <a16:creationId xmlns:a16="http://schemas.microsoft.com/office/drawing/2014/main" xmlns="" id="{2401512B-5E8C-164C-9163-4F2EE722CF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100400" y="5070220"/>
                <a:ext cx="312291" cy="403074"/>
              </a:xfrm>
              <a:custGeom>
                <a:avLst/>
                <a:gdLst>
                  <a:gd name="T0" fmla="*/ 405 w 1138"/>
                  <a:gd name="T1" fmla="*/ 569 h 1467"/>
                  <a:gd name="T2" fmla="*/ 568 w 1138"/>
                  <a:gd name="T3" fmla="*/ 0 h 1467"/>
                  <a:gd name="T4" fmla="*/ 733 w 1138"/>
                  <a:gd name="T5" fmla="*/ 569 h 1467"/>
                  <a:gd name="T6" fmla="*/ 1137 w 1138"/>
                  <a:gd name="T7" fmla="*/ 733 h 1467"/>
                  <a:gd name="T8" fmla="*/ 733 w 1138"/>
                  <a:gd name="T9" fmla="*/ 897 h 1467"/>
                  <a:gd name="T10" fmla="*/ 568 w 1138"/>
                  <a:gd name="T11" fmla="*/ 1466 h 1467"/>
                  <a:gd name="T12" fmla="*/ 405 w 1138"/>
                  <a:gd name="T13" fmla="*/ 897 h 1467"/>
                  <a:gd name="T14" fmla="*/ 0 w 1138"/>
                  <a:gd name="T15" fmla="*/ 733 h 1467"/>
                  <a:gd name="T16" fmla="*/ 405 w 1138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8" h="1467">
                    <a:moveTo>
                      <a:pt x="405" y="569"/>
                    </a:moveTo>
                    <a:lnTo>
                      <a:pt x="568" y="0"/>
                    </a:lnTo>
                    <a:lnTo>
                      <a:pt x="733" y="569"/>
                    </a:lnTo>
                    <a:lnTo>
                      <a:pt x="1137" y="733"/>
                    </a:lnTo>
                    <a:lnTo>
                      <a:pt x="733" y="897"/>
                    </a:lnTo>
                    <a:lnTo>
                      <a:pt x="568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sp>
            <p:nvSpPr>
              <p:cNvPr id="33" name="Freeform 39">
                <a:extLst>
                  <a:ext uri="{FF2B5EF4-FFF2-40B4-BE49-F238E27FC236}">
                    <a16:creationId xmlns:a16="http://schemas.microsoft.com/office/drawing/2014/main" xmlns="" id="{D014D60C-C6D1-8F42-9400-E80DBDBEDED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722808" y="1791950"/>
                <a:ext cx="336670" cy="434538"/>
              </a:xfrm>
              <a:custGeom>
                <a:avLst/>
                <a:gdLst>
                  <a:gd name="T0" fmla="*/ 405 w 1138"/>
                  <a:gd name="T1" fmla="*/ 569 h 1467"/>
                  <a:gd name="T2" fmla="*/ 568 w 1138"/>
                  <a:gd name="T3" fmla="*/ 0 h 1467"/>
                  <a:gd name="T4" fmla="*/ 733 w 1138"/>
                  <a:gd name="T5" fmla="*/ 569 h 1467"/>
                  <a:gd name="T6" fmla="*/ 1137 w 1138"/>
                  <a:gd name="T7" fmla="*/ 733 h 1467"/>
                  <a:gd name="T8" fmla="*/ 733 w 1138"/>
                  <a:gd name="T9" fmla="*/ 897 h 1467"/>
                  <a:gd name="T10" fmla="*/ 568 w 1138"/>
                  <a:gd name="T11" fmla="*/ 1466 h 1467"/>
                  <a:gd name="T12" fmla="*/ 405 w 1138"/>
                  <a:gd name="T13" fmla="*/ 897 h 1467"/>
                  <a:gd name="T14" fmla="*/ 0 w 1138"/>
                  <a:gd name="T15" fmla="*/ 733 h 1467"/>
                  <a:gd name="T16" fmla="*/ 405 w 1138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8" h="1467">
                    <a:moveTo>
                      <a:pt x="405" y="569"/>
                    </a:moveTo>
                    <a:lnTo>
                      <a:pt x="568" y="0"/>
                    </a:lnTo>
                    <a:lnTo>
                      <a:pt x="733" y="569"/>
                    </a:lnTo>
                    <a:lnTo>
                      <a:pt x="1137" y="733"/>
                    </a:lnTo>
                    <a:lnTo>
                      <a:pt x="733" y="897"/>
                    </a:lnTo>
                    <a:lnTo>
                      <a:pt x="568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sp>
            <p:nvSpPr>
              <p:cNvPr id="34" name="Freeform 39">
                <a:extLst>
                  <a:ext uri="{FF2B5EF4-FFF2-40B4-BE49-F238E27FC236}">
                    <a16:creationId xmlns:a16="http://schemas.microsoft.com/office/drawing/2014/main" xmlns="" id="{749DF320-5A66-2C4A-A015-50DD7011550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156703" y="5603084"/>
                <a:ext cx="233368" cy="301208"/>
              </a:xfrm>
              <a:custGeom>
                <a:avLst/>
                <a:gdLst>
                  <a:gd name="T0" fmla="*/ 405 w 1138"/>
                  <a:gd name="T1" fmla="*/ 569 h 1467"/>
                  <a:gd name="T2" fmla="*/ 568 w 1138"/>
                  <a:gd name="T3" fmla="*/ 0 h 1467"/>
                  <a:gd name="T4" fmla="*/ 733 w 1138"/>
                  <a:gd name="T5" fmla="*/ 569 h 1467"/>
                  <a:gd name="T6" fmla="*/ 1137 w 1138"/>
                  <a:gd name="T7" fmla="*/ 733 h 1467"/>
                  <a:gd name="T8" fmla="*/ 733 w 1138"/>
                  <a:gd name="T9" fmla="*/ 897 h 1467"/>
                  <a:gd name="T10" fmla="*/ 568 w 1138"/>
                  <a:gd name="T11" fmla="*/ 1466 h 1467"/>
                  <a:gd name="T12" fmla="*/ 405 w 1138"/>
                  <a:gd name="T13" fmla="*/ 897 h 1467"/>
                  <a:gd name="T14" fmla="*/ 0 w 1138"/>
                  <a:gd name="T15" fmla="*/ 733 h 1467"/>
                  <a:gd name="T16" fmla="*/ 405 w 1138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8" h="1467">
                    <a:moveTo>
                      <a:pt x="405" y="569"/>
                    </a:moveTo>
                    <a:lnTo>
                      <a:pt x="568" y="0"/>
                    </a:lnTo>
                    <a:lnTo>
                      <a:pt x="733" y="569"/>
                    </a:lnTo>
                    <a:lnTo>
                      <a:pt x="1137" y="733"/>
                    </a:lnTo>
                    <a:lnTo>
                      <a:pt x="733" y="897"/>
                    </a:lnTo>
                    <a:lnTo>
                      <a:pt x="568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sp>
            <p:nvSpPr>
              <p:cNvPr id="35" name="Freeform 39">
                <a:extLst>
                  <a:ext uri="{FF2B5EF4-FFF2-40B4-BE49-F238E27FC236}">
                    <a16:creationId xmlns:a16="http://schemas.microsoft.com/office/drawing/2014/main" xmlns="" id="{29465A69-EA57-C440-AE27-2467E175DB84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2977176" y="3681636"/>
                <a:ext cx="200640" cy="258965"/>
              </a:xfrm>
              <a:custGeom>
                <a:avLst/>
                <a:gdLst>
                  <a:gd name="T0" fmla="*/ 405 w 1138"/>
                  <a:gd name="T1" fmla="*/ 569 h 1467"/>
                  <a:gd name="T2" fmla="*/ 568 w 1138"/>
                  <a:gd name="T3" fmla="*/ 0 h 1467"/>
                  <a:gd name="T4" fmla="*/ 733 w 1138"/>
                  <a:gd name="T5" fmla="*/ 569 h 1467"/>
                  <a:gd name="T6" fmla="*/ 1137 w 1138"/>
                  <a:gd name="T7" fmla="*/ 733 h 1467"/>
                  <a:gd name="T8" fmla="*/ 733 w 1138"/>
                  <a:gd name="T9" fmla="*/ 897 h 1467"/>
                  <a:gd name="T10" fmla="*/ 568 w 1138"/>
                  <a:gd name="T11" fmla="*/ 1466 h 1467"/>
                  <a:gd name="T12" fmla="*/ 405 w 1138"/>
                  <a:gd name="T13" fmla="*/ 897 h 1467"/>
                  <a:gd name="T14" fmla="*/ 0 w 1138"/>
                  <a:gd name="T15" fmla="*/ 733 h 1467"/>
                  <a:gd name="T16" fmla="*/ 405 w 1138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8" h="1467">
                    <a:moveTo>
                      <a:pt x="405" y="569"/>
                    </a:moveTo>
                    <a:lnTo>
                      <a:pt x="568" y="0"/>
                    </a:lnTo>
                    <a:lnTo>
                      <a:pt x="733" y="569"/>
                    </a:lnTo>
                    <a:lnTo>
                      <a:pt x="1137" y="733"/>
                    </a:lnTo>
                    <a:lnTo>
                      <a:pt x="733" y="897"/>
                    </a:lnTo>
                    <a:lnTo>
                      <a:pt x="568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sp>
            <p:nvSpPr>
              <p:cNvPr id="36" name="Freeform 39">
                <a:extLst>
                  <a:ext uri="{FF2B5EF4-FFF2-40B4-BE49-F238E27FC236}">
                    <a16:creationId xmlns:a16="http://schemas.microsoft.com/office/drawing/2014/main" xmlns="" id="{DD48051A-131E-0D46-869A-6698A6F2122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487101" y="6146558"/>
                <a:ext cx="200640" cy="258965"/>
              </a:xfrm>
              <a:custGeom>
                <a:avLst/>
                <a:gdLst>
                  <a:gd name="T0" fmla="*/ 405 w 1138"/>
                  <a:gd name="T1" fmla="*/ 569 h 1467"/>
                  <a:gd name="T2" fmla="*/ 568 w 1138"/>
                  <a:gd name="T3" fmla="*/ 0 h 1467"/>
                  <a:gd name="T4" fmla="*/ 733 w 1138"/>
                  <a:gd name="T5" fmla="*/ 569 h 1467"/>
                  <a:gd name="T6" fmla="*/ 1137 w 1138"/>
                  <a:gd name="T7" fmla="*/ 733 h 1467"/>
                  <a:gd name="T8" fmla="*/ 733 w 1138"/>
                  <a:gd name="T9" fmla="*/ 897 h 1467"/>
                  <a:gd name="T10" fmla="*/ 568 w 1138"/>
                  <a:gd name="T11" fmla="*/ 1466 h 1467"/>
                  <a:gd name="T12" fmla="*/ 405 w 1138"/>
                  <a:gd name="T13" fmla="*/ 897 h 1467"/>
                  <a:gd name="T14" fmla="*/ 0 w 1138"/>
                  <a:gd name="T15" fmla="*/ 733 h 1467"/>
                  <a:gd name="T16" fmla="*/ 405 w 1138"/>
                  <a:gd name="T17" fmla="*/ 569 h 14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8" h="1467">
                    <a:moveTo>
                      <a:pt x="405" y="569"/>
                    </a:moveTo>
                    <a:lnTo>
                      <a:pt x="568" y="0"/>
                    </a:lnTo>
                    <a:lnTo>
                      <a:pt x="733" y="569"/>
                    </a:lnTo>
                    <a:lnTo>
                      <a:pt x="1137" y="733"/>
                    </a:lnTo>
                    <a:lnTo>
                      <a:pt x="733" y="897"/>
                    </a:lnTo>
                    <a:lnTo>
                      <a:pt x="568" y="1466"/>
                    </a:lnTo>
                    <a:lnTo>
                      <a:pt x="405" y="897"/>
                    </a:lnTo>
                    <a:lnTo>
                      <a:pt x="0" y="733"/>
                    </a:lnTo>
                    <a:lnTo>
                      <a:pt x="405" y="569"/>
                    </a:ln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</p:grpSp>
        <p:grpSp>
          <p:nvGrpSpPr>
            <p:cNvPr id="90" name="Grupo 89">
              <a:extLst>
                <a:ext uri="{FF2B5EF4-FFF2-40B4-BE49-F238E27FC236}">
                  <a16:creationId xmlns:a16="http://schemas.microsoft.com/office/drawing/2014/main" xmlns="" id="{CEEFD7C5-ACEB-F449-968A-C6070F13583F}"/>
                </a:ext>
              </a:extLst>
            </p:cNvPr>
            <p:cNvGrpSpPr/>
            <p:nvPr userDrawn="1"/>
          </p:nvGrpSpPr>
          <p:grpSpPr>
            <a:xfrm>
              <a:off x="597276" y="678973"/>
              <a:ext cx="10514378" cy="5893382"/>
              <a:chOff x="597276" y="678973"/>
              <a:chExt cx="10514378" cy="5893382"/>
            </a:xfrm>
          </p:grpSpPr>
          <p:sp>
            <p:nvSpPr>
              <p:cNvPr id="40" name="Forma libre 39">
                <a:extLst>
                  <a:ext uri="{FF2B5EF4-FFF2-40B4-BE49-F238E27FC236}">
                    <a16:creationId xmlns:a16="http://schemas.microsoft.com/office/drawing/2014/main" xmlns="" id="{B9EBE031-EE56-9842-825F-005928FAB4C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820318">
                <a:off x="1420028" y="3540529"/>
                <a:ext cx="644254" cy="766404"/>
              </a:xfrm>
              <a:custGeom>
                <a:avLst/>
                <a:gdLst>
                  <a:gd name="connsiteX0" fmla="*/ 322127 w 644254"/>
                  <a:gd name="connsiteY0" fmla="*/ 535871 h 766404"/>
                  <a:gd name="connsiteX1" fmla="*/ 246810 w 644254"/>
                  <a:gd name="connsiteY1" fmla="*/ 578309 h 766404"/>
                  <a:gd name="connsiteX2" fmla="*/ 322127 w 644254"/>
                  <a:gd name="connsiteY2" fmla="*/ 729000 h 766404"/>
                  <a:gd name="connsiteX3" fmla="*/ 397444 w 644254"/>
                  <a:gd name="connsiteY3" fmla="*/ 578309 h 766404"/>
                  <a:gd name="connsiteX4" fmla="*/ 322127 w 644254"/>
                  <a:gd name="connsiteY4" fmla="*/ 535871 h 766404"/>
                  <a:gd name="connsiteX5" fmla="*/ 411859 w 644254"/>
                  <a:gd name="connsiteY5" fmla="*/ 479407 h 766404"/>
                  <a:gd name="connsiteX6" fmla="*/ 397444 w 644254"/>
                  <a:gd name="connsiteY6" fmla="*/ 489117 h 766404"/>
                  <a:gd name="connsiteX7" fmla="*/ 359966 w 644254"/>
                  <a:gd name="connsiteY7" fmla="*/ 517170 h 766404"/>
                  <a:gd name="connsiteX8" fmla="*/ 402129 w 644254"/>
                  <a:gd name="connsiteY8" fmla="*/ 540906 h 766404"/>
                  <a:gd name="connsiteX9" fmla="*/ 411859 w 644254"/>
                  <a:gd name="connsiteY9" fmla="*/ 479407 h 766404"/>
                  <a:gd name="connsiteX10" fmla="*/ 232396 w 644254"/>
                  <a:gd name="connsiteY10" fmla="*/ 479407 h 766404"/>
                  <a:gd name="connsiteX11" fmla="*/ 242126 w 644254"/>
                  <a:gd name="connsiteY11" fmla="*/ 540906 h 766404"/>
                  <a:gd name="connsiteX12" fmla="*/ 288973 w 644254"/>
                  <a:gd name="connsiteY12" fmla="*/ 517170 h 766404"/>
                  <a:gd name="connsiteX13" fmla="*/ 246810 w 644254"/>
                  <a:gd name="connsiteY13" fmla="*/ 489117 h 766404"/>
                  <a:gd name="connsiteX14" fmla="*/ 232396 w 644254"/>
                  <a:gd name="connsiteY14" fmla="*/ 479407 h 766404"/>
                  <a:gd name="connsiteX15" fmla="*/ 496546 w 644254"/>
                  <a:gd name="connsiteY15" fmla="*/ 409276 h 766404"/>
                  <a:gd name="connsiteX16" fmla="*/ 449337 w 644254"/>
                  <a:gd name="connsiteY16" fmla="*/ 446679 h 766404"/>
                  <a:gd name="connsiteX17" fmla="*/ 439968 w 644254"/>
                  <a:gd name="connsiteY17" fmla="*/ 559608 h 766404"/>
                  <a:gd name="connsiteX18" fmla="*/ 491861 w 644254"/>
                  <a:gd name="connsiteY18" fmla="*/ 578309 h 766404"/>
                  <a:gd name="connsiteX19" fmla="*/ 605017 w 644254"/>
                  <a:gd name="connsiteY19" fmla="*/ 582985 h 766404"/>
                  <a:gd name="connsiteX20" fmla="*/ 496546 w 644254"/>
                  <a:gd name="connsiteY20" fmla="*/ 409276 h 766404"/>
                  <a:gd name="connsiteX21" fmla="*/ 147709 w 644254"/>
                  <a:gd name="connsiteY21" fmla="*/ 409276 h 766404"/>
                  <a:gd name="connsiteX22" fmla="*/ 43923 w 644254"/>
                  <a:gd name="connsiteY22" fmla="*/ 582985 h 766404"/>
                  <a:gd name="connsiteX23" fmla="*/ 204287 w 644254"/>
                  <a:gd name="connsiteY23" fmla="*/ 559608 h 766404"/>
                  <a:gd name="connsiteX24" fmla="*/ 194917 w 644254"/>
                  <a:gd name="connsiteY24" fmla="*/ 446679 h 766404"/>
                  <a:gd name="connsiteX25" fmla="*/ 147709 w 644254"/>
                  <a:gd name="connsiteY25" fmla="*/ 409276 h 766404"/>
                  <a:gd name="connsiteX26" fmla="*/ 454022 w 644254"/>
                  <a:gd name="connsiteY26" fmla="*/ 366838 h 766404"/>
                  <a:gd name="connsiteX27" fmla="*/ 454022 w 644254"/>
                  <a:gd name="connsiteY27" fmla="*/ 385540 h 766404"/>
                  <a:gd name="connsiteX28" fmla="*/ 454022 w 644254"/>
                  <a:gd name="connsiteY28" fmla="*/ 399566 h 766404"/>
                  <a:gd name="connsiteX29" fmla="*/ 468077 w 644254"/>
                  <a:gd name="connsiteY29" fmla="*/ 380864 h 766404"/>
                  <a:gd name="connsiteX30" fmla="*/ 454022 w 644254"/>
                  <a:gd name="connsiteY30" fmla="*/ 366838 h 766404"/>
                  <a:gd name="connsiteX31" fmla="*/ 194917 w 644254"/>
                  <a:gd name="connsiteY31" fmla="*/ 366838 h 766404"/>
                  <a:gd name="connsiteX32" fmla="*/ 175818 w 644254"/>
                  <a:gd name="connsiteY32" fmla="*/ 380864 h 766404"/>
                  <a:gd name="connsiteX33" fmla="*/ 194917 w 644254"/>
                  <a:gd name="connsiteY33" fmla="*/ 399566 h 766404"/>
                  <a:gd name="connsiteX34" fmla="*/ 194917 w 644254"/>
                  <a:gd name="connsiteY34" fmla="*/ 385540 h 766404"/>
                  <a:gd name="connsiteX35" fmla="*/ 194917 w 644254"/>
                  <a:gd name="connsiteY35" fmla="*/ 366838 h 766404"/>
                  <a:gd name="connsiteX36" fmla="*/ 321979 w 644254"/>
                  <a:gd name="connsiteY36" fmla="*/ 358775 h 766404"/>
                  <a:gd name="connsiteX37" fmla="*/ 350521 w 644254"/>
                  <a:gd name="connsiteY37" fmla="*/ 386956 h 766404"/>
                  <a:gd name="connsiteX38" fmla="*/ 321979 w 644254"/>
                  <a:gd name="connsiteY38" fmla="*/ 410802 h 766404"/>
                  <a:gd name="connsiteX39" fmla="*/ 298495 w 644254"/>
                  <a:gd name="connsiteY39" fmla="*/ 386956 h 766404"/>
                  <a:gd name="connsiteX40" fmla="*/ 321979 w 644254"/>
                  <a:gd name="connsiteY40" fmla="*/ 358775 h 766404"/>
                  <a:gd name="connsiteX41" fmla="*/ 322127 w 644254"/>
                  <a:gd name="connsiteY41" fmla="*/ 272611 h 766404"/>
                  <a:gd name="connsiteX42" fmla="*/ 270234 w 644254"/>
                  <a:gd name="connsiteY42" fmla="*/ 310374 h 766404"/>
                  <a:gd name="connsiteX43" fmla="*/ 232396 w 644254"/>
                  <a:gd name="connsiteY43" fmla="*/ 338426 h 766404"/>
                  <a:gd name="connsiteX44" fmla="*/ 232396 w 644254"/>
                  <a:gd name="connsiteY44" fmla="*/ 385540 h 766404"/>
                  <a:gd name="connsiteX45" fmla="*/ 232396 w 644254"/>
                  <a:gd name="connsiteY45" fmla="*/ 427978 h 766404"/>
                  <a:gd name="connsiteX46" fmla="*/ 270234 w 644254"/>
                  <a:gd name="connsiteY46" fmla="*/ 456030 h 766404"/>
                  <a:gd name="connsiteX47" fmla="*/ 322127 w 644254"/>
                  <a:gd name="connsiteY47" fmla="*/ 493793 h 766404"/>
                  <a:gd name="connsiteX48" fmla="*/ 378705 w 644254"/>
                  <a:gd name="connsiteY48" fmla="*/ 456030 h 766404"/>
                  <a:gd name="connsiteX49" fmla="*/ 416544 w 644254"/>
                  <a:gd name="connsiteY49" fmla="*/ 427978 h 766404"/>
                  <a:gd name="connsiteX50" fmla="*/ 416544 w 644254"/>
                  <a:gd name="connsiteY50" fmla="*/ 385540 h 766404"/>
                  <a:gd name="connsiteX51" fmla="*/ 416544 w 644254"/>
                  <a:gd name="connsiteY51" fmla="*/ 338426 h 766404"/>
                  <a:gd name="connsiteX52" fmla="*/ 378705 w 644254"/>
                  <a:gd name="connsiteY52" fmla="*/ 310374 h 766404"/>
                  <a:gd name="connsiteX53" fmla="*/ 322127 w 644254"/>
                  <a:gd name="connsiteY53" fmla="*/ 272611 h 766404"/>
                  <a:gd name="connsiteX54" fmla="*/ 402129 w 644254"/>
                  <a:gd name="connsiteY54" fmla="*/ 225497 h 766404"/>
                  <a:gd name="connsiteX55" fmla="*/ 359966 w 644254"/>
                  <a:gd name="connsiteY55" fmla="*/ 249234 h 766404"/>
                  <a:gd name="connsiteX56" fmla="*/ 397444 w 644254"/>
                  <a:gd name="connsiteY56" fmla="*/ 277286 h 766404"/>
                  <a:gd name="connsiteX57" fmla="*/ 411859 w 644254"/>
                  <a:gd name="connsiteY57" fmla="*/ 286637 h 766404"/>
                  <a:gd name="connsiteX58" fmla="*/ 402129 w 644254"/>
                  <a:gd name="connsiteY58" fmla="*/ 225497 h 766404"/>
                  <a:gd name="connsiteX59" fmla="*/ 242126 w 644254"/>
                  <a:gd name="connsiteY59" fmla="*/ 225497 h 766404"/>
                  <a:gd name="connsiteX60" fmla="*/ 237441 w 644254"/>
                  <a:gd name="connsiteY60" fmla="*/ 286637 h 766404"/>
                  <a:gd name="connsiteX61" fmla="*/ 246810 w 644254"/>
                  <a:gd name="connsiteY61" fmla="*/ 277286 h 766404"/>
                  <a:gd name="connsiteX62" fmla="*/ 288973 w 644254"/>
                  <a:gd name="connsiteY62" fmla="*/ 249234 h 766404"/>
                  <a:gd name="connsiteX63" fmla="*/ 242126 w 644254"/>
                  <a:gd name="connsiteY63" fmla="*/ 225497 h 766404"/>
                  <a:gd name="connsiteX64" fmla="*/ 571863 w 644254"/>
                  <a:gd name="connsiteY64" fmla="*/ 173709 h 766404"/>
                  <a:gd name="connsiteX65" fmla="*/ 491861 w 644254"/>
                  <a:gd name="connsiteY65" fmla="*/ 188094 h 766404"/>
                  <a:gd name="connsiteX66" fmla="*/ 439968 w 644254"/>
                  <a:gd name="connsiteY66" fmla="*/ 206796 h 766404"/>
                  <a:gd name="connsiteX67" fmla="*/ 449337 w 644254"/>
                  <a:gd name="connsiteY67" fmla="*/ 319724 h 766404"/>
                  <a:gd name="connsiteX68" fmla="*/ 496546 w 644254"/>
                  <a:gd name="connsiteY68" fmla="*/ 357487 h 766404"/>
                  <a:gd name="connsiteX69" fmla="*/ 562493 w 644254"/>
                  <a:gd name="connsiteY69" fmla="*/ 286637 h 766404"/>
                  <a:gd name="connsiteX70" fmla="*/ 605017 w 644254"/>
                  <a:gd name="connsiteY70" fmla="*/ 183419 h 766404"/>
                  <a:gd name="connsiteX71" fmla="*/ 571863 w 644254"/>
                  <a:gd name="connsiteY71" fmla="*/ 173709 h 766404"/>
                  <a:gd name="connsiteX72" fmla="*/ 77077 w 644254"/>
                  <a:gd name="connsiteY72" fmla="*/ 173709 h 766404"/>
                  <a:gd name="connsiteX73" fmla="*/ 43923 w 644254"/>
                  <a:gd name="connsiteY73" fmla="*/ 183419 h 766404"/>
                  <a:gd name="connsiteX74" fmla="*/ 81762 w 644254"/>
                  <a:gd name="connsiteY74" fmla="*/ 286637 h 766404"/>
                  <a:gd name="connsiteX75" fmla="*/ 147709 w 644254"/>
                  <a:gd name="connsiteY75" fmla="*/ 357487 h 766404"/>
                  <a:gd name="connsiteX76" fmla="*/ 194917 w 644254"/>
                  <a:gd name="connsiteY76" fmla="*/ 319724 h 766404"/>
                  <a:gd name="connsiteX77" fmla="*/ 208972 w 644254"/>
                  <a:gd name="connsiteY77" fmla="*/ 206796 h 766404"/>
                  <a:gd name="connsiteX78" fmla="*/ 77077 w 644254"/>
                  <a:gd name="connsiteY78" fmla="*/ 173709 h 766404"/>
                  <a:gd name="connsiteX79" fmla="*/ 322127 w 644254"/>
                  <a:gd name="connsiteY79" fmla="*/ 37403 h 766404"/>
                  <a:gd name="connsiteX80" fmla="*/ 246810 w 644254"/>
                  <a:gd name="connsiteY80" fmla="*/ 188094 h 766404"/>
                  <a:gd name="connsiteX81" fmla="*/ 322127 w 644254"/>
                  <a:gd name="connsiteY81" fmla="*/ 230173 h 766404"/>
                  <a:gd name="connsiteX82" fmla="*/ 397444 w 644254"/>
                  <a:gd name="connsiteY82" fmla="*/ 188094 h 766404"/>
                  <a:gd name="connsiteX83" fmla="*/ 322127 w 644254"/>
                  <a:gd name="connsiteY83" fmla="*/ 37403 h 766404"/>
                  <a:gd name="connsiteX84" fmla="*/ 322127 w 644254"/>
                  <a:gd name="connsiteY84" fmla="*/ 0 h 766404"/>
                  <a:gd name="connsiteX85" fmla="*/ 421229 w 644254"/>
                  <a:gd name="connsiteY85" fmla="*/ 122279 h 766404"/>
                  <a:gd name="connsiteX86" fmla="*/ 430598 w 644254"/>
                  <a:gd name="connsiteY86" fmla="*/ 169393 h 766404"/>
                  <a:gd name="connsiteX87" fmla="*/ 482491 w 644254"/>
                  <a:gd name="connsiteY87" fmla="*/ 150332 h 766404"/>
                  <a:gd name="connsiteX88" fmla="*/ 633125 w 644254"/>
                  <a:gd name="connsiteY88" fmla="*/ 159682 h 766404"/>
                  <a:gd name="connsiteX89" fmla="*/ 590602 w 644254"/>
                  <a:gd name="connsiteY89" fmla="*/ 310374 h 766404"/>
                  <a:gd name="connsiteX90" fmla="*/ 524654 w 644254"/>
                  <a:gd name="connsiteY90" fmla="*/ 380864 h 766404"/>
                  <a:gd name="connsiteX91" fmla="*/ 590602 w 644254"/>
                  <a:gd name="connsiteY91" fmla="*/ 456030 h 766404"/>
                  <a:gd name="connsiteX92" fmla="*/ 633125 w 644254"/>
                  <a:gd name="connsiteY92" fmla="*/ 606721 h 766404"/>
                  <a:gd name="connsiteX93" fmla="*/ 571863 w 644254"/>
                  <a:gd name="connsiteY93" fmla="*/ 630098 h 766404"/>
                  <a:gd name="connsiteX94" fmla="*/ 482491 w 644254"/>
                  <a:gd name="connsiteY94" fmla="*/ 616072 h 766404"/>
                  <a:gd name="connsiteX95" fmla="*/ 430598 w 644254"/>
                  <a:gd name="connsiteY95" fmla="*/ 597370 h 766404"/>
                  <a:gd name="connsiteX96" fmla="*/ 421229 w 644254"/>
                  <a:gd name="connsiteY96" fmla="*/ 644124 h 766404"/>
                  <a:gd name="connsiteX97" fmla="*/ 322127 w 644254"/>
                  <a:gd name="connsiteY97" fmla="*/ 766404 h 766404"/>
                  <a:gd name="connsiteX98" fmla="*/ 227711 w 644254"/>
                  <a:gd name="connsiteY98" fmla="*/ 644124 h 766404"/>
                  <a:gd name="connsiteX99" fmla="*/ 213656 w 644254"/>
                  <a:gd name="connsiteY99" fmla="*/ 597370 h 766404"/>
                  <a:gd name="connsiteX100" fmla="*/ 166809 w 644254"/>
                  <a:gd name="connsiteY100" fmla="*/ 616072 h 766404"/>
                  <a:gd name="connsiteX101" fmla="*/ 77077 w 644254"/>
                  <a:gd name="connsiteY101" fmla="*/ 630098 h 766404"/>
                  <a:gd name="connsiteX102" fmla="*/ 11129 w 644254"/>
                  <a:gd name="connsiteY102" fmla="*/ 606721 h 766404"/>
                  <a:gd name="connsiteX103" fmla="*/ 53653 w 644254"/>
                  <a:gd name="connsiteY103" fmla="*/ 456030 h 766404"/>
                  <a:gd name="connsiteX104" fmla="*/ 119600 w 644254"/>
                  <a:gd name="connsiteY104" fmla="*/ 380864 h 766404"/>
                  <a:gd name="connsiteX105" fmla="*/ 53653 w 644254"/>
                  <a:gd name="connsiteY105" fmla="*/ 310374 h 766404"/>
                  <a:gd name="connsiteX106" fmla="*/ 11129 w 644254"/>
                  <a:gd name="connsiteY106" fmla="*/ 159682 h 766404"/>
                  <a:gd name="connsiteX107" fmla="*/ 166809 w 644254"/>
                  <a:gd name="connsiteY107" fmla="*/ 150332 h 766404"/>
                  <a:gd name="connsiteX108" fmla="*/ 213656 w 644254"/>
                  <a:gd name="connsiteY108" fmla="*/ 169393 h 766404"/>
                  <a:gd name="connsiteX109" fmla="*/ 227711 w 644254"/>
                  <a:gd name="connsiteY109" fmla="*/ 122279 h 766404"/>
                  <a:gd name="connsiteX110" fmla="*/ 322127 w 644254"/>
                  <a:gd name="connsiteY110" fmla="*/ 0 h 76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644254" h="766404">
                    <a:moveTo>
                      <a:pt x="322127" y="535871"/>
                    </a:moveTo>
                    <a:cubicBezTo>
                      <a:pt x="298703" y="554932"/>
                      <a:pt x="274919" y="568958"/>
                      <a:pt x="246810" y="578309"/>
                    </a:cubicBezTo>
                    <a:cubicBezTo>
                      <a:pt x="265549" y="672536"/>
                      <a:pt x="298703" y="729000"/>
                      <a:pt x="322127" y="729000"/>
                    </a:cubicBezTo>
                    <a:cubicBezTo>
                      <a:pt x="345551" y="729000"/>
                      <a:pt x="378705" y="672536"/>
                      <a:pt x="397444" y="578309"/>
                    </a:cubicBezTo>
                    <a:cubicBezTo>
                      <a:pt x="374020" y="568958"/>
                      <a:pt x="350596" y="554932"/>
                      <a:pt x="322127" y="535871"/>
                    </a:cubicBezTo>
                    <a:close/>
                    <a:moveTo>
                      <a:pt x="411859" y="479407"/>
                    </a:moveTo>
                    <a:cubicBezTo>
                      <a:pt x="407174" y="484442"/>
                      <a:pt x="402129" y="484442"/>
                      <a:pt x="397444" y="489117"/>
                    </a:cubicBezTo>
                    <a:cubicBezTo>
                      <a:pt x="383390" y="498468"/>
                      <a:pt x="374020" y="507819"/>
                      <a:pt x="359966" y="517170"/>
                    </a:cubicBezTo>
                    <a:cubicBezTo>
                      <a:pt x="374020" y="526520"/>
                      <a:pt x="388075" y="531196"/>
                      <a:pt x="402129" y="540906"/>
                    </a:cubicBezTo>
                    <a:cubicBezTo>
                      <a:pt x="407174" y="521845"/>
                      <a:pt x="411859" y="498468"/>
                      <a:pt x="411859" y="479407"/>
                    </a:cubicBezTo>
                    <a:close/>
                    <a:moveTo>
                      <a:pt x="232396" y="479407"/>
                    </a:moveTo>
                    <a:cubicBezTo>
                      <a:pt x="237441" y="503143"/>
                      <a:pt x="237441" y="521845"/>
                      <a:pt x="242126" y="540906"/>
                    </a:cubicBezTo>
                    <a:cubicBezTo>
                      <a:pt x="256180" y="531196"/>
                      <a:pt x="270234" y="526520"/>
                      <a:pt x="288973" y="517170"/>
                    </a:cubicBezTo>
                    <a:cubicBezTo>
                      <a:pt x="274919" y="507819"/>
                      <a:pt x="260865" y="498468"/>
                      <a:pt x="246810" y="489117"/>
                    </a:cubicBezTo>
                    <a:cubicBezTo>
                      <a:pt x="242126" y="484442"/>
                      <a:pt x="237441" y="484442"/>
                      <a:pt x="232396" y="479407"/>
                    </a:cubicBezTo>
                    <a:close/>
                    <a:moveTo>
                      <a:pt x="496546" y="409276"/>
                    </a:moveTo>
                    <a:cubicBezTo>
                      <a:pt x="482491" y="422943"/>
                      <a:pt x="468077" y="437328"/>
                      <a:pt x="449337" y="446679"/>
                    </a:cubicBezTo>
                    <a:cubicBezTo>
                      <a:pt x="449337" y="489117"/>
                      <a:pt x="444653" y="521845"/>
                      <a:pt x="439968" y="559608"/>
                    </a:cubicBezTo>
                    <a:cubicBezTo>
                      <a:pt x="458707" y="564283"/>
                      <a:pt x="477446" y="573634"/>
                      <a:pt x="491861" y="578309"/>
                    </a:cubicBezTo>
                    <a:cubicBezTo>
                      <a:pt x="562493" y="602046"/>
                      <a:pt x="595647" y="597370"/>
                      <a:pt x="605017" y="582985"/>
                    </a:cubicBezTo>
                    <a:cubicBezTo>
                      <a:pt x="619071" y="559608"/>
                      <a:pt x="585917" y="493793"/>
                      <a:pt x="496546" y="409276"/>
                    </a:cubicBezTo>
                    <a:close/>
                    <a:moveTo>
                      <a:pt x="147709" y="409276"/>
                    </a:moveTo>
                    <a:cubicBezTo>
                      <a:pt x="63022" y="493793"/>
                      <a:pt x="25184" y="559608"/>
                      <a:pt x="43923" y="582985"/>
                    </a:cubicBezTo>
                    <a:cubicBezTo>
                      <a:pt x="58338" y="602046"/>
                      <a:pt x="119600" y="597370"/>
                      <a:pt x="204287" y="559608"/>
                    </a:cubicBezTo>
                    <a:cubicBezTo>
                      <a:pt x="199602" y="521845"/>
                      <a:pt x="194917" y="489117"/>
                      <a:pt x="194917" y="446679"/>
                    </a:cubicBezTo>
                    <a:cubicBezTo>
                      <a:pt x="180863" y="437328"/>
                      <a:pt x="162124" y="422943"/>
                      <a:pt x="147709" y="409276"/>
                    </a:cubicBezTo>
                    <a:close/>
                    <a:moveTo>
                      <a:pt x="454022" y="366838"/>
                    </a:moveTo>
                    <a:cubicBezTo>
                      <a:pt x="454022" y="371513"/>
                      <a:pt x="454022" y="376189"/>
                      <a:pt x="454022" y="385540"/>
                    </a:cubicBezTo>
                    <a:cubicBezTo>
                      <a:pt x="454022" y="390215"/>
                      <a:pt x="454022" y="394890"/>
                      <a:pt x="454022" y="399566"/>
                    </a:cubicBezTo>
                    <a:cubicBezTo>
                      <a:pt x="458707" y="394890"/>
                      <a:pt x="463752" y="390215"/>
                      <a:pt x="468077" y="380864"/>
                    </a:cubicBezTo>
                    <a:cubicBezTo>
                      <a:pt x="463752" y="376189"/>
                      <a:pt x="458707" y="371513"/>
                      <a:pt x="454022" y="366838"/>
                    </a:cubicBezTo>
                    <a:close/>
                    <a:moveTo>
                      <a:pt x="194917" y="366838"/>
                    </a:moveTo>
                    <a:cubicBezTo>
                      <a:pt x="185548" y="371513"/>
                      <a:pt x="180863" y="376189"/>
                      <a:pt x="175818" y="380864"/>
                    </a:cubicBezTo>
                    <a:cubicBezTo>
                      <a:pt x="180863" y="390215"/>
                      <a:pt x="185548" y="394890"/>
                      <a:pt x="194917" y="399566"/>
                    </a:cubicBezTo>
                    <a:cubicBezTo>
                      <a:pt x="194917" y="394890"/>
                      <a:pt x="194917" y="390215"/>
                      <a:pt x="194917" y="385540"/>
                    </a:cubicBezTo>
                    <a:cubicBezTo>
                      <a:pt x="194917" y="376189"/>
                      <a:pt x="194917" y="371513"/>
                      <a:pt x="194917" y="366838"/>
                    </a:cubicBezTo>
                    <a:close/>
                    <a:moveTo>
                      <a:pt x="321979" y="358775"/>
                    </a:moveTo>
                    <a:cubicBezTo>
                      <a:pt x="336069" y="358775"/>
                      <a:pt x="350521" y="372866"/>
                      <a:pt x="350521" y="386956"/>
                    </a:cubicBezTo>
                    <a:cubicBezTo>
                      <a:pt x="350521" y="401047"/>
                      <a:pt x="336069" y="410802"/>
                      <a:pt x="321979" y="410802"/>
                    </a:cubicBezTo>
                    <a:cubicBezTo>
                      <a:pt x="307889" y="410802"/>
                      <a:pt x="298495" y="401047"/>
                      <a:pt x="298495" y="386956"/>
                    </a:cubicBezTo>
                    <a:cubicBezTo>
                      <a:pt x="298495" y="372866"/>
                      <a:pt x="307889" y="358775"/>
                      <a:pt x="321979" y="358775"/>
                    </a:cubicBezTo>
                    <a:close/>
                    <a:moveTo>
                      <a:pt x="322127" y="272611"/>
                    </a:moveTo>
                    <a:cubicBezTo>
                      <a:pt x="303388" y="281962"/>
                      <a:pt x="288973" y="296348"/>
                      <a:pt x="270234" y="310374"/>
                    </a:cubicBezTo>
                    <a:cubicBezTo>
                      <a:pt x="256180" y="319724"/>
                      <a:pt x="242126" y="329075"/>
                      <a:pt x="232396" y="338426"/>
                    </a:cubicBezTo>
                    <a:cubicBezTo>
                      <a:pt x="232396" y="352812"/>
                      <a:pt x="232396" y="366838"/>
                      <a:pt x="232396" y="385540"/>
                    </a:cubicBezTo>
                    <a:cubicBezTo>
                      <a:pt x="232396" y="399566"/>
                      <a:pt x="232396" y="413951"/>
                      <a:pt x="232396" y="427978"/>
                    </a:cubicBezTo>
                    <a:cubicBezTo>
                      <a:pt x="242126" y="437328"/>
                      <a:pt x="256180" y="446679"/>
                      <a:pt x="270234" y="456030"/>
                    </a:cubicBezTo>
                    <a:cubicBezTo>
                      <a:pt x="288973" y="470056"/>
                      <a:pt x="303388" y="484442"/>
                      <a:pt x="322127" y="493793"/>
                    </a:cubicBezTo>
                    <a:cubicBezTo>
                      <a:pt x="340866" y="484442"/>
                      <a:pt x="359966" y="470056"/>
                      <a:pt x="378705" y="456030"/>
                    </a:cubicBezTo>
                    <a:cubicBezTo>
                      <a:pt x="388075" y="446679"/>
                      <a:pt x="402129" y="437328"/>
                      <a:pt x="416544" y="427978"/>
                    </a:cubicBezTo>
                    <a:cubicBezTo>
                      <a:pt x="416544" y="413951"/>
                      <a:pt x="416544" y="399566"/>
                      <a:pt x="416544" y="385540"/>
                    </a:cubicBezTo>
                    <a:cubicBezTo>
                      <a:pt x="416544" y="366838"/>
                      <a:pt x="416544" y="352812"/>
                      <a:pt x="416544" y="338426"/>
                    </a:cubicBezTo>
                    <a:cubicBezTo>
                      <a:pt x="402129" y="329075"/>
                      <a:pt x="388075" y="319724"/>
                      <a:pt x="378705" y="310374"/>
                    </a:cubicBezTo>
                    <a:cubicBezTo>
                      <a:pt x="359966" y="296348"/>
                      <a:pt x="340866" y="281962"/>
                      <a:pt x="322127" y="272611"/>
                    </a:cubicBezTo>
                    <a:close/>
                    <a:moveTo>
                      <a:pt x="402129" y="225497"/>
                    </a:moveTo>
                    <a:cubicBezTo>
                      <a:pt x="388075" y="234848"/>
                      <a:pt x="374020" y="239883"/>
                      <a:pt x="359966" y="249234"/>
                    </a:cubicBezTo>
                    <a:cubicBezTo>
                      <a:pt x="374020" y="258585"/>
                      <a:pt x="383390" y="267936"/>
                      <a:pt x="397444" y="277286"/>
                    </a:cubicBezTo>
                    <a:cubicBezTo>
                      <a:pt x="402129" y="281962"/>
                      <a:pt x="407174" y="281962"/>
                      <a:pt x="411859" y="286637"/>
                    </a:cubicBezTo>
                    <a:cubicBezTo>
                      <a:pt x="407174" y="263260"/>
                      <a:pt x="407174" y="244559"/>
                      <a:pt x="402129" y="225497"/>
                    </a:cubicBezTo>
                    <a:close/>
                    <a:moveTo>
                      <a:pt x="242126" y="225497"/>
                    </a:moveTo>
                    <a:cubicBezTo>
                      <a:pt x="237441" y="244559"/>
                      <a:pt x="237441" y="263260"/>
                      <a:pt x="237441" y="286637"/>
                    </a:cubicBezTo>
                    <a:cubicBezTo>
                      <a:pt x="237441" y="281962"/>
                      <a:pt x="242126" y="281962"/>
                      <a:pt x="246810" y="277286"/>
                    </a:cubicBezTo>
                    <a:cubicBezTo>
                      <a:pt x="260865" y="267936"/>
                      <a:pt x="274919" y="258585"/>
                      <a:pt x="288973" y="249234"/>
                    </a:cubicBezTo>
                    <a:cubicBezTo>
                      <a:pt x="270234" y="239883"/>
                      <a:pt x="256180" y="234848"/>
                      <a:pt x="242126" y="225497"/>
                    </a:cubicBezTo>
                    <a:close/>
                    <a:moveTo>
                      <a:pt x="571863" y="173709"/>
                    </a:moveTo>
                    <a:cubicBezTo>
                      <a:pt x="553123" y="173709"/>
                      <a:pt x="524654" y="178384"/>
                      <a:pt x="491861" y="188094"/>
                    </a:cubicBezTo>
                    <a:cubicBezTo>
                      <a:pt x="477446" y="192770"/>
                      <a:pt x="458707" y="202121"/>
                      <a:pt x="439968" y="206796"/>
                    </a:cubicBezTo>
                    <a:cubicBezTo>
                      <a:pt x="444653" y="244559"/>
                      <a:pt x="449337" y="277286"/>
                      <a:pt x="449337" y="319724"/>
                    </a:cubicBezTo>
                    <a:cubicBezTo>
                      <a:pt x="468077" y="329075"/>
                      <a:pt x="482491" y="343101"/>
                      <a:pt x="496546" y="357487"/>
                    </a:cubicBezTo>
                    <a:cubicBezTo>
                      <a:pt x="524654" y="333751"/>
                      <a:pt x="543754" y="310374"/>
                      <a:pt x="562493" y="286637"/>
                    </a:cubicBezTo>
                    <a:cubicBezTo>
                      <a:pt x="605017" y="230173"/>
                      <a:pt x="614386" y="192770"/>
                      <a:pt x="605017" y="183419"/>
                    </a:cubicBezTo>
                    <a:cubicBezTo>
                      <a:pt x="600332" y="178384"/>
                      <a:pt x="585917" y="173709"/>
                      <a:pt x="571863" y="173709"/>
                    </a:cubicBezTo>
                    <a:close/>
                    <a:moveTo>
                      <a:pt x="77077" y="173709"/>
                    </a:moveTo>
                    <a:cubicBezTo>
                      <a:pt x="58338" y="173709"/>
                      <a:pt x="48968" y="173709"/>
                      <a:pt x="43923" y="183419"/>
                    </a:cubicBezTo>
                    <a:cubicBezTo>
                      <a:pt x="34553" y="192770"/>
                      <a:pt x="39238" y="230173"/>
                      <a:pt x="81762" y="286637"/>
                    </a:cubicBezTo>
                    <a:cubicBezTo>
                      <a:pt x="100501" y="310374"/>
                      <a:pt x="124285" y="333751"/>
                      <a:pt x="147709" y="357487"/>
                    </a:cubicBezTo>
                    <a:cubicBezTo>
                      <a:pt x="162124" y="343101"/>
                      <a:pt x="180863" y="329075"/>
                      <a:pt x="194917" y="319724"/>
                    </a:cubicBezTo>
                    <a:cubicBezTo>
                      <a:pt x="199602" y="277286"/>
                      <a:pt x="199602" y="244559"/>
                      <a:pt x="208972" y="206796"/>
                    </a:cubicBezTo>
                    <a:cubicBezTo>
                      <a:pt x="152394" y="183419"/>
                      <a:pt x="105546" y="173709"/>
                      <a:pt x="77077" y="173709"/>
                    </a:cubicBezTo>
                    <a:close/>
                    <a:moveTo>
                      <a:pt x="322127" y="37403"/>
                    </a:moveTo>
                    <a:cubicBezTo>
                      <a:pt x="298703" y="37403"/>
                      <a:pt x="265549" y="93867"/>
                      <a:pt x="246810" y="188094"/>
                    </a:cubicBezTo>
                    <a:cubicBezTo>
                      <a:pt x="274919" y="197445"/>
                      <a:pt x="298703" y="211471"/>
                      <a:pt x="322127" y="230173"/>
                    </a:cubicBezTo>
                    <a:cubicBezTo>
                      <a:pt x="350596" y="211471"/>
                      <a:pt x="374020" y="197445"/>
                      <a:pt x="397444" y="188094"/>
                    </a:cubicBezTo>
                    <a:cubicBezTo>
                      <a:pt x="378705" y="93867"/>
                      <a:pt x="345551" y="37403"/>
                      <a:pt x="322127" y="37403"/>
                    </a:cubicBezTo>
                    <a:close/>
                    <a:moveTo>
                      <a:pt x="322127" y="0"/>
                    </a:moveTo>
                    <a:cubicBezTo>
                      <a:pt x="364651" y="0"/>
                      <a:pt x="397444" y="42079"/>
                      <a:pt x="421229" y="122279"/>
                    </a:cubicBezTo>
                    <a:cubicBezTo>
                      <a:pt x="425913" y="136306"/>
                      <a:pt x="430598" y="155007"/>
                      <a:pt x="430598" y="169393"/>
                    </a:cubicBezTo>
                    <a:cubicBezTo>
                      <a:pt x="449337" y="164717"/>
                      <a:pt x="463752" y="155007"/>
                      <a:pt x="482491" y="150332"/>
                    </a:cubicBezTo>
                    <a:cubicBezTo>
                      <a:pt x="557808" y="126955"/>
                      <a:pt x="609701" y="126955"/>
                      <a:pt x="633125" y="159682"/>
                    </a:cubicBezTo>
                    <a:cubicBezTo>
                      <a:pt x="656910" y="192770"/>
                      <a:pt x="642495" y="244559"/>
                      <a:pt x="590602" y="310374"/>
                    </a:cubicBezTo>
                    <a:cubicBezTo>
                      <a:pt x="571863" y="333751"/>
                      <a:pt x="553123" y="357487"/>
                      <a:pt x="524654" y="380864"/>
                    </a:cubicBezTo>
                    <a:cubicBezTo>
                      <a:pt x="553123" y="409276"/>
                      <a:pt x="576547" y="432653"/>
                      <a:pt x="590602" y="456030"/>
                    </a:cubicBezTo>
                    <a:cubicBezTo>
                      <a:pt x="642495" y="521845"/>
                      <a:pt x="656910" y="573634"/>
                      <a:pt x="633125" y="606721"/>
                    </a:cubicBezTo>
                    <a:cubicBezTo>
                      <a:pt x="623756" y="620747"/>
                      <a:pt x="600332" y="630098"/>
                      <a:pt x="571863" y="630098"/>
                    </a:cubicBezTo>
                    <a:cubicBezTo>
                      <a:pt x="543754" y="630098"/>
                      <a:pt x="515285" y="625423"/>
                      <a:pt x="482491" y="616072"/>
                    </a:cubicBezTo>
                    <a:cubicBezTo>
                      <a:pt x="463752" y="606721"/>
                      <a:pt x="449337" y="602046"/>
                      <a:pt x="430598" y="597370"/>
                    </a:cubicBezTo>
                    <a:cubicBezTo>
                      <a:pt x="430598" y="611397"/>
                      <a:pt x="425913" y="630098"/>
                      <a:pt x="421229" y="644124"/>
                    </a:cubicBezTo>
                    <a:cubicBezTo>
                      <a:pt x="397444" y="723965"/>
                      <a:pt x="364651" y="766404"/>
                      <a:pt x="322127" y="766404"/>
                    </a:cubicBezTo>
                    <a:cubicBezTo>
                      <a:pt x="284289" y="766404"/>
                      <a:pt x="251495" y="723965"/>
                      <a:pt x="227711" y="644124"/>
                    </a:cubicBezTo>
                    <a:cubicBezTo>
                      <a:pt x="223026" y="630098"/>
                      <a:pt x="218341" y="611397"/>
                      <a:pt x="213656" y="597370"/>
                    </a:cubicBezTo>
                    <a:cubicBezTo>
                      <a:pt x="194917" y="602046"/>
                      <a:pt x="180863" y="606721"/>
                      <a:pt x="166809" y="616072"/>
                    </a:cubicBezTo>
                    <a:cubicBezTo>
                      <a:pt x="128970" y="625423"/>
                      <a:pt x="100501" y="630098"/>
                      <a:pt x="77077" y="630098"/>
                    </a:cubicBezTo>
                    <a:cubicBezTo>
                      <a:pt x="43923" y="630098"/>
                      <a:pt x="25184" y="620747"/>
                      <a:pt x="11129" y="606721"/>
                    </a:cubicBezTo>
                    <a:cubicBezTo>
                      <a:pt x="-12655" y="573634"/>
                      <a:pt x="1760" y="521845"/>
                      <a:pt x="53653" y="456030"/>
                    </a:cubicBezTo>
                    <a:cubicBezTo>
                      <a:pt x="72392" y="432653"/>
                      <a:pt x="95816" y="409276"/>
                      <a:pt x="119600" y="380864"/>
                    </a:cubicBezTo>
                    <a:cubicBezTo>
                      <a:pt x="95816" y="357487"/>
                      <a:pt x="72392" y="333751"/>
                      <a:pt x="53653" y="310374"/>
                    </a:cubicBezTo>
                    <a:cubicBezTo>
                      <a:pt x="1760" y="244559"/>
                      <a:pt x="-12655" y="192770"/>
                      <a:pt x="11129" y="159682"/>
                    </a:cubicBezTo>
                    <a:cubicBezTo>
                      <a:pt x="34553" y="126955"/>
                      <a:pt x="86446" y="126955"/>
                      <a:pt x="166809" y="150332"/>
                    </a:cubicBezTo>
                    <a:cubicBezTo>
                      <a:pt x="180863" y="159682"/>
                      <a:pt x="194917" y="164717"/>
                      <a:pt x="213656" y="169393"/>
                    </a:cubicBezTo>
                    <a:cubicBezTo>
                      <a:pt x="218341" y="155007"/>
                      <a:pt x="223026" y="136306"/>
                      <a:pt x="227711" y="122279"/>
                    </a:cubicBezTo>
                    <a:cubicBezTo>
                      <a:pt x="251495" y="42079"/>
                      <a:pt x="284289" y="0"/>
                      <a:pt x="322127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2" name="Freeform 47">
                <a:extLst>
                  <a:ext uri="{FF2B5EF4-FFF2-40B4-BE49-F238E27FC236}">
                    <a16:creationId xmlns:a16="http://schemas.microsoft.com/office/drawing/2014/main" xmlns="" id="{A4D238E6-8D4F-9548-9FAE-0676173F58E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7841872" y="5687700"/>
                <a:ext cx="609306" cy="884655"/>
              </a:xfrm>
              <a:custGeom>
                <a:avLst/>
                <a:gdLst>
                  <a:gd name="T0" fmla="*/ 2014 w 2080"/>
                  <a:gd name="T1" fmla="*/ 2197 h 2747"/>
                  <a:gd name="T2" fmla="*/ 2014 w 2080"/>
                  <a:gd name="T3" fmla="*/ 2197 h 2747"/>
                  <a:gd name="T4" fmla="*/ 1425 w 2080"/>
                  <a:gd name="T5" fmla="*/ 1229 h 2747"/>
                  <a:gd name="T6" fmla="*/ 1425 w 2080"/>
                  <a:gd name="T7" fmla="*/ 235 h 2747"/>
                  <a:gd name="T8" fmla="*/ 1517 w 2080"/>
                  <a:gd name="T9" fmla="*/ 91 h 2747"/>
                  <a:gd name="T10" fmla="*/ 1517 w 2080"/>
                  <a:gd name="T11" fmla="*/ 26 h 2747"/>
                  <a:gd name="T12" fmla="*/ 1464 w 2080"/>
                  <a:gd name="T13" fmla="*/ 0 h 2747"/>
                  <a:gd name="T14" fmla="*/ 614 w 2080"/>
                  <a:gd name="T15" fmla="*/ 0 h 2747"/>
                  <a:gd name="T16" fmla="*/ 562 w 2080"/>
                  <a:gd name="T17" fmla="*/ 26 h 2747"/>
                  <a:gd name="T18" fmla="*/ 562 w 2080"/>
                  <a:gd name="T19" fmla="*/ 91 h 2747"/>
                  <a:gd name="T20" fmla="*/ 667 w 2080"/>
                  <a:gd name="T21" fmla="*/ 235 h 2747"/>
                  <a:gd name="T22" fmla="*/ 667 w 2080"/>
                  <a:gd name="T23" fmla="*/ 1229 h 2747"/>
                  <a:gd name="T24" fmla="*/ 78 w 2080"/>
                  <a:gd name="T25" fmla="*/ 2183 h 2747"/>
                  <a:gd name="T26" fmla="*/ 65 w 2080"/>
                  <a:gd name="T27" fmla="*/ 2563 h 2747"/>
                  <a:gd name="T28" fmla="*/ 392 w 2080"/>
                  <a:gd name="T29" fmla="*/ 2746 h 2747"/>
                  <a:gd name="T30" fmla="*/ 1700 w 2080"/>
                  <a:gd name="T31" fmla="*/ 2746 h 2747"/>
                  <a:gd name="T32" fmla="*/ 2014 w 2080"/>
                  <a:gd name="T33" fmla="*/ 2563 h 2747"/>
                  <a:gd name="T34" fmla="*/ 2014 w 2080"/>
                  <a:gd name="T35" fmla="*/ 2197 h 2747"/>
                  <a:gd name="T36" fmla="*/ 1360 w 2080"/>
                  <a:gd name="T37" fmla="*/ 118 h 2747"/>
                  <a:gd name="T38" fmla="*/ 1360 w 2080"/>
                  <a:gd name="T39" fmla="*/ 118 h 2747"/>
                  <a:gd name="T40" fmla="*/ 1321 w 2080"/>
                  <a:gd name="T41" fmla="*/ 183 h 2747"/>
                  <a:gd name="T42" fmla="*/ 1307 w 2080"/>
                  <a:gd name="T43" fmla="*/ 209 h 2747"/>
                  <a:gd name="T44" fmla="*/ 1307 w 2080"/>
                  <a:gd name="T45" fmla="*/ 1007 h 2747"/>
                  <a:gd name="T46" fmla="*/ 784 w 2080"/>
                  <a:gd name="T47" fmla="*/ 1007 h 2747"/>
                  <a:gd name="T48" fmla="*/ 784 w 2080"/>
                  <a:gd name="T49" fmla="*/ 209 h 2747"/>
                  <a:gd name="T50" fmla="*/ 771 w 2080"/>
                  <a:gd name="T51" fmla="*/ 183 h 2747"/>
                  <a:gd name="T52" fmla="*/ 732 w 2080"/>
                  <a:gd name="T53" fmla="*/ 118 h 2747"/>
                  <a:gd name="T54" fmla="*/ 1360 w 2080"/>
                  <a:gd name="T55" fmla="*/ 118 h 2747"/>
                  <a:gd name="T56" fmla="*/ 1909 w 2080"/>
                  <a:gd name="T57" fmla="*/ 2511 h 2747"/>
                  <a:gd name="T58" fmla="*/ 1909 w 2080"/>
                  <a:gd name="T59" fmla="*/ 2511 h 2747"/>
                  <a:gd name="T60" fmla="*/ 1700 w 2080"/>
                  <a:gd name="T61" fmla="*/ 2628 h 2747"/>
                  <a:gd name="T62" fmla="*/ 392 w 2080"/>
                  <a:gd name="T63" fmla="*/ 2628 h 2747"/>
                  <a:gd name="T64" fmla="*/ 170 w 2080"/>
                  <a:gd name="T65" fmla="*/ 2497 h 2747"/>
                  <a:gd name="T66" fmla="*/ 157 w 2080"/>
                  <a:gd name="T67" fmla="*/ 2302 h 2747"/>
                  <a:gd name="T68" fmla="*/ 170 w 2080"/>
                  <a:gd name="T69" fmla="*/ 2302 h 2747"/>
                  <a:gd name="T70" fmla="*/ 379 w 2080"/>
                  <a:gd name="T71" fmla="*/ 2302 h 2747"/>
                  <a:gd name="T72" fmla="*/ 445 w 2080"/>
                  <a:gd name="T73" fmla="*/ 2236 h 2747"/>
                  <a:gd name="T74" fmla="*/ 379 w 2080"/>
                  <a:gd name="T75" fmla="*/ 2183 h 2747"/>
                  <a:gd name="T76" fmla="*/ 222 w 2080"/>
                  <a:gd name="T77" fmla="*/ 2183 h 2747"/>
                  <a:gd name="T78" fmla="*/ 288 w 2080"/>
                  <a:gd name="T79" fmla="*/ 2066 h 2747"/>
                  <a:gd name="T80" fmla="*/ 484 w 2080"/>
                  <a:gd name="T81" fmla="*/ 2066 h 2747"/>
                  <a:gd name="T82" fmla="*/ 549 w 2080"/>
                  <a:gd name="T83" fmla="*/ 2014 h 2747"/>
                  <a:gd name="T84" fmla="*/ 484 w 2080"/>
                  <a:gd name="T85" fmla="*/ 1948 h 2747"/>
                  <a:gd name="T86" fmla="*/ 366 w 2080"/>
                  <a:gd name="T87" fmla="*/ 1948 h 2747"/>
                  <a:gd name="T88" fmla="*/ 457 w 2080"/>
                  <a:gd name="T89" fmla="*/ 1791 h 2747"/>
                  <a:gd name="T90" fmla="*/ 627 w 2080"/>
                  <a:gd name="T91" fmla="*/ 1791 h 2747"/>
                  <a:gd name="T92" fmla="*/ 693 w 2080"/>
                  <a:gd name="T93" fmla="*/ 1726 h 2747"/>
                  <a:gd name="T94" fmla="*/ 627 w 2080"/>
                  <a:gd name="T95" fmla="*/ 1674 h 2747"/>
                  <a:gd name="T96" fmla="*/ 536 w 2080"/>
                  <a:gd name="T97" fmla="*/ 1674 h 2747"/>
                  <a:gd name="T98" fmla="*/ 771 w 2080"/>
                  <a:gd name="T99" fmla="*/ 1268 h 2747"/>
                  <a:gd name="T100" fmla="*/ 784 w 2080"/>
                  <a:gd name="T101" fmla="*/ 1242 h 2747"/>
                  <a:gd name="T102" fmla="*/ 784 w 2080"/>
                  <a:gd name="T103" fmla="*/ 1137 h 2747"/>
                  <a:gd name="T104" fmla="*/ 1307 w 2080"/>
                  <a:gd name="T105" fmla="*/ 1137 h 2747"/>
                  <a:gd name="T106" fmla="*/ 1307 w 2080"/>
                  <a:gd name="T107" fmla="*/ 1242 h 2747"/>
                  <a:gd name="T108" fmla="*/ 1307 w 2080"/>
                  <a:gd name="T109" fmla="*/ 1268 h 2747"/>
                  <a:gd name="T110" fmla="*/ 1909 w 2080"/>
                  <a:gd name="T111" fmla="*/ 2262 h 2747"/>
                  <a:gd name="T112" fmla="*/ 1909 w 2080"/>
                  <a:gd name="T113" fmla="*/ 2511 h 27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080" h="2747">
                    <a:moveTo>
                      <a:pt x="2014" y="2197"/>
                    </a:moveTo>
                    <a:lnTo>
                      <a:pt x="2014" y="2197"/>
                    </a:lnTo>
                    <a:cubicBezTo>
                      <a:pt x="1425" y="1229"/>
                      <a:pt x="1425" y="1229"/>
                      <a:pt x="1425" y="1229"/>
                    </a:cubicBezTo>
                    <a:cubicBezTo>
                      <a:pt x="1425" y="235"/>
                      <a:pt x="1425" y="235"/>
                      <a:pt x="1425" y="235"/>
                    </a:cubicBezTo>
                    <a:cubicBezTo>
                      <a:pt x="1517" y="91"/>
                      <a:pt x="1517" y="91"/>
                      <a:pt x="1517" y="91"/>
                    </a:cubicBezTo>
                    <a:cubicBezTo>
                      <a:pt x="1530" y="78"/>
                      <a:pt x="1530" y="52"/>
                      <a:pt x="1517" y="26"/>
                    </a:cubicBezTo>
                    <a:cubicBezTo>
                      <a:pt x="1517" y="13"/>
                      <a:pt x="1491" y="0"/>
                      <a:pt x="1464" y="0"/>
                    </a:cubicBezTo>
                    <a:cubicBezTo>
                      <a:pt x="614" y="0"/>
                      <a:pt x="614" y="0"/>
                      <a:pt x="614" y="0"/>
                    </a:cubicBezTo>
                    <a:cubicBezTo>
                      <a:pt x="601" y="0"/>
                      <a:pt x="575" y="13"/>
                      <a:pt x="562" y="26"/>
                    </a:cubicBezTo>
                    <a:cubicBezTo>
                      <a:pt x="549" y="52"/>
                      <a:pt x="562" y="78"/>
                      <a:pt x="562" y="91"/>
                    </a:cubicBezTo>
                    <a:cubicBezTo>
                      <a:pt x="667" y="235"/>
                      <a:pt x="667" y="235"/>
                      <a:pt x="667" y="235"/>
                    </a:cubicBezTo>
                    <a:cubicBezTo>
                      <a:pt x="667" y="1229"/>
                      <a:pt x="667" y="1229"/>
                      <a:pt x="667" y="1229"/>
                    </a:cubicBezTo>
                    <a:cubicBezTo>
                      <a:pt x="78" y="2183"/>
                      <a:pt x="78" y="2183"/>
                      <a:pt x="78" y="2183"/>
                    </a:cubicBezTo>
                    <a:cubicBezTo>
                      <a:pt x="13" y="2302"/>
                      <a:pt x="0" y="2445"/>
                      <a:pt x="65" y="2563"/>
                    </a:cubicBezTo>
                    <a:cubicBezTo>
                      <a:pt x="131" y="2681"/>
                      <a:pt x="248" y="2746"/>
                      <a:pt x="392" y="2746"/>
                    </a:cubicBezTo>
                    <a:cubicBezTo>
                      <a:pt x="1700" y="2746"/>
                      <a:pt x="1700" y="2746"/>
                      <a:pt x="1700" y="2746"/>
                    </a:cubicBezTo>
                    <a:cubicBezTo>
                      <a:pt x="1831" y="2746"/>
                      <a:pt x="1949" y="2681"/>
                      <a:pt x="2014" y="2563"/>
                    </a:cubicBezTo>
                    <a:cubicBezTo>
                      <a:pt x="2079" y="2458"/>
                      <a:pt x="2079" y="2314"/>
                      <a:pt x="2014" y="2197"/>
                    </a:cubicBezTo>
                    <a:close/>
                    <a:moveTo>
                      <a:pt x="1360" y="118"/>
                    </a:moveTo>
                    <a:lnTo>
                      <a:pt x="1360" y="118"/>
                    </a:lnTo>
                    <a:cubicBezTo>
                      <a:pt x="1321" y="183"/>
                      <a:pt x="1321" y="183"/>
                      <a:pt x="1321" y="183"/>
                    </a:cubicBezTo>
                    <a:cubicBezTo>
                      <a:pt x="1307" y="196"/>
                      <a:pt x="1307" y="196"/>
                      <a:pt x="1307" y="209"/>
                    </a:cubicBezTo>
                    <a:cubicBezTo>
                      <a:pt x="1307" y="1007"/>
                      <a:pt x="1307" y="1007"/>
                      <a:pt x="1307" y="1007"/>
                    </a:cubicBezTo>
                    <a:cubicBezTo>
                      <a:pt x="784" y="1007"/>
                      <a:pt x="784" y="1007"/>
                      <a:pt x="784" y="1007"/>
                    </a:cubicBezTo>
                    <a:cubicBezTo>
                      <a:pt x="784" y="209"/>
                      <a:pt x="784" y="209"/>
                      <a:pt x="784" y="209"/>
                    </a:cubicBezTo>
                    <a:cubicBezTo>
                      <a:pt x="784" y="196"/>
                      <a:pt x="784" y="196"/>
                      <a:pt x="771" y="183"/>
                    </a:cubicBezTo>
                    <a:cubicBezTo>
                      <a:pt x="732" y="118"/>
                      <a:pt x="732" y="118"/>
                      <a:pt x="732" y="118"/>
                    </a:cubicBezTo>
                    <a:lnTo>
                      <a:pt x="1360" y="118"/>
                    </a:lnTo>
                    <a:close/>
                    <a:moveTo>
                      <a:pt x="1909" y="2511"/>
                    </a:moveTo>
                    <a:lnTo>
                      <a:pt x="1909" y="2511"/>
                    </a:lnTo>
                    <a:cubicBezTo>
                      <a:pt x="1870" y="2576"/>
                      <a:pt x="1792" y="2628"/>
                      <a:pt x="1700" y="2628"/>
                    </a:cubicBezTo>
                    <a:cubicBezTo>
                      <a:pt x="392" y="2628"/>
                      <a:pt x="392" y="2628"/>
                      <a:pt x="392" y="2628"/>
                    </a:cubicBezTo>
                    <a:cubicBezTo>
                      <a:pt x="301" y="2628"/>
                      <a:pt x="222" y="2576"/>
                      <a:pt x="170" y="2497"/>
                    </a:cubicBezTo>
                    <a:cubicBezTo>
                      <a:pt x="144" y="2432"/>
                      <a:pt x="131" y="2367"/>
                      <a:pt x="157" y="2302"/>
                    </a:cubicBezTo>
                    <a:cubicBezTo>
                      <a:pt x="170" y="2302"/>
                      <a:pt x="170" y="2302"/>
                      <a:pt x="170" y="2302"/>
                    </a:cubicBezTo>
                    <a:cubicBezTo>
                      <a:pt x="379" y="2302"/>
                      <a:pt x="379" y="2302"/>
                      <a:pt x="379" y="2302"/>
                    </a:cubicBezTo>
                    <a:cubicBezTo>
                      <a:pt x="418" y="2302"/>
                      <a:pt x="445" y="2275"/>
                      <a:pt x="445" y="2236"/>
                    </a:cubicBezTo>
                    <a:cubicBezTo>
                      <a:pt x="445" y="2210"/>
                      <a:pt x="418" y="2183"/>
                      <a:pt x="379" y="2183"/>
                    </a:cubicBezTo>
                    <a:cubicBezTo>
                      <a:pt x="222" y="2183"/>
                      <a:pt x="222" y="2183"/>
                      <a:pt x="222" y="2183"/>
                    </a:cubicBezTo>
                    <a:cubicBezTo>
                      <a:pt x="288" y="2066"/>
                      <a:pt x="288" y="2066"/>
                      <a:pt x="288" y="2066"/>
                    </a:cubicBezTo>
                    <a:cubicBezTo>
                      <a:pt x="484" y="2066"/>
                      <a:pt x="484" y="2066"/>
                      <a:pt x="484" y="2066"/>
                    </a:cubicBezTo>
                    <a:cubicBezTo>
                      <a:pt x="523" y="2066"/>
                      <a:pt x="549" y="2040"/>
                      <a:pt x="549" y="2014"/>
                    </a:cubicBezTo>
                    <a:cubicBezTo>
                      <a:pt x="549" y="1974"/>
                      <a:pt x="523" y="1948"/>
                      <a:pt x="484" y="1948"/>
                    </a:cubicBezTo>
                    <a:cubicBezTo>
                      <a:pt x="366" y="1948"/>
                      <a:pt x="366" y="1948"/>
                      <a:pt x="366" y="1948"/>
                    </a:cubicBezTo>
                    <a:cubicBezTo>
                      <a:pt x="457" y="1791"/>
                      <a:pt x="457" y="1791"/>
                      <a:pt x="457" y="1791"/>
                    </a:cubicBezTo>
                    <a:cubicBezTo>
                      <a:pt x="627" y="1791"/>
                      <a:pt x="627" y="1791"/>
                      <a:pt x="627" y="1791"/>
                    </a:cubicBezTo>
                    <a:cubicBezTo>
                      <a:pt x="667" y="1791"/>
                      <a:pt x="693" y="1765"/>
                      <a:pt x="693" y="1726"/>
                    </a:cubicBezTo>
                    <a:cubicBezTo>
                      <a:pt x="693" y="1700"/>
                      <a:pt x="667" y="1674"/>
                      <a:pt x="627" y="1674"/>
                    </a:cubicBezTo>
                    <a:cubicBezTo>
                      <a:pt x="536" y="1674"/>
                      <a:pt x="536" y="1674"/>
                      <a:pt x="536" y="1674"/>
                    </a:cubicBezTo>
                    <a:cubicBezTo>
                      <a:pt x="771" y="1268"/>
                      <a:pt x="771" y="1268"/>
                      <a:pt x="771" y="1268"/>
                    </a:cubicBezTo>
                    <a:cubicBezTo>
                      <a:pt x="784" y="1268"/>
                      <a:pt x="784" y="1255"/>
                      <a:pt x="784" y="1242"/>
                    </a:cubicBezTo>
                    <a:cubicBezTo>
                      <a:pt x="784" y="1137"/>
                      <a:pt x="784" y="1137"/>
                      <a:pt x="784" y="1137"/>
                    </a:cubicBezTo>
                    <a:cubicBezTo>
                      <a:pt x="1307" y="1137"/>
                      <a:pt x="1307" y="1137"/>
                      <a:pt x="1307" y="1137"/>
                    </a:cubicBezTo>
                    <a:cubicBezTo>
                      <a:pt x="1307" y="1242"/>
                      <a:pt x="1307" y="1242"/>
                      <a:pt x="1307" y="1242"/>
                    </a:cubicBezTo>
                    <a:cubicBezTo>
                      <a:pt x="1307" y="1255"/>
                      <a:pt x="1307" y="1268"/>
                      <a:pt x="1307" y="1268"/>
                    </a:cubicBezTo>
                    <a:cubicBezTo>
                      <a:pt x="1909" y="2262"/>
                      <a:pt x="1909" y="2262"/>
                      <a:pt x="1909" y="2262"/>
                    </a:cubicBezTo>
                    <a:cubicBezTo>
                      <a:pt x="1949" y="2340"/>
                      <a:pt x="1949" y="2432"/>
                      <a:pt x="1909" y="251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4" name="Forma libre 43">
                <a:extLst>
                  <a:ext uri="{FF2B5EF4-FFF2-40B4-BE49-F238E27FC236}">
                    <a16:creationId xmlns:a16="http://schemas.microsoft.com/office/drawing/2014/main" xmlns="" id="{D84CF3D7-8834-F848-A843-41AD70CE429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597276" y="678973"/>
                <a:ext cx="811184" cy="918803"/>
              </a:xfrm>
              <a:custGeom>
                <a:avLst/>
                <a:gdLst>
                  <a:gd name="connsiteX0" fmla="*/ 357351 w 811184"/>
                  <a:gd name="connsiteY0" fmla="*/ 668843 h 918803"/>
                  <a:gd name="connsiteX1" fmla="*/ 314887 w 811184"/>
                  <a:gd name="connsiteY1" fmla="*/ 711343 h 918803"/>
                  <a:gd name="connsiteX2" fmla="*/ 357351 w 811184"/>
                  <a:gd name="connsiteY2" fmla="*/ 758526 h 918803"/>
                  <a:gd name="connsiteX3" fmla="*/ 399816 w 811184"/>
                  <a:gd name="connsiteY3" fmla="*/ 711343 h 918803"/>
                  <a:gd name="connsiteX4" fmla="*/ 395138 w 811184"/>
                  <a:gd name="connsiteY4" fmla="*/ 692614 h 918803"/>
                  <a:gd name="connsiteX5" fmla="*/ 357351 w 811184"/>
                  <a:gd name="connsiteY5" fmla="*/ 668843 h 918803"/>
                  <a:gd name="connsiteX6" fmla="*/ 518741 w 811184"/>
                  <a:gd name="connsiteY6" fmla="*/ 526350 h 918803"/>
                  <a:gd name="connsiteX7" fmla="*/ 531556 w 811184"/>
                  <a:gd name="connsiteY7" fmla="*/ 536212 h 918803"/>
                  <a:gd name="connsiteX8" fmla="*/ 522236 w 811184"/>
                  <a:gd name="connsiteY8" fmla="*/ 564418 h 918803"/>
                  <a:gd name="connsiteX9" fmla="*/ 451976 w 811184"/>
                  <a:gd name="connsiteY9" fmla="*/ 606190 h 918803"/>
                  <a:gd name="connsiteX10" fmla="*/ 437996 w 811184"/>
                  <a:gd name="connsiteY10" fmla="*/ 610831 h 918803"/>
                  <a:gd name="connsiteX11" fmla="*/ 418997 w 811184"/>
                  <a:gd name="connsiteY11" fmla="*/ 596907 h 918803"/>
                  <a:gd name="connsiteX12" fmla="*/ 428317 w 811184"/>
                  <a:gd name="connsiteY12" fmla="*/ 569059 h 918803"/>
                  <a:gd name="connsiteX13" fmla="*/ 498936 w 811184"/>
                  <a:gd name="connsiteY13" fmla="*/ 526930 h 918803"/>
                  <a:gd name="connsiteX14" fmla="*/ 518741 w 811184"/>
                  <a:gd name="connsiteY14" fmla="*/ 526350 h 918803"/>
                  <a:gd name="connsiteX15" fmla="*/ 630493 w 811184"/>
                  <a:gd name="connsiteY15" fmla="*/ 513607 h 918803"/>
                  <a:gd name="connsiteX16" fmla="*/ 588028 w 811184"/>
                  <a:gd name="connsiteY16" fmla="*/ 560790 h 918803"/>
                  <a:gd name="connsiteX17" fmla="*/ 630493 w 811184"/>
                  <a:gd name="connsiteY17" fmla="*/ 602931 h 918803"/>
                  <a:gd name="connsiteX18" fmla="*/ 672598 w 811184"/>
                  <a:gd name="connsiteY18" fmla="*/ 560790 h 918803"/>
                  <a:gd name="connsiteX19" fmla="*/ 630493 w 811184"/>
                  <a:gd name="connsiteY19" fmla="*/ 513607 h 918803"/>
                  <a:gd name="connsiteX20" fmla="*/ 89248 w 811184"/>
                  <a:gd name="connsiteY20" fmla="*/ 513607 h 918803"/>
                  <a:gd name="connsiteX21" fmla="*/ 42105 w 811184"/>
                  <a:gd name="connsiteY21" fmla="*/ 555748 h 918803"/>
                  <a:gd name="connsiteX22" fmla="*/ 89248 w 811184"/>
                  <a:gd name="connsiteY22" fmla="*/ 598249 h 918803"/>
                  <a:gd name="connsiteX23" fmla="*/ 131713 w 811184"/>
                  <a:gd name="connsiteY23" fmla="*/ 555748 h 918803"/>
                  <a:gd name="connsiteX24" fmla="*/ 89248 w 811184"/>
                  <a:gd name="connsiteY24" fmla="*/ 513607 h 918803"/>
                  <a:gd name="connsiteX25" fmla="*/ 630493 w 811184"/>
                  <a:gd name="connsiteY25" fmla="*/ 197735 h 918803"/>
                  <a:gd name="connsiteX26" fmla="*/ 588028 w 811184"/>
                  <a:gd name="connsiteY26" fmla="*/ 240236 h 918803"/>
                  <a:gd name="connsiteX27" fmla="*/ 630493 w 811184"/>
                  <a:gd name="connsiteY27" fmla="*/ 282736 h 918803"/>
                  <a:gd name="connsiteX28" fmla="*/ 672598 w 811184"/>
                  <a:gd name="connsiteY28" fmla="*/ 240236 h 918803"/>
                  <a:gd name="connsiteX29" fmla="*/ 630493 w 811184"/>
                  <a:gd name="connsiteY29" fmla="*/ 197735 h 918803"/>
                  <a:gd name="connsiteX30" fmla="*/ 89248 w 811184"/>
                  <a:gd name="connsiteY30" fmla="*/ 197735 h 918803"/>
                  <a:gd name="connsiteX31" fmla="*/ 42105 w 811184"/>
                  <a:gd name="connsiteY31" fmla="*/ 240236 h 918803"/>
                  <a:gd name="connsiteX32" fmla="*/ 89248 w 811184"/>
                  <a:gd name="connsiteY32" fmla="*/ 282736 h 918803"/>
                  <a:gd name="connsiteX33" fmla="*/ 131713 w 811184"/>
                  <a:gd name="connsiteY33" fmla="*/ 240236 h 918803"/>
                  <a:gd name="connsiteX34" fmla="*/ 126674 w 811184"/>
                  <a:gd name="connsiteY34" fmla="*/ 221507 h 918803"/>
                  <a:gd name="connsiteX35" fmla="*/ 89248 w 811184"/>
                  <a:gd name="connsiteY35" fmla="*/ 197735 h 918803"/>
                  <a:gd name="connsiteX36" fmla="*/ 304082 w 811184"/>
                  <a:gd name="connsiteY36" fmla="*/ 196257 h 918803"/>
                  <a:gd name="connsiteX37" fmla="*/ 318830 w 811184"/>
                  <a:gd name="connsiteY37" fmla="*/ 206589 h 918803"/>
                  <a:gd name="connsiteX38" fmla="*/ 309147 w 811184"/>
                  <a:gd name="connsiteY38" fmla="*/ 234868 h 918803"/>
                  <a:gd name="connsiteX39" fmla="*/ 215553 w 811184"/>
                  <a:gd name="connsiteY39" fmla="*/ 291787 h 918803"/>
                  <a:gd name="connsiteX40" fmla="*/ 206230 w 811184"/>
                  <a:gd name="connsiteY40" fmla="*/ 296500 h 918803"/>
                  <a:gd name="connsiteX41" fmla="*/ 187582 w 811184"/>
                  <a:gd name="connsiteY41" fmla="*/ 282361 h 918803"/>
                  <a:gd name="connsiteX42" fmla="*/ 196906 w 811184"/>
                  <a:gd name="connsiteY42" fmla="*/ 253720 h 918803"/>
                  <a:gd name="connsiteX43" fmla="*/ 285839 w 811184"/>
                  <a:gd name="connsiteY43" fmla="*/ 196801 h 918803"/>
                  <a:gd name="connsiteX44" fmla="*/ 304082 w 811184"/>
                  <a:gd name="connsiteY44" fmla="*/ 196257 h 918803"/>
                  <a:gd name="connsiteX45" fmla="*/ 296173 w 811184"/>
                  <a:gd name="connsiteY45" fmla="*/ 146230 h 918803"/>
                  <a:gd name="connsiteX46" fmla="*/ 169139 w 811184"/>
                  <a:gd name="connsiteY46" fmla="*/ 221507 h 918803"/>
                  <a:gd name="connsiteX47" fmla="*/ 173817 w 811184"/>
                  <a:gd name="connsiteY47" fmla="*/ 240236 h 918803"/>
                  <a:gd name="connsiteX48" fmla="*/ 107961 w 811184"/>
                  <a:gd name="connsiteY48" fmla="*/ 325237 h 918803"/>
                  <a:gd name="connsiteX49" fmla="*/ 107961 w 811184"/>
                  <a:gd name="connsiteY49" fmla="*/ 471107 h 918803"/>
                  <a:gd name="connsiteX50" fmla="*/ 173817 w 811184"/>
                  <a:gd name="connsiteY50" fmla="*/ 555748 h 918803"/>
                  <a:gd name="connsiteX51" fmla="*/ 169139 w 811184"/>
                  <a:gd name="connsiteY51" fmla="*/ 579520 h 918803"/>
                  <a:gd name="connsiteX52" fmla="*/ 296173 w 811184"/>
                  <a:gd name="connsiteY52" fmla="*/ 650114 h 918803"/>
                  <a:gd name="connsiteX53" fmla="*/ 357351 w 811184"/>
                  <a:gd name="connsiteY53" fmla="*/ 626702 h 918803"/>
                  <a:gd name="connsiteX54" fmla="*/ 418529 w 811184"/>
                  <a:gd name="connsiteY54" fmla="*/ 650114 h 918803"/>
                  <a:gd name="connsiteX55" fmla="*/ 545924 w 811184"/>
                  <a:gd name="connsiteY55" fmla="*/ 579520 h 918803"/>
                  <a:gd name="connsiteX56" fmla="*/ 545924 w 811184"/>
                  <a:gd name="connsiteY56" fmla="*/ 560790 h 918803"/>
                  <a:gd name="connsiteX57" fmla="*/ 606742 w 811184"/>
                  <a:gd name="connsiteY57" fmla="*/ 475789 h 918803"/>
                  <a:gd name="connsiteX58" fmla="*/ 606742 w 811184"/>
                  <a:gd name="connsiteY58" fmla="*/ 325237 h 918803"/>
                  <a:gd name="connsiteX59" fmla="*/ 545924 w 811184"/>
                  <a:gd name="connsiteY59" fmla="*/ 240236 h 918803"/>
                  <a:gd name="connsiteX60" fmla="*/ 545924 w 811184"/>
                  <a:gd name="connsiteY60" fmla="*/ 221507 h 918803"/>
                  <a:gd name="connsiteX61" fmla="*/ 418529 w 811184"/>
                  <a:gd name="connsiteY61" fmla="*/ 146230 h 918803"/>
                  <a:gd name="connsiteX62" fmla="*/ 357351 w 811184"/>
                  <a:gd name="connsiteY62" fmla="*/ 174324 h 918803"/>
                  <a:gd name="connsiteX63" fmla="*/ 296173 w 811184"/>
                  <a:gd name="connsiteY63" fmla="*/ 146230 h 918803"/>
                  <a:gd name="connsiteX64" fmla="*/ 357351 w 811184"/>
                  <a:gd name="connsiteY64" fmla="*/ 42500 h 918803"/>
                  <a:gd name="connsiteX65" fmla="*/ 314887 w 811184"/>
                  <a:gd name="connsiteY65" fmla="*/ 85001 h 918803"/>
                  <a:gd name="connsiteX66" fmla="*/ 357351 w 811184"/>
                  <a:gd name="connsiteY66" fmla="*/ 127501 h 918803"/>
                  <a:gd name="connsiteX67" fmla="*/ 395138 w 811184"/>
                  <a:gd name="connsiteY67" fmla="*/ 108412 h 918803"/>
                  <a:gd name="connsiteX68" fmla="*/ 399816 w 811184"/>
                  <a:gd name="connsiteY68" fmla="*/ 85001 h 918803"/>
                  <a:gd name="connsiteX69" fmla="*/ 357351 w 811184"/>
                  <a:gd name="connsiteY69" fmla="*/ 42500 h 918803"/>
                  <a:gd name="connsiteX70" fmla="*/ 357351 w 811184"/>
                  <a:gd name="connsiteY70" fmla="*/ 0 h 918803"/>
                  <a:gd name="connsiteX71" fmla="*/ 446959 w 811184"/>
                  <a:gd name="connsiteY71" fmla="*/ 85001 h 918803"/>
                  <a:gd name="connsiteX72" fmla="*/ 442281 w 811184"/>
                  <a:gd name="connsiteY72" fmla="*/ 108412 h 918803"/>
                  <a:gd name="connsiteX73" fmla="*/ 569315 w 811184"/>
                  <a:gd name="connsiteY73" fmla="*/ 179006 h 918803"/>
                  <a:gd name="connsiteX74" fmla="*/ 630493 w 811184"/>
                  <a:gd name="connsiteY74" fmla="*/ 155595 h 918803"/>
                  <a:gd name="connsiteX75" fmla="*/ 686993 w 811184"/>
                  <a:gd name="connsiteY75" fmla="*/ 174324 h 918803"/>
                  <a:gd name="connsiteX76" fmla="*/ 776241 w 811184"/>
                  <a:gd name="connsiteY76" fmla="*/ 117777 h 918803"/>
                  <a:gd name="connsiteX77" fmla="*/ 809349 w 811184"/>
                  <a:gd name="connsiteY77" fmla="*/ 127501 h 918803"/>
                  <a:gd name="connsiteX78" fmla="*/ 799992 w 811184"/>
                  <a:gd name="connsiteY78" fmla="*/ 155595 h 918803"/>
                  <a:gd name="connsiteX79" fmla="*/ 710384 w 811184"/>
                  <a:gd name="connsiteY79" fmla="*/ 212142 h 918803"/>
                  <a:gd name="connsiteX80" fmla="*/ 715063 w 811184"/>
                  <a:gd name="connsiteY80" fmla="*/ 240236 h 918803"/>
                  <a:gd name="connsiteX81" fmla="*/ 653885 w 811184"/>
                  <a:gd name="connsiteY81" fmla="*/ 325237 h 918803"/>
                  <a:gd name="connsiteX82" fmla="*/ 653885 w 811184"/>
                  <a:gd name="connsiteY82" fmla="*/ 475789 h 918803"/>
                  <a:gd name="connsiteX83" fmla="*/ 715063 w 811184"/>
                  <a:gd name="connsiteY83" fmla="*/ 560790 h 918803"/>
                  <a:gd name="connsiteX84" fmla="*/ 630493 w 811184"/>
                  <a:gd name="connsiteY84" fmla="*/ 645431 h 918803"/>
                  <a:gd name="connsiteX85" fmla="*/ 569315 w 811184"/>
                  <a:gd name="connsiteY85" fmla="*/ 617338 h 918803"/>
                  <a:gd name="connsiteX86" fmla="*/ 442281 w 811184"/>
                  <a:gd name="connsiteY86" fmla="*/ 692614 h 918803"/>
                  <a:gd name="connsiteX87" fmla="*/ 446959 w 811184"/>
                  <a:gd name="connsiteY87" fmla="*/ 711343 h 918803"/>
                  <a:gd name="connsiteX88" fmla="*/ 381103 w 811184"/>
                  <a:gd name="connsiteY88" fmla="*/ 795984 h 918803"/>
                  <a:gd name="connsiteX89" fmla="*/ 381103 w 811184"/>
                  <a:gd name="connsiteY89" fmla="*/ 895032 h 918803"/>
                  <a:gd name="connsiteX90" fmla="*/ 357351 w 811184"/>
                  <a:gd name="connsiteY90" fmla="*/ 918803 h 918803"/>
                  <a:gd name="connsiteX91" fmla="*/ 338638 w 811184"/>
                  <a:gd name="connsiteY91" fmla="*/ 895032 h 918803"/>
                  <a:gd name="connsiteX92" fmla="*/ 338638 w 811184"/>
                  <a:gd name="connsiteY92" fmla="*/ 795984 h 918803"/>
                  <a:gd name="connsiteX93" fmla="*/ 272782 w 811184"/>
                  <a:gd name="connsiteY93" fmla="*/ 711343 h 918803"/>
                  <a:gd name="connsiteX94" fmla="*/ 277460 w 811184"/>
                  <a:gd name="connsiteY94" fmla="*/ 692614 h 918803"/>
                  <a:gd name="connsiteX95" fmla="*/ 150426 w 811184"/>
                  <a:gd name="connsiteY95" fmla="*/ 617338 h 918803"/>
                  <a:gd name="connsiteX96" fmla="*/ 89248 w 811184"/>
                  <a:gd name="connsiteY96" fmla="*/ 640749 h 918803"/>
                  <a:gd name="connsiteX97" fmla="*/ 0 w 811184"/>
                  <a:gd name="connsiteY97" fmla="*/ 555748 h 918803"/>
                  <a:gd name="connsiteX98" fmla="*/ 65496 w 811184"/>
                  <a:gd name="connsiteY98" fmla="*/ 471107 h 918803"/>
                  <a:gd name="connsiteX99" fmla="*/ 65496 w 811184"/>
                  <a:gd name="connsiteY99" fmla="*/ 325237 h 918803"/>
                  <a:gd name="connsiteX100" fmla="*/ 0 w 811184"/>
                  <a:gd name="connsiteY100" fmla="*/ 240236 h 918803"/>
                  <a:gd name="connsiteX101" fmla="*/ 89248 w 811184"/>
                  <a:gd name="connsiteY101" fmla="*/ 155595 h 918803"/>
                  <a:gd name="connsiteX102" fmla="*/ 150426 w 811184"/>
                  <a:gd name="connsiteY102" fmla="*/ 179006 h 918803"/>
                  <a:gd name="connsiteX103" fmla="*/ 277460 w 811184"/>
                  <a:gd name="connsiteY103" fmla="*/ 108412 h 918803"/>
                  <a:gd name="connsiteX104" fmla="*/ 272782 w 811184"/>
                  <a:gd name="connsiteY104" fmla="*/ 85001 h 918803"/>
                  <a:gd name="connsiteX105" fmla="*/ 357351 w 811184"/>
                  <a:gd name="connsiteY105" fmla="*/ 0 h 91880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</a:cxnLst>
                <a:rect l="l" t="t" r="r" b="b"/>
                <a:pathLst>
                  <a:path w="811184" h="918803">
                    <a:moveTo>
                      <a:pt x="357351" y="668843"/>
                    </a:moveTo>
                    <a:cubicBezTo>
                      <a:pt x="333960" y="668843"/>
                      <a:pt x="314887" y="687572"/>
                      <a:pt x="314887" y="711343"/>
                    </a:cubicBezTo>
                    <a:cubicBezTo>
                      <a:pt x="314887" y="734754"/>
                      <a:pt x="333960" y="758526"/>
                      <a:pt x="357351" y="758526"/>
                    </a:cubicBezTo>
                    <a:cubicBezTo>
                      <a:pt x="381103" y="758526"/>
                      <a:pt x="399816" y="734754"/>
                      <a:pt x="399816" y="711343"/>
                    </a:cubicBezTo>
                    <a:cubicBezTo>
                      <a:pt x="399816" y="706661"/>
                      <a:pt x="399816" y="697296"/>
                      <a:pt x="395138" y="692614"/>
                    </a:cubicBezTo>
                    <a:cubicBezTo>
                      <a:pt x="390460" y="678567"/>
                      <a:pt x="376425" y="668843"/>
                      <a:pt x="357351" y="668843"/>
                    </a:cubicBezTo>
                    <a:close/>
                    <a:moveTo>
                      <a:pt x="518741" y="526350"/>
                    </a:moveTo>
                    <a:cubicBezTo>
                      <a:pt x="524566" y="528090"/>
                      <a:pt x="529226" y="531571"/>
                      <a:pt x="531556" y="536212"/>
                    </a:cubicBezTo>
                    <a:cubicBezTo>
                      <a:pt x="536217" y="545495"/>
                      <a:pt x="531556" y="559776"/>
                      <a:pt x="522236" y="564418"/>
                    </a:cubicBezTo>
                    <a:cubicBezTo>
                      <a:pt x="522236" y="564418"/>
                      <a:pt x="522236" y="564418"/>
                      <a:pt x="451976" y="606190"/>
                    </a:cubicBezTo>
                    <a:cubicBezTo>
                      <a:pt x="447316" y="606190"/>
                      <a:pt x="442656" y="610831"/>
                      <a:pt x="437996" y="610831"/>
                    </a:cubicBezTo>
                    <a:cubicBezTo>
                      <a:pt x="433336" y="610831"/>
                      <a:pt x="423657" y="606190"/>
                      <a:pt x="418997" y="596907"/>
                    </a:cubicBezTo>
                    <a:cubicBezTo>
                      <a:pt x="414337" y="587624"/>
                      <a:pt x="418997" y="573700"/>
                      <a:pt x="428317" y="569059"/>
                    </a:cubicBezTo>
                    <a:cubicBezTo>
                      <a:pt x="428317" y="569059"/>
                      <a:pt x="428317" y="569059"/>
                      <a:pt x="498936" y="526930"/>
                    </a:cubicBezTo>
                    <a:cubicBezTo>
                      <a:pt x="505926" y="524609"/>
                      <a:pt x="512916" y="524609"/>
                      <a:pt x="518741" y="526350"/>
                    </a:cubicBezTo>
                    <a:close/>
                    <a:moveTo>
                      <a:pt x="630493" y="513607"/>
                    </a:moveTo>
                    <a:cubicBezTo>
                      <a:pt x="606742" y="513607"/>
                      <a:pt x="588028" y="537019"/>
                      <a:pt x="588028" y="560790"/>
                    </a:cubicBezTo>
                    <a:cubicBezTo>
                      <a:pt x="588028" y="584202"/>
                      <a:pt x="606742" y="602931"/>
                      <a:pt x="630493" y="602931"/>
                    </a:cubicBezTo>
                    <a:cubicBezTo>
                      <a:pt x="653885" y="602931"/>
                      <a:pt x="672598" y="584202"/>
                      <a:pt x="672598" y="560790"/>
                    </a:cubicBezTo>
                    <a:cubicBezTo>
                      <a:pt x="672598" y="537019"/>
                      <a:pt x="653885" y="513607"/>
                      <a:pt x="630493" y="513607"/>
                    </a:cubicBezTo>
                    <a:close/>
                    <a:moveTo>
                      <a:pt x="89248" y="513607"/>
                    </a:moveTo>
                    <a:cubicBezTo>
                      <a:pt x="65496" y="513607"/>
                      <a:pt x="42105" y="532337"/>
                      <a:pt x="42105" y="555748"/>
                    </a:cubicBezTo>
                    <a:cubicBezTo>
                      <a:pt x="42105" y="579520"/>
                      <a:pt x="65496" y="598249"/>
                      <a:pt x="89248" y="598249"/>
                    </a:cubicBezTo>
                    <a:cubicBezTo>
                      <a:pt x="112639" y="598249"/>
                      <a:pt x="131713" y="579520"/>
                      <a:pt x="131713" y="555748"/>
                    </a:cubicBezTo>
                    <a:cubicBezTo>
                      <a:pt x="131713" y="532337"/>
                      <a:pt x="112639" y="513607"/>
                      <a:pt x="89248" y="513607"/>
                    </a:cubicBezTo>
                    <a:close/>
                    <a:moveTo>
                      <a:pt x="630493" y="197735"/>
                    </a:moveTo>
                    <a:cubicBezTo>
                      <a:pt x="606742" y="197735"/>
                      <a:pt x="588028" y="216824"/>
                      <a:pt x="588028" y="240236"/>
                    </a:cubicBezTo>
                    <a:cubicBezTo>
                      <a:pt x="588028" y="264007"/>
                      <a:pt x="606742" y="282736"/>
                      <a:pt x="630493" y="282736"/>
                    </a:cubicBezTo>
                    <a:cubicBezTo>
                      <a:pt x="653885" y="282736"/>
                      <a:pt x="672598" y="264007"/>
                      <a:pt x="672598" y="240236"/>
                    </a:cubicBezTo>
                    <a:cubicBezTo>
                      <a:pt x="672598" y="216824"/>
                      <a:pt x="653885" y="197735"/>
                      <a:pt x="630493" y="197735"/>
                    </a:cubicBezTo>
                    <a:close/>
                    <a:moveTo>
                      <a:pt x="89248" y="197735"/>
                    </a:moveTo>
                    <a:cubicBezTo>
                      <a:pt x="65496" y="197735"/>
                      <a:pt x="42105" y="216824"/>
                      <a:pt x="42105" y="240236"/>
                    </a:cubicBezTo>
                    <a:cubicBezTo>
                      <a:pt x="42105" y="264007"/>
                      <a:pt x="65496" y="282736"/>
                      <a:pt x="89248" y="282736"/>
                    </a:cubicBezTo>
                    <a:cubicBezTo>
                      <a:pt x="112639" y="282736"/>
                      <a:pt x="131713" y="264007"/>
                      <a:pt x="131713" y="240236"/>
                    </a:cubicBezTo>
                    <a:cubicBezTo>
                      <a:pt x="131713" y="235553"/>
                      <a:pt x="126674" y="226189"/>
                      <a:pt x="126674" y="221507"/>
                    </a:cubicBezTo>
                    <a:cubicBezTo>
                      <a:pt x="117318" y="207460"/>
                      <a:pt x="103283" y="197735"/>
                      <a:pt x="89248" y="197735"/>
                    </a:cubicBezTo>
                    <a:close/>
                    <a:moveTo>
                      <a:pt x="304082" y="196257"/>
                    </a:moveTo>
                    <a:cubicBezTo>
                      <a:pt x="309327" y="198070"/>
                      <a:pt x="313989" y="201695"/>
                      <a:pt x="318830" y="206589"/>
                    </a:cubicBezTo>
                    <a:cubicBezTo>
                      <a:pt x="323491" y="216016"/>
                      <a:pt x="318830" y="230155"/>
                      <a:pt x="309147" y="234868"/>
                    </a:cubicBezTo>
                    <a:cubicBezTo>
                      <a:pt x="309147" y="234868"/>
                      <a:pt x="309147" y="234868"/>
                      <a:pt x="215553" y="291787"/>
                    </a:cubicBezTo>
                    <a:cubicBezTo>
                      <a:pt x="215553" y="296500"/>
                      <a:pt x="210891" y="296500"/>
                      <a:pt x="206230" y="296500"/>
                    </a:cubicBezTo>
                    <a:cubicBezTo>
                      <a:pt x="196906" y="296500"/>
                      <a:pt x="192244" y="291787"/>
                      <a:pt x="187582" y="282361"/>
                    </a:cubicBezTo>
                    <a:cubicBezTo>
                      <a:pt x="182562" y="272935"/>
                      <a:pt x="182562" y="258796"/>
                      <a:pt x="196906" y="253720"/>
                    </a:cubicBezTo>
                    <a:cubicBezTo>
                      <a:pt x="196906" y="253720"/>
                      <a:pt x="196906" y="253720"/>
                      <a:pt x="285839" y="196801"/>
                    </a:cubicBezTo>
                    <a:cubicBezTo>
                      <a:pt x="293011" y="194444"/>
                      <a:pt x="298838" y="194444"/>
                      <a:pt x="304082" y="196257"/>
                    </a:cubicBezTo>
                    <a:close/>
                    <a:moveTo>
                      <a:pt x="296173" y="146230"/>
                    </a:moveTo>
                    <a:cubicBezTo>
                      <a:pt x="296173" y="146230"/>
                      <a:pt x="296173" y="146230"/>
                      <a:pt x="169139" y="221507"/>
                    </a:cubicBezTo>
                    <a:cubicBezTo>
                      <a:pt x="173817" y="226189"/>
                      <a:pt x="173817" y="235553"/>
                      <a:pt x="173817" y="240236"/>
                    </a:cubicBezTo>
                    <a:cubicBezTo>
                      <a:pt x="173817" y="282736"/>
                      <a:pt x="145748" y="315872"/>
                      <a:pt x="107961" y="325237"/>
                    </a:cubicBezTo>
                    <a:cubicBezTo>
                      <a:pt x="107961" y="325237"/>
                      <a:pt x="107961" y="325237"/>
                      <a:pt x="107961" y="471107"/>
                    </a:cubicBezTo>
                    <a:cubicBezTo>
                      <a:pt x="145748" y="480471"/>
                      <a:pt x="173817" y="513607"/>
                      <a:pt x="173817" y="555748"/>
                    </a:cubicBezTo>
                    <a:cubicBezTo>
                      <a:pt x="173817" y="565473"/>
                      <a:pt x="173817" y="570155"/>
                      <a:pt x="169139" y="579520"/>
                    </a:cubicBezTo>
                    <a:cubicBezTo>
                      <a:pt x="169139" y="579520"/>
                      <a:pt x="169139" y="579520"/>
                      <a:pt x="296173" y="650114"/>
                    </a:cubicBezTo>
                    <a:cubicBezTo>
                      <a:pt x="314887" y="636067"/>
                      <a:pt x="333960" y="626702"/>
                      <a:pt x="357351" y="626702"/>
                    </a:cubicBezTo>
                    <a:cubicBezTo>
                      <a:pt x="381103" y="626702"/>
                      <a:pt x="404494" y="636067"/>
                      <a:pt x="418529" y="650114"/>
                    </a:cubicBezTo>
                    <a:lnTo>
                      <a:pt x="545924" y="579520"/>
                    </a:lnTo>
                    <a:cubicBezTo>
                      <a:pt x="545924" y="574837"/>
                      <a:pt x="545924" y="565473"/>
                      <a:pt x="545924" y="560790"/>
                    </a:cubicBezTo>
                    <a:cubicBezTo>
                      <a:pt x="545924" y="518290"/>
                      <a:pt x="569315" y="485154"/>
                      <a:pt x="606742" y="475789"/>
                    </a:cubicBezTo>
                    <a:cubicBezTo>
                      <a:pt x="606742" y="475789"/>
                      <a:pt x="606742" y="475789"/>
                      <a:pt x="606742" y="325237"/>
                    </a:cubicBezTo>
                    <a:cubicBezTo>
                      <a:pt x="569315" y="315872"/>
                      <a:pt x="545924" y="282736"/>
                      <a:pt x="545924" y="240236"/>
                    </a:cubicBezTo>
                    <a:cubicBezTo>
                      <a:pt x="545924" y="235553"/>
                      <a:pt x="545924" y="226189"/>
                      <a:pt x="545924" y="221507"/>
                    </a:cubicBezTo>
                    <a:cubicBezTo>
                      <a:pt x="545924" y="221507"/>
                      <a:pt x="545924" y="221507"/>
                      <a:pt x="418529" y="146230"/>
                    </a:cubicBezTo>
                    <a:cubicBezTo>
                      <a:pt x="404494" y="160277"/>
                      <a:pt x="381103" y="174324"/>
                      <a:pt x="357351" y="174324"/>
                    </a:cubicBezTo>
                    <a:cubicBezTo>
                      <a:pt x="333960" y="174324"/>
                      <a:pt x="314887" y="160277"/>
                      <a:pt x="296173" y="146230"/>
                    </a:cubicBezTo>
                    <a:close/>
                    <a:moveTo>
                      <a:pt x="357351" y="42500"/>
                    </a:moveTo>
                    <a:cubicBezTo>
                      <a:pt x="333960" y="42500"/>
                      <a:pt x="314887" y="61229"/>
                      <a:pt x="314887" y="85001"/>
                    </a:cubicBezTo>
                    <a:cubicBezTo>
                      <a:pt x="314887" y="108412"/>
                      <a:pt x="333960" y="127501"/>
                      <a:pt x="357351" y="127501"/>
                    </a:cubicBezTo>
                    <a:cubicBezTo>
                      <a:pt x="376425" y="127501"/>
                      <a:pt x="390460" y="117777"/>
                      <a:pt x="395138" y="108412"/>
                    </a:cubicBezTo>
                    <a:cubicBezTo>
                      <a:pt x="399816" y="99047"/>
                      <a:pt x="399816" y="94365"/>
                      <a:pt x="399816" y="85001"/>
                    </a:cubicBezTo>
                    <a:cubicBezTo>
                      <a:pt x="399816" y="61229"/>
                      <a:pt x="381103" y="42500"/>
                      <a:pt x="357351" y="42500"/>
                    </a:cubicBezTo>
                    <a:close/>
                    <a:moveTo>
                      <a:pt x="357351" y="0"/>
                    </a:moveTo>
                    <a:cubicBezTo>
                      <a:pt x="404494" y="0"/>
                      <a:pt x="446959" y="37818"/>
                      <a:pt x="446959" y="85001"/>
                    </a:cubicBezTo>
                    <a:cubicBezTo>
                      <a:pt x="446959" y="94365"/>
                      <a:pt x="446959" y="99047"/>
                      <a:pt x="442281" y="108412"/>
                    </a:cubicBezTo>
                    <a:cubicBezTo>
                      <a:pt x="442281" y="108412"/>
                      <a:pt x="442281" y="108412"/>
                      <a:pt x="569315" y="179006"/>
                    </a:cubicBezTo>
                    <a:cubicBezTo>
                      <a:pt x="583350" y="164959"/>
                      <a:pt x="606742" y="155595"/>
                      <a:pt x="630493" y="155595"/>
                    </a:cubicBezTo>
                    <a:cubicBezTo>
                      <a:pt x="649206" y="155595"/>
                      <a:pt x="667920" y="160277"/>
                      <a:pt x="686993" y="174324"/>
                    </a:cubicBezTo>
                    <a:cubicBezTo>
                      <a:pt x="686993" y="174324"/>
                      <a:pt x="686993" y="174324"/>
                      <a:pt x="776241" y="117777"/>
                    </a:cubicBezTo>
                    <a:cubicBezTo>
                      <a:pt x="785597" y="113094"/>
                      <a:pt x="799992" y="117777"/>
                      <a:pt x="809349" y="127501"/>
                    </a:cubicBezTo>
                    <a:cubicBezTo>
                      <a:pt x="814027" y="136866"/>
                      <a:pt x="809349" y="150912"/>
                      <a:pt x="799992" y="155595"/>
                    </a:cubicBezTo>
                    <a:cubicBezTo>
                      <a:pt x="799992" y="155595"/>
                      <a:pt x="799992" y="155595"/>
                      <a:pt x="710384" y="212142"/>
                    </a:cubicBezTo>
                    <a:cubicBezTo>
                      <a:pt x="715063" y="221507"/>
                      <a:pt x="715063" y="230871"/>
                      <a:pt x="715063" y="240236"/>
                    </a:cubicBezTo>
                    <a:cubicBezTo>
                      <a:pt x="715063" y="282736"/>
                      <a:pt x="691671" y="315872"/>
                      <a:pt x="653885" y="325237"/>
                    </a:cubicBezTo>
                    <a:cubicBezTo>
                      <a:pt x="653885" y="325237"/>
                      <a:pt x="653885" y="325237"/>
                      <a:pt x="653885" y="475789"/>
                    </a:cubicBezTo>
                    <a:cubicBezTo>
                      <a:pt x="691671" y="485154"/>
                      <a:pt x="715063" y="518290"/>
                      <a:pt x="715063" y="560790"/>
                    </a:cubicBezTo>
                    <a:cubicBezTo>
                      <a:pt x="715063" y="607613"/>
                      <a:pt x="677636" y="645431"/>
                      <a:pt x="630493" y="645431"/>
                    </a:cubicBezTo>
                    <a:cubicBezTo>
                      <a:pt x="606742" y="645431"/>
                      <a:pt x="583350" y="636067"/>
                      <a:pt x="569315" y="617338"/>
                    </a:cubicBezTo>
                    <a:cubicBezTo>
                      <a:pt x="569315" y="617338"/>
                      <a:pt x="569315" y="617338"/>
                      <a:pt x="442281" y="692614"/>
                    </a:cubicBezTo>
                    <a:cubicBezTo>
                      <a:pt x="446959" y="697296"/>
                      <a:pt x="446959" y="706661"/>
                      <a:pt x="446959" y="711343"/>
                    </a:cubicBezTo>
                    <a:cubicBezTo>
                      <a:pt x="446959" y="753844"/>
                      <a:pt x="418529" y="786619"/>
                      <a:pt x="381103" y="795984"/>
                    </a:cubicBezTo>
                    <a:cubicBezTo>
                      <a:pt x="381103" y="795984"/>
                      <a:pt x="381103" y="795984"/>
                      <a:pt x="381103" y="895032"/>
                    </a:cubicBezTo>
                    <a:cubicBezTo>
                      <a:pt x="381103" y="904396"/>
                      <a:pt x="371386" y="918803"/>
                      <a:pt x="357351" y="918803"/>
                    </a:cubicBezTo>
                    <a:cubicBezTo>
                      <a:pt x="347995" y="918803"/>
                      <a:pt x="338638" y="904396"/>
                      <a:pt x="338638" y="895032"/>
                    </a:cubicBezTo>
                    <a:cubicBezTo>
                      <a:pt x="338638" y="895032"/>
                      <a:pt x="338638" y="895032"/>
                      <a:pt x="338638" y="795984"/>
                    </a:cubicBezTo>
                    <a:cubicBezTo>
                      <a:pt x="301212" y="786619"/>
                      <a:pt x="272782" y="753844"/>
                      <a:pt x="272782" y="711343"/>
                    </a:cubicBezTo>
                    <a:cubicBezTo>
                      <a:pt x="272782" y="706661"/>
                      <a:pt x="272782" y="697296"/>
                      <a:pt x="277460" y="692614"/>
                    </a:cubicBezTo>
                    <a:cubicBezTo>
                      <a:pt x="277460" y="692614"/>
                      <a:pt x="277460" y="692614"/>
                      <a:pt x="150426" y="617338"/>
                    </a:cubicBezTo>
                    <a:cubicBezTo>
                      <a:pt x="131713" y="631385"/>
                      <a:pt x="112639" y="640749"/>
                      <a:pt x="89248" y="640749"/>
                    </a:cubicBezTo>
                    <a:cubicBezTo>
                      <a:pt x="37427" y="640749"/>
                      <a:pt x="0" y="602931"/>
                      <a:pt x="0" y="555748"/>
                    </a:cubicBezTo>
                    <a:cubicBezTo>
                      <a:pt x="0" y="513607"/>
                      <a:pt x="28070" y="480471"/>
                      <a:pt x="65496" y="471107"/>
                    </a:cubicBezTo>
                    <a:cubicBezTo>
                      <a:pt x="65496" y="471107"/>
                      <a:pt x="65496" y="471107"/>
                      <a:pt x="65496" y="325237"/>
                    </a:cubicBezTo>
                    <a:cubicBezTo>
                      <a:pt x="28070" y="315872"/>
                      <a:pt x="0" y="282736"/>
                      <a:pt x="0" y="240236"/>
                    </a:cubicBezTo>
                    <a:cubicBezTo>
                      <a:pt x="0" y="193053"/>
                      <a:pt x="37427" y="155595"/>
                      <a:pt x="89248" y="155595"/>
                    </a:cubicBezTo>
                    <a:cubicBezTo>
                      <a:pt x="112639" y="155595"/>
                      <a:pt x="131713" y="164959"/>
                      <a:pt x="150426" y="179006"/>
                    </a:cubicBezTo>
                    <a:cubicBezTo>
                      <a:pt x="150426" y="179006"/>
                      <a:pt x="150426" y="179006"/>
                      <a:pt x="277460" y="108412"/>
                    </a:cubicBezTo>
                    <a:cubicBezTo>
                      <a:pt x="272782" y="99047"/>
                      <a:pt x="272782" y="94365"/>
                      <a:pt x="272782" y="85001"/>
                    </a:cubicBezTo>
                    <a:cubicBezTo>
                      <a:pt x="272782" y="37818"/>
                      <a:pt x="310208" y="0"/>
                      <a:pt x="35735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endParaRPr lang="en-US" dirty="0"/>
              </a:p>
            </p:txBody>
          </p:sp>
          <p:sp>
            <p:nvSpPr>
              <p:cNvPr id="45" name="Forma libre 44">
                <a:extLst>
                  <a:ext uri="{FF2B5EF4-FFF2-40B4-BE49-F238E27FC236}">
                    <a16:creationId xmlns:a16="http://schemas.microsoft.com/office/drawing/2014/main" xmlns="" id="{CF9D0CF6-A753-C145-AC97-BCCB81D7800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1820318">
                <a:off x="10467400" y="848948"/>
                <a:ext cx="644254" cy="766404"/>
              </a:xfrm>
              <a:custGeom>
                <a:avLst/>
                <a:gdLst>
                  <a:gd name="connsiteX0" fmla="*/ 322127 w 644254"/>
                  <a:gd name="connsiteY0" fmla="*/ 535871 h 766404"/>
                  <a:gd name="connsiteX1" fmla="*/ 246810 w 644254"/>
                  <a:gd name="connsiteY1" fmla="*/ 578309 h 766404"/>
                  <a:gd name="connsiteX2" fmla="*/ 322127 w 644254"/>
                  <a:gd name="connsiteY2" fmla="*/ 729000 h 766404"/>
                  <a:gd name="connsiteX3" fmla="*/ 397444 w 644254"/>
                  <a:gd name="connsiteY3" fmla="*/ 578309 h 766404"/>
                  <a:gd name="connsiteX4" fmla="*/ 322127 w 644254"/>
                  <a:gd name="connsiteY4" fmla="*/ 535871 h 766404"/>
                  <a:gd name="connsiteX5" fmla="*/ 411859 w 644254"/>
                  <a:gd name="connsiteY5" fmla="*/ 479407 h 766404"/>
                  <a:gd name="connsiteX6" fmla="*/ 397444 w 644254"/>
                  <a:gd name="connsiteY6" fmla="*/ 489117 h 766404"/>
                  <a:gd name="connsiteX7" fmla="*/ 359966 w 644254"/>
                  <a:gd name="connsiteY7" fmla="*/ 517170 h 766404"/>
                  <a:gd name="connsiteX8" fmla="*/ 402129 w 644254"/>
                  <a:gd name="connsiteY8" fmla="*/ 540906 h 766404"/>
                  <a:gd name="connsiteX9" fmla="*/ 411859 w 644254"/>
                  <a:gd name="connsiteY9" fmla="*/ 479407 h 766404"/>
                  <a:gd name="connsiteX10" fmla="*/ 232396 w 644254"/>
                  <a:gd name="connsiteY10" fmla="*/ 479407 h 766404"/>
                  <a:gd name="connsiteX11" fmla="*/ 242126 w 644254"/>
                  <a:gd name="connsiteY11" fmla="*/ 540906 h 766404"/>
                  <a:gd name="connsiteX12" fmla="*/ 288973 w 644254"/>
                  <a:gd name="connsiteY12" fmla="*/ 517170 h 766404"/>
                  <a:gd name="connsiteX13" fmla="*/ 246810 w 644254"/>
                  <a:gd name="connsiteY13" fmla="*/ 489117 h 766404"/>
                  <a:gd name="connsiteX14" fmla="*/ 232396 w 644254"/>
                  <a:gd name="connsiteY14" fmla="*/ 479407 h 766404"/>
                  <a:gd name="connsiteX15" fmla="*/ 496546 w 644254"/>
                  <a:gd name="connsiteY15" fmla="*/ 409276 h 766404"/>
                  <a:gd name="connsiteX16" fmla="*/ 449337 w 644254"/>
                  <a:gd name="connsiteY16" fmla="*/ 446679 h 766404"/>
                  <a:gd name="connsiteX17" fmla="*/ 439968 w 644254"/>
                  <a:gd name="connsiteY17" fmla="*/ 559608 h 766404"/>
                  <a:gd name="connsiteX18" fmla="*/ 491861 w 644254"/>
                  <a:gd name="connsiteY18" fmla="*/ 578309 h 766404"/>
                  <a:gd name="connsiteX19" fmla="*/ 605017 w 644254"/>
                  <a:gd name="connsiteY19" fmla="*/ 582985 h 766404"/>
                  <a:gd name="connsiteX20" fmla="*/ 496546 w 644254"/>
                  <a:gd name="connsiteY20" fmla="*/ 409276 h 766404"/>
                  <a:gd name="connsiteX21" fmla="*/ 147709 w 644254"/>
                  <a:gd name="connsiteY21" fmla="*/ 409276 h 766404"/>
                  <a:gd name="connsiteX22" fmla="*/ 43923 w 644254"/>
                  <a:gd name="connsiteY22" fmla="*/ 582985 h 766404"/>
                  <a:gd name="connsiteX23" fmla="*/ 204287 w 644254"/>
                  <a:gd name="connsiteY23" fmla="*/ 559608 h 766404"/>
                  <a:gd name="connsiteX24" fmla="*/ 194917 w 644254"/>
                  <a:gd name="connsiteY24" fmla="*/ 446679 h 766404"/>
                  <a:gd name="connsiteX25" fmla="*/ 147709 w 644254"/>
                  <a:gd name="connsiteY25" fmla="*/ 409276 h 766404"/>
                  <a:gd name="connsiteX26" fmla="*/ 454022 w 644254"/>
                  <a:gd name="connsiteY26" fmla="*/ 366838 h 766404"/>
                  <a:gd name="connsiteX27" fmla="*/ 454022 w 644254"/>
                  <a:gd name="connsiteY27" fmla="*/ 385540 h 766404"/>
                  <a:gd name="connsiteX28" fmla="*/ 454022 w 644254"/>
                  <a:gd name="connsiteY28" fmla="*/ 399566 h 766404"/>
                  <a:gd name="connsiteX29" fmla="*/ 468077 w 644254"/>
                  <a:gd name="connsiteY29" fmla="*/ 380864 h 766404"/>
                  <a:gd name="connsiteX30" fmla="*/ 454022 w 644254"/>
                  <a:gd name="connsiteY30" fmla="*/ 366838 h 766404"/>
                  <a:gd name="connsiteX31" fmla="*/ 194917 w 644254"/>
                  <a:gd name="connsiteY31" fmla="*/ 366838 h 766404"/>
                  <a:gd name="connsiteX32" fmla="*/ 175818 w 644254"/>
                  <a:gd name="connsiteY32" fmla="*/ 380864 h 766404"/>
                  <a:gd name="connsiteX33" fmla="*/ 194917 w 644254"/>
                  <a:gd name="connsiteY33" fmla="*/ 399566 h 766404"/>
                  <a:gd name="connsiteX34" fmla="*/ 194917 w 644254"/>
                  <a:gd name="connsiteY34" fmla="*/ 385540 h 766404"/>
                  <a:gd name="connsiteX35" fmla="*/ 194917 w 644254"/>
                  <a:gd name="connsiteY35" fmla="*/ 366838 h 766404"/>
                  <a:gd name="connsiteX36" fmla="*/ 321979 w 644254"/>
                  <a:gd name="connsiteY36" fmla="*/ 358775 h 766404"/>
                  <a:gd name="connsiteX37" fmla="*/ 350521 w 644254"/>
                  <a:gd name="connsiteY37" fmla="*/ 386956 h 766404"/>
                  <a:gd name="connsiteX38" fmla="*/ 321979 w 644254"/>
                  <a:gd name="connsiteY38" fmla="*/ 410802 h 766404"/>
                  <a:gd name="connsiteX39" fmla="*/ 298495 w 644254"/>
                  <a:gd name="connsiteY39" fmla="*/ 386956 h 766404"/>
                  <a:gd name="connsiteX40" fmla="*/ 321979 w 644254"/>
                  <a:gd name="connsiteY40" fmla="*/ 358775 h 766404"/>
                  <a:gd name="connsiteX41" fmla="*/ 322127 w 644254"/>
                  <a:gd name="connsiteY41" fmla="*/ 272611 h 766404"/>
                  <a:gd name="connsiteX42" fmla="*/ 270234 w 644254"/>
                  <a:gd name="connsiteY42" fmla="*/ 310374 h 766404"/>
                  <a:gd name="connsiteX43" fmla="*/ 232396 w 644254"/>
                  <a:gd name="connsiteY43" fmla="*/ 338426 h 766404"/>
                  <a:gd name="connsiteX44" fmla="*/ 232396 w 644254"/>
                  <a:gd name="connsiteY44" fmla="*/ 385540 h 766404"/>
                  <a:gd name="connsiteX45" fmla="*/ 232396 w 644254"/>
                  <a:gd name="connsiteY45" fmla="*/ 427978 h 766404"/>
                  <a:gd name="connsiteX46" fmla="*/ 270234 w 644254"/>
                  <a:gd name="connsiteY46" fmla="*/ 456030 h 766404"/>
                  <a:gd name="connsiteX47" fmla="*/ 322127 w 644254"/>
                  <a:gd name="connsiteY47" fmla="*/ 493793 h 766404"/>
                  <a:gd name="connsiteX48" fmla="*/ 378705 w 644254"/>
                  <a:gd name="connsiteY48" fmla="*/ 456030 h 766404"/>
                  <a:gd name="connsiteX49" fmla="*/ 416544 w 644254"/>
                  <a:gd name="connsiteY49" fmla="*/ 427978 h 766404"/>
                  <a:gd name="connsiteX50" fmla="*/ 416544 w 644254"/>
                  <a:gd name="connsiteY50" fmla="*/ 385540 h 766404"/>
                  <a:gd name="connsiteX51" fmla="*/ 416544 w 644254"/>
                  <a:gd name="connsiteY51" fmla="*/ 338426 h 766404"/>
                  <a:gd name="connsiteX52" fmla="*/ 378705 w 644254"/>
                  <a:gd name="connsiteY52" fmla="*/ 310374 h 766404"/>
                  <a:gd name="connsiteX53" fmla="*/ 322127 w 644254"/>
                  <a:gd name="connsiteY53" fmla="*/ 272611 h 766404"/>
                  <a:gd name="connsiteX54" fmla="*/ 402129 w 644254"/>
                  <a:gd name="connsiteY54" fmla="*/ 225497 h 766404"/>
                  <a:gd name="connsiteX55" fmla="*/ 359966 w 644254"/>
                  <a:gd name="connsiteY55" fmla="*/ 249234 h 766404"/>
                  <a:gd name="connsiteX56" fmla="*/ 397444 w 644254"/>
                  <a:gd name="connsiteY56" fmla="*/ 277286 h 766404"/>
                  <a:gd name="connsiteX57" fmla="*/ 411859 w 644254"/>
                  <a:gd name="connsiteY57" fmla="*/ 286637 h 766404"/>
                  <a:gd name="connsiteX58" fmla="*/ 402129 w 644254"/>
                  <a:gd name="connsiteY58" fmla="*/ 225497 h 766404"/>
                  <a:gd name="connsiteX59" fmla="*/ 242126 w 644254"/>
                  <a:gd name="connsiteY59" fmla="*/ 225497 h 766404"/>
                  <a:gd name="connsiteX60" fmla="*/ 237441 w 644254"/>
                  <a:gd name="connsiteY60" fmla="*/ 286637 h 766404"/>
                  <a:gd name="connsiteX61" fmla="*/ 246810 w 644254"/>
                  <a:gd name="connsiteY61" fmla="*/ 277286 h 766404"/>
                  <a:gd name="connsiteX62" fmla="*/ 288973 w 644254"/>
                  <a:gd name="connsiteY62" fmla="*/ 249234 h 766404"/>
                  <a:gd name="connsiteX63" fmla="*/ 242126 w 644254"/>
                  <a:gd name="connsiteY63" fmla="*/ 225497 h 766404"/>
                  <a:gd name="connsiteX64" fmla="*/ 571863 w 644254"/>
                  <a:gd name="connsiteY64" fmla="*/ 173709 h 766404"/>
                  <a:gd name="connsiteX65" fmla="*/ 491861 w 644254"/>
                  <a:gd name="connsiteY65" fmla="*/ 188094 h 766404"/>
                  <a:gd name="connsiteX66" fmla="*/ 439968 w 644254"/>
                  <a:gd name="connsiteY66" fmla="*/ 206796 h 766404"/>
                  <a:gd name="connsiteX67" fmla="*/ 449337 w 644254"/>
                  <a:gd name="connsiteY67" fmla="*/ 319724 h 766404"/>
                  <a:gd name="connsiteX68" fmla="*/ 496546 w 644254"/>
                  <a:gd name="connsiteY68" fmla="*/ 357487 h 766404"/>
                  <a:gd name="connsiteX69" fmla="*/ 562493 w 644254"/>
                  <a:gd name="connsiteY69" fmla="*/ 286637 h 766404"/>
                  <a:gd name="connsiteX70" fmla="*/ 605017 w 644254"/>
                  <a:gd name="connsiteY70" fmla="*/ 183419 h 766404"/>
                  <a:gd name="connsiteX71" fmla="*/ 571863 w 644254"/>
                  <a:gd name="connsiteY71" fmla="*/ 173709 h 766404"/>
                  <a:gd name="connsiteX72" fmla="*/ 77077 w 644254"/>
                  <a:gd name="connsiteY72" fmla="*/ 173709 h 766404"/>
                  <a:gd name="connsiteX73" fmla="*/ 43923 w 644254"/>
                  <a:gd name="connsiteY73" fmla="*/ 183419 h 766404"/>
                  <a:gd name="connsiteX74" fmla="*/ 81762 w 644254"/>
                  <a:gd name="connsiteY74" fmla="*/ 286637 h 766404"/>
                  <a:gd name="connsiteX75" fmla="*/ 147709 w 644254"/>
                  <a:gd name="connsiteY75" fmla="*/ 357487 h 766404"/>
                  <a:gd name="connsiteX76" fmla="*/ 194917 w 644254"/>
                  <a:gd name="connsiteY76" fmla="*/ 319724 h 766404"/>
                  <a:gd name="connsiteX77" fmla="*/ 208972 w 644254"/>
                  <a:gd name="connsiteY77" fmla="*/ 206796 h 766404"/>
                  <a:gd name="connsiteX78" fmla="*/ 77077 w 644254"/>
                  <a:gd name="connsiteY78" fmla="*/ 173709 h 766404"/>
                  <a:gd name="connsiteX79" fmla="*/ 322127 w 644254"/>
                  <a:gd name="connsiteY79" fmla="*/ 37403 h 766404"/>
                  <a:gd name="connsiteX80" fmla="*/ 246810 w 644254"/>
                  <a:gd name="connsiteY80" fmla="*/ 188094 h 766404"/>
                  <a:gd name="connsiteX81" fmla="*/ 322127 w 644254"/>
                  <a:gd name="connsiteY81" fmla="*/ 230173 h 766404"/>
                  <a:gd name="connsiteX82" fmla="*/ 397444 w 644254"/>
                  <a:gd name="connsiteY82" fmla="*/ 188094 h 766404"/>
                  <a:gd name="connsiteX83" fmla="*/ 322127 w 644254"/>
                  <a:gd name="connsiteY83" fmla="*/ 37403 h 766404"/>
                  <a:gd name="connsiteX84" fmla="*/ 322127 w 644254"/>
                  <a:gd name="connsiteY84" fmla="*/ 0 h 766404"/>
                  <a:gd name="connsiteX85" fmla="*/ 421229 w 644254"/>
                  <a:gd name="connsiteY85" fmla="*/ 122279 h 766404"/>
                  <a:gd name="connsiteX86" fmla="*/ 430598 w 644254"/>
                  <a:gd name="connsiteY86" fmla="*/ 169393 h 766404"/>
                  <a:gd name="connsiteX87" fmla="*/ 482491 w 644254"/>
                  <a:gd name="connsiteY87" fmla="*/ 150332 h 766404"/>
                  <a:gd name="connsiteX88" fmla="*/ 633125 w 644254"/>
                  <a:gd name="connsiteY88" fmla="*/ 159682 h 766404"/>
                  <a:gd name="connsiteX89" fmla="*/ 590602 w 644254"/>
                  <a:gd name="connsiteY89" fmla="*/ 310374 h 766404"/>
                  <a:gd name="connsiteX90" fmla="*/ 524654 w 644254"/>
                  <a:gd name="connsiteY90" fmla="*/ 380864 h 766404"/>
                  <a:gd name="connsiteX91" fmla="*/ 590602 w 644254"/>
                  <a:gd name="connsiteY91" fmla="*/ 456030 h 766404"/>
                  <a:gd name="connsiteX92" fmla="*/ 633125 w 644254"/>
                  <a:gd name="connsiteY92" fmla="*/ 606721 h 766404"/>
                  <a:gd name="connsiteX93" fmla="*/ 571863 w 644254"/>
                  <a:gd name="connsiteY93" fmla="*/ 630098 h 766404"/>
                  <a:gd name="connsiteX94" fmla="*/ 482491 w 644254"/>
                  <a:gd name="connsiteY94" fmla="*/ 616072 h 766404"/>
                  <a:gd name="connsiteX95" fmla="*/ 430598 w 644254"/>
                  <a:gd name="connsiteY95" fmla="*/ 597370 h 766404"/>
                  <a:gd name="connsiteX96" fmla="*/ 421229 w 644254"/>
                  <a:gd name="connsiteY96" fmla="*/ 644124 h 766404"/>
                  <a:gd name="connsiteX97" fmla="*/ 322127 w 644254"/>
                  <a:gd name="connsiteY97" fmla="*/ 766404 h 766404"/>
                  <a:gd name="connsiteX98" fmla="*/ 227711 w 644254"/>
                  <a:gd name="connsiteY98" fmla="*/ 644124 h 766404"/>
                  <a:gd name="connsiteX99" fmla="*/ 213656 w 644254"/>
                  <a:gd name="connsiteY99" fmla="*/ 597370 h 766404"/>
                  <a:gd name="connsiteX100" fmla="*/ 166809 w 644254"/>
                  <a:gd name="connsiteY100" fmla="*/ 616072 h 766404"/>
                  <a:gd name="connsiteX101" fmla="*/ 77077 w 644254"/>
                  <a:gd name="connsiteY101" fmla="*/ 630098 h 766404"/>
                  <a:gd name="connsiteX102" fmla="*/ 11129 w 644254"/>
                  <a:gd name="connsiteY102" fmla="*/ 606721 h 766404"/>
                  <a:gd name="connsiteX103" fmla="*/ 53653 w 644254"/>
                  <a:gd name="connsiteY103" fmla="*/ 456030 h 766404"/>
                  <a:gd name="connsiteX104" fmla="*/ 119600 w 644254"/>
                  <a:gd name="connsiteY104" fmla="*/ 380864 h 766404"/>
                  <a:gd name="connsiteX105" fmla="*/ 53653 w 644254"/>
                  <a:gd name="connsiteY105" fmla="*/ 310374 h 766404"/>
                  <a:gd name="connsiteX106" fmla="*/ 11129 w 644254"/>
                  <a:gd name="connsiteY106" fmla="*/ 159682 h 766404"/>
                  <a:gd name="connsiteX107" fmla="*/ 166809 w 644254"/>
                  <a:gd name="connsiteY107" fmla="*/ 150332 h 766404"/>
                  <a:gd name="connsiteX108" fmla="*/ 213656 w 644254"/>
                  <a:gd name="connsiteY108" fmla="*/ 169393 h 766404"/>
                  <a:gd name="connsiteX109" fmla="*/ 227711 w 644254"/>
                  <a:gd name="connsiteY109" fmla="*/ 122279 h 766404"/>
                  <a:gd name="connsiteX110" fmla="*/ 322127 w 644254"/>
                  <a:gd name="connsiteY110" fmla="*/ 0 h 76640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</a:cxnLst>
                <a:rect l="l" t="t" r="r" b="b"/>
                <a:pathLst>
                  <a:path w="644254" h="766404">
                    <a:moveTo>
                      <a:pt x="322127" y="535871"/>
                    </a:moveTo>
                    <a:cubicBezTo>
                      <a:pt x="298703" y="554932"/>
                      <a:pt x="274919" y="568958"/>
                      <a:pt x="246810" y="578309"/>
                    </a:cubicBezTo>
                    <a:cubicBezTo>
                      <a:pt x="265549" y="672536"/>
                      <a:pt x="298703" y="729000"/>
                      <a:pt x="322127" y="729000"/>
                    </a:cubicBezTo>
                    <a:cubicBezTo>
                      <a:pt x="345551" y="729000"/>
                      <a:pt x="378705" y="672536"/>
                      <a:pt x="397444" y="578309"/>
                    </a:cubicBezTo>
                    <a:cubicBezTo>
                      <a:pt x="374020" y="568958"/>
                      <a:pt x="350596" y="554932"/>
                      <a:pt x="322127" y="535871"/>
                    </a:cubicBezTo>
                    <a:close/>
                    <a:moveTo>
                      <a:pt x="411859" y="479407"/>
                    </a:moveTo>
                    <a:cubicBezTo>
                      <a:pt x="407174" y="484442"/>
                      <a:pt x="402129" y="484442"/>
                      <a:pt x="397444" y="489117"/>
                    </a:cubicBezTo>
                    <a:cubicBezTo>
                      <a:pt x="383390" y="498468"/>
                      <a:pt x="374020" y="507819"/>
                      <a:pt x="359966" y="517170"/>
                    </a:cubicBezTo>
                    <a:cubicBezTo>
                      <a:pt x="374020" y="526520"/>
                      <a:pt x="388075" y="531196"/>
                      <a:pt x="402129" y="540906"/>
                    </a:cubicBezTo>
                    <a:cubicBezTo>
                      <a:pt x="407174" y="521845"/>
                      <a:pt x="411859" y="498468"/>
                      <a:pt x="411859" y="479407"/>
                    </a:cubicBezTo>
                    <a:close/>
                    <a:moveTo>
                      <a:pt x="232396" y="479407"/>
                    </a:moveTo>
                    <a:cubicBezTo>
                      <a:pt x="237441" y="503143"/>
                      <a:pt x="237441" y="521845"/>
                      <a:pt x="242126" y="540906"/>
                    </a:cubicBezTo>
                    <a:cubicBezTo>
                      <a:pt x="256180" y="531196"/>
                      <a:pt x="270234" y="526520"/>
                      <a:pt x="288973" y="517170"/>
                    </a:cubicBezTo>
                    <a:cubicBezTo>
                      <a:pt x="274919" y="507819"/>
                      <a:pt x="260865" y="498468"/>
                      <a:pt x="246810" y="489117"/>
                    </a:cubicBezTo>
                    <a:cubicBezTo>
                      <a:pt x="242126" y="484442"/>
                      <a:pt x="237441" y="484442"/>
                      <a:pt x="232396" y="479407"/>
                    </a:cubicBezTo>
                    <a:close/>
                    <a:moveTo>
                      <a:pt x="496546" y="409276"/>
                    </a:moveTo>
                    <a:cubicBezTo>
                      <a:pt x="482491" y="422943"/>
                      <a:pt x="468077" y="437328"/>
                      <a:pt x="449337" y="446679"/>
                    </a:cubicBezTo>
                    <a:cubicBezTo>
                      <a:pt x="449337" y="489117"/>
                      <a:pt x="444653" y="521845"/>
                      <a:pt x="439968" y="559608"/>
                    </a:cubicBezTo>
                    <a:cubicBezTo>
                      <a:pt x="458707" y="564283"/>
                      <a:pt x="477446" y="573634"/>
                      <a:pt x="491861" y="578309"/>
                    </a:cubicBezTo>
                    <a:cubicBezTo>
                      <a:pt x="562493" y="602046"/>
                      <a:pt x="595647" y="597370"/>
                      <a:pt x="605017" y="582985"/>
                    </a:cubicBezTo>
                    <a:cubicBezTo>
                      <a:pt x="619071" y="559608"/>
                      <a:pt x="585917" y="493793"/>
                      <a:pt x="496546" y="409276"/>
                    </a:cubicBezTo>
                    <a:close/>
                    <a:moveTo>
                      <a:pt x="147709" y="409276"/>
                    </a:moveTo>
                    <a:cubicBezTo>
                      <a:pt x="63022" y="493793"/>
                      <a:pt x="25184" y="559608"/>
                      <a:pt x="43923" y="582985"/>
                    </a:cubicBezTo>
                    <a:cubicBezTo>
                      <a:pt x="58338" y="602046"/>
                      <a:pt x="119600" y="597370"/>
                      <a:pt x="204287" y="559608"/>
                    </a:cubicBezTo>
                    <a:cubicBezTo>
                      <a:pt x="199602" y="521845"/>
                      <a:pt x="194917" y="489117"/>
                      <a:pt x="194917" y="446679"/>
                    </a:cubicBezTo>
                    <a:cubicBezTo>
                      <a:pt x="180863" y="437328"/>
                      <a:pt x="162124" y="422943"/>
                      <a:pt x="147709" y="409276"/>
                    </a:cubicBezTo>
                    <a:close/>
                    <a:moveTo>
                      <a:pt x="454022" y="366838"/>
                    </a:moveTo>
                    <a:cubicBezTo>
                      <a:pt x="454022" y="371513"/>
                      <a:pt x="454022" y="376189"/>
                      <a:pt x="454022" y="385540"/>
                    </a:cubicBezTo>
                    <a:cubicBezTo>
                      <a:pt x="454022" y="390215"/>
                      <a:pt x="454022" y="394890"/>
                      <a:pt x="454022" y="399566"/>
                    </a:cubicBezTo>
                    <a:cubicBezTo>
                      <a:pt x="458707" y="394890"/>
                      <a:pt x="463752" y="390215"/>
                      <a:pt x="468077" y="380864"/>
                    </a:cubicBezTo>
                    <a:cubicBezTo>
                      <a:pt x="463752" y="376189"/>
                      <a:pt x="458707" y="371513"/>
                      <a:pt x="454022" y="366838"/>
                    </a:cubicBezTo>
                    <a:close/>
                    <a:moveTo>
                      <a:pt x="194917" y="366838"/>
                    </a:moveTo>
                    <a:cubicBezTo>
                      <a:pt x="185548" y="371513"/>
                      <a:pt x="180863" y="376189"/>
                      <a:pt x="175818" y="380864"/>
                    </a:cubicBezTo>
                    <a:cubicBezTo>
                      <a:pt x="180863" y="390215"/>
                      <a:pt x="185548" y="394890"/>
                      <a:pt x="194917" y="399566"/>
                    </a:cubicBezTo>
                    <a:cubicBezTo>
                      <a:pt x="194917" y="394890"/>
                      <a:pt x="194917" y="390215"/>
                      <a:pt x="194917" y="385540"/>
                    </a:cubicBezTo>
                    <a:cubicBezTo>
                      <a:pt x="194917" y="376189"/>
                      <a:pt x="194917" y="371513"/>
                      <a:pt x="194917" y="366838"/>
                    </a:cubicBezTo>
                    <a:close/>
                    <a:moveTo>
                      <a:pt x="321979" y="358775"/>
                    </a:moveTo>
                    <a:cubicBezTo>
                      <a:pt x="336069" y="358775"/>
                      <a:pt x="350521" y="372866"/>
                      <a:pt x="350521" y="386956"/>
                    </a:cubicBezTo>
                    <a:cubicBezTo>
                      <a:pt x="350521" y="401047"/>
                      <a:pt x="336069" y="410802"/>
                      <a:pt x="321979" y="410802"/>
                    </a:cubicBezTo>
                    <a:cubicBezTo>
                      <a:pt x="307889" y="410802"/>
                      <a:pt x="298495" y="401047"/>
                      <a:pt x="298495" y="386956"/>
                    </a:cubicBezTo>
                    <a:cubicBezTo>
                      <a:pt x="298495" y="372866"/>
                      <a:pt x="307889" y="358775"/>
                      <a:pt x="321979" y="358775"/>
                    </a:cubicBezTo>
                    <a:close/>
                    <a:moveTo>
                      <a:pt x="322127" y="272611"/>
                    </a:moveTo>
                    <a:cubicBezTo>
                      <a:pt x="303388" y="281962"/>
                      <a:pt x="288973" y="296348"/>
                      <a:pt x="270234" y="310374"/>
                    </a:cubicBezTo>
                    <a:cubicBezTo>
                      <a:pt x="256180" y="319724"/>
                      <a:pt x="242126" y="329075"/>
                      <a:pt x="232396" y="338426"/>
                    </a:cubicBezTo>
                    <a:cubicBezTo>
                      <a:pt x="232396" y="352812"/>
                      <a:pt x="232396" y="366838"/>
                      <a:pt x="232396" y="385540"/>
                    </a:cubicBezTo>
                    <a:cubicBezTo>
                      <a:pt x="232396" y="399566"/>
                      <a:pt x="232396" y="413951"/>
                      <a:pt x="232396" y="427978"/>
                    </a:cubicBezTo>
                    <a:cubicBezTo>
                      <a:pt x="242126" y="437328"/>
                      <a:pt x="256180" y="446679"/>
                      <a:pt x="270234" y="456030"/>
                    </a:cubicBezTo>
                    <a:cubicBezTo>
                      <a:pt x="288973" y="470056"/>
                      <a:pt x="303388" y="484442"/>
                      <a:pt x="322127" y="493793"/>
                    </a:cubicBezTo>
                    <a:cubicBezTo>
                      <a:pt x="340866" y="484442"/>
                      <a:pt x="359966" y="470056"/>
                      <a:pt x="378705" y="456030"/>
                    </a:cubicBezTo>
                    <a:cubicBezTo>
                      <a:pt x="388075" y="446679"/>
                      <a:pt x="402129" y="437328"/>
                      <a:pt x="416544" y="427978"/>
                    </a:cubicBezTo>
                    <a:cubicBezTo>
                      <a:pt x="416544" y="413951"/>
                      <a:pt x="416544" y="399566"/>
                      <a:pt x="416544" y="385540"/>
                    </a:cubicBezTo>
                    <a:cubicBezTo>
                      <a:pt x="416544" y="366838"/>
                      <a:pt x="416544" y="352812"/>
                      <a:pt x="416544" y="338426"/>
                    </a:cubicBezTo>
                    <a:cubicBezTo>
                      <a:pt x="402129" y="329075"/>
                      <a:pt x="388075" y="319724"/>
                      <a:pt x="378705" y="310374"/>
                    </a:cubicBezTo>
                    <a:cubicBezTo>
                      <a:pt x="359966" y="296348"/>
                      <a:pt x="340866" y="281962"/>
                      <a:pt x="322127" y="272611"/>
                    </a:cubicBezTo>
                    <a:close/>
                    <a:moveTo>
                      <a:pt x="402129" y="225497"/>
                    </a:moveTo>
                    <a:cubicBezTo>
                      <a:pt x="388075" y="234848"/>
                      <a:pt x="374020" y="239883"/>
                      <a:pt x="359966" y="249234"/>
                    </a:cubicBezTo>
                    <a:cubicBezTo>
                      <a:pt x="374020" y="258585"/>
                      <a:pt x="383390" y="267936"/>
                      <a:pt x="397444" y="277286"/>
                    </a:cubicBezTo>
                    <a:cubicBezTo>
                      <a:pt x="402129" y="281962"/>
                      <a:pt x="407174" y="281962"/>
                      <a:pt x="411859" y="286637"/>
                    </a:cubicBezTo>
                    <a:cubicBezTo>
                      <a:pt x="407174" y="263260"/>
                      <a:pt x="407174" y="244559"/>
                      <a:pt x="402129" y="225497"/>
                    </a:cubicBezTo>
                    <a:close/>
                    <a:moveTo>
                      <a:pt x="242126" y="225497"/>
                    </a:moveTo>
                    <a:cubicBezTo>
                      <a:pt x="237441" y="244559"/>
                      <a:pt x="237441" y="263260"/>
                      <a:pt x="237441" y="286637"/>
                    </a:cubicBezTo>
                    <a:cubicBezTo>
                      <a:pt x="237441" y="281962"/>
                      <a:pt x="242126" y="281962"/>
                      <a:pt x="246810" y="277286"/>
                    </a:cubicBezTo>
                    <a:cubicBezTo>
                      <a:pt x="260865" y="267936"/>
                      <a:pt x="274919" y="258585"/>
                      <a:pt x="288973" y="249234"/>
                    </a:cubicBezTo>
                    <a:cubicBezTo>
                      <a:pt x="270234" y="239883"/>
                      <a:pt x="256180" y="234848"/>
                      <a:pt x="242126" y="225497"/>
                    </a:cubicBezTo>
                    <a:close/>
                    <a:moveTo>
                      <a:pt x="571863" y="173709"/>
                    </a:moveTo>
                    <a:cubicBezTo>
                      <a:pt x="553123" y="173709"/>
                      <a:pt x="524654" y="178384"/>
                      <a:pt x="491861" y="188094"/>
                    </a:cubicBezTo>
                    <a:cubicBezTo>
                      <a:pt x="477446" y="192770"/>
                      <a:pt x="458707" y="202121"/>
                      <a:pt x="439968" y="206796"/>
                    </a:cubicBezTo>
                    <a:cubicBezTo>
                      <a:pt x="444653" y="244559"/>
                      <a:pt x="449337" y="277286"/>
                      <a:pt x="449337" y="319724"/>
                    </a:cubicBezTo>
                    <a:cubicBezTo>
                      <a:pt x="468077" y="329075"/>
                      <a:pt x="482491" y="343101"/>
                      <a:pt x="496546" y="357487"/>
                    </a:cubicBezTo>
                    <a:cubicBezTo>
                      <a:pt x="524654" y="333751"/>
                      <a:pt x="543754" y="310374"/>
                      <a:pt x="562493" y="286637"/>
                    </a:cubicBezTo>
                    <a:cubicBezTo>
                      <a:pt x="605017" y="230173"/>
                      <a:pt x="614386" y="192770"/>
                      <a:pt x="605017" y="183419"/>
                    </a:cubicBezTo>
                    <a:cubicBezTo>
                      <a:pt x="600332" y="178384"/>
                      <a:pt x="585917" y="173709"/>
                      <a:pt x="571863" y="173709"/>
                    </a:cubicBezTo>
                    <a:close/>
                    <a:moveTo>
                      <a:pt x="77077" y="173709"/>
                    </a:moveTo>
                    <a:cubicBezTo>
                      <a:pt x="58338" y="173709"/>
                      <a:pt x="48968" y="173709"/>
                      <a:pt x="43923" y="183419"/>
                    </a:cubicBezTo>
                    <a:cubicBezTo>
                      <a:pt x="34553" y="192770"/>
                      <a:pt x="39238" y="230173"/>
                      <a:pt x="81762" y="286637"/>
                    </a:cubicBezTo>
                    <a:cubicBezTo>
                      <a:pt x="100501" y="310374"/>
                      <a:pt x="124285" y="333751"/>
                      <a:pt x="147709" y="357487"/>
                    </a:cubicBezTo>
                    <a:cubicBezTo>
                      <a:pt x="162124" y="343101"/>
                      <a:pt x="180863" y="329075"/>
                      <a:pt x="194917" y="319724"/>
                    </a:cubicBezTo>
                    <a:cubicBezTo>
                      <a:pt x="199602" y="277286"/>
                      <a:pt x="199602" y="244559"/>
                      <a:pt x="208972" y="206796"/>
                    </a:cubicBezTo>
                    <a:cubicBezTo>
                      <a:pt x="152394" y="183419"/>
                      <a:pt x="105546" y="173709"/>
                      <a:pt x="77077" y="173709"/>
                    </a:cubicBezTo>
                    <a:close/>
                    <a:moveTo>
                      <a:pt x="322127" y="37403"/>
                    </a:moveTo>
                    <a:cubicBezTo>
                      <a:pt x="298703" y="37403"/>
                      <a:pt x="265549" y="93867"/>
                      <a:pt x="246810" y="188094"/>
                    </a:cubicBezTo>
                    <a:cubicBezTo>
                      <a:pt x="274919" y="197445"/>
                      <a:pt x="298703" y="211471"/>
                      <a:pt x="322127" y="230173"/>
                    </a:cubicBezTo>
                    <a:cubicBezTo>
                      <a:pt x="350596" y="211471"/>
                      <a:pt x="374020" y="197445"/>
                      <a:pt x="397444" y="188094"/>
                    </a:cubicBezTo>
                    <a:cubicBezTo>
                      <a:pt x="378705" y="93867"/>
                      <a:pt x="345551" y="37403"/>
                      <a:pt x="322127" y="37403"/>
                    </a:cubicBezTo>
                    <a:close/>
                    <a:moveTo>
                      <a:pt x="322127" y="0"/>
                    </a:moveTo>
                    <a:cubicBezTo>
                      <a:pt x="364651" y="0"/>
                      <a:pt x="397444" y="42079"/>
                      <a:pt x="421229" y="122279"/>
                    </a:cubicBezTo>
                    <a:cubicBezTo>
                      <a:pt x="425913" y="136306"/>
                      <a:pt x="430598" y="155007"/>
                      <a:pt x="430598" y="169393"/>
                    </a:cubicBezTo>
                    <a:cubicBezTo>
                      <a:pt x="449337" y="164717"/>
                      <a:pt x="463752" y="155007"/>
                      <a:pt x="482491" y="150332"/>
                    </a:cubicBezTo>
                    <a:cubicBezTo>
                      <a:pt x="557808" y="126955"/>
                      <a:pt x="609701" y="126955"/>
                      <a:pt x="633125" y="159682"/>
                    </a:cubicBezTo>
                    <a:cubicBezTo>
                      <a:pt x="656910" y="192770"/>
                      <a:pt x="642495" y="244559"/>
                      <a:pt x="590602" y="310374"/>
                    </a:cubicBezTo>
                    <a:cubicBezTo>
                      <a:pt x="571863" y="333751"/>
                      <a:pt x="553123" y="357487"/>
                      <a:pt x="524654" y="380864"/>
                    </a:cubicBezTo>
                    <a:cubicBezTo>
                      <a:pt x="553123" y="409276"/>
                      <a:pt x="576547" y="432653"/>
                      <a:pt x="590602" y="456030"/>
                    </a:cubicBezTo>
                    <a:cubicBezTo>
                      <a:pt x="642495" y="521845"/>
                      <a:pt x="656910" y="573634"/>
                      <a:pt x="633125" y="606721"/>
                    </a:cubicBezTo>
                    <a:cubicBezTo>
                      <a:pt x="623756" y="620747"/>
                      <a:pt x="600332" y="630098"/>
                      <a:pt x="571863" y="630098"/>
                    </a:cubicBezTo>
                    <a:cubicBezTo>
                      <a:pt x="543754" y="630098"/>
                      <a:pt x="515285" y="625423"/>
                      <a:pt x="482491" y="616072"/>
                    </a:cubicBezTo>
                    <a:cubicBezTo>
                      <a:pt x="463752" y="606721"/>
                      <a:pt x="449337" y="602046"/>
                      <a:pt x="430598" y="597370"/>
                    </a:cubicBezTo>
                    <a:cubicBezTo>
                      <a:pt x="430598" y="611397"/>
                      <a:pt x="425913" y="630098"/>
                      <a:pt x="421229" y="644124"/>
                    </a:cubicBezTo>
                    <a:cubicBezTo>
                      <a:pt x="397444" y="723965"/>
                      <a:pt x="364651" y="766404"/>
                      <a:pt x="322127" y="766404"/>
                    </a:cubicBezTo>
                    <a:cubicBezTo>
                      <a:pt x="284289" y="766404"/>
                      <a:pt x="251495" y="723965"/>
                      <a:pt x="227711" y="644124"/>
                    </a:cubicBezTo>
                    <a:cubicBezTo>
                      <a:pt x="223026" y="630098"/>
                      <a:pt x="218341" y="611397"/>
                      <a:pt x="213656" y="597370"/>
                    </a:cubicBezTo>
                    <a:cubicBezTo>
                      <a:pt x="194917" y="602046"/>
                      <a:pt x="180863" y="606721"/>
                      <a:pt x="166809" y="616072"/>
                    </a:cubicBezTo>
                    <a:cubicBezTo>
                      <a:pt x="128970" y="625423"/>
                      <a:pt x="100501" y="630098"/>
                      <a:pt x="77077" y="630098"/>
                    </a:cubicBezTo>
                    <a:cubicBezTo>
                      <a:pt x="43923" y="630098"/>
                      <a:pt x="25184" y="620747"/>
                      <a:pt x="11129" y="606721"/>
                    </a:cubicBezTo>
                    <a:cubicBezTo>
                      <a:pt x="-12655" y="573634"/>
                      <a:pt x="1760" y="521845"/>
                      <a:pt x="53653" y="456030"/>
                    </a:cubicBezTo>
                    <a:cubicBezTo>
                      <a:pt x="72392" y="432653"/>
                      <a:pt x="95816" y="409276"/>
                      <a:pt x="119600" y="380864"/>
                    </a:cubicBezTo>
                    <a:cubicBezTo>
                      <a:pt x="95816" y="357487"/>
                      <a:pt x="72392" y="333751"/>
                      <a:pt x="53653" y="310374"/>
                    </a:cubicBezTo>
                    <a:cubicBezTo>
                      <a:pt x="1760" y="244559"/>
                      <a:pt x="-12655" y="192770"/>
                      <a:pt x="11129" y="159682"/>
                    </a:cubicBezTo>
                    <a:cubicBezTo>
                      <a:pt x="34553" y="126955"/>
                      <a:pt x="86446" y="126955"/>
                      <a:pt x="166809" y="150332"/>
                    </a:cubicBezTo>
                    <a:cubicBezTo>
                      <a:pt x="180863" y="159682"/>
                      <a:pt x="194917" y="164717"/>
                      <a:pt x="213656" y="169393"/>
                    </a:cubicBezTo>
                    <a:cubicBezTo>
                      <a:pt x="218341" y="155007"/>
                      <a:pt x="223026" y="136306"/>
                      <a:pt x="227711" y="122279"/>
                    </a:cubicBezTo>
                    <a:cubicBezTo>
                      <a:pt x="251495" y="42079"/>
                      <a:pt x="284289" y="0"/>
                      <a:pt x="322127" y="0"/>
                    </a:cubicBezTo>
                    <a:close/>
                  </a:path>
                </a:pathLst>
              </a:custGeom>
              <a:solidFill>
                <a:schemeClr val="bg1">
                  <a:alpha val="99000"/>
                </a:schemeClr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46" name="Freeform 50">
                <a:extLst>
                  <a:ext uri="{FF2B5EF4-FFF2-40B4-BE49-F238E27FC236}">
                    <a16:creationId xmlns:a16="http://schemas.microsoft.com/office/drawing/2014/main" xmlns="" id="{DD5D7722-3D16-CA4E-9E19-C8C36393624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20489363">
                <a:off x="4408569" y="979521"/>
                <a:ext cx="667663" cy="844127"/>
              </a:xfrm>
              <a:custGeom>
                <a:avLst/>
                <a:gdLst>
                  <a:gd name="T0" fmla="*/ 1504 w 2237"/>
                  <a:gd name="T1" fmla="*/ 654 h 2825"/>
                  <a:gd name="T2" fmla="*/ 1504 w 2237"/>
                  <a:gd name="T3" fmla="*/ 654 h 2825"/>
                  <a:gd name="T4" fmla="*/ 1504 w 2237"/>
                  <a:gd name="T5" fmla="*/ 235 h 2825"/>
                  <a:gd name="T6" fmla="*/ 1596 w 2237"/>
                  <a:gd name="T7" fmla="*/ 91 h 2825"/>
                  <a:gd name="T8" fmla="*/ 1596 w 2237"/>
                  <a:gd name="T9" fmla="*/ 26 h 2825"/>
                  <a:gd name="T10" fmla="*/ 1543 w 2237"/>
                  <a:gd name="T11" fmla="*/ 0 h 2825"/>
                  <a:gd name="T12" fmla="*/ 693 w 2237"/>
                  <a:gd name="T13" fmla="*/ 0 h 2825"/>
                  <a:gd name="T14" fmla="*/ 641 w 2237"/>
                  <a:gd name="T15" fmla="*/ 26 h 2825"/>
                  <a:gd name="T16" fmla="*/ 641 w 2237"/>
                  <a:gd name="T17" fmla="*/ 91 h 2825"/>
                  <a:gd name="T18" fmla="*/ 746 w 2237"/>
                  <a:gd name="T19" fmla="*/ 235 h 2825"/>
                  <a:gd name="T20" fmla="*/ 746 w 2237"/>
                  <a:gd name="T21" fmla="*/ 654 h 2825"/>
                  <a:gd name="T22" fmla="*/ 0 w 2237"/>
                  <a:gd name="T23" fmla="*/ 1700 h 2825"/>
                  <a:gd name="T24" fmla="*/ 66 w 2237"/>
                  <a:gd name="T25" fmla="*/ 2040 h 2825"/>
                  <a:gd name="T26" fmla="*/ 66 w 2237"/>
                  <a:gd name="T27" fmla="*/ 2053 h 2825"/>
                  <a:gd name="T28" fmla="*/ 1125 w 2237"/>
                  <a:gd name="T29" fmla="*/ 2824 h 2825"/>
                  <a:gd name="T30" fmla="*/ 2236 w 2237"/>
                  <a:gd name="T31" fmla="*/ 1700 h 2825"/>
                  <a:gd name="T32" fmla="*/ 1504 w 2237"/>
                  <a:gd name="T33" fmla="*/ 654 h 2825"/>
                  <a:gd name="T34" fmla="*/ 824 w 2237"/>
                  <a:gd name="T35" fmla="*/ 758 h 2825"/>
                  <a:gd name="T36" fmla="*/ 824 w 2237"/>
                  <a:gd name="T37" fmla="*/ 758 h 2825"/>
                  <a:gd name="T38" fmla="*/ 863 w 2237"/>
                  <a:gd name="T39" fmla="*/ 693 h 2825"/>
                  <a:gd name="T40" fmla="*/ 863 w 2237"/>
                  <a:gd name="T41" fmla="*/ 222 h 2825"/>
                  <a:gd name="T42" fmla="*/ 850 w 2237"/>
                  <a:gd name="T43" fmla="*/ 183 h 2825"/>
                  <a:gd name="T44" fmla="*/ 811 w 2237"/>
                  <a:gd name="T45" fmla="*/ 117 h 2825"/>
                  <a:gd name="T46" fmla="*/ 1439 w 2237"/>
                  <a:gd name="T47" fmla="*/ 117 h 2825"/>
                  <a:gd name="T48" fmla="*/ 1400 w 2237"/>
                  <a:gd name="T49" fmla="*/ 183 h 2825"/>
                  <a:gd name="T50" fmla="*/ 1386 w 2237"/>
                  <a:gd name="T51" fmla="*/ 222 h 2825"/>
                  <a:gd name="T52" fmla="*/ 1386 w 2237"/>
                  <a:gd name="T53" fmla="*/ 693 h 2825"/>
                  <a:gd name="T54" fmla="*/ 1426 w 2237"/>
                  <a:gd name="T55" fmla="*/ 758 h 2825"/>
                  <a:gd name="T56" fmla="*/ 1988 w 2237"/>
                  <a:gd name="T57" fmla="*/ 1203 h 2825"/>
                  <a:gd name="T58" fmla="*/ 262 w 2237"/>
                  <a:gd name="T59" fmla="*/ 1203 h 2825"/>
                  <a:gd name="T60" fmla="*/ 824 w 2237"/>
                  <a:gd name="T61" fmla="*/ 758 h 2825"/>
                  <a:gd name="T62" fmla="*/ 1125 w 2237"/>
                  <a:gd name="T63" fmla="*/ 2694 h 2825"/>
                  <a:gd name="T64" fmla="*/ 1125 w 2237"/>
                  <a:gd name="T65" fmla="*/ 2694 h 2825"/>
                  <a:gd name="T66" fmla="*/ 210 w 2237"/>
                  <a:gd name="T67" fmla="*/ 2092 h 2825"/>
                  <a:gd name="T68" fmla="*/ 406 w 2237"/>
                  <a:gd name="T69" fmla="*/ 2092 h 2825"/>
                  <a:gd name="T70" fmla="*/ 471 w 2237"/>
                  <a:gd name="T71" fmla="*/ 2027 h 2825"/>
                  <a:gd name="T72" fmla="*/ 406 w 2237"/>
                  <a:gd name="T73" fmla="*/ 1974 h 2825"/>
                  <a:gd name="T74" fmla="*/ 170 w 2237"/>
                  <a:gd name="T75" fmla="*/ 1974 h 2825"/>
                  <a:gd name="T76" fmla="*/ 131 w 2237"/>
                  <a:gd name="T77" fmla="*/ 1765 h 2825"/>
                  <a:gd name="T78" fmla="*/ 406 w 2237"/>
                  <a:gd name="T79" fmla="*/ 1765 h 2825"/>
                  <a:gd name="T80" fmla="*/ 471 w 2237"/>
                  <a:gd name="T81" fmla="*/ 1700 h 2825"/>
                  <a:gd name="T82" fmla="*/ 406 w 2237"/>
                  <a:gd name="T83" fmla="*/ 1647 h 2825"/>
                  <a:gd name="T84" fmla="*/ 131 w 2237"/>
                  <a:gd name="T85" fmla="*/ 1647 h 2825"/>
                  <a:gd name="T86" fmla="*/ 197 w 2237"/>
                  <a:gd name="T87" fmla="*/ 1320 h 2825"/>
                  <a:gd name="T88" fmla="*/ 2041 w 2237"/>
                  <a:gd name="T89" fmla="*/ 1320 h 2825"/>
                  <a:gd name="T90" fmla="*/ 2119 w 2237"/>
                  <a:gd name="T91" fmla="*/ 1700 h 2825"/>
                  <a:gd name="T92" fmla="*/ 1125 w 2237"/>
                  <a:gd name="T93" fmla="*/ 2694 h 28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2237" h="2825">
                    <a:moveTo>
                      <a:pt x="1504" y="654"/>
                    </a:moveTo>
                    <a:lnTo>
                      <a:pt x="1504" y="654"/>
                    </a:lnTo>
                    <a:cubicBezTo>
                      <a:pt x="1504" y="235"/>
                      <a:pt x="1504" y="235"/>
                      <a:pt x="1504" y="235"/>
                    </a:cubicBezTo>
                    <a:cubicBezTo>
                      <a:pt x="1596" y="91"/>
                      <a:pt x="1596" y="91"/>
                      <a:pt x="1596" y="91"/>
                    </a:cubicBezTo>
                    <a:cubicBezTo>
                      <a:pt x="1609" y="78"/>
                      <a:pt x="1609" y="52"/>
                      <a:pt x="1596" y="26"/>
                    </a:cubicBezTo>
                    <a:cubicBezTo>
                      <a:pt x="1596" y="13"/>
                      <a:pt x="1570" y="0"/>
                      <a:pt x="1543" y="0"/>
                    </a:cubicBezTo>
                    <a:cubicBezTo>
                      <a:pt x="693" y="0"/>
                      <a:pt x="693" y="0"/>
                      <a:pt x="693" y="0"/>
                    </a:cubicBezTo>
                    <a:cubicBezTo>
                      <a:pt x="680" y="0"/>
                      <a:pt x="654" y="13"/>
                      <a:pt x="641" y="26"/>
                    </a:cubicBezTo>
                    <a:cubicBezTo>
                      <a:pt x="628" y="52"/>
                      <a:pt x="641" y="78"/>
                      <a:pt x="641" y="91"/>
                    </a:cubicBezTo>
                    <a:cubicBezTo>
                      <a:pt x="746" y="235"/>
                      <a:pt x="746" y="235"/>
                      <a:pt x="746" y="235"/>
                    </a:cubicBezTo>
                    <a:cubicBezTo>
                      <a:pt x="746" y="654"/>
                      <a:pt x="746" y="654"/>
                      <a:pt x="746" y="654"/>
                    </a:cubicBezTo>
                    <a:cubicBezTo>
                      <a:pt x="301" y="811"/>
                      <a:pt x="0" y="1229"/>
                      <a:pt x="0" y="1700"/>
                    </a:cubicBezTo>
                    <a:cubicBezTo>
                      <a:pt x="0" y="1817"/>
                      <a:pt x="26" y="1935"/>
                      <a:pt x="66" y="2040"/>
                    </a:cubicBezTo>
                    <a:cubicBezTo>
                      <a:pt x="66" y="2053"/>
                      <a:pt x="66" y="2053"/>
                      <a:pt x="66" y="2053"/>
                    </a:cubicBezTo>
                    <a:cubicBezTo>
                      <a:pt x="210" y="2497"/>
                      <a:pt x="628" y="2824"/>
                      <a:pt x="1125" y="2824"/>
                    </a:cubicBezTo>
                    <a:cubicBezTo>
                      <a:pt x="1740" y="2824"/>
                      <a:pt x="2236" y="2314"/>
                      <a:pt x="2236" y="1700"/>
                    </a:cubicBezTo>
                    <a:cubicBezTo>
                      <a:pt x="2236" y="1229"/>
                      <a:pt x="1949" y="811"/>
                      <a:pt x="1504" y="654"/>
                    </a:cubicBezTo>
                    <a:close/>
                    <a:moveTo>
                      <a:pt x="824" y="758"/>
                    </a:moveTo>
                    <a:lnTo>
                      <a:pt x="824" y="758"/>
                    </a:lnTo>
                    <a:cubicBezTo>
                      <a:pt x="850" y="745"/>
                      <a:pt x="863" y="719"/>
                      <a:pt x="863" y="693"/>
                    </a:cubicBezTo>
                    <a:cubicBezTo>
                      <a:pt x="863" y="222"/>
                      <a:pt x="863" y="222"/>
                      <a:pt x="863" y="222"/>
                    </a:cubicBezTo>
                    <a:cubicBezTo>
                      <a:pt x="863" y="209"/>
                      <a:pt x="863" y="196"/>
                      <a:pt x="850" y="183"/>
                    </a:cubicBezTo>
                    <a:cubicBezTo>
                      <a:pt x="811" y="117"/>
                      <a:pt x="811" y="117"/>
                      <a:pt x="811" y="117"/>
                    </a:cubicBezTo>
                    <a:cubicBezTo>
                      <a:pt x="1439" y="117"/>
                      <a:pt x="1439" y="117"/>
                      <a:pt x="1439" y="117"/>
                    </a:cubicBezTo>
                    <a:cubicBezTo>
                      <a:pt x="1400" y="183"/>
                      <a:pt x="1400" y="183"/>
                      <a:pt x="1400" y="183"/>
                    </a:cubicBezTo>
                    <a:cubicBezTo>
                      <a:pt x="1386" y="196"/>
                      <a:pt x="1386" y="209"/>
                      <a:pt x="1386" y="222"/>
                    </a:cubicBezTo>
                    <a:cubicBezTo>
                      <a:pt x="1386" y="693"/>
                      <a:pt x="1386" y="693"/>
                      <a:pt x="1386" y="693"/>
                    </a:cubicBezTo>
                    <a:cubicBezTo>
                      <a:pt x="1386" y="719"/>
                      <a:pt x="1400" y="745"/>
                      <a:pt x="1426" y="758"/>
                    </a:cubicBezTo>
                    <a:cubicBezTo>
                      <a:pt x="1674" y="836"/>
                      <a:pt x="1857" y="993"/>
                      <a:pt x="1988" y="1203"/>
                    </a:cubicBezTo>
                    <a:cubicBezTo>
                      <a:pt x="262" y="1203"/>
                      <a:pt x="262" y="1203"/>
                      <a:pt x="262" y="1203"/>
                    </a:cubicBezTo>
                    <a:cubicBezTo>
                      <a:pt x="380" y="993"/>
                      <a:pt x="576" y="836"/>
                      <a:pt x="824" y="758"/>
                    </a:cubicBezTo>
                    <a:close/>
                    <a:moveTo>
                      <a:pt x="1125" y="2694"/>
                    </a:moveTo>
                    <a:lnTo>
                      <a:pt x="1125" y="2694"/>
                    </a:lnTo>
                    <a:cubicBezTo>
                      <a:pt x="720" y="2694"/>
                      <a:pt x="367" y="2445"/>
                      <a:pt x="210" y="2092"/>
                    </a:cubicBezTo>
                    <a:cubicBezTo>
                      <a:pt x="406" y="2092"/>
                      <a:pt x="406" y="2092"/>
                      <a:pt x="406" y="2092"/>
                    </a:cubicBezTo>
                    <a:cubicBezTo>
                      <a:pt x="445" y="2092"/>
                      <a:pt x="471" y="2066"/>
                      <a:pt x="471" y="2027"/>
                    </a:cubicBezTo>
                    <a:cubicBezTo>
                      <a:pt x="471" y="2000"/>
                      <a:pt x="445" y="1974"/>
                      <a:pt x="406" y="1974"/>
                    </a:cubicBezTo>
                    <a:cubicBezTo>
                      <a:pt x="170" y="1974"/>
                      <a:pt x="170" y="1974"/>
                      <a:pt x="170" y="1974"/>
                    </a:cubicBezTo>
                    <a:cubicBezTo>
                      <a:pt x="144" y="1909"/>
                      <a:pt x="131" y="1830"/>
                      <a:pt x="131" y="1765"/>
                    </a:cubicBezTo>
                    <a:cubicBezTo>
                      <a:pt x="406" y="1765"/>
                      <a:pt x="406" y="1765"/>
                      <a:pt x="406" y="1765"/>
                    </a:cubicBezTo>
                    <a:cubicBezTo>
                      <a:pt x="445" y="1765"/>
                      <a:pt x="471" y="1739"/>
                      <a:pt x="471" y="1700"/>
                    </a:cubicBezTo>
                    <a:cubicBezTo>
                      <a:pt x="471" y="1673"/>
                      <a:pt x="445" y="1647"/>
                      <a:pt x="406" y="1647"/>
                    </a:cubicBezTo>
                    <a:cubicBezTo>
                      <a:pt x="131" y="1647"/>
                      <a:pt x="131" y="1647"/>
                      <a:pt x="131" y="1647"/>
                    </a:cubicBezTo>
                    <a:cubicBezTo>
                      <a:pt x="131" y="1529"/>
                      <a:pt x="157" y="1425"/>
                      <a:pt x="197" y="1320"/>
                    </a:cubicBezTo>
                    <a:cubicBezTo>
                      <a:pt x="2041" y="1320"/>
                      <a:pt x="2041" y="1320"/>
                      <a:pt x="2041" y="1320"/>
                    </a:cubicBezTo>
                    <a:cubicBezTo>
                      <a:pt x="2093" y="1438"/>
                      <a:pt x="2119" y="1569"/>
                      <a:pt x="2119" y="1700"/>
                    </a:cubicBezTo>
                    <a:cubicBezTo>
                      <a:pt x="2119" y="2249"/>
                      <a:pt x="1674" y="2694"/>
                      <a:pt x="1125" y="269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7" name="Freeform 48">
                <a:extLst>
                  <a:ext uri="{FF2B5EF4-FFF2-40B4-BE49-F238E27FC236}">
                    <a16:creationId xmlns:a16="http://schemas.microsoft.com/office/drawing/2014/main" xmlns="" id="{67DB482E-3CF5-494E-ABAE-26F6979B17C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 rot="990215">
                <a:off x="3921547" y="5620034"/>
                <a:ext cx="272089" cy="730857"/>
              </a:xfrm>
              <a:custGeom>
                <a:avLst/>
                <a:gdLst>
                  <a:gd name="T0" fmla="*/ 967 w 982"/>
                  <a:gd name="T1" fmla="*/ 26 h 2642"/>
                  <a:gd name="T2" fmla="*/ 967 w 982"/>
                  <a:gd name="T3" fmla="*/ 26 h 2642"/>
                  <a:gd name="T4" fmla="*/ 915 w 982"/>
                  <a:gd name="T5" fmla="*/ 0 h 2642"/>
                  <a:gd name="T6" fmla="*/ 65 w 982"/>
                  <a:gd name="T7" fmla="*/ 0 h 2642"/>
                  <a:gd name="T8" fmla="*/ 13 w 982"/>
                  <a:gd name="T9" fmla="*/ 26 h 2642"/>
                  <a:gd name="T10" fmla="*/ 13 w 982"/>
                  <a:gd name="T11" fmla="*/ 91 h 2642"/>
                  <a:gd name="T12" fmla="*/ 105 w 982"/>
                  <a:gd name="T13" fmla="*/ 235 h 2642"/>
                  <a:gd name="T14" fmla="*/ 105 w 982"/>
                  <a:gd name="T15" fmla="*/ 2262 h 2642"/>
                  <a:gd name="T16" fmla="*/ 209 w 982"/>
                  <a:gd name="T17" fmla="*/ 2537 h 2642"/>
                  <a:gd name="T18" fmla="*/ 484 w 982"/>
                  <a:gd name="T19" fmla="*/ 2641 h 2642"/>
                  <a:gd name="T20" fmla="*/ 863 w 982"/>
                  <a:gd name="T21" fmla="*/ 2262 h 2642"/>
                  <a:gd name="T22" fmla="*/ 863 w 982"/>
                  <a:gd name="T23" fmla="*/ 235 h 2642"/>
                  <a:gd name="T24" fmla="*/ 967 w 982"/>
                  <a:gd name="T25" fmla="*/ 91 h 2642"/>
                  <a:gd name="T26" fmla="*/ 967 w 982"/>
                  <a:gd name="T27" fmla="*/ 26 h 2642"/>
                  <a:gd name="T28" fmla="*/ 798 w 982"/>
                  <a:gd name="T29" fmla="*/ 118 h 2642"/>
                  <a:gd name="T30" fmla="*/ 798 w 982"/>
                  <a:gd name="T31" fmla="*/ 118 h 2642"/>
                  <a:gd name="T32" fmla="*/ 758 w 982"/>
                  <a:gd name="T33" fmla="*/ 183 h 2642"/>
                  <a:gd name="T34" fmla="*/ 745 w 982"/>
                  <a:gd name="T35" fmla="*/ 209 h 2642"/>
                  <a:gd name="T36" fmla="*/ 745 w 982"/>
                  <a:gd name="T37" fmla="*/ 876 h 2642"/>
                  <a:gd name="T38" fmla="*/ 222 w 982"/>
                  <a:gd name="T39" fmla="*/ 876 h 2642"/>
                  <a:gd name="T40" fmla="*/ 222 w 982"/>
                  <a:gd name="T41" fmla="*/ 209 h 2642"/>
                  <a:gd name="T42" fmla="*/ 209 w 982"/>
                  <a:gd name="T43" fmla="*/ 183 h 2642"/>
                  <a:gd name="T44" fmla="*/ 170 w 982"/>
                  <a:gd name="T45" fmla="*/ 118 h 2642"/>
                  <a:gd name="T46" fmla="*/ 798 w 982"/>
                  <a:gd name="T47" fmla="*/ 118 h 2642"/>
                  <a:gd name="T48" fmla="*/ 484 w 982"/>
                  <a:gd name="T49" fmla="*/ 2524 h 2642"/>
                  <a:gd name="T50" fmla="*/ 484 w 982"/>
                  <a:gd name="T51" fmla="*/ 2524 h 2642"/>
                  <a:gd name="T52" fmla="*/ 301 w 982"/>
                  <a:gd name="T53" fmla="*/ 2445 h 2642"/>
                  <a:gd name="T54" fmla="*/ 222 w 982"/>
                  <a:gd name="T55" fmla="*/ 2262 h 2642"/>
                  <a:gd name="T56" fmla="*/ 222 w 982"/>
                  <a:gd name="T57" fmla="*/ 2105 h 2642"/>
                  <a:gd name="T58" fmla="*/ 379 w 982"/>
                  <a:gd name="T59" fmla="*/ 2105 h 2642"/>
                  <a:gd name="T60" fmla="*/ 444 w 982"/>
                  <a:gd name="T61" fmla="*/ 2040 h 2642"/>
                  <a:gd name="T62" fmla="*/ 379 w 982"/>
                  <a:gd name="T63" fmla="*/ 1988 h 2642"/>
                  <a:gd name="T64" fmla="*/ 222 w 982"/>
                  <a:gd name="T65" fmla="*/ 1988 h 2642"/>
                  <a:gd name="T66" fmla="*/ 222 w 982"/>
                  <a:gd name="T67" fmla="*/ 1804 h 2642"/>
                  <a:gd name="T68" fmla="*/ 379 w 982"/>
                  <a:gd name="T69" fmla="*/ 1804 h 2642"/>
                  <a:gd name="T70" fmla="*/ 444 w 982"/>
                  <a:gd name="T71" fmla="*/ 1739 h 2642"/>
                  <a:gd name="T72" fmla="*/ 379 w 982"/>
                  <a:gd name="T73" fmla="*/ 1674 h 2642"/>
                  <a:gd name="T74" fmla="*/ 222 w 982"/>
                  <a:gd name="T75" fmla="*/ 1674 h 2642"/>
                  <a:gd name="T76" fmla="*/ 222 w 982"/>
                  <a:gd name="T77" fmla="*/ 1491 h 2642"/>
                  <a:gd name="T78" fmla="*/ 379 w 982"/>
                  <a:gd name="T79" fmla="*/ 1491 h 2642"/>
                  <a:gd name="T80" fmla="*/ 444 w 982"/>
                  <a:gd name="T81" fmla="*/ 1438 h 2642"/>
                  <a:gd name="T82" fmla="*/ 379 w 982"/>
                  <a:gd name="T83" fmla="*/ 1373 h 2642"/>
                  <a:gd name="T84" fmla="*/ 222 w 982"/>
                  <a:gd name="T85" fmla="*/ 1373 h 2642"/>
                  <a:gd name="T86" fmla="*/ 222 w 982"/>
                  <a:gd name="T87" fmla="*/ 994 h 2642"/>
                  <a:gd name="T88" fmla="*/ 745 w 982"/>
                  <a:gd name="T89" fmla="*/ 994 h 2642"/>
                  <a:gd name="T90" fmla="*/ 745 w 982"/>
                  <a:gd name="T91" fmla="*/ 2262 h 2642"/>
                  <a:gd name="T92" fmla="*/ 484 w 982"/>
                  <a:gd name="T93" fmla="*/ 2524 h 26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982" h="2642">
                    <a:moveTo>
                      <a:pt x="967" y="26"/>
                    </a:moveTo>
                    <a:lnTo>
                      <a:pt x="967" y="26"/>
                    </a:lnTo>
                    <a:cubicBezTo>
                      <a:pt x="954" y="13"/>
                      <a:pt x="929" y="0"/>
                      <a:pt x="915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39" y="0"/>
                      <a:pt x="13" y="13"/>
                      <a:pt x="13" y="26"/>
                    </a:cubicBezTo>
                    <a:cubicBezTo>
                      <a:pt x="0" y="52"/>
                      <a:pt x="0" y="78"/>
                      <a:pt x="13" y="91"/>
                    </a:cubicBezTo>
                    <a:cubicBezTo>
                      <a:pt x="105" y="235"/>
                      <a:pt x="105" y="235"/>
                      <a:pt x="105" y="235"/>
                    </a:cubicBezTo>
                    <a:cubicBezTo>
                      <a:pt x="105" y="2262"/>
                      <a:pt x="105" y="2262"/>
                      <a:pt x="105" y="2262"/>
                    </a:cubicBezTo>
                    <a:cubicBezTo>
                      <a:pt x="105" y="2367"/>
                      <a:pt x="144" y="2458"/>
                      <a:pt x="209" y="2537"/>
                    </a:cubicBezTo>
                    <a:cubicBezTo>
                      <a:pt x="287" y="2602"/>
                      <a:pt x="379" y="2641"/>
                      <a:pt x="484" y="2641"/>
                    </a:cubicBezTo>
                    <a:cubicBezTo>
                      <a:pt x="693" y="2641"/>
                      <a:pt x="863" y="2471"/>
                      <a:pt x="863" y="2262"/>
                    </a:cubicBezTo>
                    <a:cubicBezTo>
                      <a:pt x="863" y="235"/>
                      <a:pt x="863" y="235"/>
                      <a:pt x="863" y="235"/>
                    </a:cubicBezTo>
                    <a:cubicBezTo>
                      <a:pt x="967" y="91"/>
                      <a:pt x="967" y="91"/>
                      <a:pt x="967" y="91"/>
                    </a:cubicBezTo>
                    <a:cubicBezTo>
                      <a:pt x="967" y="78"/>
                      <a:pt x="981" y="52"/>
                      <a:pt x="967" y="26"/>
                    </a:cubicBezTo>
                    <a:close/>
                    <a:moveTo>
                      <a:pt x="798" y="118"/>
                    </a:moveTo>
                    <a:lnTo>
                      <a:pt x="798" y="118"/>
                    </a:lnTo>
                    <a:cubicBezTo>
                      <a:pt x="758" y="183"/>
                      <a:pt x="758" y="183"/>
                      <a:pt x="758" y="183"/>
                    </a:cubicBezTo>
                    <a:cubicBezTo>
                      <a:pt x="745" y="196"/>
                      <a:pt x="745" y="196"/>
                      <a:pt x="745" y="209"/>
                    </a:cubicBezTo>
                    <a:cubicBezTo>
                      <a:pt x="745" y="876"/>
                      <a:pt x="745" y="876"/>
                      <a:pt x="745" y="876"/>
                    </a:cubicBezTo>
                    <a:cubicBezTo>
                      <a:pt x="222" y="876"/>
                      <a:pt x="222" y="876"/>
                      <a:pt x="222" y="876"/>
                    </a:cubicBezTo>
                    <a:cubicBezTo>
                      <a:pt x="222" y="209"/>
                      <a:pt x="222" y="209"/>
                      <a:pt x="222" y="209"/>
                    </a:cubicBezTo>
                    <a:cubicBezTo>
                      <a:pt x="222" y="196"/>
                      <a:pt x="222" y="196"/>
                      <a:pt x="209" y="183"/>
                    </a:cubicBezTo>
                    <a:cubicBezTo>
                      <a:pt x="170" y="118"/>
                      <a:pt x="170" y="118"/>
                      <a:pt x="170" y="118"/>
                    </a:cubicBezTo>
                    <a:lnTo>
                      <a:pt x="798" y="118"/>
                    </a:lnTo>
                    <a:close/>
                    <a:moveTo>
                      <a:pt x="484" y="2524"/>
                    </a:moveTo>
                    <a:lnTo>
                      <a:pt x="484" y="2524"/>
                    </a:lnTo>
                    <a:cubicBezTo>
                      <a:pt x="418" y="2524"/>
                      <a:pt x="353" y="2497"/>
                      <a:pt x="301" y="2445"/>
                    </a:cubicBezTo>
                    <a:cubicBezTo>
                      <a:pt x="248" y="2393"/>
                      <a:pt x="222" y="2327"/>
                      <a:pt x="222" y="2262"/>
                    </a:cubicBezTo>
                    <a:cubicBezTo>
                      <a:pt x="222" y="2105"/>
                      <a:pt x="222" y="2105"/>
                      <a:pt x="222" y="2105"/>
                    </a:cubicBezTo>
                    <a:cubicBezTo>
                      <a:pt x="379" y="2105"/>
                      <a:pt x="379" y="2105"/>
                      <a:pt x="379" y="2105"/>
                    </a:cubicBezTo>
                    <a:cubicBezTo>
                      <a:pt x="418" y="2105"/>
                      <a:pt x="444" y="2079"/>
                      <a:pt x="444" y="2040"/>
                    </a:cubicBezTo>
                    <a:cubicBezTo>
                      <a:pt x="444" y="2014"/>
                      <a:pt x="418" y="1988"/>
                      <a:pt x="379" y="1988"/>
                    </a:cubicBezTo>
                    <a:cubicBezTo>
                      <a:pt x="222" y="1988"/>
                      <a:pt x="222" y="1988"/>
                      <a:pt x="222" y="1988"/>
                    </a:cubicBezTo>
                    <a:cubicBezTo>
                      <a:pt x="222" y="1804"/>
                      <a:pt x="222" y="1804"/>
                      <a:pt x="222" y="1804"/>
                    </a:cubicBezTo>
                    <a:cubicBezTo>
                      <a:pt x="379" y="1804"/>
                      <a:pt x="379" y="1804"/>
                      <a:pt x="379" y="1804"/>
                    </a:cubicBezTo>
                    <a:cubicBezTo>
                      <a:pt x="418" y="1804"/>
                      <a:pt x="444" y="1765"/>
                      <a:pt x="444" y="1739"/>
                    </a:cubicBezTo>
                    <a:cubicBezTo>
                      <a:pt x="444" y="1700"/>
                      <a:pt x="418" y="1674"/>
                      <a:pt x="379" y="1674"/>
                    </a:cubicBezTo>
                    <a:cubicBezTo>
                      <a:pt x="222" y="1674"/>
                      <a:pt x="222" y="1674"/>
                      <a:pt x="222" y="1674"/>
                    </a:cubicBezTo>
                    <a:cubicBezTo>
                      <a:pt x="222" y="1491"/>
                      <a:pt x="222" y="1491"/>
                      <a:pt x="222" y="1491"/>
                    </a:cubicBezTo>
                    <a:cubicBezTo>
                      <a:pt x="379" y="1491"/>
                      <a:pt x="379" y="1491"/>
                      <a:pt x="379" y="1491"/>
                    </a:cubicBezTo>
                    <a:cubicBezTo>
                      <a:pt x="418" y="1491"/>
                      <a:pt x="444" y="1465"/>
                      <a:pt x="444" y="1438"/>
                    </a:cubicBezTo>
                    <a:cubicBezTo>
                      <a:pt x="444" y="1399"/>
                      <a:pt x="418" y="1373"/>
                      <a:pt x="379" y="1373"/>
                    </a:cubicBezTo>
                    <a:cubicBezTo>
                      <a:pt x="222" y="1373"/>
                      <a:pt x="222" y="1373"/>
                      <a:pt x="222" y="1373"/>
                    </a:cubicBezTo>
                    <a:cubicBezTo>
                      <a:pt x="222" y="994"/>
                      <a:pt x="222" y="994"/>
                      <a:pt x="222" y="994"/>
                    </a:cubicBezTo>
                    <a:cubicBezTo>
                      <a:pt x="745" y="994"/>
                      <a:pt x="745" y="994"/>
                      <a:pt x="745" y="994"/>
                    </a:cubicBezTo>
                    <a:cubicBezTo>
                      <a:pt x="745" y="2262"/>
                      <a:pt x="745" y="2262"/>
                      <a:pt x="745" y="2262"/>
                    </a:cubicBezTo>
                    <a:cubicBezTo>
                      <a:pt x="745" y="2406"/>
                      <a:pt x="628" y="2524"/>
                      <a:pt x="484" y="252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 dirty="0"/>
              </a:p>
            </p:txBody>
          </p:sp>
        </p:grpSp>
      </p:grpSp>
      <p:grpSp>
        <p:nvGrpSpPr>
          <p:cNvPr id="88" name="Grupo 87">
            <a:extLst>
              <a:ext uri="{FF2B5EF4-FFF2-40B4-BE49-F238E27FC236}">
                <a16:creationId xmlns:a16="http://schemas.microsoft.com/office/drawing/2014/main" xmlns="" id="{4FEAAFDB-35BE-C942-9B3E-E384B8AE48D6}"/>
              </a:ext>
            </a:extLst>
          </p:cNvPr>
          <p:cNvGrpSpPr/>
          <p:nvPr userDrawn="1"/>
        </p:nvGrpSpPr>
        <p:grpSpPr>
          <a:xfrm>
            <a:off x="-1" y="3167495"/>
            <a:ext cx="12190083" cy="3690505"/>
            <a:chOff x="-1" y="3167495"/>
            <a:chExt cx="12190083" cy="3690505"/>
          </a:xfrm>
        </p:grpSpPr>
        <p:sp>
          <p:nvSpPr>
            <p:cNvPr id="28" name="Freeform 37">
              <a:extLst>
                <a:ext uri="{FF2B5EF4-FFF2-40B4-BE49-F238E27FC236}">
                  <a16:creationId xmlns:a16="http://schemas.microsoft.com/office/drawing/2014/main" xmlns="" id="{3F56DA13-AFCE-3847-B89A-B79FD65A62D4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8705770" y="3167495"/>
              <a:ext cx="3484312" cy="3688823"/>
            </a:xfrm>
            <a:custGeom>
              <a:avLst/>
              <a:gdLst>
                <a:gd name="T0" fmla="*/ 9712 w 12098"/>
                <a:gd name="T1" fmla="*/ 1816 h 12808"/>
                <a:gd name="T2" fmla="*/ 9712 w 12098"/>
                <a:gd name="T3" fmla="*/ 1816 h 12808"/>
                <a:gd name="T4" fmla="*/ 8739 w 12098"/>
                <a:gd name="T5" fmla="*/ 3773 h 12808"/>
                <a:gd name="T6" fmla="*/ 8247 w 12098"/>
                <a:gd name="T7" fmla="*/ 6069 h 12808"/>
                <a:gd name="T8" fmla="*/ 7547 w 12098"/>
                <a:gd name="T9" fmla="*/ 8027 h 12808"/>
                <a:gd name="T10" fmla="*/ 6913 w 12098"/>
                <a:gd name="T11" fmla="*/ 8836 h 12808"/>
                <a:gd name="T12" fmla="*/ 6015 w 12098"/>
                <a:gd name="T13" fmla="*/ 9416 h 12808"/>
                <a:gd name="T14" fmla="*/ 3938 w 12098"/>
                <a:gd name="T15" fmla="*/ 9952 h 12808"/>
                <a:gd name="T16" fmla="*/ 1980 w 12098"/>
                <a:gd name="T17" fmla="*/ 10597 h 12808"/>
                <a:gd name="T18" fmla="*/ 0 w 12098"/>
                <a:gd name="T19" fmla="*/ 12807 h 12808"/>
                <a:gd name="T20" fmla="*/ 12097 w 12098"/>
                <a:gd name="T21" fmla="*/ 12807 h 12808"/>
                <a:gd name="T22" fmla="*/ 12097 w 12098"/>
                <a:gd name="T23" fmla="*/ 0 h 12808"/>
                <a:gd name="T24" fmla="*/ 9712 w 12098"/>
                <a:gd name="T25" fmla="*/ 1816 h 12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98" h="12808">
                  <a:moveTo>
                    <a:pt x="9712" y="1816"/>
                  </a:moveTo>
                  <a:lnTo>
                    <a:pt x="9712" y="1816"/>
                  </a:lnTo>
                  <a:cubicBezTo>
                    <a:pt x="9242" y="2395"/>
                    <a:pt x="8936" y="3062"/>
                    <a:pt x="8739" y="3773"/>
                  </a:cubicBezTo>
                  <a:cubicBezTo>
                    <a:pt x="8531" y="4528"/>
                    <a:pt x="8422" y="5304"/>
                    <a:pt x="8247" y="6069"/>
                  </a:cubicBezTo>
                  <a:cubicBezTo>
                    <a:pt x="8105" y="6747"/>
                    <a:pt x="7897" y="7426"/>
                    <a:pt x="7547" y="8027"/>
                  </a:cubicBezTo>
                  <a:cubicBezTo>
                    <a:pt x="7372" y="8322"/>
                    <a:pt x="7164" y="8607"/>
                    <a:pt x="6913" y="8836"/>
                  </a:cubicBezTo>
                  <a:cubicBezTo>
                    <a:pt x="6650" y="9077"/>
                    <a:pt x="6344" y="9274"/>
                    <a:pt x="6015" y="9416"/>
                  </a:cubicBezTo>
                  <a:cubicBezTo>
                    <a:pt x="5359" y="9711"/>
                    <a:pt x="4638" y="9810"/>
                    <a:pt x="3938" y="9952"/>
                  </a:cubicBezTo>
                  <a:cubicBezTo>
                    <a:pt x="3259" y="10083"/>
                    <a:pt x="2581" y="10247"/>
                    <a:pt x="1980" y="10597"/>
                  </a:cubicBezTo>
                  <a:cubicBezTo>
                    <a:pt x="1116" y="11100"/>
                    <a:pt x="416" y="11888"/>
                    <a:pt x="0" y="12807"/>
                  </a:cubicBezTo>
                  <a:cubicBezTo>
                    <a:pt x="12097" y="12807"/>
                    <a:pt x="12097" y="12807"/>
                    <a:pt x="12097" y="12807"/>
                  </a:cubicBezTo>
                  <a:cubicBezTo>
                    <a:pt x="12097" y="0"/>
                    <a:pt x="12097" y="0"/>
                    <a:pt x="12097" y="0"/>
                  </a:cubicBezTo>
                  <a:cubicBezTo>
                    <a:pt x="11200" y="460"/>
                    <a:pt x="10358" y="1039"/>
                    <a:pt x="9712" y="1816"/>
                  </a:cubicBezTo>
                </a:path>
              </a:pathLst>
            </a:custGeom>
            <a:solidFill>
              <a:srgbClr val="5974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  <p:sp>
          <p:nvSpPr>
            <p:cNvPr id="29" name="Freeform 37">
              <a:extLst>
                <a:ext uri="{FF2B5EF4-FFF2-40B4-BE49-F238E27FC236}">
                  <a16:creationId xmlns:a16="http://schemas.microsoft.com/office/drawing/2014/main" xmlns="" id="{0F660ADB-36AA-8449-B0A1-6D8B22F753A8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 flipH="1">
              <a:off x="-1" y="3169177"/>
              <a:ext cx="3484312" cy="3688823"/>
            </a:xfrm>
            <a:custGeom>
              <a:avLst/>
              <a:gdLst>
                <a:gd name="T0" fmla="*/ 9712 w 12098"/>
                <a:gd name="T1" fmla="*/ 1816 h 12808"/>
                <a:gd name="T2" fmla="*/ 9712 w 12098"/>
                <a:gd name="T3" fmla="*/ 1816 h 12808"/>
                <a:gd name="T4" fmla="*/ 8739 w 12098"/>
                <a:gd name="T5" fmla="*/ 3773 h 12808"/>
                <a:gd name="T6" fmla="*/ 8247 w 12098"/>
                <a:gd name="T7" fmla="*/ 6069 h 12808"/>
                <a:gd name="T8" fmla="*/ 7547 w 12098"/>
                <a:gd name="T9" fmla="*/ 8027 h 12808"/>
                <a:gd name="T10" fmla="*/ 6913 w 12098"/>
                <a:gd name="T11" fmla="*/ 8836 h 12808"/>
                <a:gd name="T12" fmla="*/ 6015 w 12098"/>
                <a:gd name="T13" fmla="*/ 9416 h 12808"/>
                <a:gd name="T14" fmla="*/ 3938 w 12098"/>
                <a:gd name="T15" fmla="*/ 9952 h 12808"/>
                <a:gd name="T16" fmla="*/ 1980 w 12098"/>
                <a:gd name="T17" fmla="*/ 10597 h 12808"/>
                <a:gd name="T18" fmla="*/ 0 w 12098"/>
                <a:gd name="T19" fmla="*/ 12807 h 12808"/>
                <a:gd name="T20" fmla="*/ 12097 w 12098"/>
                <a:gd name="T21" fmla="*/ 12807 h 12808"/>
                <a:gd name="T22" fmla="*/ 12097 w 12098"/>
                <a:gd name="T23" fmla="*/ 0 h 12808"/>
                <a:gd name="T24" fmla="*/ 9712 w 12098"/>
                <a:gd name="T25" fmla="*/ 1816 h 128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2098" h="12808">
                  <a:moveTo>
                    <a:pt x="9712" y="1816"/>
                  </a:moveTo>
                  <a:lnTo>
                    <a:pt x="9712" y="1816"/>
                  </a:lnTo>
                  <a:cubicBezTo>
                    <a:pt x="9242" y="2395"/>
                    <a:pt x="8936" y="3062"/>
                    <a:pt x="8739" y="3773"/>
                  </a:cubicBezTo>
                  <a:cubicBezTo>
                    <a:pt x="8531" y="4528"/>
                    <a:pt x="8422" y="5304"/>
                    <a:pt x="8247" y="6069"/>
                  </a:cubicBezTo>
                  <a:cubicBezTo>
                    <a:pt x="8105" y="6747"/>
                    <a:pt x="7897" y="7426"/>
                    <a:pt x="7547" y="8027"/>
                  </a:cubicBezTo>
                  <a:cubicBezTo>
                    <a:pt x="7372" y="8322"/>
                    <a:pt x="7164" y="8607"/>
                    <a:pt x="6913" y="8836"/>
                  </a:cubicBezTo>
                  <a:cubicBezTo>
                    <a:pt x="6650" y="9077"/>
                    <a:pt x="6344" y="9274"/>
                    <a:pt x="6015" y="9416"/>
                  </a:cubicBezTo>
                  <a:cubicBezTo>
                    <a:pt x="5359" y="9711"/>
                    <a:pt x="4638" y="9810"/>
                    <a:pt x="3938" y="9952"/>
                  </a:cubicBezTo>
                  <a:cubicBezTo>
                    <a:pt x="3259" y="10083"/>
                    <a:pt x="2581" y="10247"/>
                    <a:pt x="1980" y="10597"/>
                  </a:cubicBezTo>
                  <a:cubicBezTo>
                    <a:pt x="1116" y="11100"/>
                    <a:pt x="416" y="11888"/>
                    <a:pt x="0" y="12807"/>
                  </a:cubicBezTo>
                  <a:cubicBezTo>
                    <a:pt x="12097" y="12807"/>
                    <a:pt x="12097" y="12807"/>
                    <a:pt x="12097" y="12807"/>
                  </a:cubicBezTo>
                  <a:cubicBezTo>
                    <a:pt x="12097" y="0"/>
                    <a:pt x="12097" y="0"/>
                    <a:pt x="12097" y="0"/>
                  </a:cubicBezTo>
                  <a:cubicBezTo>
                    <a:pt x="11200" y="460"/>
                    <a:pt x="10358" y="1039"/>
                    <a:pt x="9712" y="1816"/>
                  </a:cubicBezTo>
                </a:path>
              </a:pathLst>
            </a:custGeom>
            <a:solidFill>
              <a:srgbClr val="5974BE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s-CO" dirty="0"/>
            </a:p>
          </p:txBody>
        </p:sp>
      </p:grpSp>
      <p:grpSp>
        <p:nvGrpSpPr>
          <p:cNvPr id="53" name="Grupo 52">
            <a:extLst>
              <a:ext uri="{FF2B5EF4-FFF2-40B4-BE49-F238E27FC236}">
                <a16:creationId xmlns:a16="http://schemas.microsoft.com/office/drawing/2014/main" xmlns="" id="{7B655824-96EF-2C43-A621-6B945C41F65C}"/>
              </a:ext>
            </a:extLst>
          </p:cNvPr>
          <p:cNvGrpSpPr/>
          <p:nvPr userDrawn="1"/>
        </p:nvGrpSpPr>
        <p:grpSpPr>
          <a:xfrm>
            <a:off x="392421" y="5261052"/>
            <a:ext cx="861006" cy="1135728"/>
            <a:chOff x="392421" y="5261052"/>
            <a:chExt cx="861006" cy="1135728"/>
          </a:xfrm>
        </p:grpSpPr>
        <p:sp>
          <p:nvSpPr>
            <p:cNvPr id="48" name="Elipse 47">
              <a:extLst>
                <a:ext uri="{FF2B5EF4-FFF2-40B4-BE49-F238E27FC236}">
                  <a16:creationId xmlns:a16="http://schemas.microsoft.com/office/drawing/2014/main" xmlns="" id="{BCC5A9B5-B74E-FF41-B220-37438F6BA752}"/>
                </a:ext>
              </a:extLst>
            </p:cNvPr>
            <p:cNvSpPr/>
            <p:nvPr userDrawn="1"/>
          </p:nvSpPr>
          <p:spPr>
            <a:xfrm>
              <a:off x="400733" y="6211836"/>
              <a:ext cx="184944" cy="184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Elipse 48">
              <a:extLst>
                <a:ext uri="{FF2B5EF4-FFF2-40B4-BE49-F238E27FC236}">
                  <a16:creationId xmlns:a16="http://schemas.microsoft.com/office/drawing/2014/main" xmlns="" id="{7E4256B2-4480-0746-B7AA-DFA1B509EE22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0" name="Elipse 49">
              <a:extLst>
                <a:ext uri="{FF2B5EF4-FFF2-40B4-BE49-F238E27FC236}">
                  <a16:creationId xmlns:a16="http://schemas.microsoft.com/office/drawing/2014/main" xmlns="" id="{B5020D19-6D18-1644-A774-5AD9BB303C54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1" name="Elipse 50">
              <a:extLst>
                <a:ext uri="{FF2B5EF4-FFF2-40B4-BE49-F238E27FC236}">
                  <a16:creationId xmlns:a16="http://schemas.microsoft.com/office/drawing/2014/main" xmlns="" id="{D88B771B-89EE-AD4B-A1FD-AAE1D3D20D91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0BAE95D-0F7D-234F-9A5B-D4F748114B8A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838200" y="2185362"/>
            <a:ext cx="10515600" cy="1325563"/>
          </a:xfrm>
        </p:spPr>
        <p:txBody>
          <a:bodyPr anchor="b">
            <a:normAutofit/>
          </a:bodyPr>
          <a:lstStyle>
            <a:lvl1pPr algn="ctr">
              <a:defRPr sz="6000">
                <a:solidFill>
                  <a:srgbClr val="405DA6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section</a:t>
            </a:r>
            <a:r>
              <a:rPr lang="es-ES" dirty="0"/>
              <a:t> </a:t>
            </a:r>
            <a:r>
              <a:rPr lang="es-ES" dirty="0" err="1"/>
              <a:t>title</a:t>
            </a:r>
            <a:endParaRPr lang="en-US" dirty="0"/>
          </a:p>
        </p:txBody>
      </p:sp>
      <p:sp>
        <p:nvSpPr>
          <p:cNvPr id="41" name="Marcador de texto 47">
            <a:extLst>
              <a:ext uri="{FF2B5EF4-FFF2-40B4-BE49-F238E27FC236}">
                <a16:creationId xmlns:a16="http://schemas.microsoft.com/office/drawing/2014/main" xmlns="" id="{2CBA3E10-3360-3C42-80E6-BFC4381E93A3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2407722" y="3659781"/>
            <a:ext cx="7544352" cy="163081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800">
                <a:solidFill>
                  <a:schemeClr val="bg1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this section’s summary</a:t>
            </a:r>
          </a:p>
        </p:txBody>
      </p:sp>
      <p:cxnSp>
        <p:nvCxnSpPr>
          <p:cNvPr id="43" name="Conector recto 42">
            <a:extLst>
              <a:ext uri="{FF2B5EF4-FFF2-40B4-BE49-F238E27FC236}">
                <a16:creationId xmlns:a16="http://schemas.microsoft.com/office/drawing/2014/main" xmlns="" id="{F01FBBD3-CCE1-AA44-9BB5-2D0B84AB1EDA}"/>
              </a:ext>
            </a:extLst>
          </p:cNvPr>
          <p:cNvCxnSpPr/>
          <p:nvPr userDrawn="1"/>
        </p:nvCxnSpPr>
        <p:spPr>
          <a:xfrm>
            <a:off x="3538456" y="3584806"/>
            <a:ext cx="5115088" cy="0"/>
          </a:xfrm>
          <a:prstGeom prst="line">
            <a:avLst/>
          </a:prstGeom>
          <a:ln w="127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9" name="Grupo 88">
            <a:extLst>
              <a:ext uri="{FF2B5EF4-FFF2-40B4-BE49-F238E27FC236}">
                <a16:creationId xmlns:a16="http://schemas.microsoft.com/office/drawing/2014/main" xmlns="" id="{38BABDEB-5909-1149-AE46-7373081EDA75}"/>
              </a:ext>
            </a:extLst>
          </p:cNvPr>
          <p:cNvGrpSpPr/>
          <p:nvPr userDrawn="1"/>
        </p:nvGrpSpPr>
        <p:grpSpPr>
          <a:xfrm>
            <a:off x="10207630" y="4519030"/>
            <a:ext cx="1546167" cy="2053325"/>
            <a:chOff x="10207630" y="4519030"/>
            <a:chExt cx="1546167" cy="2053325"/>
          </a:xfrm>
        </p:grpSpPr>
        <p:sp>
          <p:nvSpPr>
            <p:cNvPr id="72" name="Elipse 71">
              <a:extLst>
                <a:ext uri="{FF2B5EF4-FFF2-40B4-BE49-F238E27FC236}">
                  <a16:creationId xmlns:a16="http://schemas.microsoft.com/office/drawing/2014/main" xmlns="" id="{E5A9BAB8-005B-B34D-BB7F-19EBCEF3B274}"/>
                </a:ext>
              </a:extLst>
            </p:cNvPr>
            <p:cNvSpPr/>
            <p:nvPr userDrawn="1"/>
          </p:nvSpPr>
          <p:spPr>
            <a:xfrm>
              <a:off x="10207630" y="6331286"/>
              <a:ext cx="1546167" cy="241069"/>
            </a:xfrm>
            <a:prstGeom prst="ellipse">
              <a:avLst/>
            </a:prstGeom>
            <a:solidFill>
              <a:srgbClr val="476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1" name="Grupo 70">
              <a:extLst>
                <a:ext uri="{FF2B5EF4-FFF2-40B4-BE49-F238E27FC236}">
                  <a16:creationId xmlns:a16="http://schemas.microsoft.com/office/drawing/2014/main" xmlns="" id="{CE685AC0-06FD-994C-BA68-37EA9C1CE992}"/>
                </a:ext>
              </a:extLst>
            </p:cNvPr>
            <p:cNvGrpSpPr/>
            <p:nvPr userDrawn="1"/>
          </p:nvGrpSpPr>
          <p:grpSpPr>
            <a:xfrm>
              <a:off x="10326981" y="4519030"/>
              <a:ext cx="1342292" cy="1962696"/>
              <a:chOff x="10146572" y="4229197"/>
              <a:chExt cx="1505768" cy="2201730"/>
            </a:xfrm>
          </p:grpSpPr>
          <p:sp>
            <p:nvSpPr>
              <p:cNvPr id="62" name="Forma libre 44">
                <a:extLst>
                  <a:ext uri="{FF2B5EF4-FFF2-40B4-BE49-F238E27FC236}">
                    <a16:creationId xmlns:a16="http://schemas.microsoft.com/office/drawing/2014/main" xmlns="" id="{2BEAFD89-1F2D-2F43-BB4A-D22D0E37B9D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6572" y="4408577"/>
                <a:ext cx="1505768" cy="2022350"/>
              </a:xfrm>
              <a:custGeom>
                <a:avLst/>
                <a:gdLst>
                  <a:gd name="T0" fmla="*/ 752475 w 2225315"/>
                  <a:gd name="T1" fmla="*/ 0 h 2988902"/>
                  <a:gd name="T2" fmla="*/ 1510940 w 2225315"/>
                  <a:gd name="T3" fmla="*/ 0 h 2988902"/>
                  <a:gd name="T4" fmla="*/ 1510940 w 2225315"/>
                  <a:gd name="T5" fmla="*/ 1250664 h 2988902"/>
                  <a:gd name="T6" fmla="*/ 1551508 w 2225315"/>
                  <a:gd name="T7" fmla="*/ 1265838 h 2988902"/>
                  <a:gd name="T8" fmla="*/ 2225315 w 2225315"/>
                  <a:gd name="T9" fmla="*/ 2290344 h 2988902"/>
                  <a:gd name="T10" fmla="*/ 2068370 w 2225315"/>
                  <a:gd name="T11" fmla="*/ 2864378 h 2988902"/>
                  <a:gd name="T12" fmla="*/ 1846270 w 2225315"/>
                  <a:gd name="T13" fmla="*/ 2988902 h 2988902"/>
                  <a:gd name="T14" fmla="*/ 379045 w 2225315"/>
                  <a:gd name="T15" fmla="*/ 2988902 h 2988902"/>
                  <a:gd name="T16" fmla="*/ 156945 w 2225315"/>
                  <a:gd name="T17" fmla="*/ 2864378 h 2988902"/>
                  <a:gd name="T18" fmla="*/ 0 w 2225315"/>
                  <a:gd name="T19" fmla="*/ 2290344 h 2988902"/>
                  <a:gd name="T20" fmla="*/ 687627 w 2225315"/>
                  <a:gd name="T21" fmla="*/ 1261283 h 2988902"/>
                  <a:gd name="T22" fmla="*/ 752475 w 2225315"/>
                  <a:gd name="T23" fmla="*/ 1237627 h 29889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225315" h="2988902">
                    <a:moveTo>
                      <a:pt x="752475" y="0"/>
                    </a:moveTo>
                    <a:lnTo>
                      <a:pt x="1510940" y="0"/>
                    </a:lnTo>
                    <a:lnTo>
                      <a:pt x="1510940" y="1250664"/>
                    </a:lnTo>
                    <a:lnTo>
                      <a:pt x="1551508" y="1265838"/>
                    </a:lnTo>
                    <a:cubicBezTo>
                      <a:pt x="1948118" y="1436783"/>
                      <a:pt x="2225315" y="1831476"/>
                      <a:pt x="2225315" y="2290344"/>
                    </a:cubicBezTo>
                    <a:cubicBezTo>
                      <a:pt x="2225315" y="2501603"/>
                      <a:pt x="2165921" y="2696307"/>
                      <a:pt x="2068370" y="2864378"/>
                    </a:cubicBezTo>
                    <a:cubicBezTo>
                      <a:pt x="2019414" y="2940316"/>
                      <a:pt x="1933022" y="2988902"/>
                      <a:pt x="1846270" y="2988902"/>
                    </a:cubicBezTo>
                    <a:cubicBezTo>
                      <a:pt x="379045" y="2988902"/>
                      <a:pt x="379045" y="2988902"/>
                      <a:pt x="379045" y="2988902"/>
                    </a:cubicBezTo>
                    <a:cubicBezTo>
                      <a:pt x="286893" y="2988902"/>
                      <a:pt x="205541" y="2940316"/>
                      <a:pt x="156945" y="2864378"/>
                    </a:cubicBezTo>
                    <a:cubicBezTo>
                      <a:pt x="59394" y="2696307"/>
                      <a:pt x="0" y="2501603"/>
                      <a:pt x="0" y="2290344"/>
                    </a:cubicBezTo>
                    <a:cubicBezTo>
                      <a:pt x="0" y="1831476"/>
                      <a:pt x="286308" y="1430709"/>
                      <a:pt x="687627" y="1261283"/>
                    </a:cubicBezTo>
                    <a:lnTo>
                      <a:pt x="752475" y="1237627"/>
                    </a:lnTo>
                    <a:lnTo>
                      <a:pt x="75247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63" name="Freeform 19">
                <a:extLst>
                  <a:ext uri="{FF2B5EF4-FFF2-40B4-BE49-F238E27FC236}">
                    <a16:creationId xmlns:a16="http://schemas.microsoft.com/office/drawing/2014/main" xmlns="" id="{0745C721-7DBE-5444-91A9-6FBF458C65F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4562" y="4229197"/>
                <a:ext cx="290031" cy="476915"/>
              </a:xfrm>
              <a:custGeom>
                <a:avLst/>
                <a:gdLst>
                  <a:gd name="T0" fmla="*/ 211609 w 1189"/>
                  <a:gd name="T1" fmla="*/ 704490 h 1957"/>
                  <a:gd name="T2" fmla="*/ 211609 w 1189"/>
                  <a:gd name="T3" fmla="*/ 704490 h 1957"/>
                  <a:gd name="T4" fmla="*/ 211609 w 1189"/>
                  <a:gd name="T5" fmla="*/ 704490 h 1957"/>
                  <a:gd name="T6" fmla="*/ 0 w 1189"/>
                  <a:gd name="T7" fmla="*/ 493071 h 1957"/>
                  <a:gd name="T8" fmla="*/ 0 w 1189"/>
                  <a:gd name="T9" fmla="*/ 70593 h 1957"/>
                  <a:gd name="T10" fmla="*/ 64889 w 1189"/>
                  <a:gd name="T11" fmla="*/ 0 h 1957"/>
                  <a:gd name="T12" fmla="*/ 357969 w 1189"/>
                  <a:gd name="T13" fmla="*/ 0 h 1957"/>
                  <a:gd name="T14" fmla="*/ 428265 w 1189"/>
                  <a:gd name="T15" fmla="*/ 70593 h 1957"/>
                  <a:gd name="T16" fmla="*/ 428265 w 1189"/>
                  <a:gd name="T17" fmla="*/ 493071 h 1957"/>
                  <a:gd name="T18" fmla="*/ 211609 w 1189"/>
                  <a:gd name="T19" fmla="*/ 704490 h 19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89" h="1957">
                    <a:moveTo>
                      <a:pt x="587" y="1956"/>
                    </a:moveTo>
                    <a:lnTo>
                      <a:pt x="587" y="1956"/>
                    </a:lnTo>
                    <a:cubicBezTo>
                      <a:pt x="256" y="1956"/>
                      <a:pt x="0" y="1700"/>
                      <a:pt x="0" y="1369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90"/>
                      <a:pt x="75" y="0"/>
                      <a:pt x="180" y="0"/>
                    </a:cubicBezTo>
                    <a:cubicBezTo>
                      <a:pt x="993" y="0"/>
                      <a:pt x="993" y="0"/>
                      <a:pt x="993" y="0"/>
                    </a:cubicBezTo>
                    <a:cubicBezTo>
                      <a:pt x="1098" y="0"/>
                      <a:pt x="1188" y="90"/>
                      <a:pt x="1188" y="196"/>
                    </a:cubicBezTo>
                    <a:cubicBezTo>
                      <a:pt x="1188" y="1369"/>
                      <a:pt x="1188" y="1369"/>
                      <a:pt x="1188" y="1369"/>
                    </a:cubicBezTo>
                    <a:cubicBezTo>
                      <a:pt x="1188" y="1700"/>
                      <a:pt x="918" y="1956"/>
                      <a:pt x="587" y="1956"/>
                    </a:cubicBezTo>
                  </a:path>
                </a:pathLst>
              </a:custGeom>
              <a:solidFill>
                <a:srgbClr val="FF71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64" name="Freeform 20">
                <a:extLst>
                  <a:ext uri="{FF2B5EF4-FFF2-40B4-BE49-F238E27FC236}">
                    <a16:creationId xmlns:a16="http://schemas.microsoft.com/office/drawing/2014/main" xmlns="" id="{504E7A2C-DAE6-524B-B426-EBC34DEA3E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4354" y="4338759"/>
                <a:ext cx="755155" cy="142860"/>
              </a:xfrm>
              <a:custGeom>
                <a:avLst/>
                <a:gdLst>
                  <a:gd name="T0" fmla="*/ 1007292 w 3100"/>
                  <a:gd name="T1" fmla="*/ 210779 h 588"/>
                  <a:gd name="T2" fmla="*/ 1007292 w 3100"/>
                  <a:gd name="T3" fmla="*/ 210779 h 588"/>
                  <a:gd name="T4" fmla="*/ 108361 w 3100"/>
                  <a:gd name="T5" fmla="*/ 210779 h 588"/>
                  <a:gd name="T6" fmla="*/ 0 w 3100"/>
                  <a:gd name="T7" fmla="*/ 102696 h 588"/>
                  <a:gd name="T8" fmla="*/ 0 w 3100"/>
                  <a:gd name="T9" fmla="*/ 102696 h 588"/>
                  <a:gd name="T10" fmla="*/ 108361 w 3100"/>
                  <a:gd name="T11" fmla="*/ 0 h 588"/>
                  <a:gd name="T12" fmla="*/ 1007292 w 3100"/>
                  <a:gd name="T13" fmla="*/ 0 h 588"/>
                  <a:gd name="T14" fmla="*/ 1115653 w 3100"/>
                  <a:gd name="T15" fmla="*/ 102696 h 588"/>
                  <a:gd name="T16" fmla="*/ 1115653 w 3100"/>
                  <a:gd name="T17" fmla="*/ 102696 h 588"/>
                  <a:gd name="T18" fmla="*/ 1007292 w 3100"/>
                  <a:gd name="T19" fmla="*/ 210779 h 5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100" h="588">
                    <a:moveTo>
                      <a:pt x="2798" y="587"/>
                    </a:moveTo>
                    <a:lnTo>
                      <a:pt x="2798" y="587"/>
                    </a:lnTo>
                    <a:cubicBezTo>
                      <a:pt x="301" y="587"/>
                      <a:pt x="301" y="587"/>
                      <a:pt x="301" y="587"/>
                    </a:cubicBezTo>
                    <a:cubicBezTo>
                      <a:pt x="136" y="587"/>
                      <a:pt x="0" y="452"/>
                      <a:pt x="0" y="286"/>
                    </a:cubicBezTo>
                    <a:cubicBezTo>
                      <a:pt x="0" y="121"/>
                      <a:pt x="136" y="0"/>
                      <a:pt x="301" y="0"/>
                    </a:cubicBezTo>
                    <a:cubicBezTo>
                      <a:pt x="2798" y="0"/>
                      <a:pt x="2798" y="0"/>
                      <a:pt x="2798" y="0"/>
                    </a:cubicBezTo>
                    <a:cubicBezTo>
                      <a:pt x="2963" y="0"/>
                      <a:pt x="3099" y="121"/>
                      <a:pt x="3099" y="286"/>
                    </a:cubicBezTo>
                    <a:cubicBezTo>
                      <a:pt x="3099" y="452"/>
                      <a:pt x="2963" y="587"/>
                      <a:pt x="2798" y="58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0" name="Forma libre 69">
                <a:extLst>
                  <a:ext uri="{FF2B5EF4-FFF2-40B4-BE49-F238E27FC236}">
                    <a16:creationId xmlns:a16="http://schemas.microsoft.com/office/drawing/2014/main" xmlns="" id="{C5588D0A-5E6E-704C-ACEA-C20D129A831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6881" y="4694296"/>
                <a:ext cx="1264075" cy="1616328"/>
              </a:xfrm>
              <a:custGeom>
                <a:avLst/>
                <a:gdLst>
                  <a:gd name="connsiteX0" fmla="*/ 263826 w 1264075"/>
                  <a:gd name="connsiteY0" fmla="*/ 750819 h 1616328"/>
                  <a:gd name="connsiteX1" fmla="*/ 348114 w 1264075"/>
                  <a:gd name="connsiteY1" fmla="*/ 783683 h 1616328"/>
                  <a:gd name="connsiteX2" fmla="*/ 483803 w 1264075"/>
                  <a:gd name="connsiteY2" fmla="*/ 846002 h 1616328"/>
                  <a:gd name="connsiteX3" fmla="*/ 615838 w 1264075"/>
                  <a:gd name="connsiteY3" fmla="*/ 882761 h 1616328"/>
                  <a:gd name="connsiteX4" fmla="*/ 883074 w 1264075"/>
                  <a:gd name="connsiteY4" fmla="*/ 849653 h 1616328"/>
                  <a:gd name="connsiteX5" fmla="*/ 1022417 w 1264075"/>
                  <a:gd name="connsiteY5" fmla="*/ 769077 h 1616328"/>
                  <a:gd name="connsiteX6" fmla="*/ 1264075 w 1264075"/>
                  <a:gd name="connsiteY6" fmla="*/ 1263491 h 1616328"/>
                  <a:gd name="connsiteX7" fmla="*/ 1260665 w 1264075"/>
                  <a:gd name="connsiteY7" fmla="*/ 1292947 h 1616328"/>
                  <a:gd name="connsiteX8" fmla="*/ 1260589 w 1264075"/>
                  <a:gd name="connsiteY8" fmla="*/ 1293677 h 1616328"/>
                  <a:gd name="connsiteX9" fmla="*/ 1260853 w 1264075"/>
                  <a:gd name="connsiteY9" fmla="*/ 1293634 h 1616328"/>
                  <a:gd name="connsiteX10" fmla="*/ 1158036 w 1264075"/>
                  <a:gd name="connsiteY10" fmla="*/ 1616328 h 1616328"/>
                  <a:gd name="connsiteX11" fmla="*/ 106228 w 1264075"/>
                  <a:gd name="connsiteY11" fmla="*/ 1616328 h 1616328"/>
                  <a:gd name="connsiteX12" fmla="*/ 0 w 1264075"/>
                  <a:gd name="connsiteY12" fmla="*/ 1282422 h 1616328"/>
                  <a:gd name="connsiteX13" fmla="*/ 63 w 1264075"/>
                  <a:gd name="connsiteY13" fmla="*/ 1282386 h 1616328"/>
                  <a:gd name="connsiteX14" fmla="*/ 0 w 1264075"/>
                  <a:gd name="connsiteY14" fmla="*/ 1281749 h 1616328"/>
                  <a:gd name="connsiteX15" fmla="*/ 0 w 1264075"/>
                  <a:gd name="connsiteY15" fmla="*/ 1263491 h 1616328"/>
                  <a:gd name="connsiteX16" fmla="*/ 263826 w 1264075"/>
                  <a:gd name="connsiteY16" fmla="*/ 750819 h 1616328"/>
                  <a:gd name="connsiteX17" fmla="*/ 773324 w 1264075"/>
                  <a:gd name="connsiteY17" fmla="*/ 0 h 1616328"/>
                  <a:gd name="connsiteX18" fmla="*/ 776976 w 1264075"/>
                  <a:gd name="connsiteY18" fmla="*/ 3653 h 1616328"/>
                  <a:gd name="connsiteX19" fmla="*/ 776976 w 1264075"/>
                  <a:gd name="connsiteY19" fmla="*/ 7306 h 1616328"/>
                  <a:gd name="connsiteX20" fmla="*/ 776976 w 1264075"/>
                  <a:gd name="connsiteY20" fmla="*/ 18263 h 1616328"/>
                  <a:gd name="connsiteX21" fmla="*/ 776976 w 1264075"/>
                  <a:gd name="connsiteY21" fmla="*/ 567864 h 1616328"/>
                  <a:gd name="connsiteX22" fmla="*/ 776976 w 1264075"/>
                  <a:gd name="connsiteY22" fmla="*/ 648222 h 1616328"/>
                  <a:gd name="connsiteX23" fmla="*/ 1022384 w 1264075"/>
                  <a:gd name="connsiteY23" fmla="*/ 769002 h 1616328"/>
                  <a:gd name="connsiteX24" fmla="*/ 883125 w 1264075"/>
                  <a:gd name="connsiteY24" fmla="*/ 849604 h 1616328"/>
                  <a:gd name="connsiteX25" fmla="*/ 616049 w 1264075"/>
                  <a:gd name="connsiteY25" fmla="*/ 882721 h 1616328"/>
                  <a:gd name="connsiteX26" fmla="*/ 484094 w 1264075"/>
                  <a:gd name="connsiteY26" fmla="*/ 845951 h 1616328"/>
                  <a:gd name="connsiteX27" fmla="*/ 348487 w 1264075"/>
                  <a:gd name="connsiteY27" fmla="*/ 783613 h 1616328"/>
                  <a:gd name="connsiteX28" fmla="*/ 264250 w 1264075"/>
                  <a:gd name="connsiteY28" fmla="*/ 750739 h 1616328"/>
                  <a:gd name="connsiteX29" fmla="*/ 513309 w 1264075"/>
                  <a:gd name="connsiteY29" fmla="*/ 644326 h 1616328"/>
                  <a:gd name="connsiteX30" fmla="*/ 513309 w 1264075"/>
                  <a:gd name="connsiteY30" fmla="*/ 150245 h 1616328"/>
                  <a:gd name="connsiteX31" fmla="*/ 516961 w 1264075"/>
                  <a:gd name="connsiteY31" fmla="*/ 128086 h 1616328"/>
                  <a:gd name="connsiteX32" fmla="*/ 542768 w 1264075"/>
                  <a:gd name="connsiteY32" fmla="*/ 109823 h 1616328"/>
                  <a:gd name="connsiteX33" fmla="*/ 601198 w 1264075"/>
                  <a:gd name="connsiteY33" fmla="*/ 98865 h 1616328"/>
                  <a:gd name="connsiteX34" fmla="*/ 616049 w 1264075"/>
                  <a:gd name="connsiteY34" fmla="*/ 95212 h 1616328"/>
                  <a:gd name="connsiteX35" fmla="*/ 670828 w 1264075"/>
                  <a:gd name="connsiteY35" fmla="*/ 80602 h 1616328"/>
                  <a:gd name="connsiteX36" fmla="*/ 758473 w 1264075"/>
                  <a:gd name="connsiteY36" fmla="*/ 3653 h 1616328"/>
                  <a:gd name="connsiteX37" fmla="*/ 773324 w 1264075"/>
                  <a:gd name="connsiteY37" fmla="*/ 3653 h 161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64075" h="1616328">
                    <a:moveTo>
                      <a:pt x="263826" y="750819"/>
                    </a:moveTo>
                    <a:cubicBezTo>
                      <a:pt x="293303" y="758122"/>
                      <a:pt x="322535" y="769077"/>
                      <a:pt x="348114" y="783683"/>
                    </a:cubicBezTo>
                    <a:cubicBezTo>
                      <a:pt x="395861" y="801940"/>
                      <a:pt x="436056" y="827744"/>
                      <a:pt x="483803" y="846002"/>
                    </a:cubicBezTo>
                    <a:cubicBezTo>
                      <a:pt x="524242" y="864260"/>
                      <a:pt x="568091" y="875214"/>
                      <a:pt x="615838" y="882761"/>
                    </a:cubicBezTo>
                    <a:cubicBezTo>
                      <a:pt x="707434" y="893472"/>
                      <a:pt x="798787" y="882761"/>
                      <a:pt x="883074" y="849653"/>
                    </a:cubicBezTo>
                    <a:cubicBezTo>
                      <a:pt x="934475" y="827744"/>
                      <a:pt x="978325" y="801940"/>
                      <a:pt x="1022417" y="769077"/>
                    </a:cubicBezTo>
                    <a:cubicBezTo>
                      <a:pt x="1169069" y="886412"/>
                      <a:pt x="1264075" y="1062171"/>
                      <a:pt x="1264075" y="1263491"/>
                    </a:cubicBezTo>
                    <a:cubicBezTo>
                      <a:pt x="1264075" y="1274446"/>
                      <a:pt x="1264075" y="1281749"/>
                      <a:pt x="1260665" y="1292947"/>
                    </a:cubicBezTo>
                    <a:lnTo>
                      <a:pt x="1260589" y="1293677"/>
                    </a:lnTo>
                    <a:lnTo>
                      <a:pt x="1260853" y="1293634"/>
                    </a:lnTo>
                    <a:cubicBezTo>
                      <a:pt x="1257199" y="1407210"/>
                      <a:pt x="1220409" y="1517131"/>
                      <a:pt x="1158036" y="1616328"/>
                    </a:cubicBezTo>
                    <a:cubicBezTo>
                      <a:pt x="1158036" y="1616328"/>
                      <a:pt x="1158036" y="1616328"/>
                      <a:pt x="106228" y="1616328"/>
                    </a:cubicBezTo>
                    <a:cubicBezTo>
                      <a:pt x="40445" y="1517131"/>
                      <a:pt x="3655" y="1403554"/>
                      <a:pt x="0" y="1282422"/>
                    </a:cubicBezTo>
                    <a:lnTo>
                      <a:pt x="63" y="1282386"/>
                    </a:lnTo>
                    <a:lnTo>
                      <a:pt x="0" y="1281749"/>
                    </a:lnTo>
                    <a:cubicBezTo>
                      <a:pt x="0" y="1274446"/>
                      <a:pt x="0" y="1270795"/>
                      <a:pt x="0" y="1263491"/>
                    </a:cubicBezTo>
                    <a:cubicBezTo>
                      <a:pt x="0" y="1050974"/>
                      <a:pt x="106213" y="864260"/>
                      <a:pt x="263826" y="750819"/>
                    </a:cubicBezTo>
                    <a:close/>
                    <a:moveTo>
                      <a:pt x="773324" y="0"/>
                    </a:moveTo>
                    <a:cubicBezTo>
                      <a:pt x="776976" y="3653"/>
                      <a:pt x="776976" y="3653"/>
                      <a:pt x="776976" y="3653"/>
                    </a:cubicBezTo>
                    <a:cubicBezTo>
                      <a:pt x="776976" y="7306"/>
                      <a:pt x="776976" y="7306"/>
                      <a:pt x="776976" y="7306"/>
                    </a:cubicBezTo>
                    <a:cubicBezTo>
                      <a:pt x="780628" y="10958"/>
                      <a:pt x="780628" y="14611"/>
                      <a:pt x="776976" y="18263"/>
                    </a:cubicBezTo>
                    <a:cubicBezTo>
                      <a:pt x="776976" y="567864"/>
                      <a:pt x="776976" y="567864"/>
                      <a:pt x="776976" y="567864"/>
                    </a:cubicBezTo>
                    <a:cubicBezTo>
                      <a:pt x="776976" y="648222"/>
                      <a:pt x="776976" y="648222"/>
                      <a:pt x="776976" y="648222"/>
                    </a:cubicBezTo>
                    <a:cubicBezTo>
                      <a:pt x="868517" y="670138"/>
                      <a:pt x="952754" y="713969"/>
                      <a:pt x="1022384" y="769002"/>
                    </a:cubicBezTo>
                    <a:cubicBezTo>
                      <a:pt x="978317" y="801876"/>
                      <a:pt x="934495" y="827688"/>
                      <a:pt x="883125" y="849604"/>
                    </a:cubicBezTo>
                    <a:cubicBezTo>
                      <a:pt x="798887" y="882721"/>
                      <a:pt x="707590" y="893436"/>
                      <a:pt x="616049" y="882721"/>
                    </a:cubicBezTo>
                    <a:cubicBezTo>
                      <a:pt x="568331" y="875173"/>
                      <a:pt x="524508" y="864215"/>
                      <a:pt x="484094" y="845951"/>
                    </a:cubicBezTo>
                    <a:cubicBezTo>
                      <a:pt x="436376" y="827688"/>
                      <a:pt x="396205" y="801876"/>
                      <a:pt x="348487" y="783613"/>
                    </a:cubicBezTo>
                    <a:cubicBezTo>
                      <a:pt x="322924" y="769002"/>
                      <a:pt x="293709" y="758045"/>
                      <a:pt x="264250" y="750739"/>
                    </a:cubicBezTo>
                    <a:cubicBezTo>
                      <a:pt x="337531" y="699359"/>
                      <a:pt x="421768" y="662832"/>
                      <a:pt x="513309" y="644326"/>
                    </a:cubicBezTo>
                    <a:cubicBezTo>
                      <a:pt x="513309" y="150245"/>
                      <a:pt x="513309" y="150245"/>
                      <a:pt x="513309" y="150245"/>
                    </a:cubicBezTo>
                    <a:cubicBezTo>
                      <a:pt x="509657" y="142697"/>
                      <a:pt x="509657" y="135635"/>
                      <a:pt x="516961" y="128086"/>
                    </a:cubicBezTo>
                    <a:cubicBezTo>
                      <a:pt x="520857" y="120781"/>
                      <a:pt x="531569" y="113476"/>
                      <a:pt x="542768" y="109823"/>
                    </a:cubicBezTo>
                    <a:cubicBezTo>
                      <a:pt x="561027" y="102518"/>
                      <a:pt x="579287" y="102518"/>
                      <a:pt x="601198" y="98865"/>
                    </a:cubicBezTo>
                    <a:cubicBezTo>
                      <a:pt x="608745" y="98865"/>
                      <a:pt x="612397" y="95212"/>
                      <a:pt x="616049" y="95212"/>
                    </a:cubicBezTo>
                    <a:cubicBezTo>
                      <a:pt x="634309" y="91560"/>
                      <a:pt x="652568" y="87907"/>
                      <a:pt x="670828" y="80602"/>
                    </a:cubicBezTo>
                    <a:cubicBezTo>
                      <a:pt x="707590" y="62339"/>
                      <a:pt x="733153" y="32874"/>
                      <a:pt x="758473" y="3653"/>
                    </a:cubicBezTo>
                    <a:cubicBezTo>
                      <a:pt x="762125" y="0"/>
                      <a:pt x="769672" y="0"/>
                      <a:pt x="773324" y="365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66" name="Forma libre 45">
                <a:extLst>
                  <a:ext uri="{FF2B5EF4-FFF2-40B4-BE49-F238E27FC236}">
                    <a16:creationId xmlns:a16="http://schemas.microsoft.com/office/drawing/2014/main" xmlns="" id="{16CF57AF-2ECB-5444-B4CF-C981B50045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5528" y="4995055"/>
                <a:ext cx="882740" cy="1124375"/>
              </a:xfrm>
              <a:custGeom>
                <a:avLst/>
                <a:gdLst>
                  <a:gd name="T0" fmla="*/ 704670 w 1304566"/>
                  <a:gd name="T1" fmla="*/ 1489075 h 1661753"/>
                  <a:gd name="T2" fmla="*/ 791802 w 1304566"/>
                  <a:gd name="T3" fmla="*/ 1575594 h 1661753"/>
                  <a:gd name="T4" fmla="*/ 704670 w 1304566"/>
                  <a:gd name="T5" fmla="*/ 1661753 h 1661753"/>
                  <a:gd name="T6" fmla="*/ 617538 w 1304566"/>
                  <a:gd name="T7" fmla="*/ 1575594 h 1661753"/>
                  <a:gd name="T8" fmla="*/ 704670 w 1304566"/>
                  <a:gd name="T9" fmla="*/ 1489075 h 1661753"/>
                  <a:gd name="T10" fmla="*/ 108248 w 1304566"/>
                  <a:gd name="T11" fmla="*/ 1266825 h 1661753"/>
                  <a:gd name="T12" fmla="*/ 221890 w 1304566"/>
                  <a:gd name="T13" fmla="*/ 1375073 h 1661753"/>
                  <a:gd name="T14" fmla="*/ 108248 w 1304566"/>
                  <a:gd name="T15" fmla="*/ 1488716 h 1661753"/>
                  <a:gd name="T16" fmla="*/ 0 w 1304566"/>
                  <a:gd name="T17" fmla="*/ 1375073 h 1661753"/>
                  <a:gd name="T18" fmla="*/ 108248 w 1304566"/>
                  <a:gd name="T19" fmla="*/ 1266825 h 1661753"/>
                  <a:gd name="T20" fmla="*/ 1190923 w 1304566"/>
                  <a:gd name="T21" fmla="*/ 974725 h 1661753"/>
                  <a:gd name="T22" fmla="*/ 1304566 w 1304566"/>
                  <a:gd name="T23" fmla="*/ 1088845 h 1661753"/>
                  <a:gd name="T24" fmla="*/ 1190923 w 1304566"/>
                  <a:gd name="T25" fmla="*/ 1202964 h 1661753"/>
                  <a:gd name="T26" fmla="*/ 1082675 w 1304566"/>
                  <a:gd name="T27" fmla="*/ 1088845 h 1661753"/>
                  <a:gd name="T28" fmla="*/ 1190923 w 1304566"/>
                  <a:gd name="T29" fmla="*/ 974725 h 1661753"/>
                  <a:gd name="T30" fmla="*/ 472895 w 1304566"/>
                  <a:gd name="T31" fmla="*/ 866775 h 1661753"/>
                  <a:gd name="T32" fmla="*/ 560026 w 1304566"/>
                  <a:gd name="T33" fmla="*/ 952935 h 1661753"/>
                  <a:gd name="T34" fmla="*/ 472895 w 1304566"/>
                  <a:gd name="T35" fmla="*/ 1039453 h 1661753"/>
                  <a:gd name="T36" fmla="*/ 385763 w 1304566"/>
                  <a:gd name="T37" fmla="*/ 952935 h 1661753"/>
                  <a:gd name="T38" fmla="*/ 472895 w 1304566"/>
                  <a:gd name="T39" fmla="*/ 866775 h 1661753"/>
                  <a:gd name="T40" fmla="*/ 683419 w 1304566"/>
                  <a:gd name="T41" fmla="*/ 0 h 1661753"/>
                  <a:gd name="T42" fmla="*/ 769579 w 1304566"/>
                  <a:gd name="T43" fmla="*/ 86160 h 1661753"/>
                  <a:gd name="T44" fmla="*/ 683419 w 1304566"/>
                  <a:gd name="T45" fmla="*/ 172678 h 1661753"/>
                  <a:gd name="T46" fmla="*/ 596900 w 1304566"/>
                  <a:gd name="T47" fmla="*/ 86160 h 1661753"/>
                  <a:gd name="T48" fmla="*/ 683419 w 1304566"/>
                  <a:gd name="T49" fmla="*/ 0 h 166175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304566" h="1661753">
                    <a:moveTo>
                      <a:pt x="704670" y="1489075"/>
                    </a:moveTo>
                    <a:cubicBezTo>
                      <a:pt x="753478" y="1489075"/>
                      <a:pt x="791802" y="1526770"/>
                      <a:pt x="791802" y="1575594"/>
                    </a:cubicBezTo>
                    <a:cubicBezTo>
                      <a:pt x="791802" y="1624058"/>
                      <a:pt x="753478" y="1661753"/>
                      <a:pt x="704670" y="1661753"/>
                    </a:cubicBezTo>
                    <a:cubicBezTo>
                      <a:pt x="655862" y="1661753"/>
                      <a:pt x="617538" y="1624058"/>
                      <a:pt x="617538" y="1575594"/>
                    </a:cubicBezTo>
                    <a:cubicBezTo>
                      <a:pt x="617538" y="1526770"/>
                      <a:pt x="655862" y="1489075"/>
                      <a:pt x="704670" y="1489075"/>
                    </a:cubicBezTo>
                    <a:close/>
                    <a:moveTo>
                      <a:pt x="108248" y="1266825"/>
                    </a:moveTo>
                    <a:cubicBezTo>
                      <a:pt x="167586" y="1266825"/>
                      <a:pt x="221890" y="1315375"/>
                      <a:pt x="221890" y="1375073"/>
                    </a:cubicBezTo>
                    <a:cubicBezTo>
                      <a:pt x="221890" y="1439806"/>
                      <a:pt x="167586" y="1488716"/>
                      <a:pt x="108248" y="1488716"/>
                    </a:cubicBezTo>
                    <a:cubicBezTo>
                      <a:pt x="48909" y="1488716"/>
                      <a:pt x="0" y="1439806"/>
                      <a:pt x="0" y="1375073"/>
                    </a:cubicBezTo>
                    <a:cubicBezTo>
                      <a:pt x="0" y="1315375"/>
                      <a:pt x="48909" y="1266825"/>
                      <a:pt x="108248" y="1266825"/>
                    </a:cubicBezTo>
                    <a:close/>
                    <a:moveTo>
                      <a:pt x="1190923" y="974725"/>
                    </a:moveTo>
                    <a:cubicBezTo>
                      <a:pt x="1250262" y="974725"/>
                      <a:pt x="1304566" y="1029257"/>
                      <a:pt x="1304566" y="1088845"/>
                    </a:cubicBezTo>
                    <a:cubicBezTo>
                      <a:pt x="1304566" y="1148793"/>
                      <a:pt x="1250262" y="1202964"/>
                      <a:pt x="1190923" y="1202964"/>
                    </a:cubicBezTo>
                    <a:cubicBezTo>
                      <a:pt x="1131585" y="1202964"/>
                      <a:pt x="1082675" y="1148793"/>
                      <a:pt x="1082675" y="1088845"/>
                    </a:cubicBezTo>
                    <a:cubicBezTo>
                      <a:pt x="1082675" y="1029257"/>
                      <a:pt x="1131585" y="974725"/>
                      <a:pt x="1190923" y="974725"/>
                    </a:cubicBezTo>
                    <a:close/>
                    <a:moveTo>
                      <a:pt x="472895" y="866775"/>
                    </a:moveTo>
                    <a:cubicBezTo>
                      <a:pt x="522064" y="866775"/>
                      <a:pt x="560026" y="904470"/>
                      <a:pt x="560026" y="952935"/>
                    </a:cubicBezTo>
                    <a:cubicBezTo>
                      <a:pt x="560026" y="1001758"/>
                      <a:pt x="522064" y="1039453"/>
                      <a:pt x="472895" y="1039453"/>
                    </a:cubicBezTo>
                    <a:cubicBezTo>
                      <a:pt x="424086" y="1039453"/>
                      <a:pt x="385763" y="1001758"/>
                      <a:pt x="385763" y="952935"/>
                    </a:cubicBezTo>
                    <a:cubicBezTo>
                      <a:pt x="385763" y="904470"/>
                      <a:pt x="424086" y="866775"/>
                      <a:pt x="472895" y="866775"/>
                    </a:cubicBezTo>
                    <a:close/>
                    <a:moveTo>
                      <a:pt x="683419" y="0"/>
                    </a:moveTo>
                    <a:cubicBezTo>
                      <a:pt x="731884" y="0"/>
                      <a:pt x="769579" y="43080"/>
                      <a:pt x="769579" y="86160"/>
                    </a:cubicBezTo>
                    <a:cubicBezTo>
                      <a:pt x="769579" y="134624"/>
                      <a:pt x="731884" y="172678"/>
                      <a:pt x="683419" y="172678"/>
                    </a:cubicBezTo>
                    <a:cubicBezTo>
                      <a:pt x="639980" y="172678"/>
                      <a:pt x="596900" y="134624"/>
                      <a:pt x="596900" y="86160"/>
                    </a:cubicBezTo>
                    <a:cubicBezTo>
                      <a:pt x="596900" y="43080"/>
                      <a:pt x="639980" y="0"/>
                      <a:pt x="683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5311369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 important concepts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Rectángulo 41">
            <a:extLst>
              <a:ext uri="{FF2B5EF4-FFF2-40B4-BE49-F238E27FC236}">
                <a16:creationId xmlns:a16="http://schemas.microsoft.com/office/drawing/2014/main" xmlns="" id="{66A06EA7-497E-F84F-A45E-DDE8C6DB79C5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60" name="Forma libre 59">
            <a:extLst>
              <a:ext uri="{FF2B5EF4-FFF2-40B4-BE49-F238E27FC236}">
                <a16:creationId xmlns:a16="http://schemas.microsoft.com/office/drawing/2014/main" xmlns="" id="{A1B55053-0B2D-7A4C-A8A9-658380B21998}"/>
              </a:ext>
            </a:extLst>
          </p:cNvPr>
          <p:cNvSpPr/>
          <p:nvPr userDrawn="1"/>
        </p:nvSpPr>
        <p:spPr>
          <a:xfrm>
            <a:off x="0" y="-240"/>
            <a:ext cx="4852540" cy="6858240"/>
          </a:xfrm>
          <a:custGeom>
            <a:avLst/>
            <a:gdLst>
              <a:gd name="connsiteX0" fmla="*/ 784318 w 4852540"/>
              <a:gd name="connsiteY0" fmla="*/ 0 h 6858240"/>
              <a:gd name="connsiteX1" fmla="*/ 1917541 w 4852540"/>
              <a:gd name="connsiteY1" fmla="*/ 0 h 6858240"/>
              <a:gd name="connsiteX2" fmla="*/ 1955852 w 4852540"/>
              <a:gd name="connsiteY2" fmla="*/ 37884 h 6858240"/>
              <a:gd name="connsiteX3" fmla="*/ 2131734 w 4852540"/>
              <a:gd name="connsiteY3" fmla="*/ 471586 h 6858240"/>
              <a:gd name="connsiteX4" fmla="*/ 2170045 w 4852540"/>
              <a:gd name="connsiteY4" fmla="*/ 1009794 h 6858240"/>
              <a:gd name="connsiteX5" fmla="*/ 2165256 w 4852540"/>
              <a:gd name="connsiteY5" fmla="*/ 1462220 h 6858240"/>
              <a:gd name="connsiteX6" fmla="*/ 2336785 w 4852540"/>
              <a:gd name="connsiteY6" fmla="*/ 1866748 h 6858240"/>
              <a:gd name="connsiteX7" fmla="*/ 2708141 w 4852540"/>
              <a:gd name="connsiteY7" fmla="*/ 2028733 h 6858240"/>
              <a:gd name="connsiteX8" fmla="*/ 3479585 w 4852540"/>
              <a:gd name="connsiteY8" fmla="*/ 2238182 h 6858240"/>
              <a:gd name="connsiteX9" fmla="*/ 3760388 w 4852540"/>
              <a:gd name="connsiteY9" fmla="*/ 3004998 h 6858240"/>
              <a:gd name="connsiteX10" fmla="*/ 3903183 w 4852540"/>
              <a:gd name="connsiteY10" fmla="*/ 3947734 h 6858240"/>
              <a:gd name="connsiteX11" fmla="*/ 4588864 w 4852540"/>
              <a:gd name="connsiteY11" fmla="*/ 4495522 h 6858240"/>
              <a:gd name="connsiteX12" fmla="*/ 4841368 w 4852540"/>
              <a:gd name="connsiteY12" fmla="*/ 5333751 h 6858240"/>
              <a:gd name="connsiteX13" fmla="*/ 4588864 w 4852540"/>
              <a:gd name="connsiteY13" fmla="*/ 6409733 h 6858240"/>
              <a:gd name="connsiteX14" fmla="*/ 4593653 w 4852540"/>
              <a:gd name="connsiteY14" fmla="*/ 6857805 h 6858240"/>
              <a:gd name="connsiteX15" fmla="*/ 1130399 w 4852540"/>
              <a:gd name="connsiteY15" fmla="*/ 6857805 h 6858240"/>
              <a:gd name="connsiteX16" fmla="*/ 838200 w 4852540"/>
              <a:gd name="connsiteY16" fmla="*/ 6857805 h 6858240"/>
              <a:gd name="connsiteX17" fmla="*/ 838200 w 4852540"/>
              <a:gd name="connsiteY17" fmla="*/ 6858240 h 6858240"/>
              <a:gd name="connsiteX18" fmla="*/ 0 w 4852540"/>
              <a:gd name="connsiteY18" fmla="*/ 6858240 h 6858240"/>
              <a:gd name="connsiteX19" fmla="*/ 0 w 4852540"/>
              <a:gd name="connsiteY19" fmla="*/ 240 h 6858240"/>
              <a:gd name="connsiteX20" fmla="*/ 784318 w 4852540"/>
              <a:gd name="connsiteY20" fmla="*/ 240 h 68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52540" h="6858240">
                <a:moveTo>
                  <a:pt x="784318" y="0"/>
                </a:moveTo>
                <a:cubicBezTo>
                  <a:pt x="784318" y="0"/>
                  <a:pt x="784318" y="0"/>
                  <a:pt x="1917541" y="0"/>
                </a:cubicBezTo>
                <a:cubicBezTo>
                  <a:pt x="1931907" y="9580"/>
                  <a:pt x="1946274" y="23950"/>
                  <a:pt x="1955852" y="37884"/>
                </a:cubicBezTo>
                <a:cubicBezTo>
                  <a:pt x="2055547" y="161985"/>
                  <a:pt x="2103436" y="319180"/>
                  <a:pt x="2131734" y="471586"/>
                </a:cubicBezTo>
                <a:cubicBezTo>
                  <a:pt x="2170045" y="647505"/>
                  <a:pt x="2179623" y="828650"/>
                  <a:pt x="2170045" y="1009794"/>
                </a:cubicBezTo>
                <a:cubicBezTo>
                  <a:pt x="2165256" y="1157410"/>
                  <a:pt x="2150890" y="1309380"/>
                  <a:pt x="2165256" y="1462220"/>
                </a:cubicBezTo>
                <a:cubicBezTo>
                  <a:pt x="2179623" y="1609836"/>
                  <a:pt x="2227076" y="1762241"/>
                  <a:pt x="2336785" y="1866748"/>
                </a:cubicBezTo>
                <a:cubicBezTo>
                  <a:pt x="2436481" y="1962110"/>
                  <a:pt x="2570134" y="2004783"/>
                  <a:pt x="2708141" y="2028733"/>
                </a:cubicBezTo>
                <a:cubicBezTo>
                  <a:pt x="2964999" y="2076632"/>
                  <a:pt x="3265392" y="2057472"/>
                  <a:pt x="3479585" y="2238182"/>
                </a:cubicBezTo>
                <a:cubicBezTo>
                  <a:pt x="3698568" y="2424116"/>
                  <a:pt x="3750810" y="2733716"/>
                  <a:pt x="3760388" y="3004998"/>
                </a:cubicBezTo>
                <a:cubicBezTo>
                  <a:pt x="3769966" y="3319389"/>
                  <a:pt x="3731655" y="3666872"/>
                  <a:pt x="3903183" y="3947734"/>
                </a:cubicBezTo>
                <a:cubicBezTo>
                  <a:pt x="4065135" y="4205081"/>
                  <a:pt x="4369881" y="4300008"/>
                  <a:pt x="4588864" y="4495522"/>
                </a:cubicBezTo>
                <a:cubicBezTo>
                  <a:pt x="4827001" y="4709760"/>
                  <a:pt x="4879244" y="5028941"/>
                  <a:pt x="4841368" y="5333751"/>
                </a:cubicBezTo>
                <a:cubicBezTo>
                  <a:pt x="4789126" y="5700395"/>
                  <a:pt x="4627175" y="6043089"/>
                  <a:pt x="4588864" y="6409733"/>
                </a:cubicBezTo>
                <a:cubicBezTo>
                  <a:pt x="4579286" y="6557784"/>
                  <a:pt x="4579286" y="6710189"/>
                  <a:pt x="4593653" y="6857805"/>
                </a:cubicBezTo>
                <a:cubicBezTo>
                  <a:pt x="4593653" y="6857805"/>
                  <a:pt x="4593653" y="6857805"/>
                  <a:pt x="1130399" y="6857805"/>
                </a:cubicBezTo>
                <a:lnTo>
                  <a:pt x="838200" y="6857805"/>
                </a:lnTo>
                <a:lnTo>
                  <a:pt x="838200" y="6858240"/>
                </a:lnTo>
                <a:lnTo>
                  <a:pt x="0" y="6858240"/>
                </a:lnTo>
                <a:lnTo>
                  <a:pt x="0" y="240"/>
                </a:lnTo>
                <a:lnTo>
                  <a:pt x="784318" y="240"/>
                </a:lnTo>
                <a:close/>
              </a:path>
            </a:pathLst>
          </a:cu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0ADED5AB-EF82-684F-9422-ECE2ED75D488}"/>
              </a:ext>
            </a:extLst>
          </p:cNvPr>
          <p:cNvSpPr/>
          <p:nvPr userDrawn="1"/>
        </p:nvSpPr>
        <p:spPr>
          <a:xfrm>
            <a:off x="534974" y="3125199"/>
            <a:ext cx="1165692" cy="2938632"/>
          </a:xfrm>
          <a:custGeom>
            <a:avLst/>
            <a:gdLst>
              <a:gd name="connsiteX0" fmla="*/ 1083574 w 1165692"/>
              <a:gd name="connsiteY0" fmla="*/ 2774396 h 2938632"/>
              <a:gd name="connsiteX1" fmla="*/ 1165692 w 1165692"/>
              <a:gd name="connsiteY1" fmla="*/ 2856514 h 2938632"/>
              <a:gd name="connsiteX2" fmla="*/ 1083574 w 1165692"/>
              <a:gd name="connsiteY2" fmla="*/ 2938632 h 2938632"/>
              <a:gd name="connsiteX3" fmla="*/ 1001456 w 1165692"/>
              <a:gd name="connsiteY3" fmla="*/ 2856514 h 2938632"/>
              <a:gd name="connsiteX4" fmla="*/ 1083574 w 1165692"/>
              <a:gd name="connsiteY4" fmla="*/ 2774396 h 2938632"/>
              <a:gd name="connsiteX5" fmla="*/ 371206 w 1165692"/>
              <a:gd name="connsiteY5" fmla="*/ 2340864 h 2938632"/>
              <a:gd name="connsiteX6" fmla="*/ 449804 w 1165692"/>
              <a:gd name="connsiteY6" fmla="*/ 2419462 h 2938632"/>
              <a:gd name="connsiteX7" fmla="*/ 371206 w 1165692"/>
              <a:gd name="connsiteY7" fmla="*/ 2498060 h 2938632"/>
              <a:gd name="connsiteX8" fmla="*/ 292608 w 1165692"/>
              <a:gd name="connsiteY8" fmla="*/ 2419462 h 2938632"/>
              <a:gd name="connsiteX9" fmla="*/ 371206 w 1165692"/>
              <a:gd name="connsiteY9" fmla="*/ 2340864 h 2938632"/>
              <a:gd name="connsiteX10" fmla="*/ 845830 w 1165692"/>
              <a:gd name="connsiteY10" fmla="*/ 1603964 h 2938632"/>
              <a:gd name="connsiteX11" fmla="*/ 927948 w 1165692"/>
              <a:gd name="connsiteY11" fmla="*/ 1686082 h 2938632"/>
              <a:gd name="connsiteX12" fmla="*/ 845830 w 1165692"/>
              <a:gd name="connsiteY12" fmla="*/ 1768200 h 2938632"/>
              <a:gd name="connsiteX13" fmla="*/ 763712 w 1165692"/>
              <a:gd name="connsiteY13" fmla="*/ 1686082 h 2938632"/>
              <a:gd name="connsiteX14" fmla="*/ 845830 w 1165692"/>
              <a:gd name="connsiteY14" fmla="*/ 1603964 h 2938632"/>
              <a:gd name="connsiteX15" fmla="*/ 78598 w 1165692"/>
              <a:gd name="connsiteY15" fmla="*/ 1115568 h 2938632"/>
              <a:gd name="connsiteX16" fmla="*/ 157196 w 1165692"/>
              <a:gd name="connsiteY16" fmla="*/ 1194166 h 2938632"/>
              <a:gd name="connsiteX17" fmla="*/ 78598 w 1165692"/>
              <a:gd name="connsiteY17" fmla="*/ 1272764 h 2938632"/>
              <a:gd name="connsiteX18" fmla="*/ 0 w 1165692"/>
              <a:gd name="connsiteY18" fmla="*/ 1194166 h 2938632"/>
              <a:gd name="connsiteX19" fmla="*/ 78598 w 1165692"/>
              <a:gd name="connsiteY19" fmla="*/ 1115568 h 2938632"/>
              <a:gd name="connsiteX20" fmla="*/ 700390 w 1165692"/>
              <a:gd name="connsiteY20" fmla="*/ 0 h 2938632"/>
              <a:gd name="connsiteX21" fmla="*/ 778988 w 1165692"/>
              <a:gd name="connsiteY21" fmla="*/ 78598 h 2938632"/>
              <a:gd name="connsiteX22" fmla="*/ 700390 w 1165692"/>
              <a:gd name="connsiteY22" fmla="*/ 157196 h 2938632"/>
              <a:gd name="connsiteX23" fmla="*/ 621792 w 1165692"/>
              <a:gd name="connsiteY23" fmla="*/ 78598 h 2938632"/>
              <a:gd name="connsiteX24" fmla="*/ 700390 w 1165692"/>
              <a:gd name="connsiteY24" fmla="*/ 0 h 293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692" h="2938632">
                <a:moveTo>
                  <a:pt x="1083574" y="2774396"/>
                </a:moveTo>
                <a:cubicBezTo>
                  <a:pt x="1128927" y="2774396"/>
                  <a:pt x="1165692" y="2811161"/>
                  <a:pt x="1165692" y="2856514"/>
                </a:cubicBezTo>
                <a:cubicBezTo>
                  <a:pt x="1165692" y="2901867"/>
                  <a:pt x="1128927" y="2938632"/>
                  <a:pt x="1083574" y="2938632"/>
                </a:cubicBezTo>
                <a:cubicBezTo>
                  <a:pt x="1038221" y="2938632"/>
                  <a:pt x="1001456" y="2901867"/>
                  <a:pt x="1001456" y="2856514"/>
                </a:cubicBezTo>
                <a:cubicBezTo>
                  <a:pt x="1001456" y="2811161"/>
                  <a:pt x="1038221" y="2774396"/>
                  <a:pt x="1083574" y="2774396"/>
                </a:cubicBezTo>
                <a:close/>
                <a:moveTo>
                  <a:pt x="371206" y="2340864"/>
                </a:moveTo>
                <a:cubicBezTo>
                  <a:pt x="414614" y="2340864"/>
                  <a:pt x="449804" y="2376054"/>
                  <a:pt x="449804" y="2419462"/>
                </a:cubicBezTo>
                <a:cubicBezTo>
                  <a:pt x="449804" y="2462870"/>
                  <a:pt x="414614" y="2498060"/>
                  <a:pt x="371206" y="2498060"/>
                </a:cubicBezTo>
                <a:cubicBezTo>
                  <a:pt x="327798" y="2498060"/>
                  <a:pt x="292608" y="2462870"/>
                  <a:pt x="292608" y="2419462"/>
                </a:cubicBezTo>
                <a:cubicBezTo>
                  <a:pt x="292608" y="2376054"/>
                  <a:pt x="327798" y="2340864"/>
                  <a:pt x="371206" y="2340864"/>
                </a:cubicBezTo>
                <a:close/>
                <a:moveTo>
                  <a:pt x="845830" y="1603964"/>
                </a:moveTo>
                <a:cubicBezTo>
                  <a:pt x="891183" y="1603964"/>
                  <a:pt x="927948" y="1640729"/>
                  <a:pt x="927948" y="1686082"/>
                </a:cubicBezTo>
                <a:cubicBezTo>
                  <a:pt x="927948" y="1731435"/>
                  <a:pt x="891183" y="1768200"/>
                  <a:pt x="845830" y="1768200"/>
                </a:cubicBezTo>
                <a:cubicBezTo>
                  <a:pt x="800477" y="1768200"/>
                  <a:pt x="763712" y="1731435"/>
                  <a:pt x="763712" y="1686082"/>
                </a:cubicBezTo>
                <a:cubicBezTo>
                  <a:pt x="763712" y="1640729"/>
                  <a:pt x="800477" y="1603964"/>
                  <a:pt x="845830" y="1603964"/>
                </a:cubicBezTo>
                <a:close/>
                <a:moveTo>
                  <a:pt x="78598" y="1115568"/>
                </a:moveTo>
                <a:cubicBezTo>
                  <a:pt x="122006" y="1115568"/>
                  <a:pt x="157196" y="1150758"/>
                  <a:pt x="157196" y="1194166"/>
                </a:cubicBezTo>
                <a:cubicBezTo>
                  <a:pt x="157196" y="1237574"/>
                  <a:pt x="122006" y="1272764"/>
                  <a:pt x="78598" y="1272764"/>
                </a:cubicBezTo>
                <a:cubicBezTo>
                  <a:pt x="35190" y="1272764"/>
                  <a:pt x="0" y="1237574"/>
                  <a:pt x="0" y="1194166"/>
                </a:cubicBezTo>
                <a:cubicBezTo>
                  <a:pt x="0" y="1150758"/>
                  <a:pt x="35190" y="1115568"/>
                  <a:pt x="78598" y="1115568"/>
                </a:cubicBezTo>
                <a:close/>
                <a:moveTo>
                  <a:pt x="700390" y="0"/>
                </a:moveTo>
                <a:cubicBezTo>
                  <a:pt x="743798" y="0"/>
                  <a:pt x="778988" y="35190"/>
                  <a:pt x="778988" y="78598"/>
                </a:cubicBezTo>
                <a:cubicBezTo>
                  <a:pt x="778988" y="122006"/>
                  <a:pt x="743798" y="157196"/>
                  <a:pt x="700390" y="157196"/>
                </a:cubicBezTo>
                <a:cubicBezTo>
                  <a:pt x="656982" y="157196"/>
                  <a:pt x="621792" y="122006"/>
                  <a:pt x="621792" y="78598"/>
                </a:cubicBezTo>
                <a:cubicBezTo>
                  <a:pt x="621792" y="35190"/>
                  <a:pt x="656982" y="0"/>
                  <a:pt x="700390" y="0"/>
                </a:cubicBezTo>
                <a:close/>
              </a:path>
            </a:pathLst>
          </a:cu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Forma libre 91">
            <a:extLst>
              <a:ext uri="{FF2B5EF4-FFF2-40B4-BE49-F238E27FC236}">
                <a16:creationId xmlns:a16="http://schemas.microsoft.com/office/drawing/2014/main" xmlns="" id="{7BFDF8B9-E227-7D45-87D0-567B672804C5}"/>
              </a:ext>
            </a:extLst>
          </p:cNvPr>
          <p:cNvSpPr/>
          <p:nvPr userDrawn="1"/>
        </p:nvSpPr>
        <p:spPr>
          <a:xfrm flipH="1" flipV="1">
            <a:off x="7339460" y="-240"/>
            <a:ext cx="4852540" cy="6858240"/>
          </a:xfrm>
          <a:custGeom>
            <a:avLst/>
            <a:gdLst>
              <a:gd name="connsiteX0" fmla="*/ 784318 w 4852540"/>
              <a:gd name="connsiteY0" fmla="*/ 0 h 6858240"/>
              <a:gd name="connsiteX1" fmla="*/ 1917541 w 4852540"/>
              <a:gd name="connsiteY1" fmla="*/ 0 h 6858240"/>
              <a:gd name="connsiteX2" fmla="*/ 1955852 w 4852540"/>
              <a:gd name="connsiteY2" fmla="*/ 37884 h 6858240"/>
              <a:gd name="connsiteX3" fmla="*/ 2131734 w 4852540"/>
              <a:gd name="connsiteY3" fmla="*/ 471586 h 6858240"/>
              <a:gd name="connsiteX4" fmla="*/ 2170045 w 4852540"/>
              <a:gd name="connsiteY4" fmla="*/ 1009794 h 6858240"/>
              <a:gd name="connsiteX5" fmla="*/ 2165256 w 4852540"/>
              <a:gd name="connsiteY5" fmla="*/ 1462220 h 6858240"/>
              <a:gd name="connsiteX6" fmla="*/ 2336785 w 4852540"/>
              <a:gd name="connsiteY6" fmla="*/ 1866748 h 6858240"/>
              <a:gd name="connsiteX7" fmla="*/ 2708141 w 4852540"/>
              <a:gd name="connsiteY7" fmla="*/ 2028733 h 6858240"/>
              <a:gd name="connsiteX8" fmla="*/ 3479585 w 4852540"/>
              <a:gd name="connsiteY8" fmla="*/ 2238182 h 6858240"/>
              <a:gd name="connsiteX9" fmla="*/ 3760388 w 4852540"/>
              <a:gd name="connsiteY9" fmla="*/ 3004998 h 6858240"/>
              <a:gd name="connsiteX10" fmla="*/ 3903183 w 4852540"/>
              <a:gd name="connsiteY10" fmla="*/ 3947734 h 6858240"/>
              <a:gd name="connsiteX11" fmla="*/ 4588864 w 4852540"/>
              <a:gd name="connsiteY11" fmla="*/ 4495522 h 6858240"/>
              <a:gd name="connsiteX12" fmla="*/ 4841368 w 4852540"/>
              <a:gd name="connsiteY12" fmla="*/ 5333751 h 6858240"/>
              <a:gd name="connsiteX13" fmla="*/ 4588864 w 4852540"/>
              <a:gd name="connsiteY13" fmla="*/ 6409733 h 6858240"/>
              <a:gd name="connsiteX14" fmla="*/ 4593653 w 4852540"/>
              <a:gd name="connsiteY14" fmla="*/ 6857805 h 6858240"/>
              <a:gd name="connsiteX15" fmla="*/ 1130399 w 4852540"/>
              <a:gd name="connsiteY15" fmla="*/ 6857805 h 6858240"/>
              <a:gd name="connsiteX16" fmla="*/ 838200 w 4852540"/>
              <a:gd name="connsiteY16" fmla="*/ 6857805 h 6858240"/>
              <a:gd name="connsiteX17" fmla="*/ 838200 w 4852540"/>
              <a:gd name="connsiteY17" fmla="*/ 6858240 h 6858240"/>
              <a:gd name="connsiteX18" fmla="*/ 0 w 4852540"/>
              <a:gd name="connsiteY18" fmla="*/ 6858240 h 6858240"/>
              <a:gd name="connsiteX19" fmla="*/ 0 w 4852540"/>
              <a:gd name="connsiteY19" fmla="*/ 240 h 6858240"/>
              <a:gd name="connsiteX20" fmla="*/ 784318 w 4852540"/>
              <a:gd name="connsiteY20" fmla="*/ 240 h 68582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4852540" h="6858240">
                <a:moveTo>
                  <a:pt x="784318" y="0"/>
                </a:moveTo>
                <a:cubicBezTo>
                  <a:pt x="784318" y="0"/>
                  <a:pt x="784318" y="0"/>
                  <a:pt x="1917541" y="0"/>
                </a:cubicBezTo>
                <a:cubicBezTo>
                  <a:pt x="1931907" y="9580"/>
                  <a:pt x="1946274" y="23950"/>
                  <a:pt x="1955852" y="37884"/>
                </a:cubicBezTo>
                <a:cubicBezTo>
                  <a:pt x="2055547" y="161985"/>
                  <a:pt x="2103436" y="319180"/>
                  <a:pt x="2131734" y="471586"/>
                </a:cubicBezTo>
                <a:cubicBezTo>
                  <a:pt x="2170045" y="647505"/>
                  <a:pt x="2179623" y="828650"/>
                  <a:pt x="2170045" y="1009794"/>
                </a:cubicBezTo>
                <a:cubicBezTo>
                  <a:pt x="2165256" y="1157410"/>
                  <a:pt x="2150890" y="1309380"/>
                  <a:pt x="2165256" y="1462220"/>
                </a:cubicBezTo>
                <a:cubicBezTo>
                  <a:pt x="2179623" y="1609836"/>
                  <a:pt x="2227076" y="1762241"/>
                  <a:pt x="2336785" y="1866748"/>
                </a:cubicBezTo>
                <a:cubicBezTo>
                  <a:pt x="2436481" y="1962110"/>
                  <a:pt x="2570134" y="2004783"/>
                  <a:pt x="2708141" y="2028733"/>
                </a:cubicBezTo>
                <a:cubicBezTo>
                  <a:pt x="2964999" y="2076632"/>
                  <a:pt x="3265392" y="2057472"/>
                  <a:pt x="3479585" y="2238182"/>
                </a:cubicBezTo>
                <a:cubicBezTo>
                  <a:pt x="3698568" y="2424116"/>
                  <a:pt x="3750810" y="2733716"/>
                  <a:pt x="3760388" y="3004998"/>
                </a:cubicBezTo>
                <a:cubicBezTo>
                  <a:pt x="3769966" y="3319389"/>
                  <a:pt x="3731655" y="3666872"/>
                  <a:pt x="3903183" y="3947734"/>
                </a:cubicBezTo>
                <a:cubicBezTo>
                  <a:pt x="4065135" y="4205081"/>
                  <a:pt x="4369881" y="4300008"/>
                  <a:pt x="4588864" y="4495522"/>
                </a:cubicBezTo>
                <a:cubicBezTo>
                  <a:pt x="4827001" y="4709760"/>
                  <a:pt x="4879244" y="5028941"/>
                  <a:pt x="4841368" y="5333751"/>
                </a:cubicBezTo>
                <a:cubicBezTo>
                  <a:pt x="4789126" y="5700395"/>
                  <a:pt x="4627175" y="6043089"/>
                  <a:pt x="4588864" y="6409733"/>
                </a:cubicBezTo>
                <a:cubicBezTo>
                  <a:pt x="4579286" y="6557784"/>
                  <a:pt x="4579286" y="6710189"/>
                  <a:pt x="4593653" y="6857805"/>
                </a:cubicBezTo>
                <a:cubicBezTo>
                  <a:pt x="4593653" y="6857805"/>
                  <a:pt x="4593653" y="6857805"/>
                  <a:pt x="1130399" y="6857805"/>
                </a:cubicBezTo>
                <a:lnTo>
                  <a:pt x="838200" y="6857805"/>
                </a:lnTo>
                <a:lnTo>
                  <a:pt x="838200" y="6858240"/>
                </a:lnTo>
                <a:lnTo>
                  <a:pt x="0" y="6858240"/>
                </a:lnTo>
                <a:lnTo>
                  <a:pt x="0" y="240"/>
                </a:lnTo>
                <a:lnTo>
                  <a:pt x="784318" y="240"/>
                </a:lnTo>
                <a:close/>
              </a:path>
            </a:pathLst>
          </a:cu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8" name="Rectángulo 97">
            <a:extLst>
              <a:ext uri="{FF2B5EF4-FFF2-40B4-BE49-F238E27FC236}">
                <a16:creationId xmlns:a16="http://schemas.microsoft.com/office/drawing/2014/main" xmlns="" id="{2339E816-B9D2-8E49-878E-BE451E8250D4}"/>
              </a:ext>
            </a:extLst>
          </p:cNvPr>
          <p:cNvSpPr/>
          <p:nvPr userDrawn="1"/>
        </p:nvSpPr>
        <p:spPr>
          <a:xfrm>
            <a:off x="844643" y="4160206"/>
            <a:ext cx="10357948" cy="186553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02" name="Grupo 101">
            <a:extLst>
              <a:ext uri="{FF2B5EF4-FFF2-40B4-BE49-F238E27FC236}">
                <a16:creationId xmlns:a16="http://schemas.microsoft.com/office/drawing/2014/main" xmlns="" id="{D8099F9C-253B-7141-A0A0-90AC8DD6911D}"/>
              </a:ext>
            </a:extLst>
          </p:cNvPr>
          <p:cNvGrpSpPr/>
          <p:nvPr userDrawn="1"/>
        </p:nvGrpSpPr>
        <p:grpSpPr>
          <a:xfrm>
            <a:off x="1877768" y="2406058"/>
            <a:ext cx="1345530" cy="1345530"/>
            <a:chOff x="1727183" y="2489933"/>
            <a:chExt cx="1646700" cy="1646700"/>
          </a:xfrm>
        </p:grpSpPr>
        <p:sp>
          <p:nvSpPr>
            <p:cNvPr id="78" name="Elipse 77">
              <a:extLst>
                <a:ext uri="{FF2B5EF4-FFF2-40B4-BE49-F238E27FC236}">
                  <a16:creationId xmlns:a16="http://schemas.microsoft.com/office/drawing/2014/main" xmlns="" id="{B6CCF57E-5E12-B84C-A187-7E0B380D98CE}"/>
                </a:ext>
              </a:extLst>
            </p:cNvPr>
            <p:cNvSpPr/>
            <p:nvPr userDrawn="1"/>
          </p:nvSpPr>
          <p:spPr>
            <a:xfrm>
              <a:off x="1727183" y="2489933"/>
              <a:ext cx="1646700" cy="16467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7">
              <a:extLst>
                <a:ext uri="{FF2B5EF4-FFF2-40B4-BE49-F238E27FC236}">
                  <a16:creationId xmlns:a16="http://schemas.microsoft.com/office/drawing/2014/main" xmlns="" id="{5B066729-DD4D-0942-8D1A-62EB5666410C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2107470" y="2727883"/>
              <a:ext cx="886126" cy="1170800"/>
            </a:xfrm>
            <a:custGeom>
              <a:avLst/>
              <a:gdLst>
                <a:gd name="T0" fmla="*/ 2014 w 2080"/>
                <a:gd name="T1" fmla="*/ 2197 h 2747"/>
                <a:gd name="T2" fmla="*/ 2014 w 2080"/>
                <a:gd name="T3" fmla="*/ 2197 h 2747"/>
                <a:gd name="T4" fmla="*/ 1425 w 2080"/>
                <a:gd name="T5" fmla="*/ 1229 h 2747"/>
                <a:gd name="T6" fmla="*/ 1425 w 2080"/>
                <a:gd name="T7" fmla="*/ 235 h 2747"/>
                <a:gd name="T8" fmla="*/ 1517 w 2080"/>
                <a:gd name="T9" fmla="*/ 91 h 2747"/>
                <a:gd name="T10" fmla="*/ 1517 w 2080"/>
                <a:gd name="T11" fmla="*/ 26 h 2747"/>
                <a:gd name="T12" fmla="*/ 1464 w 2080"/>
                <a:gd name="T13" fmla="*/ 0 h 2747"/>
                <a:gd name="T14" fmla="*/ 614 w 2080"/>
                <a:gd name="T15" fmla="*/ 0 h 2747"/>
                <a:gd name="T16" fmla="*/ 562 w 2080"/>
                <a:gd name="T17" fmla="*/ 26 h 2747"/>
                <a:gd name="T18" fmla="*/ 562 w 2080"/>
                <a:gd name="T19" fmla="*/ 91 h 2747"/>
                <a:gd name="T20" fmla="*/ 667 w 2080"/>
                <a:gd name="T21" fmla="*/ 235 h 2747"/>
                <a:gd name="T22" fmla="*/ 667 w 2080"/>
                <a:gd name="T23" fmla="*/ 1229 h 2747"/>
                <a:gd name="T24" fmla="*/ 78 w 2080"/>
                <a:gd name="T25" fmla="*/ 2183 h 2747"/>
                <a:gd name="T26" fmla="*/ 65 w 2080"/>
                <a:gd name="T27" fmla="*/ 2563 h 2747"/>
                <a:gd name="T28" fmla="*/ 392 w 2080"/>
                <a:gd name="T29" fmla="*/ 2746 h 2747"/>
                <a:gd name="T30" fmla="*/ 1700 w 2080"/>
                <a:gd name="T31" fmla="*/ 2746 h 2747"/>
                <a:gd name="T32" fmla="*/ 2014 w 2080"/>
                <a:gd name="T33" fmla="*/ 2563 h 2747"/>
                <a:gd name="T34" fmla="*/ 2014 w 2080"/>
                <a:gd name="T35" fmla="*/ 2197 h 2747"/>
                <a:gd name="T36" fmla="*/ 1360 w 2080"/>
                <a:gd name="T37" fmla="*/ 118 h 2747"/>
                <a:gd name="T38" fmla="*/ 1360 w 2080"/>
                <a:gd name="T39" fmla="*/ 118 h 2747"/>
                <a:gd name="T40" fmla="*/ 1321 w 2080"/>
                <a:gd name="T41" fmla="*/ 183 h 2747"/>
                <a:gd name="T42" fmla="*/ 1307 w 2080"/>
                <a:gd name="T43" fmla="*/ 209 h 2747"/>
                <a:gd name="T44" fmla="*/ 1307 w 2080"/>
                <a:gd name="T45" fmla="*/ 1007 h 2747"/>
                <a:gd name="T46" fmla="*/ 784 w 2080"/>
                <a:gd name="T47" fmla="*/ 1007 h 2747"/>
                <a:gd name="T48" fmla="*/ 784 w 2080"/>
                <a:gd name="T49" fmla="*/ 209 h 2747"/>
                <a:gd name="T50" fmla="*/ 771 w 2080"/>
                <a:gd name="T51" fmla="*/ 183 h 2747"/>
                <a:gd name="T52" fmla="*/ 732 w 2080"/>
                <a:gd name="T53" fmla="*/ 118 h 2747"/>
                <a:gd name="T54" fmla="*/ 1360 w 2080"/>
                <a:gd name="T55" fmla="*/ 118 h 2747"/>
                <a:gd name="T56" fmla="*/ 1909 w 2080"/>
                <a:gd name="T57" fmla="*/ 2511 h 2747"/>
                <a:gd name="T58" fmla="*/ 1909 w 2080"/>
                <a:gd name="T59" fmla="*/ 2511 h 2747"/>
                <a:gd name="T60" fmla="*/ 1700 w 2080"/>
                <a:gd name="T61" fmla="*/ 2628 h 2747"/>
                <a:gd name="T62" fmla="*/ 392 w 2080"/>
                <a:gd name="T63" fmla="*/ 2628 h 2747"/>
                <a:gd name="T64" fmla="*/ 170 w 2080"/>
                <a:gd name="T65" fmla="*/ 2497 h 2747"/>
                <a:gd name="T66" fmla="*/ 157 w 2080"/>
                <a:gd name="T67" fmla="*/ 2302 h 2747"/>
                <a:gd name="T68" fmla="*/ 170 w 2080"/>
                <a:gd name="T69" fmla="*/ 2302 h 2747"/>
                <a:gd name="T70" fmla="*/ 379 w 2080"/>
                <a:gd name="T71" fmla="*/ 2302 h 2747"/>
                <a:gd name="T72" fmla="*/ 445 w 2080"/>
                <a:gd name="T73" fmla="*/ 2236 h 2747"/>
                <a:gd name="T74" fmla="*/ 379 w 2080"/>
                <a:gd name="T75" fmla="*/ 2183 h 2747"/>
                <a:gd name="T76" fmla="*/ 222 w 2080"/>
                <a:gd name="T77" fmla="*/ 2183 h 2747"/>
                <a:gd name="T78" fmla="*/ 288 w 2080"/>
                <a:gd name="T79" fmla="*/ 2066 h 2747"/>
                <a:gd name="T80" fmla="*/ 484 w 2080"/>
                <a:gd name="T81" fmla="*/ 2066 h 2747"/>
                <a:gd name="T82" fmla="*/ 549 w 2080"/>
                <a:gd name="T83" fmla="*/ 2014 h 2747"/>
                <a:gd name="T84" fmla="*/ 484 w 2080"/>
                <a:gd name="T85" fmla="*/ 1948 h 2747"/>
                <a:gd name="T86" fmla="*/ 366 w 2080"/>
                <a:gd name="T87" fmla="*/ 1948 h 2747"/>
                <a:gd name="T88" fmla="*/ 457 w 2080"/>
                <a:gd name="T89" fmla="*/ 1791 h 2747"/>
                <a:gd name="T90" fmla="*/ 627 w 2080"/>
                <a:gd name="T91" fmla="*/ 1791 h 2747"/>
                <a:gd name="T92" fmla="*/ 693 w 2080"/>
                <a:gd name="T93" fmla="*/ 1726 h 2747"/>
                <a:gd name="T94" fmla="*/ 627 w 2080"/>
                <a:gd name="T95" fmla="*/ 1674 h 2747"/>
                <a:gd name="T96" fmla="*/ 536 w 2080"/>
                <a:gd name="T97" fmla="*/ 1674 h 2747"/>
                <a:gd name="T98" fmla="*/ 771 w 2080"/>
                <a:gd name="T99" fmla="*/ 1268 h 2747"/>
                <a:gd name="T100" fmla="*/ 784 w 2080"/>
                <a:gd name="T101" fmla="*/ 1242 h 2747"/>
                <a:gd name="T102" fmla="*/ 784 w 2080"/>
                <a:gd name="T103" fmla="*/ 1137 h 2747"/>
                <a:gd name="T104" fmla="*/ 1307 w 2080"/>
                <a:gd name="T105" fmla="*/ 1137 h 2747"/>
                <a:gd name="T106" fmla="*/ 1307 w 2080"/>
                <a:gd name="T107" fmla="*/ 1242 h 2747"/>
                <a:gd name="T108" fmla="*/ 1307 w 2080"/>
                <a:gd name="T109" fmla="*/ 1268 h 2747"/>
                <a:gd name="T110" fmla="*/ 1909 w 2080"/>
                <a:gd name="T111" fmla="*/ 2262 h 2747"/>
                <a:gd name="T112" fmla="*/ 1909 w 2080"/>
                <a:gd name="T113" fmla="*/ 2511 h 27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2080" h="2747">
                  <a:moveTo>
                    <a:pt x="2014" y="2197"/>
                  </a:moveTo>
                  <a:lnTo>
                    <a:pt x="2014" y="2197"/>
                  </a:lnTo>
                  <a:cubicBezTo>
                    <a:pt x="1425" y="1229"/>
                    <a:pt x="1425" y="1229"/>
                    <a:pt x="1425" y="1229"/>
                  </a:cubicBezTo>
                  <a:cubicBezTo>
                    <a:pt x="1425" y="235"/>
                    <a:pt x="1425" y="235"/>
                    <a:pt x="1425" y="235"/>
                  </a:cubicBezTo>
                  <a:cubicBezTo>
                    <a:pt x="1517" y="91"/>
                    <a:pt x="1517" y="91"/>
                    <a:pt x="1517" y="91"/>
                  </a:cubicBezTo>
                  <a:cubicBezTo>
                    <a:pt x="1530" y="78"/>
                    <a:pt x="1530" y="52"/>
                    <a:pt x="1517" y="26"/>
                  </a:cubicBezTo>
                  <a:cubicBezTo>
                    <a:pt x="1517" y="13"/>
                    <a:pt x="1491" y="0"/>
                    <a:pt x="1464" y="0"/>
                  </a:cubicBezTo>
                  <a:cubicBezTo>
                    <a:pt x="614" y="0"/>
                    <a:pt x="614" y="0"/>
                    <a:pt x="614" y="0"/>
                  </a:cubicBezTo>
                  <a:cubicBezTo>
                    <a:pt x="601" y="0"/>
                    <a:pt x="575" y="13"/>
                    <a:pt x="562" y="26"/>
                  </a:cubicBezTo>
                  <a:cubicBezTo>
                    <a:pt x="549" y="52"/>
                    <a:pt x="562" y="78"/>
                    <a:pt x="562" y="91"/>
                  </a:cubicBezTo>
                  <a:cubicBezTo>
                    <a:pt x="667" y="235"/>
                    <a:pt x="667" y="235"/>
                    <a:pt x="667" y="235"/>
                  </a:cubicBezTo>
                  <a:cubicBezTo>
                    <a:pt x="667" y="1229"/>
                    <a:pt x="667" y="1229"/>
                    <a:pt x="667" y="1229"/>
                  </a:cubicBezTo>
                  <a:cubicBezTo>
                    <a:pt x="78" y="2183"/>
                    <a:pt x="78" y="2183"/>
                    <a:pt x="78" y="2183"/>
                  </a:cubicBezTo>
                  <a:cubicBezTo>
                    <a:pt x="13" y="2302"/>
                    <a:pt x="0" y="2445"/>
                    <a:pt x="65" y="2563"/>
                  </a:cubicBezTo>
                  <a:cubicBezTo>
                    <a:pt x="131" y="2681"/>
                    <a:pt x="248" y="2746"/>
                    <a:pt x="392" y="2746"/>
                  </a:cubicBezTo>
                  <a:cubicBezTo>
                    <a:pt x="1700" y="2746"/>
                    <a:pt x="1700" y="2746"/>
                    <a:pt x="1700" y="2746"/>
                  </a:cubicBezTo>
                  <a:cubicBezTo>
                    <a:pt x="1831" y="2746"/>
                    <a:pt x="1949" y="2681"/>
                    <a:pt x="2014" y="2563"/>
                  </a:cubicBezTo>
                  <a:cubicBezTo>
                    <a:pt x="2079" y="2458"/>
                    <a:pt x="2079" y="2314"/>
                    <a:pt x="2014" y="2197"/>
                  </a:cubicBezTo>
                  <a:close/>
                  <a:moveTo>
                    <a:pt x="1360" y="118"/>
                  </a:moveTo>
                  <a:lnTo>
                    <a:pt x="1360" y="118"/>
                  </a:lnTo>
                  <a:cubicBezTo>
                    <a:pt x="1321" y="183"/>
                    <a:pt x="1321" y="183"/>
                    <a:pt x="1321" y="183"/>
                  </a:cubicBezTo>
                  <a:cubicBezTo>
                    <a:pt x="1307" y="196"/>
                    <a:pt x="1307" y="196"/>
                    <a:pt x="1307" y="209"/>
                  </a:cubicBezTo>
                  <a:cubicBezTo>
                    <a:pt x="1307" y="1007"/>
                    <a:pt x="1307" y="1007"/>
                    <a:pt x="1307" y="1007"/>
                  </a:cubicBezTo>
                  <a:cubicBezTo>
                    <a:pt x="784" y="1007"/>
                    <a:pt x="784" y="1007"/>
                    <a:pt x="784" y="1007"/>
                  </a:cubicBezTo>
                  <a:cubicBezTo>
                    <a:pt x="784" y="209"/>
                    <a:pt x="784" y="209"/>
                    <a:pt x="784" y="209"/>
                  </a:cubicBezTo>
                  <a:cubicBezTo>
                    <a:pt x="784" y="196"/>
                    <a:pt x="784" y="196"/>
                    <a:pt x="771" y="183"/>
                  </a:cubicBezTo>
                  <a:cubicBezTo>
                    <a:pt x="732" y="118"/>
                    <a:pt x="732" y="118"/>
                    <a:pt x="732" y="118"/>
                  </a:cubicBezTo>
                  <a:lnTo>
                    <a:pt x="1360" y="118"/>
                  </a:lnTo>
                  <a:close/>
                  <a:moveTo>
                    <a:pt x="1909" y="2511"/>
                  </a:moveTo>
                  <a:lnTo>
                    <a:pt x="1909" y="2511"/>
                  </a:lnTo>
                  <a:cubicBezTo>
                    <a:pt x="1870" y="2576"/>
                    <a:pt x="1792" y="2628"/>
                    <a:pt x="1700" y="2628"/>
                  </a:cubicBezTo>
                  <a:cubicBezTo>
                    <a:pt x="392" y="2628"/>
                    <a:pt x="392" y="2628"/>
                    <a:pt x="392" y="2628"/>
                  </a:cubicBezTo>
                  <a:cubicBezTo>
                    <a:pt x="301" y="2628"/>
                    <a:pt x="222" y="2576"/>
                    <a:pt x="170" y="2497"/>
                  </a:cubicBezTo>
                  <a:cubicBezTo>
                    <a:pt x="144" y="2432"/>
                    <a:pt x="131" y="2367"/>
                    <a:pt x="157" y="2302"/>
                  </a:cubicBezTo>
                  <a:cubicBezTo>
                    <a:pt x="170" y="2302"/>
                    <a:pt x="170" y="2302"/>
                    <a:pt x="170" y="2302"/>
                  </a:cubicBezTo>
                  <a:cubicBezTo>
                    <a:pt x="379" y="2302"/>
                    <a:pt x="379" y="2302"/>
                    <a:pt x="379" y="2302"/>
                  </a:cubicBezTo>
                  <a:cubicBezTo>
                    <a:pt x="418" y="2302"/>
                    <a:pt x="445" y="2275"/>
                    <a:pt x="445" y="2236"/>
                  </a:cubicBezTo>
                  <a:cubicBezTo>
                    <a:pt x="445" y="2210"/>
                    <a:pt x="418" y="2183"/>
                    <a:pt x="379" y="2183"/>
                  </a:cubicBezTo>
                  <a:cubicBezTo>
                    <a:pt x="222" y="2183"/>
                    <a:pt x="222" y="2183"/>
                    <a:pt x="222" y="2183"/>
                  </a:cubicBezTo>
                  <a:cubicBezTo>
                    <a:pt x="288" y="2066"/>
                    <a:pt x="288" y="2066"/>
                    <a:pt x="288" y="2066"/>
                  </a:cubicBezTo>
                  <a:cubicBezTo>
                    <a:pt x="484" y="2066"/>
                    <a:pt x="484" y="2066"/>
                    <a:pt x="484" y="2066"/>
                  </a:cubicBezTo>
                  <a:cubicBezTo>
                    <a:pt x="523" y="2066"/>
                    <a:pt x="549" y="2040"/>
                    <a:pt x="549" y="2014"/>
                  </a:cubicBezTo>
                  <a:cubicBezTo>
                    <a:pt x="549" y="1974"/>
                    <a:pt x="523" y="1948"/>
                    <a:pt x="484" y="1948"/>
                  </a:cubicBezTo>
                  <a:cubicBezTo>
                    <a:pt x="366" y="1948"/>
                    <a:pt x="366" y="1948"/>
                    <a:pt x="366" y="1948"/>
                  </a:cubicBezTo>
                  <a:cubicBezTo>
                    <a:pt x="457" y="1791"/>
                    <a:pt x="457" y="1791"/>
                    <a:pt x="457" y="1791"/>
                  </a:cubicBezTo>
                  <a:cubicBezTo>
                    <a:pt x="627" y="1791"/>
                    <a:pt x="627" y="1791"/>
                    <a:pt x="627" y="1791"/>
                  </a:cubicBezTo>
                  <a:cubicBezTo>
                    <a:pt x="667" y="1791"/>
                    <a:pt x="693" y="1765"/>
                    <a:pt x="693" y="1726"/>
                  </a:cubicBezTo>
                  <a:cubicBezTo>
                    <a:pt x="693" y="1700"/>
                    <a:pt x="667" y="1674"/>
                    <a:pt x="627" y="1674"/>
                  </a:cubicBezTo>
                  <a:cubicBezTo>
                    <a:pt x="536" y="1674"/>
                    <a:pt x="536" y="1674"/>
                    <a:pt x="536" y="1674"/>
                  </a:cubicBezTo>
                  <a:cubicBezTo>
                    <a:pt x="771" y="1268"/>
                    <a:pt x="771" y="1268"/>
                    <a:pt x="771" y="1268"/>
                  </a:cubicBezTo>
                  <a:cubicBezTo>
                    <a:pt x="784" y="1268"/>
                    <a:pt x="784" y="1255"/>
                    <a:pt x="784" y="1242"/>
                  </a:cubicBezTo>
                  <a:cubicBezTo>
                    <a:pt x="784" y="1137"/>
                    <a:pt x="784" y="1137"/>
                    <a:pt x="784" y="1137"/>
                  </a:cubicBezTo>
                  <a:cubicBezTo>
                    <a:pt x="1307" y="1137"/>
                    <a:pt x="1307" y="1137"/>
                    <a:pt x="1307" y="1137"/>
                  </a:cubicBezTo>
                  <a:cubicBezTo>
                    <a:pt x="1307" y="1242"/>
                    <a:pt x="1307" y="1242"/>
                    <a:pt x="1307" y="1242"/>
                  </a:cubicBezTo>
                  <a:cubicBezTo>
                    <a:pt x="1307" y="1255"/>
                    <a:pt x="1307" y="1268"/>
                    <a:pt x="1307" y="1268"/>
                  </a:cubicBezTo>
                  <a:cubicBezTo>
                    <a:pt x="1909" y="2262"/>
                    <a:pt x="1909" y="2262"/>
                    <a:pt x="1909" y="2262"/>
                  </a:cubicBezTo>
                  <a:cubicBezTo>
                    <a:pt x="1949" y="2340"/>
                    <a:pt x="1949" y="2432"/>
                    <a:pt x="1909" y="251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65" name="Forma libre 64">
            <a:extLst>
              <a:ext uri="{FF2B5EF4-FFF2-40B4-BE49-F238E27FC236}">
                <a16:creationId xmlns:a16="http://schemas.microsoft.com/office/drawing/2014/main" xmlns="" id="{8BDF024C-2EE3-314B-8D91-8C3222282EAF}"/>
              </a:ext>
            </a:extLst>
          </p:cNvPr>
          <p:cNvSpPr/>
          <p:nvPr userDrawn="1"/>
        </p:nvSpPr>
        <p:spPr>
          <a:xfrm rot="10800000">
            <a:off x="10188108" y="490248"/>
            <a:ext cx="1165692" cy="2938632"/>
          </a:xfrm>
          <a:custGeom>
            <a:avLst/>
            <a:gdLst>
              <a:gd name="connsiteX0" fmla="*/ 1083574 w 1165692"/>
              <a:gd name="connsiteY0" fmla="*/ 2774396 h 2938632"/>
              <a:gd name="connsiteX1" fmla="*/ 1165692 w 1165692"/>
              <a:gd name="connsiteY1" fmla="*/ 2856514 h 2938632"/>
              <a:gd name="connsiteX2" fmla="*/ 1083574 w 1165692"/>
              <a:gd name="connsiteY2" fmla="*/ 2938632 h 2938632"/>
              <a:gd name="connsiteX3" fmla="*/ 1001456 w 1165692"/>
              <a:gd name="connsiteY3" fmla="*/ 2856514 h 2938632"/>
              <a:gd name="connsiteX4" fmla="*/ 1083574 w 1165692"/>
              <a:gd name="connsiteY4" fmla="*/ 2774396 h 2938632"/>
              <a:gd name="connsiteX5" fmla="*/ 371206 w 1165692"/>
              <a:gd name="connsiteY5" fmla="*/ 2340864 h 2938632"/>
              <a:gd name="connsiteX6" fmla="*/ 449804 w 1165692"/>
              <a:gd name="connsiteY6" fmla="*/ 2419462 h 2938632"/>
              <a:gd name="connsiteX7" fmla="*/ 371206 w 1165692"/>
              <a:gd name="connsiteY7" fmla="*/ 2498060 h 2938632"/>
              <a:gd name="connsiteX8" fmla="*/ 292608 w 1165692"/>
              <a:gd name="connsiteY8" fmla="*/ 2419462 h 2938632"/>
              <a:gd name="connsiteX9" fmla="*/ 371206 w 1165692"/>
              <a:gd name="connsiteY9" fmla="*/ 2340864 h 2938632"/>
              <a:gd name="connsiteX10" fmla="*/ 845830 w 1165692"/>
              <a:gd name="connsiteY10" fmla="*/ 1603964 h 2938632"/>
              <a:gd name="connsiteX11" fmla="*/ 927948 w 1165692"/>
              <a:gd name="connsiteY11" fmla="*/ 1686082 h 2938632"/>
              <a:gd name="connsiteX12" fmla="*/ 845830 w 1165692"/>
              <a:gd name="connsiteY12" fmla="*/ 1768200 h 2938632"/>
              <a:gd name="connsiteX13" fmla="*/ 763712 w 1165692"/>
              <a:gd name="connsiteY13" fmla="*/ 1686082 h 2938632"/>
              <a:gd name="connsiteX14" fmla="*/ 845830 w 1165692"/>
              <a:gd name="connsiteY14" fmla="*/ 1603964 h 2938632"/>
              <a:gd name="connsiteX15" fmla="*/ 78598 w 1165692"/>
              <a:gd name="connsiteY15" fmla="*/ 1115568 h 2938632"/>
              <a:gd name="connsiteX16" fmla="*/ 157196 w 1165692"/>
              <a:gd name="connsiteY16" fmla="*/ 1194166 h 2938632"/>
              <a:gd name="connsiteX17" fmla="*/ 78598 w 1165692"/>
              <a:gd name="connsiteY17" fmla="*/ 1272764 h 2938632"/>
              <a:gd name="connsiteX18" fmla="*/ 0 w 1165692"/>
              <a:gd name="connsiteY18" fmla="*/ 1194166 h 2938632"/>
              <a:gd name="connsiteX19" fmla="*/ 78598 w 1165692"/>
              <a:gd name="connsiteY19" fmla="*/ 1115568 h 2938632"/>
              <a:gd name="connsiteX20" fmla="*/ 700390 w 1165692"/>
              <a:gd name="connsiteY20" fmla="*/ 0 h 2938632"/>
              <a:gd name="connsiteX21" fmla="*/ 778988 w 1165692"/>
              <a:gd name="connsiteY21" fmla="*/ 78598 h 2938632"/>
              <a:gd name="connsiteX22" fmla="*/ 700390 w 1165692"/>
              <a:gd name="connsiteY22" fmla="*/ 157196 h 2938632"/>
              <a:gd name="connsiteX23" fmla="*/ 621792 w 1165692"/>
              <a:gd name="connsiteY23" fmla="*/ 78598 h 2938632"/>
              <a:gd name="connsiteX24" fmla="*/ 700390 w 1165692"/>
              <a:gd name="connsiteY24" fmla="*/ 0 h 29386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1165692" h="2938632">
                <a:moveTo>
                  <a:pt x="1083574" y="2774396"/>
                </a:moveTo>
                <a:cubicBezTo>
                  <a:pt x="1128927" y="2774396"/>
                  <a:pt x="1165692" y="2811161"/>
                  <a:pt x="1165692" y="2856514"/>
                </a:cubicBezTo>
                <a:cubicBezTo>
                  <a:pt x="1165692" y="2901867"/>
                  <a:pt x="1128927" y="2938632"/>
                  <a:pt x="1083574" y="2938632"/>
                </a:cubicBezTo>
                <a:cubicBezTo>
                  <a:pt x="1038221" y="2938632"/>
                  <a:pt x="1001456" y="2901867"/>
                  <a:pt x="1001456" y="2856514"/>
                </a:cubicBezTo>
                <a:cubicBezTo>
                  <a:pt x="1001456" y="2811161"/>
                  <a:pt x="1038221" y="2774396"/>
                  <a:pt x="1083574" y="2774396"/>
                </a:cubicBezTo>
                <a:close/>
                <a:moveTo>
                  <a:pt x="371206" y="2340864"/>
                </a:moveTo>
                <a:cubicBezTo>
                  <a:pt x="414614" y="2340864"/>
                  <a:pt x="449804" y="2376054"/>
                  <a:pt x="449804" y="2419462"/>
                </a:cubicBezTo>
                <a:cubicBezTo>
                  <a:pt x="449804" y="2462870"/>
                  <a:pt x="414614" y="2498060"/>
                  <a:pt x="371206" y="2498060"/>
                </a:cubicBezTo>
                <a:cubicBezTo>
                  <a:pt x="327798" y="2498060"/>
                  <a:pt x="292608" y="2462870"/>
                  <a:pt x="292608" y="2419462"/>
                </a:cubicBezTo>
                <a:cubicBezTo>
                  <a:pt x="292608" y="2376054"/>
                  <a:pt x="327798" y="2340864"/>
                  <a:pt x="371206" y="2340864"/>
                </a:cubicBezTo>
                <a:close/>
                <a:moveTo>
                  <a:pt x="845830" y="1603964"/>
                </a:moveTo>
                <a:cubicBezTo>
                  <a:pt x="891183" y="1603964"/>
                  <a:pt x="927948" y="1640729"/>
                  <a:pt x="927948" y="1686082"/>
                </a:cubicBezTo>
                <a:cubicBezTo>
                  <a:pt x="927948" y="1731435"/>
                  <a:pt x="891183" y="1768200"/>
                  <a:pt x="845830" y="1768200"/>
                </a:cubicBezTo>
                <a:cubicBezTo>
                  <a:pt x="800477" y="1768200"/>
                  <a:pt x="763712" y="1731435"/>
                  <a:pt x="763712" y="1686082"/>
                </a:cubicBezTo>
                <a:cubicBezTo>
                  <a:pt x="763712" y="1640729"/>
                  <a:pt x="800477" y="1603964"/>
                  <a:pt x="845830" y="1603964"/>
                </a:cubicBezTo>
                <a:close/>
                <a:moveTo>
                  <a:pt x="78598" y="1115568"/>
                </a:moveTo>
                <a:cubicBezTo>
                  <a:pt x="122006" y="1115568"/>
                  <a:pt x="157196" y="1150758"/>
                  <a:pt x="157196" y="1194166"/>
                </a:cubicBezTo>
                <a:cubicBezTo>
                  <a:pt x="157196" y="1237574"/>
                  <a:pt x="122006" y="1272764"/>
                  <a:pt x="78598" y="1272764"/>
                </a:cubicBezTo>
                <a:cubicBezTo>
                  <a:pt x="35190" y="1272764"/>
                  <a:pt x="0" y="1237574"/>
                  <a:pt x="0" y="1194166"/>
                </a:cubicBezTo>
                <a:cubicBezTo>
                  <a:pt x="0" y="1150758"/>
                  <a:pt x="35190" y="1115568"/>
                  <a:pt x="78598" y="1115568"/>
                </a:cubicBezTo>
                <a:close/>
                <a:moveTo>
                  <a:pt x="700390" y="0"/>
                </a:moveTo>
                <a:cubicBezTo>
                  <a:pt x="743798" y="0"/>
                  <a:pt x="778988" y="35190"/>
                  <a:pt x="778988" y="78598"/>
                </a:cubicBezTo>
                <a:cubicBezTo>
                  <a:pt x="778988" y="122006"/>
                  <a:pt x="743798" y="157196"/>
                  <a:pt x="700390" y="157196"/>
                </a:cubicBezTo>
                <a:cubicBezTo>
                  <a:pt x="656982" y="157196"/>
                  <a:pt x="621792" y="122006"/>
                  <a:pt x="621792" y="78598"/>
                </a:cubicBezTo>
                <a:cubicBezTo>
                  <a:pt x="621792" y="35190"/>
                  <a:pt x="656982" y="0"/>
                  <a:pt x="700390" y="0"/>
                </a:cubicBezTo>
                <a:close/>
              </a:path>
            </a:pathLst>
          </a:cu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D865AF87-6D7F-5A41-AB85-046E28A50C8E}"/>
              </a:ext>
            </a:extLst>
          </p:cNvPr>
          <p:cNvSpPr>
            <a:spLocks noGrp="1"/>
          </p:cNvSpPr>
          <p:nvPr userDrawn="1">
            <p:ph type="title" hasCustomPrompt="1"/>
          </p:nvPr>
        </p:nvSpPr>
        <p:spPr>
          <a:xfrm>
            <a:off x="838200" y="674994"/>
            <a:ext cx="10515600" cy="1325563"/>
          </a:xfrm>
        </p:spPr>
        <p:txBody>
          <a:bodyPr>
            <a:normAutofit/>
          </a:bodyPr>
          <a:lstStyle>
            <a:lvl1pPr algn="ctr">
              <a:defRPr sz="5400" spc="50" baseline="0"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sp>
        <p:nvSpPr>
          <p:cNvPr id="109" name="Forma libre 108">
            <a:extLst>
              <a:ext uri="{FF2B5EF4-FFF2-40B4-BE49-F238E27FC236}">
                <a16:creationId xmlns:a16="http://schemas.microsoft.com/office/drawing/2014/main" xmlns="" id="{4DAB3008-8F48-0842-92E2-5B49D1CFAA1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1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ACBEE5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sp>
        <p:nvSpPr>
          <p:cNvPr id="51" name="Marcador de texto 47">
            <a:extLst>
              <a:ext uri="{FF2B5EF4-FFF2-40B4-BE49-F238E27FC236}">
                <a16:creationId xmlns:a16="http://schemas.microsoft.com/office/drawing/2014/main" xmlns="" id="{A588A3B3-0E1A-0345-A0F1-5BD0F6E0499B}"/>
              </a:ext>
            </a:extLst>
          </p:cNvPr>
          <p:cNvSpPr>
            <a:spLocks noGrp="1"/>
          </p:cNvSpPr>
          <p:nvPr userDrawn="1">
            <p:ph type="body" sz="quarter" idx="14" hasCustomPrompt="1"/>
          </p:nvPr>
        </p:nvSpPr>
        <p:spPr>
          <a:xfrm>
            <a:off x="1388912" y="4372143"/>
            <a:ext cx="2323242" cy="163081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the first concept</a:t>
            </a:r>
          </a:p>
        </p:txBody>
      </p:sp>
      <p:sp>
        <p:nvSpPr>
          <p:cNvPr id="52" name="Marcador de texto 47">
            <a:extLst>
              <a:ext uri="{FF2B5EF4-FFF2-40B4-BE49-F238E27FC236}">
                <a16:creationId xmlns:a16="http://schemas.microsoft.com/office/drawing/2014/main" xmlns="" id="{30A9802F-335E-7242-BBE9-DA124FD5AAA0}"/>
              </a:ext>
            </a:extLst>
          </p:cNvPr>
          <p:cNvSpPr>
            <a:spLocks noGrp="1"/>
          </p:cNvSpPr>
          <p:nvPr userDrawn="1">
            <p:ph type="body" sz="quarter" idx="15" hasCustomPrompt="1"/>
          </p:nvPr>
        </p:nvSpPr>
        <p:spPr>
          <a:xfrm>
            <a:off x="5003331" y="4372143"/>
            <a:ext cx="2323242" cy="163081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the second concept</a:t>
            </a:r>
          </a:p>
        </p:txBody>
      </p:sp>
      <p:sp>
        <p:nvSpPr>
          <p:cNvPr id="53" name="Marcador de texto 47">
            <a:extLst>
              <a:ext uri="{FF2B5EF4-FFF2-40B4-BE49-F238E27FC236}">
                <a16:creationId xmlns:a16="http://schemas.microsoft.com/office/drawing/2014/main" xmlns="" id="{500A17B1-6ADB-6D48-811D-705554B89514}"/>
              </a:ext>
            </a:extLst>
          </p:cNvPr>
          <p:cNvSpPr>
            <a:spLocks noGrp="1"/>
          </p:cNvSpPr>
          <p:nvPr userDrawn="1">
            <p:ph type="body" sz="quarter" idx="16" hasCustomPrompt="1"/>
          </p:nvPr>
        </p:nvSpPr>
        <p:spPr>
          <a:xfrm>
            <a:off x="8338202" y="4372143"/>
            <a:ext cx="2323242" cy="1630811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2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the third concept</a:t>
            </a:r>
          </a:p>
        </p:txBody>
      </p:sp>
      <p:cxnSp>
        <p:nvCxnSpPr>
          <p:cNvPr id="54" name="Conector recto 53">
            <a:extLst>
              <a:ext uri="{FF2B5EF4-FFF2-40B4-BE49-F238E27FC236}">
                <a16:creationId xmlns:a16="http://schemas.microsoft.com/office/drawing/2014/main" xmlns="" id="{1E9BF745-3E04-3D4E-9FFF-E1DDE168340F}"/>
              </a:ext>
            </a:extLst>
          </p:cNvPr>
          <p:cNvCxnSpPr>
            <a:cxnSpLocks/>
          </p:cNvCxnSpPr>
          <p:nvPr userDrawn="1"/>
        </p:nvCxnSpPr>
        <p:spPr>
          <a:xfrm>
            <a:off x="1818096" y="4160206"/>
            <a:ext cx="1464875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Conector recto 55">
            <a:extLst>
              <a:ext uri="{FF2B5EF4-FFF2-40B4-BE49-F238E27FC236}">
                <a16:creationId xmlns:a16="http://schemas.microsoft.com/office/drawing/2014/main" xmlns="" id="{1C1BAC00-1B3B-AB46-BE38-3ACEE5F8B16F}"/>
              </a:ext>
            </a:extLst>
          </p:cNvPr>
          <p:cNvCxnSpPr>
            <a:cxnSpLocks/>
          </p:cNvCxnSpPr>
          <p:nvPr userDrawn="1"/>
        </p:nvCxnSpPr>
        <p:spPr>
          <a:xfrm>
            <a:off x="5432515" y="4160206"/>
            <a:ext cx="1464875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 recto 56">
            <a:extLst>
              <a:ext uri="{FF2B5EF4-FFF2-40B4-BE49-F238E27FC236}">
                <a16:creationId xmlns:a16="http://schemas.microsoft.com/office/drawing/2014/main" xmlns="" id="{53763169-43FD-2D4D-A2BE-A73BE5368086}"/>
              </a:ext>
            </a:extLst>
          </p:cNvPr>
          <p:cNvCxnSpPr>
            <a:cxnSpLocks/>
          </p:cNvCxnSpPr>
          <p:nvPr userDrawn="1"/>
        </p:nvCxnSpPr>
        <p:spPr>
          <a:xfrm>
            <a:off x="8767386" y="4160206"/>
            <a:ext cx="1464875" cy="0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2" name="Freeform 39">
            <a:extLst>
              <a:ext uri="{FF2B5EF4-FFF2-40B4-BE49-F238E27FC236}">
                <a16:creationId xmlns:a16="http://schemas.microsoft.com/office/drawing/2014/main" xmlns="" id="{61EBAC5D-6A08-1B45-962E-2B3CCD70E3A0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0946615" y="2488320"/>
            <a:ext cx="407185" cy="525551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64" name="Freeform 39">
            <a:extLst>
              <a:ext uri="{FF2B5EF4-FFF2-40B4-BE49-F238E27FC236}">
                <a16:creationId xmlns:a16="http://schemas.microsoft.com/office/drawing/2014/main" xmlns="" id="{D3C033D6-C1F4-D245-834D-8A795FBF30D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2442721" y="364576"/>
            <a:ext cx="285316" cy="368255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grpSp>
        <p:nvGrpSpPr>
          <p:cNvPr id="66" name="Grupo 65">
            <a:extLst>
              <a:ext uri="{FF2B5EF4-FFF2-40B4-BE49-F238E27FC236}">
                <a16:creationId xmlns:a16="http://schemas.microsoft.com/office/drawing/2014/main" xmlns="" id="{D83CAEAA-346A-2146-8AB5-8531E10318B9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67" name="Elipse 66">
              <a:extLst>
                <a:ext uri="{FF2B5EF4-FFF2-40B4-BE49-F238E27FC236}">
                  <a16:creationId xmlns:a16="http://schemas.microsoft.com/office/drawing/2014/main" xmlns="" id="{3E4DA5EB-ED0A-0046-AAF0-364BC5347B66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Elipse 67">
              <a:extLst>
                <a:ext uri="{FF2B5EF4-FFF2-40B4-BE49-F238E27FC236}">
                  <a16:creationId xmlns:a16="http://schemas.microsoft.com/office/drawing/2014/main" xmlns="" id="{B158359F-32F9-1B45-84F3-FB0E290D853F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Elipse 68">
              <a:extLst>
                <a:ext uri="{FF2B5EF4-FFF2-40B4-BE49-F238E27FC236}">
                  <a16:creationId xmlns:a16="http://schemas.microsoft.com/office/drawing/2014/main" xmlns="" id="{FA1530DF-A1CC-D643-9C3A-7631BF61DBE6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Elipse 69">
              <a:extLst>
                <a:ext uri="{FF2B5EF4-FFF2-40B4-BE49-F238E27FC236}">
                  <a16:creationId xmlns:a16="http://schemas.microsoft.com/office/drawing/2014/main" xmlns="" id="{C2B21437-2891-1947-AE4E-EB9A5BC639A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Elipse 70">
              <a:extLst>
                <a:ext uri="{FF2B5EF4-FFF2-40B4-BE49-F238E27FC236}">
                  <a16:creationId xmlns:a16="http://schemas.microsoft.com/office/drawing/2014/main" xmlns="" id="{FBB6835F-D68C-934B-A966-B3A3A58BAB8A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72" name="Grupo 71">
            <a:extLst>
              <a:ext uri="{FF2B5EF4-FFF2-40B4-BE49-F238E27FC236}">
                <a16:creationId xmlns:a16="http://schemas.microsoft.com/office/drawing/2014/main" xmlns="" id="{CC9478F1-F8D4-584C-82F0-98808BC967B3}"/>
              </a:ext>
            </a:extLst>
          </p:cNvPr>
          <p:cNvGrpSpPr/>
          <p:nvPr userDrawn="1"/>
        </p:nvGrpSpPr>
        <p:grpSpPr>
          <a:xfrm rot="10800000">
            <a:off x="10882240" y="5130601"/>
            <a:ext cx="888949" cy="1348155"/>
            <a:chOff x="409737" y="305654"/>
            <a:chExt cx="888949" cy="1348155"/>
          </a:xfrm>
        </p:grpSpPr>
        <p:sp>
          <p:nvSpPr>
            <p:cNvPr id="73" name="Elipse 72">
              <a:extLst>
                <a:ext uri="{FF2B5EF4-FFF2-40B4-BE49-F238E27FC236}">
                  <a16:creationId xmlns:a16="http://schemas.microsoft.com/office/drawing/2014/main" xmlns="" id="{13B00407-2D78-6A48-B836-22F5329371EA}"/>
                </a:ext>
              </a:extLst>
            </p:cNvPr>
            <p:cNvSpPr/>
            <p:nvPr userDrawn="1"/>
          </p:nvSpPr>
          <p:spPr>
            <a:xfrm>
              <a:off x="487812" y="705766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Elipse 73">
              <a:extLst>
                <a:ext uri="{FF2B5EF4-FFF2-40B4-BE49-F238E27FC236}">
                  <a16:creationId xmlns:a16="http://schemas.microsoft.com/office/drawing/2014/main" xmlns="" id="{1482C3DA-ED2F-2449-84F7-4B8E3BCADB28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5" name="Elipse 74">
              <a:extLst>
                <a:ext uri="{FF2B5EF4-FFF2-40B4-BE49-F238E27FC236}">
                  <a16:creationId xmlns:a16="http://schemas.microsoft.com/office/drawing/2014/main" xmlns="" id="{7C6DB489-FE42-C047-9857-7DC866B69D30}"/>
                </a:ext>
              </a:extLst>
            </p:cNvPr>
            <p:cNvSpPr/>
            <p:nvPr userDrawn="1"/>
          </p:nvSpPr>
          <p:spPr>
            <a:xfrm>
              <a:off x="409737" y="1555693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6" name="Elipse 75">
              <a:extLst>
                <a:ext uri="{FF2B5EF4-FFF2-40B4-BE49-F238E27FC236}">
                  <a16:creationId xmlns:a16="http://schemas.microsoft.com/office/drawing/2014/main" xmlns="" id="{994929CC-5E69-FD4F-9334-FFC711D3DAF5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7" name="Elipse 76">
              <a:extLst>
                <a:ext uri="{FF2B5EF4-FFF2-40B4-BE49-F238E27FC236}">
                  <a16:creationId xmlns:a16="http://schemas.microsoft.com/office/drawing/2014/main" xmlns="" id="{FB4B8ECA-422D-464E-A236-1B979556192D}"/>
                </a:ext>
              </a:extLst>
            </p:cNvPr>
            <p:cNvSpPr/>
            <p:nvPr userDrawn="1"/>
          </p:nvSpPr>
          <p:spPr>
            <a:xfrm>
              <a:off x="613937" y="305654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/>
                <a:t> </a:t>
              </a:r>
            </a:p>
          </p:txBody>
        </p:sp>
      </p:grpSp>
      <p:grpSp>
        <p:nvGrpSpPr>
          <p:cNvPr id="103" name="Grupo 102">
            <a:extLst>
              <a:ext uri="{FF2B5EF4-FFF2-40B4-BE49-F238E27FC236}">
                <a16:creationId xmlns:a16="http://schemas.microsoft.com/office/drawing/2014/main" xmlns="" id="{C1886530-2A9F-5C4D-BDBF-F7E520990E09}"/>
              </a:ext>
            </a:extLst>
          </p:cNvPr>
          <p:cNvGrpSpPr/>
          <p:nvPr userDrawn="1"/>
        </p:nvGrpSpPr>
        <p:grpSpPr>
          <a:xfrm>
            <a:off x="5492187" y="2406058"/>
            <a:ext cx="1345530" cy="1345530"/>
            <a:chOff x="5341602" y="2489933"/>
            <a:chExt cx="1646700" cy="1646700"/>
          </a:xfrm>
        </p:grpSpPr>
        <p:sp>
          <p:nvSpPr>
            <p:cNvPr id="80" name="Elipse 79">
              <a:extLst>
                <a:ext uri="{FF2B5EF4-FFF2-40B4-BE49-F238E27FC236}">
                  <a16:creationId xmlns:a16="http://schemas.microsoft.com/office/drawing/2014/main" xmlns="" id="{D15C090C-D25B-DD4B-8836-D4C5464A6F3B}"/>
                </a:ext>
              </a:extLst>
            </p:cNvPr>
            <p:cNvSpPr/>
            <p:nvPr userDrawn="1"/>
          </p:nvSpPr>
          <p:spPr>
            <a:xfrm>
              <a:off x="5341602" y="2489933"/>
              <a:ext cx="1646700" cy="16467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50">
              <a:extLst>
                <a:ext uri="{FF2B5EF4-FFF2-40B4-BE49-F238E27FC236}">
                  <a16:creationId xmlns:a16="http://schemas.microsoft.com/office/drawing/2014/main" xmlns="" id="{C78DB2DD-400F-C14A-9D54-B29E102E4CBF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5701663" y="2727547"/>
              <a:ext cx="926578" cy="1171472"/>
            </a:xfrm>
            <a:custGeom>
              <a:avLst/>
              <a:gdLst>
                <a:gd name="T0" fmla="*/ 1504 w 2237"/>
                <a:gd name="T1" fmla="*/ 654 h 2825"/>
                <a:gd name="T2" fmla="*/ 1504 w 2237"/>
                <a:gd name="T3" fmla="*/ 654 h 2825"/>
                <a:gd name="T4" fmla="*/ 1504 w 2237"/>
                <a:gd name="T5" fmla="*/ 235 h 2825"/>
                <a:gd name="T6" fmla="*/ 1596 w 2237"/>
                <a:gd name="T7" fmla="*/ 91 h 2825"/>
                <a:gd name="T8" fmla="*/ 1596 w 2237"/>
                <a:gd name="T9" fmla="*/ 26 h 2825"/>
                <a:gd name="T10" fmla="*/ 1543 w 2237"/>
                <a:gd name="T11" fmla="*/ 0 h 2825"/>
                <a:gd name="T12" fmla="*/ 693 w 2237"/>
                <a:gd name="T13" fmla="*/ 0 h 2825"/>
                <a:gd name="T14" fmla="*/ 641 w 2237"/>
                <a:gd name="T15" fmla="*/ 26 h 2825"/>
                <a:gd name="T16" fmla="*/ 641 w 2237"/>
                <a:gd name="T17" fmla="*/ 91 h 2825"/>
                <a:gd name="T18" fmla="*/ 746 w 2237"/>
                <a:gd name="T19" fmla="*/ 235 h 2825"/>
                <a:gd name="T20" fmla="*/ 746 w 2237"/>
                <a:gd name="T21" fmla="*/ 654 h 2825"/>
                <a:gd name="T22" fmla="*/ 0 w 2237"/>
                <a:gd name="T23" fmla="*/ 1700 h 2825"/>
                <a:gd name="T24" fmla="*/ 66 w 2237"/>
                <a:gd name="T25" fmla="*/ 2040 h 2825"/>
                <a:gd name="T26" fmla="*/ 66 w 2237"/>
                <a:gd name="T27" fmla="*/ 2053 h 2825"/>
                <a:gd name="T28" fmla="*/ 1125 w 2237"/>
                <a:gd name="T29" fmla="*/ 2824 h 2825"/>
                <a:gd name="T30" fmla="*/ 2236 w 2237"/>
                <a:gd name="T31" fmla="*/ 1700 h 2825"/>
                <a:gd name="T32" fmla="*/ 1504 w 2237"/>
                <a:gd name="T33" fmla="*/ 654 h 2825"/>
                <a:gd name="T34" fmla="*/ 824 w 2237"/>
                <a:gd name="T35" fmla="*/ 758 h 2825"/>
                <a:gd name="T36" fmla="*/ 824 w 2237"/>
                <a:gd name="T37" fmla="*/ 758 h 2825"/>
                <a:gd name="T38" fmla="*/ 863 w 2237"/>
                <a:gd name="T39" fmla="*/ 693 h 2825"/>
                <a:gd name="T40" fmla="*/ 863 w 2237"/>
                <a:gd name="T41" fmla="*/ 222 h 2825"/>
                <a:gd name="T42" fmla="*/ 850 w 2237"/>
                <a:gd name="T43" fmla="*/ 183 h 2825"/>
                <a:gd name="T44" fmla="*/ 811 w 2237"/>
                <a:gd name="T45" fmla="*/ 117 h 2825"/>
                <a:gd name="T46" fmla="*/ 1439 w 2237"/>
                <a:gd name="T47" fmla="*/ 117 h 2825"/>
                <a:gd name="T48" fmla="*/ 1400 w 2237"/>
                <a:gd name="T49" fmla="*/ 183 h 2825"/>
                <a:gd name="T50" fmla="*/ 1386 w 2237"/>
                <a:gd name="T51" fmla="*/ 222 h 2825"/>
                <a:gd name="T52" fmla="*/ 1386 w 2237"/>
                <a:gd name="T53" fmla="*/ 693 h 2825"/>
                <a:gd name="T54" fmla="*/ 1426 w 2237"/>
                <a:gd name="T55" fmla="*/ 758 h 2825"/>
                <a:gd name="T56" fmla="*/ 1988 w 2237"/>
                <a:gd name="T57" fmla="*/ 1203 h 2825"/>
                <a:gd name="T58" fmla="*/ 262 w 2237"/>
                <a:gd name="T59" fmla="*/ 1203 h 2825"/>
                <a:gd name="T60" fmla="*/ 824 w 2237"/>
                <a:gd name="T61" fmla="*/ 758 h 2825"/>
                <a:gd name="T62" fmla="*/ 1125 w 2237"/>
                <a:gd name="T63" fmla="*/ 2694 h 2825"/>
                <a:gd name="T64" fmla="*/ 1125 w 2237"/>
                <a:gd name="T65" fmla="*/ 2694 h 2825"/>
                <a:gd name="T66" fmla="*/ 210 w 2237"/>
                <a:gd name="T67" fmla="*/ 2092 h 2825"/>
                <a:gd name="T68" fmla="*/ 406 w 2237"/>
                <a:gd name="T69" fmla="*/ 2092 h 2825"/>
                <a:gd name="T70" fmla="*/ 471 w 2237"/>
                <a:gd name="T71" fmla="*/ 2027 h 2825"/>
                <a:gd name="T72" fmla="*/ 406 w 2237"/>
                <a:gd name="T73" fmla="*/ 1974 h 2825"/>
                <a:gd name="T74" fmla="*/ 170 w 2237"/>
                <a:gd name="T75" fmla="*/ 1974 h 2825"/>
                <a:gd name="T76" fmla="*/ 131 w 2237"/>
                <a:gd name="T77" fmla="*/ 1765 h 2825"/>
                <a:gd name="T78" fmla="*/ 406 w 2237"/>
                <a:gd name="T79" fmla="*/ 1765 h 2825"/>
                <a:gd name="T80" fmla="*/ 471 w 2237"/>
                <a:gd name="T81" fmla="*/ 1700 h 2825"/>
                <a:gd name="T82" fmla="*/ 406 w 2237"/>
                <a:gd name="T83" fmla="*/ 1647 h 2825"/>
                <a:gd name="T84" fmla="*/ 131 w 2237"/>
                <a:gd name="T85" fmla="*/ 1647 h 2825"/>
                <a:gd name="T86" fmla="*/ 197 w 2237"/>
                <a:gd name="T87" fmla="*/ 1320 h 2825"/>
                <a:gd name="T88" fmla="*/ 2041 w 2237"/>
                <a:gd name="T89" fmla="*/ 1320 h 2825"/>
                <a:gd name="T90" fmla="*/ 2119 w 2237"/>
                <a:gd name="T91" fmla="*/ 1700 h 2825"/>
                <a:gd name="T92" fmla="*/ 1125 w 2237"/>
                <a:gd name="T93" fmla="*/ 2694 h 2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2237" h="2825">
                  <a:moveTo>
                    <a:pt x="1504" y="654"/>
                  </a:moveTo>
                  <a:lnTo>
                    <a:pt x="1504" y="654"/>
                  </a:lnTo>
                  <a:cubicBezTo>
                    <a:pt x="1504" y="235"/>
                    <a:pt x="1504" y="235"/>
                    <a:pt x="1504" y="235"/>
                  </a:cubicBezTo>
                  <a:cubicBezTo>
                    <a:pt x="1596" y="91"/>
                    <a:pt x="1596" y="91"/>
                    <a:pt x="1596" y="91"/>
                  </a:cubicBezTo>
                  <a:cubicBezTo>
                    <a:pt x="1609" y="78"/>
                    <a:pt x="1609" y="52"/>
                    <a:pt x="1596" y="26"/>
                  </a:cubicBezTo>
                  <a:cubicBezTo>
                    <a:pt x="1596" y="13"/>
                    <a:pt x="1570" y="0"/>
                    <a:pt x="1543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680" y="0"/>
                    <a:pt x="654" y="13"/>
                    <a:pt x="641" y="26"/>
                  </a:cubicBezTo>
                  <a:cubicBezTo>
                    <a:pt x="628" y="52"/>
                    <a:pt x="641" y="78"/>
                    <a:pt x="641" y="91"/>
                  </a:cubicBezTo>
                  <a:cubicBezTo>
                    <a:pt x="746" y="235"/>
                    <a:pt x="746" y="235"/>
                    <a:pt x="746" y="235"/>
                  </a:cubicBezTo>
                  <a:cubicBezTo>
                    <a:pt x="746" y="654"/>
                    <a:pt x="746" y="654"/>
                    <a:pt x="746" y="654"/>
                  </a:cubicBezTo>
                  <a:cubicBezTo>
                    <a:pt x="301" y="811"/>
                    <a:pt x="0" y="1229"/>
                    <a:pt x="0" y="1700"/>
                  </a:cubicBezTo>
                  <a:cubicBezTo>
                    <a:pt x="0" y="1817"/>
                    <a:pt x="26" y="1935"/>
                    <a:pt x="66" y="2040"/>
                  </a:cubicBezTo>
                  <a:cubicBezTo>
                    <a:pt x="66" y="2053"/>
                    <a:pt x="66" y="2053"/>
                    <a:pt x="66" y="2053"/>
                  </a:cubicBezTo>
                  <a:cubicBezTo>
                    <a:pt x="210" y="2497"/>
                    <a:pt x="628" y="2824"/>
                    <a:pt x="1125" y="2824"/>
                  </a:cubicBezTo>
                  <a:cubicBezTo>
                    <a:pt x="1740" y="2824"/>
                    <a:pt x="2236" y="2314"/>
                    <a:pt x="2236" y="1700"/>
                  </a:cubicBezTo>
                  <a:cubicBezTo>
                    <a:pt x="2236" y="1229"/>
                    <a:pt x="1949" y="811"/>
                    <a:pt x="1504" y="654"/>
                  </a:cubicBezTo>
                  <a:close/>
                  <a:moveTo>
                    <a:pt x="824" y="758"/>
                  </a:moveTo>
                  <a:lnTo>
                    <a:pt x="824" y="758"/>
                  </a:lnTo>
                  <a:cubicBezTo>
                    <a:pt x="850" y="745"/>
                    <a:pt x="863" y="719"/>
                    <a:pt x="863" y="693"/>
                  </a:cubicBezTo>
                  <a:cubicBezTo>
                    <a:pt x="863" y="222"/>
                    <a:pt x="863" y="222"/>
                    <a:pt x="863" y="222"/>
                  </a:cubicBezTo>
                  <a:cubicBezTo>
                    <a:pt x="863" y="209"/>
                    <a:pt x="863" y="196"/>
                    <a:pt x="850" y="183"/>
                  </a:cubicBezTo>
                  <a:cubicBezTo>
                    <a:pt x="811" y="117"/>
                    <a:pt x="811" y="117"/>
                    <a:pt x="811" y="117"/>
                  </a:cubicBezTo>
                  <a:cubicBezTo>
                    <a:pt x="1439" y="117"/>
                    <a:pt x="1439" y="117"/>
                    <a:pt x="1439" y="117"/>
                  </a:cubicBezTo>
                  <a:cubicBezTo>
                    <a:pt x="1400" y="183"/>
                    <a:pt x="1400" y="183"/>
                    <a:pt x="1400" y="183"/>
                  </a:cubicBezTo>
                  <a:cubicBezTo>
                    <a:pt x="1386" y="196"/>
                    <a:pt x="1386" y="209"/>
                    <a:pt x="1386" y="222"/>
                  </a:cubicBezTo>
                  <a:cubicBezTo>
                    <a:pt x="1386" y="693"/>
                    <a:pt x="1386" y="693"/>
                    <a:pt x="1386" y="693"/>
                  </a:cubicBezTo>
                  <a:cubicBezTo>
                    <a:pt x="1386" y="719"/>
                    <a:pt x="1400" y="745"/>
                    <a:pt x="1426" y="758"/>
                  </a:cubicBezTo>
                  <a:cubicBezTo>
                    <a:pt x="1674" y="836"/>
                    <a:pt x="1857" y="993"/>
                    <a:pt x="1988" y="1203"/>
                  </a:cubicBezTo>
                  <a:cubicBezTo>
                    <a:pt x="262" y="1203"/>
                    <a:pt x="262" y="1203"/>
                    <a:pt x="262" y="1203"/>
                  </a:cubicBezTo>
                  <a:cubicBezTo>
                    <a:pt x="380" y="993"/>
                    <a:pt x="576" y="836"/>
                    <a:pt x="824" y="758"/>
                  </a:cubicBezTo>
                  <a:close/>
                  <a:moveTo>
                    <a:pt x="1125" y="2694"/>
                  </a:moveTo>
                  <a:lnTo>
                    <a:pt x="1125" y="2694"/>
                  </a:lnTo>
                  <a:cubicBezTo>
                    <a:pt x="720" y="2694"/>
                    <a:pt x="367" y="2445"/>
                    <a:pt x="210" y="2092"/>
                  </a:cubicBezTo>
                  <a:cubicBezTo>
                    <a:pt x="406" y="2092"/>
                    <a:pt x="406" y="2092"/>
                    <a:pt x="406" y="2092"/>
                  </a:cubicBezTo>
                  <a:cubicBezTo>
                    <a:pt x="445" y="2092"/>
                    <a:pt x="471" y="2066"/>
                    <a:pt x="471" y="2027"/>
                  </a:cubicBezTo>
                  <a:cubicBezTo>
                    <a:pt x="471" y="2000"/>
                    <a:pt x="445" y="1974"/>
                    <a:pt x="406" y="1974"/>
                  </a:cubicBezTo>
                  <a:cubicBezTo>
                    <a:pt x="170" y="1974"/>
                    <a:pt x="170" y="1974"/>
                    <a:pt x="170" y="1974"/>
                  </a:cubicBezTo>
                  <a:cubicBezTo>
                    <a:pt x="144" y="1909"/>
                    <a:pt x="131" y="1830"/>
                    <a:pt x="131" y="1765"/>
                  </a:cubicBezTo>
                  <a:cubicBezTo>
                    <a:pt x="406" y="1765"/>
                    <a:pt x="406" y="1765"/>
                    <a:pt x="406" y="1765"/>
                  </a:cubicBezTo>
                  <a:cubicBezTo>
                    <a:pt x="445" y="1765"/>
                    <a:pt x="471" y="1739"/>
                    <a:pt x="471" y="1700"/>
                  </a:cubicBezTo>
                  <a:cubicBezTo>
                    <a:pt x="471" y="1673"/>
                    <a:pt x="445" y="1647"/>
                    <a:pt x="406" y="1647"/>
                  </a:cubicBezTo>
                  <a:cubicBezTo>
                    <a:pt x="131" y="1647"/>
                    <a:pt x="131" y="1647"/>
                    <a:pt x="131" y="1647"/>
                  </a:cubicBezTo>
                  <a:cubicBezTo>
                    <a:pt x="131" y="1529"/>
                    <a:pt x="157" y="1425"/>
                    <a:pt x="197" y="1320"/>
                  </a:cubicBezTo>
                  <a:cubicBezTo>
                    <a:pt x="2041" y="1320"/>
                    <a:pt x="2041" y="1320"/>
                    <a:pt x="2041" y="1320"/>
                  </a:cubicBezTo>
                  <a:cubicBezTo>
                    <a:pt x="2093" y="1438"/>
                    <a:pt x="2119" y="1569"/>
                    <a:pt x="2119" y="1700"/>
                  </a:cubicBezTo>
                  <a:cubicBezTo>
                    <a:pt x="2119" y="2249"/>
                    <a:pt x="1674" y="2694"/>
                    <a:pt x="1125" y="269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04" name="Grupo 103">
            <a:extLst>
              <a:ext uri="{FF2B5EF4-FFF2-40B4-BE49-F238E27FC236}">
                <a16:creationId xmlns:a16="http://schemas.microsoft.com/office/drawing/2014/main" xmlns="" id="{2B1FDF99-8C4D-E94B-B2CE-8F0E30916CDF}"/>
              </a:ext>
            </a:extLst>
          </p:cNvPr>
          <p:cNvGrpSpPr/>
          <p:nvPr userDrawn="1"/>
        </p:nvGrpSpPr>
        <p:grpSpPr>
          <a:xfrm>
            <a:off x="8827058" y="2406058"/>
            <a:ext cx="1345530" cy="1345530"/>
            <a:chOff x="8676473" y="2489933"/>
            <a:chExt cx="1646700" cy="1646700"/>
          </a:xfrm>
        </p:grpSpPr>
        <p:sp>
          <p:nvSpPr>
            <p:cNvPr id="82" name="Elipse 81">
              <a:extLst>
                <a:ext uri="{FF2B5EF4-FFF2-40B4-BE49-F238E27FC236}">
                  <a16:creationId xmlns:a16="http://schemas.microsoft.com/office/drawing/2014/main" xmlns="" id="{2793F4F9-B140-3641-834A-1043D3693EE1}"/>
                </a:ext>
              </a:extLst>
            </p:cNvPr>
            <p:cNvSpPr/>
            <p:nvPr userDrawn="1"/>
          </p:nvSpPr>
          <p:spPr>
            <a:xfrm>
              <a:off x="8676473" y="2489933"/>
              <a:ext cx="1646700" cy="1646700"/>
            </a:xfrm>
            <a:prstGeom prst="ellipse">
              <a:avLst/>
            </a:prstGeom>
            <a:noFill/>
            <a:ln w="381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8">
              <a:extLst>
                <a:ext uri="{FF2B5EF4-FFF2-40B4-BE49-F238E27FC236}">
                  <a16:creationId xmlns:a16="http://schemas.microsoft.com/office/drawing/2014/main" xmlns="" id="{1F3C15A6-9096-A94D-B45A-9435C072C818}"/>
                </a:ext>
              </a:extLst>
            </p:cNvPr>
            <p:cNvSpPr>
              <a:spLocks noChangeAspect="1" noChangeArrowheads="1"/>
            </p:cNvSpPr>
            <p:nvPr userDrawn="1"/>
          </p:nvSpPr>
          <p:spPr bwMode="auto">
            <a:xfrm>
              <a:off x="9281760" y="2727547"/>
              <a:ext cx="436126" cy="1171472"/>
            </a:xfrm>
            <a:custGeom>
              <a:avLst/>
              <a:gdLst>
                <a:gd name="T0" fmla="*/ 967 w 982"/>
                <a:gd name="T1" fmla="*/ 26 h 2642"/>
                <a:gd name="T2" fmla="*/ 967 w 982"/>
                <a:gd name="T3" fmla="*/ 26 h 2642"/>
                <a:gd name="T4" fmla="*/ 915 w 982"/>
                <a:gd name="T5" fmla="*/ 0 h 2642"/>
                <a:gd name="T6" fmla="*/ 65 w 982"/>
                <a:gd name="T7" fmla="*/ 0 h 2642"/>
                <a:gd name="T8" fmla="*/ 13 w 982"/>
                <a:gd name="T9" fmla="*/ 26 h 2642"/>
                <a:gd name="T10" fmla="*/ 13 w 982"/>
                <a:gd name="T11" fmla="*/ 91 h 2642"/>
                <a:gd name="T12" fmla="*/ 105 w 982"/>
                <a:gd name="T13" fmla="*/ 235 h 2642"/>
                <a:gd name="T14" fmla="*/ 105 w 982"/>
                <a:gd name="T15" fmla="*/ 2262 h 2642"/>
                <a:gd name="T16" fmla="*/ 209 w 982"/>
                <a:gd name="T17" fmla="*/ 2537 h 2642"/>
                <a:gd name="T18" fmla="*/ 484 w 982"/>
                <a:gd name="T19" fmla="*/ 2641 h 2642"/>
                <a:gd name="T20" fmla="*/ 863 w 982"/>
                <a:gd name="T21" fmla="*/ 2262 h 2642"/>
                <a:gd name="T22" fmla="*/ 863 w 982"/>
                <a:gd name="T23" fmla="*/ 235 h 2642"/>
                <a:gd name="T24" fmla="*/ 967 w 982"/>
                <a:gd name="T25" fmla="*/ 91 h 2642"/>
                <a:gd name="T26" fmla="*/ 967 w 982"/>
                <a:gd name="T27" fmla="*/ 26 h 2642"/>
                <a:gd name="T28" fmla="*/ 798 w 982"/>
                <a:gd name="T29" fmla="*/ 118 h 2642"/>
                <a:gd name="T30" fmla="*/ 798 w 982"/>
                <a:gd name="T31" fmla="*/ 118 h 2642"/>
                <a:gd name="T32" fmla="*/ 758 w 982"/>
                <a:gd name="T33" fmla="*/ 183 h 2642"/>
                <a:gd name="T34" fmla="*/ 745 w 982"/>
                <a:gd name="T35" fmla="*/ 209 h 2642"/>
                <a:gd name="T36" fmla="*/ 745 w 982"/>
                <a:gd name="T37" fmla="*/ 876 h 2642"/>
                <a:gd name="T38" fmla="*/ 222 w 982"/>
                <a:gd name="T39" fmla="*/ 876 h 2642"/>
                <a:gd name="T40" fmla="*/ 222 w 982"/>
                <a:gd name="T41" fmla="*/ 209 h 2642"/>
                <a:gd name="T42" fmla="*/ 209 w 982"/>
                <a:gd name="T43" fmla="*/ 183 h 2642"/>
                <a:gd name="T44" fmla="*/ 170 w 982"/>
                <a:gd name="T45" fmla="*/ 118 h 2642"/>
                <a:gd name="T46" fmla="*/ 798 w 982"/>
                <a:gd name="T47" fmla="*/ 118 h 2642"/>
                <a:gd name="T48" fmla="*/ 484 w 982"/>
                <a:gd name="T49" fmla="*/ 2524 h 2642"/>
                <a:gd name="T50" fmla="*/ 484 w 982"/>
                <a:gd name="T51" fmla="*/ 2524 h 2642"/>
                <a:gd name="T52" fmla="*/ 301 w 982"/>
                <a:gd name="T53" fmla="*/ 2445 h 2642"/>
                <a:gd name="T54" fmla="*/ 222 w 982"/>
                <a:gd name="T55" fmla="*/ 2262 h 2642"/>
                <a:gd name="T56" fmla="*/ 222 w 982"/>
                <a:gd name="T57" fmla="*/ 2105 h 2642"/>
                <a:gd name="T58" fmla="*/ 379 w 982"/>
                <a:gd name="T59" fmla="*/ 2105 h 2642"/>
                <a:gd name="T60" fmla="*/ 444 w 982"/>
                <a:gd name="T61" fmla="*/ 2040 h 2642"/>
                <a:gd name="T62" fmla="*/ 379 w 982"/>
                <a:gd name="T63" fmla="*/ 1988 h 2642"/>
                <a:gd name="T64" fmla="*/ 222 w 982"/>
                <a:gd name="T65" fmla="*/ 1988 h 2642"/>
                <a:gd name="T66" fmla="*/ 222 w 982"/>
                <a:gd name="T67" fmla="*/ 1804 h 2642"/>
                <a:gd name="T68" fmla="*/ 379 w 982"/>
                <a:gd name="T69" fmla="*/ 1804 h 2642"/>
                <a:gd name="T70" fmla="*/ 444 w 982"/>
                <a:gd name="T71" fmla="*/ 1739 h 2642"/>
                <a:gd name="T72" fmla="*/ 379 w 982"/>
                <a:gd name="T73" fmla="*/ 1674 h 2642"/>
                <a:gd name="T74" fmla="*/ 222 w 982"/>
                <a:gd name="T75" fmla="*/ 1674 h 2642"/>
                <a:gd name="T76" fmla="*/ 222 w 982"/>
                <a:gd name="T77" fmla="*/ 1491 h 2642"/>
                <a:gd name="T78" fmla="*/ 379 w 982"/>
                <a:gd name="T79" fmla="*/ 1491 h 2642"/>
                <a:gd name="T80" fmla="*/ 444 w 982"/>
                <a:gd name="T81" fmla="*/ 1438 h 2642"/>
                <a:gd name="T82" fmla="*/ 379 w 982"/>
                <a:gd name="T83" fmla="*/ 1373 h 2642"/>
                <a:gd name="T84" fmla="*/ 222 w 982"/>
                <a:gd name="T85" fmla="*/ 1373 h 2642"/>
                <a:gd name="T86" fmla="*/ 222 w 982"/>
                <a:gd name="T87" fmla="*/ 994 h 2642"/>
                <a:gd name="T88" fmla="*/ 745 w 982"/>
                <a:gd name="T89" fmla="*/ 994 h 2642"/>
                <a:gd name="T90" fmla="*/ 745 w 982"/>
                <a:gd name="T91" fmla="*/ 2262 h 2642"/>
                <a:gd name="T92" fmla="*/ 484 w 982"/>
                <a:gd name="T93" fmla="*/ 2524 h 26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982" h="2642">
                  <a:moveTo>
                    <a:pt x="967" y="26"/>
                  </a:moveTo>
                  <a:lnTo>
                    <a:pt x="967" y="26"/>
                  </a:lnTo>
                  <a:cubicBezTo>
                    <a:pt x="954" y="13"/>
                    <a:pt x="929" y="0"/>
                    <a:pt x="91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9" y="0"/>
                    <a:pt x="13" y="13"/>
                    <a:pt x="13" y="26"/>
                  </a:cubicBezTo>
                  <a:cubicBezTo>
                    <a:pt x="0" y="52"/>
                    <a:pt x="0" y="78"/>
                    <a:pt x="13" y="91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2262"/>
                    <a:pt x="105" y="2262"/>
                    <a:pt x="105" y="2262"/>
                  </a:cubicBezTo>
                  <a:cubicBezTo>
                    <a:pt x="105" y="2367"/>
                    <a:pt x="144" y="2458"/>
                    <a:pt x="209" y="2537"/>
                  </a:cubicBezTo>
                  <a:cubicBezTo>
                    <a:pt x="287" y="2602"/>
                    <a:pt x="379" y="2641"/>
                    <a:pt x="484" y="2641"/>
                  </a:cubicBezTo>
                  <a:cubicBezTo>
                    <a:pt x="693" y="2641"/>
                    <a:pt x="863" y="2471"/>
                    <a:pt x="863" y="2262"/>
                  </a:cubicBezTo>
                  <a:cubicBezTo>
                    <a:pt x="863" y="235"/>
                    <a:pt x="863" y="235"/>
                    <a:pt x="863" y="235"/>
                  </a:cubicBezTo>
                  <a:cubicBezTo>
                    <a:pt x="967" y="91"/>
                    <a:pt x="967" y="91"/>
                    <a:pt x="967" y="91"/>
                  </a:cubicBezTo>
                  <a:cubicBezTo>
                    <a:pt x="967" y="78"/>
                    <a:pt x="981" y="52"/>
                    <a:pt x="967" y="26"/>
                  </a:cubicBezTo>
                  <a:close/>
                  <a:moveTo>
                    <a:pt x="798" y="118"/>
                  </a:moveTo>
                  <a:lnTo>
                    <a:pt x="798" y="118"/>
                  </a:lnTo>
                  <a:cubicBezTo>
                    <a:pt x="758" y="183"/>
                    <a:pt x="758" y="183"/>
                    <a:pt x="758" y="183"/>
                  </a:cubicBezTo>
                  <a:cubicBezTo>
                    <a:pt x="745" y="196"/>
                    <a:pt x="745" y="196"/>
                    <a:pt x="745" y="209"/>
                  </a:cubicBezTo>
                  <a:cubicBezTo>
                    <a:pt x="745" y="876"/>
                    <a:pt x="745" y="876"/>
                    <a:pt x="745" y="876"/>
                  </a:cubicBezTo>
                  <a:cubicBezTo>
                    <a:pt x="222" y="876"/>
                    <a:pt x="222" y="876"/>
                    <a:pt x="222" y="876"/>
                  </a:cubicBezTo>
                  <a:cubicBezTo>
                    <a:pt x="222" y="209"/>
                    <a:pt x="222" y="209"/>
                    <a:pt x="222" y="209"/>
                  </a:cubicBezTo>
                  <a:cubicBezTo>
                    <a:pt x="222" y="196"/>
                    <a:pt x="222" y="196"/>
                    <a:pt x="209" y="183"/>
                  </a:cubicBezTo>
                  <a:cubicBezTo>
                    <a:pt x="170" y="118"/>
                    <a:pt x="170" y="118"/>
                    <a:pt x="170" y="118"/>
                  </a:cubicBezTo>
                  <a:lnTo>
                    <a:pt x="798" y="118"/>
                  </a:lnTo>
                  <a:close/>
                  <a:moveTo>
                    <a:pt x="484" y="2524"/>
                  </a:moveTo>
                  <a:lnTo>
                    <a:pt x="484" y="2524"/>
                  </a:lnTo>
                  <a:cubicBezTo>
                    <a:pt x="418" y="2524"/>
                    <a:pt x="353" y="2497"/>
                    <a:pt x="301" y="2445"/>
                  </a:cubicBezTo>
                  <a:cubicBezTo>
                    <a:pt x="248" y="2393"/>
                    <a:pt x="222" y="2327"/>
                    <a:pt x="222" y="2262"/>
                  </a:cubicBezTo>
                  <a:cubicBezTo>
                    <a:pt x="222" y="2105"/>
                    <a:pt x="222" y="2105"/>
                    <a:pt x="222" y="2105"/>
                  </a:cubicBezTo>
                  <a:cubicBezTo>
                    <a:pt x="379" y="2105"/>
                    <a:pt x="379" y="2105"/>
                    <a:pt x="379" y="2105"/>
                  </a:cubicBezTo>
                  <a:cubicBezTo>
                    <a:pt x="418" y="2105"/>
                    <a:pt x="444" y="2079"/>
                    <a:pt x="444" y="2040"/>
                  </a:cubicBezTo>
                  <a:cubicBezTo>
                    <a:pt x="444" y="2014"/>
                    <a:pt x="418" y="1988"/>
                    <a:pt x="379" y="1988"/>
                  </a:cubicBezTo>
                  <a:cubicBezTo>
                    <a:pt x="222" y="1988"/>
                    <a:pt x="222" y="1988"/>
                    <a:pt x="222" y="1988"/>
                  </a:cubicBezTo>
                  <a:cubicBezTo>
                    <a:pt x="222" y="1804"/>
                    <a:pt x="222" y="1804"/>
                    <a:pt x="222" y="1804"/>
                  </a:cubicBezTo>
                  <a:cubicBezTo>
                    <a:pt x="379" y="1804"/>
                    <a:pt x="379" y="1804"/>
                    <a:pt x="379" y="1804"/>
                  </a:cubicBezTo>
                  <a:cubicBezTo>
                    <a:pt x="418" y="1804"/>
                    <a:pt x="444" y="1765"/>
                    <a:pt x="444" y="1739"/>
                  </a:cubicBezTo>
                  <a:cubicBezTo>
                    <a:pt x="444" y="1700"/>
                    <a:pt x="418" y="1674"/>
                    <a:pt x="379" y="1674"/>
                  </a:cubicBezTo>
                  <a:cubicBezTo>
                    <a:pt x="222" y="1674"/>
                    <a:pt x="222" y="1674"/>
                    <a:pt x="222" y="1674"/>
                  </a:cubicBezTo>
                  <a:cubicBezTo>
                    <a:pt x="222" y="1491"/>
                    <a:pt x="222" y="1491"/>
                    <a:pt x="222" y="1491"/>
                  </a:cubicBezTo>
                  <a:cubicBezTo>
                    <a:pt x="379" y="1491"/>
                    <a:pt x="379" y="1491"/>
                    <a:pt x="379" y="1491"/>
                  </a:cubicBezTo>
                  <a:cubicBezTo>
                    <a:pt x="418" y="1491"/>
                    <a:pt x="444" y="1465"/>
                    <a:pt x="444" y="1438"/>
                  </a:cubicBezTo>
                  <a:cubicBezTo>
                    <a:pt x="444" y="1399"/>
                    <a:pt x="418" y="1373"/>
                    <a:pt x="379" y="1373"/>
                  </a:cubicBezTo>
                  <a:cubicBezTo>
                    <a:pt x="222" y="1373"/>
                    <a:pt x="222" y="1373"/>
                    <a:pt x="222" y="1373"/>
                  </a:cubicBezTo>
                  <a:cubicBezTo>
                    <a:pt x="222" y="994"/>
                    <a:pt x="222" y="994"/>
                    <a:pt x="222" y="994"/>
                  </a:cubicBezTo>
                  <a:cubicBezTo>
                    <a:pt x="745" y="994"/>
                    <a:pt x="745" y="994"/>
                    <a:pt x="745" y="994"/>
                  </a:cubicBezTo>
                  <a:cubicBezTo>
                    <a:pt x="745" y="2262"/>
                    <a:pt x="745" y="2262"/>
                    <a:pt x="745" y="2262"/>
                  </a:cubicBezTo>
                  <a:cubicBezTo>
                    <a:pt x="745" y="2406"/>
                    <a:pt x="628" y="2524"/>
                    <a:pt x="484" y="2524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84" name="Conector recto 83">
            <a:extLst>
              <a:ext uri="{FF2B5EF4-FFF2-40B4-BE49-F238E27FC236}">
                <a16:creationId xmlns:a16="http://schemas.microsoft.com/office/drawing/2014/main" xmlns="" id="{BD0621F3-59D4-1B4E-92BD-5B01E1E3E91C}"/>
              </a:ext>
            </a:extLst>
          </p:cNvPr>
          <p:cNvCxnSpPr>
            <a:cxnSpLocks/>
          </p:cNvCxnSpPr>
          <p:nvPr userDrawn="1"/>
        </p:nvCxnSpPr>
        <p:spPr>
          <a:xfrm>
            <a:off x="2546680" y="3395808"/>
            <a:ext cx="7707" cy="764398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Elipse 87">
            <a:extLst>
              <a:ext uri="{FF2B5EF4-FFF2-40B4-BE49-F238E27FC236}">
                <a16:creationId xmlns:a16="http://schemas.microsoft.com/office/drawing/2014/main" xmlns="" id="{8EE6B239-6EE8-1243-88C1-5731BB155772}"/>
              </a:ext>
            </a:extLst>
          </p:cNvPr>
          <p:cNvSpPr/>
          <p:nvPr userDrawn="1"/>
        </p:nvSpPr>
        <p:spPr>
          <a:xfrm flipV="1">
            <a:off x="2474460" y="3319615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9" name="Conector recto 88">
            <a:extLst>
              <a:ext uri="{FF2B5EF4-FFF2-40B4-BE49-F238E27FC236}">
                <a16:creationId xmlns:a16="http://schemas.microsoft.com/office/drawing/2014/main" xmlns="" id="{7B2E7F12-2AFE-E546-B10E-8EB806B9F14A}"/>
              </a:ext>
            </a:extLst>
          </p:cNvPr>
          <p:cNvCxnSpPr>
            <a:cxnSpLocks/>
          </p:cNvCxnSpPr>
          <p:nvPr userDrawn="1"/>
        </p:nvCxnSpPr>
        <p:spPr>
          <a:xfrm>
            <a:off x="6159147" y="3070855"/>
            <a:ext cx="0" cy="1089351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Elipse 89">
            <a:extLst>
              <a:ext uri="{FF2B5EF4-FFF2-40B4-BE49-F238E27FC236}">
                <a16:creationId xmlns:a16="http://schemas.microsoft.com/office/drawing/2014/main" xmlns="" id="{BC9C81D6-02EA-C34A-8CD1-82749591F5B9}"/>
              </a:ext>
            </a:extLst>
          </p:cNvPr>
          <p:cNvSpPr/>
          <p:nvPr userDrawn="1"/>
        </p:nvSpPr>
        <p:spPr>
          <a:xfrm flipV="1">
            <a:off x="6085026" y="2933865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Elipse 92">
            <a:extLst>
              <a:ext uri="{FF2B5EF4-FFF2-40B4-BE49-F238E27FC236}">
                <a16:creationId xmlns:a16="http://schemas.microsoft.com/office/drawing/2014/main" xmlns="" id="{14394684-A287-6A44-BC9C-720040365B00}"/>
              </a:ext>
            </a:extLst>
          </p:cNvPr>
          <p:cNvSpPr/>
          <p:nvPr userDrawn="1"/>
        </p:nvSpPr>
        <p:spPr>
          <a:xfrm flipV="1">
            <a:off x="9437826" y="3086011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Conector recto 93">
            <a:extLst>
              <a:ext uri="{FF2B5EF4-FFF2-40B4-BE49-F238E27FC236}">
                <a16:creationId xmlns:a16="http://schemas.microsoft.com/office/drawing/2014/main" xmlns="" id="{C8E01169-4B1E-C141-8C4C-F605E51956E3}"/>
              </a:ext>
            </a:extLst>
          </p:cNvPr>
          <p:cNvCxnSpPr>
            <a:cxnSpLocks/>
          </p:cNvCxnSpPr>
          <p:nvPr userDrawn="1"/>
        </p:nvCxnSpPr>
        <p:spPr>
          <a:xfrm flipH="1">
            <a:off x="9499467" y="3238157"/>
            <a:ext cx="14076" cy="922049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9" name="Rombo 98">
            <a:extLst>
              <a:ext uri="{FF2B5EF4-FFF2-40B4-BE49-F238E27FC236}">
                <a16:creationId xmlns:a16="http://schemas.microsoft.com/office/drawing/2014/main" xmlns="" id="{694E5962-3006-6E4B-8F2B-05E41CA9077A}"/>
              </a:ext>
            </a:extLst>
          </p:cNvPr>
          <p:cNvSpPr/>
          <p:nvPr userDrawn="1"/>
        </p:nvSpPr>
        <p:spPr>
          <a:xfrm>
            <a:off x="2481417" y="4088314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ombo 104">
            <a:extLst>
              <a:ext uri="{FF2B5EF4-FFF2-40B4-BE49-F238E27FC236}">
                <a16:creationId xmlns:a16="http://schemas.microsoft.com/office/drawing/2014/main" xmlns="" id="{648DFA45-5534-B945-A9DB-181686311BF6}"/>
              </a:ext>
            </a:extLst>
          </p:cNvPr>
          <p:cNvSpPr/>
          <p:nvPr userDrawn="1"/>
        </p:nvSpPr>
        <p:spPr>
          <a:xfrm>
            <a:off x="6090031" y="4088314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Rombo 105">
            <a:extLst>
              <a:ext uri="{FF2B5EF4-FFF2-40B4-BE49-F238E27FC236}">
                <a16:creationId xmlns:a16="http://schemas.microsoft.com/office/drawing/2014/main" xmlns="" id="{049AFAB9-27B5-1644-AF54-CB14A44F28D4}"/>
              </a:ext>
            </a:extLst>
          </p:cNvPr>
          <p:cNvSpPr/>
          <p:nvPr userDrawn="1"/>
        </p:nvSpPr>
        <p:spPr>
          <a:xfrm>
            <a:off x="9437389" y="4088314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Rectángulo 106">
            <a:extLst>
              <a:ext uri="{FF2B5EF4-FFF2-40B4-BE49-F238E27FC236}">
                <a16:creationId xmlns:a16="http://schemas.microsoft.com/office/drawing/2014/main" xmlns="" id="{4A67B158-C678-4D44-9681-634A506F253A}"/>
              </a:ext>
            </a:extLst>
          </p:cNvPr>
          <p:cNvSpPr/>
          <p:nvPr userDrawn="1"/>
        </p:nvSpPr>
        <p:spPr>
          <a:xfrm>
            <a:off x="839881" y="6020974"/>
            <a:ext cx="10367472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572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ig Concep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Rectángulo 25">
            <a:extLst>
              <a:ext uri="{FF2B5EF4-FFF2-40B4-BE49-F238E27FC236}">
                <a16:creationId xmlns:a16="http://schemas.microsoft.com/office/drawing/2014/main" xmlns="" id="{0BBBBB26-F9A0-964B-B029-FBAD63DDC8EE}"/>
              </a:ext>
            </a:extLst>
          </p:cNvPr>
          <p:cNvSpPr/>
          <p:nvPr userDrawn="1"/>
        </p:nvSpPr>
        <p:spPr>
          <a:xfrm>
            <a:off x="1919" y="0"/>
            <a:ext cx="12190081" cy="6858000"/>
          </a:xfrm>
          <a:prstGeom prst="rect">
            <a:avLst/>
          </a:prstGeom>
          <a:solidFill>
            <a:srgbClr val="C5D2E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86" name="Rectángulo 85">
            <a:extLst>
              <a:ext uri="{FF2B5EF4-FFF2-40B4-BE49-F238E27FC236}">
                <a16:creationId xmlns:a16="http://schemas.microsoft.com/office/drawing/2014/main" xmlns="" id="{15F2D5FB-A0D0-ED43-9B6F-4B262963ACF2}"/>
              </a:ext>
            </a:extLst>
          </p:cNvPr>
          <p:cNvSpPr/>
          <p:nvPr userDrawn="1"/>
        </p:nvSpPr>
        <p:spPr>
          <a:xfrm>
            <a:off x="7455006" y="2190530"/>
            <a:ext cx="3175550" cy="32620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Freeform 37">
            <a:extLst>
              <a:ext uri="{FF2B5EF4-FFF2-40B4-BE49-F238E27FC236}">
                <a16:creationId xmlns:a16="http://schemas.microsoft.com/office/drawing/2014/main" xmlns="" id="{EAE255AC-88CF-3448-8E34-F7FC68901219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9072948" y="3554194"/>
            <a:ext cx="3119052" cy="3302124"/>
          </a:xfrm>
          <a:custGeom>
            <a:avLst/>
            <a:gdLst>
              <a:gd name="T0" fmla="*/ 9712 w 12098"/>
              <a:gd name="T1" fmla="*/ 1816 h 12808"/>
              <a:gd name="T2" fmla="*/ 9712 w 12098"/>
              <a:gd name="T3" fmla="*/ 1816 h 12808"/>
              <a:gd name="T4" fmla="*/ 8739 w 12098"/>
              <a:gd name="T5" fmla="*/ 3773 h 12808"/>
              <a:gd name="T6" fmla="*/ 8247 w 12098"/>
              <a:gd name="T7" fmla="*/ 6069 h 12808"/>
              <a:gd name="T8" fmla="*/ 7547 w 12098"/>
              <a:gd name="T9" fmla="*/ 8027 h 12808"/>
              <a:gd name="T10" fmla="*/ 6913 w 12098"/>
              <a:gd name="T11" fmla="*/ 8836 h 12808"/>
              <a:gd name="T12" fmla="*/ 6015 w 12098"/>
              <a:gd name="T13" fmla="*/ 9416 h 12808"/>
              <a:gd name="T14" fmla="*/ 3938 w 12098"/>
              <a:gd name="T15" fmla="*/ 9952 h 12808"/>
              <a:gd name="T16" fmla="*/ 1980 w 12098"/>
              <a:gd name="T17" fmla="*/ 10597 h 12808"/>
              <a:gd name="T18" fmla="*/ 0 w 12098"/>
              <a:gd name="T19" fmla="*/ 12807 h 12808"/>
              <a:gd name="T20" fmla="*/ 12097 w 12098"/>
              <a:gd name="T21" fmla="*/ 12807 h 12808"/>
              <a:gd name="T22" fmla="*/ 12097 w 12098"/>
              <a:gd name="T23" fmla="*/ 0 h 12808"/>
              <a:gd name="T24" fmla="*/ 9712 w 12098"/>
              <a:gd name="T25" fmla="*/ 1816 h 128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2098" h="12808">
                <a:moveTo>
                  <a:pt x="9712" y="1816"/>
                </a:moveTo>
                <a:lnTo>
                  <a:pt x="9712" y="1816"/>
                </a:lnTo>
                <a:cubicBezTo>
                  <a:pt x="9242" y="2395"/>
                  <a:pt x="8936" y="3062"/>
                  <a:pt x="8739" y="3773"/>
                </a:cubicBezTo>
                <a:cubicBezTo>
                  <a:pt x="8531" y="4528"/>
                  <a:pt x="8422" y="5304"/>
                  <a:pt x="8247" y="6069"/>
                </a:cubicBezTo>
                <a:cubicBezTo>
                  <a:pt x="8105" y="6747"/>
                  <a:pt x="7897" y="7426"/>
                  <a:pt x="7547" y="8027"/>
                </a:cubicBezTo>
                <a:cubicBezTo>
                  <a:pt x="7372" y="8322"/>
                  <a:pt x="7164" y="8607"/>
                  <a:pt x="6913" y="8836"/>
                </a:cubicBezTo>
                <a:cubicBezTo>
                  <a:pt x="6650" y="9077"/>
                  <a:pt x="6344" y="9274"/>
                  <a:pt x="6015" y="9416"/>
                </a:cubicBezTo>
                <a:cubicBezTo>
                  <a:pt x="5359" y="9711"/>
                  <a:pt x="4638" y="9810"/>
                  <a:pt x="3938" y="9952"/>
                </a:cubicBezTo>
                <a:cubicBezTo>
                  <a:pt x="3259" y="10083"/>
                  <a:pt x="2581" y="10247"/>
                  <a:pt x="1980" y="10597"/>
                </a:cubicBezTo>
                <a:cubicBezTo>
                  <a:pt x="1116" y="11100"/>
                  <a:pt x="416" y="11888"/>
                  <a:pt x="0" y="12807"/>
                </a:cubicBezTo>
                <a:cubicBezTo>
                  <a:pt x="12097" y="12807"/>
                  <a:pt x="12097" y="12807"/>
                  <a:pt x="12097" y="12807"/>
                </a:cubicBezTo>
                <a:cubicBezTo>
                  <a:pt x="12097" y="0"/>
                  <a:pt x="12097" y="0"/>
                  <a:pt x="12097" y="0"/>
                </a:cubicBezTo>
                <a:cubicBezTo>
                  <a:pt x="11200" y="460"/>
                  <a:pt x="10358" y="1039"/>
                  <a:pt x="9712" y="1816"/>
                </a:cubicBezTo>
              </a:path>
            </a:pathLst>
          </a:custGeom>
          <a:solidFill>
            <a:srgbClr val="5974BE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grpSp>
        <p:nvGrpSpPr>
          <p:cNvPr id="68" name="Grupo 67">
            <a:extLst>
              <a:ext uri="{FF2B5EF4-FFF2-40B4-BE49-F238E27FC236}">
                <a16:creationId xmlns:a16="http://schemas.microsoft.com/office/drawing/2014/main" xmlns="" id="{6095812B-2156-7844-B041-6B9F65E17A0B}"/>
              </a:ext>
            </a:extLst>
          </p:cNvPr>
          <p:cNvGrpSpPr/>
          <p:nvPr userDrawn="1"/>
        </p:nvGrpSpPr>
        <p:grpSpPr>
          <a:xfrm>
            <a:off x="10760330" y="5028125"/>
            <a:ext cx="1173480" cy="1558393"/>
            <a:chOff x="10207630" y="4519030"/>
            <a:chExt cx="1546167" cy="2053325"/>
          </a:xfrm>
        </p:grpSpPr>
        <p:sp>
          <p:nvSpPr>
            <p:cNvPr id="69" name="Elipse 68">
              <a:extLst>
                <a:ext uri="{FF2B5EF4-FFF2-40B4-BE49-F238E27FC236}">
                  <a16:creationId xmlns:a16="http://schemas.microsoft.com/office/drawing/2014/main" xmlns="" id="{C8C56DCD-3755-394E-B996-CA554786C01D}"/>
                </a:ext>
              </a:extLst>
            </p:cNvPr>
            <p:cNvSpPr/>
            <p:nvPr userDrawn="1"/>
          </p:nvSpPr>
          <p:spPr>
            <a:xfrm>
              <a:off x="10207630" y="6331286"/>
              <a:ext cx="1546167" cy="241069"/>
            </a:xfrm>
            <a:prstGeom prst="ellipse">
              <a:avLst/>
            </a:prstGeom>
            <a:solidFill>
              <a:srgbClr val="476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70" name="Grupo 69">
              <a:extLst>
                <a:ext uri="{FF2B5EF4-FFF2-40B4-BE49-F238E27FC236}">
                  <a16:creationId xmlns:a16="http://schemas.microsoft.com/office/drawing/2014/main" xmlns="" id="{502C0D3C-CD52-A44D-B9B3-BAF484C60F5B}"/>
                </a:ext>
              </a:extLst>
            </p:cNvPr>
            <p:cNvGrpSpPr/>
            <p:nvPr userDrawn="1"/>
          </p:nvGrpSpPr>
          <p:grpSpPr>
            <a:xfrm>
              <a:off x="10326981" y="4519030"/>
              <a:ext cx="1342292" cy="1962696"/>
              <a:chOff x="10146572" y="4229197"/>
              <a:chExt cx="1505768" cy="2201730"/>
            </a:xfrm>
          </p:grpSpPr>
          <p:sp>
            <p:nvSpPr>
              <p:cNvPr id="71" name="Forma libre 44">
                <a:extLst>
                  <a:ext uri="{FF2B5EF4-FFF2-40B4-BE49-F238E27FC236}">
                    <a16:creationId xmlns:a16="http://schemas.microsoft.com/office/drawing/2014/main" xmlns="" id="{F02D36D5-0B07-AB4A-81E0-C739A541F66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146572" y="4408577"/>
                <a:ext cx="1505768" cy="2022350"/>
              </a:xfrm>
              <a:custGeom>
                <a:avLst/>
                <a:gdLst>
                  <a:gd name="T0" fmla="*/ 752475 w 2225315"/>
                  <a:gd name="T1" fmla="*/ 0 h 2988902"/>
                  <a:gd name="T2" fmla="*/ 1510940 w 2225315"/>
                  <a:gd name="T3" fmla="*/ 0 h 2988902"/>
                  <a:gd name="T4" fmla="*/ 1510940 w 2225315"/>
                  <a:gd name="T5" fmla="*/ 1250664 h 2988902"/>
                  <a:gd name="T6" fmla="*/ 1551508 w 2225315"/>
                  <a:gd name="T7" fmla="*/ 1265838 h 2988902"/>
                  <a:gd name="T8" fmla="*/ 2225315 w 2225315"/>
                  <a:gd name="T9" fmla="*/ 2290344 h 2988902"/>
                  <a:gd name="T10" fmla="*/ 2068370 w 2225315"/>
                  <a:gd name="T11" fmla="*/ 2864378 h 2988902"/>
                  <a:gd name="T12" fmla="*/ 1846270 w 2225315"/>
                  <a:gd name="T13" fmla="*/ 2988902 h 2988902"/>
                  <a:gd name="T14" fmla="*/ 379045 w 2225315"/>
                  <a:gd name="T15" fmla="*/ 2988902 h 2988902"/>
                  <a:gd name="T16" fmla="*/ 156945 w 2225315"/>
                  <a:gd name="T17" fmla="*/ 2864378 h 2988902"/>
                  <a:gd name="T18" fmla="*/ 0 w 2225315"/>
                  <a:gd name="T19" fmla="*/ 2290344 h 2988902"/>
                  <a:gd name="T20" fmla="*/ 687627 w 2225315"/>
                  <a:gd name="T21" fmla="*/ 1261283 h 2988902"/>
                  <a:gd name="T22" fmla="*/ 752475 w 2225315"/>
                  <a:gd name="T23" fmla="*/ 1237627 h 298890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2225315" h="2988902">
                    <a:moveTo>
                      <a:pt x="752475" y="0"/>
                    </a:moveTo>
                    <a:lnTo>
                      <a:pt x="1510940" y="0"/>
                    </a:lnTo>
                    <a:lnTo>
                      <a:pt x="1510940" y="1250664"/>
                    </a:lnTo>
                    <a:lnTo>
                      <a:pt x="1551508" y="1265838"/>
                    </a:lnTo>
                    <a:cubicBezTo>
                      <a:pt x="1948118" y="1436783"/>
                      <a:pt x="2225315" y="1831476"/>
                      <a:pt x="2225315" y="2290344"/>
                    </a:cubicBezTo>
                    <a:cubicBezTo>
                      <a:pt x="2225315" y="2501603"/>
                      <a:pt x="2165921" y="2696307"/>
                      <a:pt x="2068370" y="2864378"/>
                    </a:cubicBezTo>
                    <a:cubicBezTo>
                      <a:pt x="2019414" y="2940316"/>
                      <a:pt x="1933022" y="2988902"/>
                      <a:pt x="1846270" y="2988902"/>
                    </a:cubicBezTo>
                    <a:cubicBezTo>
                      <a:pt x="379045" y="2988902"/>
                      <a:pt x="379045" y="2988902"/>
                      <a:pt x="379045" y="2988902"/>
                    </a:cubicBezTo>
                    <a:cubicBezTo>
                      <a:pt x="286893" y="2988902"/>
                      <a:pt x="205541" y="2940316"/>
                      <a:pt x="156945" y="2864378"/>
                    </a:cubicBezTo>
                    <a:cubicBezTo>
                      <a:pt x="59394" y="2696307"/>
                      <a:pt x="0" y="2501603"/>
                      <a:pt x="0" y="2290344"/>
                    </a:cubicBezTo>
                    <a:cubicBezTo>
                      <a:pt x="0" y="1831476"/>
                      <a:pt x="286308" y="1430709"/>
                      <a:pt x="687627" y="1261283"/>
                    </a:cubicBezTo>
                    <a:lnTo>
                      <a:pt x="752475" y="1237627"/>
                    </a:lnTo>
                    <a:lnTo>
                      <a:pt x="752475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  <p:sp>
            <p:nvSpPr>
              <p:cNvPr id="72" name="Freeform 19">
                <a:extLst>
                  <a:ext uri="{FF2B5EF4-FFF2-40B4-BE49-F238E27FC236}">
                    <a16:creationId xmlns:a16="http://schemas.microsoft.com/office/drawing/2014/main" xmlns="" id="{56783D7D-2994-EF4D-9078-2E9A373A34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54562" y="4229197"/>
                <a:ext cx="290031" cy="476915"/>
              </a:xfrm>
              <a:custGeom>
                <a:avLst/>
                <a:gdLst>
                  <a:gd name="T0" fmla="*/ 211609 w 1189"/>
                  <a:gd name="T1" fmla="*/ 704490 h 1957"/>
                  <a:gd name="T2" fmla="*/ 211609 w 1189"/>
                  <a:gd name="T3" fmla="*/ 704490 h 1957"/>
                  <a:gd name="T4" fmla="*/ 211609 w 1189"/>
                  <a:gd name="T5" fmla="*/ 704490 h 1957"/>
                  <a:gd name="T6" fmla="*/ 0 w 1189"/>
                  <a:gd name="T7" fmla="*/ 493071 h 1957"/>
                  <a:gd name="T8" fmla="*/ 0 w 1189"/>
                  <a:gd name="T9" fmla="*/ 70593 h 1957"/>
                  <a:gd name="T10" fmla="*/ 64889 w 1189"/>
                  <a:gd name="T11" fmla="*/ 0 h 1957"/>
                  <a:gd name="T12" fmla="*/ 357969 w 1189"/>
                  <a:gd name="T13" fmla="*/ 0 h 1957"/>
                  <a:gd name="T14" fmla="*/ 428265 w 1189"/>
                  <a:gd name="T15" fmla="*/ 70593 h 1957"/>
                  <a:gd name="T16" fmla="*/ 428265 w 1189"/>
                  <a:gd name="T17" fmla="*/ 493071 h 1957"/>
                  <a:gd name="T18" fmla="*/ 211609 w 1189"/>
                  <a:gd name="T19" fmla="*/ 704490 h 1957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189" h="1957">
                    <a:moveTo>
                      <a:pt x="587" y="1956"/>
                    </a:moveTo>
                    <a:lnTo>
                      <a:pt x="587" y="1956"/>
                    </a:lnTo>
                    <a:cubicBezTo>
                      <a:pt x="256" y="1956"/>
                      <a:pt x="0" y="1700"/>
                      <a:pt x="0" y="1369"/>
                    </a:cubicBezTo>
                    <a:cubicBezTo>
                      <a:pt x="0" y="196"/>
                      <a:pt x="0" y="196"/>
                      <a:pt x="0" y="196"/>
                    </a:cubicBezTo>
                    <a:cubicBezTo>
                      <a:pt x="0" y="90"/>
                      <a:pt x="75" y="0"/>
                      <a:pt x="180" y="0"/>
                    </a:cubicBezTo>
                    <a:cubicBezTo>
                      <a:pt x="993" y="0"/>
                      <a:pt x="993" y="0"/>
                      <a:pt x="993" y="0"/>
                    </a:cubicBezTo>
                    <a:cubicBezTo>
                      <a:pt x="1098" y="0"/>
                      <a:pt x="1188" y="90"/>
                      <a:pt x="1188" y="196"/>
                    </a:cubicBezTo>
                    <a:cubicBezTo>
                      <a:pt x="1188" y="1369"/>
                      <a:pt x="1188" y="1369"/>
                      <a:pt x="1188" y="1369"/>
                    </a:cubicBezTo>
                    <a:cubicBezTo>
                      <a:pt x="1188" y="1700"/>
                      <a:pt x="918" y="1956"/>
                      <a:pt x="587" y="1956"/>
                    </a:cubicBezTo>
                  </a:path>
                </a:pathLst>
              </a:custGeom>
              <a:solidFill>
                <a:srgbClr val="FF717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73" name="Freeform 20">
                <a:extLst>
                  <a:ext uri="{FF2B5EF4-FFF2-40B4-BE49-F238E27FC236}">
                    <a16:creationId xmlns:a16="http://schemas.microsoft.com/office/drawing/2014/main" xmlns="" id="{8A2F3DF9-6365-4643-AB13-39C3750D78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534354" y="4338759"/>
                <a:ext cx="755155" cy="142860"/>
              </a:xfrm>
              <a:custGeom>
                <a:avLst/>
                <a:gdLst>
                  <a:gd name="T0" fmla="*/ 1007292 w 3100"/>
                  <a:gd name="T1" fmla="*/ 210779 h 588"/>
                  <a:gd name="T2" fmla="*/ 1007292 w 3100"/>
                  <a:gd name="T3" fmla="*/ 210779 h 588"/>
                  <a:gd name="T4" fmla="*/ 108361 w 3100"/>
                  <a:gd name="T5" fmla="*/ 210779 h 588"/>
                  <a:gd name="T6" fmla="*/ 0 w 3100"/>
                  <a:gd name="T7" fmla="*/ 102696 h 588"/>
                  <a:gd name="T8" fmla="*/ 0 w 3100"/>
                  <a:gd name="T9" fmla="*/ 102696 h 588"/>
                  <a:gd name="T10" fmla="*/ 108361 w 3100"/>
                  <a:gd name="T11" fmla="*/ 0 h 588"/>
                  <a:gd name="T12" fmla="*/ 1007292 w 3100"/>
                  <a:gd name="T13" fmla="*/ 0 h 588"/>
                  <a:gd name="T14" fmla="*/ 1115653 w 3100"/>
                  <a:gd name="T15" fmla="*/ 102696 h 588"/>
                  <a:gd name="T16" fmla="*/ 1115653 w 3100"/>
                  <a:gd name="T17" fmla="*/ 102696 h 588"/>
                  <a:gd name="T18" fmla="*/ 1007292 w 3100"/>
                  <a:gd name="T19" fmla="*/ 210779 h 588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3100" h="588">
                    <a:moveTo>
                      <a:pt x="2798" y="587"/>
                    </a:moveTo>
                    <a:lnTo>
                      <a:pt x="2798" y="587"/>
                    </a:lnTo>
                    <a:cubicBezTo>
                      <a:pt x="301" y="587"/>
                      <a:pt x="301" y="587"/>
                      <a:pt x="301" y="587"/>
                    </a:cubicBezTo>
                    <a:cubicBezTo>
                      <a:pt x="136" y="587"/>
                      <a:pt x="0" y="452"/>
                      <a:pt x="0" y="286"/>
                    </a:cubicBezTo>
                    <a:cubicBezTo>
                      <a:pt x="0" y="121"/>
                      <a:pt x="136" y="0"/>
                      <a:pt x="301" y="0"/>
                    </a:cubicBezTo>
                    <a:cubicBezTo>
                      <a:pt x="2798" y="0"/>
                      <a:pt x="2798" y="0"/>
                      <a:pt x="2798" y="0"/>
                    </a:cubicBezTo>
                    <a:cubicBezTo>
                      <a:pt x="2963" y="0"/>
                      <a:pt x="3099" y="121"/>
                      <a:pt x="3099" y="286"/>
                    </a:cubicBezTo>
                    <a:cubicBezTo>
                      <a:pt x="3099" y="452"/>
                      <a:pt x="2963" y="587"/>
                      <a:pt x="2798" y="58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4" name="Forma libre 73">
                <a:extLst>
                  <a:ext uri="{FF2B5EF4-FFF2-40B4-BE49-F238E27FC236}">
                    <a16:creationId xmlns:a16="http://schemas.microsoft.com/office/drawing/2014/main" xmlns="" id="{6487DCD5-B1DD-E645-AA3F-4A96B6DB49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66881" y="4694296"/>
                <a:ext cx="1264075" cy="1616328"/>
              </a:xfrm>
              <a:custGeom>
                <a:avLst/>
                <a:gdLst>
                  <a:gd name="connsiteX0" fmla="*/ 263826 w 1264075"/>
                  <a:gd name="connsiteY0" fmla="*/ 750819 h 1616328"/>
                  <a:gd name="connsiteX1" fmla="*/ 348114 w 1264075"/>
                  <a:gd name="connsiteY1" fmla="*/ 783683 h 1616328"/>
                  <a:gd name="connsiteX2" fmla="*/ 483803 w 1264075"/>
                  <a:gd name="connsiteY2" fmla="*/ 846002 h 1616328"/>
                  <a:gd name="connsiteX3" fmla="*/ 615838 w 1264075"/>
                  <a:gd name="connsiteY3" fmla="*/ 882761 h 1616328"/>
                  <a:gd name="connsiteX4" fmla="*/ 883074 w 1264075"/>
                  <a:gd name="connsiteY4" fmla="*/ 849653 h 1616328"/>
                  <a:gd name="connsiteX5" fmla="*/ 1022417 w 1264075"/>
                  <a:gd name="connsiteY5" fmla="*/ 769077 h 1616328"/>
                  <a:gd name="connsiteX6" fmla="*/ 1264075 w 1264075"/>
                  <a:gd name="connsiteY6" fmla="*/ 1263491 h 1616328"/>
                  <a:gd name="connsiteX7" fmla="*/ 1260665 w 1264075"/>
                  <a:gd name="connsiteY7" fmla="*/ 1292947 h 1616328"/>
                  <a:gd name="connsiteX8" fmla="*/ 1260589 w 1264075"/>
                  <a:gd name="connsiteY8" fmla="*/ 1293677 h 1616328"/>
                  <a:gd name="connsiteX9" fmla="*/ 1260853 w 1264075"/>
                  <a:gd name="connsiteY9" fmla="*/ 1293634 h 1616328"/>
                  <a:gd name="connsiteX10" fmla="*/ 1158036 w 1264075"/>
                  <a:gd name="connsiteY10" fmla="*/ 1616328 h 1616328"/>
                  <a:gd name="connsiteX11" fmla="*/ 106228 w 1264075"/>
                  <a:gd name="connsiteY11" fmla="*/ 1616328 h 1616328"/>
                  <a:gd name="connsiteX12" fmla="*/ 0 w 1264075"/>
                  <a:gd name="connsiteY12" fmla="*/ 1282422 h 1616328"/>
                  <a:gd name="connsiteX13" fmla="*/ 63 w 1264075"/>
                  <a:gd name="connsiteY13" fmla="*/ 1282386 h 1616328"/>
                  <a:gd name="connsiteX14" fmla="*/ 0 w 1264075"/>
                  <a:gd name="connsiteY14" fmla="*/ 1281749 h 1616328"/>
                  <a:gd name="connsiteX15" fmla="*/ 0 w 1264075"/>
                  <a:gd name="connsiteY15" fmla="*/ 1263491 h 1616328"/>
                  <a:gd name="connsiteX16" fmla="*/ 263826 w 1264075"/>
                  <a:gd name="connsiteY16" fmla="*/ 750819 h 1616328"/>
                  <a:gd name="connsiteX17" fmla="*/ 773324 w 1264075"/>
                  <a:gd name="connsiteY17" fmla="*/ 0 h 1616328"/>
                  <a:gd name="connsiteX18" fmla="*/ 776976 w 1264075"/>
                  <a:gd name="connsiteY18" fmla="*/ 3653 h 1616328"/>
                  <a:gd name="connsiteX19" fmla="*/ 776976 w 1264075"/>
                  <a:gd name="connsiteY19" fmla="*/ 7306 h 1616328"/>
                  <a:gd name="connsiteX20" fmla="*/ 776976 w 1264075"/>
                  <a:gd name="connsiteY20" fmla="*/ 18263 h 1616328"/>
                  <a:gd name="connsiteX21" fmla="*/ 776976 w 1264075"/>
                  <a:gd name="connsiteY21" fmla="*/ 567864 h 1616328"/>
                  <a:gd name="connsiteX22" fmla="*/ 776976 w 1264075"/>
                  <a:gd name="connsiteY22" fmla="*/ 648222 h 1616328"/>
                  <a:gd name="connsiteX23" fmla="*/ 1022384 w 1264075"/>
                  <a:gd name="connsiteY23" fmla="*/ 769002 h 1616328"/>
                  <a:gd name="connsiteX24" fmla="*/ 883125 w 1264075"/>
                  <a:gd name="connsiteY24" fmla="*/ 849604 h 1616328"/>
                  <a:gd name="connsiteX25" fmla="*/ 616049 w 1264075"/>
                  <a:gd name="connsiteY25" fmla="*/ 882721 h 1616328"/>
                  <a:gd name="connsiteX26" fmla="*/ 484094 w 1264075"/>
                  <a:gd name="connsiteY26" fmla="*/ 845951 h 1616328"/>
                  <a:gd name="connsiteX27" fmla="*/ 348487 w 1264075"/>
                  <a:gd name="connsiteY27" fmla="*/ 783613 h 1616328"/>
                  <a:gd name="connsiteX28" fmla="*/ 264250 w 1264075"/>
                  <a:gd name="connsiteY28" fmla="*/ 750739 h 1616328"/>
                  <a:gd name="connsiteX29" fmla="*/ 513309 w 1264075"/>
                  <a:gd name="connsiteY29" fmla="*/ 644326 h 1616328"/>
                  <a:gd name="connsiteX30" fmla="*/ 513309 w 1264075"/>
                  <a:gd name="connsiteY30" fmla="*/ 150245 h 1616328"/>
                  <a:gd name="connsiteX31" fmla="*/ 516961 w 1264075"/>
                  <a:gd name="connsiteY31" fmla="*/ 128086 h 1616328"/>
                  <a:gd name="connsiteX32" fmla="*/ 542768 w 1264075"/>
                  <a:gd name="connsiteY32" fmla="*/ 109823 h 1616328"/>
                  <a:gd name="connsiteX33" fmla="*/ 601198 w 1264075"/>
                  <a:gd name="connsiteY33" fmla="*/ 98865 h 1616328"/>
                  <a:gd name="connsiteX34" fmla="*/ 616049 w 1264075"/>
                  <a:gd name="connsiteY34" fmla="*/ 95212 h 1616328"/>
                  <a:gd name="connsiteX35" fmla="*/ 670828 w 1264075"/>
                  <a:gd name="connsiteY35" fmla="*/ 80602 h 1616328"/>
                  <a:gd name="connsiteX36" fmla="*/ 758473 w 1264075"/>
                  <a:gd name="connsiteY36" fmla="*/ 3653 h 1616328"/>
                  <a:gd name="connsiteX37" fmla="*/ 773324 w 1264075"/>
                  <a:gd name="connsiteY37" fmla="*/ 3653 h 161632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64075" h="1616328">
                    <a:moveTo>
                      <a:pt x="263826" y="750819"/>
                    </a:moveTo>
                    <a:cubicBezTo>
                      <a:pt x="293303" y="758122"/>
                      <a:pt x="322535" y="769077"/>
                      <a:pt x="348114" y="783683"/>
                    </a:cubicBezTo>
                    <a:cubicBezTo>
                      <a:pt x="395861" y="801940"/>
                      <a:pt x="436056" y="827744"/>
                      <a:pt x="483803" y="846002"/>
                    </a:cubicBezTo>
                    <a:cubicBezTo>
                      <a:pt x="524242" y="864260"/>
                      <a:pt x="568091" y="875214"/>
                      <a:pt x="615838" y="882761"/>
                    </a:cubicBezTo>
                    <a:cubicBezTo>
                      <a:pt x="707434" y="893472"/>
                      <a:pt x="798787" y="882761"/>
                      <a:pt x="883074" y="849653"/>
                    </a:cubicBezTo>
                    <a:cubicBezTo>
                      <a:pt x="934475" y="827744"/>
                      <a:pt x="978325" y="801940"/>
                      <a:pt x="1022417" y="769077"/>
                    </a:cubicBezTo>
                    <a:cubicBezTo>
                      <a:pt x="1169069" y="886412"/>
                      <a:pt x="1264075" y="1062171"/>
                      <a:pt x="1264075" y="1263491"/>
                    </a:cubicBezTo>
                    <a:cubicBezTo>
                      <a:pt x="1264075" y="1274446"/>
                      <a:pt x="1264075" y="1281749"/>
                      <a:pt x="1260665" y="1292947"/>
                    </a:cubicBezTo>
                    <a:lnTo>
                      <a:pt x="1260589" y="1293677"/>
                    </a:lnTo>
                    <a:lnTo>
                      <a:pt x="1260853" y="1293634"/>
                    </a:lnTo>
                    <a:cubicBezTo>
                      <a:pt x="1257199" y="1407210"/>
                      <a:pt x="1220409" y="1517131"/>
                      <a:pt x="1158036" y="1616328"/>
                    </a:cubicBezTo>
                    <a:cubicBezTo>
                      <a:pt x="1158036" y="1616328"/>
                      <a:pt x="1158036" y="1616328"/>
                      <a:pt x="106228" y="1616328"/>
                    </a:cubicBezTo>
                    <a:cubicBezTo>
                      <a:pt x="40445" y="1517131"/>
                      <a:pt x="3655" y="1403554"/>
                      <a:pt x="0" y="1282422"/>
                    </a:cubicBezTo>
                    <a:lnTo>
                      <a:pt x="63" y="1282386"/>
                    </a:lnTo>
                    <a:lnTo>
                      <a:pt x="0" y="1281749"/>
                    </a:lnTo>
                    <a:cubicBezTo>
                      <a:pt x="0" y="1274446"/>
                      <a:pt x="0" y="1270795"/>
                      <a:pt x="0" y="1263491"/>
                    </a:cubicBezTo>
                    <a:cubicBezTo>
                      <a:pt x="0" y="1050974"/>
                      <a:pt x="106213" y="864260"/>
                      <a:pt x="263826" y="750819"/>
                    </a:cubicBezTo>
                    <a:close/>
                    <a:moveTo>
                      <a:pt x="773324" y="0"/>
                    </a:moveTo>
                    <a:cubicBezTo>
                      <a:pt x="776976" y="3653"/>
                      <a:pt x="776976" y="3653"/>
                      <a:pt x="776976" y="3653"/>
                    </a:cubicBezTo>
                    <a:cubicBezTo>
                      <a:pt x="776976" y="7306"/>
                      <a:pt x="776976" y="7306"/>
                      <a:pt x="776976" y="7306"/>
                    </a:cubicBezTo>
                    <a:cubicBezTo>
                      <a:pt x="780628" y="10958"/>
                      <a:pt x="780628" y="14611"/>
                      <a:pt x="776976" y="18263"/>
                    </a:cubicBezTo>
                    <a:cubicBezTo>
                      <a:pt x="776976" y="567864"/>
                      <a:pt x="776976" y="567864"/>
                      <a:pt x="776976" y="567864"/>
                    </a:cubicBezTo>
                    <a:cubicBezTo>
                      <a:pt x="776976" y="648222"/>
                      <a:pt x="776976" y="648222"/>
                      <a:pt x="776976" y="648222"/>
                    </a:cubicBezTo>
                    <a:cubicBezTo>
                      <a:pt x="868517" y="670138"/>
                      <a:pt x="952754" y="713969"/>
                      <a:pt x="1022384" y="769002"/>
                    </a:cubicBezTo>
                    <a:cubicBezTo>
                      <a:pt x="978317" y="801876"/>
                      <a:pt x="934495" y="827688"/>
                      <a:pt x="883125" y="849604"/>
                    </a:cubicBezTo>
                    <a:cubicBezTo>
                      <a:pt x="798887" y="882721"/>
                      <a:pt x="707590" y="893436"/>
                      <a:pt x="616049" y="882721"/>
                    </a:cubicBezTo>
                    <a:cubicBezTo>
                      <a:pt x="568331" y="875173"/>
                      <a:pt x="524508" y="864215"/>
                      <a:pt x="484094" y="845951"/>
                    </a:cubicBezTo>
                    <a:cubicBezTo>
                      <a:pt x="436376" y="827688"/>
                      <a:pt x="396205" y="801876"/>
                      <a:pt x="348487" y="783613"/>
                    </a:cubicBezTo>
                    <a:cubicBezTo>
                      <a:pt x="322924" y="769002"/>
                      <a:pt x="293709" y="758045"/>
                      <a:pt x="264250" y="750739"/>
                    </a:cubicBezTo>
                    <a:cubicBezTo>
                      <a:pt x="337531" y="699359"/>
                      <a:pt x="421768" y="662832"/>
                      <a:pt x="513309" y="644326"/>
                    </a:cubicBezTo>
                    <a:cubicBezTo>
                      <a:pt x="513309" y="150245"/>
                      <a:pt x="513309" y="150245"/>
                      <a:pt x="513309" y="150245"/>
                    </a:cubicBezTo>
                    <a:cubicBezTo>
                      <a:pt x="509657" y="142697"/>
                      <a:pt x="509657" y="135635"/>
                      <a:pt x="516961" y="128086"/>
                    </a:cubicBezTo>
                    <a:cubicBezTo>
                      <a:pt x="520857" y="120781"/>
                      <a:pt x="531569" y="113476"/>
                      <a:pt x="542768" y="109823"/>
                    </a:cubicBezTo>
                    <a:cubicBezTo>
                      <a:pt x="561027" y="102518"/>
                      <a:pt x="579287" y="102518"/>
                      <a:pt x="601198" y="98865"/>
                    </a:cubicBezTo>
                    <a:cubicBezTo>
                      <a:pt x="608745" y="98865"/>
                      <a:pt x="612397" y="95212"/>
                      <a:pt x="616049" y="95212"/>
                    </a:cubicBezTo>
                    <a:cubicBezTo>
                      <a:pt x="634309" y="91560"/>
                      <a:pt x="652568" y="87907"/>
                      <a:pt x="670828" y="80602"/>
                    </a:cubicBezTo>
                    <a:cubicBezTo>
                      <a:pt x="707590" y="62339"/>
                      <a:pt x="733153" y="32874"/>
                      <a:pt x="758473" y="3653"/>
                    </a:cubicBezTo>
                    <a:cubicBezTo>
                      <a:pt x="762125" y="0"/>
                      <a:pt x="769672" y="0"/>
                      <a:pt x="773324" y="3653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txBody>
              <a:bodyPr wrap="square" anchor="ctr">
                <a:noAutofit/>
              </a:bodyPr>
              <a:lstStyle/>
              <a:p>
                <a:endParaRPr lang="en-US"/>
              </a:p>
            </p:txBody>
          </p:sp>
          <p:sp>
            <p:nvSpPr>
              <p:cNvPr id="75" name="Forma libre 45">
                <a:extLst>
                  <a:ext uri="{FF2B5EF4-FFF2-40B4-BE49-F238E27FC236}">
                    <a16:creationId xmlns:a16="http://schemas.microsoft.com/office/drawing/2014/main" xmlns="" id="{6D9CBCA6-108F-D540-A07E-EE8FF5B55FB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435528" y="4995055"/>
                <a:ext cx="882740" cy="1124375"/>
              </a:xfrm>
              <a:custGeom>
                <a:avLst/>
                <a:gdLst>
                  <a:gd name="T0" fmla="*/ 704670 w 1304566"/>
                  <a:gd name="T1" fmla="*/ 1489075 h 1661753"/>
                  <a:gd name="T2" fmla="*/ 791802 w 1304566"/>
                  <a:gd name="T3" fmla="*/ 1575594 h 1661753"/>
                  <a:gd name="T4" fmla="*/ 704670 w 1304566"/>
                  <a:gd name="T5" fmla="*/ 1661753 h 1661753"/>
                  <a:gd name="T6" fmla="*/ 617538 w 1304566"/>
                  <a:gd name="T7" fmla="*/ 1575594 h 1661753"/>
                  <a:gd name="T8" fmla="*/ 704670 w 1304566"/>
                  <a:gd name="T9" fmla="*/ 1489075 h 1661753"/>
                  <a:gd name="T10" fmla="*/ 108248 w 1304566"/>
                  <a:gd name="T11" fmla="*/ 1266825 h 1661753"/>
                  <a:gd name="T12" fmla="*/ 221890 w 1304566"/>
                  <a:gd name="T13" fmla="*/ 1375073 h 1661753"/>
                  <a:gd name="T14" fmla="*/ 108248 w 1304566"/>
                  <a:gd name="T15" fmla="*/ 1488716 h 1661753"/>
                  <a:gd name="T16" fmla="*/ 0 w 1304566"/>
                  <a:gd name="T17" fmla="*/ 1375073 h 1661753"/>
                  <a:gd name="T18" fmla="*/ 108248 w 1304566"/>
                  <a:gd name="T19" fmla="*/ 1266825 h 1661753"/>
                  <a:gd name="T20" fmla="*/ 1190923 w 1304566"/>
                  <a:gd name="T21" fmla="*/ 974725 h 1661753"/>
                  <a:gd name="T22" fmla="*/ 1304566 w 1304566"/>
                  <a:gd name="T23" fmla="*/ 1088845 h 1661753"/>
                  <a:gd name="T24" fmla="*/ 1190923 w 1304566"/>
                  <a:gd name="T25" fmla="*/ 1202964 h 1661753"/>
                  <a:gd name="T26" fmla="*/ 1082675 w 1304566"/>
                  <a:gd name="T27" fmla="*/ 1088845 h 1661753"/>
                  <a:gd name="T28" fmla="*/ 1190923 w 1304566"/>
                  <a:gd name="T29" fmla="*/ 974725 h 1661753"/>
                  <a:gd name="T30" fmla="*/ 472895 w 1304566"/>
                  <a:gd name="T31" fmla="*/ 866775 h 1661753"/>
                  <a:gd name="T32" fmla="*/ 560026 w 1304566"/>
                  <a:gd name="T33" fmla="*/ 952935 h 1661753"/>
                  <a:gd name="T34" fmla="*/ 472895 w 1304566"/>
                  <a:gd name="T35" fmla="*/ 1039453 h 1661753"/>
                  <a:gd name="T36" fmla="*/ 385763 w 1304566"/>
                  <a:gd name="T37" fmla="*/ 952935 h 1661753"/>
                  <a:gd name="T38" fmla="*/ 472895 w 1304566"/>
                  <a:gd name="T39" fmla="*/ 866775 h 1661753"/>
                  <a:gd name="T40" fmla="*/ 683419 w 1304566"/>
                  <a:gd name="T41" fmla="*/ 0 h 1661753"/>
                  <a:gd name="T42" fmla="*/ 769579 w 1304566"/>
                  <a:gd name="T43" fmla="*/ 86160 h 1661753"/>
                  <a:gd name="T44" fmla="*/ 683419 w 1304566"/>
                  <a:gd name="T45" fmla="*/ 172678 h 1661753"/>
                  <a:gd name="T46" fmla="*/ 596900 w 1304566"/>
                  <a:gd name="T47" fmla="*/ 86160 h 1661753"/>
                  <a:gd name="T48" fmla="*/ 683419 w 1304566"/>
                  <a:gd name="T49" fmla="*/ 0 h 1661753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</a:gdLst>
                <a:ahLst/>
                <a:cxnLst>
                  <a:cxn ang="T50">
                    <a:pos x="T0" y="T1"/>
                  </a:cxn>
                  <a:cxn ang="T51">
                    <a:pos x="T2" y="T3"/>
                  </a:cxn>
                  <a:cxn ang="T52">
                    <a:pos x="T4" y="T5"/>
                  </a:cxn>
                  <a:cxn ang="T53">
                    <a:pos x="T6" y="T7"/>
                  </a:cxn>
                  <a:cxn ang="T54">
                    <a:pos x="T8" y="T9"/>
                  </a:cxn>
                  <a:cxn ang="T55">
                    <a:pos x="T10" y="T11"/>
                  </a:cxn>
                  <a:cxn ang="T56">
                    <a:pos x="T12" y="T13"/>
                  </a:cxn>
                  <a:cxn ang="T57">
                    <a:pos x="T14" y="T15"/>
                  </a:cxn>
                  <a:cxn ang="T58">
                    <a:pos x="T16" y="T17"/>
                  </a:cxn>
                  <a:cxn ang="T59">
                    <a:pos x="T18" y="T19"/>
                  </a:cxn>
                  <a:cxn ang="T60">
                    <a:pos x="T20" y="T21"/>
                  </a:cxn>
                  <a:cxn ang="T61">
                    <a:pos x="T22" y="T23"/>
                  </a:cxn>
                  <a:cxn ang="T62">
                    <a:pos x="T24" y="T25"/>
                  </a:cxn>
                  <a:cxn ang="T63">
                    <a:pos x="T26" y="T27"/>
                  </a:cxn>
                  <a:cxn ang="T64">
                    <a:pos x="T28" y="T29"/>
                  </a:cxn>
                  <a:cxn ang="T65">
                    <a:pos x="T30" y="T31"/>
                  </a:cxn>
                  <a:cxn ang="T66">
                    <a:pos x="T32" y="T33"/>
                  </a:cxn>
                  <a:cxn ang="T67">
                    <a:pos x="T34" y="T35"/>
                  </a:cxn>
                  <a:cxn ang="T68">
                    <a:pos x="T36" y="T37"/>
                  </a:cxn>
                  <a:cxn ang="T69">
                    <a:pos x="T38" y="T39"/>
                  </a:cxn>
                  <a:cxn ang="T70">
                    <a:pos x="T40" y="T41"/>
                  </a:cxn>
                  <a:cxn ang="T71">
                    <a:pos x="T42" y="T43"/>
                  </a:cxn>
                  <a:cxn ang="T72">
                    <a:pos x="T44" y="T45"/>
                  </a:cxn>
                  <a:cxn ang="T73">
                    <a:pos x="T46" y="T47"/>
                  </a:cxn>
                  <a:cxn ang="T74">
                    <a:pos x="T48" y="T49"/>
                  </a:cxn>
                </a:cxnLst>
                <a:rect l="0" t="0" r="r" b="b"/>
                <a:pathLst>
                  <a:path w="1304566" h="1661753">
                    <a:moveTo>
                      <a:pt x="704670" y="1489075"/>
                    </a:moveTo>
                    <a:cubicBezTo>
                      <a:pt x="753478" y="1489075"/>
                      <a:pt x="791802" y="1526770"/>
                      <a:pt x="791802" y="1575594"/>
                    </a:cubicBezTo>
                    <a:cubicBezTo>
                      <a:pt x="791802" y="1624058"/>
                      <a:pt x="753478" y="1661753"/>
                      <a:pt x="704670" y="1661753"/>
                    </a:cubicBezTo>
                    <a:cubicBezTo>
                      <a:pt x="655862" y="1661753"/>
                      <a:pt x="617538" y="1624058"/>
                      <a:pt x="617538" y="1575594"/>
                    </a:cubicBezTo>
                    <a:cubicBezTo>
                      <a:pt x="617538" y="1526770"/>
                      <a:pt x="655862" y="1489075"/>
                      <a:pt x="704670" y="1489075"/>
                    </a:cubicBezTo>
                    <a:close/>
                    <a:moveTo>
                      <a:pt x="108248" y="1266825"/>
                    </a:moveTo>
                    <a:cubicBezTo>
                      <a:pt x="167586" y="1266825"/>
                      <a:pt x="221890" y="1315375"/>
                      <a:pt x="221890" y="1375073"/>
                    </a:cubicBezTo>
                    <a:cubicBezTo>
                      <a:pt x="221890" y="1439806"/>
                      <a:pt x="167586" y="1488716"/>
                      <a:pt x="108248" y="1488716"/>
                    </a:cubicBezTo>
                    <a:cubicBezTo>
                      <a:pt x="48909" y="1488716"/>
                      <a:pt x="0" y="1439806"/>
                      <a:pt x="0" y="1375073"/>
                    </a:cubicBezTo>
                    <a:cubicBezTo>
                      <a:pt x="0" y="1315375"/>
                      <a:pt x="48909" y="1266825"/>
                      <a:pt x="108248" y="1266825"/>
                    </a:cubicBezTo>
                    <a:close/>
                    <a:moveTo>
                      <a:pt x="1190923" y="974725"/>
                    </a:moveTo>
                    <a:cubicBezTo>
                      <a:pt x="1250262" y="974725"/>
                      <a:pt x="1304566" y="1029257"/>
                      <a:pt x="1304566" y="1088845"/>
                    </a:cubicBezTo>
                    <a:cubicBezTo>
                      <a:pt x="1304566" y="1148793"/>
                      <a:pt x="1250262" y="1202964"/>
                      <a:pt x="1190923" y="1202964"/>
                    </a:cubicBezTo>
                    <a:cubicBezTo>
                      <a:pt x="1131585" y="1202964"/>
                      <a:pt x="1082675" y="1148793"/>
                      <a:pt x="1082675" y="1088845"/>
                    </a:cubicBezTo>
                    <a:cubicBezTo>
                      <a:pt x="1082675" y="1029257"/>
                      <a:pt x="1131585" y="974725"/>
                      <a:pt x="1190923" y="974725"/>
                    </a:cubicBezTo>
                    <a:close/>
                    <a:moveTo>
                      <a:pt x="472895" y="866775"/>
                    </a:moveTo>
                    <a:cubicBezTo>
                      <a:pt x="522064" y="866775"/>
                      <a:pt x="560026" y="904470"/>
                      <a:pt x="560026" y="952935"/>
                    </a:cubicBezTo>
                    <a:cubicBezTo>
                      <a:pt x="560026" y="1001758"/>
                      <a:pt x="522064" y="1039453"/>
                      <a:pt x="472895" y="1039453"/>
                    </a:cubicBezTo>
                    <a:cubicBezTo>
                      <a:pt x="424086" y="1039453"/>
                      <a:pt x="385763" y="1001758"/>
                      <a:pt x="385763" y="952935"/>
                    </a:cubicBezTo>
                    <a:cubicBezTo>
                      <a:pt x="385763" y="904470"/>
                      <a:pt x="424086" y="866775"/>
                      <a:pt x="472895" y="866775"/>
                    </a:cubicBezTo>
                    <a:close/>
                    <a:moveTo>
                      <a:pt x="683419" y="0"/>
                    </a:moveTo>
                    <a:cubicBezTo>
                      <a:pt x="731884" y="0"/>
                      <a:pt x="769579" y="43080"/>
                      <a:pt x="769579" y="86160"/>
                    </a:cubicBezTo>
                    <a:cubicBezTo>
                      <a:pt x="769579" y="134624"/>
                      <a:pt x="731884" y="172678"/>
                      <a:pt x="683419" y="172678"/>
                    </a:cubicBezTo>
                    <a:cubicBezTo>
                      <a:pt x="639980" y="172678"/>
                      <a:pt x="596900" y="134624"/>
                      <a:pt x="596900" y="86160"/>
                    </a:cubicBezTo>
                    <a:cubicBezTo>
                      <a:pt x="596900" y="43080"/>
                      <a:pt x="639980" y="0"/>
                      <a:pt x="683419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endParaRPr lang="en-US"/>
              </a:p>
            </p:txBody>
          </p:sp>
        </p:grpSp>
      </p:grpSp>
      <p:sp>
        <p:nvSpPr>
          <p:cNvPr id="79" name="Forma libre 78">
            <a:extLst>
              <a:ext uri="{FF2B5EF4-FFF2-40B4-BE49-F238E27FC236}">
                <a16:creationId xmlns:a16="http://schemas.microsoft.com/office/drawing/2014/main" xmlns="" id="{D24DE96F-1DA5-4544-B306-97F19FAF1D12}"/>
              </a:ext>
            </a:extLst>
          </p:cNvPr>
          <p:cNvSpPr/>
          <p:nvPr userDrawn="1"/>
        </p:nvSpPr>
        <p:spPr>
          <a:xfrm>
            <a:off x="0" y="0"/>
            <a:ext cx="7528836" cy="6858000"/>
          </a:xfrm>
          <a:custGeom>
            <a:avLst/>
            <a:gdLst>
              <a:gd name="connsiteX0" fmla="*/ 0 w 7528836"/>
              <a:gd name="connsiteY0" fmla="*/ 0 h 6858000"/>
              <a:gd name="connsiteX1" fmla="*/ 567500 w 7528836"/>
              <a:gd name="connsiteY1" fmla="*/ 0 h 6858000"/>
              <a:gd name="connsiteX2" fmla="*/ 987624 w 7528836"/>
              <a:gd name="connsiteY2" fmla="*/ 0 h 6858000"/>
              <a:gd name="connsiteX3" fmla="*/ 1130579 w 7528836"/>
              <a:gd name="connsiteY3" fmla="*/ 87813 h 6858000"/>
              <a:gd name="connsiteX4" fmla="*/ 1939971 w 7528836"/>
              <a:gd name="connsiteY4" fmla="*/ 776184 h 6858000"/>
              <a:gd name="connsiteX5" fmla="*/ 2499894 w 7528836"/>
              <a:gd name="connsiteY5" fmla="*/ 1858982 h 6858000"/>
              <a:gd name="connsiteX6" fmla="*/ 2783020 w 7528836"/>
              <a:gd name="connsiteY6" fmla="*/ 3129347 h 6858000"/>
              <a:gd name="connsiteX7" fmla="*/ 3185842 w 7528836"/>
              <a:gd name="connsiteY7" fmla="*/ 4212698 h 6858000"/>
              <a:gd name="connsiteX8" fmla="*/ 3550683 w 7528836"/>
              <a:gd name="connsiteY8" fmla="*/ 4660314 h 6858000"/>
              <a:gd name="connsiteX9" fmla="*/ 4067446 w 7528836"/>
              <a:gd name="connsiteY9" fmla="*/ 4981225 h 6858000"/>
              <a:gd name="connsiteX10" fmla="*/ 5262676 w 7528836"/>
              <a:gd name="connsiteY10" fmla="*/ 5277791 h 6858000"/>
              <a:gd name="connsiteX11" fmla="*/ 6389426 w 7528836"/>
              <a:gd name="connsiteY11" fmla="*/ 5634666 h 6858000"/>
              <a:gd name="connsiteX12" fmla="*/ 7528836 w 7528836"/>
              <a:gd name="connsiteY12" fmla="*/ 6857448 h 6858000"/>
              <a:gd name="connsiteX13" fmla="*/ 934601 w 7528836"/>
              <a:gd name="connsiteY13" fmla="*/ 6857448 h 6858000"/>
              <a:gd name="connsiteX14" fmla="*/ 916046 w 7528836"/>
              <a:gd name="connsiteY14" fmla="*/ 6857448 h 6858000"/>
              <a:gd name="connsiteX15" fmla="*/ 916046 w 7528836"/>
              <a:gd name="connsiteY15" fmla="*/ 6858000 h 6858000"/>
              <a:gd name="connsiteX16" fmla="*/ 0 w 7528836"/>
              <a:gd name="connsiteY16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7528836" h="6858000">
                <a:moveTo>
                  <a:pt x="0" y="0"/>
                </a:moveTo>
                <a:lnTo>
                  <a:pt x="567500" y="0"/>
                </a:lnTo>
                <a:lnTo>
                  <a:pt x="987624" y="0"/>
                </a:lnTo>
                <a:lnTo>
                  <a:pt x="1130579" y="87813"/>
                </a:lnTo>
                <a:cubicBezTo>
                  <a:pt x="1431229" y="281590"/>
                  <a:pt x="1707629" y="507490"/>
                  <a:pt x="1939971" y="776184"/>
                </a:cubicBezTo>
                <a:cubicBezTo>
                  <a:pt x="2210437" y="1096541"/>
                  <a:pt x="2386528" y="1465589"/>
                  <a:pt x="2499894" y="1858982"/>
                </a:cubicBezTo>
                <a:cubicBezTo>
                  <a:pt x="2619589" y="2276720"/>
                  <a:pt x="2682314" y="2706076"/>
                  <a:pt x="2783020" y="3129347"/>
                </a:cubicBezTo>
                <a:cubicBezTo>
                  <a:pt x="2864735" y="3504481"/>
                  <a:pt x="2984431" y="3880168"/>
                  <a:pt x="3185842" y="4212698"/>
                </a:cubicBezTo>
                <a:cubicBezTo>
                  <a:pt x="3286547" y="4375920"/>
                  <a:pt x="3406243" y="4533609"/>
                  <a:pt x="3550683" y="4660314"/>
                </a:cubicBezTo>
                <a:cubicBezTo>
                  <a:pt x="3702029" y="4793658"/>
                  <a:pt x="3878120" y="4902657"/>
                  <a:pt x="4067446" y="4981225"/>
                </a:cubicBezTo>
                <a:cubicBezTo>
                  <a:pt x="4444947" y="5144447"/>
                  <a:pt x="4859854" y="5199223"/>
                  <a:pt x="5262676" y="5277791"/>
                </a:cubicBezTo>
                <a:cubicBezTo>
                  <a:pt x="5653413" y="5350273"/>
                  <a:pt x="6043575" y="5441013"/>
                  <a:pt x="6389426" y="5634666"/>
                </a:cubicBezTo>
                <a:cubicBezTo>
                  <a:pt x="6886623" y="5912974"/>
                  <a:pt x="7289445" y="6348970"/>
                  <a:pt x="7528836" y="6857448"/>
                </a:cubicBezTo>
                <a:cubicBezTo>
                  <a:pt x="3178001" y="6857448"/>
                  <a:pt x="1546438" y="6857448"/>
                  <a:pt x="934601" y="6857448"/>
                </a:cubicBezTo>
                <a:lnTo>
                  <a:pt x="916046" y="6857448"/>
                </a:lnTo>
                <a:lnTo>
                  <a:pt x="916046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5974BE"/>
          </a:soli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/>
            <a:endParaRPr lang="en-US">
              <a:solidFill>
                <a:schemeClr val="tx1"/>
              </a:solidFill>
            </a:endParaRPr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92654439-009F-8A42-8749-2C961BB3DBC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4576470" y="626278"/>
            <a:ext cx="6054086" cy="1325563"/>
          </a:xfrm>
        </p:spPr>
        <p:txBody>
          <a:bodyPr>
            <a:normAutofit/>
          </a:bodyPr>
          <a:lstStyle>
            <a:lvl1pPr algn="ctr">
              <a:defRPr sz="5400"/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grpSp>
        <p:nvGrpSpPr>
          <p:cNvPr id="28" name="Grupo 27">
            <a:extLst>
              <a:ext uri="{FF2B5EF4-FFF2-40B4-BE49-F238E27FC236}">
                <a16:creationId xmlns:a16="http://schemas.microsoft.com/office/drawing/2014/main" xmlns="" id="{BBFF31A9-0424-C140-ADAE-431A602031BD}"/>
              </a:ext>
            </a:extLst>
          </p:cNvPr>
          <p:cNvGrpSpPr/>
          <p:nvPr userDrawn="1"/>
        </p:nvGrpSpPr>
        <p:grpSpPr>
          <a:xfrm>
            <a:off x="547109" y="837144"/>
            <a:ext cx="5615260" cy="5749374"/>
            <a:chOff x="613065" y="629200"/>
            <a:chExt cx="5482934" cy="5613888"/>
          </a:xfrm>
        </p:grpSpPr>
        <p:sp>
          <p:nvSpPr>
            <p:cNvPr id="27" name="Elipse 26">
              <a:extLst>
                <a:ext uri="{FF2B5EF4-FFF2-40B4-BE49-F238E27FC236}">
                  <a16:creationId xmlns:a16="http://schemas.microsoft.com/office/drawing/2014/main" xmlns="" id="{4496432A-A7F7-E345-9AB4-1D63DB51E874}"/>
                </a:ext>
              </a:extLst>
            </p:cNvPr>
            <p:cNvSpPr/>
            <p:nvPr userDrawn="1"/>
          </p:nvSpPr>
          <p:spPr>
            <a:xfrm>
              <a:off x="864260" y="5829422"/>
              <a:ext cx="5231739" cy="413666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4" name="Grupo 23">
              <a:extLst>
                <a:ext uri="{FF2B5EF4-FFF2-40B4-BE49-F238E27FC236}">
                  <a16:creationId xmlns:a16="http://schemas.microsoft.com/office/drawing/2014/main" xmlns="" id="{E13D3746-0CBF-A149-B98B-6F206673CFC4}"/>
                </a:ext>
              </a:extLst>
            </p:cNvPr>
            <p:cNvGrpSpPr/>
            <p:nvPr userDrawn="1"/>
          </p:nvGrpSpPr>
          <p:grpSpPr>
            <a:xfrm>
              <a:off x="613065" y="629200"/>
              <a:ext cx="4935679" cy="5385287"/>
              <a:chOff x="-114300" y="1109663"/>
              <a:chExt cx="3903663" cy="4259262"/>
            </a:xfrm>
          </p:grpSpPr>
          <p:sp>
            <p:nvSpPr>
              <p:cNvPr id="3" name="Freeform 1">
                <a:extLst>
                  <a:ext uri="{FF2B5EF4-FFF2-40B4-BE49-F238E27FC236}">
                    <a16:creationId xmlns:a16="http://schemas.microsoft.com/office/drawing/2014/main" xmlns="" id="{3D92AFF1-747F-1843-A1D1-D5A97CE382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2275" y="4865688"/>
                <a:ext cx="3367088" cy="503237"/>
              </a:xfrm>
              <a:custGeom>
                <a:avLst/>
                <a:gdLst>
                  <a:gd name="T0" fmla="*/ 9350 w 9351"/>
                  <a:gd name="T1" fmla="*/ 1399 h 1400"/>
                  <a:gd name="T2" fmla="*/ 0 w 9351"/>
                  <a:gd name="T3" fmla="*/ 1399 h 1400"/>
                  <a:gd name="T4" fmla="*/ 0 w 9351"/>
                  <a:gd name="T5" fmla="*/ 0 h 1400"/>
                  <a:gd name="T6" fmla="*/ 9350 w 9351"/>
                  <a:gd name="T7" fmla="*/ 0 h 1400"/>
                  <a:gd name="T8" fmla="*/ 9350 w 9351"/>
                  <a:gd name="T9" fmla="*/ 139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1" h="1400">
                    <a:moveTo>
                      <a:pt x="9350" y="1399"/>
                    </a:moveTo>
                    <a:lnTo>
                      <a:pt x="0" y="1399"/>
                    </a:lnTo>
                    <a:lnTo>
                      <a:pt x="0" y="0"/>
                    </a:lnTo>
                    <a:lnTo>
                      <a:pt x="9350" y="0"/>
                    </a:lnTo>
                    <a:lnTo>
                      <a:pt x="9350" y="139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" name="Line 2">
                <a:extLst>
                  <a:ext uri="{FF2B5EF4-FFF2-40B4-BE49-F238E27FC236}">
                    <a16:creationId xmlns:a16="http://schemas.microsoft.com/office/drawing/2014/main" xmlns="" id="{EFA50879-CDB7-1441-B8CF-3BECA418C283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 flipV="1">
                <a:off x="2525713" y="4256088"/>
                <a:ext cx="258762" cy="115887"/>
              </a:xfrm>
              <a:prstGeom prst="line">
                <a:avLst/>
              </a:prstGeom>
              <a:noFill/>
              <a:ln w="7056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5" name="Freeform 3">
                <a:extLst>
                  <a:ext uri="{FF2B5EF4-FFF2-40B4-BE49-F238E27FC236}">
                    <a16:creationId xmlns:a16="http://schemas.microsoft.com/office/drawing/2014/main" xmlns="" id="{259464B1-412E-FC45-8414-F15070AD3C4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2525" y="3783013"/>
                <a:ext cx="363538" cy="371475"/>
              </a:xfrm>
              <a:custGeom>
                <a:avLst/>
                <a:gdLst>
                  <a:gd name="T0" fmla="*/ 654 w 1008"/>
                  <a:gd name="T1" fmla="*/ 0 h 1034"/>
                  <a:gd name="T2" fmla="*/ 654 w 1008"/>
                  <a:gd name="T3" fmla="*/ 0 h 1034"/>
                  <a:gd name="T4" fmla="*/ 0 w 1008"/>
                  <a:gd name="T5" fmla="*/ 103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8" h="1034">
                    <a:moveTo>
                      <a:pt x="654" y="0"/>
                    </a:moveTo>
                    <a:lnTo>
                      <a:pt x="654" y="0"/>
                    </a:lnTo>
                    <a:cubicBezTo>
                      <a:pt x="654" y="0"/>
                      <a:pt x="1007" y="719"/>
                      <a:pt x="0" y="1033"/>
                    </a:cubicBezTo>
                  </a:path>
                </a:pathLst>
              </a:custGeom>
              <a:noFill/>
              <a:ln w="7056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6" name="Freeform 4">
                <a:extLst>
                  <a:ext uri="{FF2B5EF4-FFF2-40B4-BE49-F238E27FC236}">
                    <a16:creationId xmlns:a16="http://schemas.microsoft.com/office/drawing/2014/main" xmlns="" id="{C2ED0741-5ECA-484E-9C59-5CD09DBD122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1388" y="3148013"/>
                <a:ext cx="268287" cy="201612"/>
              </a:xfrm>
              <a:custGeom>
                <a:avLst/>
                <a:gdLst>
                  <a:gd name="T0" fmla="*/ 0 w 747"/>
                  <a:gd name="T1" fmla="*/ 261 h 562"/>
                  <a:gd name="T2" fmla="*/ 157 w 747"/>
                  <a:gd name="T3" fmla="*/ 561 h 562"/>
                  <a:gd name="T4" fmla="*/ 746 w 747"/>
                  <a:gd name="T5" fmla="*/ 287 h 562"/>
                  <a:gd name="T6" fmla="*/ 628 w 747"/>
                  <a:gd name="T7" fmla="*/ 0 h 562"/>
                  <a:gd name="T8" fmla="*/ 0 w 747"/>
                  <a:gd name="T9" fmla="*/ 261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7" h="562">
                    <a:moveTo>
                      <a:pt x="0" y="261"/>
                    </a:moveTo>
                    <a:lnTo>
                      <a:pt x="157" y="561"/>
                    </a:lnTo>
                    <a:lnTo>
                      <a:pt x="746" y="287"/>
                    </a:lnTo>
                    <a:lnTo>
                      <a:pt x="628" y="0"/>
                    </a:lnTo>
                    <a:lnTo>
                      <a:pt x="0" y="261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7" name="Freeform 5">
                <a:extLst>
                  <a:ext uri="{FF2B5EF4-FFF2-40B4-BE49-F238E27FC236}">
                    <a16:creationId xmlns:a16="http://schemas.microsoft.com/office/drawing/2014/main" xmlns="" id="{98CF21C8-5432-2F4D-87EA-880B0BB71F51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506663" y="2992438"/>
                <a:ext cx="268287" cy="207962"/>
              </a:xfrm>
              <a:custGeom>
                <a:avLst/>
                <a:gdLst>
                  <a:gd name="T0" fmla="*/ 0 w 747"/>
                  <a:gd name="T1" fmla="*/ 275 h 577"/>
                  <a:gd name="T2" fmla="*/ 157 w 747"/>
                  <a:gd name="T3" fmla="*/ 576 h 577"/>
                  <a:gd name="T4" fmla="*/ 746 w 747"/>
                  <a:gd name="T5" fmla="*/ 301 h 577"/>
                  <a:gd name="T6" fmla="*/ 628 w 747"/>
                  <a:gd name="T7" fmla="*/ 0 h 577"/>
                  <a:gd name="T8" fmla="*/ 0 w 747"/>
                  <a:gd name="T9" fmla="*/ 275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7" h="577">
                    <a:moveTo>
                      <a:pt x="0" y="275"/>
                    </a:moveTo>
                    <a:lnTo>
                      <a:pt x="157" y="576"/>
                    </a:lnTo>
                    <a:lnTo>
                      <a:pt x="746" y="301"/>
                    </a:lnTo>
                    <a:lnTo>
                      <a:pt x="628" y="0"/>
                    </a:lnTo>
                    <a:lnTo>
                      <a:pt x="0" y="2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8" name="Freeform 6">
                <a:extLst>
                  <a:ext uri="{FF2B5EF4-FFF2-40B4-BE49-F238E27FC236}">
                    <a16:creationId xmlns:a16="http://schemas.microsoft.com/office/drawing/2014/main" xmlns="" id="{AC6B5D1A-43DF-4145-95E6-1888A7276FE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81300" y="2878138"/>
                <a:ext cx="268288" cy="203200"/>
              </a:xfrm>
              <a:custGeom>
                <a:avLst/>
                <a:gdLst>
                  <a:gd name="T0" fmla="*/ 0 w 746"/>
                  <a:gd name="T1" fmla="*/ 262 h 563"/>
                  <a:gd name="T2" fmla="*/ 157 w 746"/>
                  <a:gd name="T3" fmla="*/ 562 h 563"/>
                  <a:gd name="T4" fmla="*/ 745 w 746"/>
                  <a:gd name="T5" fmla="*/ 288 h 563"/>
                  <a:gd name="T6" fmla="*/ 627 w 746"/>
                  <a:gd name="T7" fmla="*/ 0 h 563"/>
                  <a:gd name="T8" fmla="*/ 0 w 746"/>
                  <a:gd name="T9" fmla="*/ 262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563">
                    <a:moveTo>
                      <a:pt x="0" y="262"/>
                    </a:moveTo>
                    <a:lnTo>
                      <a:pt x="157" y="562"/>
                    </a:lnTo>
                    <a:lnTo>
                      <a:pt x="745" y="288"/>
                    </a:lnTo>
                    <a:lnTo>
                      <a:pt x="627" y="0"/>
                    </a:lnTo>
                    <a:lnTo>
                      <a:pt x="0" y="2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9" name="Freeform 7">
                <a:extLst>
                  <a:ext uri="{FF2B5EF4-FFF2-40B4-BE49-F238E27FC236}">
                    <a16:creationId xmlns:a16="http://schemas.microsoft.com/office/drawing/2014/main" xmlns="" id="{5DACE2D7-2228-8E48-8057-1CD539FDA4C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-114300" y="1974850"/>
                <a:ext cx="2735263" cy="2805113"/>
              </a:xfrm>
              <a:custGeom>
                <a:avLst/>
                <a:gdLst>
                  <a:gd name="T0" fmla="*/ 4969 w 7599"/>
                  <a:gd name="T1" fmla="*/ 0 h 7794"/>
                  <a:gd name="T2" fmla="*/ 4969 w 7599"/>
                  <a:gd name="T3" fmla="*/ 0 h 7794"/>
                  <a:gd name="T4" fmla="*/ 4146 w 7599"/>
                  <a:gd name="T5" fmla="*/ 431 h 7794"/>
                  <a:gd name="T6" fmla="*/ 4041 w 7599"/>
                  <a:gd name="T7" fmla="*/ 889 h 7794"/>
                  <a:gd name="T8" fmla="*/ 837 w 7599"/>
                  <a:gd name="T9" fmla="*/ 4837 h 7794"/>
                  <a:gd name="T10" fmla="*/ 6643 w 7599"/>
                  <a:gd name="T11" fmla="*/ 7047 h 7794"/>
                  <a:gd name="T12" fmla="*/ 6852 w 7599"/>
                  <a:gd name="T13" fmla="*/ 7348 h 7794"/>
                  <a:gd name="T14" fmla="*/ 7598 w 7599"/>
                  <a:gd name="T15" fmla="*/ 7204 h 7794"/>
                  <a:gd name="T16" fmla="*/ 6761 w 7599"/>
                  <a:gd name="T17" fmla="*/ 5452 h 7794"/>
                  <a:gd name="T18" fmla="*/ 2694 w 7599"/>
                  <a:gd name="T19" fmla="*/ 5229 h 7794"/>
                  <a:gd name="T20" fmla="*/ 3400 w 7599"/>
                  <a:gd name="T21" fmla="*/ 2105 h 7794"/>
                  <a:gd name="T22" fmla="*/ 4969 w 7599"/>
                  <a:gd name="T23" fmla="*/ 1987 h 7794"/>
                  <a:gd name="T24" fmla="*/ 5545 w 7599"/>
                  <a:gd name="T25" fmla="*/ 1739 h 7794"/>
                  <a:gd name="T26" fmla="*/ 4969 w 7599"/>
                  <a:gd name="T27" fmla="*/ 0 h 7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99" h="7794">
                    <a:moveTo>
                      <a:pt x="4969" y="0"/>
                    </a:moveTo>
                    <a:lnTo>
                      <a:pt x="4969" y="0"/>
                    </a:lnTo>
                    <a:cubicBezTo>
                      <a:pt x="4146" y="431"/>
                      <a:pt x="4146" y="431"/>
                      <a:pt x="4146" y="431"/>
                    </a:cubicBezTo>
                    <a:cubicBezTo>
                      <a:pt x="4146" y="431"/>
                      <a:pt x="4185" y="836"/>
                      <a:pt x="4041" y="889"/>
                    </a:cubicBezTo>
                    <a:cubicBezTo>
                      <a:pt x="3884" y="941"/>
                      <a:pt x="0" y="1883"/>
                      <a:pt x="837" y="4837"/>
                    </a:cubicBezTo>
                    <a:cubicBezTo>
                      <a:pt x="1661" y="7793"/>
                      <a:pt x="6643" y="7047"/>
                      <a:pt x="6643" y="7047"/>
                    </a:cubicBezTo>
                    <a:cubicBezTo>
                      <a:pt x="6852" y="7348"/>
                      <a:pt x="6852" y="7348"/>
                      <a:pt x="6852" y="7348"/>
                    </a:cubicBezTo>
                    <a:cubicBezTo>
                      <a:pt x="7598" y="7204"/>
                      <a:pt x="7598" y="7204"/>
                      <a:pt x="7598" y="7204"/>
                    </a:cubicBezTo>
                    <a:cubicBezTo>
                      <a:pt x="6761" y="5452"/>
                      <a:pt x="6761" y="5452"/>
                      <a:pt x="6761" y="5452"/>
                    </a:cubicBezTo>
                    <a:cubicBezTo>
                      <a:pt x="6761" y="5452"/>
                      <a:pt x="4002" y="6733"/>
                      <a:pt x="2694" y="5229"/>
                    </a:cubicBezTo>
                    <a:cubicBezTo>
                      <a:pt x="1661" y="4026"/>
                      <a:pt x="2171" y="2824"/>
                      <a:pt x="3400" y="2105"/>
                    </a:cubicBezTo>
                    <a:cubicBezTo>
                      <a:pt x="4303" y="1582"/>
                      <a:pt x="4969" y="1987"/>
                      <a:pt x="4969" y="1987"/>
                    </a:cubicBezTo>
                    <a:cubicBezTo>
                      <a:pt x="5545" y="1739"/>
                      <a:pt x="5545" y="1739"/>
                      <a:pt x="5545" y="1739"/>
                    </a:cubicBezTo>
                    <a:lnTo>
                      <a:pt x="4969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0" name="Freeform 8">
                <a:extLst>
                  <a:ext uri="{FF2B5EF4-FFF2-40B4-BE49-F238E27FC236}">
                    <a16:creationId xmlns:a16="http://schemas.microsoft.com/office/drawing/2014/main" xmlns="" id="{28F49E31-002D-1A4F-9AE6-9EEB93C5A82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27188" y="1809750"/>
                <a:ext cx="466725" cy="814388"/>
              </a:xfrm>
              <a:custGeom>
                <a:avLst/>
                <a:gdLst>
                  <a:gd name="T0" fmla="*/ 510 w 1295"/>
                  <a:gd name="T1" fmla="*/ 0 h 2263"/>
                  <a:gd name="T2" fmla="*/ 510 w 1295"/>
                  <a:gd name="T3" fmla="*/ 0 h 2263"/>
                  <a:gd name="T4" fmla="*/ 13 w 1295"/>
                  <a:gd name="T5" fmla="*/ 287 h 2263"/>
                  <a:gd name="T6" fmla="*/ 706 w 1295"/>
                  <a:gd name="T7" fmla="*/ 2197 h 2263"/>
                  <a:gd name="T8" fmla="*/ 1294 w 1295"/>
                  <a:gd name="T9" fmla="*/ 1948 h 2263"/>
                  <a:gd name="T10" fmla="*/ 510 w 1295"/>
                  <a:gd name="T11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5" h="2263">
                    <a:moveTo>
                      <a:pt x="510" y="0"/>
                    </a:moveTo>
                    <a:lnTo>
                      <a:pt x="510" y="0"/>
                    </a:lnTo>
                    <a:cubicBezTo>
                      <a:pt x="510" y="0"/>
                      <a:pt x="0" y="209"/>
                      <a:pt x="13" y="287"/>
                    </a:cubicBezTo>
                    <a:cubicBezTo>
                      <a:pt x="26" y="379"/>
                      <a:pt x="614" y="2118"/>
                      <a:pt x="706" y="2197"/>
                    </a:cubicBezTo>
                    <a:cubicBezTo>
                      <a:pt x="784" y="2262"/>
                      <a:pt x="1294" y="1948"/>
                      <a:pt x="1294" y="1948"/>
                    </a:cubicBezTo>
                    <a:lnTo>
                      <a:pt x="510" y="0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Freeform 21">
                <a:extLst>
                  <a:ext uri="{FF2B5EF4-FFF2-40B4-BE49-F238E27FC236}">
                    <a16:creationId xmlns:a16="http://schemas.microsoft.com/office/drawing/2014/main" xmlns="" id="{91ECE6F1-DB7C-5247-AF33-CB9BFD6EA25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11325" y="1320800"/>
                <a:ext cx="1120775" cy="1690688"/>
              </a:xfrm>
              <a:custGeom>
                <a:avLst/>
                <a:gdLst>
                  <a:gd name="T0" fmla="*/ 3113 w 3114"/>
                  <a:gd name="T1" fmla="*/ 3831 h 4696"/>
                  <a:gd name="T2" fmla="*/ 3113 w 3114"/>
                  <a:gd name="T3" fmla="*/ 3831 h 4696"/>
                  <a:gd name="T4" fmla="*/ 1478 w 3114"/>
                  <a:gd name="T5" fmla="*/ 4695 h 4696"/>
                  <a:gd name="T6" fmla="*/ 26 w 3114"/>
                  <a:gd name="T7" fmla="*/ 706 h 4696"/>
                  <a:gd name="T8" fmla="*/ 91 w 3114"/>
                  <a:gd name="T9" fmla="*/ 549 h 4696"/>
                  <a:gd name="T10" fmla="*/ 784 w 3114"/>
                  <a:gd name="T11" fmla="*/ 248 h 4696"/>
                  <a:gd name="T12" fmla="*/ 1308 w 3114"/>
                  <a:gd name="T13" fmla="*/ 26 h 4696"/>
                  <a:gd name="T14" fmla="*/ 1478 w 3114"/>
                  <a:gd name="T15" fmla="*/ 91 h 4696"/>
                  <a:gd name="T16" fmla="*/ 2786 w 3114"/>
                  <a:gd name="T17" fmla="*/ 3086 h 4696"/>
                  <a:gd name="T18" fmla="*/ 3113 w 3114"/>
                  <a:gd name="T19" fmla="*/ 3831 h 4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4" h="4696">
                    <a:moveTo>
                      <a:pt x="3113" y="3831"/>
                    </a:moveTo>
                    <a:lnTo>
                      <a:pt x="3113" y="3831"/>
                    </a:lnTo>
                    <a:cubicBezTo>
                      <a:pt x="1478" y="4695"/>
                      <a:pt x="1478" y="4695"/>
                      <a:pt x="1478" y="4695"/>
                    </a:cubicBezTo>
                    <a:cubicBezTo>
                      <a:pt x="26" y="706"/>
                      <a:pt x="26" y="706"/>
                      <a:pt x="26" y="706"/>
                    </a:cubicBezTo>
                    <a:cubicBezTo>
                      <a:pt x="0" y="640"/>
                      <a:pt x="39" y="575"/>
                      <a:pt x="91" y="549"/>
                    </a:cubicBezTo>
                    <a:cubicBezTo>
                      <a:pt x="784" y="248"/>
                      <a:pt x="784" y="248"/>
                      <a:pt x="784" y="248"/>
                    </a:cubicBezTo>
                    <a:cubicBezTo>
                      <a:pt x="1308" y="26"/>
                      <a:pt x="1308" y="26"/>
                      <a:pt x="1308" y="26"/>
                    </a:cubicBezTo>
                    <a:cubicBezTo>
                      <a:pt x="1373" y="0"/>
                      <a:pt x="1452" y="26"/>
                      <a:pt x="1478" y="91"/>
                    </a:cubicBezTo>
                    <a:cubicBezTo>
                      <a:pt x="2786" y="3086"/>
                      <a:pt x="2786" y="3086"/>
                      <a:pt x="2786" y="3086"/>
                    </a:cubicBezTo>
                    <a:lnTo>
                      <a:pt x="3113" y="3831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Freeform 22">
                <a:extLst>
                  <a:ext uri="{FF2B5EF4-FFF2-40B4-BE49-F238E27FC236}">
                    <a16:creationId xmlns:a16="http://schemas.microsoft.com/office/drawing/2014/main" xmlns="" id="{E6BF6712-9333-DA4F-9F38-E2ADCC330F0A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027238" y="2638425"/>
                <a:ext cx="1046162" cy="631825"/>
              </a:xfrm>
              <a:custGeom>
                <a:avLst/>
                <a:gdLst>
                  <a:gd name="T0" fmla="*/ 2904 w 2905"/>
                  <a:gd name="T1" fmla="*/ 654 h 1753"/>
                  <a:gd name="T2" fmla="*/ 379 w 2905"/>
                  <a:gd name="T3" fmla="*/ 1752 h 1753"/>
                  <a:gd name="T4" fmla="*/ 0 w 2905"/>
                  <a:gd name="T5" fmla="*/ 1034 h 1753"/>
                  <a:gd name="T6" fmla="*/ 916 w 2905"/>
                  <a:gd name="T7" fmla="*/ 667 h 1753"/>
                  <a:gd name="T8" fmla="*/ 2576 w 2905"/>
                  <a:gd name="T9" fmla="*/ 0 h 1753"/>
                  <a:gd name="T10" fmla="*/ 2786 w 2905"/>
                  <a:gd name="T11" fmla="*/ 419 h 1753"/>
                  <a:gd name="T12" fmla="*/ 2904 w 2905"/>
                  <a:gd name="T13" fmla="*/ 654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5" h="1753">
                    <a:moveTo>
                      <a:pt x="2904" y="654"/>
                    </a:moveTo>
                    <a:lnTo>
                      <a:pt x="379" y="1752"/>
                    </a:lnTo>
                    <a:lnTo>
                      <a:pt x="0" y="1034"/>
                    </a:lnTo>
                    <a:lnTo>
                      <a:pt x="916" y="667"/>
                    </a:lnTo>
                    <a:lnTo>
                      <a:pt x="2576" y="0"/>
                    </a:lnTo>
                    <a:lnTo>
                      <a:pt x="2786" y="419"/>
                    </a:lnTo>
                    <a:lnTo>
                      <a:pt x="2904" y="654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Freeform 23">
                <a:extLst>
                  <a:ext uri="{FF2B5EF4-FFF2-40B4-BE49-F238E27FC236}">
                    <a16:creationId xmlns:a16="http://schemas.microsoft.com/office/drawing/2014/main" xmlns="" id="{757FAAC5-233F-8E4F-B24C-46F54744A11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76148" y="1109663"/>
                <a:ext cx="509588" cy="438150"/>
              </a:xfrm>
              <a:custGeom>
                <a:avLst/>
                <a:gdLst>
                  <a:gd name="T0" fmla="*/ 301 w 1414"/>
                  <a:gd name="T1" fmla="*/ 1216 h 1217"/>
                  <a:gd name="T2" fmla="*/ 301 w 1414"/>
                  <a:gd name="T3" fmla="*/ 1216 h 1217"/>
                  <a:gd name="T4" fmla="*/ 53 w 1414"/>
                  <a:gd name="T5" fmla="*/ 496 h 1217"/>
                  <a:gd name="T6" fmla="*/ 1085 w 1414"/>
                  <a:gd name="T7" fmla="*/ 39 h 1217"/>
                  <a:gd name="T8" fmla="*/ 1413 w 1414"/>
                  <a:gd name="T9" fmla="*/ 732 h 1217"/>
                  <a:gd name="T10" fmla="*/ 301 w 1414"/>
                  <a:gd name="T11" fmla="*/ 1216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4" h="1217">
                    <a:moveTo>
                      <a:pt x="301" y="1216"/>
                    </a:moveTo>
                    <a:lnTo>
                      <a:pt x="301" y="1216"/>
                    </a:lnTo>
                    <a:cubicBezTo>
                      <a:pt x="301" y="1216"/>
                      <a:pt x="0" y="562"/>
                      <a:pt x="53" y="496"/>
                    </a:cubicBezTo>
                    <a:cubicBezTo>
                      <a:pt x="105" y="418"/>
                      <a:pt x="1007" y="0"/>
                      <a:pt x="1085" y="39"/>
                    </a:cubicBezTo>
                    <a:cubicBezTo>
                      <a:pt x="1151" y="65"/>
                      <a:pt x="1413" y="732"/>
                      <a:pt x="1413" y="732"/>
                    </a:cubicBezTo>
                    <a:lnTo>
                      <a:pt x="301" y="1216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Freeform 24">
                <a:extLst>
                  <a:ext uri="{FF2B5EF4-FFF2-40B4-BE49-F238E27FC236}">
                    <a16:creationId xmlns:a16="http://schemas.microsoft.com/office/drawing/2014/main" xmlns="" id="{D8DBAC74-4EEE-1B42-B323-FE7B69ABB2E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92338" y="3340100"/>
                <a:ext cx="1290637" cy="635000"/>
              </a:xfrm>
              <a:custGeom>
                <a:avLst/>
                <a:gdLst>
                  <a:gd name="T0" fmla="*/ 0 w 3584"/>
                  <a:gd name="T1" fmla="*/ 1334 h 1766"/>
                  <a:gd name="T2" fmla="*/ 0 w 3584"/>
                  <a:gd name="T3" fmla="*/ 1334 h 1766"/>
                  <a:gd name="T4" fmla="*/ 235 w 3584"/>
                  <a:gd name="T5" fmla="*/ 1713 h 1766"/>
                  <a:gd name="T6" fmla="*/ 3544 w 3584"/>
                  <a:gd name="T7" fmla="*/ 418 h 1766"/>
                  <a:gd name="T8" fmla="*/ 3387 w 3584"/>
                  <a:gd name="T9" fmla="*/ 0 h 1766"/>
                  <a:gd name="T10" fmla="*/ 0 w 3584"/>
                  <a:gd name="T11" fmla="*/ 1334 h 1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84" h="1766">
                    <a:moveTo>
                      <a:pt x="0" y="1334"/>
                    </a:moveTo>
                    <a:lnTo>
                      <a:pt x="0" y="1334"/>
                    </a:lnTo>
                    <a:cubicBezTo>
                      <a:pt x="0" y="1334"/>
                      <a:pt x="105" y="1765"/>
                      <a:pt x="235" y="1713"/>
                    </a:cubicBezTo>
                    <a:cubicBezTo>
                      <a:pt x="353" y="1661"/>
                      <a:pt x="3505" y="536"/>
                      <a:pt x="3544" y="418"/>
                    </a:cubicBezTo>
                    <a:cubicBezTo>
                      <a:pt x="3583" y="301"/>
                      <a:pt x="3440" y="0"/>
                      <a:pt x="3387" y="0"/>
                    </a:cubicBezTo>
                    <a:cubicBezTo>
                      <a:pt x="3335" y="13"/>
                      <a:pt x="0" y="1334"/>
                      <a:pt x="0" y="1334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Freeform 25">
                <a:extLst>
                  <a:ext uri="{FF2B5EF4-FFF2-40B4-BE49-F238E27FC236}">
                    <a16:creationId xmlns:a16="http://schemas.microsoft.com/office/drawing/2014/main" xmlns="" id="{9629DD26-993D-7842-BB9D-F0825A6F5568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00338" y="3848100"/>
                <a:ext cx="1082675" cy="512763"/>
              </a:xfrm>
              <a:custGeom>
                <a:avLst/>
                <a:gdLst>
                  <a:gd name="T0" fmla="*/ 2930 w 3009"/>
                  <a:gd name="T1" fmla="*/ 327 h 1426"/>
                  <a:gd name="T2" fmla="*/ 2930 w 3009"/>
                  <a:gd name="T3" fmla="*/ 327 h 1426"/>
                  <a:gd name="T4" fmla="*/ 1373 w 3009"/>
                  <a:gd name="T5" fmla="*/ 222 h 1426"/>
                  <a:gd name="T6" fmla="*/ 79 w 3009"/>
                  <a:gd name="T7" fmla="*/ 1111 h 1426"/>
                  <a:gd name="T8" fmla="*/ 1648 w 3009"/>
                  <a:gd name="T9" fmla="*/ 1216 h 1426"/>
                  <a:gd name="T10" fmla="*/ 2930 w 3009"/>
                  <a:gd name="T11" fmla="*/ 327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9" h="1426">
                    <a:moveTo>
                      <a:pt x="2930" y="327"/>
                    </a:moveTo>
                    <a:lnTo>
                      <a:pt x="2930" y="327"/>
                    </a:lnTo>
                    <a:cubicBezTo>
                      <a:pt x="2865" y="52"/>
                      <a:pt x="2158" y="0"/>
                      <a:pt x="1373" y="222"/>
                    </a:cubicBezTo>
                    <a:cubicBezTo>
                      <a:pt x="589" y="431"/>
                      <a:pt x="0" y="837"/>
                      <a:pt x="79" y="1111"/>
                    </a:cubicBezTo>
                    <a:cubicBezTo>
                      <a:pt x="157" y="1386"/>
                      <a:pt x="850" y="1425"/>
                      <a:pt x="1648" y="1216"/>
                    </a:cubicBezTo>
                    <a:cubicBezTo>
                      <a:pt x="2433" y="994"/>
                      <a:pt x="3008" y="602"/>
                      <a:pt x="2930" y="327"/>
                    </a:cubicBez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17" name="Freeform 26">
                <a:extLst>
                  <a:ext uri="{FF2B5EF4-FFF2-40B4-BE49-F238E27FC236}">
                    <a16:creationId xmlns:a16="http://schemas.microsoft.com/office/drawing/2014/main" xmlns="" id="{C4BE0DAE-2D38-5B42-B936-661D2FDB155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76538" y="3929063"/>
                <a:ext cx="936625" cy="358775"/>
              </a:xfrm>
              <a:custGeom>
                <a:avLst/>
                <a:gdLst>
                  <a:gd name="T0" fmla="*/ 523 w 2603"/>
                  <a:gd name="T1" fmla="*/ 994 h 995"/>
                  <a:gd name="T2" fmla="*/ 523 w 2603"/>
                  <a:gd name="T3" fmla="*/ 994 h 995"/>
                  <a:gd name="T4" fmla="*/ 0 w 2603"/>
                  <a:gd name="T5" fmla="*/ 851 h 995"/>
                  <a:gd name="T6" fmla="*/ 274 w 2603"/>
                  <a:gd name="T7" fmla="*/ 537 h 995"/>
                  <a:gd name="T8" fmla="*/ 1203 w 2603"/>
                  <a:gd name="T9" fmla="*/ 131 h 995"/>
                  <a:gd name="T10" fmla="*/ 2079 w 2603"/>
                  <a:gd name="T11" fmla="*/ 0 h 995"/>
                  <a:gd name="T12" fmla="*/ 2589 w 2603"/>
                  <a:gd name="T13" fmla="*/ 144 h 995"/>
                  <a:gd name="T14" fmla="*/ 2327 w 2603"/>
                  <a:gd name="T15" fmla="*/ 458 h 995"/>
                  <a:gd name="T16" fmla="*/ 1399 w 2603"/>
                  <a:gd name="T17" fmla="*/ 864 h 995"/>
                  <a:gd name="T18" fmla="*/ 523 w 2603"/>
                  <a:gd name="T19" fmla="*/ 994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3" h="995">
                    <a:moveTo>
                      <a:pt x="523" y="994"/>
                    </a:moveTo>
                    <a:lnTo>
                      <a:pt x="523" y="994"/>
                    </a:lnTo>
                    <a:cubicBezTo>
                      <a:pt x="170" y="994"/>
                      <a:pt x="26" y="903"/>
                      <a:pt x="0" y="851"/>
                    </a:cubicBezTo>
                    <a:cubicBezTo>
                      <a:pt x="0" y="811"/>
                      <a:pt x="39" y="694"/>
                      <a:pt x="274" y="537"/>
                    </a:cubicBezTo>
                    <a:cubicBezTo>
                      <a:pt x="496" y="380"/>
                      <a:pt x="837" y="236"/>
                      <a:pt x="1203" y="131"/>
                    </a:cubicBezTo>
                    <a:cubicBezTo>
                      <a:pt x="1504" y="53"/>
                      <a:pt x="1818" y="0"/>
                      <a:pt x="2079" y="0"/>
                    </a:cubicBezTo>
                    <a:cubicBezTo>
                      <a:pt x="2419" y="0"/>
                      <a:pt x="2576" y="92"/>
                      <a:pt x="2589" y="144"/>
                    </a:cubicBezTo>
                    <a:cubicBezTo>
                      <a:pt x="2602" y="184"/>
                      <a:pt x="2563" y="288"/>
                      <a:pt x="2327" y="458"/>
                    </a:cubicBezTo>
                    <a:cubicBezTo>
                      <a:pt x="2092" y="615"/>
                      <a:pt x="1765" y="759"/>
                      <a:pt x="1399" y="864"/>
                    </a:cubicBezTo>
                    <a:cubicBezTo>
                      <a:pt x="1085" y="942"/>
                      <a:pt x="784" y="994"/>
                      <a:pt x="523" y="994"/>
                    </a:cubicBezTo>
                  </a:path>
                </a:pathLst>
              </a:custGeom>
              <a:solidFill>
                <a:srgbClr val="82A0D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8" name="Freeform 27">
                <a:extLst>
                  <a:ext uri="{FF2B5EF4-FFF2-40B4-BE49-F238E27FC236}">
                    <a16:creationId xmlns:a16="http://schemas.microsoft.com/office/drawing/2014/main" xmlns="" id="{22BEEC6F-1617-CB4F-9BB3-58014BC97B0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6463" y="3951288"/>
                <a:ext cx="1084262" cy="941387"/>
              </a:xfrm>
              <a:custGeom>
                <a:avLst/>
                <a:gdLst>
                  <a:gd name="T0" fmla="*/ 0 w 3010"/>
                  <a:gd name="T1" fmla="*/ 2615 h 2616"/>
                  <a:gd name="T2" fmla="*/ 0 w 3010"/>
                  <a:gd name="T3" fmla="*/ 2615 h 2616"/>
                  <a:gd name="T4" fmla="*/ 2172 w 3010"/>
                  <a:gd name="T5" fmla="*/ 65 h 2616"/>
                  <a:gd name="T6" fmla="*/ 3009 w 3010"/>
                  <a:gd name="T7" fmla="*/ 2615 h 2616"/>
                  <a:gd name="T8" fmla="*/ 0 w 3010"/>
                  <a:gd name="T9" fmla="*/ 2615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0" h="2616">
                    <a:moveTo>
                      <a:pt x="0" y="2615"/>
                    </a:moveTo>
                    <a:lnTo>
                      <a:pt x="0" y="2615"/>
                    </a:lnTo>
                    <a:cubicBezTo>
                      <a:pt x="0" y="2615"/>
                      <a:pt x="1583" y="0"/>
                      <a:pt x="2172" y="65"/>
                    </a:cubicBezTo>
                    <a:cubicBezTo>
                      <a:pt x="2760" y="143"/>
                      <a:pt x="3009" y="2615"/>
                      <a:pt x="3009" y="2615"/>
                    </a:cubicBezTo>
                    <a:lnTo>
                      <a:pt x="0" y="2615"/>
                    </a:ln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9" name="Freeform 28">
                <a:extLst>
                  <a:ext uri="{FF2B5EF4-FFF2-40B4-BE49-F238E27FC236}">
                    <a16:creationId xmlns:a16="http://schemas.microsoft.com/office/drawing/2014/main" xmlns="" id="{106D599F-92D3-574F-9CBA-E00DA059C07C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519238" y="4192588"/>
                <a:ext cx="239712" cy="239712"/>
              </a:xfrm>
              <a:custGeom>
                <a:avLst/>
                <a:gdLst>
                  <a:gd name="T0" fmla="*/ 667 w 668"/>
                  <a:gd name="T1" fmla="*/ 340 h 668"/>
                  <a:gd name="T2" fmla="*/ 667 w 668"/>
                  <a:gd name="T3" fmla="*/ 340 h 668"/>
                  <a:gd name="T4" fmla="*/ 327 w 668"/>
                  <a:gd name="T5" fmla="*/ 667 h 668"/>
                  <a:gd name="T6" fmla="*/ 0 w 668"/>
                  <a:gd name="T7" fmla="*/ 340 h 668"/>
                  <a:gd name="T8" fmla="*/ 327 w 668"/>
                  <a:gd name="T9" fmla="*/ 0 h 668"/>
                  <a:gd name="T10" fmla="*/ 667 w 668"/>
                  <a:gd name="T11" fmla="*/ 34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8" h="668">
                    <a:moveTo>
                      <a:pt x="667" y="340"/>
                    </a:moveTo>
                    <a:lnTo>
                      <a:pt x="667" y="340"/>
                    </a:lnTo>
                    <a:cubicBezTo>
                      <a:pt x="667" y="523"/>
                      <a:pt x="510" y="667"/>
                      <a:pt x="327" y="667"/>
                    </a:cubicBezTo>
                    <a:cubicBezTo>
                      <a:pt x="144" y="667"/>
                      <a:pt x="0" y="523"/>
                      <a:pt x="0" y="340"/>
                    </a:cubicBezTo>
                    <a:cubicBezTo>
                      <a:pt x="0" y="156"/>
                      <a:pt x="144" y="0"/>
                      <a:pt x="327" y="0"/>
                    </a:cubicBezTo>
                    <a:cubicBezTo>
                      <a:pt x="510" y="0"/>
                      <a:pt x="667" y="156"/>
                      <a:pt x="667" y="34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1" name="Freeform 30">
                <a:extLst>
                  <a:ext uri="{FF2B5EF4-FFF2-40B4-BE49-F238E27FC236}">
                    <a16:creationId xmlns:a16="http://schemas.microsoft.com/office/drawing/2014/main" xmlns="" id="{55371641-8B61-0B48-A7F2-4EF231017DED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357438" y="2638425"/>
                <a:ext cx="673100" cy="368300"/>
              </a:xfrm>
              <a:custGeom>
                <a:avLst/>
                <a:gdLst>
                  <a:gd name="T0" fmla="*/ 1870 w 1871"/>
                  <a:gd name="T1" fmla="*/ 419 h 1021"/>
                  <a:gd name="T2" fmla="*/ 1870 w 1871"/>
                  <a:gd name="T3" fmla="*/ 419 h 1021"/>
                  <a:gd name="T4" fmla="*/ 994 w 1871"/>
                  <a:gd name="T5" fmla="*/ 733 h 1021"/>
                  <a:gd name="T6" fmla="*/ 0 w 1871"/>
                  <a:gd name="T7" fmla="*/ 667 h 1021"/>
                  <a:gd name="T8" fmla="*/ 1660 w 1871"/>
                  <a:gd name="T9" fmla="*/ 0 h 1021"/>
                  <a:gd name="T10" fmla="*/ 1870 w 1871"/>
                  <a:gd name="T11" fmla="*/ 419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1" h="1021">
                    <a:moveTo>
                      <a:pt x="1870" y="419"/>
                    </a:moveTo>
                    <a:lnTo>
                      <a:pt x="1870" y="419"/>
                    </a:lnTo>
                    <a:cubicBezTo>
                      <a:pt x="1674" y="497"/>
                      <a:pt x="1399" y="602"/>
                      <a:pt x="994" y="733"/>
                    </a:cubicBezTo>
                    <a:cubicBezTo>
                      <a:pt x="91" y="1020"/>
                      <a:pt x="0" y="667"/>
                      <a:pt x="0" y="667"/>
                    </a:cubicBezTo>
                    <a:cubicBezTo>
                      <a:pt x="1660" y="0"/>
                      <a:pt x="1660" y="0"/>
                      <a:pt x="1660" y="0"/>
                    </a:cubicBezTo>
                    <a:lnTo>
                      <a:pt x="1870" y="419"/>
                    </a:lnTo>
                  </a:path>
                </a:pathLst>
              </a:custGeom>
              <a:solidFill>
                <a:srgbClr val="47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sp>
        <p:nvSpPr>
          <p:cNvPr id="29" name="Marcador de texto 47">
            <a:extLst>
              <a:ext uri="{FF2B5EF4-FFF2-40B4-BE49-F238E27FC236}">
                <a16:creationId xmlns:a16="http://schemas.microsoft.com/office/drawing/2014/main" xmlns="" id="{6025271C-4A4B-7B4B-9352-6449BB8B6677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7625461" y="2276932"/>
            <a:ext cx="2890207" cy="7721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0" name="Marcador de texto 47">
            <a:extLst>
              <a:ext uri="{FF2B5EF4-FFF2-40B4-BE49-F238E27FC236}">
                <a16:creationId xmlns:a16="http://schemas.microsoft.com/office/drawing/2014/main" xmlns="" id="{0849EC1C-F902-DD4C-8BEB-0D35B47BB8F8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625461" y="3496717"/>
            <a:ext cx="2890207" cy="7721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sp>
        <p:nvSpPr>
          <p:cNvPr id="31" name="Marcador de texto 47">
            <a:extLst>
              <a:ext uri="{FF2B5EF4-FFF2-40B4-BE49-F238E27FC236}">
                <a16:creationId xmlns:a16="http://schemas.microsoft.com/office/drawing/2014/main" xmlns="" id="{25E5C9B2-4463-BC4F-87B9-19B5511C20BA}"/>
              </a:ext>
            </a:extLst>
          </p:cNvPr>
          <p:cNvSpPr>
            <a:spLocks noGrp="1"/>
          </p:cNvSpPr>
          <p:nvPr>
            <p:ph type="body" sz="quarter" idx="16" hasCustomPrompt="1"/>
          </p:nvPr>
        </p:nvSpPr>
        <p:spPr>
          <a:xfrm>
            <a:off x="7625461" y="4659184"/>
            <a:ext cx="2890207" cy="77219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24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cxnSp>
        <p:nvCxnSpPr>
          <p:cNvPr id="38" name="Conector recto 37">
            <a:extLst>
              <a:ext uri="{FF2B5EF4-FFF2-40B4-BE49-F238E27FC236}">
                <a16:creationId xmlns:a16="http://schemas.microsoft.com/office/drawing/2014/main" xmlns="" id="{0693355E-1E8D-8241-A567-63DFC12C97D1}"/>
              </a:ext>
            </a:extLst>
          </p:cNvPr>
          <p:cNvCxnSpPr>
            <a:cxnSpLocks/>
          </p:cNvCxnSpPr>
          <p:nvPr userDrawn="1"/>
        </p:nvCxnSpPr>
        <p:spPr>
          <a:xfrm flipV="1">
            <a:off x="4347458" y="2658242"/>
            <a:ext cx="3117169" cy="9577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Elipse 32">
            <a:extLst>
              <a:ext uri="{FF2B5EF4-FFF2-40B4-BE49-F238E27FC236}">
                <a16:creationId xmlns:a16="http://schemas.microsoft.com/office/drawing/2014/main" xmlns="" id="{AFF9E56A-E5A1-E84C-95FC-790A51528240}"/>
              </a:ext>
            </a:extLst>
          </p:cNvPr>
          <p:cNvSpPr/>
          <p:nvPr userDrawn="1"/>
        </p:nvSpPr>
        <p:spPr>
          <a:xfrm flipV="1">
            <a:off x="4195312" y="2586957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Elipse 34">
            <a:extLst>
              <a:ext uri="{FF2B5EF4-FFF2-40B4-BE49-F238E27FC236}">
                <a16:creationId xmlns:a16="http://schemas.microsoft.com/office/drawing/2014/main" xmlns="" id="{8C797E95-CCFF-E140-B9C2-55CDB4730CB5}"/>
              </a:ext>
            </a:extLst>
          </p:cNvPr>
          <p:cNvSpPr/>
          <p:nvPr userDrawn="1"/>
        </p:nvSpPr>
        <p:spPr>
          <a:xfrm flipV="1">
            <a:off x="3948758" y="4969209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1" name="Conector recto 40">
            <a:extLst>
              <a:ext uri="{FF2B5EF4-FFF2-40B4-BE49-F238E27FC236}">
                <a16:creationId xmlns:a16="http://schemas.microsoft.com/office/drawing/2014/main" xmlns="" id="{FDD656E2-E22A-1042-B992-6A8C10C206AB}"/>
              </a:ext>
            </a:extLst>
          </p:cNvPr>
          <p:cNvCxnSpPr>
            <a:cxnSpLocks/>
          </p:cNvCxnSpPr>
          <p:nvPr userDrawn="1"/>
        </p:nvCxnSpPr>
        <p:spPr>
          <a:xfrm flipV="1">
            <a:off x="5055133" y="3871194"/>
            <a:ext cx="2400401" cy="23242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Elipse 33">
            <a:extLst>
              <a:ext uri="{FF2B5EF4-FFF2-40B4-BE49-F238E27FC236}">
                <a16:creationId xmlns:a16="http://schemas.microsoft.com/office/drawing/2014/main" xmlns="" id="{3AD697D4-4312-354E-A423-B5FF601A00DD}"/>
              </a:ext>
            </a:extLst>
          </p:cNvPr>
          <p:cNvSpPr/>
          <p:nvPr userDrawn="1"/>
        </p:nvSpPr>
        <p:spPr>
          <a:xfrm flipV="1">
            <a:off x="4956015" y="3814928"/>
            <a:ext cx="152146" cy="152146"/>
          </a:xfrm>
          <a:prstGeom prst="ellipse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xmlns="" id="{10E52F14-7EBB-8449-BF9D-601C301DD0E6}"/>
              </a:ext>
            </a:extLst>
          </p:cNvPr>
          <p:cNvCxnSpPr>
            <a:cxnSpLocks/>
          </p:cNvCxnSpPr>
          <p:nvPr userDrawn="1"/>
        </p:nvCxnSpPr>
        <p:spPr>
          <a:xfrm flipV="1">
            <a:off x="4088962" y="5032766"/>
            <a:ext cx="3375665" cy="25032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0" name="Grupo 49">
            <a:extLst>
              <a:ext uri="{FF2B5EF4-FFF2-40B4-BE49-F238E27FC236}">
                <a16:creationId xmlns:a16="http://schemas.microsoft.com/office/drawing/2014/main" xmlns="" id="{6AC7B782-02CB-7F4F-826C-58FCA619B8EE}"/>
              </a:ext>
            </a:extLst>
          </p:cNvPr>
          <p:cNvGrpSpPr/>
          <p:nvPr userDrawn="1"/>
        </p:nvGrpSpPr>
        <p:grpSpPr>
          <a:xfrm rot="5400000">
            <a:off x="531415" y="919246"/>
            <a:ext cx="861006" cy="1135728"/>
            <a:chOff x="392421" y="5261052"/>
            <a:chExt cx="861006" cy="1135728"/>
          </a:xfrm>
        </p:grpSpPr>
        <p:sp>
          <p:nvSpPr>
            <p:cNvPr id="51" name="Elipse 50">
              <a:extLst>
                <a:ext uri="{FF2B5EF4-FFF2-40B4-BE49-F238E27FC236}">
                  <a16:creationId xmlns:a16="http://schemas.microsoft.com/office/drawing/2014/main" xmlns="" id="{F925891A-E789-2A42-B859-6A5E86B0A243}"/>
                </a:ext>
              </a:extLst>
            </p:cNvPr>
            <p:cNvSpPr/>
            <p:nvPr userDrawn="1"/>
          </p:nvSpPr>
          <p:spPr>
            <a:xfrm>
              <a:off x="400733" y="6211836"/>
              <a:ext cx="184944" cy="18494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Elipse 51">
              <a:extLst>
                <a:ext uri="{FF2B5EF4-FFF2-40B4-BE49-F238E27FC236}">
                  <a16:creationId xmlns:a16="http://schemas.microsoft.com/office/drawing/2014/main" xmlns="" id="{DBF435E8-4077-8344-91CB-FC1A83C9DCDF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xmlns="" id="{11FBE5EE-A47C-764C-A65D-170161F8AD8D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xmlns="" id="{B929A437-8C82-2446-ADAE-9157BC5EC6EF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55" name="Grupo 54">
            <a:extLst>
              <a:ext uri="{FF2B5EF4-FFF2-40B4-BE49-F238E27FC236}">
                <a16:creationId xmlns:a16="http://schemas.microsoft.com/office/drawing/2014/main" xmlns="" id="{8238CC1B-DA8A-C843-9669-1A246E483C79}"/>
              </a:ext>
            </a:extLst>
          </p:cNvPr>
          <p:cNvGrpSpPr/>
          <p:nvPr userDrawn="1"/>
        </p:nvGrpSpPr>
        <p:grpSpPr>
          <a:xfrm rot="16043817">
            <a:off x="8047298" y="5624098"/>
            <a:ext cx="861006" cy="1125330"/>
            <a:chOff x="392421" y="5261052"/>
            <a:chExt cx="861006" cy="1125330"/>
          </a:xfrm>
          <a:solidFill>
            <a:srgbClr val="ACBEE5"/>
          </a:solidFill>
        </p:grpSpPr>
        <p:sp>
          <p:nvSpPr>
            <p:cNvPr id="56" name="Elipse 55">
              <a:extLst>
                <a:ext uri="{FF2B5EF4-FFF2-40B4-BE49-F238E27FC236}">
                  <a16:creationId xmlns:a16="http://schemas.microsoft.com/office/drawing/2014/main" xmlns="" id="{872478E3-E78C-1D48-95AF-31E5658B9666}"/>
                </a:ext>
              </a:extLst>
            </p:cNvPr>
            <p:cNvSpPr/>
            <p:nvPr userDrawn="1"/>
          </p:nvSpPr>
          <p:spPr>
            <a:xfrm>
              <a:off x="443746" y="6019489"/>
              <a:ext cx="184944" cy="184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Elipse 56">
              <a:extLst>
                <a:ext uri="{FF2B5EF4-FFF2-40B4-BE49-F238E27FC236}">
                  <a16:creationId xmlns:a16="http://schemas.microsoft.com/office/drawing/2014/main" xmlns="" id="{EC281F6A-5443-974E-88C5-39742C44A570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8" name="Elipse 57">
              <a:extLst>
                <a:ext uri="{FF2B5EF4-FFF2-40B4-BE49-F238E27FC236}">
                  <a16:creationId xmlns:a16="http://schemas.microsoft.com/office/drawing/2014/main" xmlns="" id="{97EF6DA9-5C17-7641-8039-B4B6521070C2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9" name="Elipse 58">
              <a:extLst>
                <a:ext uri="{FF2B5EF4-FFF2-40B4-BE49-F238E27FC236}">
                  <a16:creationId xmlns:a16="http://schemas.microsoft.com/office/drawing/2014/main" xmlns="" id="{B42D76DA-8A2D-B34B-A3E0-7A97DD858D66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0" name="Freeform 39">
            <a:extLst>
              <a:ext uri="{FF2B5EF4-FFF2-40B4-BE49-F238E27FC236}">
                <a16:creationId xmlns:a16="http://schemas.microsoft.com/office/drawing/2014/main" xmlns="" id="{7F9A0239-6EF1-C448-ACC1-8CD25B36D5C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265835" y="1234938"/>
            <a:ext cx="407185" cy="525551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62" name="Freeform 39">
            <a:extLst>
              <a:ext uri="{FF2B5EF4-FFF2-40B4-BE49-F238E27FC236}">
                <a16:creationId xmlns:a16="http://schemas.microsoft.com/office/drawing/2014/main" xmlns="" id="{91238B35-9C1E-E648-9C2E-87599D720488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11363532" y="2835532"/>
            <a:ext cx="246734" cy="318456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sp>
        <p:nvSpPr>
          <p:cNvPr id="63" name="Freeform 39">
            <a:extLst>
              <a:ext uri="{FF2B5EF4-FFF2-40B4-BE49-F238E27FC236}">
                <a16:creationId xmlns:a16="http://schemas.microsoft.com/office/drawing/2014/main" xmlns="" id="{5E575B78-E804-A449-992D-817D243702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37973" y="2510349"/>
            <a:ext cx="246734" cy="318456"/>
          </a:xfrm>
          <a:custGeom>
            <a:avLst/>
            <a:gdLst>
              <a:gd name="T0" fmla="*/ 405 w 1138"/>
              <a:gd name="T1" fmla="*/ 569 h 1467"/>
              <a:gd name="T2" fmla="*/ 568 w 1138"/>
              <a:gd name="T3" fmla="*/ 0 h 1467"/>
              <a:gd name="T4" fmla="*/ 733 w 1138"/>
              <a:gd name="T5" fmla="*/ 569 h 1467"/>
              <a:gd name="T6" fmla="*/ 1137 w 1138"/>
              <a:gd name="T7" fmla="*/ 733 h 1467"/>
              <a:gd name="T8" fmla="*/ 733 w 1138"/>
              <a:gd name="T9" fmla="*/ 897 h 1467"/>
              <a:gd name="T10" fmla="*/ 568 w 1138"/>
              <a:gd name="T11" fmla="*/ 1466 h 1467"/>
              <a:gd name="T12" fmla="*/ 405 w 1138"/>
              <a:gd name="T13" fmla="*/ 897 h 1467"/>
              <a:gd name="T14" fmla="*/ 0 w 1138"/>
              <a:gd name="T15" fmla="*/ 733 h 1467"/>
              <a:gd name="T16" fmla="*/ 405 w 1138"/>
              <a:gd name="T17" fmla="*/ 569 h 14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138" h="1467">
                <a:moveTo>
                  <a:pt x="405" y="569"/>
                </a:moveTo>
                <a:lnTo>
                  <a:pt x="568" y="0"/>
                </a:lnTo>
                <a:lnTo>
                  <a:pt x="733" y="569"/>
                </a:lnTo>
                <a:lnTo>
                  <a:pt x="1137" y="733"/>
                </a:lnTo>
                <a:lnTo>
                  <a:pt x="733" y="897"/>
                </a:lnTo>
                <a:lnTo>
                  <a:pt x="568" y="1466"/>
                </a:lnTo>
                <a:lnTo>
                  <a:pt x="405" y="897"/>
                </a:lnTo>
                <a:lnTo>
                  <a:pt x="0" y="733"/>
                </a:lnTo>
                <a:lnTo>
                  <a:pt x="405" y="569"/>
                </a:lnTo>
              </a:path>
            </a:pathLst>
          </a:cu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808080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s-CO" dirty="0"/>
          </a:p>
        </p:txBody>
      </p:sp>
      <p:cxnSp>
        <p:nvCxnSpPr>
          <p:cNvPr id="65" name="Conector recto 64">
            <a:extLst>
              <a:ext uri="{FF2B5EF4-FFF2-40B4-BE49-F238E27FC236}">
                <a16:creationId xmlns:a16="http://schemas.microsoft.com/office/drawing/2014/main" xmlns="" id="{18A02AAD-AD3E-8549-8016-43312CE12565}"/>
              </a:ext>
            </a:extLst>
          </p:cNvPr>
          <p:cNvCxnSpPr/>
          <p:nvPr userDrawn="1"/>
        </p:nvCxnSpPr>
        <p:spPr>
          <a:xfrm>
            <a:off x="7464627" y="2312666"/>
            <a:ext cx="0" cy="700728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ector recto 65">
            <a:extLst>
              <a:ext uri="{FF2B5EF4-FFF2-40B4-BE49-F238E27FC236}">
                <a16:creationId xmlns:a16="http://schemas.microsoft.com/office/drawing/2014/main" xmlns="" id="{BAEBBFFC-2B59-8940-8A3E-51974FA11859}"/>
              </a:ext>
            </a:extLst>
          </p:cNvPr>
          <p:cNvCxnSpPr/>
          <p:nvPr userDrawn="1"/>
        </p:nvCxnSpPr>
        <p:spPr>
          <a:xfrm>
            <a:off x="7464627" y="3532451"/>
            <a:ext cx="0" cy="700728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ector recto 66">
            <a:extLst>
              <a:ext uri="{FF2B5EF4-FFF2-40B4-BE49-F238E27FC236}">
                <a16:creationId xmlns:a16="http://schemas.microsoft.com/office/drawing/2014/main" xmlns="" id="{7EAB14B8-86FD-F24F-9F81-F4AF5764CD35}"/>
              </a:ext>
            </a:extLst>
          </p:cNvPr>
          <p:cNvCxnSpPr/>
          <p:nvPr userDrawn="1"/>
        </p:nvCxnSpPr>
        <p:spPr>
          <a:xfrm>
            <a:off x="7464627" y="4694918"/>
            <a:ext cx="0" cy="700728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3" name="Rombo 82">
            <a:extLst>
              <a:ext uri="{FF2B5EF4-FFF2-40B4-BE49-F238E27FC236}">
                <a16:creationId xmlns:a16="http://schemas.microsoft.com/office/drawing/2014/main" xmlns="" id="{CE1AE4B2-63A7-B347-8FB2-228C44AB9157}"/>
              </a:ext>
            </a:extLst>
          </p:cNvPr>
          <p:cNvSpPr/>
          <p:nvPr userDrawn="1"/>
        </p:nvSpPr>
        <p:spPr>
          <a:xfrm>
            <a:off x="7395713" y="2586908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Rombo 83">
            <a:extLst>
              <a:ext uri="{FF2B5EF4-FFF2-40B4-BE49-F238E27FC236}">
                <a16:creationId xmlns:a16="http://schemas.microsoft.com/office/drawing/2014/main" xmlns="" id="{64E99D23-FCB2-5744-9EF1-E2E20AA2CE6F}"/>
              </a:ext>
            </a:extLst>
          </p:cNvPr>
          <p:cNvSpPr/>
          <p:nvPr userDrawn="1"/>
        </p:nvSpPr>
        <p:spPr>
          <a:xfrm>
            <a:off x="7395713" y="3799101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Rombo 84">
            <a:extLst>
              <a:ext uri="{FF2B5EF4-FFF2-40B4-BE49-F238E27FC236}">
                <a16:creationId xmlns:a16="http://schemas.microsoft.com/office/drawing/2014/main" xmlns="" id="{037E7D6C-21E1-4641-89BE-3CC2F88B52A6}"/>
              </a:ext>
            </a:extLst>
          </p:cNvPr>
          <p:cNvSpPr/>
          <p:nvPr userDrawn="1"/>
        </p:nvSpPr>
        <p:spPr>
          <a:xfrm>
            <a:off x="7395713" y="4958742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16914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Diseño personaliza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2FDAEEB-2405-B643-B874-18D68E7F8F04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9" name="Forma libre 58">
            <a:extLst>
              <a:ext uri="{FF2B5EF4-FFF2-40B4-BE49-F238E27FC236}">
                <a16:creationId xmlns:a16="http://schemas.microsoft.com/office/drawing/2014/main" xmlns="" id="{7354E654-BE26-B640-8B2F-8A44CC90D793}"/>
              </a:ext>
            </a:extLst>
          </p:cNvPr>
          <p:cNvSpPr/>
          <p:nvPr userDrawn="1"/>
        </p:nvSpPr>
        <p:spPr>
          <a:xfrm>
            <a:off x="960" y="1253066"/>
            <a:ext cx="12190081" cy="5604934"/>
          </a:xfrm>
          <a:custGeom>
            <a:avLst/>
            <a:gdLst>
              <a:gd name="connsiteX0" fmla="*/ 10431758 w 12190081"/>
              <a:gd name="connsiteY0" fmla="*/ 1679 h 5604934"/>
              <a:gd name="connsiteX1" fmla="*/ 10697338 w 12190081"/>
              <a:gd name="connsiteY1" fmla="*/ 16172 h 5604934"/>
              <a:gd name="connsiteX2" fmla="*/ 11942815 w 12190081"/>
              <a:gd name="connsiteY2" fmla="*/ 381642 h 5604934"/>
              <a:gd name="connsiteX3" fmla="*/ 12190081 w 12190081"/>
              <a:gd name="connsiteY3" fmla="*/ 390723 h 5604934"/>
              <a:gd name="connsiteX4" fmla="*/ 12190081 w 12190081"/>
              <a:gd name="connsiteY4" fmla="*/ 5604934 h 5604934"/>
              <a:gd name="connsiteX5" fmla="*/ 0 w 12190081"/>
              <a:gd name="connsiteY5" fmla="*/ 5604934 h 5604934"/>
              <a:gd name="connsiteX6" fmla="*/ 0 w 12190081"/>
              <a:gd name="connsiteY6" fmla="*/ 1140770 h 5604934"/>
              <a:gd name="connsiteX7" fmla="*/ 15225 w 12190081"/>
              <a:gd name="connsiteY7" fmla="*/ 1164697 h 5604934"/>
              <a:gd name="connsiteX8" fmla="*/ 208144 w 12190081"/>
              <a:gd name="connsiteY8" fmla="*/ 1374084 h 5604934"/>
              <a:gd name="connsiteX9" fmla="*/ 1299385 w 12190081"/>
              <a:gd name="connsiteY9" fmla="*/ 1580763 h 5604934"/>
              <a:gd name="connsiteX10" fmla="*/ 2186994 w 12190081"/>
              <a:gd name="connsiteY10" fmla="*/ 1987192 h 5604934"/>
              <a:gd name="connsiteX11" fmla="*/ 2429437 w 12190081"/>
              <a:gd name="connsiteY11" fmla="*/ 3103767 h 5604934"/>
              <a:gd name="connsiteX12" fmla="*/ 2616938 w 12190081"/>
              <a:gd name="connsiteY12" fmla="*/ 3641261 h 5604934"/>
              <a:gd name="connsiteX13" fmla="*/ 3085190 w 12190081"/>
              <a:gd name="connsiteY13" fmla="*/ 3889529 h 5604934"/>
              <a:gd name="connsiteX14" fmla="*/ 3608884 w 12190081"/>
              <a:gd name="connsiteY14" fmla="*/ 3882597 h 5604934"/>
              <a:gd name="connsiteX15" fmla="*/ 4231875 w 12190081"/>
              <a:gd name="connsiteY15" fmla="*/ 3938048 h 5604934"/>
              <a:gd name="connsiteX16" fmla="*/ 4619661 w 12190081"/>
              <a:gd name="connsiteY16" fmla="*/ 4097725 h 5604934"/>
              <a:gd name="connsiteX17" fmla="*/ 4650567 w 12190081"/>
              <a:gd name="connsiteY17" fmla="*/ 4123398 h 5604934"/>
              <a:gd name="connsiteX18" fmla="*/ 4681474 w 12190081"/>
              <a:gd name="connsiteY18" fmla="*/ 4097725 h 5604934"/>
              <a:gd name="connsiteX19" fmla="*/ 5069260 w 12190081"/>
              <a:gd name="connsiteY19" fmla="*/ 3938048 h 5604934"/>
              <a:gd name="connsiteX20" fmla="*/ 5692249 w 12190081"/>
              <a:gd name="connsiteY20" fmla="*/ 3882597 h 5604934"/>
              <a:gd name="connsiteX21" fmla="*/ 6215944 w 12190081"/>
              <a:gd name="connsiteY21" fmla="*/ 3889529 h 5604934"/>
              <a:gd name="connsiteX22" fmla="*/ 6684195 w 12190081"/>
              <a:gd name="connsiteY22" fmla="*/ 3641261 h 5604934"/>
              <a:gd name="connsiteX23" fmla="*/ 6871697 w 12190081"/>
              <a:gd name="connsiteY23" fmla="*/ 3103767 h 5604934"/>
              <a:gd name="connsiteX24" fmla="*/ 7114139 w 12190081"/>
              <a:gd name="connsiteY24" fmla="*/ 1987192 h 5604934"/>
              <a:gd name="connsiteX25" fmla="*/ 8001748 w 12190081"/>
              <a:gd name="connsiteY25" fmla="*/ 1580763 h 5604934"/>
              <a:gd name="connsiteX26" fmla="*/ 9092989 w 12190081"/>
              <a:gd name="connsiteY26" fmla="*/ 1374084 h 5604934"/>
              <a:gd name="connsiteX27" fmla="*/ 9727067 w 12190081"/>
              <a:gd name="connsiteY27" fmla="*/ 381642 h 5604934"/>
              <a:gd name="connsiteX28" fmla="*/ 10431758 w 12190081"/>
              <a:gd name="connsiteY28" fmla="*/ 1679 h 560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0081" h="5604934">
                <a:moveTo>
                  <a:pt x="10431758" y="1679"/>
                </a:moveTo>
                <a:cubicBezTo>
                  <a:pt x="10519886" y="-3086"/>
                  <a:pt x="10609132" y="2467"/>
                  <a:pt x="10697338" y="16172"/>
                </a:cubicBezTo>
                <a:cubicBezTo>
                  <a:pt x="11121738" y="91787"/>
                  <a:pt x="11518415" y="326192"/>
                  <a:pt x="11942815" y="381642"/>
                </a:cubicBezTo>
                <a:lnTo>
                  <a:pt x="12190081" y="390723"/>
                </a:lnTo>
                <a:lnTo>
                  <a:pt x="12190081" y="5604934"/>
                </a:lnTo>
                <a:lnTo>
                  <a:pt x="0" y="5604934"/>
                </a:lnTo>
                <a:lnTo>
                  <a:pt x="0" y="1140770"/>
                </a:lnTo>
                <a:lnTo>
                  <a:pt x="15225" y="1164697"/>
                </a:lnTo>
                <a:cubicBezTo>
                  <a:pt x="70952" y="1243964"/>
                  <a:pt x="133673" y="1315483"/>
                  <a:pt x="208144" y="1374084"/>
                </a:cubicBezTo>
                <a:cubicBezTo>
                  <a:pt x="533249" y="1622351"/>
                  <a:pt x="935470" y="1566900"/>
                  <a:pt x="1299385" y="1580763"/>
                </a:cubicBezTo>
                <a:cubicBezTo>
                  <a:pt x="1613401" y="1594626"/>
                  <a:pt x="1971771" y="1670240"/>
                  <a:pt x="2186994" y="1987192"/>
                </a:cubicBezTo>
                <a:cubicBezTo>
                  <a:pt x="2396171" y="2297212"/>
                  <a:pt x="2373992" y="2731995"/>
                  <a:pt x="2429437" y="3103767"/>
                </a:cubicBezTo>
                <a:cubicBezTo>
                  <a:pt x="2457159" y="3303516"/>
                  <a:pt x="2506554" y="3496963"/>
                  <a:pt x="2616938" y="3641261"/>
                </a:cubicBezTo>
                <a:cubicBezTo>
                  <a:pt x="2737908" y="3800052"/>
                  <a:pt x="2914320" y="3868734"/>
                  <a:pt x="3085190" y="3889529"/>
                </a:cubicBezTo>
                <a:cubicBezTo>
                  <a:pt x="3262106" y="3910322"/>
                  <a:pt x="3438015" y="3889529"/>
                  <a:pt x="3608884" y="3882597"/>
                </a:cubicBezTo>
                <a:cubicBezTo>
                  <a:pt x="3818563" y="3868734"/>
                  <a:pt x="4028243" y="3882597"/>
                  <a:pt x="4231875" y="3938048"/>
                </a:cubicBezTo>
                <a:cubicBezTo>
                  <a:pt x="4364184" y="3968766"/>
                  <a:pt x="4499614" y="4015435"/>
                  <a:pt x="4619661" y="4097725"/>
                </a:cubicBezTo>
                <a:lnTo>
                  <a:pt x="4650567" y="4123398"/>
                </a:lnTo>
                <a:lnTo>
                  <a:pt x="4681474" y="4097725"/>
                </a:lnTo>
                <a:cubicBezTo>
                  <a:pt x="4801521" y="4015435"/>
                  <a:pt x="4936950" y="3968767"/>
                  <a:pt x="5069260" y="3938048"/>
                </a:cubicBezTo>
                <a:cubicBezTo>
                  <a:pt x="5272891" y="3882597"/>
                  <a:pt x="5482571" y="3868734"/>
                  <a:pt x="5692249" y="3882597"/>
                </a:cubicBezTo>
                <a:cubicBezTo>
                  <a:pt x="5863118" y="3889529"/>
                  <a:pt x="6039028" y="3910322"/>
                  <a:pt x="6215944" y="3889529"/>
                </a:cubicBezTo>
                <a:cubicBezTo>
                  <a:pt x="6386813" y="3868734"/>
                  <a:pt x="6563226" y="3800052"/>
                  <a:pt x="6684195" y="3641261"/>
                </a:cubicBezTo>
                <a:cubicBezTo>
                  <a:pt x="6794579" y="3496963"/>
                  <a:pt x="6843974" y="3303516"/>
                  <a:pt x="6871697" y="3103767"/>
                </a:cubicBezTo>
                <a:cubicBezTo>
                  <a:pt x="6927141" y="2731995"/>
                  <a:pt x="6904963" y="2297212"/>
                  <a:pt x="7114139" y="1987192"/>
                </a:cubicBezTo>
                <a:cubicBezTo>
                  <a:pt x="7329363" y="1670240"/>
                  <a:pt x="7687732" y="1594626"/>
                  <a:pt x="8001748" y="1580763"/>
                </a:cubicBezTo>
                <a:cubicBezTo>
                  <a:pt x="8365664" y="1566900"/>
                  <a:pt x="8767884" y="1622351"/>
                  <a:pt x="9092989" y="1374084"/>
                </a:cubicBezTo>
                <a:cubicBezTo>
                  <a:pt x="9390874" y="1139678"/>
                  <a:pt x="9500755" y="698594"/>
                  <a:pt x="9727067" y="381642"/>
                </a:cubicBezTo>
                <a:cubicBezTo>
                  <a:pt x="9913057" y="123136"/>
                  <a:pt x="10167375" y="15975"/>
                  <a:pt x="10431758" y="1679"/>
                </a:cubicBezTo>
                <a:close/>
              </a:path>
            </a:pathLst>
          </a:cu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dirty="0"/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xmlns="" id="{FACB66D2-946A-E647-BA42-89369FFA4362}"/>
              </a:ext>
            </a:extLst>
          </p:cNvPr>
          <p:cNvGrpSpPr/>
          <p:nvPr userDrawn="1"/>
        </p:nvGrpSpPr>
        <p:grpSpPr>
          <a:xfrm rot="10800000" flipH="1">
            <a:off x="268429" y="563776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3" name="Elipse 62">
              <a:extLst>
                <a:ext uri="{FF2B5EF4-FFF2-40B4-BE49-F238E27FC236}">
                  <a16:creationId xmlns:a16="http://schemas.microsoft.com/office/drawing/2014/main" xmlns="" id="{3D3A2CD6-99C4-4649-8678-D52484CB1AB7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Elipse 63">
              <a:extLst>
                <a:ext uri="{FF2B5EF4-FFF2-40B4-BE49-F238E27FC236}">
                  <a16:creationId xmlns:a16="http://schemas.microsoft.com/office/drawing/2014/main" xmlns="" id="{17505C8F-406B-E44B-B826-ADBC62A2213C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Elipse 64">
              <a:extLst>
                <a:ext uri="{FF2B5EF4-FFF2-40B4-BE49-F238E27FC236}">
                  <a16:creationId xmlns:a16="http://schemas.microsoft.com/office/drawing/2014/main" xmlns="" id="{45F93999-F3FD-3049-8552-BF44250DFC18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Elipse 65">
              <a:extLst>
                <a:ext uri="{FF2B5EF4-FFF2-40B4-BE49-F238E27FC236}">
                  <a16:creationId xmlns:a16="http://schemas.microsoft.com/office/drawing/2014/main" xmlns="" id="{DF67BC34-AD72-0240-B85D-B327DC06BB10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Elipse 66">
              <a:extLst>
                <a:ext uri="{FF2B5EF4-FFF2-40B4-BE49-F238E27FC236}">
                  <a16:creationId xmlns:a16="http://schemas.microsoft.com/office/drawing/2014/main" xmlns="" id="{7DF3D554-7600-344F-86A2-45996584AE4D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upo 67">
            <a:extLst>
              <a:ext uri="{FF2B5EF4-FFF2-40B4-BE49-F238E27FC236}">
                <a16:creationId xmlns:a16="http://schemas.microsoft.com/office/drawing/2014/main" xmlns="" id="{33C2C957-EECB-844D-9997-AE3061A394C5}"/>
              </a:ext>
            </a:extLst>
          </p:cNvPr>
          <p:cNvGrpSpPr/>
          <p:nvPr userDrawn="1"/>
        </p:nvGrpSpPr>
        <p:grpSpPr>
          <a:xfrm rot="10800000">
            <a:off x="9866883" y="560562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9" name="Elipse 68">
              <a:extLst>
                <a:ext uri="{FF2B5EF4-FFF2-40B4-BE49-F238E27FC236}">
                  <a16:creationId xmlns:a16="http://schemas.microsoft.com/office/drawing/2014/main" xmlns="" id="{1A60C96B-E94D-074E-9F2C-CEA2F64238C9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Elipse 69">
              <a:extLst>
                <a:ext uri="{FF2B5EF4-FFF2-40B4-BE49-F238E27FC236}">
                  <a16:creationId xmlns:a16="http://schemas.microsoft.com/office/drawing/2014/main" xmlns="" id="{11999596-F7E7-2D42-AAAD-A4579612E12D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Elipse 70">
              <a:extLst>
                <a:ext uri="{FF2B5EF4-FFF2-40B4-BE49-F238E27FC236}">
                  <a16:creationId xmlns:a16="http://schemas.microsoft.com/office/drawing/2014/main" xmlns="" id="{5946E0B0-5084-6744-85E9-F97E89B084B6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Elipse 71">
              <a:extLst>
                <a:ext uri="{FF2B5EF4-FFF2-40B4-BE49-F238E27FC236}">
                  <a16:creationId xmlns:a16="http://schemas.microsoft.com/office/drawing/2014/main" xmlns="" id="{689FC19D-86EC-0949-82BA-C68EFF90D2C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Elipse 72">
              <a:extLst>
                <a:ext uri="{FF2B5EF4-FFF2-40B4-BE49-F238E27FC236}">
                  <a16:creationId xmlns:a16="http://schemas.microsoft.com/office/drawing/2014/main" xmlns="" id="{81DEFAA7-C73F-3745-812F-ED88175D7831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cxnSp>
        <p:nvCxnSpPr>
          <p:cNvPr id="44" name="Conector recto 43">
            <a:extLst>
              <a:ext uri="{FF2B5EF4-FFF2-40B4-BE49-F238E27FC236}">
                <a16:creationId xmlns:a16="http://schemas.microsoft.com/office/drawing/2014/main" xmlns="" id="{F3F6F41F-74AD-BD43-94F7-7BD0CA799C80}"/>
              </a:ext>
            </a:extLst>
          </p:cNvPr>
          <p:cNvCxnSpPr/>
          <p:nvPr userDrawn="1"/>
        </p:nvCxnSpPr>
        <p:spPr>
          <a:xfrm>
            <a:off x="5013692" y="4105120"/>
            <a:ext cx="2323810" cy="27733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985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sp>
        <p:nvSpPr>
          <p:cNvPr id="4" name="Marcador de texto 47">
            <a:extLst>
              <a:ext uri="{FF2B5EF4-FFF2-40B4-BE49-F238E27FC236}">
                <a16:creationId xmlns:a16="http://schemas.microsoft.com/office/drawing/2014/main" xmlns="" id="{B1962174-845F-164F-BAEC-BB0AFAB18604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860502" y="2437559"/>
            <a:ext cx="4153190" cy="3362854"/>
          </a:xfrm>
          <a:prstGeom prst="rect">
            <a:avLst/>
          </a:prstGeom>
          <a:solidFill>
            <a:schemeClr val="bg1"/>
          </a:solidFill>
        </p:spPr>
        <p:txBody>
          <a:bodyPr lIns="360000" rIns="360000" anchor="ctr"/>
          <a:lstStyle>
            <a:lvl1pPr marL="0" indent="0" algn="l">
              <a:lnSpc>
                <a:spcPts val="3200"/>
              </a:lnSpc>
              <a:buNone/>
              <a:defRPr sz="1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grpSp>
        <p:nvGrpSpPr>
          <p:cNvPr id="18" name="Grupo 17">
            <a:extLst>
              <a:ext uri="{FF2B5EF4-FFF2-40B4-BE49-F238E27FC236}">
                <a16:creationId xmlns:a16="http://schemas.microsoft.com/office/drawing/2014/main" xmlns="" id="{AE1A4936-B09A-E044-8301-091BEB3B5C52}"/>
              </a:ext>
            </a:extLst>
          </p:cNvPr>
          <p:cNvGrpSpPr/>
          <p:nvPr userDrawn="1"/>
        </p:nvGrpSpPr>
        <p:grpSpPr>
          <a:xfrm>
            <a:off x="5763370" y="3023348"/>
            <a:ext cx="709864" cy="2191276"/>
            <a:chOff x="5364163" y="952500"/>
            <a:chExt cx="1223962" cy="3778250"/>
          </a:xfrm>
        </p:grpSpPr>
        <p:grpSp>
          <p:nvGrpSpPr>
            <p:cNvPr id="19" name="Grupo 4">
              <a:extLst>
                <a:ext uri="{FF2B5EF4-FFF2-40B4-BE49-F238E27FC236}">
                  <a16:creationId xmlns:a16="http://schemas.microsoft.com/office/drawing/2014/main" xmlns="" id="{5292346B-DDDA-9540-8948-7C5789FEF0A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53075" y="952500"/>
              <a:ext cx="847725" cy="3778250"/>
              <a:chOff x="5553075" y="952500"/>
              <a:chExt cx="847725" cy="3778250"/>
            </a:xfrm>
          </p:grpSpPr>
          <p:sp>
            <p:nvSpPr>
              <p:cNvPr id="21" name="Freeform 10">
                <a:extLst>
                  <a:ext uri="{FF2B5EF4-FFF2-40B4-BE49-F238E27FC236}">
                    <a16:creationId xmlns:a16="http://schemas.microsoft.com/office/drawing/2014/main" xmlns="" id="{EE85E06B-249F-694F-91EA-C6C9530DCBB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3075" y="1387475"/>
                <a:ext cx="847725" cy="3343275"/>
              </a:xfrm>
              <a:custGeom>
                <a:avLst/>
                <a:gdLst>
                  <a:gd name="T0" fmla="*/ 424042 w 2355"/>
                  <a:gd name="T1" fmla="*/ 3342915 h 9285"/>
                  <a:gd name="T2" fmla="*/ 424042 w 2355"/>
                  <a:gd name="T3" fmla="*/ 3342915 h 9285"/>
                  <a:gd name="T4" fmla="*/ 424042 w 2355"/>
                  <a:gd name="T5" fmla="*/ 3342915 h 9285"/>
                  <a:gd name="T6" fmla="*/ 0 w 2355"/>
                  <a:gd name="T7" fmla="*/ 2918749 h 9285"/>
                  <a:gd name="T8" fmla="*/ 0 w 2355"/>
                  <a:gd name="T9" fmla="*/ 0 h 9285"/>
                  <a:gd name="T10" fmla="*/ 847365 w 2355"/>
                  <a:gd name="T11" fmla="*/ 0 h 9285"/>
                  <a:gd name="T12" fmla="*/ 847365 w 2355"/>
                  <a:gd name="T13" fmla="*/ 2918749 h 9285"/>
                  <a:gd name="T14" fmla="*/ 424042 w 2355"/>
                  <a:gd name="T15" fmla="*/ 3342915 h 92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55" h="9285">
                    <a:moveTo>
                      <a:pt x="1178" y="9284"/>
                    </a:moveTo>
                    <a:lnTo>
                      <a:pt x="1178" y="9284"/>
                    </a:lnTo>
                    <a:cubicBezTo>
                      <a:pt x="523" y="9284"/>
                      <a:pt x="0" y="8748"/>
                      <a:pt x="0" y="8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54" y="0"/>
                      <a:pt x="2354" y="0"/>
                      <a:pt x="2354" y="0"/>
                    </a:cubicBezTo>
                    <a:cubicBezTo>
                      <a:pt x="2354" y="8106"/>
                      <a:pt x="2354" y="8106"/>
                      <a:pt x="2354" y="8106"/>
                    </a:cubicBezTo>
                    <a:cubicBezTo>
                      <a:pt x="2354" y="8748"/>
                      <a:pt x="1818" y="9284"/>
                      <a:pt x="1178" y="92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" name="Freeform 11">
                <a:extLst>
                  <a:ext uri="{FF2B5EF4-FFF2-40B4-BE49-F238E27FC236}">
                    <a16:creationId xmlns:a16="http://schemas.microsoft.com/office/drawing/2014/main" xmlns="" id="{1E665AE8-C273-4A4A-91FB-86BE41929C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2046288"/>
                <a:ext cx="531813" cy="2524125"/>
              </a:xfrm>
              <a:custGeom>
                <a:avLst/>
                <a:gdLst>
                  <a:gd name="T0" fmla="*/ 531453 w 1479"/>
                  <a:gd name="T1" fmla="*/ 0 h 7010"/>
                  <a:gd name="T2" fmla="*/ 531453 w 1479"/>
                  <a:gd name="T3" fmla="*/ 0 h 7010"/>
                  <a:gd name="T4" fmla="*/ 531453 w 1479"/>
                  <a:gd name="T5" fmla="*/ 2259830 h 7010"/>
                  <a:gd name="T6" fmla="*/ 268244 w 1479"/>
                  <a:gd name="T7" fmla="*/ 2523765 h 7010"/>
                  <a:gd name="T8" fmla="*/ 0 w 1479"/>
                  <a:gd name="T9" fmla="*/ 2259830 h 7010"/>
                  <a:gd name="T10" fmla="*/ 0 w 1479"/>
                  <a:gd name="T11" fmla="*/ 160233 h 7010"/>
                  <a:gd name="T12" fmla="*/ 150662 w 1479"/>
                  <a:gd name="T13" fmla="*/ 136828 h 7010"/>
                  <a:gd name="T14" fmla="*/ 427896 w 1479"/>
                  <a:gd name="T15" fmla="*/ 47170 h 7010"/>
                  <a:gd name="T16" fmla="*/ 531453 w 1479"/>
                  <a:gd name="T17" fmla="*/ 0 h 70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79" h="7010">
                    <a:moveTo>
                      <a:pt x="1478" y="0"/>
                    </a:moveTo>
                    <a:lnTo>
                      <a:pt x="1478" y="0"/>
                    </a:lnTo>
                    <a:cubicBezTo>
                      <a:pt x="1478" y="6276"/>
                      <a:pt x="1478" y="6276"/>
                      <a:pt x="1478" y="6276"/>
                    </a:cubicBezTo>
                    <a:cubicBezTo>
                      <a:pt x="1478" y="6682"/>
                      <a:pt x="1151" y="7009"/>
                      <a:pt x="746" y="7009"/>
                    </a:cubicBezTo>
                    <a:cubicBezTo>
                      <a:pt x="340" y="7009"/>
                      <a:pt x="0" y="6682"/>
                      <a:pt x="0" y="6276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144" y="432"/>
                      <a:pt x="288" y="406"/>
                      <a:pt x="419" y="380"/>
                    </a:cubicBezTo>
                    <a:cubicBezTo>
                      <a:pt x="680" y="314"/>
                      <a:pt x="942" y="223"/>
                      <a:pt x="1190" y="131"/>
                    </a:cubicBezTo>
                    <a:cubicBezTo>
                      <a:pt x="1295" y="92"/>
                      <a:pt x="1386" y="40"/>
                      <a:pt x="1478" y="0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3" name="Freeform 12">
                <a:extLst>
                  <a:ext uri="{FF2B5EF4-FFF2-40B4-BE49-F238E27FC236}">
                    <a16:creationId xmlns:a16="http://schemas.microsoft.com/office/drawing/2014/main" xmlns="" id="{1CE30646-7DC2-664D-BC2A-BAEC4EF44E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952500"/>
                <a:ext cx="531813" cy="946150"/>
              </a:xfrm>
              <a:custGeom>
                <a:avLst/>
                <a:gdLst>
                  <a:gd name="T0" fmla="*/ 268244 w 1479"/>
                  <a:gd name="T1" fmla="*/ 945790 h 2630"/>
                  <a:gd name="T2" fmla="*/ 268244 w 1479"/>
                  <a:gd name="T3" fmla="*/ 945790 h 2630"/>
                  <a:gd name="T4" fmla="*/ 268244 w 1479"/>
                  <a:gd name="T5" fmla="*/ 945790 h 2630"/>
                  <a:gd name="T6" fmla="*/ 0 w 1479"/>
                  <a:gd name="T7" fmla="*/ 677774 h 2630"/>
                  <a:gd name="T8" fmla="*/ 0 w 1479"/>
                  <a:gd name="T9" fmla="*/ 98932 h 2630"/>
                  <a:gd name="T10" fmla="*/ 103558 w 1479"/>
                  <a:gd name="T11" fmla="*/ 0 h 2630"/>
                  <a:gd name="T12" fmla="*/ 432570 w 1479"/>
                  <a:gd name="T13" fmla="*/ 0 h 2630"/>
                  <a:gd name="T14" fmla="*/ 531453 w 1479"/>
                  <a:gd name="T15" fmla="*/ 98932 h 2630"/>
                  <a:gd name="T16" fmla="*/ 531453 w 1479"/>
                  <a:gd name="T17" fmla="*/ 677774 h 2630"/>
                  <a:gd name="T18" fmla="*/ 268244 w 1479"/>
                  <a:gd name="T19" fmla="*/ 945790 h 26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9" h="2630">
                    <a:moveTo>
                      <a:pt x="746" y="2629"/>
                    </a:moveTo>
                    <a:lnTo>
                      <a:pt x="746" y="2629"/>
                    </a:lnTo>
                    <a:cubicBezTo>
                      <a:pt x="340" y="2629"/>
                      <a:pt x="0" y="2302"/>
                      <a:pt x="0" y="1884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131"/>
                      <a:pt x="131" y="0"/>
                      <a:pt x="288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360" y="0"/>
                      <a:pt x="1478" y="131"/>
                      <a:pt x="1478" y="275"/>
                    </a:cubicBezTo>
                    <a:cubicBezTo>
                      <a:pt x="1478" y="1884"/>
                      <a:pt x="1478" y="1884"/>
                      <a:pt x="1478" y="1884"/>
                    </a:cubicBezTo>
                    <a:cubicBezTo>
                      <a:pt x="1478" y="2302"/>
                      <a:pt x="1151" y="2629"/>
                      <a:pt x="746" y="2629"/>
                    </a:cubicBezTo>
                  </a:path>
                </a:pathLst>
              </a:custGeom>
              <a:solidFill>
                <a:srgbClr val="1129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" name="Freeform 14">
                <a:extLst>
                  <a:ext uri="{FF2B5EF4-FFF2-40B4-BE49-F238E27FC236}">
                    <a16:creationId xmlns:a16="http://schemas.microsoft.com/office/drawing/2014/main" xmlns="" id="{1F54B663-C7D7-5A49-BF81-6235DAE78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5175" y="2384425"/>
                <a:ext cx="131763" cy="131763"/>
              </a:xfrm>
              <a:custGeom>
                <a:avLst/>
                <a:gdLst>
                  <a:gd name="T0" fmla="*/ 131405 w 368"/>
                  <a:gd name="T1" fmla="*/ 65702 h 367"/>
                  <a:gd name="T2" fmla="*/ 131405 w 368"/>
                  <a:gd name="T3" fmla="*/ 65702 h 367"/>
                  <a:gd name="T4" fmla="*/ 65523 w 368"/>
                  <a:gd name="T5" fmla="*/ 131404 h 367"/>
                  <a:gd name="T6" fmla="*/ 0 w 368"/>
                  <a:gd name="T7" fmla="*/ 65702 h 367"/>
                  <a:gd name="T8" fmla="*/ 65523 w 368"/>
                  <a:gd name="T9" fmla="*/ 0 h 367"/>
                  <a:gd name="T10" fmla="*/ 131405 w 368"/>
                  <a:gd name="T11" fmla="*/ 65702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8" h="367">
                    <a:moveTo>
                      <a:pt x="367" y="183"/>
                    </a:moveTo>
                    <a:lnTo>
                      <a:pt x="367" y="183"/>
                    </a:lnTo>
                    <a:cubicBezTo>
                      <a:pt x="367" y="275"/>
                      <a:pt x="288" y="366"/>
                      <a:pt x="183" y="366"/>
                    </a:cubicBezTo>
                    <a:cubicBezTo>
                      <a:pt x="79" y="366"/>
                      <a:pt x="0" y="275"/>
                      <a:pt x="0" y="183"/>
                    </a:cubicBezTo>
                    <a:cubicBezTo>
                      <a:pt x="0" y="79"/>
                      <a:pt x="79" y="0"/>
                      <a:pt x="183" y="0"/>
                    </a:cubicBezTo>
                    <a:cubicBezTo>
                      <a:pt x="288" y="0"/>
                      <a:pt x="367" y="79"/>
                      <a:pt x="367" y="1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Freeform 15">
                <a:extLst>
                  <a:ext uri="{FF2B5EF4-FFF2-40B4-BE49-F238E27FC236}">
                    <a16:creationId xmlns:a16="http://schemas.microsoft.com/office/drawing/2014/main" xmlns="" id="{E05E0E7E-E828-DC46-97C5-D5315736DAC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2451100"/>
                <a:ext cx="531813" cy="2119313"/>
              </a:xfrm>
              <a:custGeom>
                <a:avLst/>
                <a:gdLst>
                  <a:gd name="T0" fmla="*/ 329012 w 1479"/>
                  <a:gd name="T1" fmla="*/ 141167 h 5885"/>
                  <a:gd name="T2" fmla="*/ 329012 w 1479"/>
                  <a:gd name="T3" fmla="*/ 141167 h 5885"/>
                  <a:gd name="T4" fmla="*/ 174035 w 1479"/>
                  <a:gd name="T5" fmla="*/ 296740 h 5885"/>
                  <a:gd name="T6" fmla="*/ 4674 w 1479"/>
                  <a:gd name="T7" fmla="*/ 423863 h 5885"/>
                  <a:gd name="T8" fmla="*/ 0 w 1479"/>
                  <a:gd name="T9" fmla="*/ 428544 h 5885"/>
                  <a:gd name="T10" fmla="*/ 0 w 1479"/>
                  <a:gd name="T11" fmla="*/ 1854984 h 5885"/>
                  <a:gd name="T12" fmla="*/ 268244 w 1479"/>
                  <a:gd name="T13" fmla="*/ 2118953 h 5885"/>
                  <a:gd name="T14" fmla="*/ 531453 w 1479"/>
                  <a:gd name="T15" fmla="*/ 1854984 h 5885"/>
                  <a:gd name="T16" fmla="*/ 531453 w 1479"/>
                  <a:gd name="T17" fmla="*/ 0 h 5885"/>
                  <a:gd name="T18" fmla="*/ 329012 w 1479"/>
                  <a:gd name="T19" fmla="*/ 141167 h 58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9" h="5885">
                    <a:moveTo>
                      <a:pt x="915" y="392"/>
                    </a:moveTo>
                    <a:lnTo>
                      <a:pt x="915" y="392"/>
                    </a:lnTo>
                    <a:cubicBezTo>
                      <a:pt x="759" y="536"/>
                      <a:pt x="628" y="680"/>
                      <a:pt x="484" y="824"/>
                    </a:cubicBezTo>
                    <a:cubicBezTo>
                      <a:pt x="340" y="955"/>
                      <a:pt x="183" y="1086"/>
                      <a:pt x="13" y="1177"/>
                    </a:cubicBezTo>
                    <a:cubicBezTo>
                      <a:pt x="13" y="1190"/>
                      <a:pt x="13" y="1190"/>
                      <a:pt x="0" y="1190"/>
                    </a:cubicBezTo>
                    <a:cubicBezTo>
                      <a:pt x="0" y="5151"/>
                      <a:pt x="0" y="5151"/>
                      <a:pt x="0" y="5151"/>
                    </a:cubicBezTo>
                    <a:cubicBezTo>
                      <a:pt x="0" y="5557"/>
                      <a:pt x="340" y="5884"/>
                      <a:pt x="746" y="5884"/>
                    </a:cubicBezTo>
                    <a:cubicBezTo>
                      <a:pt x="1151" y="5884"/>
                      <a:pt x="1478" y="5557"/>
                      <a:pt x="1478" y="5151"/>
                    </a:cubicBezTo>
                    <a:cubicBezTo>
                      <a:pt x="1478" y="0"/>
                      <a:pt x="1478" y="0"/>
                      <a:pt x="1478" y="0"/>
                    </a:cubicBezTo>
                    <a:cubicBezTo>
                      <a:pt x="1269" y="92"/>
                      <a:pt x="1085" y="235"/>
                      <a:pt x="915" y="392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Freeform 16">
                <a:extLst>
                  <a:ext uri="{FF2B5EF4-FFF2-40B4-BE49-F238E27FC236}">
                    <a16:creationId xmlns:a16="http://schemas.microsoft.com/office/drawing/2014/main" xmlns="" id="{3EED86E8-145E-964B-AB44-6BBB13593B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3222625"/>
                <a:ext cx="531813" cy="1346200"/>
              </a:xfrm>
              <a:custGeom>
                <a:avLst/>
                <a:gdLst>
                  <a:gd name="T0" fmla="*/ 320023 w 1479"/>
                  <a:gd name="T1" fmla="*/ 28076 h 3740"/>
                  <a:gd name="T2" fmla="*/ 320023 w 1479"/>
                  <a:gd name="T3" fmla="*/ 28076 h 3740"/>
                  <a:gd name="T4" fmla="*/ 65802 w 1479"/>
                  <a:gd name="T5" fmla="*/ 9359 h 3740"/>
                  <a:gd name="T6" fmla="*/ 0 w 1479"/>
                  <a:gd name="T7" fmla="*/ 18717 h 3740"/>
                  <a:gd name="T8" fmla="*/ 0 w 1479"/>
                  <a:gd name="T9" fmla="*/ 1081999 h 3740"/>
                  <a:gd name="T10" fmla="*/ 268244 w 1479"/>
                  <a:gd name="T11" fmla="*/ 1345840 h 3740"/>
                  <a:gd name="T12" fmla="*/ 531453 w 1479"/>
                  <a:gd name="T13" fmla="*/ 1081999 h 3740"/>
                  <a:gd name="T14" fmla="*/ 531453 w 1479"/>
                  <a:gd name="T15" fmla="*/ 93586 h 3740"/>
                  <a:gd name="T16" fmla="*/ 320023 w 1479"/>
                  <a:gd name="T17" fmla="*/ 28076 h 37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79" h="3740">
                    <a:moveTo>
                      <a:pt x="890" y="78"/>
                    </a:moveTo>
                    <a:lnTo>
                      <a:pt x="890" y="78"/>
                    </a:lnTo>
                    <a:cubicBezTo>
                      <a:pt x="654" y="26"/>
                      <a:pt x="419" y="0"/>
                      <a:pt x="183" y="26"/>
                    </a:cubicBezTo>
                    <a:cubicBezTo>
                      <a:pt x="118" y="39"/>
                      <a:pt x="66" y="39"/>
                      <a:pt x="0" y="52"/>
                    </a:cubicBezTo>
                    <a:cubicBezTo>
                      <a:pt x="0" y="3006"/>
                      <a:pt x="0" y="3006"/>
                      <a:pt x="0" y="3006"/>
                    </a:cubicBezTo>
                    <a:cubicBezTo>
                      <a:pt x="0" y="3412"/>
                      <a:pt x="340" y="3739"/>
                      <a:pt x="746" y="3739"/>
                    </a:cubicBezTo>
                    <a:cubicBezTo>
                      <a:pt x="1151" y="3739"/>
                      <a:pt x="1478" y="3412"/>
                      <a:pt x="1478" y="3006"/>
                    </a:cubicBezTo>
                    <a:cubicBezTo>
                      <a:pt x="1478" y="260"/>
                      <a:pt x="1478" y="260"/>
                      <a:pt x="1478" y="260"/>
                    </a:cubicBezTo>
                    <a:cubicBezTo>
                      <a:pt x="1282" y="209"/>
                      <a:pt x="1085" y="130"/>
                      <a:pt x="890" y="78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7" name="Freeform 17">
                <a:extLst>
                  <a:ext uri="{FF2B5EF4-FFF2-40B4-BE49-F238E27FC236}">
                    <a16:creationId xmlns:a16="http://schemas.microsoft.com/office/drawing/2014/main" xmlns="" id="{90192132-8594-3E4A-8AE8-69010C0BDCE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5175" y="2959100"/>
                <a:ext cx="66675" cy="65088"/>
              </a:xfrm>
              <a:custGeom>
                <a:avLst/>
                <a:gdLst>
                  <a:gd name="T0" fmla="*/ 66313 w 184"/>
                  <a:gd name="T1" fmla="*/ 32366 h 183"/>
                  <a:gd name="T2" fmla="*/ 66313 w 184"/>
                  <a:gd name="T3" fmla="*/ 32366 h 183"/>
                  <a:gd name="T4" fmla="*/ 33338 w 184"/>
                  <a:gd name="T5" fmla="*/ 64732 h 183"/>
                  <a:gd name="T6" fmla="*/ 0 w 184"/>
                  <a:gd name="T7" fmla="*/ 32366 h 183"/>
                  <a:gd name="T8" fmla="*/ 33338 w 184"/>
                  <a:gd name="T9" fmla="*/ 0 h 183"/>
                  <a:gd name="T10" fmla="*/ 66313 w 184"/>
                  <a:gd name="T11" fmla="*/ 32366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4" h="183">
                    <a:moveTo>
                      <a:pt x="183" y="91"/>
                    </a:moveTo>
                    <a:lnTo>
                      <a:pt x="183" y="91"/>
                    </a:lnTo>
                    <a:cubicBezTo>
                      <a:pt x="183" y="144"/>
                      <a:pt x="144" y="182"/>
                      <a:pt x="92" y="182"/>
                    </a:cubicBezTo>
                    <a:cubicBezTo>
                      <a:pt x="40" y="182"/>
                      <a:pt x="0" y="144"/>
                      <a:pt x="0" y="91"/>
                    </a:cubicBezTo>
                    <a:cubicBezTo>
                      <a:pt x="0" y="39"/>
                      <a:pt x="40" y="0"/>
                      <a:pt x="92" y="0"/>
                    </a:cubicBezTo>
                    <a:cubicBezTo>
                      <a:pt x="144" y="0"/>
                      <a:pt x="183" y="39"/>
                      <a:pt x="183" y="9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8" name="Freeform 18">
                <a:extLst>
                  <a:ext uri="{FF2B5EF4-FFF2-40B4-BE49-F238E27FC236}">
                    <a16:creationId xmlns:a16="http://schemas.microsoft.com/office/drawing/2014/main" xmlns="" id="{9A45CF3F-F596-2D4B-A7B4-9F9175F8F0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0275" y="3509963"/>
                <a:ext cx="131763" cy="131762"/>
              </a:xfrm>
              <a:custGeom>
                <a:avLst/>
                <a:gdLst>
                  <a:gd name="T0" fmla="*/ 131404 w 367"/>
                  <a:gd name="T1" fmla="*/ 65881 h 368"/>
                  <a:gd name="T2" fmla="*/ 131404 w 367"/>
                  <a:gd name="T3" fmla="*/ 65881 h 368"/>
                  <a:gd name="T4" fmla="*/ 65702 w 367"/>
                  <a:gd name="T5" fmla="*/ 131404 h 368"/>
                  <a:gd name="T6" fmla="*/ 0 w 367"/>
                  <a:gd name="T7" fmla="*/ 65881 h 368"/>
                  <a:gd name="T8" fmla="*/ 65702 w 367"/>
                  <a:gd name="T9" fmla="*/ 0 h 368"/>
                  <a:gd name="T10" fmla="*/ 131404 w 367"/>
                  <a:gd name="T11" fmla="*/ 65881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7" h="368">
                    <a:moveTo>
                      <a:pt x="366" y="184"/>
                    </a:moveTo>
                    <a:lnTo>
                      <a:pt x="366" y="184"/>
                    </a:lnTo>
                    <a:cubicBezTo>
                      <a:pt x="366" y="275"/>
                      <a:pt x="288" y="367"/>
                      <a:pt x="183" y="367"/>
                    </a:cubicBezTo>
                    <a:cubicBezTo>
                      <a:pt x="78" y="367"/>
                      <a:pt x="0" y="275"/>
                      <a:pt x="0" y="184"/>
                    </a:cubicBezTo>
                    <a:cubicBezTo>
                      <a:pt x="0" y="79"/>
                      <a:pt x="78" y="0"/>
                      <a:pt x="183" y="0"/>
                    </a:cubicBezTo>
                    <a:cubicBezTo>
                      <a:pt x="288" y="0"/>
                      <a:pt x="366" y="79"/>
                      <a:pt x="366" y="1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Freeform 19">
                <a:extLst>
                  <a:ext uri="{FF2B5EF4-FFF2-40B4-BE49-F238E27FC236}">
                    <a16:creationId xmlns:a16="http://schemas.microsoft.com/office/drawing/2014/main" xmlns="" id="{FE1609C7-BCD2-0540-A696-922839C4DE1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8513" y="3975100"/>
                <a:ext cx="131762" cy="131763"/>
              </a:xfrm>
              <a:custGeom>
                <a:avLst/>
                <a:gdLst>
                  <a:gd name="T0" fmla="*/ 131403 w 367"/>
                  <a:gd name="T1" fmla="*/ 65702 h 367"/>
                  <a:gd name="T2" fmla="*/ 131403 w 367"/>
                  <a:gd name="T3" fmla="*/ 65702 h 367"/>
                  <a:gd name="T4" fmla="*/ 65701 w 367"/>
                  <a:gd name="T5" fmla="*/ 131404 h 367"/>
                  <a:gd name="T6" fmla="*/ 0 w 367"/>
                  <a:gd name="T7" fmla="*/ 65702 h 367"/>
                  <a:gd name="T8" fmla="*/ 65701 w 367"/>
                  <a:gd name="T9" fmla="*/ 0 h 367"/>
                  <a:gd name="T10" fmla="*/ 131403 w 367"/>
                  <a:gd name="T11" fmla="*/ 65702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7" h="367">
                    <a:moveTo>
                      <a:pt x="366" y="183"/>
                    </a:moveTo>
                    <a:lnTo>
                      <a:pt x="366" y="183"/>
                    </a:lnTo>
                    <a:cubicBezTo>
                      <a:pt x="366" y="288"/>
                      <a:pt x="275" y="366"/>
                      <a:pt x="183" y="366"/>
                    </a:cubicBezTo>
                    <a:cubicBezTo>
                      <a:pt x="78" y="366"/>
                      <a:pt x="0" y="288"/>
                      <a:pt x="0" y="183"/>
                    </a:cubicBezTo>
                    <a:cubicBezTo>
                      <a:pt x="0" y="92"/>
                      <a:pt x="78" y="0"/>
                      <a:pt x="183" y="0"/>
                    </a:cubicBezTo>
                    <a:cubicBezTo>
                      <a:pt x="275" y="0"/>
                      <a:pt x="366" y="92"/>
                      <a:pt x="366" y="1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0" name="Freeform 20">
                <a:extLst>
                  <a:ext uri="{FF2B5EF4-FFF2-40B4-BE49-F238E27FC236}">
                    <a16:creationId xmlns:a16="http://schemas.microsoft.com/office/drawing/2014/main" xmlns="" id="{A7D7BEA3-A054-C448-A46C-AF2C66EEE27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5363" y="2770188"/>
                <a:ext cx="107950" cy="107950"/>
              </a:xfrm>
              <a:custGeom>
                <a:avLst/>
                <a:gdLst>
                  <a:gd name="T0" fmla="*/ 107593 w 302"/>
                  <a:gd name="T1" fmla="*/ 56120 h 302"/>
                  <a:gd name="T2" fmla="*/ 107593 w 302"/>
                  <a:gd name="T3" fmla="*/ 56120 h 302"/>
                  <a:gd name="T4" fmla="*/ 56120 w 302"/>
                  <a:gd name="T5" fmla="*/ 107593 h 302"/>
                  <a:gd name="T6" fmla="*/ 0 w 302"/>
                  <a:gd name="T7" fmla="*/ 56120 h 302"/>
                  <a:gd name="T8" fmla="*/ 56120 w 302"/>
                  <a:gd name="T9" fmla="*/ 0 h 302"/>
                  <a:gd name="T10" fmla="*/ 107593 w 302"/>
                  <a:gd name="T11" fmla="*/ 56120 h 3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2" h="302">
                    <a:moveTo>
                      <a:pt x="301" y="157"/>
                    </a:moveTo>
                    <a:lnTo>
                      <a:pt x="301" y="157"/>
                    </a:lnTo>
                    <a:cubicBezTo>
                      <a:pt x="301" y="236"/>
                      <a:pt x="236" y="301"/>
                      <a:pt x="157" y="301"/>
                    </a:cubicBezTo>
                    <a:cubicBezTo>
                      <a:pt x="65" y="301"/>
                      <a:pt x="0" y="236"/>
                      <a:pt x="0" y="157"/>
                    </a:cubicBezTo>
                    <a:cubicBezTo>
                      <a:pt x="0" y="66"/>
                      <a:pt x="65" y="0"/>
                      <a:pt x="157" y="0"/>
                    </a:cubicBezTo>
                    <a:cubicBezTo>
                      <a:pt x="236" y="0"/>
                      <a:pt x="301" y="66"/>
                      <a:pt x="301" y="1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0" name="Freeform 13">
              <a:extLst>
                <a:ext uri="{FF2B5EF4-FFF2-40B4-BE49-F238E27FC236}">
                  <a16:creationId xmlns:a16="http://schemas.microsoft.com/office/drawing/2014/main" xmlns="" id="{AEAEDD76-8DDE-984B-9029-46BD299049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163" y="1258888"/>
              <a:ext cx="1223962" cy="234950"/>
            </a:xfrm>
            <a:custGeom>
              <a:avLst/>
              <a:gdLst>
                <a:gd name="T0" fmla="*/ 1101602 w 3401"/>
                <a:gd name="T1" fmla="*/ 234591 h 654"/>
                <a:gd name="T2" fmla="*/ 1101602 w 3401"/>
                <a:gd name="T3" fmla="*/ 234591 h 654"/>
                <a:gd name="T4" fmla="*/ 117682 w 3401"/>
                <a:gd name="T5" fmla="*/ 234591 h 654"/>
                <a:gd name="T6" fmla="*/ 0 w 3401"/>
                <a:gd name="T7" fmla="*/ 117475 h 654"/>
                <a:gd name="T8" fmla="*/ 0 w 3401"/>
                <a:gd name="T9" fmla="*/ 117475 h 654"/>
                <a:gd name="T10" fmla="*/ 117682 w 3401"/>
                <a:gd name="T11" fmla="*/ 0 h 654"/>
                <a:gd name="T12" fmla="*/ 1101602 w 3401"/>
                <a:gd name="T13" fmla="*/ 0 h 654"/>
                <a:gd name="T14" fmla="*/ 1223602 w 3401"/>
                <a:gd name="T15" fmla="*/ 117475 h 654"/>
                <a:gd name="T16" fmla="*/ 1223602 w 3401"/>
                <a:gd name="T17" fmla="*/ 117475 h 654"/>
                <a:gd name="T18" fmla="*/ 1101602 w 3401"/>
                <a:gd name="T19" fmla="*/ 234591 h 6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01" h="654">
                  <a:moveTo>
                    <a:pt x="3061" y="653"/>
                  </a:moveTo>
                  <a:lnTo>
                    <a:pt x="3061" y="653"/>
                  </a:lnTo>
                  <a:cubicBezTo>
                    <a:pt x="327" y="653"/>
                    <a:pt x="327" y="653"/>
                    <a:pt x="327" y="653"/>
                  </a:cubicBezTo>
                  <a:cubicBezTo>
                    <a:pt x="144" y="653"/>
                    <a:pt x="0" y="510"/>
                    <a:pt x="0" y="327"/>
                  </a:cubicBezTo>
                  <a:cubicBezTo>
                    <a:pt x="0" y="143"/>
                    <a:pt x="144" y="0"/>
                    <a:pt x="327" y="0"/>
                  </a:cubicBezTo>
                  <a:cubicBezTo>
                    <a:pt x="3061" y="0"/>
                    <a:pt x="3061" y="0"/>
                    <a:pt x="3061" y="0"/>
                  </a:cubicBezTo>
                  <a:cubicBezTo>
                    <a:pt x="3244" y="0"/>
                    <a:pt x="3400" y="143"/>
                    <a:pt x="3400" y="327"/>
                  </a:cubicBezTo>
                  <a:cubicBezTo>
                    <a:pt x="3400" y="510"/>
                    <a:pt x="3244" y="653"/>
                    <a:pt x="3061" y="6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31" name="Marcador de texto 47">
            <a:extLst>
              <a:ext uri="{FF2B5EF4-FFF2-40B4-BE49-F238E27FC236}">
                <a16:creationId xmlns:a16="http://schemas.microsoft.com/office/drawing/2014/main" xmlns="" id="{94E38D27-4A4A-734E-BEFD-AA6449E2DA30}"/>
              </a:ext>
            </a:extLst>
          </p:cNvPr>
          <p:cNvSpPr>
            <a:spLocks noGrp="1"/>
          </p:cNvSpPr>
          <p:nvPr>
            <p:ph type="body" sz="quarter" idx="15" hasCustomPrompt="1"/>
          </p:nvPr>
        </p:nvSpPr>
        <p:spPr>
          <a:xfrm>
            <a:off x="7146605" y="2437559"/>
            <a:ext cx="4153190" cy="3362854"/>
          </a:xfrm>
          <a:prstGeom prst="rect">
            <a:avLst/>
          </a:prstGeom>
          <a:solidFill>
            <a:schemeClr val="bg1"/>
          </a:solidFill>
        </p:spPr>
        <p:txBody>
          <a:bodyPr lIns="360000" rIns="360000" anchor="ctr"/>
          <a:lstStyle>
            <a:lvl1pPr marL="0" indent="0" algn="l">
              <a:lnSpc>
                <a:spcPts val="3200"/>
              </a:lnSpc>
              <a:buNone/>
              <a:defRPr sz="1800">
                <a:solidFill>
                  <a:srgbClr val="889EDA"/>
                </a:solidFill>
                <a:latin typeface="Unica One" panose="02000506000000020004" pitchFamily="2" charset="77"/>
                <a:ea typeface="Open Sans" panose="020B0606030504020204" pitchFamily="34" charset="0"/>
                <a:cs typeface="Open Sans" panose="020B0606030504020204" pitchFamily="34" charset="0"/>
              </a:defRPr>
            </a:lvl1pPr>
            <a:lvl2pPr marL="4572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2pPr>
            <a:lvl3pPr marL="9144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3pPr>
            <a:lvl4pPr marL="13716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4pPr>
            <a:lvl5pPr marL="1828800" indent="0">
              <a:buNone/>
              <a:defRPr sz="1800"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defRPr>
            </a:lvl5pPr>
          </a:lstStyle>
          <a:p>
            <a:pPr lvl="0"/>
            <a:r>
              <a:rPr lang="en-US" dirty="0"/>
              <a:t>Click to edit text</a:t>
            </a:r>
          </a:p>
        </p:txBody>
      </p:sp>
      <p:cxnSp>
        <p:nvCxnSpPr>
          <p:cNvPr id="46" name="Conector recto 45">
            <a:extLst>
              <a:ext uri="{FF2B5EF4-FFF2-40B4-BE49-F238E27FC236}">
                <a16:creationId xmlns:a16="http://schemas.microsoft.com/office/drawing/2014/main" xmlns="" id="{0E9EE71D-6A48-BB40-A085-F79586B7B3B0}"/>
              </a:ext>
            </a:extLst>
          </p:cNvPr>
          <p:cNvCxnSpPr>
            <a:cxnSpLocks/>
          </p:cNvCxnSpPr>
          <p:nvPr userDrawn="1"/>
        </p:nvCxnSpPr>
        <p:spPr>
          <a:xfrm>
            <a:off x="5021035" y="2437559"/>
            <a:ext cx="0" cy="3362854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ector recto 47">
            <a:extLst>
              <a:ext uri="{FF2B5EF4-FFF2-40B4-BE49-F238E27FC236}">
                <a16:creationId xmlns:a16="http://schemas.microsoft.com/office/drawing/2014/main" xmlns="" id="{210ED166-FFCD-9343-8AEE-C493BF4683D8}"/>
              </a:ext>
            </a:extLst>
          </p:cNvPr>
          <p:cNvCxnSpPr>
            <a:cxnSpLocks/>
          </p:cNvCxnSpPr>
          <p:nvPr userDrawn="1"/>
        </p:nvCxnSpPr>
        <p:spPr>
          <a:xfrm>
            <a:off x="7132102" y="2437559"/>
            <a:ext cx="0" cy="3362854"/>
          </a:xfrm>
          <a:prstGeom prst="line">
            <a:avLst/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mbo 48">
            <a:extLst>
              <a:ext uri="{FF2B5EF4-FFF2-40B4-BE49-F238E27FC236}">
                <a16:creationId xmlns:a16="http://schemas.microsoft.com/office/drawing/2014/main" xmlns="" id="{F61A5B4B-0013-E442-8F9C-02546AC01BA9}"/>
              </a:ext>
            </a:extLst>
          </p:cNvPr>
          <p:cNvSpPr/>
          <p:nvPr userDrawn="1"/>
        </p:nvSpPr>
        <p:spPr>
          <a:xfrm>
            <a:off x="4965688" y="4046690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mbo 49">
            <a:extLst>
              <a:ext uri="{FF2B5EF4-FFF2-40B4-BE49-F238E27FC236}">
                <a16:creationId xmlns:a16="http://schemas.microsoft.com/office/drawing/2014/main" xmlns="" id="{E7967D0E-94E9-7845-9A3A-A56F70546AA2}"/>
              </a:ext>
            </a:extLst>
          </p:cNvPr>
          <p:cNvSpPr/>
          <p:nvPr userDrawn="1"/>
        </p:nvSpPr>
        <p:spPr>
          <a:xfrm>
            <a:off x="7059610" y="4046690"/>
            <a:ext cx="138233" cy="144592"/>
          </a:xfrm>
          <a:prstGeom prst="diamond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xmlns="" id="{7062DA3D-ED2A-1C46-BDEF-99F263E9E12A}"/>
              </a:ext>
            </a:extLst>
          </p:cNvPr>
          <p:cNvGrpSpPr/>
          <p:nvPr userDrawn="1"/>
        </p:nvGrpSpPr>
        <p:grpSpPr>
          <a:xfrm rot="16043817">
            <a:off x="5868967" y="4917200"/>
            <a:ext cx="861006" cy="1125330"/>
            <a:chOff x="392421" y="5261052"/>
            <a:chExt cx="861006" cy="1125330"/>
          </a:xfrm>
          <a:solidFill>
            <a:srgbClr val="ACBEE5"/>
          </a:solidFill>
        </p:grpSpPr>
        <p:sp>
          <p:nvSpPr>
            <p:cNvPr id="52" name="Elipse 51">
              <a:extLst>
                <a:ext uri="{FF2B5EF4-FFF2-40B4-BE49-F238E27FC236}">
                  <a16:creationId xmlns:a16="http://schemas.microsoft.com/office/drawing/2014/main" xmlns="" id="{18AEB187-8281-6B4E-86A3-D772AC48468D}"/>
                </a:ext>
              </a:extLst>
            </p:cNvPr>
            <p:cNvSpPr/>
            <p:nvPr userDrawn="1"/>
          </p:nvSpPr>
          <p:spPr>
            <a:xfrm>
              <a:off x="443746" y="6019489"/>
              <a:ext cx="184944" cy="184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xmlns="" id="{CCF6919F-F161-364F-9BBA-D01EF0F89288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xmlns="" id="{B30934B8-DF13-224F-B696-AB951077624E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Elipse 54">
              <a:extLst>
                <a:ext uri="{FF2B5EF4-FFF2-40B4-BE49-F238E27FC236}">
                  <a16:creationId xmlns:a16="http://schemas.microsoft.com/office/drawing/2014/main" xmlns="" id="{C116317C-9428-4C44-805F-507D664FC6E3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74" name="Rectángulo 73">
            <a:extLst>
              <a:ext uri="{FF2B5EF4-FFF2-40B4-BE49-F238E27FC236}">
                <a16:creationId xmlns:a16="http://schemas.microsoft.com/office/drawing/2014/main" xmlns="" id="{07143DD1-5041-A744-A6D1-E2C06941B9EC}"/>
              </a:ext>
            </a:extLst>
          </p:cNvPr>
          <p:cNvSpPr/>
          <p:nvPr userDrawn="1"/>
        </p:nvSpPr>
        <p:spPr>
          <a:xfrm rot="5400000">
            <a:off x="-912561" y="4031207"/>
            <a:ext cx="3362400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Rectángulo 74">
            <a:extLst>
              <a:ext uri="{FF2B5EF4-FFF2-40B4-BE49-F238E27FC236}">
                <a16:creationId xmlns:a16="http://schemas.microsoft.com/office/drawing/2014/main" xmlns="" id="{D65CBB12-D875-1242-8973-D40D8B2897F2}"/>
              </a:ext>
            </a:extLst>
          </p:cNvPr>
          <p:cNvSpPr/>
          <p:nvPr userDrawn="1"/>
        </p:nvSpPr>
        <p:spPr>
          <a:xfrm rot="5400000">
            <a:off x="9700475" y="4031207"/>
            <a:ext cx="3362400" cy="182766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76318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2FDAEEB-2405-B643-B874-18D68E7F8F04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59" name="Forma libre 58">
            <a:extLst>
              <a:ext uri="{FF2B5EF4-FFF2-40B4-BE49-F238E27FC236}">
                <a16:creationId xmlns:a16="http://schemas.microsoft.com/office/drawing/2014/main" xmlns="" id="{7354E654-BE26-B640-8B2F-8A44CC90D793}"/>
              </a:ext>
            </a:extLst>
          </p:cNvPr>
          <p:cNvSpPr/>
          <p:nvPr userDrawn="1"/>
        </p:nvSpPr>
        <p:spPr>
          <a:xfrm>
            <a:off x="960" y="1253066"/>
            <a:ext cx="12190081" cy="5604934"/>
          </a:xfrm>
          <a:custGeom>
            <a:avLst/>
            <a:gdLst>
              <a:gd name="connsiteX0" fmla="*/ 10431758 w 12190081"/>
              <a:gd name="connsiteY0" fmla="*/ 1679 h 5604934"/>
              <a:gd name="connsiteX1" fmla="*/ 10697338 w 12190081"/>
              <a:gd name="connsiteY1" fmla="*/ 16172 h 5604934"/>
              <a:gd name="connsiteX2" fmla="*/ 11942815 w 12190081"/>
              <a:gd name="connsiteY2" fmla="*/ 381642 h 5604934"/>
              <a:gd name="connsiteX3" fmla="*/ 12190081 w 12190081"/>
              <a:gd name="connsiteY3" fmla="*/ 390723 h 5604934"/>
              <a:gd name="connsiteX4" fmla="*/ 12190081 w 12190081"/>
              <a:gd name="connsiteY4" fmla="*/ 5604934 h 5604934"/>
              <a:gd name="connsiteX5" fmla="*/ 0 w 12190081"/>
              <a:gd name="connsiteY5" fmla="*/ 5604934 h 5604934"/>
              <a:gd name="connsiteX6" fmla="*/ 0 w 12190081"/>
              <a:gd name="connsiteY6" fmla="*/ 1140770 h 5604934"/>
              <a:gd name="connsiteX7" fmla="*/ 15225 w 12190081"/>
              <a:gd name="connsiteY7" fmla="*/ 1164697 h 5604934"/>
              <a:gd name="connsiteX8" fmla="*/ 208144 w 12190081"/>
              <a:gd name="connsiteY8" fmla="*/ 1374084 h 5604934"/>
              <a:gd name="connsiteX9" fmla="*/ 1299385 w 12190081"/>
              <a:gd name="connsiteY9" fmla="*/ 1580763 h 5604934"/>
              <a:gd name="connsiteX10" fmla="*/ 2186994 w 12190081"/>
              <a:gd name="connsiteY10" fmla="*/ 1987192 h 5604934"/>
              <a:gd name="connsiteX11" fmla="*/ 2429437 w 12190081"/>
              <a:gd name="connsiteY11" fmla="*/ 3103767 h 5604934"/>
              <a:gd name="connsiteX12" fmla="*/ 2616938 w 12190081"/>
              <a:gd name="connsiteY12" fmla="*/ 3641261 h 5604934"/>
              <a:gd name="connsiteX13" fmla="*/ 3085190 w 12190081"/>
              <a:gd name="connsiteY13" fmla="*/ 3889529 h 5604934"/>
              <a:gd name="connsiteX14" fmla="*/ 3608884 w 12190081"/>
              <a:gd name="connsiteY14" fmla="*/ 3882597 h 5604934"/>
              <a:gd name="connsiteX15" fmla="*/ 4231875 w 12190081"/>
              <a:gd name="connsiteY15" fmla="*/ 3938048 h 5604934"/>
              <a:gd name="connsiteX16" fmla="*/ 4619661 w 12190081"/>
              <a:gd name="connsiteY16" fmla="*/ 4097725 h 5604934"/>
              <a:gd name="connsiteX17" fmla="*/ 4650567 w 12190081"/>
              <a:gd name="connsiteY17" fmla="*/ 4123398 h 5604934"/>
              <a:gd name="connsiteX18" fmla="*/ 4681474 w 12190081"/>
              <a:gd name="connsiteY18" fmla="*/ 4097725 h 5604934"/>
              <a:gd name="connsiteX19" fmla="*/ 5069260 w 12190081"/>
              <a:gd name="connsiteY19" fmla="*/ 3938048 h 5604934"/>
              <a:gd name="connsiteX20" fmla="*/ 5692249 w 12190081"/>
              <a:gd name="connsiteY20" fmla="*/ 3882597 h 5604934"/>
              <a:gd name="connsiteX21" fmla="*/ 6215944 w 12190081"/>
              <a:gd name="connsiteY21" fmla="*/ 3889529 h 5604934"/>
              <a:gd name="connsiteX22" fmla="*/ 6684195 w 12190081"/>
              <a:gd name="connsiteY22" fmla="*/ 3641261 h 5604934"/>
              <a:gd name="connsiteX23" fmla="*/ 6871697 w 12190081"/>
              <a:gd name="connsiteY23" fmla="*/ 3103767 h 5604934"/>
              <a:gd name="connsiteX24" fmla="*/ 7114139 w 12190081"/>
              <a:gd name="connsiteY24" fmla="*/ 1987192 h 5604934"/>
              <a:gd name="connsiteX25" fmla="*/ 8001748 w 12190081"/>
              <a:gd name="connsiteY25" fmla="*/ 1580763 h 5604934"/>
              <a:gd name="connsiteX26" fmla="*/ 9092989 w 12190081"/>
              <a:gd name="connsiteY26" fmla="*/ 1374084 h 5604934"/>
              <a:gd name="connsiteX27" fmla="*/ 9727067 w 12190081"/>
              <a:gd name="connsiteY27" fmla="*/ 381642 h 5604934"/>
              <a:gd name="connsiteX28" fmla="*/ 10431758 w 12190081"/>
              <a:gd name="connsiteY28" fmla="*/ 1679 h 56049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</a:cxnLst>
            <a:rect l="l" t="t" r="r" b="b"/>
            <a:pathLst>
              <a:path w="12190081" h="5604934">
                <a:moveTo>
                  <a:pt x="10431758" y="1679"/>
                </a:moveTo>
                <a:cubicBezTo>
                  <a:pt x="10519886" y="-3086"/>
                  <a:pt x="10609132" y="2467"/>
                  <a:pt x="10697338" y="16172"/>
                </a:cubicBezTo>
                <a:cubicBezTo>
                  <a:pt x="11121738" y="91787"/>
                  <a:pt x="11518415" y="326192"/>
                  <a:pt x="11942815" y="381642"/>
                </a:cubicBezTo>
                <a:lnTo>
                  <a:pt x="12190081" y="390723"/>
                </a:lnTo>
                <a:lnTo>
                  <a:pt x="12190081" y="5604934"/>
                </a:lnTo>
                <a:lnTo>
                  <a:pt x="0" y="5604934"/>
                </a:lnTo>
                <a:lnTo>
                  <a:pt x="0" y="1140770"/>
                </a:lnTo>
                <a:lnTo>
                  <a:pt x="15225" y="1164697"/>
                </a:lnTo>
                <a:cubicBezTo>
                  <a:pt x="70952" y="1243964"/>
                  <a:pt x="133673" y="1315483"/>
                  <a:pt x="208144" y="1374084"/>
                </a:cubicBezTo>
                <a:cubicBezTo>
                  <a:pt x="533249" y="1622351"/>
                  <a:pt x="935470" y="1566900"/>
                  <a:pt x="1299385" y="1580763"/>
                </a:cubicBezTo>
                <a:cubicBezTo>
                  <a:pt x="1613401" y="1594626"/>
                  <a:pt x="1971771" y="1670240"/>
                  <a:pt x="2186994" y="1987192"/>
                </a:cubicBezTo>
                <a:cubicBezTo>
                  <a:pt x="2396171" y="2297212"/>
                  <a:pt x="2373992" y="2731995"/>
                  <a:pt x="2429437" y="3103767"/>
                </a:cubicBezTo>
                <a:cubicBezTo>
                  <a:pt x="2457159" y="3303516"/>
                  <a:pt x="2506554" y="3496963"/>
                  <a:pt x="2616938" y="3641261"/>
                </a:cubicBezTo>
                <a:cubicBezTo>
                  <a:pt x="2737908" y="3800052"/>
                  <a:pt x="2914320" y="3868734"/>
                  <a:pt x="3085190" y="3889529"/>
                </a:cubicBezTo>
                <a:cubicBezTo>
                  <a:pt x="3262106" y="3910322"/>
                  <a:pt x="3438015" y="3889529"/>
                  <a:pt x="3608884" y="3882597"/>
                </a:cubicBezTo>
                <a:cubicBezTo>
                  <a:pt x="3818563" y="3868734"/>
                  <a:pt x="4028243" y="3882597"/>
                  <a:pt x="4231875" y="3938048"/>
                </a:cubicBezTo>
                <a:cubicBezTo>
                  <a:pt x="4364184" y="3968766"/>
                  <a:pt x="4499614" y="4015435"/>
                  <a:pt x="4619661" y="4097725"/>
                </a:cubicBezTo>
                <a:lnTo>
                  <a:pt x="4650567" y="4123398"/>
                </a:lnTo>
                <a:lnTo>
                  <a:pt x="4681474" y="4097725"/>
                </a:lnTo>
                <a:cubicBezTo>
                  <a:pt x="4801521" y="4015435"/>
                  <a:pt x="4936950" y="3968767"/>
                  <a:pt x="5069260" y="3938048"/>
                </a:cubicBezTo>
                <a:cubicBezTo>
                  <a:pt x="5272891" y="3882597"/>
                  <a:pt x="5482571" y="3868734"/>
                  <a:pt x="5692249" y="3882597"/>
                </a:cubicBezTo>
                <a:cubicBezTo>
                  <a:pt x="5863118" y="3889529"/>
                  <a:pt x="6039028" y="3910322"/>
                  <a:pt x="6215944" y="3889529"/>
                </a:cubicBezTo>
                <a:cubicBezTo>
                  <a:pt x="6386813" y="3868734"/>
                  <a:pt x="6563226" y="3800052"/>
                  <a:pt x="6684195" y="3641261"/>
                </a:cubicBezTo>
                <a:cubicBezTo>
                  <a:pt x="6794579" y="3496963"/>
                  <a:pt x="6843974" y="3303516"/>
                  <a:pt x="6871697" y="3103767"/>
                </a:cubicBezTo>
                <a:cubicBezTo>
                  <a:pt x="6927141" y="2731995"/>
                  <a:pt x="6904963" y="2297212"/>
                  <a:pt x="7114139" y="1987192"/>
                </a:cubicBezTo>
                <a:cubicBezTo>
                  <a:pt x="7329363" y="1670240"/>
                  <a:pt x="7687732" y="1594626"/>
                  <a:pt x="8001748" y="1580763"/>
                </a:cubicBezTo>
                <a:cubicBezTo>
                  <a:pt x="8365664" y="1566900"/>
                  <a:pt x="8767884" y="1622351"/>
                  <a:pt x="9092989" y="1374084"/>
                </a:cubicBezTo>
                <a:cubicBezTo>
                  <a:pt x="9390874" y="1139678"/>
                  <a:pt x="9500755" y="698594"/>
                  <a:pt x="9727067" y="381642"/>
                </a:cubicBezTo>
                <a:cubicBezTo>
                  <a:pt x="9913057" y="123136"/>
                  <a:pt x="10167375" y="15975"/>
                  <a:pt x="10431758" y="1679"/>
                </a:cubicBezTo>
                <a:close/>
              </a:path>
            </a:pathLst>
          </a:cu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s-CO" dirty="0"/>
          </a:p>
        </p:txBody>
      </p:sp>
      <p:grpSp>
        <p:nvGrpSpPr>
          <p:cNvPr id="62" name="Grupo 61">
            <a:extLst>
              <a:ext uri="{FF2B5EF4-FFF2-40B4-BE49-F238E27FC236}">
                <a16:creationId xmlns:a16="http://schemas.microsoft.com/office/drawing/2014/main" xmlns="" id="{FACB66D2-946A-E647-BA42-89369FFA4362}"/>
              </a:ext>
            </a:extLst>
          </p:cNvPr>
          <p:cNvGrpSpPr/>
          <p:nvPr userDrawn="1"/>
        </p:nvGrpSpPr>
        <p:grpSpPr>
          <a:xfrm rot="10800000" flipH="1">
            <a:off x="268429" y="563776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3" name="Elipse 62">
              <a:extLst>
                <a:ext uri="{FF2B5EF4-FFF2-40B4-BE49-F238E27FC236}">
                  <a16:creationId xmlns:a16="http://schemas.microsoft.com/office/drawing/2014/main" xmlns="" id="{3D3A2CD6-99C4-4649-8678-D52484CB1AB7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Elipse 63">
              <a:extLst>
                <a:ext uri="{FF2B5EF4-FFF2-40B4-BE49-F238E27FC236}">
                  <a16:creationId xmlns:a16="http://schemas.microsoft.com/office/drawing/2014/main" xmlns="" id="{17505C8F-406B-E44B-B826-ADBC62A2213C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Elipse 64">
              <a:extLst>
                <a:ext uri="{FF2B5EF4-FFF2-40B4-BE49-F238E27FC236}">
                  <a16:creationId xmlns:a16="http://schemas.microsoft.com/office/drawing/2014/main" xmlns="" id="{45F93999-F3FD-3049-8552-BF44250DFC18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Elipse 65">
              <a:extLst>
                <a:ext uri="{FF2B5EF4-FFF2-40B4-BE49-F238E27FC236}">
                  <a16:creationId xmlns:a16="http://schemas.microsoft.com/office/drawing/2014/main" xmlns="" id="{DF67BC34-AD72-0240-B85D-B327DC06BB10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Elipse 66">
              <a:extLst>
                <a:ext uri="{FF2B5EF4-FFF2-40B4-BE49-F238E27FC236}">
                  <a16:creationId xmlns:a16="http://schemas.microsoft.com/office/drawing/2014/main" xmlns="" id="{7DF3D554-7600-344F-86A2-45996584AE4D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68" name="Grupo 67">
            <a:extLst>
              <a:ext uri="{FF2B5EF4-FFF2-40B4-BE49-F238E27FC236}">
                <a16:creationId xmlns:a16="http://schemas.microsoft.com/office/drawing/2014/main" xmlns="" id="{33C2C957-EECB-844D-9997-AE3061A394C5}"/>
              </a:ext>
            </a:extLst>
          </p:cNvPr>
          <p:cNvGrpSpPr/>
          <p:nvPr userDrawn="1"/>
        </p:nvGrpSpPr>
        <p:grpSpPr>
          <a:xfrm rot="10800000">
            <a:off x="9866883" y="5605627"/>
            <a:ext cx="1734267" cy="918525"/>
            <a:chOff x="299260" y="233596"/>
            <a:chExt cx="999426" cy="529329"/>
          </a:xfrm>
          <a:solidFill>
            <a:srgbClr val="ACBEE5"/>
          </a:solidFill>
        </p:grpSpPr>
        <p:sp>
          <p:nvSpPr>
            <p:cNvPr id="69" name="Elipse 68">
              <a:extLst>
                <a:ext uri="{FF2B5EF4-FFF2-40B4-BE49-F238E27FC236}">
                  <a16:creationId xmlns:a16="http://schemas.microsoft.com/office/drawing/2014/main" xmlns="" id="{1A60C96B-E94D-074E-9F2C-CEA2F64238C9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Elipse 69">
              <a:extLst>
                <a:ext uri="{FF2B5EF4-FFF2-40B4-BE49-F238E27FC236}">
                  <a16:creationId xmlns:a16="http://schemas.microsoft.com/office/drawing/2014/main" xmlns="" id="{11999596-F7E7-2D42-AAAD-A4579612E12D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Elipse 70">
              <a:extLst>
                <a:ext uri="{FF2B5EF4-FFF2-40B4-BE49-F238E27FC236}">
                  <a16:creationId xmlns:a16="http://schemas.microsoft.com/office/drawing/2014/main" xmlns="" id="{5946E0B0-5084-6744-85E9-F97E89B084B6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Elipse 71">
              <a:extLst>
                <a:ext uri="{FF2B5EF4-FFF2-40B4-BE49-F238E27FC236}">
                  <a16:creationId xmlns:a16="http://schemas.microsoft.com/office/drawing/2014/main" xmlns="" id="{689FC19D-86EC-0949-82BA-C68EFF90D2C4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Elipse 72">
              <a:extLst>
                <a:ext uri="{FF2B5EF4-FFF2-40B4-BE49-F238E27FC236}">
                  <a16:creationId xmlns:a16="http://schemas.microsoft.com/office/drawing/2014/main" xmlns="" id="{81DEFAA7-C73F-3745-812F-ED88175D7831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1" name="Forma libre 60">
            <a:extLst>
              <a:ext uri="{FF2B5EF4-FFF2-40B4-BE49-F238E27FC236}">
                <a16:creationId xmlns:a16="http://schemas.microsoft.com/office/drawing/2014/main" xmlns="" id="{4BA9397F-C601-494F-A86A-26DB2BA3CD4A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0" y="0"/>
            <a:ext cx="2397980" cy="1852487"/>
          </a:xfrm>
          <a:custGeom>
            <a:avLst/>
            <a:gdLst>
              <a:gd name="connsiteX0" fmla="*/ 0 w 2397980"/>
              <a:gd name="connsiteY0" fmla="*/ 0 h 1852487"/>
              <a:gd name="connsiteX1" fmla="*/ 2397980 w 2397980"/>
              <a:gd name="connsiteY1" fmla="*/ 0 h 1852487"/>
              <a:gd name="connsiteX2" fmla="*/ 2334228 w 2397980"/>
              <a:gd name="connsiteY2" fmla="*/ 15563 h 1852487"/>
              <a:gd name="connsiteX3" fmla="*/ 1948565 w 2397980"/>
              <a:gd name="connsiteY3" fmla="*/ 183387 h 1852487"/>
              <a:gd name="connsiteX4" fmla="*/ 1672003 w 2397980"/>
              <a:gd name="connsiteY4" fmla="*/ 445547 h 1852487"/>
              <a:gd name="connsiteX5" fmla="*/ 1567476 w 2397980"/>
              <a:gd name="connsiteY5" fmla="*/ 626707 h 1852487"/>
              <a:gd name="connsiteX6" fmla="*/ 1443350 w 2397980"/>
              <a:gd name="connsiteY6" fmla="*/ 783481 h 1852487"/>
              <a:gd name="connsiteX7" fmla="*/ 1104942 w 2397980"/>
              <a:gd name="connsiteY7" fmla="*/ 941125 h 1852487"/>
              <a:gd name="connsiteX8" fmla="*/ 714706 w 2397980"/>
              <a:gd name="connsiteY8" fmla="*/ 1002963 h 1852487"/>
              <a:gd name="connsiteX9" fmla="*/ 361926 w 2397980"/>
              <a:gd name="connsiteY9" fmla="*/ 1436268 h 1852487"/>
              <a:gd name="connsiteX10" fmla="*/ 28745 w 2397980"/>
              <a:gd name="connsiteY10" fmla="*/ 1850411 h 1852487"/>
              <a:gd name="connsiteX11" fmla="*/ 9582 w 2397980"/>
              <a:gd name="connsiteY11" fmla="*/ 1841266 h 1852487"/>
              <a:gd name="connsiteX12" fmla="*/ 0 w 2397980"/>
              <a:gd name="connsiteY12" fmla="*/ 1841266 h 1852487"/>
              <a:gd name="connsiteX13" fmla="*/ 0 w 2397980"/>
              <a:gd name="connsiteY13" fmla="*/ 91705 h 18524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397980" h="1852487">
                <a:moveTo>
                  <a:pt x="0" y="0"/>
                </a:moveTo>
                <a:lnTo>
                  <a:pt x="2397980" y="0"/>
                </a:lnTo>
                <a:lnTo>
                  <a:pt x="2334228" y="15563"/>
                </a:lnTo>
                <a:cubicBezTo>
                  <a:pt x="2198451" y="54811"/>
                  <a:pt x="2067465" y="107178"/>
                  <a:pt x="1948565" y="183387"/>
                </a:cubicBezTo>
                <a:cubicBezTo>
                  <a:pt x="1838812" y="250016"/>
                  <a:pt x="1743430" y="340596"/>
                  <a:pt x="1672003" y="445547"/>
                </a:cubicBezTo>
                <a:cubicBezTo>
                  <a:pt x="1634112" y="502595"/>
                  <a:pt x="1600576" y="564433"/>
                  <a:pt x="1567476" y="626707"/>
                </a:cubicBezTo>
                <a:cubicBezTo>
                  <a:pt x="1533940" y="683755"/>
                  <a:pt x="1496049" y="736013"/>
                  <a:pt x="1443350" y="783481"/>
                </a:cubicBezTo>
                <a:cubicBezTo>
                  <a:pt x="1347968" y="869271"/>
                  <a:pt x="1233859" y="921964"/>
                  <a:pt x="1104942" y="941125"/>
                </a:cubicBezTo>
                <a:cubicBezTo>
                  <a:pt x="976460" y="959851"/>
                  <a:pt x="838397" y="955060"/>
                  <a:pt x="714706" y="1002963"/>
                </a:cubicBezTo>
                <a:cubicBezTo>
                  <a:pt x="523944" y="1074382"/>
                  <a:pt x="438144" y="1264688"/>
                  <a:pt x="361926" y="1436268"/>
                </a:cubicBezTo>
                <a:cubicBezTo>
                  <a:pt x="285708" y="1598267"/>
                  <a:pt x="204700" y="1779427"/>
                  <a:pt x="28745" y="1850411"/>
                </a:cubicBezTo>
                <a:cubicBezTo>
                  <a:pt x="14373" y="1855637"/>
                  <a:pt x="9582" y="1850411"/>
                  <a:pt x="9582" y="1841266"/>
                </a:cubicBezTo>
                <a:cubicBezTo>
                  <a:pt x="4791" y="1841266"/>
                  <a:pt x="4791" y="1841266"/>
                  <a:pt x="0" y="1841266"/>
                </a:cubicBezTo>
                <a:cubicBezTo>
                  <a:pt x="0" y="1841266"/>
                  <a:pt x="0" y="1841266"/>
                  <a:pt x="0" y="91705"/>
                </a:cubicBezTo>
                <a:close/>
              </a:path>
            </a:pathLst>
          </a:custGeom>
          <a:solidFill>
            <a:srgbClr val="405DA6"/>
          </a:solidFill>
          <a:ln>
            <a:noFill/>
          </a:ln>
          <a:effectLst/>
        </p:spPr>
        <p:txBody>
          <a:bodyPr wrap="square" anchor="ctr">
            <a:noAutofit/>
          </a:bodyPr>
          <a:lstStyle/>
          <a:p>
            <a:endParaRPr lang="es-CO"/>
          </a:p>
        </p:txBody>
      </p:sp>
      <p:grpSp>
        <p:nvGrpSpPr>
          <p:cNvPr id="34" name="Grupo 33">
            <a:extLst>
              <a:ext uri="{FF2B5EF4-FFF2-40B4-BE49-F238E27FC236}">
                <a16:creationId xmlns:a16="http://schemas.microsoft.com/office/drawing/2014/main" xmlns="" id="{7B711B10-91ED-5248-8861-FC6E4E8D7E05}"/>
              </a:ext>
            </a:extLst>
          </p:cNvPr>
          <p:cNvGrpSpPr/>
          <p:nvPr userDrawn="1"/>
        </p:nvGrpSpPr>
        <p:grpSpPr>
          <a:xfrm>
            <a:off x="299260" y="233596"/>
            <a:ext cx="999426" cy="529329"/>
            <a:chOff x="299260" y="233596"/>
            <a:chExt cx="999426" cy="529329"/>
          </a:xfrm>
        </p:grpSpPr>
        <p:sp>
          <p:nvSpPr>
            <p:cNvPr id="35" name="Elipse 34">
              <a:extLst>
                <a:ext uri="{FF2B5EF4-FFF2-40B4-BE49-F238E27FC236}">
                  <a16:creationId xmlns:a16="http://schemas.microsoft.com/office/drawing/2014/main" xmlns="" id="{5EEF4CDA-7513-F440-97DD-47F3FD1D43BC}"/>
                </a:ext>
              </a:extLst>
            </p:cNvPr>
            <p:cNvSpPr/>
            <p:nvPr userDrawn="1"/>
          </p:nvSpPr>
          <p:spPr>
            <a:xfrm>
              <a:off x="299260" y="664809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Elipse 35">
              <a:extLst>
                <a:ext uri="{FF2B5EF4-FFF2-40B4-BE49-F238E27FC236}">
                  <a16:creationId xmlns:a16="http://schemas.microsoft.com/office/drawing/2014/main" xmlns="" id="{6FA04961-5A48-1746-8C11-B6DFB95C4A63}"/>
                </a:ext>
              </a:extLst>
            </p:cNvPr>
            <p:cNvSpPr/>
            <p:nvPr userDrawn="1"/>
          </p:nvSpPr>
          <p:spPr>
            <a:xfrm>
              <a:off x="984778" y="674937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Elipse 36">
              <a:extLst>
                <a:ext uri="{FF2B5EF4-FFF2-40B4-BE49-F238E27FC236}">
                  <a16:creationId xmlns:a16="http://schemas.microsoft.com/office/drawing/2014/main" xmlns="" id="{E45BE179-2C76-144D-BE70-5B04086709EB}"/>
                </a:ext>
              </a:extLst>
            </p:cNvPr>
            <p:cNvSpPr/>
            <p:nvPr userDrawn="1"/>
          </p:nvSpPr>
          <p:spPr>
            <a:xfrm>
              <a:off x="704186" y="362421"/>
              <a:ext cx="98116" cy="98116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Elipse 37">
              <a:extLst>
                <a:ext uri="{FF2B5EF4-FFF2-40B4-BE49-F238E27FC236}">
                  <a16:creationId xmlns:a16="http://schemas.microsoft.com/office/drawing/2014/main" xmlns="" id="{8857BF08-ABFB-D94B-8FAE-B939E27C9C7C}"/>
                </a:ext>
              </a:extLst>
            </p:cNvPr>
            <p:cNvSpPr/>
            <p:nvPr userDrawn="1"/>
          </p:nvSpPr>
          <p:spPr>
            <a:xfrm>
              <a:off x="1237027" y="307075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Elipse 38">
              <a:extLst>
                <a:ext uri="{FF2B5EF4-FFF2-40B4-BE49-F238E27FC236}">
                  <a16:creationId xmlns:a16="http://schemas.microsoft.com/office/drawing/2014/main" xmlns="" id="{AD5B9A1C-A663-3C42-AF29-8B2244D7125C}"/>
                </a:ext>
              </a:extLst>
            </p:cNvPr>
            <p:cNvSpPr/>
            <p:nvPr userDrawn="1"/>
          </p:nvSpPr>
          <p:spPr>
            <a:xfrm>
              <a:off x="355284" y="233596"/>
              <a:ext cx="61659" cy="6165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985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  <p:grpSp>
        <p:nvGrpSpPr>
          <p:cNvPr id="51" name="Grupo 50">
            <a:extLst>
              <a:ext uri="{FF2B5EF4-FFF2-40B4-BE49-F238E27FC236}">
                <a16:creationId xmlns:a16="http://schemas.microsoft.com/office/drawing/2014/main" xmlns="" id="{7062DA3D-ED2A-1C46-BDEF-99F263E9E12A}"/>
              </a:ext>
            </a:extLst>
          </p:cNvPr>
          <p:cNvGrpSpPr/>
          <p:nvPr userDrawn="1"/>
        </p:nvGrpSpPr>
        <p:grpSpPr>
          <a:xfrm rot="16043817">
            <a:off x="5868967" y="4917200"/>
            <a:ext cx="861006" cy="1125330"/>
            <a:chOff x="392421" y="5261052"/>
            <a:chExt cx="861006" cy="1125330"/>
          </a:xfrm>
          <a:solidFill>
            <a:srgbClr val="ACBEE5"/>
          </a:solidFill>
        </p:grpSpPr>
        <p:sp>
          <p:nvSpPr>
            <p:cNvPr id="52" name="Elipse 51">
              <a:extLst>
                <a:ext uri="{FF2B5EF4-FFF2-40B4-BE49-F238E27FC236}">
                  <a16:creationId xmlns:a16="http://schemas.microsoft.com/office/drawing/2014/main" xmlns="" id="{18AEB187-8281-6B4E-86A3-D772AC48468D}"/>
                </a:ext>
              </a:extLst>
            </p:cNvPr>
            <p:cNvSpPr/>
            <p:nvPr userDrawn="1"/>
          </p:nvSpPr>
          <p:spPr>
            <a:xfrm>
              <a:off x="443746" y="6019489"/>
              <a:ext cx="184944" cy="18494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3" name="Elipse 52">
              <a:extLst>
                <a:ext uri="{FF2B5EF4-FFF2-40B4-BE49-F238E27FC236}">
                  <a16:creationId xmlns:a16="http://schemas.microsoft.com/office/drawing/2014/main" xmlns="" id="{CCF6919F-F161-364F-9BBA-D01EF0F89288}"/>
                </a:ext>
              </a:extLst>
            </p:cNvPr>
            <p:cNvSpPr/>
            <p:nvPr userDrawn="1"/>
          </p:nvSpPr>
          <p:spPr>
            <a:xfrm>
              <a:off x="392421" y="5261052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4" name="Elipse 53">
              <a:extLst>
                <a:ext uri="{FF2B5EF4-FFF2-40B4-BE49-F238E27FC236}">
                  <a16:creationId xmlns:a16="http://schemas.microsoft.com/office/drawing/2014/main" xmlns="" id="{B30934B8-DF13-224F-B696-AB951077624E}"/>
                </a:ext>
              </a:extLst>
            </p:cNvPr>
            <p:cNvSpPr/>
            <p:nvPr userDrawn="1"/>
          </p:nvSpPr>
          <p:spPr>
            <a:xfrm>
              <a:off x="1171353" y="6304308"/>
              <a:ext cx="82074" cy="82074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55" name="Elipse 54">
              <a:extLst>
                <a:ext uri="{FF2B5EF4-FFF2-40B4-BE49-F238E27FC236}">
                  <a16:creationId xmlns:a16="http://schemas.microsoft.com/office/drawing/2014/main" xmlns="" id="{C116317C-9428-4C44-805F-507D664FC6E3}"/>
                </a:ext>
              </a:extLst>
            </p:cNvPr>
            <p:cNvSpPr/>
            <p:nvPr userDrawn="1"/>
          </p:nvSpPr>
          <p:spPr>
            <a:xfrm>
              <a:off x="800414" y="5749089"/>
              <a:ext cx="115580" cy="115580"/>
            </a:xfrm>
            <a:prstGeom prst="ellipse">
              <a:avLst/>
            </a:prstGeom>
            <a:solidFill>
              <a:srgbClr val="ACBE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16715797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 with plain backgroun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ángulo 2">
            <a:extLst>
              <a:ext uri="{FF2B5EF4-FFF2-40B4-BE49-F238E27FC236}">
                <a16:creationId xmlns:a16="http://schemas.microsoft.com/office/drawing/2014/main" xmlns="" id="{F2FDAEEB-2405-B643-B874-18D68E7F8F04}"/>
              </a:ext>
            </a:extLst>
          </p:cNvPr>
          <p:cNvSpPr/>
          <p:nvPr userDrawn="1"/>
        </p:nvSpPr>
        <p:spPr>
          <a:xfrm>
            <a:off x="0" y="0"/>
            <a:ext cx="12190081" cy="6858000"/>
          </a:xfrm>
          <a:prstGeom prst="rect">
            <a:avLst/>
          </a:prstGeom>
          <a:solidFill>
            <a:srgbClr val="5974B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985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59500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With background backward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upo 3">
            <a:extLst>
              <a:ext uri="{FF2B5EF4-FFF2-40B4-BE49-F238E27FC236}">
                <a16:creationId xmlns:a16="http://schemas.microsoft.com/office/drawing/2014/main" xmlns="" id="{EF9558E4-6630-4041-9501-1B21546B7BBF}"/>
              </a:ext>
            </a:extLst>
          </p:cNvPr>
          <p:cNvGrpSpPr/>
          <p:nvPr userDrawn="1"/>
        </p:nvGrpSpPr>
        <p:grpSpPr>
          <a:xfrm flipH="1">
            <a:off x="0" y="0"/>
            <a:ext cx="12191041" cy="6858000"/>
            <a:chOff x="0" y="0"/>
            <a:chExt cx="12191041" cy="6858000"/>
          </a:xfrm>
        </p:grpSpPr>
        <p:sp>
          <p:nvSpPr>
            <p:cNvPr id="3" name="Rectángulo 2">
              <a:extLst>
                <a:ext uri="{FF2B5EF4-FFF2-40B4-BE49-F238E27FC236}">
                  <a16:creationId xmlns:a16="http://schemas.microsoft.com/office/drawing/2014/main" xmlns="" id="{F2FDAEEB-2405-B643-B874-18D68E7F8F04}"/>
                </a:ext>
              </a:extLst>
            </p:cNvPr>
            <p:cNvSpPr/>
            <p:nvPr userDrawn="1"/>
          </p:nvSpPr>
          <p:spPr>
            <a:xfrm>
              <a:off x="0" y="0"/>
              <a:ext cx="12190081" cy="6858000"/>
            </a:xfrm>
            <a:prstGeom prst="rect">
              <a:avLst/>
            </a:prstGeom>
            <a:solidFill>
              <a:srgbClr val="5974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s-CO" dirty="0"/>
            </a:p>
          </p:txBody>
        </p:sp>
        <p:sp>
          <p:nvSpPr>
            <p:cNvPr id="59" name="Forma libre 58">
              <a:extLst>
                <a:ext uri="{FF2B5EF4-FFF2-40B4-BE49-F238E27FC236}">
                  <a16:creationId xmlns:a16="http://schemas.microsoft.com/office/drawing/2014/main" xmlns="" id="{7354E654-BE26-B640-8B2F-8A44CC90D793}"/>
                </a:ext>
              </a:extLst>
            </p:cNvPr>
            <p:cNvSpPr/>
            <p:nvPr userDrawn="1"/>
          </p:nvSpPr>
          <p:spPr>
            <a:xfrm>
              <a:off x="960" y="1253066"/>
              <a:ext cx="12190081" cy="5604934"/>
            </a:xfrm>
            <a:custGeom>
              <a:avLst/>
              <a:gdLst>
                <a:gd name="connsiteX0" fmla="*/ 10431758 w 12190081"/>
                <a:gd name="connsiteY0" fmla="*/ 1679 h 5604934"/>
                <a:gd name="connsiteX1" fmla="*/ 10697338 w 12190081"/>
                <a:gd name="connsiteY1" fmla="*/ 16172 h 5604934"/>
                <a:gd name="connsiteX2" fmla="*/ 11942815 w 12190081"/>
                <a:gd name="connsiteY2" fmla="*/ 381642 h 5604934"/>
                <a:gd name="connsiteX3" fmla="*/ 12190081 w 12190081"/>
                <a:gd name="connsiteY3" fmla="*/ 390723 h 5604934"/>
                <a:gd name="connsiteX4" fmla="*/ 12190081 w 12190081"/>
                <a:gd name="connsiteY4" fmla="*/ 5604934 h 5604934"/>
                <a:gd name="connsiteX5" fmla="*/ 0 w 12190081"/>
                <a:gd name="connsiteY5" fmla="*/ 5604934 h 5604934"/>
                <a:gd name="connsiteX6" fmla="*/ 0 w 12190081"/>
                <a:gd name="connsiteY6" fmla="*/ 1140770 h 5604934"/>
                <a:gd name="connsiteX7" fmla="*/ 15225 w 12190081"/>
                <a:gd name="connsiteY7" fmla="*/ 1164697 h 5604934"/>
                <a:gd name="connsiteX8" fmla="*/ 208144 w 12190081"/>
                <a:gd name="connsiteY8" fmla="*/ 1374084 h 5604934"/>
                <a:gd name="connsiteX9" fmla="*/ 1299385 w 12190081"/>
                <a:gd name="connsiteY9" fmla="*/ 1580763 h 5604934"/>
                <a:gd name="connsiteX10" fmla="*/ 2186994 w 12190081"/>
                <a:gd name="connsiteY10" fmla="*/ 1987192 h 5604934"/>
                <a:gd name="connsiteX11" fmla="*/ 2429437 w 12190081"/>
                <a:gd name="connsiteY11" fmla="*/ 3103767 h 5604934"/>
                <a:gd name="connsiteX12" fmla="*/ 2616938 w 12190081"/>
                <a:gd name="connsiteY12" fmla="*/ 3641261 h 5604934"/>
                <a:gd name="connsiteX13" fmla="*/ 3085190 w 12190081"/>
                <a:gd name="connsiteY13" fmla="*/ 3889529 h 5604934"/>
                <a:gd name="connsiteX14" fmla="*/ 3608884 w 12190081"/>
                <a:gd name="connsiteY14" fmla="*/ 3882597 h 5604934"/>
                <a:gd name="connsiteX15" fmla="*/ 4231875 w 12190081"/>
                <a:gd name="connsiteY15" fmla="*/ 3938048 h 5604934"/>
                <a:gd name="connsiteX16" fmla="*/ 4619661 w 12190081"/>
                <a:gd name="connsiteY16" fmla="*/ 4097725 h 5604934"/>
                <a:gd name="connsiteX17" fmla="*/ 4650567 w 12190081"/>
                <a:gd name="connsiteY17" fmla="*/ 4123398 h 5604934"/>
                <a:gd name="connsiteX18" fmla="*/ 4681474 w 12190081"/>
                <a:gd name="connsiteY18" fmla="*/ 4097725 h 5604934"/>
                <a:gd name="connsiteX19" fmla="*/ 5069260 w 12190081"/>
                <a:gd name="connsiteY19" fmla="*/ 3938048 h 5604934"/>
                <a:gd name="connsiteX20" fmla="*/ 5692249 w 12190081"/>
                <a:gd name="connsiteY20" fmla="*/ 3882597 h 5604934"/>
                <a:gd name="connsiteX21" fmla="*/ 6215944 w 12190081"/>
                <a:gd name="connsiteY21" fmla="*/ 3889529 h 5604934"/>
                <a:gd name="connsiteX22" fmla="*/ 6684195 w 12190081"/>
                <a:gd name="connsiteY22" fmla="*/ 3641261 h 5604934"/>
                <a:gd name="connsiteX23" fmla="*/ 6871697 w 12190081"/>
                <a:gd name="connsiteY23" fmla="*/ 3103767 h 5604934"/>
                <a:gd name="connsiteX24" fmla="*/ 7114139 w 12190081"/>
                <a:gd name="connsiteY24" fmla="*/ 1987192 h 5604934"/>
                <a:gd name="connsiteX25" fmla="*/ 8001748 w 12190081"/>
                <a:gd name="connsiteY25" fmla="*/ 1580763 h 5604934"/>
                <a:gd name="connsiteX26" fmla="*/ 9092989 w 12190081"/>
                <a:gd name="connsiteY26" fmla="*/ 1374084 h 5604934"/>
                <a:gd name="connsiteX27" fmla="*/ 9727067 w 12190081"/>
                <a:gd name="connsiteY27" fmla="*/ 381642 h 5604934"/>
                <a:gd name="connsiteX28" fmla="*/ 10431758 w 12190081"/>
                <a:gd name="connsiteY28" fmla="*/ 1679 h 56049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12190081" h="5604934">
                  <a:moveTo>
                    <a:pt x="10431758" y="1679"/>
                  </a:moveTo>
                  <a:cubicBezTo>
                    <a:pt x="10519886" y="-3086"/>
                    <a:pt x="10609132" y="2467"/>
                    <a:pt x="10697338" y="16172"/>
                  </a:cubicBezTo>
                  <a:cubicBezTo>
                    <a:pt x="11121738" y="91787"/>
                    <a:pt x="11518415" y="326192"/>
                    <a:pt x="11942815" y="381642"/>
                  </a:cubicBezTo>
                  <a:lnTo>
                    <a:pt x="12190081" y="390723"/>
                  </a:lnTo>
                  <a:lnTo>
                    <a:pt x="12190081" y="5604934"/>
                  </a:lnTo>
                  <a:lnTo>
                    <a:pt x="0" y="5604934"/>
                  </a:lnTo>
                  <a:lnTo>
                    <a:pt x="0" y="1140770"/>
                  </a:lnTo>
                  <a:lnTo>
                    <a:pt x="15225" y="1164697"/>
                  </a:lnTo>
                  <a:cubicBezTo>
                    <a:pt x="70952" y="1243964"/>
                    <a:pt x="133673" y="1315483"/>
                    <a:pt x="208144" y="1374084"/>
                  </a:cubicBezTo>
                  <a:cubicBezTo>
                    <a:pt x="533249" y="1622351"/>
                    <a:pt x="935470" y="1566900"/>
                    <a:pt x="1299385" y="1580763"/>
                  </a:cubicBezTo>
                  <a:cubicBezTo>
                    <a:pt x="1613401" y="1594626"/>
                    <a:pt x="1971771" y="1670240"/>
                    <a:pt x="2186994" y="1987192"/>
                  </a:cubicBezTo>
                  <a:cubicBezTo>
                    <a:pt x="2396171" y="2297212"/>
                    <a:pt x="2373992" y="2731995"/>
                    <a:pt x="2429437" y="3103767"/>
                  </a:cubicBezTo>
                  <a:cubicBezTo>
                    <a:pt x="2457159" y="3303516"/>
                    <a:pt x="2506554" y="3496963"/>
                    <a:pt x="2616938" y="3641261"/>
                  </a:cubicBezTo>
                  <a:cubicBezTo>
                    <a:pt x="2737908" y="3800052"/>
                    <a:pt x="2914320" y="3868734"/>
                    <a:pt x="3085190" y="3889529"/>
                  </a:cubicBezTo>
                  <a:cubicBezTo>
                    <a:pt x="3262106" y="3910322"/>
                    <a:pt x="3438015" y="3889529"/>
                    <a:pt x="3608884" y="3882597"/>
                  </a:cubicBezTo>
                  <a:cubicBezTo>
                    <a:pt x="3818563" y="3868734"/>
                    <a:pt x="4028243" y="3882597"/>
                    <a:pt x="4231875" y="3938048"/>
                  </a:cubicBezTo>
                  <a:cubicBezTo>
                    <a:pt x="4364184" y="3968766"/>
                    <a:pt x="4499614" y="4015435"/>
                    <a:pt x="4619661" y="4097725"/>
                  </a:cubicBezTo>
                  <a:lnTo>
                    <a:pt x="4650567" y="4123398"/>
                  </a:lnTo>
                  <a:lnTo>
                    <a:pt x="4681474" y="4097725"/>
                  </a:lnTo>
                  <a:cubicBezTo>
                    <a:pt x="4801521" y="4015435"/>
                    <a:pt x="4936950" y="3968767"/>
                    <a:pt x="5069260" y="3938048"/>
                  </a:cubicBezTo>
                  <a:cubicBezTo>
                    <a:pt x="5272891" y="3882597"/>
                    <a:pt x="5482571" y="3868734"/>
                    <a:pt x="5692249" y="3882597"/>
                  </a:cubicBezTo>
                  <a:cubicBezTo>
                    <a:pt x="5863118" y="3889529"/>
                    <a:pt x="6039028" y="3910322"/>
                    <a:pt x="6215944" y="3889529"/>
                  </a:cubicBezTo>
                  <a:cubicBezTo>
                    <a:pt x="6386813" y="3868734"/>
                    <a:pt x="6563226" y="3800052"/>
                    <a:pt x="6684195" y="3641261"/>
                  </a:cubicBezTo>
                  <a:cubicBezTo>
                    <a:pt x="6794579" y="3496963"/>
                    <a:pt x="6843974" y="3303516"/>
                    <a:pt x="6871697" y="3103767"/>
                  </a:cubicBezTo>
                  <a:cubicBezTo>
                    <a:pt x="6927141" y="2731995"/>
                    <a:pt x="6904963" y="2297212"/>
                    <a:pt x="7114139" y="1987192"/>
                  </a:cubicBezTo>
                  <a:cubicBezTo>
                    <a:pt x="7329363" y="1670240"/>
                    <a:pt x="7687732" y="1594626"/>
                    <a:pt x="8001748" y="1580763"/>
                  </a:cubicBezTo>
                  <a:cubicBezTo>
                    <a:pt x="8365664" y="1566900"/>
                    <a:pt x="8767884" y="1622351"/>
                    <a:pt x="9092989" y="1374084"/>
                  </a:cubicBezTo>
                  <a:cubicBezTo>
                    <a:pt x="9390874" y="1139678"/>
                    <a:pt x="9500755" y="698594"/>
                    <a:pt x="9727067" y="381642"/>
                  </a:cubicBezTo>
                  <a:cubicBezTo>
                    <a:pt x="9913057" y="123136"/>
                    <a:pt x="10167375" y="15975"/>
                    <a:pt x="10431758" y="1679"/>
                  </a:cubicBezTo>
                  <a:close/>
                </a:path>
              </a:pathLst>
            </a:custGeom>
            <a:solidFill>
              <a:srgbClr val="4767B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es-CO" dirty="0"/>
            </a:p>
          </p:txBody>
        </p:sp>
        <p:grpSp>
          <p:nvGrpSpPr>
            <p:cNvPr id="62" name="Grupo 61">
              <a:extLst>
                <a:ext uri="{FF2B5EF4-FFF2-40B4-BE49-F238E27FC236}">
                  <a16:creationId xmlns:a16="http://schemas.microsoft.com/office/drawing/2014/main" xmlns="" id="{FACB66D2-946A-E647-BA42-89369FFA4362}"/>
                </a:ext>
              </a:extLst>
            </p:cNvPr>
            <p:cNvGrpSpPr/>
            <p:nvPr userDrawn="1"/>
          </p:nvGrpSpPr>
          <p:grpSpPr>
            <a:xfrm rot="10800000" flipH="1">
              <a:off x="268429" y="5637767"/>
              <a:ext cx="1734267" cy="918525"/>
              <a:chOff x="299260" y="233596"/>
              <a:chExt cx="999426" cy="529329"/>
            </a:xfrm>
            <a:solidFill>
              <a:srgbClr val="ACBEE5"/>
            </a:solidFill>
          </p:grpSpPr>
          <p:sp>
            <p:nvSpPr>
              <p:cNvPr id="63" name="Elipse 62">
                <a:extLst>
                  <a:ext uri="{FF2B5EF4-FFF2-40B4-BE49-F238E27FC236}">
                    <a16:creationId xmlns:a16="http://schemas.microsoft.com/office/drawing/2014/main" xmlns="" id="{3D3A2CD6-99C4-4649-8678-D52484CB1AB7}"/>
                  </a:ext>
                </a:extLst>
              </p:cNvPr>
              <p:cNvSpPr/>
              <p:nvPr userDrawn="1"/>
            </p:nvSpPr>
            <p:spPr>
              <a:xfrm>
                <a:off x="299260" y="664809"/>
                <a:ext cx="98116" cy="981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4" name="Elipse 63">
                <a:extLst>
                  <a:ext uri="{FF2B5EF4-FFF2-40B4-BE49-F238E27FC236}">
                    <a16:creationId xmlns:a16="http://schemas.microsoft.com/office/drawing/2014/main" xmlns="" id="{17505C8F-406B-E44B-B826-ADBC62A2213C}"/>
                  </a:ext>
                </a:extLst>
              </p:cNvPr>
              <p:cNvSpPr/>
              <p:nvPr userDrawn="1"/>
            </p:nvSpPr>
            <p:spPr>
              <a:xfrm>
                <a:off x="984778" y="674937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5" name="Elipse 64">
                <a:extLst>
                  <a:ext uri="{FF2B5EF4-FFF2-40B4-BE49-F238E27FC236}">
                    <a16:creationId xmlns:a16="http://schemas.microsoft.com/office/drawing/2014/main" xmlns="" id="{45F93999-F3FD-3049-8552-BF44250DFC18}"/>
                  </a:ext>
                </a:extLst>
              </p:cNvPr>
              <p:cNvSpPr/>
              <p:nvPr userDrawn="1"/>
            </p:nvSpPr>
            <p:spPr>
              <a:xfrm>
                <a:off x="704186" y="362421"/>
                <a:ext cx="98116" cy="981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6" name="Elipse 65">
                <a:extLst>
                  <a:ext uri="{FF2B5EF4-FFF2-40B4-BE49-F238E27FC236}">
                    <a16:creationId xmlns:a16="http://schemas.microsoft.com/office/drawing/2014/main" xmlns="" id="{DF67BC34-AD72-0240-B85D-B327DC06BB10}"/>
                  </a:ext>
                </a:extLst>
              </p:cNvPr>
              <p:cNvSpPr/>
              <p:nvPr userDrawn="1"/>
            </p:nvSpPr>
            <p:spPr>
              <a:xfrm>
                <a:off x="1237027" y="307075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67" name="Elipse 66">
                <a:extLst>
                  <a:ext uri="{FF2B5EF4-FFF2-40B4-BE49-F238E27FC236}">
                    <a16:creationId xmlns:a16="http://schemas.microsoft.com/office/drawing/2014/main" xmlns="" id="{7DF3D554-7600-344F-86A2-45996584AE4D}"/>
                  </a:ext>
                </a:extLst>
              </p:cNvPr>
              <p:cNvSpPr/>
              <p:nvPr userDrawn="1"/>
            </p:nvSpPr>
            <p:spPr>
              <a:xfrm>
                <a:off x="355284" y="233596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68" name="Grupo 67">
              <a:extLst>
                <a:ext uri="{FF2B5EF4-FFF2-40B4-BE49-F238E27FC236}">
                  <a16:creationId xmlns:a16="http://schemas.microsoft.com/office/drawing/2014/main" xmlns="" id="{33C2C957-EECB-844D-9997-AE3061A394C5}"/>
                </a:ext>
              </a:extLst>
            </p:cNvPr>
            <p:cNvGrpSpPr/>
            <p:nvPr userDrawn="1"/>
          </p:nvGrpSpPr>
          <p:grpSpPr>
            <a:xfrm rot="10800000">
              <a:off x="9866883" y="5605627"/>
              <a:ext cx="1734267" cy="918525"/>
              <a:chOff x="299260" y="233596"/>
              <a:chExt cx="999426" cy="529329"/>
            </a:xfrm>
            <a:solidFill>
              <a:srgbClr val="ACBEE5"/>
            </a:solidFill>
          </p:grpSpPr>
          <p:sp>
            <p:nvSpPr>
              <p:cNvPr id="69" name="Elipse 68">
                <a:extLst>
                  <a:ext uri="{FF2B5EF4-FFF2-40B4-BE49-F238E27FC236}">
                    <a16:creationId xmlns:a16="http://schemas.microsoft.com/office/drawing/2014/main" xmlns="" id="{1A60C96B-E94D-074E-9F2C-CEA2F64238C9}"/>
                  </a:ext>
                </a:extLst>
              </p:cNvPr>
              <p:cNvSpPr/>
              <p:nvPr userDrawn="1"/>
            </p:nvSpPr>
            <p:spPr>
              <a:xfrm>
                <a:off x="299260" y="664809"/>
                <a:ext cx="98116" cy="981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0" name="Elipse 69">
                <a:extLst>
                  <a:ext uri="{FF2B5EF4-FFF2-40B4-BE49-F238E27FC236}">
                    <a16:creationId xmlns:a16="http://schemas.microsoft.com/office/drawing/2014/main" xmlns="" id="{11999596-F7E7-2D42-AAAD-A4579612E12D}"/>
                  </a:ext>
                </a:extLst>
              </p:cNvPr>
              <p:cNvSpPr/>
              <p:nvPr userDrawn="1"/>
            </p:nvSpPr>
            <p:spPr>
              <a:xfrm>
                <a:off x="984778" y="674937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1" name="Elipse 70">
                <a:extLst>
                  <a:ext uri="{FF2B5EF4-FFF2-40B4-BE49-F238E27FC236}">
                    <a16:creationId xmlns:a16="http://schemas.microsoft.com/office/drawing/2014/main" xmlns="" id="{5946E0B0-5084-6744-85E9-F97E89B084B6}"/>
                  </a:ext>
                </a:extLst>
              </p:cNvPr>
              <p:cNvSpPr/>
              <p:nvPr userDrawn="1"/>
            </p:nvSpPr>
            <p:spPr>
              <a:xfrm>
                <a:off x="704186" y="362421"/>
                <a:ext cx="98116" cy="98116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2" name="Elipse 71">
                <a:extLst>
                  <a:ext uri="{FF2B5EF4-FFF2-40B4-BE49-F238E27FC236}">
                    <a16:creationId xmlns:a16="http://schemas.microsoft.com/office/drawing/2014/main" xmlns="" id="{689FC19D-86EC-0949-82BA-C68EFF90D2C4}"/>
                  </a:ext>
                </a:extLst>
              </p:cNvPr>
              <p:cNvSpPr/>
              <p:nvPr userDrawn="1"/>
            </p:nvSpPr>
            <p:spPr>
              <a:xfrm>
                <a:off x="1237027" y="307075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3" name="Elipse 72">
                <a:extLst>
                  <a:ext uri="{FF2B5EF4-FFF2-40B4-BE49-F238E27FC236}">
                    <a16:creationId xmlns:a16="http://schemas.microsoft.com/office/drawing/2014/main" xmlns="" id="{81DEFAA7-C73F-3745-812F-ED88175D7831}"/>
                  </a:ext>
                </a:extLst>
              </p:cNvPr>
              <p:cNvSpPr/>
              <p:nvPr userDrawn="1"/>
            </p:nvSpPr>
            <p:spPr>
              <a:xfrm>
                <a:off x="355284" y="233596"/>
                <a:ext cx="61659" cy="61659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61" name="Forma libre 60">
              <a:extLst>
                <a:ext uri="{FF2B5EF4-FFF2-40B4-BE49-F238E27FC236}">
                  <a16:creationId xmlns:a16="http://schemas.microsoft.com/office/drawing/2014/main" xmlns="" id="{4BA9397F-C601-494F-A86A-26DB2BA3CD4A}"/>
                </a:ext>
              </a:extLst>
            </p:cNvPr>
            <p:cNvSpPr>
              <a:spLocks noChangeArrowheads="1"/>
            </p:cNvSpPr>
            <p:nvPr userDrawn="1"/>
          </p:nvSpPr>
          <p:spPr bwMode="auto">
            <a:xfrm>
              <a:off x="0" y="0"/>
              <a:ext cx="2397980" cy="1852487"/>
            </a:xfrm>
            <a:custGeom>
              <a:avLst/>
              <a:gdLst>
                <a:gd name="connsiteX0" fmla="*/ 0 w 2397980"/>
                <a:gd name="connsiteY0" fmla="*/ 0 h 1852487"/>
                <a:gd name="connsiteX1" fmla="*/ 2397980 w 2397980"/>
                <a:gd name="connsiteY1" fmla="*/ 0 h 1852487"/>
                <a:gd name="connsiteX2" fmla="*/ 2334228 w 2397980"/>
                <a:gd name="connsiteY2" fmla="*/ 15563 h 1852487"/>
                <a:gd name="connsiteX3" fmla="*/ 1948565 w 2397980"/>
                <a:gd name="connsiteY3" fmla="*/ 183387 h 1852487"/>
                <a:gd name="connsiteX4" fmla="*/ 1672003 w 2397980"/>
                <a:gd name="connsiteY4" fmla="*/ 445547 h 1852487"/>
                <a:gd name="connsiteX5" fmla="*/ 1567476 w 2397980"/>
                <a:gd name="connsiteY5" fmla="*/ 626707 h 1852487"/>
                <a:gd name="connsiteX6" fmla="*/ 1443350 w 2397980"/>
                <a:gd name="connsiteY6" fmla="*/ 783481 h 1852487"/>
                <a:gd name="connsiteX7" fmla="*/ 1104942 w 2397980"/>
                <a:gd name="connsiteY7" fmla="*/ 941125 h 1852487"/>
                <a:gd name="connsiteX8" fmla="*/ 714706 w 2397980"/>
                <a:gd name="connsiteY8" fmla="*/ 1002963 h 1852487"/>
                <a:gd name="connsiteX9" fmla="*/ 361926 w 2397980"/>
                <a:gd name="connsiteY9" fmla="*/ 1436268 h 1852487"/>
                <a:gd name="connsiteX10" fmla="*/ 28745 w 2397980"/>
                <a:gd name="connsiteY10" fmla="*/ 1850411 h 1852487"/>
                <a:gd name="connsiteX11" fmla="*/ 9582 w 2397980"/>
                <a:gd name="connsiteY11" fmla="*/ 1841266 h 1852487"/>
                <a:gd name="connsiteX12" fmla="*/ 0 w 2397980"/>
                <a:gd name="connsiteY12" fmla="*/ 1841266 h 1852487"/>
                <a:gd name="connsiteX13" fmla="*/ 0 w 2397980"/>
                <a:gd name="connsiteY13" fmla="*/ 91705 h 185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7980" h="1852487">
                  <a:moveTo>
                    <a:pt x="0" y="0"/>
                  </a:moveTo>
                  <a:lnTo>
                    <a:pt x="2397980" y="0"/>
                  </a:lnTo>
                  <a:lnTo>
                    <a:pt x="2334228" y="15563"/>
                  </a:lnTo>
                  <a:cubicBezTo>
                    <a:pt x="2198451" y="54811"/>
                    <a:pt x="2067465" y="107178"/>
                    <a:pt x="1948565" y="183387"/>
                  </a:cubicBezTo>
                  <a:cubicBezTo>
                    <a:pt x="1838812" y="250016"/>
                    <a:pt x="1743430" y="340596"/>
                    <a:pt x="1672003" y="445547"/>
                  </a:cubicBezTo>
                  <a:cubicBezTo>
                    <a:pt x="1634112" y="502595"/>
                    <a:pt x="1600576" y="564433"/>
                    <a:pt x="1567476" y="626707"/>
                  </a:cubicBezTo>
                  <a:cubicBezTo>
                    <a:pt x="1533940" y="683755"/>
                    <a:pt x="1496049" y="736013"/>
                    <a:pt x="1443350" y="783481"/>
                  </a:cubicBezTo>
                  <a:cubicBezTo>
                    <a:pt x="1347968" y="869271"/>
                    <a:pt x="1233859" y="921964"/>
                    <a:pt x="1104942" y="941125"/>
                  </a:cubicBezTo>
                  <a:cubicBezTo>
                    <a:pt x="976460" y="959851"/>
                    <a:pt x="838397" y="955060"/>
                    <a:pt x="714706" y="1002963"/>
                  </a:cubicBezTo>
                  <a:cubicBezTo>
                    <a:pt x="523944" y="1074382"/>
                    <a:pt x="438144" y="1264688"/>
                    <a:pt x="361926" y="1436268"/>
                  </a:cubicBezTo>
                  <a:cubicBezTo>
                    <a:pt x="285708" y="1598267"/>
                    <a:pt x="204700" y="1779427"/>
                    <a:pt x="28745" y="1850411"/>
                  </a:cubicBezTo>
                  <a:cubicBezTo>
                    <a:pt x="14373" y="1855637"/>
                    <a:pt x="9582" y="1850411"/>
                    <a:pt x="9582" y="1841266"/>
                  </a:cubicBezTo>
                  <a:cubicBezTo>
                    <a:pt x="4791" y="1841266"/>
                    <a:pt x="4791" y="1841266"/>
                    <a:pt x="0" y="1841266"/>
                  </a:cubicBezTo>
                  <a:cubicBezTo>
                    <a:pt x="0" y="1841266"/>
                    <a:pt x="0" y="1841266"/>
                    <a:pt x="0" y="91705"/>
                  </a:cubicBezTo>
                  <a:close/>
                </a:path>
              </a:pathLst>
            </a:custGeom>
            <a:solidFill>
              <a:srgbClr val="405DA6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s-CO"/>
            </a:p>
          </p:txBody>
        </p:sp>
        <p:grpSp>
          <p:nvGrpSpPr>
            <p:cNvPr id="34" name="Grupo 33">
              <a:extLst>
                <a:ext uri="{FF2B5EF4-FFF2-40B4-BE49-F238E27FC236}">
                  <a16:creationId xmlns:a16="http://schemas.microsoft.com/office/drawing/2014/main" xmlns="" id="{7B711B10-91ED-5248-8861-FC6E4E8D7E05}"/>
                </a:ext>
              </a:extLst>
            </p:cNvPr>
            <p:cNvGrpSpPr/>
            <p:nvPr userDrawn="1"/>
          </p:nvGrpSpPr>
          <p:grpSpPr>
            <a:xfrm>
              <a:off x="299260" y="233596"/>
              <a:ext cx="999426" cy="529329"/>
              <a:chOff x="299260" y="233596"/>
              <a:chExt cx="999426" cy="529329"/>
            </a:xfrm>
          </p:grpSpPr>
          <p:sp>
            <p:nvSpPr>
              <p:cNvPr id="35" name="Elipse 34">
                <a:extLst>
                  <a:ext uri="{FF2B5EF4-FFF2-40B4-BE49-F238E27FC236}">
                    <a16:creationId xmlns:a16="http://schemas.microsoft.com/office/drawing/2014/main" xmlns="" id="{5EEF4CDA-7513-F440-97DD-47F3FD1D43BC}"/>
                  </a:ext>
                </a:extLst>
              </p:cNvPr>
              <p:cNvSpPr/>
              <p:nvPr userDrawn="1"/>
            </p:nvSpPr>
            <p:spPr>
              <a:xfrm>
                <a:off x="299260" y="664809"/>
                <a:ext cx="98116" cy="98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6" name="Elipse 35">
                <a:extLst>
                  <a:ext uri="{FF2B5EF4-FFF2-40B4-BE49-F238E27FC236}">
                    <a16:creationId xmlns:a16="http://schemas.microsoft.com/office/drawing/2014/main" xmlns="" id="{6FA04961-5A48-1746-8C11-B6DFB95C4A63}"/>
                  </a:ext>
                </a:extLst>
              </p:cNvPr>
              <p:cNvSpPr/>
              <p:nvPr userDrawn="1"/>
            </p:nvSpPr>
            <p:spPr>
              <a:xfrm>
                <a:off x="984778" y="674937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7" name="Elipse 36">
                <a:extLst>
                  <a:ext uri="{FF2B5EF4-FFF2-40B4-BE49-F238E27FC236}">
                    <a16:creationId xmlns:a16="http://schemas.microsoft.com/office/drawing/2014/main" xmlns="" id="{E45BE179-2C76-144D-BE70-5B04086709EB}"/>
                  </a:ext>
                </a:extLst>
              </p:cNvPr>
              <p:cNvSpPr/>
              <p:nvPr userDrawn="1"/>
            </p:nvSpPr>
            <p:spPr>
              <a:xfrm>
                <a:off x="704186" y="362421"/>
                <a:ext cx="98116" cy="98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8" name="Elipse 37">
                <a:extLst>
                  <a:ext uri="{FF2B5EF4-FFF2-40B4-BE49-F238E27FC236}">
                    <a16:creationId xmlns:a16="http://schemas.microsoft.com/office/drawing/2014/main" xmlns="" id="{8857BF08-ABFB-D94B-8FAE-B939E27C9C7C}"/>
                  </a:ext>
                </a:extLst>
              </p:cNvPr>
              <p:cNvSpPr/>
              <p:nvPr userDrawn="1"/>
            </p:nvSpPr>
            <p:spPr>
              <a:xfrm>
                <a:off x="1237027" y="307075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39" name="Elipse 38">
                <a:extLst>
                  <a:ext uri="{FF2B5EF4-FFF2-40B4-BE49-F238E27FC236}">
                    <a16:creationId xmlns:a16="http://schemas.microsoft.com/office/drawing/2014/main" xmlns="" id="{AD5B9A1C-A663-3C42-AF29-8B2244D7125C}"/>
                  </a:ext>
                </a:extLst>
              </p:cNvPr>
              <p:cNvSpPr/>
              <p:nvPr userDrawn="1"/>
            </p:nvSpPr>
            <p:spPr>
              <a:xfrm>
                <a:off x="355284" y="233596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51" name="Grupo 50">
              <a:extLst>
                <a:ext uri="{FF2B5EF4-FFF2-40B4-BE49-F238E27FC236}">
                  <a16:creationId xmlns:a16="http://schemas.microsoft.com/office/drawing/2014/main" xmlns="" id="{7062DA3D-ED2A-1C46-BDEF-99F263E9E12A}"/>
                </a:ext>
              </a:extLst>
            </p:cNvPr>
            <p:cNvGrpSpPr/>
            <p:nvPr userDrawn="1"/>
          </p:nvGrpSpPr>
          <p:grpSpPr>
            <a:xfrm rot="16043817">
              <a:off x="5868967" y="4917200"/>
              <a:ext cx="861006" cy="1125330"/>
              <a:chOff x="392421" y="5261052"/>
              <a:chExt cx="861006" cy="1125330"/>
            </a:xfrm>
            <a:solidFill>
              <a:srgbClr val="ACBEE5"/>
            </a:solidFill>
          </p:grpSpPr>
          <p:sp>
            <p:nvSpPr>
              <p:cNvPr id="52" name="Elipse 51">
                <a:extLst>
                  <a:ext uri="{FF2B5EF4-FFF2-40B4-BE49-F238E27FC236}">
                    <a16:creationId xmlns:a16="http://schemas.microsoft.com/office/drawing/2014/main" xmlns="" id="{18AEB187-8281-6B4E-86A3-D772AC48468D}"/>
                  </a:ext>
                </a:extLst>
              </p:cNvPr>
              <p:cNvSpPr/>
              <p:nvPr userDrawn="1"/>
            </p:nvSpPr>
            <p:spPr>
              <a:xfrm>
                <a:off x="443746" y="6019489"/>
                <a:ext cx="184944" cy="18494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53" name="Elipse 52">
                <a:extLst>
                  <a:ext uri="{FF2B5EF4-FFF2-40B4-BE49-F238E27FC236}">
                    <a16:creationId xmlns:a16="http://schemas.microsoft.com/office/drawing/2014/main" xmlns="" id="{CCF6919F-F161-364F-9BBA-D01EF0F89288}"/>
                  </a:ext>
                </a:extLst>
              </p:cNvPr>
              <p:cNvSpPr/>
              <p:nvPr userDrawn="1"/>
            </p:nvSpPr>
            <p:spPr>
              <a:xfrm>
                <a:off x="392421" y="5261052"/>
                <a:ext cx="82074" cy="820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4" name="Elipse 53">
                <a:extLst>
                  <a:ext uri="{FF2B5EF4-FFF2-40B4-BE49-F238E27FC236}">
                    <a16:creationId xmlns:a16="http://schemas.microsoft.com/office/drawing/2014/main" xmlns="" id="{B30934B8-DF13-224F-B696-AB951077624E}"/>
                  </a:ext>
                </a:extLst>
              </p:cNvPr>
              <p:cNvSpPr/>
              <p:nvPr userDrawn="1"/>
            </p:nvSpPr>
            <p:spPr>
              <a:xfrm>
                <a:off x="1171353" y="6304308"/>
                <a:ext cx="82074" cy="8207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 dirty="0"/>
              </a:p>
            </p:txBody>
          </p:sp>
          <p:sp>
            <p:nvSpPr>
              <p:cNvPr id="55" name="Elipse 54">
                <a:extLst>
                  <a:ext uri="{FF2B5EF4-FFF2-40B4-BE49-F238E27FC236}">
                    <a16:creationId xmlns:a16="http://schemas.microsoft.com/office/drawing/2014/main" xmlns="" id="{C116317C-9428-4C44-805F-507D664FC6E3}"/>
                  </a:ext>
                </a:extLst>
              </p:cNvPr>
              <p:cNvSpPr/>
              <p:nvPr userDrawn="1"/>
            </p:nvSpPr>
            <p:spPr>
              <a:xfrm>
                <a:off x="800414" y="5749089"/>
                <a:ext cx="115580" cy="115580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FA922A93-767F-0D40-96D9-B90548E4BC2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38200" y="559855"/>
            <a:ext cx="10515600" cy="1325563"/>
          </a:xfrm>
        </p:spPr>
        <p:txBody>
          <a:bodyPr/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es-ES" dirty="0" err="1"/>
              <a:t>Click</a:t>
            </a:r>
            <a:r>
              <a:rPr lang="es-ES" dirty="0"/>
              <a:t> to </a:t>
            </a:r>
            <a:r>
              <a:rPr lang="es-ES" dirty="0" err="1"/>
              <a:t>edit</a:t>
            </a:r>
            <a:r>
              <a:rPr lang="es-ES" dirty="0"/>
              <a:t> </a:t>
            </a:r>
            <a:r>
              <a:rPr lang="es-ES" dirty="0" err="1"/>
              <a:t>text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50661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Marcador de título 6">
            <a:extLst>
              <a:ext uri="{FF2B5EF4-FFF2-40B4-BE49-F238E27FC236}">
                <a16:creationId xmlns:a16="http://schemas.microsoft.com/office/drawing/2014/main" xmlns="" id="{FE7B669B-E6E2-064B-A190-29797717B2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2991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noProof="0" dirty="0"/>
              <a:t>General title style</a:t>
            </a:r>
          </a:p>
        </p:txBody>
      </p:sp>
    </p:spTree>
    <p:extLst>
      <p:ext uri="{BB962C8B-B14F-4D97-AF65-F5344CB8AC3E}">
        <p14:creationId xmlns:p14="http://schemas.microsoft.com/office/powerpoint/2010/main" val="381751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61" r:id="rId8"/>
    <p:sldLayoutId id="2147483657" r:id="rId9"/>
    <p:sldLayoutId id="2147483656" r:id="rId10"/>
    <p:sldLayoutId id="2147483658" r:id="rId11"/>
    <p:sldLayoutId id="2147483659" r:id="rId12"/>
    <p:sldLayoutId id="2147483660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rgbClr val="4767B8"/>
          </a:solidFill>
          <a:latin typeface="Passion" panose="02000506080000020004" pitchFamily="2" charset="77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E77919EE-6829-8443-868B-3615EB926A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6000" dirty="0"/>
              <a:t>Science lab PRESENTATION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134EC438-D47C-C448-9C4D-95D913ED43A8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YOUR PRESENTATION BEGINS HERE</a:t>
            </a:r>
          </a:p>
        </p:txBody>
      </p:sp>
    </p:spTree>
    <p:extLst>
      <p:ext uri="{BB962C8B-B14F-4D97-AF65-F5344CB8AC3E}">
        <p14:creationId xmlns:p14="http://schemas.microsoft.com/office/powerpoint/2010/main" val="315477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Grupo 14">
            <a:extLst>
              <a:ext uri="{FF2B5EF4-FFF2-40B4-BE49-F238E27FC236}">
                <a16:creationId xmlns:a16="http://schemas.microsoft.com/office/drawing/2014/main" xmlns="" id="{330B6569-9353-8E4D-9B25-B4225C95E3E8}"/>
              </a:ext>
            </a:extLst>
          </p:cNvPr>
          <p:cNvGrpSpPr/>
          <p:nvPr/>
        </p:nvGrpSpPr>
        <p:grpSpPr>
          <a:xfrm>
            <a:off x="6471197" y="1034322"/>
            <a:ext cx="5178978" cy="4779900"/>
            <a:chOff x="6259287" y="838740"/>
            <a:chExt cx="5602797" cy="5171063"/>
          </a:xfrm>
        </p:grpSpPr>
        <p:sp>
          <p:nvSpPr>
            <p:cNvPr id="4" name="Rectángulo redondeado 3">
              <a:extLst>
                <a:ext uri="{FF2B5EF4-FFF2-40B4-BE49-F238E27FC236}">
                  <a16:creationId xmlns:a16="http://schemas.microsoft.com/office/drawing/2014/main" xmlns="" id="{31AC202B-E271-9E45-A7F2-A2FCBE51B53C}"/>
                </a:ext>
              </a:extLst>
            </p:cNvPr>
            <p:cNvSpPr/>
            <p:nvPr/>
          </p:nvSpPr>
          <p:spPr>
            <a:xfrm>
              <a:off x="6259287" y="927385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ángulo redondeado 17">
              <a:extLst>
                <a:ext uri="{FF2B5EF4-FFF2-40B4-BE49-F238E27FC236}">
                  <a16:creationId xmlns:a16="http://schemas.microsoft.com/office/drawing/2014/main" xmlns="" id="{0894475A-FDF2-FC4B-963C-E2DF9CC08A07}"/>
                </a:ext>
              </a:extLst>
            </p:cNvPr>
            <p:cNvSpPr/>
            <p:nvPr/>
          </p:nvSpPr>
          <p:spPr>
            <a:xfrm>
              <a:off x="6259287" y="1825621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Rectángulo redondeado 18">
              <a:extLst>
                <a:ext uri="{FF2B5EF4-FFF2-40B4-BE49-F238E27FC236}">
                  <a16:creationId xmlns:a16="http://schemas.microsoft.com/office/drawing/2014/main" xmlns="" id="{96BC5FD2-3E2F-A340-977E-F1B6B0C6DAD9}"/>
                </a:ext>
              </a:extLst>
            </p:cNvPr>
            <p:cNvSpPr/>
            <p:nvPr/>
          </p:nvSpPr>
          <p:spPr>
            <a:xfrm>
              <a:off x="6259287" y="2723857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1" name="Rectángulo redondeado 20">
              <a:extLst>
                <a:ext uri="{FF2B5EF4-FFF2-40B4-BE49-F238E27FC236}">
                  <a16:creationId xmlns:a16="http://schemas.microsoft.com/office/drawing/2014/main" xmlns="" id="{057F7598-D66A-CC45-B6C5-F865B4A9A462}"/>
                </a:ext>
              </a:extLst>
            </p:cNvPr>
            <p:cNvSpPr/>
            <p:nvPr/>
          </p:nvSpPr>
          <p:spPr>
            <a:xfrm>
              <a:off x="6259287" y="3622093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5" name="Rectángulo redondeado 24">
              <a:extLst>
                <a:ext uri="{FF2B5EF4-FFF2-40B4-BE49-F238E27FC236}">
                  <a16:creationId xmlns:a16="http://schemas.microsoft.com/office/drawing/2014/main" xmlns="" id="{0D78540D-FD91-1C4B-B54F-A12554AAF78F}"/>
                </a:ext>
              </a:extLst>
            </p:cNvPr>
            <p:cNvSpPr/>
            <p:nvPr/>
          </p:nvSpPr>
          <p:spPr>
            <a:xfrm>
              <a:off x="6259287" y="4520329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Rectángulo redondeado 25">
              <a:extLst>
                <a:ext uri="{FF2B5EF4-FFF2-40B4-BE49-F238E27FC236}">
                  <a16:creationId xmlns:a16="http://schemas.microsoft.com/office/drawing/2014/main" xmlns="" id="{CED2DBFD-0C9A-324B-A319-B52FB09F1C43}"/>
                </a:ext>
              </a:extLst>
            </p:cNvPr>
            <p:cNvSpPr/>
            <p:nvPr/>
          </p:nvSpPr>
          <p:spPr>
            <a:xfrm>
              <a:off x="6259287" y="5418566"/>
              <a:ext cx="5447120" cy="512048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 w="12700">
              <a:solidFill>
                <a:srgbClr val="405DA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ángulo redondeado 26">
              <a:extLst>
                <a:ext uri="{FF2B5EF4-FFF2-40B4-BE49-F238E27FC236}">
                  <a16:creationId xmlns:a16="http://schemas.microsoft.com/office/drawing/2014/main" xmlns="" id="{8991B0A8-92A6-0C46-9328-51739C97FFAC}"/>
                </a:ext>
              </a:extLst>
            </p:cNvPr>
            <p:cNvSpPr/>
            <p:nvPr/>
          </p:nvSpPr>
          <p:spPr>
            <a:xfrm>
              <a:off x="6343943" y="1024423"/>
              <a:ext cx="4192630" cy="317973"/>
            </a:xfrm>
            <a:prstGeom prst="roundRect">
              <a:avLst>
                <a:gd name="adj" fmla="val 50000"/>
              </a:avLst>
            </a:prstGeom>
            <a:solidFill>
              <a:schemeClr val="tx2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Rectángulo redondeado 27">
              <a:extLst>
                <a:ext uri="{FF2B5EF4-FFF2-40B4-BE49-F238E27FC236}">
                  <a16:creationId xmlns:a16="http://schemas.microsoft.com/office/drawing/2014/main" xmlns="" id="{568EDC4D-5890-7942-BA15-CDDB1D68F404}"/>
                </a:ext>
              </a:extLst>
            </p:cNvPr>
            <p:cNvSpPr/>
            <p:nvPr/>
          </p:nvSpPr>
          <p:spPr>
            <a:xfrm>
              <a:off x="6343942" y="1921890"/>
              <a:ext cx="4523349" cy="317973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Rectángulo redondeado 33">
              <a:extLst>
                <a:ext uri="{FF2B5EF4-FFF2-40B4-BE49-F238E27FC236}">
                  <a16:creationId xmlns:a16="http://schemas.microsoft.com/office/drawing/2014/main" xmlns="" id="{968F3B5D-E4DC-2341-B3DE-17492A50F67A}"/>
                </a:ext>
              </a:extLst>
            </p:cNvPr>
            <p:cNvSpPr/>
            <p:nvPr/>
          </p:nvSpPr>
          <p:spPr>
            <a:xfrm>
              <a:off x="6343943" y="2810890"/>
              <a:ext cx="3336388" cy="317973"/>
            </a:xfrm>
            <a:prstGeom prst="roundRect">
              <a:avLst>
                <a:gd name="adj" fmla="val 50000"/>
              </a:avLst>
            </a:prstGeom>
            <a:solidFill>
              <a:srgbClr val="405DA6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Rectángulo redondeado 34">
              <a:extLst>
                <a:ext uri="{FF2B5EF4-FFF2-40B4-BE49-F238E27FC236}">
                  <a16:creationId xmlns:a16="http://schemas.microsoft.com/office/drawing/2014/main" xmlns="" id="{4FA33225-8B23-B54D-A935-7A44B5E44F49}"/>
                </a:ext>
              </a:extLst>
            </p:cNvPr>
            <p:cNvSpPr/>
            <p:nvPr/>
          </p:nvSpPr>
          <p:spPr>
            <a:xfrm>
              <a:off x="6343943" y="3708357"/>
              <a:ext cx="4192630" cy="317973"/>
            </a:xfrm>
            <a:prstGeom prst="roundRect">
              <a:avLst>
                <a:gd name="adj" fmla="val 50000"/>
              </a:avLst>
            </a:prstGeom>
            <a:solidFill>
              <a:srgbClr val="C5D2EE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6" name="Rectángulo redondeado 35">
              <a:extLst>
                <a:ext uri="{FF2B5EF4-FFF2-40B4-BE49-F238E27FC236}">
                  <a16:creationId xmlns:a16="http://schemas.microsoft.com/office/drawing/2014/main" xmlns="" id="{7E9231ED-5794-504A-9130-12113A0525C6}"/>
                </a:ext>
              </a:extLst>
            </p:cNvPr>
            <p:cNvSpPr/>
            <p:nvPr/>
          </p:nvSpPr>
          <p:spPr>
            <a:xfrm>
              <a:off x="6343943" y="4605823"/>
              <a:ext cx="2641795" cy="317973"/>
            </a:xfrm>
            <a:prstGeom prst="roundRect">
              <a:avLst>
                <a:gd name="adj" fmla="val 50000"/>
              </a:avLst>
            </a:prstGeom>
            <a:solidFill>
              <a:srgbClr val="FF7174"/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Rectángulo redondeado 36">
              <a:extLst>
                <a:ext uri="{FF2B5EF4-FFF2-40B4-BE49-F238E27FC236}">
                  <a16:creationId xmlns:a16="http://schemas.microsoft.com/office/drawing/2014/main" xmlns="" id="{D42ED046-9985-164E-A29A-9C25170724FF}"/>
                </a:ext>
              </a:extLst>
            </p:cNvPr>
            <p:cNvSpPr/>
            <p:nvPr/>
          </p:nvSpPr>
          <p:spPr>
            <a:xfrm>
              <a:off x="6343943" y="5503289"/>
              <a:ext cx="3257257" cy="317973"/>
            </a:xfrm>
            <a:prstGeom prst="round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 w="254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8" name="CuadroTexto 37">
              <a:extLst>
                <a:ext uri="{FF2B5EF4-FFF2-40B4-BE49-F238E27FC236}">
                  <a16:creationId xmlns:a16="http://schemas.microsoft.com/office/drawing/2014/main" xmlns="" id="{BD60FF76-B33C-F648-A11F-5912EA902969}"/>
                </a:ext>
              </a:extLst>
            </p:cNvPr>
            <p:cNvSpPr txBox="1"/>
            <p:nvPr/>
          </p:nvSpPr>
          <p:spPr>
            <a:xfrm>
              <a:off x="10767684" y="838740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80%</a:t>
              </a:r>
            </a:p>
          </p:txBody>
        </p:sp>
        <p:sp>
          <p:nvSpPr>
            <p:cNvPr id="41" name="CuadroTexto 40">
              <a:extLst>
                <a:ext uri="{FF2B5EF4-FFF2-40B4-BE49-F238E27FC236}">
                  <a16:creationId xmlns:a16="http://schemas.microsoft.com/office/drawing/2014/main" xmlns="" id="{16119404-681F-DD4F-9CAC-D02206F16574}"/>
                </a:ext>
              </a:extLst>
            </p:cNvPr>
            <p:cNvSpPr txBox="1"/>
            <p:nvPr/>
          </p:nvSpPr>
          <p:spPr>
            <a:xfrm>
              <a:off x="10767684" y="1756282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90%</a:t>
              </a:r>
            </a:p>
          </p:txBody>
        </p:sp>
        <p:sp>
          <p:nvSpPr>
            <p:cNvPr id="42" name="CuadroTexto 41">
              <a:extLst>
                <a:ext uri="{FF2B5EF4-FFF2-40B4-BE49-F238E27FC236}">
                  <a16:creationId xmlns:a16="http://schemas.microsoft.com/office/drawing/2014/main" xmlns="" id="{01B8A0D6-5FBA-254A-8F6A-BB5C4FA43185}"/>
                </a:ext>
              </a:extLst>
            </p:cNvPr>
            <p:cNvSpPr txBox="1"/>
            <p:nvPr/>
          </p:nvSpPr>
          <p:spPr>
            <a:xfrm>
              <a:off x="10767684" y="2635171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60%</a:t>
              </a:r>
            </a:p>
          </p:txBody>
        </p:sp>
        <p:sp>
          <p:nvSpPr>
            <p:cNvPr id="43" name="CuadroTexto 42">
              <a:extLst>
                <a:ext uri="{FF2B5EF4-FFF2-40B4-BE49-F238E27FC236}">
                  <a16:creationId xmlns:a16="http://schemas.microsoft.com/office/drawing/2014/main" xmlns="" id="{8C86513E-E92D-BE46-B5D2-2F0725A6CAF9}"/>
                </a:ext>
              </a:extLst>
            </p:cNvPr>
            <p:cNvSpPr txBox="1"/>
            <p:nvPr/>
          </p:nvSpPr>
          <p:spPr>
            <a:xfrm>
              <a:off x="10767684" y="3540693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70%</a:t>
              </a:r>
            </a:p>
          </p:txBody>
        </p:sp>
        <p:sp>
          <p:nvSpPr>
            <p:cNvPr id="44" name="CuadroTexto 43">
              <a:extLst>
                <a:ext uri="{FF2B5EF4-FFF2-40B4-BE49-F238E27FC236}">
                  <a16:creationId xmlns:a16="http://schemas.microsoft.com/office/drawing/2014/main" xmlns="" id="{96277C10-1E18-0F42-998E-731D8FE40E1E}"/>
                </a:ext>
              </a:extLst>
            </p:cNvPr>
            <p:cNvSpPr txBox="1"/>
            <p:nvPr/>
          </p:nvSpPr>
          <p:spPr>
            <a:xfrm>
              <a:off x="10767684" y="4446215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55%</a:t>
              </a:r>
            </a:p>
          </p:txBody>
        </p:sp>
        <p:sp>
          <p:nvSpPr>
            <p:cNvPr id="45" name="CuadroTexto 44">
              <a:extLst>
                <a:ext uri="{FF2B5EF4-FFF2-40B4-BE49-F238E27FC236}">
                  <a16:creationId xmlns:a16="http://schemas.microsoft.com/office/drawing/2014/main" xmlns="" id="{7D801BA8-173C-FA46-9011-80244899F219}"/>
                </a:ext>
              </a:extLst>
            </p:cNvPr>
            <p:cNvSpPr txBox="1"/>
            <p:nvPr/>
          </p:nvSpPr>
          <p:spPr>
            <a:xfrm>
              <a:off x="10767684" y="5360615"/>
              <a:ext cx="1094400" cy="649188"/>
            </a:xfrm>
            <a:prstGeom prst="ellipse">
              <a:avLst/>
            </a:prstGeom>
            <a:noFill/>
            <a:ln w="12700">
              <a:noFill/>
            </a:ln>
          </p:spPr>
          <p:txBody>
            <a:bodyPr wrap="square" lIns="0" rIns="0" rtlCol="0" anchor="ctr">
              <a:spAutoFit/>
            </a:bodyPr>
            <a:lstStyle/>
            <a:p>
              <a:pPr algn="ctr"/>
              <a:r>
                <a:rPr lang="en-US" sz="2400" dirty="0">
                  <a:solidFill>
                    <a:schemeClr val="accent1"/>
                  </a:solidFill>
                  <a:latin typeface="Unica One" panose="02000506000000020004" pitchFamily="2" charset="77"/>
                </a:rPr>
                <a:t>62%</a:t>
              </a:r>
            </a:p>
          </p:txBody>
        </p:sp>
      </p:grpSp>
      <p:sp>
        <p:nvSpPr>
          <p:cNvPr id="46" name="Título 2">
            <a:extLst>
              <a:ext uri="{FF2B5EF4-FFF2-40B4-BE49-F238E27FC236}">
                <a16:creationId xmlns:a16="http://schemas.microsoft.com/office/drawing/2014/main" xmlns="" id="{C8EEE2AC-523D-A04A-B51A-112EC5EEA1F2}"/>
              </a:ext>
            </a:extLst>
          </p:cNvPr>
          <p:cNvSpPr txBox="1">
            <a:spLocks/>
          </p:cNvSpPr>
          <p:nvPr/>
        </p:nvSpPr>
        <p:spPr>
          <a:xfrm>
            <a:off x="648880" y="1964453"/>
            <a:ext cx="3931438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 lnSpcReduction="1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5400" kern="1200" cap="all" baseline="0">
                <a:solidFill>
                  <a:schemeClr val="tx2">
                    <a:lumMod val="75000"/>
                  </a:schemeClr>
                </a:solidFill>
                <a:latin typeface="Passion" panose="02000506080000020004" pitchFamily="2" charset="77"/>
                <a:ea typeface="+mj-ea"/>
                <a:cs typeface="+mj-cs"/>
              </a:defRPr>
            </a:lvl1pPr>
          </a:lstStyle>
          <a:p>
            <a:r>
              <a:rPr lang="en-US" dirty="0">
                <a:solidFill>
                  <a:schemeClr val="bg1"/>
                </a:solidFill>
              </a:rPr>
              <a:t>CHART STYLES</a:t>
            </a:r>
          </a:p>
        </p:txBody>
      </p:sp>
      <p:sp>
        <p:nvSpPr>
          <p:cNvPr id="47" name="Marcador de texto 12">
            <a:extLst>
              <a:ext uri="{FF2B5EF4-FFF2-40B4-BE49-F238E27FC236}">
                <a16:creationId xmlns:a16="http://schemas.microsoft.com/office/drawing/2014/main" xmlns="" id="{62583F26-7F16-8A4D-B9EA-99CA5DF9AAB5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8880" y="3382224"/>
            <a:ext cx="3611935" cy="2104176"/>
          </a:xfrm>
        </p:spPr>
        <p:txBody>
          <a:bodyPr/>
          <a:lstStyle/>
          <a:p>
            <a:r>
              <a:rPr lang="es-CO" dirty="0"/>
              <a:t>Lorem ipsum dolor </a:t>
            </a:r>
            <a:br>
              <a:rPr lang="es-CO" dirty="0"/>
            </a:br>
            <a:r>
              <a:rPr lang="es-CO" dirty="0"/>
              <a:t>sit amet, consectetur adipiscing elit. </a:t>
            </a:r>
            <a:br>
              <a:rPr lang="es-CO" dirty="0"/>
            </a:br>
            <a:r>
              <a:rPr lang="es-CO" dirty="0"/>
              <a:t>Donec laoreet </a:t>
            </a:r>
            <a:br>
              <a:rPr lang="es-CO" dirty="0"/>
            </a:br>
            <a:r>
              <a:rPr lang="es-CO" dirty="0"/>
              <a:t>dapibus hendrerit.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2418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8BB9C400-575E-8747-85FA-CB880D4953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columns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xmlns="" id="{BEEF25A2-6D34-1B46-A7A4-166F601E3A3F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Lorem ipsum dolor sit amet, consectetur adipiscing elit. Donec </a:t>
            </a:r>
            <a:br>
              <a:rPr lang="es-CO" dirty="0"/>
            </a:br>
            <a:r>
              <a:rPr lang="es-CO" dirty="0"/>
              <a:t>laoreet dapibus hendrerit. Cras at erat convallis, tincidunt massa ac, ultrices.</a:t>
            </a:r>
            <a:endParaRPr lang="en-US" dirty="0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xmlns="" id="{9DF94E4A-3C4D-E547-A619-C11D3CC48C3E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CO" dirty="0"/>
              <a:t>Lorem ipsum dolor sit amet, consectetur adipiscing elit. Donec </a:t>
            </a:r>
            <a:br>
              <a:rPr lang="es-CO" dirty="0"/>
            </a:br>
            <a:r>
              <a:rPr lang="es-CO" dirty="0"/>
              <a:t>laoreet dapibus hendrerit. Cras at erat convallis, tincidunt massa ac, ultrices.</a:t>
            </a:r>
            <a:endParaRPr lang="en-US" dirty="0"/>
          </a:p>
        </p:txBody>
      </p:sp>
      <p:sp>
        <p:nvSpPr>
          <p:cNvPr id="7" name="Marcador de texto 6">
            <a:extLst>
              <a:ext uri="{FF2B5EF4-FFF2-40B4-BE49-F238E27FC236}">
                <a16:creationId xmlns:a16="http://schemas.microsoft.com/office/drawing/2014/main" xmlns="" id="{FD444A48-6CB8-8445-AEF6-415CAD356519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s-CO" dirty="0"/>
              <a:t>Lorem ipsum dolor sit amet, consectetur adipiscing elit. Donec </a:t>
            </a:r>
            <a:br>
              <a:rPr lang="es-CO" dirty="0"/>
            </a:br>
            <a:r>
              <a:rPr lang="es-CO" dirty="0"/>
              <a:t>laoreet dapibus hendrerit. Cras at erat convallis, tincidunt massa ac, ultrices.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27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6793A377-F2DB-D540-8369-90D31CCBEE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big concepts</a:t>
            </a:r>
          </a:p>
        </p:txBody>
      </p:sp>
      <p:sp>
        <p:nvSpPr>
          <p:cNvPr id="48" name="Rectángulo 47">
            <a:extLst>
              <a:ext uri="{FF2B5EF4-FFF2-40B4-BE49-F238E27FC236}">
                <a16:creationId xmlns:a16="http://schemas.microsoft.com/office/drawing/2014/main" xmlns="" id="{3DE34908-CB79-5448-ABE6-CDCD95FD55EC}"/>
              </a:ext>
            </a:extLst>
          </p:cNvPr>
          <p:cNvSpPr/>
          <p:nvPr/>
        </p:nvSpPr>
        <p:spPr>
          <a:xfrm>
            <a:off x="1415698" y="1865026"/>
            <a:ext cx="9360605" cy="443311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3" name="Grupo 22">
            <a:extLst>
              <a:ext uri="{FF2B5EF4-FFF2-40B4-BE49-F238E27FC236}">
                <a16:creationId xmlns:a16="http://schemas.microsoft.com/office/drawing/2014/main" xmlns="" id="{A14F97E3-A66C-AA4A-9C11-14E382F6A308}"/>
              </a:ext>
            </a:extLst>
          </p:cNvPr>
          <p:cNvGrpSpPr/>
          <p:nvPr/>
        </p:nvGrpSpPr>
        <p:grpSpPr>
          <a:xfrm>
            <a:off x="1976859" y="2266123"/>
            <a:ext cx="1306946" cy="3594783"/>
            <a:chOff x="1601252" y="2327418"/>
            <a:chExt cx="1381696" cy="3800385"/>
          </a:xfrm>
        </p:grpSpPr>
        <p:sp>
          <p:nvSpPr>
            <p:cNvPr id="22" name="Forma libre 21">
              <a:extLst>
                <a:ext uri="{FF2B5EF4-FFF2-40B4-BE49-F238E27FC236}">
                  <a16:creationId xmlns:a16="http://schemas.microsoft.com/office/drawing/2014/main" xmlns="" id="{1A4C1E74-74B8-C74A-9EE8-008FC0F80C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16302" y="2327418"/>
              <a:ext cx="956567" cy="3800385"/>
            </a:xfrm>
            <a:custGeom>
              <a:avLst/>
              <a:gdLst>
                <a:gd name="connsiteX0" fmla="*/ 0 w 956567"/>
                <a:gd name="connsiteY0" fmla="*/ 0 h 3800385"/>
                <a:gd name="connsiteX1" fmla="*/ 956567 w 956567"/>
                <a:gd name="connsiteY1" fmla="*/ 0 h 3800385"/>
                <a:gd name="connsiteX2" fmla="*/ 956567 w 956567"/>
                <a:gd name="connsiteY2" fmla="*/ 447137 h 3800385"/>
                <a:gd name="connsiteX3" fmla="*/ 956567 w 956567"/>
                <a:gd name="connsiteY3" fmla="*/ 3297642 h 3800385"/>
                <a:gd name="connsiteX4" fmla="*/ 478690 w 956567"/>
                <a:gd name="connsiteY4" fmla="*/ 3800385 h 3800385"/>
                <a:gd name="connsiteX5" fmla="*/ 0 w 956567"/>
                <a:gd name="connsiteY5" fmla="*/ 3297642 h 3800385"/>
                <a:gd name="connsiteX6" fmla="*/ 0 w 956567"/>
                <a:gd name="connsiteY6" fmla="*/ 20616 h 38003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56567" h="3800385">
                  <a:moveTo>
                    <a:pt x="0" y="0"/>
                  </a:moveTo>
                  <a:lnTo>
                    <a:pt x="956567" y="0"/>
                  </a:lnTo>
                  <a:lnTo>
                    <a:pt x="956567" y="447137"/>
                  </a:lnTo>
                  <a:cubicBezTo>
                    <a:pt x="956567" y="3297642"/>
                    <a:pt x="956567" y="3297642"/>
                    <a:pt x="956567" y="3297642"/>
                  </a:cubicBezTo>
                  <a:cubicBezTo>
                    <a:pt x="956567" y="3571633"/>
                    <a:pt x="738759" y="3800385"/>
                    <a:pt x="478690" y="3800385"/>
                  </a:cubicBezTo>
                  <a:cubicBezTo>
                    <a:pt x="212525" y="3800385"/>
                    <a:pt x="0" y="3571633"/>
                    <a:pt x="0" y="3297642"/>
                  </a:cubicBezTo>
                  <a:cubicBezTo>
                    <a:pt x="0" y="1135481"/>
                    <a:pt x="0" y="324670"/>
                    <a:pt x="0" y="20616"/>
                  </a:cubicBezTo>
                  <a:close/>
                </a:path>
              </a:pathLst>
            </a:custGeom>
            <a:solidFill>
              <a:srgbClr val="DFE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square" anchor="ctr">
              <a:noAutofit/>
            </a:bodyPr>
            <a:lstStyle/>
            <a:p>
              <a:endParaRPr lang="en-US" dirty="0"/>
            </a:p>
          </p:txBody>
        </p:sp>
        <p:sp>
          <p:nvSpPr>
            <p:cNvPr id="11" name="Freeform 11">
              <a:extLst>
                <a:ext uri="{FF2B5EF4-FFF2-40B4-BE49-F238E27FC236}">
                  <a16:creationId xmlns:a16="http://schemas.microsoft.com/office/drawing/2014/main" xmlns="" id="{6DC73F4C-60C7-864A-9DC3-01752DEF98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926" y="2946461"/>
              <a:ext cx="600349" cy="2991728"/>
            </a:xfrm>
            <a:custGeom>
              <a:avLst/>
              <a:gdLst>
                <a:gd name="T0" fmla="*/ 191097778 w 1479"/>
                <a:gd name="T1" fmla="*/ 0 h 7010"/>
                <a:gd name="T2" fmla="*/ 191097778 w 1479"/>
                <a:gd name="T3" fmla="*/ 0 h 7010"/>
                <a:gd name="T4" fmla="*/ 191097778 w 1479"/>
                <a:gd name="T5" fmla="*/ 813708045 h 7010"/>
                <a:gd name="T6" fmla="*/ 96454122 w 1479"/>
                <a:gd name="T7" fmla="*/ 908744412 h 7010"/>
                <a:gd name="T8" fmla="*/ 0 w 1479"/>
                <a:gd name="T9" fmla="*/ 813708045 h 7010"/>
                <a:gd name="T10" fmla="*/ 0 w 1479"/>
                <a:gd name="T11" fmla="*/ 57695880 h 7010"/>
                <a:gd name="T12" fmla="*/ 54174449 w 1479"/>
                <a:gd name="T13" fmla="*/ 49268327 h 7010"/>
                <a:gd name="T14" fmla="*/ 153861160 w 1479"/>
                <a:gd name="T15" fmla="*/ 16984733 h 7010"/>
                <a:gd name="T16" fmla="*/ 191097778 w 1479"/>
                <a:gd name="T17" fmla="*/ 0 h 701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79" h="7010">
                  <a:moveTo>
                    <a:pt x="1478" y="0"/>
                  </a:moveTo>
                  <a:lnTo>
                    <a:pt x="1478" y="0"/>
                  </a:lnTo>
                  <a:cubicBezTo>
                    <a:pt x="1478" y="6276"/>
                    <a:pt x="1478" y="6276"/>
                    <a:pt x="1478" y="6276"/>
                  </a:cubicBezTo>
                  <a:cubicBezTo>
                    <a:pt x="1478" y="6682"/>
                    <a:pt x="1151" y="7009"/>
                    <a:pt x="746" y="7009"/>
                  </a:cubicBezTo>
                  <a:cubicBezTo>
                    <a:pt x="340" y="7009"/>
                    <a:pt x="0" y="6682"/>
                    <a:pt x="0" y="6276"/>
                  </a:cubicBezTo>
                  <a:cubicBezTo>
                    <a:pt x="0" y="445"/>
                    <a:pt x="0" y="445"/>
                    <a:pt x="0" y="445"/>
                  </a:cubicBezTo>
                  <a:cubicBezTo>
                    <a:pt x="144" y="432"/>
                    <a:pt x="288" y="406"/>
                    <a:pt x="419" y="380"/>
                  </a:cubicBezTo>
                  <a:cubicBezTo>
                    <a:pt x="680" y="314"/>
                    <a:pt x="942" y="223"/>
                    <a:pt x="1190" y="131"/>
                  </a:cubicBezTo>
                  <a:cubicBezTo>
                    <a:pt x="1295" y="92"/>
                    <a:pt x="1386" y="40"/>
                    <a:pt x="1478" y="0"/>
                  </a:cubicBezTo>
                </a:path>
              </a:pathLst>
            </a:custGeom>
            <a:solidFill>
              <a:srgbClr val="4767B8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3" name="Freeform 14">
              <a:extLst>
                <a:ext uri="{FF2B5EF4-FFF2-40B4-BE49-F238E27FC236}">
                  <a16:creationId xmlns:a16="http://schemas.microsoft.com/office/drawing/2014/main" xmlns="" id="{15203B10-4BEC-3049-AD5A-1ED3C8BDA5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046" y="3347239"/>
              <a:ext cx="148744" cy="156173"/>
            </a:xfrm>
            <a:custGeom>
              <a:avLst/>
              <a:gdLst>
                <a:gd name="T0" fmla="*/ 47049774 w 368"/>
                <a:gd name="T1" fmla="*/ 23588808 h 367"/>
                <a:gd name="T2" fmla="*/ 47049774 w 368"/>
                <a:gd name="T3" fmla="*/ 23588808 h 367"/>
                <a:gd name="T4" fmla="*/ 23460617 w 368"/>
                <a:gd name="T5" fmla="*/ 47177616 h 367"/>
                <a:gd name="T6" fmla="*/ 0 w 368"/>
                <a:gd name="T7" fmla="*/ 23588808 h 367"/>
                <a:gd name="T8" fmla="*/ 23460617 w 368"/>
                <a:gd name="T9" fmla="*/ 0 h 367"/>
                <a:gd name="T10" fmla="*/ 47049774 w 368"/>
                <a:gd name="T11" fmla="*/ 23588808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8" h="367">
                  <a:moveTo>
                    <a:pt x="367" y="183"/>
                  </a:moveTo>
                  <a:lnTo>
                    <a:pt x="367" y="183"/>
                  </a:lnTo>
                  <a:cubicBezTo>
                    <a:pt x="367" y="275"/>
                    <a:pt x="288" y="366"/>
                    <a:pt x="183" y="366"/>
                  </a:cubicBezTo>
                  <a:cubicBezTo>
                    <a:pt x="79" y="366"/>
                    <a:pt x="0" y="275"/>
                    <a:pt x="0" y="183"/>
                  </a:cubicBezTo>
                  <a:cubicBezTo>
                    <a:pt x="0" y="79"/>
                    <a:pt x="79" y="0"/>
                    <a:pt x="183" y="0"/>
                  </a:cubicBezTo>
                  <a:cubicBezTo>
                    <a:pt x="288" y="0"/>
                    <a:pt x="367" y="79"/>
                    <a:pt x="367" y="18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4" name="Freeform 15">
              <a:extLst>
                <a:ext uri="{FF2B5EF4-FFF2-40B4-BE49-F238E27FC236}">
                  <a16:creationId xmlns:a16="http://schemas.microsoft.com/office/drawing/2014/main" xmlns="" id="{6670CC84-A71B-774A-9D73-6673F5727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926" y="3426266"/>
              <a:ext cx="600349" cy="2511923"/>
            </a:xfrm>
            <a:custGeom>
              <a:avLst/>
              <a:gdLst>
                <a:gd name="T0" fmla="*/ 118304840 w 1479"/>
                <a:gd name="T1" fmla="*/ 50837223 h 5885"/>
                <a:gd name="T2" fmla="*/ 118304840 w 1479"/>
                <a:gd name="T3" fmla="*/ 50837223 h 5885"/>
                <a:gd name="T4" fmla="*/ 62578820 w 1479"/>
                <a:gd name="T5" fmla="*/ 106862352 h 5885"/>
                <a:gd name="T6" fmla="*/ 1680659 w 1479"/>
                <a:gd name="T7" fmla="*/ 152642033 h 5885"/>
                <a:gd name="T8" fmla="*/ 0 w 1479"/>
                <a:gd name="T9" fmla="*/ 154327760 h 5885"/>
                <a:gd name="T10" fmla="*/ 0 w 1479"/>
                <a:gd name="T11" fmla="*/ 668018981 h 5885"/>
                <a:gd name="T12" fmla="*/ 96454122 w 1479"/>
                <a:gd name="T13" fmla="*/ 763079803 h 5885"/>
                <a:gd name="T14" fmla="*/ 191097778 w 1479"/>
                <a:gd name="T15" fmla="*/ 668018981 h 5885"/>
                <a:gd name="T16" fmla="*/ 191097778 w 1479"/>
                <a:gd name="T17" fmla="*/ 0 h 5885"/>
                <a:gd name="T18" fmla="*/ 118304840 w 1479"/>
                <a:gd name="T19" fmla="*/ 50837223 h 588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479" h="5885">
                  <a:moveTo>
                    <a:pt x="915" y="392"/>
                  </a:moveTo>
                  <a:lnTo>
                    <a:pt x="915" y="392"/>
                  </a:lnTo>
                  <a:cubicBezTo>
                    <a:pt x="759" y="536"/>
                    <a:pt x="628" y="680"/>
                    <a:pt x="484" y="824"/>
                  </a:cubicBezTo>
                  <a:cubicBezTo>
                    <a:pt x="340" y="955"/>
                    <a:pt x="183" y="1086"/>
                    <a:pt x="13" y="1177"/>
                  </a:cubicBezTo>
                  <a:cubicBezTo>
                    <a:pt x="13" y="1190"/>
                    <a:pt x="13" y="1190"/>
                    <a:pt x="0" y="1190"/>
                  </a:cubicBezTo>
                  <a:cubicBezTo>
                    <a:pt x="0" y="5151"/>
                    <a:pt x="0" y="5151"/>
                    <a:pt x="0" y="5151"/>
                  </a:cubicBezTo>
                  <a:cubicBezTo>
                    <a:pt x="0" y="5557"/>
                    <a:pt x="340" y="5884"/>
                    <a:pt x="746" y="5884"/>
                  </a:cubicBezTo>
                  <a:cubicBezTo>
                    <a:pt x="1151" y="5884"/>
                    <a:pt x="1478" y="5557"/>
                    <a:pt x="1478" y="5151"/>
                  </a:cubicBezTo>
                  <a:cubicBezTo>
                    <a:pt x="1478" y="0"/>
                    <a:pt x="1478" y="0"/>
                    <a:pt x="1478" y="0"/>
                  </a:cubicBezTo>
                  <a:cubicBezTo>
                    <a:pt x="1269" y="92"/>
                    <a:pt x="1085" y="235"/>
                    <a:pt x="915" y="392"/>
                  </a:cubicBezTo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5" name="Freeform 16">
              <a:extLst>
                <a:ext uri="{FF2B5EF4-FFF2-40B4-BE49-F238E27FC236}">
                  <a16:creationId xmlns:a16="http://schemas.microsoft.com/office/drawing/2014/main" xmlns="" id="{F6665536-47AB-9B4C-8884-C18FE31E18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1926" y="4340719"/>
              <a:ext cx="600349" cy="1595588"/>
            </a:xfrm>
            <a:custGeom>
              <a:avLst/>
              <a:gdLst>
                <a:gd name="T0" fmla="*/ 115072611 w 1479"/>
                <a:gd name="T1" fmla="*/ 10105859 h 3740"/>
                <a:gd name="T2" fmla="*/ 115072611 w 1479"/>
                <a:gd name="T3" fmla="*/ 10105859 h 3740"/>
                <a:gd name="T4" fmla="*/ 23660824 w 1479"/>
                <a:gd name="T5" fmla="*/ 3368740 h 3740"/>
                <a:gd name="T6" fmla="*/ 0 w 1479"/>
                <a:gd name="T7" fmla="*/ 6737119 h 3740"/>
                <a:gd name="T8" fmla="*/ 0 w 1479"/>
                <a:gd name="T9" fmla="*/ 389461779 h 3740"/>
                <a:gd name="T10" fmla="*/ 96454122 w 1479"/>
                <a:gd name="T11" fmla="*/ 484430430 h 3740"/>
                <a:gd name="T12" fmla="*/ 191097778 w 1479"/>
                <a:gd name="T13" fmla="*/ 389461779 h 3740"/>
                <a:gd name="T14" fmla="*/ 191097778 w 1479"/>
                <a:gd name="T15" fmla="*/ 33685955 h 3740"/>
                <a:gd name="T16" fmla="*/ 115072611 w 1479"/>
                <a:gd name="T17" fmla="*/ 10105859 h 3740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479" h="3740">
                  <a:moveTo>
                    <a:pt x="890" y="78"/>
                  </a:moveTo>
                  <a:lnTo>
                    <a:pt x="890" y="78"/>
                  </a:lnTo>
                  <a:cubicBezTo>
                    <a:pt x="654" y="26"/>
                    <a:pt x="419" y="0"/>
                    <a:pt x="183" y="26"/>
                  </a:cubicBezTo>
                  <a:cubicBezTo>
                    <a:pt x="118" y="39"/>
                    <a:pt x="66" y="39"/>
                    <a:pt x="0" y="52"/>
                  </a:cubicBezTo>
                  <a:cubicBezTo>
                    <a:pt x="0" y="3006"/>
                    <a:pt x="0" y="3006"/>
                    <a:pt x="0" y="3006"/>
                  </a:cubicBezTo>
                  <a:cubicBezTo>
                    <a:pt x="0" y="3412"/>
                    <a:pt x="340" y="3739"/>
                    <a:pt x="746" y="3739"/>
                  </a:cubicBezTo>
                  <a:cubicBezTo>
                    <a:pt x="1151" y="3739"/>
                    <a:pt x="1478" y="3412"/>
                    <a:pt x="1478" y="3006"/>
                  </a:cubicBezTo>
                  <a:cubicBezTo>
                    <a:pt x="1478" y="260"/>
                    <a:pt x="1478" y="260"/>
                    <a:pt x="1478" y="260"/>
                  </a:cubicBezTo>
                  <a:cubicBezTo>
                    <a:pt x="1282" y="209"/>
                    <a:pt x="1085" y="130"/>
                    <a:pt x="890" y="78"/>
                  </a:cubicBezTo>
                </a:path>
              </a:pathLst>
            </a:custGeom>
            <a:solidFill>
              <a:srgbClr val="FF717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 dirty="0"/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xmlns="" id="{951AAE53-2BD4-D54D-A837-F9C17F0422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46046" y="4028375"/>
              <a:ext cx="75268" cy="77146"/>
            </a:xfrm>
            <a:custGeom>
              <a:avLst/>
              <a:gdLst>
                <a:gd name="T0" fmla="*/ 24029453 w 184"/>
                <a:gd name="T1" fmla="*/ 11511684 h 183"/>
                <a:gd name="T2" fmla="*/ 24029453 w 184"/>
                <a:gd name="T3" fmla="*/ 11511684 h 183"/>
                <a:gd name="T4" fmla="*/ 12080495 w 184"/>
                <a:gd name="T5" fmla="*/ 23023368 h 183"/>
                <a:gd name="T6" fmla="*/ 0 w 184"/>
                <a:gd name="T7" fmla="*/ 11511684 h 183"/>
                <a:gd name="T8" fmla="*/ 12080495 w 184"/>
                <a:gd name="T9" fmla="*/ 0 h 183"/>
                <a:gd name="T10" fmla="*/ 24029453 w 184"/>
                <a:gd name="T11" fmla="*/ 11511684 h 183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184" h="183">
                  <a:moveTo>
                    <a:pt x="183" y="91"/>
                  </a:moveTo>
                  <a:lnTo>
                    <a:pt x="183" y="91"/>
                  </a:lnTo>
                  <a:cubicBezTo>
                    <a:pt x="183" y="144"/>
                    <a:pt x="144" y="182"/>
                    <a:pt x="92" y="182"/>
                  </a:cubicBezTo>
                  <a:cubicBezTo>
                    <a:pt x="40" y="182"/>
                    <a:pt x="0" y="144"/>
                    <a:pt x="0" y="91"/>
                  </a:cubicBezTo>
                  <a:cubicBezTo>
                    <a:pt x="0" y="39"/>
                    <a:pt x="40" y="0"/>
                    <a:pt x="92" y="0"/>
                  </a:cubicBezTo>
                  <a:cubicBezTo>
                    <a:pt x="144" y="0"/>
                    <a:pt x="183" y="39"/>
                    <a:pt x="183" y="9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7" name="Freeform 18">
              <a:extLst>
                <a:ext uri="{FF2B5EF4-FFF2-40B4-BE49-F238E27FC236}">
                  <a16:creationId xmlns:a16="http://schemas.microsoft.com/office/drawing/2014/main" xmlns="" id="{02C6A67D-3D01-D441-81D2-C1EE20B21B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32422" y="4681287"/>
              <a:ext cx="148744" cy="156171"/>
            </a:xfrm>
            <a:custGeom>
              <a:avLst/>
              <a:gdLst>
                <a:gd name="T0" fmla="*/ 47177616 w 367"/>
                <a:gd name="T1" fmla="*/ 23588620 h 368"/>
                <a:gd name="T2" fmla="*/ 47177616 w 367"/>
                <a:gd name="T3" fmla="*/ 23588620 h 368"/>
                <a:gd name="T4" fmla="*/ 23588808 w 367"/>
                <a:gd name="T5" fmla="*/ 47049059 h 368"/>
                <a:gd name="T6" fmla="*/ 0 w 367"/>
                <a:gd name="T7" fmla="*/ 23588620 h 368"/>
                <a:gd name="T8" fmla="*/ 23588808 w 367"/>
                <a:gd name="T9" fmla="*/ 0 h 368"/>
                <a:gd name="T10" fmla="*/ 47177616 w 367"/>
                <a:gd name="T11" fmla="*/ 23588620 h 36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7" h="368">
                  <a:moveTo>
                    <a:pt x="366" y="184"/>
                  </a:moveTo>
                  <a:lnTo>
                    <a:pt x="366" y="184"/>
                  </a:lnTo>
                  <a:cubicBezTo>
                    <a:pt x="366" y="275"/>
                    <a:pt x="288" y="367"/>
                    <a:pt x="183" y="367"/>
                  </a:cubicBezTo>
                  <a:cubicBezTo>
                    <a:pt x="78" y="367"/>
                    <a:pt x="0" y="275"/>
                    <a:pt x="0" y="184"/>
                  </a:cubicBezTo>
                  <a:cubicBezTo>
                    <a:pt x="0" y="79"/>
                    <a:pt x="78" y="0"/>
                    <a:pt x="183" y="0"/>
                  </a:cubicBezTo>
                  <a:cubicBezTo>
                    <a:pt x="288" y="0"/>
                    <a:pt x="366" y="79"/>
                    <a:pt x="366" y="184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8" name="Freeform 19">
              <a:extLst>
                <a:ext uri="{FF2B5EF4-FFF2-40B4-BE49-F238E27FC236}">
                  <a16:creationId xmlns:a16="http://schemas.microsoft.com/office/drawing/2014/main" xmlns="" id="{9902D52F-C94E-1D4F-A75C-4F1628B852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83680" y="5232592"/>
              <a:ext cx="148742" cy="156173"/>
            </a:xfrm>
            <a:custGeom>
              <a:avLst/>
              <a:gdLst>
                <a:gd name="T0" fmla="*/ 47176899 w 367"/>
                <a:gd name="T1" fmla="*/ 23588808 h 367"/>
                <a:gd name="T2" fmla="*/ 47176899 w 367"/>
                <a:gd name="T3" fmla="*/ 23588808 h 367"/>
                <a:gd name="T4" fmla="*/ 23588270 w 367"/>
                <a:gd name="T5" fmla="*/ 47177616 h 367"/>
                <a:gd name="T6" fmla="*/ 0 w 367"/>
                <a:gd name="T7" fmla="*/ 23588808 h 367"/>
                <a:gd name="T8" fmla="*/ 23588270 w 367"/>
                <a:gd name="T9" fmla="*/ 0 h 367"/>
                <a:gd name="T10" fmla="*/ 47176899 w 367"/>
                <a:gd name="T11" fmla="*/ 23588808 h 36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7" h="367">
                  <a:moveTo>
                    <a:pt x="366" y="183"/>
                  </a:moveTo>
                  <a:lnTo>
                    <a:pt x="366" y="183"/>
                  </a:lnTo>
                  <a:cubicBezTo>
                    <a:pt x="366" y="288"/>
                    <a:pt x="275" y="366"/>
                    <a:pt x="183" y="366"/>
                  </a:cubicBezTo>
                  <a:cubicBezTo>
                    <a:pt x="78" y="366"/>
                    <a:pt x="0" y="288"/>
                    <a:pt x="0" y="183"/>
                  </a:cubicBezTo>
                  <a:cubicBezTo>
                    <a:pt x="0" y="92"/>
                    <a:pt x="78" y="0"/>
                    <a:pt x="183" y="0"/>
                  </a:cubicBezTo>
                  <a:cubicBezTo>
                    <a:pt x="275" y="0"/>
                    <a:pt x="366" y="92"/>
                    <a:pt x="366" y="18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19" name="Freeform 20">
              <a:extLst>
                <a:ext uri="{FF2B5EF4-FFF2-40B4-BE49-F238E27FC236}">
                  <a16:creationId xmlns:a16="http://schemas.microsoft.com/office/drawing/2014/main" xmlns="" id="{C96B5472-FD42-404D-A784-1CE23ABF2E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5898" y="3804466"/>
              <a:ext cx="121862" cy="127948"/>
            </a:xfrm>
            <a:custGeom>
              <a:avLst/>
              <a:gdLst>
                <a:gd name="T0" fmla="*/ 38459153 w 302"/>
                <a:gd name="T1" fmla="*/ 20060113 h 302"/>
                <a:gd name="T2" fmla="*/ 38459153 w 302"/>
                <a:gd name="T3" fmla="*/ 20060113 h 302"/>
                <a:gd name="T4" fmla="*/ 20060113 w 302"/>
                <a:gd name="T5" fmla="*/ 38459153 h 302"/>
                <a:gd name="T6" fmla="*/ 0 w 302"/>
                <a:gd name="T7" fmla="*/ 20060113 h 302"/>
                <a:gd name="T8" fmla="*/ 20060113 w 302"/>
                <a:gd name="T9" fmla="*/ 0 h 302"/>
                <a:gd name="T10" fmla="*/ 38459153 w 302"/>
                <a:gd name="T11" fmla="*/ 20060113 h 3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2" h="302">
                  <a:moveTo>
                    <a:pt x="301" y="157"/>
                  </a:moveTo>
                  <a:lnTo>
                    <a:pt x="301" y="157"/>
                  </a:lnTo>
                  <a:cubicBezTo>
                    <a:pt x="301" y="236"/>
                    <a:pt x="236" y="301"/>
                    <a:pt x="157" y="301"/>
                  </a:cubicBezTo>
                  <a:cubicBezTo>
                    <a:pt x="65" y="301"/>
                    <a:pt x="0" y="236"/>
                    <a:pt x="0" y="157"/>
                  </a:cubicBezTo>
                  <a:cubicBezTo>
                    <a:pt x="0" y="66"/>
                    <a:pt x="65" y="0"/>
                    <a:pt x="157" y="0"/>
                  </a:cubicBezTo>
                  <a:cubicBezTo>
                    <a:pt x="236" y="0"/>
                    <a:pt x="301" y="66"/>
                    <a:pt x="301" y="15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" name="Freeform 13">
              <a:extLst>
                <a:ext uri="{FF2B5EF4-FFF2-40B4-BE49-F238E27FC236}">
                  <a16:creationId xmlns:a16="http://schemas.microsoft.com/office/drawing/2014/main" xmlns="" id="{D56B22E5-01E9-5E4C-9E3B-CED68A578A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601252" y="2327418"/>
              <a:ext cx="1381696" cy="278475"/>
            </a:xfrm>
            <a:custGeom>
              <a:avLst/>
              <a:gdLst>
                <a:gd name="T0" fmla="*/ 396447806 w 3401"/>
                <a:gd name="T1" fmla="*/ 84276996 h 654"/>
                <a:gd name="T2" fmla="*/ 396447806 w 3401"/>
                <a:gd name="T3" fmla="*/ 84276996 h 654"/>
                <a:gd name="T4" fmla="*/ 42351748 w 3401"/>
                <a:gd name="T5" fmla="*/ 84276996 h 654"/>
                <a:gd name="T6" fmla="*/ 0 w 3401"/>
                <a:gd name="T7" fmla="*/ 42202984 h 654"/>
                <a:gd name="T8" fmla="*/ 0 w 3401"/>
                <a:gd name="T9" fmla="*/ 42202984 h 654"/>
                <a:gd name="T10" fmla="*/ 42351748 w 3401"/>
                <a:gd name="T11" fmla="*/ 0 h 654"/>
                <a:gd name="T12" fmla="*/ 396447806 w 3401"/>
                <a:gd name="T13" fmla="*/ 0 h 654"/>
                <a:gd name="T14" fmla="*/ 440353529 w 3401"/>
                <a:gd name="T15" fmla="*/ 42202984 h 654"/>
                <a:gd name="T16" fmla="*/ 440353529 w 3401"/>
                <a:gd name="T17" fmla="*/ 42202984 h 654"/>
                <a:gd name="T18" fmla="*/ 396447806 w 3401"/>
                <a:gd name="T19" fmla="*/ 84276996 h 6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01" h="654">
                  <a:moveTo>
                    <a:pt x="3061" y="653"/>
                  </a:moveTo>
                  <a:lnTo>
                    <a:pt x="3061" y="653"/>
                  </a:lnTo>
                  <a:cubicBezTo>
                    <a:pt x="327" y="653"/>
                    <a:pt x="327" y="653"/>
                    <a:pt x="327" y="653"/>
                  </a:cubicBezTo>
                  <a:cubicBezTo>
                    <a:pt x="144" y="653"/>
                    <a:pt x="0" y="510"/>
                    <a:pt x="0" y="327"/>
                  </a:cubicBezTo>
                  <a:cubicBezTo>
                    <a:pt x="0" y="143"/>
                    <a:pt x="144" y="0"/>
                    <a:pt x="327" y="0"/>
                  </a:cubicBezTo>
                  <a:cubicBezTo>
                    <a:pt x="3061" y="0"/>
                    <a:pt x="3061" y="0"/>
                    <a:pt x="3061" y="0"/>
                  </a:cubicBezTo>
                  <a:cubicBezTo>
                    <a:pt x="3244" y="0"/>
                    <a:pt x="3400" y="143"/>
                    <a:pt x="3400" y="327"/>
                  </a:cubicBezTo>
                  <a:cubicBezTo>
                    <a:pt x="3400" y="510"/>
                    <a:pt x="3244" y="653"/>
                    <a:pt x="3061" y="653"/>
                  </a:cubicBezTo>
                </a:path>
              </a:pathLst>
            </a:custGeom>
            <a:solidFill>
              <a:srgbClr val="DFE9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cxnSp>
        <p:nvCxnSpPr>
          <p:cNvPr id="25" name="Conector recto 24">
            <a:extLst>
              <a:ext uri="{FF2B5EF4-FFF2-40B4-BE49-F238E27FC236}">
                <a16:creationId xmlns:a16="http://schemas.microsoft.com/office/drawing/2014/main" xmlns="" id="{03F0152F-3E5D-624F-A9D8-72E39E7049DE}"/>
              </a:ext>
            </a:extLst>
          </p:cNvPr>
          <p:cNvCxnSpPr>
            <a:cxnSpLocks/>
          </p:cNvCxnSpPr>
          <p:nvPr/>
        </p:nvCxnSpPr>
        <p:spPr>
          <a:xfrm rot="10800000" flipV="1">
            <a:off x="2953262" y="2698588"/>
            <a:ext cx="1379088" cy="488973"/>
          </a:xfrm>
          <a:prstGeom prst="bentConnector3">
            <a:avLst>
              <a:gd name="adj1" fmla="val 50000"/>
            </a:avLst>
          </a:prstGeom>
          <a:ln w="25400">
            <a:solidFill>
              <a:schemeClr val="tx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ector recto 24">
            <a:extLst>
              <a:ext uri="{FF2B5EF4-FFF2-40B4-BE49-F238E27FC236}">
                <a16:creationId xmlns:a16="http://schemas.microsoft.com/office/drawing/2014/main" xmlns="" id="{529EED5A-F102-9940-B8CA-3DCC78AA7033}"/>
              </a:ext>
            </a:extLst>
          </p:cNvPr>
          <p:cNvCxnSpPr>
            <a:cxnSpLocks/>
          </p:cNvCxnSpPr>
          <p:nvPr/>
        </p:nvCxnSpPr>
        <p:spPr>
          <a:xfrm rot="10800000">
            <a:off x="2953262" y="4063515"/>
            <a:ext cx="1379088" cy="1"/>
          </a:xfrm>
          <a:prstGeom prst="bentConnector3">
            <a:avLst>
              <a:gd name="adj1" fmla="val 50000"/>
            </a:avLst>
          </a:prstGeom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ector recto 24">
            <a:extLst>
              <a:ext uri="{FF2B5EF4-FFF2-40B4-BE49-F238E27FC236}">
                <a16:creationId xmlns:a16="http://schemas.microsoft.com/office/drawing/2014/main" xmlns="" id="{69EC62A9-A402-D240-9155-0B56419E3860}"/>
              </a:ext>
            </a:extLst>
          </p:cNvPr>
          <p:cNvCxnSpPr>
            <a:cxnSpLocks/>
          </p:cNvCxnSpPr>
          <p:nvPr/>
        </p:nvCxnSpPr>
        <p:spPr>
          <a:xfrm rot="10800000">
            <a:off x="2948909" y="4787141"/>
            <a:ext cx="1383442" cy="641300"/>
          </a:xfrm>
          <a:prstGeom prst="bentConnector3">
            <a:avLst>
              <a:gd name="adj1" fmla="val 50000"/>
            </a:avLst>
          </a:prstGeom>
          <a:ln w="25400">
            <a:solidFill>
              <a:srgbClr val="FF717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Rombo 48">
            <a:extLst>
              <a:ext uri="{FF2B5EF4-FFF2-40B4-BE49-F238E27FC236}">
                <a16:creationId xmlns:a16="http://schemas.microsoft.com/office/drawing/2014/main" xmlns="" id="{C94FFBEE-4B6C-0F49-9609-6ABBDA77FC1A}"/>
              </a:ext>
            </a:extLst>
          </p:cNvPr>
          <p:cNvSpPr/>
          <p:nvPr/>
        </p:nvSpPr>
        <p:spPr>
          <a:xfrm flipH="1">
            <a:off x="2848889" y="4718756"/>
            <a:ext cx="130755" cy="136770"/>
          </a:xfrm>
          <a:prstGeom prst="diamond">
            <a:avLst/>
          </a:prstGeom>
          <a:solidFill>
            <a:srgbClr val="FF717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Rombo 49">
            <a:extLst>
              <a:ext uri="{FF2B5EF4-FFF2-40B4-BE49-F238E27FC236}">
                <a16:creationId xmlns:a16="http://schemas.microsoft.com/office/drawing/2014/main" xmlns="" id="{3B18EAD8-813E-2541-B872-CBCC318C2A2C}"/>
              </a:ext>
            </a:extLst>
          </p:cNvPr>
          <p:cNvSpPr/>
          <p:nvPr/>
        </p:nvSpPr>
        <p:spPr>
          <a:xfrm flipH="1">
            <a:off x="2853243" y="3995129"/>
            <a:ext cx="130755" cy="136770"/>
          </a:xfrm>
          <a:prstGeom prst="diamond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1" name="Rombo 50">
            <a:extLst>
              <a:ext uri="{FF2B5EF4-FFF2-40B4-BE49-F238E27FC236}">
                <a16:creationId xmlns:a16="http://schemas.microsoft.com/office/drawing/2014/main" xmlns="" id="{D9E26A81-1ADD-4F44-A441-1C26B2BBD28D}"/>
              </a:ext>
            </a:extLst>
          </p:cNvPr>
          <p:cNvSpPr/>
          <p:nvPr/>
        </p:nvSpPr>
        <p:spPr>
          <a:xfrm flipH="1">
            <a:off x="2853243" y="3119177"/>
            <a:ext cx="130755" cy="136770"/>
          </a:xfrm>
          <a:prstGeom prst="diamond">
            <a:avLst/>
          </a:prstGeom>
          <a:solidFill>
            <a:srgbClr val="4767B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3" name="Elipse 52">
            <a:extLst>
              <a:ext uri="{FF2B5EF4-FFF2-40B4-BE49-F238E27FC236}">
                <a16:creationId xmlns:a16="http://schemas.microsoft.com/office/drawing/2014/main" xmlns="" id="{70153124-6F09-6E4B-987D-AFBBF0BA60BC}"/>
              </a:ext>
            </a:extLst>
          </p:cNvPr>
          <p:cNvSpPr/>
          <p:nvPr/>
        </p:nvSpPr>
        <p:spPr>
          <a:xfrm>
            <a:off x="4333259" y="2266123"/>
            <a:ext cx="864931" cy="864931"/>
          </a:xfrm>
          <a:prstGeom prst="ellipse">
            <a:avLst/>
          </a:prstGeom>
          <a:solidFill>
            <a:srgbClr val="405DA6"/>
          </a:solidFill>
          <a:ln w="25400">
            <a:solidFill>
              <a:srgbClr val="405DA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Passion" panose="02000506080000020004" pitchFamily="2" charset="77"/>
              </a:rPr>
              <a:t>1</a:t>
            </a:r>
          </a:p>
        </p:txBody>
      </p:sp>
      <p:sp>
        <p:nvSpPr>
          <p:cNvPr id="54" name="Elipse 53">
            <a:extLst>
              <a:ext uri="{FF2B5EF4-FFF2-40B4-BE49-F238E27FC236}">
                <a16:creationId xmlns:a16="http://schemas.microsoft.com/office/drawing/2014/main" xmlns="" id="{1D11341C-98BC-C94C-86D1-3D3D08A46EFC}"/>
              </a:ext>
            </a:extLst>
          </p:cNvPr>
          <p:cNvSpPr/>
          <p:nvPr/>
        </p:nvSpPr>
        <p:spPr>
          <a:xfrm>
            <a:off x="4333259" y="3631050"/>
            <a:ext cx="864931" cy="864931"/>
          </a:xfrm>
          <a:prstGeom prst="ellipse">
            <a:avLst/>
          </a:prstGeom>
          <a:solidFill>
            <a:schemeClr val="accent4">
              <a:lumMod val="60000"/>
              <a:lumOff val="40000"/>
            </a:schemeClr>
          </a:solidFill>
          <a:ln w="254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Passion" panose="02000506080000020004" pitchFamily="2" charset="77"/>
              </a:rPr>
              <a:t>2</a:t>
            </a:r>
          </a:p>
        </p:txBody>
      </p:sp>
      <p:sp>
        <p:nvSpPr>
          <p:cNvPr id="55" name="Elipse 54">
            <a:extLst>
              <a:ext uri="{FF2B5EF4-FFF2-40B4-BE49-F238E27FC236}">
                <a16:creationId xmlns:a16="http://schemas.microsoft.com/office/drawing/2014/main" xmlns="" id="{2FAE4412-BA68-0148-B3D7-2D308D14D75D}"/>
              </a:ext>
            </a:extLst>
          </p:cNvPr>
          <p:cNvSpPr/>
          <p:nvPr/>
        </p:nvSpPr>
        <p:spPr>
          <a:xfrm>
            <a:off x="4333259" y="4995975"/>
            <a:ext cx="864931" cy="864931"/>
          </a:xfrm>
          <a:prstGeom prst="ellipse">
            <a:avLst/>
          </a:prstGeom>
          <a:solidFill>
            <a:srgbClr val="FF7174"/>
          </a:solidFill>
          <a:ln w="25400">
            <a:solidFill>
              <a:srgbClr val="FF717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Passion" panose="02000506080000020004" pitchFamily="2" charset="77"/>
              </a:rPr>
              <a:t>3</a:t>
            </a:r>
          </a:p>
        </p:txBody>
      </p:sp>
      <p:sp>
        <p:nvSpPr>
          <p:cNvPr id="57" name="Rectángulo 56">
            <a:extLst>
              <a:ext uri="{FF2B5EF4-FFF2-40B4-BE49-F238E27FC236}">
                <a16:creationId xmlns:a16="http://schemas.microsoft.com/office/drawing/2014/main" xmlns="" id="{5391BBA6-7E2A-1149-858F-2BBDBE0BCAE6}"/>
              </a:ext>
            </a:extLst>
          </p:cNvPr>
          <p:cNvSpPr/>
          <p:nvPr/>
        </p:nvSpPr>
        <p:spPr>
          <a:xfrm>
            <a:off x="1415698" y="6289222"/>
            <a:ext cx="9360605" cy="199829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arcador de texto 7">
            <a:extLst>
              <a:ext uri="{FF2B5EF4-FFF2-40B4-BE49-F238E27FC236}">
                <a16:creationId xmlns:a16="http://schemas.microsoft.com/office/drawing/2014/main" xmlns="" id="{3F41750E-A9E6-EA42-AA66-7345E978B874}"/>
              </a:ext>
            </a:extLst>
          </p:cNvPr>
          <p:cNvSpPr txBox="1">
            <a:spLocks/>
          </p:cNvSpPr>
          <p:nvPr/>
        </p:nvSpPr>
        <p:spPr>
          <a:xfrm>
            <a:off x="5495107" y="2312490"/>
            <a:ext cx="4304794" cy="77219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5974BE"/>
                </a:solidFill>
                <a:latin typeface="Unica One" panose="02000506000000020004" pitchFamily="2" charset="77"/>
              </a:rPr>
              <a:t>First concept explanation</a:t>
            </a:r>
          </a:p>
        </p:txBody>
      </p:sp>
      <p:sp>
        <p:nvSpPr>
          <p:cNvPr id="59" name="Marcador de texto 7">
            <a:extLst>
              <a:ext uri="{FF2B5EF4-FFF2-40B4-BE49-F238E27FC236}">
                <a16:creationId xmlns:a16="http://schemas.microsoft.com/office/drawing/2014/main" xmlns="" id="{F261A690-3B2A-EC46-B009-310FD493E4F9}"/>
              </a:ext>
            </a:extLst>
          </p:cNvPr>
          <p:cNvSpPr txBox="1">
            <a:spLocks/>
          </p:cNvSpPr>
          <p:nvPr/>
        </p:nvSpPr>
        <p:spPr>
          <a:xfrm>
            <a:off x="5495107" y="3677417"/>
            <a:ext cx="4640674" cy="77219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5974BE"/>
                </a:solidFill>
                <a:latin typeface="Unica One" panose="02000506000000020004" pitchFamily="2" charset="77"/>
              </a:rPr>
              <a:t>second concept explanation</a:t>
            </a:r>
          </a:p>
        </p:txBody>
      </p:sp>
      <p:sp>
        <p:nvSpPr>
          <p:cNvPr id="60" name="Marcador de texto 7">
            <a:extLst>
              <a:ext uri="{FF2B5EF4-FFF2-40B4-BE49-F238E27FC236}">
                <a16:creationId xmlns:a16="http://schemas.microsoft.com/office/drawing/2014/main" xmlns="" id="{6527BAAA-7D2C-F542-8160-A311A1ABF47F}"/>
              </a:ext>
            </a:extLst>
          </p:cNvPr>
          <p:cNvSpPr txBox="1">
            <a:spLocks/>
          </p:cNvSpPr>
          <p:nvPr/>
        </p:nvSpPr>
        <p:spPr>
          <a:xfrm>
            <a:off x="5495107" y="5042342"/>
            <a:ext cx="4304794" cy="772196"/>
          </a:xfrm>
          <a:prstGeom prst="rect">
            <a:avLst/>
          </a:prstGeom>
        </p:spPr>
        <p:txBody>
          <a:bodyPr anchor="ctr"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solidFill>
                  <a:srgbClr val="5974BE"/>
                </a:solidFill>
                <a:latin typeface="Unica One" panose="02000506000000020004" pitchFamily="2" charset="77"/>
              </a:rPr>
              <a:t>Third concept explanation</a:t>
            </a:r>
          </a:p>
        </p:txBody>
      </p:sp>
    </p:spTree>
    <p:extLst>
      <p:ext uri="{BB962C8B-B14F-4D97-AF65-F5344CB8AC3E}">
        <p14:creationId xmlns:p14="http://schemas.microsoft.com/office/powerpoint/2010/main" val="2660339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E24EDBA2-910C-6D4B-AE84-81A1FF8E7B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ANOTHER </a:t>
            </a:r>
            <a:br>
              <a:rPr lang="en-US" dirty="0"/>
            </a:br>
            <a:r>
              <a:rPr lang="en-US" dirty="0"/>
              <a:t>BIG CONCEPT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153B0CB-98CA-A24A-8CBF-9594A97FBBB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704863" y="3429000"/>
            <a:ext cx="3611935" cy="1972733"/>
          </a:xfrm>
        </p:spPr>
        <p:txBody>
          <a:bodyPr/>
          <a:lstStyle/>
          <a:p>
            <a:r>
              <a:rPr lang="es-CO" dirty="0"/>
              <a:t>Lorem ipsum dolor </a:t>
            </a:r>
            <a:br>
              <a:rPr lang="es-CO" dirty="0"/>
            </a:br>
            <a:r>
              <a:rPr lang="es-CO" dirty="0"/>
              <a:t>sit amet, consectetur adipiscing elit. </a:t>
            </a:r>
            <a:br>
              <a:rPr lang="es-CO" dirty="0"/>
            </a:br>
            <a:r>
              <a:rPr lang="es-CO" dirty="0"/>
              <a:t>Donec laoreet </a:t>
            </a:r>
            <a:br>
              <a:rPr lang="es-CO" dirty="0"/>
            </a:br>
            <a:r>
              <a:rPr lang="es-CO" dirty="0"/>
              <a:t>dapibus hendrerit. </a:t>
            </a:r>
            <a:endParaRPr lang="en-US" dirty="0"/>
          </a:p>
        </p:txBody>
      </p:sp>
      <p:grpSp>
        <p:nvGrpSpPr>
          <p:cNvPr id="33" name="Grupo 32">
            <a:extLst>
              <a:ext uri="{FF2B5EF4-FFF2-40B4-BE49-F238E27FC236}">
                <a16:creationId xmlns:a16="http://schemas.microsoft.com/office/drawing/2014/main" xmlns="" id="{088E334A-EAE4-784F-9250-243157C4C69F}"/>
              </a:ext>
            </a:extLst>
          </p:cNvPr>
          <p:cNvGrpSpPr/>
          <p:nvPr/>
        </p:nvGrpSpPr>
        <p:grpSpPr>
          <a:xfrm>
            <a:off x="6589505" y="671904"/>
            <a:ext cx="5378525" cy="5514192"/>
            <a:chOff x="6924785" y="585957"/>
            <a:chExt cx="5378525" cy="5514192"/>
          </a:xfrm>
        </p:grpSpPr>
        <p:grpSp>
          <p:nvGrpSpPr>
            <p:cNvPr id="5" name="Grupo 3">
              <a:extLst>
                <a:ext uri="{FF2B5EF4-FFF2-40B4-BE49-F238E27FC236}">
                  <a16:creationId xmlns:a16="http://schemas.microsoft.com/office/drawing/2014/main" xmlns="" id="{0869B09C-6D43-5A4B-8C8A-22630AE01BE8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24785" y="1651000"/>
              <a:ext cx="3556003" cy="3556000"/>
              <a:chOff x="3416300" y="849313"/>
              <a:chExt cx="1417638" cy="1417637"/>
            </a:xfrm>
          </p:grpSpPr>
          <p:sp>
            <p:nvSpPr>
              <p:cNvPr id="6" name="Freeform 33">
                <a:extLst>
                  <a:ext uri="{FF2B5EF4-FFF2-40B4-BE49-F238E27FC236}">
                    <a16:creationId xmlns:a16="http://schemas.microsoft.com/office/drawing/2014/main" xmlns="" id="{25C0E0E8-33F2-D746-943E-4B443C72F0A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416300" y="849313"/>
                <a:ext cx="1417638" cy="1417637"/>
              </a:xfrm>
              <a:custGeom>
                <a:avLst/>
                <a:gdLst>
                  <a:gd name="T0" fmla="*/ 462644613 w 3938"/>
                  <a:gd name="T1" fmla="*/ 142364314 h 3937"/>
                  <a:gd name="T2" fmla="*/ 254260107 w 3938"/>
                  <a:gd name="T3" fmla="*/ 0 h 3937"/>
                  <a:gd name="T4" fmla="*/ 45746005 w 3938"/>
                  <a:gd name="T5" fmla="*/ 142364314 h 3937"/>
                  <a:gd name="T6" fmla="*/ 45746005 w 3938"/>
                  <a:gd name="T7" fmla="*/ 367969522 h 3937"/>
                  <a:gd name="T8" fmla="*/ 254260107 w 3938"/>
                  <a:gd name="T9" fmla="*/ 510333837 h 3937"/>
                  <a:gd name="T10" fmla="*/ 462644613 w 3938"/>
                  <a:gd name="T11" fmla="*/ 367969522 h 3937"/>
                  <a:gd name="T12" fmla="*/ 367783104 w 3938"/>
                  <a:gd name="T13" fmla="*/ 57568233 h 3937"/>
                  <a:gd name="T14" fmla="*/ 413529108 w 3938"/>
                  <a:gd name="T15" fmla="*/ 159349672 h 3937"/>
                  <a:gd name="T16" fmla="*/ 367783104 w 3938"/>
                  <a:gd name="T17" fmla="*/ 57568233 h 3937"/>
                  <a:gd name="T18" fmla="*/ 262683498 w 3938"/>
                  <a:gd name="T19" fmla="*/ 383139354 h 3937"/>
                  <a:gd name="T20" fmla="*/ 333829990 w 3938"/>
                  <a:gd name="T21" fmla="*/ 445893827 h 3937"/>
                  <a:gd name="T22" fmla="*/ 215252743 w 3938"/>
                  <a:gd name="T23" fmla="*/ 350984164 h 3937"/>
                  <a:gd name="T24" fmla="*/ 169506738 w 3938"/>
                  <a:gd name="T25" fmla="*/ 415424174 h 3937"/>
                  <a:gd name="T26" fmla="*/ 245707120 w 3938"/>
                  <a:gd name="T27" fmla="*/ 127194482 h 3937"/>
                  <a:gd name="T28" fmla="*/ 176245378 w 3938"/>
                  <a:gd name="T29" fmla="*/ 66125546 h 3937"/>
                  <a:gd name="T30" fmla="*/ 294952222 w 3938"/>
                  <a:gd name="T31" fmla="*/ 159349672 h 3937"/>
                  <a:gd name="T32" fmla="*/ 339013476 w 3938"/>
                  <a:gd name="T33" fmla="*/ 96595200 h 3937"/>
                  <a:gd name="T34" fmla="*/ 339013476 w 3938"/>
                  <a:gd name="T35" fmla="*/ 205118787 h 3937"/>
                  <a:gd name="T36" fmla="*/ 339013476 w 3938"/>
                  <a:gd name="T37" fmla="*/ 289915228 h 3937"/>
                  <a:gd name="T38" fmla="*/ 169506738 w 3938"/>
                  <a:gd name="T39" fmla="*/ 220418608 h 3937"/>
                  <a:gd name="T40" fmla="*/ 277975484 w 3938"/>
                  <a:gd name="T41" fmla="*/ 159349672 h 3937"/>
                  <a:gd name="T42" fmla="*/ 277975484 w 3938"/>
                  <a:gd name="T43" fmla="*/ 159349672 h 3937"/>
                  <a:gd name="T44" fmla="*/ 169506738 w 3938"/>
                  <a:gd name="T45" fmla="*/ 171278060 h 3937"/>
                  <a:gd name="T46" fmla="*/ 127130234 w 3938"/>
                  <a:gd name="T47" fmla="*/ 247517188 h 3937"/>
                  <a:gd name="T48" fmla="*/ 159269001 w 3938"/>
                  <a:gd name="T49" fmla="*/ 171278060 h 3937"/>
                  <a:gd name="T50" fmla="*/ 159269001 w 3938"/>
                  <a:gd name="T51" fmla="*/ 279802007 h 3937"/>
                  <a:gd name="T52" fmla="*/ 159269001 w 3938"/>
                  <a:gd name="T53" fmla="*/ 294971839 h 3937"/>
                  <a:gd name="T54" fmla="*/ 81383869 w 3938"/>
                  <a:gd name="T55" fmla="*/ 308586123 h 3937"/>
                  <a:gd name="T56" fmla="*/ 169506738 w 3938"/>
                  <a:gd name="T57" fmla="*/ 306900587 h 3937"/>
                  <a:gd name="T58" fmla="*/ 230544730 w 3938"/>
                  <a:gd name="T59" fmla="*/ 350984164 h 3937"/>
                  <a:gd name="T60" fmla="*/ 230544730 w 3938"/>
                  <a:gd name="T61" fmla="*/ 350984164 h 3937"/>
                  <a:gd name="T62" fmla="*/ 339013476 w 3938"/>
                  <a:gd name="T63" fmla="*/ 339055777 h 3937"/>
                  <a:gd name="T64" fmla="*/ 381390341 w 3938"/>
                  <a:gd name="T65" fmla="*/ 262816649 h 3937"/>
                  <a:gd name="T66" fmla="*/ 350806367 w 3938"/>
                  <a:gd name="T67" fmla="*/ 339055777 h 3937"/>
                  <a:gd name="T68" fmla="*/ 350806367 w 3938"/>
                  <a:gd name="T69" fmla="*/ 232217366 h 3937"/>
                  <a:gd name="T70" fmla="*/ 350806367 w 3938"/>
                  <a:gd name="T71" fmla="*/ 215361997 h 3937"/>
                  <a:gd name="T72" fmla="*/ 427136345 w 3938"/>
                  <a:gd name="T73" fmla="*/ 201747713 h 3937"/>
                  <a:gd name="T74" fmla="*/ 254260107 w 3938"/>
                  <a:gd name="T75" fmla="*/ 11928387 h 3937"/>
                  <a:gd name="T76" fmla="*/ 210198852 w 3938"/>
                  <a:gd name="T77" fmla="*/ 74553231 h 3937"/>
                  <a:gd name="T78" fmla="*/ 57668491 w 3938"/>
                  <a:gd name="T79" fmla="*/ 142364314 h 3937"/>
                  <a:gd name="T80" fmla="*/ 159269001 w 3938"/>
                  <a:gd name="T81" fmla="*/ 96595200 h 3937"/>
                  <a:gd name="T82" fmla="*/ 57668491 w 3938"/>
                  <a:gd name="T83" fmla="*/ 142364314 h 3937"/>
                  <a:gd name="T84" fmla="*/ 74645229 w 3938"/>
                  <a:gd name="T85" fmla="*/ 210305387 h 3937"/>
                  <a:gd name="T86" fmla="*/ 10108141 w 3938"/>
                  <a:gd name="T87" fmla="*/ 256074501 h 3937"/>
                  <a:gd name="T88" fmla="*/ 57668491 w 3938"/>
                  <a:gd name="T89" fmla="*/ 367969522 h 3937"/>
                  <a:gd name="T90" fmla="*/ 159269001 w 3938"/>
                  <a:gd name="T91" fmla="*/ 415424174 h 3937"/>
                  <a:gd name="T92" fmla="*/ 254260107 w 3938"/>
                  <a:gd name="T93" fmla="*/ 500220615 h 3937"/>
                  <a:gd name="T94" fmla="*/ 300006112 w 3938"/>
                  <a:gd name="T95" fmla="*/ 435780606 h 3937"/>
                  <a:gd name="T96" fmla="*/ 450851723 w 3938"/>
                  <a:gd name="T97" fmla="*/ 367969522 h 3937"/>
                  <a:gd name="T98" fmla="*/ 350806367 w 3938"/>
                  <a:gd name="T99" fmla="*/ 415424174 h 3937"/>
                  <a:gd name="T100" fmla="*/ 450851723 w 3938"/>
                  <a:gd name="T101" fmla="*/ 367969522 h 3937"/>
                  <a:gd name="T102" fmla="*/ 389813731 w 3938"/>
                  <a:gd name="T103" fmla="*/ 256074501 h 3937"/>
                  <a:gd name="T104" fmla="*/ 454221223 w 3938"/>
                  <a:gd name="T105" fmla="*/ 328942195 h 3937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0" t="0" r="r" b="b"/>
                <a:pathLst>
                  <a:path w="3938" h="3937">
                    <a:moveTo>
                      <a:pt x="3937" y="1975"/>
                    </a:moveTo>
                    <a:lnTo>
                      <a:pt x="3937" y="1975"/>
                    </a:lnTo>
                    <a:cubicBezTo>
                      <a:pt x="3937" y="1687"/>
                      <a:pt x="3767" y="1438"/>
                      <a:pt x="3544" y="1321"/>
                    </a:cubicBezTo>
                    <a:cubicBezTo>
                      <a:pt x="3557" y="1242"/>
                      <a:pt x="3570" y="1177"/>
                      <a:pt x="3570" y="1098"/>
                    </a:cubicBezTo>
                    <a:cubicBezTo>
                      <a:pt x="3570" y="902"/>
                      <a:pt x="3492" y="719"/>
                      <a:pt x="3361" y="575"/>
                    </a:cubicBezTo>
                    <a:cubicBezTo>
                      <a:pt x="3217" y="444"/>
                      <a:pt x="3034" y="366"/>
                      <a:pt x="2838" y="366"/>
                    </a:cubicBezTo>
                    <a:cubicBezTo>
                      <a:pt x="2760" y="366"/>
                      <a:pt x="2681" y="366"/>
                      <a:pt x="2616" y="392"/>
                    </a:cubicBezTo>
                    <a:cubicBezTo>
                      <a:pt x="2485" y="157"/>
                      <a:pt x="2250" y="0"/>
                      <a:pt x="1962" y="0"/>
                    </a:cubicBezTo>
                    <a:cubicBezTo>
                      <a:pt x="1687" y="0"/>
                      <a:pt x="1439" y="157"/>
                      <a:pt x="1308" y="392"/>
                    </a:cubicBezTo>
                    <a:cubicBezTo>
                      <a:pt x="1243" y="366"/>
                      <a:pt x="1164" y="366"/>
                      <a:pt x="1099" y="366"/>
                    </a:cubicBezTo>
                    <a:cubicBezTo>
                      <a:pt x="902" y="366"/>
                      <a:pt x="706" y="444"/>
                      <a:pt x="576" y="575"/>
                    </a:cubicBezTo>
                    <a:cubicBezTo>
                      <a:pt x="432" y="719"/>
                      <a:pt x="353" y="902"/>
                      <a:pt x="353" y="1098"/>
                    </a:cubicBezTo>
                    <a:cubicBezTo>
                      <a:pt x="353" y="1177"/>
                      <a:pt x="366" y="1242"/>
                      <a:pt x="392" y="1321"/>
                    </a:cubicBezTo>
                    <a:cubicBezTo>
                      <a:pt x="157" y="1438"/>
                      <a:pt x="0" y="1687"/>
                      <a:pt x="0" y="1975"/>
                    </a:cubicBezTo>
                    <a:cubicBezTo>
                      <a:pt x="0" y="2249"/>
                      <a:pt x="157" y="2498"/>
                      <a:pt x="392" y="2628"/>
                    </a:cubicBezTo>
                    <a:cubicBezTo>
                      <a:pt x="366" y="2694"/>
                      <a:pt x="353" y="2759"/>
                      <a:pt x="353" y="2838"/>
                    </a:cubicBezTo>
                    <a:cubicBezTo>
                      <a:pt x="353" y="3034"/>
                      <a:pt x="432" y="3217"/>
                      <a:pt x="576" y="3361"/>
                    </a:cubicBezTo>
                    <a:cubicBezTo>
                      <a:pt x="706" y="3505"/>
                      <a:pt x="902" y="3583"/>
                      <a:pt x="1099" y="3583"/>
                    </a:cubicBezTo>
                    <a:cubicBezTo>
                      <a:pt x="1164" y="3583"/>
                      <a:pt x="1243" y="3570"/>
                      <a:pt x="1308" y="3544"/>
                    </a:cubicBezTo>
                    <a:cubicBezTo>
                      <a:pt x="1439" y="3779"/>
                      <a:pt x="1687" y="3936"/>
                      <a:pt x="1962" y="3936"/>
                    </a:cubicBezTo>
                    <a:cubicBezTo>
                      <a:pt x="2250" y="3936"/>
                      <a:pt x="2485" y="3779"/>
                      <a:pt x="2616" y="3544"/>
                    </a:cubicBezTo>
                    <a:cubicBezTo>
                      <a:pt x="2681" y="3570"/>
                      <a:pt x="2760" y="3583"/>
                      <a:pt x="2838" y="3583"/>
                    </a:cubicBezTo>
                    <a:cubicBezTo>
                      <a:pt x="3034" y="3583"/>
                      <a:pt x="3217" y="3505"/>
                      <a:pt x="3361" y="3361"/>
                    </a:cubicBezTo>
                    <a:cubicBezTo>
                      <a:pt x="3492" y="3217"/>
                      <a:pt x="3570" y="3034"/>
                      <a:pt x="3570" y="2838"/>
                    </a:cubicBezTo>
                    <a:cubicBezTo>
                      <a:pt x="3570" y="2759"/>
                      <a:pt x="3557" y="2694"/>
                      <a:pt x="3544" y="2628"/>
                    </a:cubicBezTo>
                    <a:cubicBezTo>
                      <a:pt x="3767" y="2498"/>
                      <a:pt x="3937" y="2249"/>
                      <a:pt x="3937" y="1975"/>
                    </a:cubicBezTo>
                    <a:close/>
                    <a:moveTo>
                      <a:pt x="2838" y="444"/>
                    </a:moveTo>
                    <a:lnTo>
                      <a:pt x="2838" y="444"/>
                    </a:lnTo>
                    <a:cubicBezTo>
                      <a:pt x="3008" y="444"/>
                      <a:pt x="3165" y="510"/>
                      <a:pt x="3296" y="641"/>
                    </a:cubicBezTo>
                    <a:cubicBezTo>
                      <a:pt x="3413" y="758"/>
                      <a:pt x="3479" y="929"/>
                      <a:pt x="3479" y="1098"/>
                    </a:cubicBezTo>
                    <a:cubicBezTo>
                      <a:pt x="3479" y="1164"/>
                      <a:pt x="3479" y="1229"/>
                      <a:pt x="3466" y="1281"/>
                    </a:cubicBezTo>
                    <a:cubicBezTo>
                      <a:pt x="3374" y="1242"/>
                      <a:pt x="3282" y="1229"/>
                      <a:pt x="3191" y="1229"/>
                    </a:cubicBezTo>
                    <a:cubicBezTo>
                      <a:pt x="2707" y="1229"/>
                      <a:pt x="2707" y="1229"/>
                      <a:pt x="2707" y="1229"/>
                    </a:cubicBezTo>
                    <a:cubicBezTo>
                      <a:pt x="2707" y="745"/>
                      <a:pt x="2707" y="745"/>
                      <a:pt x="2707" y="745"/>
                    </a:cubicBezTo>
                    <a:cubicBezTo>
                      <a:pt x="2707" y="641"/>
                      <a:pt x="2681" y="562"/>
                      <a:pt x="2655" y="471"/>
                    </a:cubicBezTo>
                    <a:cubicBezTo>
                      <a:pt x="2707" y="458"/>
                      <a:pt x="2773" y="444"/>
                      <a:pt x="2838" y="444"/>
                    </a:cubicBezTo>
                    <a:close/>
                    <a:moveTo>
                      <a:pt x="2576" y="3439"/>
                    </a:moveTo>
                    <a:lnTo>
                      <a:pt x="2576" y="3439"/>
                    </a:lnTo>
                    <a:cubicBezTo>
                      <a:pt x="2498" y="3400"/>
                      <a:pt x="2432" y="3361"/>
                      <a:pt x="2367" y="3295"/>
                    </a:cubicBezTo>
                    <a:cubicBezTo>
                      <a:pt x="2027" y="2955"/>
                      <a:pt x="2027" y="2955"/>
                      <a:pt x="2027" y="2955"/>
                    </a:cubicBezTo>
                    <a:cubicBezTo>
                      <a:pt x="2276" y="2707"/>
                      <a:pt x="2276" y="2707"/>
                      <a:pt x="2276" y="2707"/>
                    </a:cubicBezTo>
                    <a:cubicBezTo>
                      <a:pt x="2616" y="2707"/>
                      <a:pt x="2616" y="2707"/>
                      <a:pt x="2616" y="2707"/>
                    </a:cubicBezTo>
                    <a:cubicBezTo>
                      <a:pt x="2616" y="3204"/>
                      <a:pt x="2616" y="3204"/>
                      <a:pt x="2616" y="3204"/>
                    </a:cubicBezTo>
                    <a:cubicBezTo>
                      <a:pt x="2616" y="3282"/>
                      <a:pt x="2603" y="3361"/>
                      <a:pt x="2576" y="3439"/>
                    </a:cubicBezTo>
                    <a:close/>
                    <a:moveTo>
                      <a:pt x="1308" y="3204"/>
                    </a:moveTo>
                    <a:lnTo>
                      <a:pt x="1308" y="3204"/>
                    </a:lnTo>
                    <a:cubicBezTo>
                      <a:pt x="1308" y="2707"/>
                      <a:pt x="1308" y="2707"/>
                      <a:pt x="1308" y="2707"/>
                    </a:cubicBezTo>
                    <a:cubicBezTo>
                      <a:pt x="1661" y="2707"/>
                      <a:pt x="1661" y="2707"/>
                      <a:pt x="1661" y="2707"/>
                    </a:cubicBezTo>
                    <a:cubicBezTo>
                      <a:pt x="1896" y="2955"/>
                      <a:pt x="1896" y="2955"/>
                      <a:pt x="1896" y="2955"/>
                    </a:cubicBezTo>
                    <a:cubicBezTo>
                      <a:pt x="1557" y="3295"/>
                      <a:pt x="1557" y="3295"/>
                      <a:pt x="1557" y="3295"/>
                    </a:cubicBezTo>
                    <a:cubicBezTo>
                      <a:pt x="1491" y="3361"/>
                      <a:pt x="1426" y="3400"/>
                      <a:pt x="1360" y="3439"/>
                    </a:cubicBezTo>
                    <a:cubicBezTo>
                      <a:pt x="1321" y="3361"/>
                      <a:pt x="1308" y="3282"/>
                      <a:pt x="1308" y="3204"/>
                    </a:cubicBezTo>
                    <a:close/>
                    <a:moveTo>
                      <a:pt x="1360" y="510"/>
                    </a:moveTo>
                    <a:lnTo>
                      <a:pt x="1360" y="510"/>
                    </a:lnTo>
                    <a:cubicBezTo>
                      <a:pt x="1426" y="536"/>
                      <a:pt x="1491" y="575"/>
                      <a:pt x="1557" y="641"/>
                    </a:cubicBezTo>
                    <a:cubicBezTo>
                      <a:pt x="1896" y="981"/>
                      <a:pt x="1896" y="981"/>
                      <a:pt x="1896" y="981"/>
                    </a:cubicBezTo>
                    <a:cubicBezTo>
                      <a:pt x="1661" y="1229"/>
                      <a:pt x="1661" y="1229"/>
                      <a:pt x="1661" y="1229"/>
                    </a:cubicBezTo>
                    <a:cubicBezTo>
                      <a:pt x="1308" y="1229"/>
                      <a:pt x="1308" y="1229"/>
                      <a:pt x="1308" y="1229"/>
                    </a:cubicBezTo>
                    <a:cubicBezTo>
                      <a:pt x="1308" y="745"/>
                      <a:pt x="1308" y="745"/>
                      <a:pt x="1308" y="745"/>
                    </a:cubicBezTo>
                    <a:cubicBezTo>
                      <a:pt x="1308" y="654"/>
                      <a:pt x="1321" y="575"/>
                      <a:pt x="1360" y="510"/>
                    </a:cubicBezTo>
                    <a:close/>
                    <a:moveTo>
                      <a:pt x="2616" y="745"/>
                    </a:moveTo>
                    <a:lnTo>
                      <a:pt x="2616" y="745"/>
                    </a:lnTo>
                    <a:cubicBezTo>
                      <a:pt x="2616" y="1229"/>
                      <a:pt x="2616" y="1229"/>
                      <a:pt x="2616" y="1229"/>
                    </a:cubicBezTo>
                    <a:cubicBezTo>
                      <a:pt x="2276" y="1229"/>
                      <a:pt x="2276" y="1229"/>
                      <a:pt x="2276" y="1229"/>
                    </a:cubicBezTo>
                    <a:cubicBezTo>
                      <a:pt x="2027" y="981"/>
                      <a:pt x="2027" y="981"/>
                      <a:pt x="2027" y="981"/>
                    </a:cubicBezTo>
                    <a:cubicBezTo>
                      <a:pt x="2367" y="641"/>
                      <a:pt x="2367" y="641"/>
                      <a:pt x="2367" y="641"/>
                    </a:cubicBezTo>
                    <a:cubicBezTo>
                      <a:pt x="2432" y="575"/>
                      <a:pt x="2498" y="536"/>
                      <a:pt x="2576" y="510"/>
                    </a:cubicBezTo>
                    <a:cubicBezTo>
                      <a:pt x="2603" y="575"/>
                      <a:pt x="2616" y="654"/>
                      <a:pt x="2616" y="745"/>
                    </a:cubicBezTo>
                    <a:close/>
                    <a:moveTo>
                      <a:pt x="2354" y="1321"/>
                    </a:moveTo>
                    <a:lnTo>
                      <a:pt x="2354" y="1321"/>
                    </a:lnTo>
                    <a:cubicBezTo>
                      <a:pt x="2616" y="1321"/>
                      <a:pt x="2616" y="1321"/>
                      <a:pt x="2616" y="1321"/>
                    </a:cubicBezTo>
                    <a:cubicBezTo>
                      <a:pt x="2616" y="1582"/>
                      <a:pt x="2616" y="1582"/>
                      <a:pt x="2616" y="1582"/>
                    </a:cubicBezTo>
                    <a:lnTo>
                      <a:pt x="2354" y="1321"/>
                    </a:lnTo>
                    <a:close/>
                    <a:moveTo>
                      <a:pt x="2616" y="1700"/>
                    </a:moveTo>
                    <a:lnTo>
                      <a:pt x="2616" y="1700"/>
                    </a:lnTo>
                    <a:cubicBezTo>
                      <a:pt x="2616" y="2236"/>
                      <a:pt x="2616" y="2236"/>
                      <a:pt x="2616" y="2236"/>
                    </a:cubicBezTo>
                    <a:cubicBezTo>
                      <a:pt x="2237" y="2615"/>
                      <a:pt x="2237" y="2615"/>
                      <a:pt x="2237" y="2615"/>
                    </a:cubicBezTo>
                    <a:cubicBezTo>
                      <a:pt x="1687" y="2615"/>
                      <a:pt x="1687" y="2615"/>
                      <a:pt x="1687" y="2615"/>
                    </a:cubicBezTo>
                    <a:cubicBezTo>
                      <a:pt x="1308" y="2236"/>
                      <a:pt x="1308" y="2236"/>
                      <a:pt x="1308" y="2236"/>
                    </a:cubicBezTo>
                    <a:cubicBezTo>
                      <a:pt x="1308" y="1700"/>
                      <a:pt x="1308" y="1700"/>
                      <a:pt x="1308" y="1700"/>
                    </a:cubicBezTo>
                    <a:cubicBezTo>
                      <a:pt x="1687" y="1321"/>
                      <a:pt x="1687" y="1321"/>
                      <a:pt x="1687" y="1321"/>
                    </a:cubicBezTo>
                    <a:cubicBezTo>
                      <a:pt x="2237" y="1321"/>
                      <a:pt x="2237" y="1321"/>
                      <a:pt x="2237" y="1321"/>
                    </a:cubicBezTo>
                    <a:lnTo>
                      <a:pt x="2616" y="1700"/>
                    </a:lnTo>
                    <a:close/>
                    <a:moveTo>
                      <a:pt x="2145" y="1229"/>
                    </a:moveTo>
                    <a:lnTo>
                      <a:pt x="2145" y="1229"/>
                    </a:lnTo>
                    <a:cubicBezTo>
                      <a:pt x="1779" y="1229"/>
                      <a:pt x="1779" y="1229"/>
                      <a:pt x="1779" y="1229"/>
                    </a:cubicBezTo>
                    <a:cubicBezTo>
                      <a:pt x="1962" y="1046"/>
                      <a:pt x="1962" y="1046"/>
                      <a:pt x="1962" y="1046"/>
                    </a:cubicBezTo>
                    <a:lnTo>
                      <a:pt x="2145" y="1229"/>
                    </a:lnTo>
                    <a:close/>
                    <a:moveTo>
                      <a:pt x="1570" y="1321"/>
                    </a:moveTo>
                    <a:lnTo>
                      <a:pt x="1570" y="1321"/>
                    </a:lnTo>
                    <a:cubicBezTo>
                      <a:pt x="1308" y="1582"/>
                      <a:pt x="1308" y="1582"/>
                      <a:pt x="1308" y="1582"/>
                    </a:cubicBezTo>
                    <a:cubicBezTo>
                      <a:pt x="1308" y="1321"/>
                      <a:pt x="1308" y="1321"/>
                      <a:pt x="1308" y="1321"/>
                    </a:cubicBezTo>
                    <a:lnTo>
                      <a:pt x="1570" y="1321"/>
                    </a:lnTo>
                    <a:close/>
                    <a:moveTo>
                      <a:pt x="1229" y="1661"/>
                    </a:moveTo>
                    <a:lnTo>
                      <a:pt x="1229" y="1661"/>
                    </a:lnTo>
                    <a:cubicBezTo>
                      <a:pt x="981" y="1909"/>
                      <a:pt x="981" y="1909"/>
                      <a:pt x="981" y="1909"/>
                    </a:cubicBezTo>
                    <a:cubicBezTo>
                      <a:pt x="628" y="1556"/>
                      <a:pt x="628" y="1556"/>
                      <a:pt x="628" y="1556"/>
                    </a:cubicBezTo>
                    <a:cubicBezTo>
                      <a:pt x="576" y="1504"/>
                      <a:pt x="523" y="1438"/>
                      <a:pt x="497" y="1360"/>
                    </a:cubicBezTo>
                    <a:cubicBezTo>
                      <a:pt x="576" y="1334"/>
                      <a:pt x="654" y="1321"/>
                      <a:pt x="733" y="1321"/>
                    </a:cubicBezTo>
                    <a:cubicBezTo>
                      <a:pt x="1229" y="1321"/>
                      <a:pt x="1229" y="1321"/>
                      <a:pt x="1229" y="1321"/>
                    </a:cubicBezTo>
                    <a:lnTo>
                      <a:pt x="1229" y="1661"/>
                    </a:lnTo>
                    <a:close/>
                    <a:moveTo>
                      <a:pt x="1229" y="1791"/>
                    </a:moveTo>
                    <a:lnTo>
                      <a:pt x="1229" y="1791"/>
                    </a:lnTo>
                    <a:cubicBezTo>
                      <a:pt x="1229" y="2158"/>
                      <a:pt x="1229" y="2158"/>
                      <a:pt x="1229" y="2158"/>
                    </a:cubicBezTo>
                    <a:cubicBezTo>
                      <a:pt x="1046" y="1975"/>
                      <a:pt x="1046" y="1975"/>
                      <a:pt x="1046" y="1975"/>
                    </a:cubicBezTo>
                    <a:lnTo>
                      <a:pt x="1229" y="1791"/>
                    </a:lnTo>
                    <a:close/>
                    <a:moveTo>
                      <a:pt x="1229" y="2275"/>
                    </a:moveTo>
                    <a:lnTo>
                      <a:pt x="1229" y="2275"/>
                    </a:lnTo>
                    <a:cubicBezTo>
                      <a:pt x="1229" y="2615"/>
                      <a:pt x="1229" y="2615"/>
                      <a:pt x="1229" y="2615"/>
                    </a:cubicBezTo>
                    <a:cubicBezTo>
                      <a:pt x="733" y="2615"/>
                      <a:pt x="733" y="2615"/>
                      <a:pt x="733" y="2615"/>
                    </a:cubicBezTo>
                    <a:cubicBezTo>
                      <a:pt x="654" y="2615"/>
                      <a:pt x="576" y="2602"/>
                      <a:pt x="497" y="2576"/>
                    </a:cubicBezTo>
                    <a:cubicBezTo>
                      <a:pt x="523" y="2498"/>
                      <a:pt x="576" y="2432"/>
                      <a:pt x="628" y="2380"/>
                    </a:cubicBezTo>
                    <a:cubicBezTo>
                      <a:pt x="981" y="2027"/>
                      <a:pt x="981" y="2027"/>
                      <a:pt x="981" y="2027"/>
                    </a:cubicBezTo>
                    <a:lnTo>
                      <a:pt x="1229" y="2275"/>
                    </a:lnTo>
                    <a:close/>
                    <a:moveTo>
                      <a:pt x="1308" y="2367"/>
                    </a:moveTo>
                    <a:lnTo>
                      <a:pt x="1308" y="2367"/>
                    </a:lnTo>
                    <a:cubicBezTo>
                      <a:pt x="1570" y="2615"/>
                      <a:pt x="1570" y="2615"/>
                      <a:pt x="1570" y="2615"/>
                    </a:cubicBezTo>
                    <a:cubicBezTo>
                      <a:pt x="1308" y="2615"/>
                      <a:pt x="1308" y="2615"/>
                      <a:pt x="1308" y="2615"/>
                    </a:cubicBezTo>
                    <a:lnTo>
                      <a:pt x="1308" y="2367"/>
                    </a:lnTo>
                    <a:close/>
                    <a:moveTo>
                      <a:pt x="1779" y="2707"/>
                    </a:moveTo>
                    <a:lnTo>
                      <a:pt x="1779" y="2707"/>
                    </a:lnTo>
                    <a:cubicBezTo>
                      <a:pt x="2145" y="2707"/>
                      <a:pt x="2145" y="2707"/>
                      <a:pt x="2145" y="2707"/>
                    </a:cubicBezTo>
                    <a:cubicBezTo>
                      <a:pt x="1962" y="2890"/>
                      <a:pt x="1962" y="2890"/>
                      <a:pt x="1962" y="2890"/>
                    </a:cubicBezTo>
                    <a:lnTo>
                      <a:pt x="1779" y="2707"/>
                    </a:lnTo>
                    <a:close/>
                    <a:moveTo>
                      <a:pt x="2354" y="2615"/>
                    </a:moveTo>
                    <a:lnTo>
                      <a:pt x="2354" y="2615"/>
                    </a:lnTo>
                    <a:cubicBezTo>
                      <a:pt x="2616" y="2367"/>
                      <a:pt x="2616" y="2367"/>
                      <a:pt x="2616" y="2367"/>
                    </a:cubicBezTo>
                    <a:cubicBezTo>
                      <a:pt x="2616" y="2615"/>
                      <a:pt x="2616" y="2615"/>
                      <a:pt x="2616" y="2615"/>
                    </a:cubicBezTo>
                    <a:lnTo>
                      <a:pt x="2354" y="2615"/>
                    </a:lnTo>
                    <a:close/>
                    <a:moveTo>
                      <a:pt x="2707" y="2275"/>
                    </a:moveTo>
                    <a:lnTo>
                      <a:pt x="2707" y="2275"/>
                    </a:lnTo>
                    <a:cubicBezTo>
                      <a:pt x="2943" y="2027"/>
                      <a:pt x="2943" y="2027"/>
                      <a:pt x="2943" y="2027"/>
                    </a:cubicBezTo>
                    <a:cubicBezTo>
                      <a:pt x="3296" y="2380"/>
                      <a:pt x="3296" y="2380"/>
                      <a:pt x="3296" y="2380"/>
                    </a:cubicBezTo>
                    <a:cubicBezTo>
                      <a:pt x="3348" y="2432"/>
                      <a:pt x="3400" y="2498"/>
                      <a:pt x="3426" y="2576"/>
                    </a:cubicBezTo>
                    <a:cubicBezTo>
                      <a:pt x="3361" y="2602"/>
                      <a:pt x="3282" y="2615"/>
                      <a:pt x="3191" y="2615"/>
                    </a:cubicBezTo>
                    <a:cubicBezTo>
                      <a:pt x="2707" y="2615"/>
                      <a:pt x="2707" y="2615"/>
                      <a:pt x="2707" y="2615"/>
                    </a:cubicBezTo>
                    <a:lnTo>
                      <a:pt x="2707" y="2275"/>
                    </a:lnTo>
                    <a:close/>
                    <a:moveTo>
                      <a:pt x="2707" y="2158"/>
                    </a:moveTo>
                    <a:lnTo>
                      <a:pt x="2707" y="2158"/>
                    </a:lnTo>
                    <a:cubicBezTo>
                      <a:pt x="2707" y="1791"/>
                      <a:pt x="2707" y="1791"/>
                      <a:pt x="2707" y="1791"/>
                    </a:cubicBezTo>
                    <a:cubicBezTo>
                      <a:pt x="2890" y="1975"/>
                      <a:pt x="2890" y="1975"/>
                      <a:pt x="2890" y="1975"/>
                    </a:cubicBezTo>
                    <a:lnTo>
                      <a:pt x="2707" y="2158"/>
                    </a:lnTo>
                    <a:close/>
                    <a:moveTo>
                      <a:pt x="2707" y="1661"/>
                    </a:moveTo>
                    <a:lnTo>
                      <a:pt x="2707" y="1661"/>
                    </a:lnTo>
                    <a:cubicBezTo>
                      <a:pt x="2707" y="1321"/>
                      <a:pt x="2707" y="1321"/>
                      <a:pt x="2707" y="1321"/>
                    </a:cubicBezTo>
                    <a:cubicBezTo>
                      <a:pt x="3191" y="1321"/>
                      <a:pt x="3191" y="1321"/>
                      <a:pt x="3191" y="1321"/>
                    </a:cubicBezTo>
                    <a:cubicBezTo>
                      <a:pt x="3282" y="1321"/>
                      <a:pt x="3361" y="1334"/>
                      <a:pt x="3426" y="1360"/>
                    </a:cubicBezTo>
                    <a:cubicBezTo>
                      <a:pt x="3400" y="1438"/>
                      <a:pt x="3348" y="1504"/>
                      <a:pt x="3296" y="1556"/>
                    </a:cubicBezTo>
                    <a:cubicBezTo>
                      <a:pt x="2943" y="1909"/>
                      <a:pt x="2943" y="1909"/>
                      <a:pt x="2943" y="1909"/>
                    </a:cubicBezTo>
                    <a:lnTo>
                      <a:pt x="2707" y="1661"/>
                    </a:lnTo>
                    <a:close/>
                    <a:moveTo>
                      <a:pt x="1962" y="92"/>
                    </a:moveTo>
                    <a:lnTo>
                      <a:pt x="1962" y="92"/>
                    </a:lnTo>
                    <a:cubicBezTo>
                      <a:pt x="2210" y="92"/>
                      <a:pt x="2420" y="222"/>
                      <a:pt x="2537" y="418"/>
                    </a:cubicBezTo>
                    <a:cubicBezTo>
                      <a:pt x="2446" y="458"/>
                      <a:pt x="2380" y="510"/>
                      <a:pt x="2315" y="575"/>
                    </a:cubicBezTo>
                    <a:cubicBezTo>
                      <a:pt x="1962" y="929"/>
                      <a:pt x="1962" y="929"/>
                      <a:pt x="1962" y="929"/>
                    </a:cubicBezTo>
                    <a:cubicBezTo>
                      <a:pt x="1622" y="575"/>
                      <a:pt x="1622" y="575"/>
                      <a:pt x="1622" y="575"/>
                    </a:cubicBezTo>
                    <a:cubicBezTo>
                      <a:pt x="1557" y="510"/>
                      <a:pt x="1478" y="458"/>
                      <a:pt x="1400" y="418"/>
                    </a:cubicBezTo>
                    <a:cubicBezTo>
                      <a:pt x="1504" y="222"/>
                      <a:pt x="1714" y="92"/>
                      <a:pt x="1962" y="92"/>
                    </a:cubicBezTo>
                    <a:close/>
                    <a:moveTo>
                      <a:pt x="445" y="1098"/>
                    </a:moveTo>
                    <a:lnTo>
                      <a:pt x="445" y="1098"/>
                    </a:lnTo>
                    <a:cubicBezTo>
                      <a:pt x="445" y="929"/>
                      <a:pt x="510" y="758"/>
                      <a:pt x="628" y="641"/>
                    </a:cubicBezTo>
                    <a:cubicBezTo>
                      <a:pt x="759" y="510"/>
                      <a:pt x="915" y="444"/>
                      <a:pt x="1099" y="444"/>
                    </a:cubicBezTo>
                    <a:cubicBezTo>
                      <a:pt x="1151" y="444"/>
                      <a:pt x="1216" y="458"/>
                      <a:pt x="1269" y="471"/>
                    </a:cubicBezTo>
                    <a:cubicBezTo>
                      <a:pt x="1243" y="562"/>
                      <a:pt x="1229" y="641"/>
                      <a:pt x="1229" y="745"/>
                    </a:cubicBezTo>
                    <a:cubicBezTo>
                      <a:pt x="1229" y="1229"/>
                      <a:pt x="1229" y="1229"/>
                      <a:pt x="1229" y="1229"/>
                    </a:cubicBezTo>
                    <a:cubicBezTo>
                      <a:pt x="733" y="1229"/>
                      <a:pt x="733" y="1229"/>
                      <a:pt x="733" y="1229"/>
                    </a:cubicBezTo>
                    <a:cubicBezTo>
                      <a:pt x="641" y="1229"/>
                      <a:pt x="549" y="1242"/>
                      <a:pt x="471" y="1281"/>
                    </a:cubicBezTo>
                    <a:cubicBezTo>
                      <a:pt x="445" y="1229"/>
                      <a:pt x="445" y="1164"/>
                      <a:pt x="445" y="1098"/>
                    </a:cubicBezTo>
                    <a:close/>
                    <a:moveTo>
                      <a:pt x="78" y="1975"/>
                    </a:moveTo>
                    <a:lnTo>
                      <a:pt x="78" y="1975"/>
                    </a:lnTo>
                    <a:cubicBezTo>
                      <a:pt x="78" y="1726"/>
                      <a:pt x="222" y="1517"/>
                      <a:pt x="419" y="1399"/>
                    </a:cubicBezTo>
                    <a:cubicBezTo>
                      <a:pt x="458" y="1478"/>
                      <a:pt x="510" y="1556"/>
                      <a:pt x="576" y="1622"/>
                    </a:cubicBezTo>
                    <a:cubicBezTo>
                      <a:pt x="915" y="1975"/>
                      <a:pt x="915" y="1975"/>
                      <a:pt x="915" y="1975"/>
                    </a:cubicBezTo>
                    <a:cubicBezTo>
                      <a:pt x="576" y="2315"/>
                      <a:pt x="576" y="2315"/>
                      <a:pt x="576" y="2315"/>
                    </a:cubicBezTo>
                    <a:cubicBezTo>
                      <a:pt x="510" y="2380"/>
                      <a:pt x="458" y="2459"/>
                      <a:pt x="419" y="2537"/>
                    </a:cubicBezTo>
                    <a:cubicBezTo>
                      <a:pt x="222" y="2432"/>
                      <a:pt x="78" y="2210"/>
                      <a:pt x="78" y="1975"/>
                    </a:cubicBezTo>
                    <a:close/>
                    <a:moveTo>
                      <a:pt x="1099" y="3492"/>
                    </a:moveTo>
                    <a:lnTo>
                      <a:pt x="1099" y="3492"/>
                    </a:lnTo>
                    <a:cubicBezTo>
                      <a:pt x="915" y="3492"/>
                      <a:pt x="759" y="3426"/>
                      <a:pt x="628" y="3295"/>
                    </a:cubicBezTo>
                    <a:cubicBezTo>
                      <a:pt x="510" y="3178"/>
                      <a:pt x="445" y="3008"/>
                      <a:pt x="445" y="2838"/>
                    </a:cubicBezTo>
                    <a:cubicBezTo>
                      <a:pt x="445" y="2772"/>
                      <a:pt x="445" y="2720"/>
                      <a:pt x="471" y="2655"/>
                    </a:cubicBezTo>
                    <a:cubicBezTo>
                      <a:pt x="549" y="2694"/>
                      <a:pt x="641" y="2707"/>
                      <a:pt x="733" y="2707"/>
                    </a:cubicBezTo>
                    <a:cubicBezTo>
                      <a:pt x="1229" y="2707"/>
                      <a:pt x="1229" y="2707"/>
                      <a:pt x="1229" y="2707"/>
                    </a:cubicBezTo>
                    <a:cubicBezTo>
                      <a:pt x="1229" y="3204"/>
                      <a:pt x="1229" y="3204"/>
                      <a:pt x="1229" y="3204"/>
                    </a:cubicBezTo>
                    <a:cubicBezTo>
                      <a:pt x="1229" y="3295"/>
                      <a:pt x="1243" y="3387"/>
                      <a:pt x="1269" y="3465"/>
                    </a:cubicBezTo>
                    <a:cubicBezTo>
                      <a:pt x="1216" y="3478"/>
                      <a:pt x="1151" y="3492"/>
                      <a:pt x="1099" y="3492"/>
                    </a:cubicBezTo>
                    <a:close/>
                    <a:moveTo>
                      <a:pt x="1962" y="3858"/>
                    </a:moveTo>
                    <a:lnTo>
                      <a:pt x="1962" y="3858"/>
                    </a:lnTo>
                    <a:cubicBezTo>
                      <a:pt x="1714" y="3858"/>
                      <a:pt x="1504" y="3714"/>
                      <a:pt x="1400" y="3518"/>
                    </a:cubicBezTo>
                    <a:cubicBezTo>
                      <a:pt x="1478" y="3478"/>
                      <a:pt x="1557" y="3426"/>
                      <a:pt x="1622" y="3361"/>
                    </a:cubicBezTo>
                    <a:cubicBezTo>
                      <a:pt x="1962" y="3021"/>
                      <a:pt x="1962" y="3021"/>
                      <a:pt x="1962" y="3021"/>
                    </a:cubicBezTo>
                    <a:cubicBezTo>
                      <a:pt x="2315" y="3361"/>
                      <a:pt x="2315" y="3361"/>
                      <a:pt x="2315" y="3361"/>
                    </a:cubicBezTo>
                    <a:cubicBezTo>
                      <a:pt x="2380" y="3426"/>
                      <a:pt x="2446" y="3478"/>
                      <a:pt x="2537" y="3518"/>
                    </a:cubicBezTo>
                    <a:cubicBezTo>
                      <a:pt x="2420" y="3714"/>
                      <a:pt x="2210" y="3858"/>
                      <a:pt x="1962" y="3858"/>
                    </a:cubicBezTo>
                    <a:close/>
                    <a:moveTo>
                      <a:pt x="3479" y="2838"/>
                    </a:moveTo>
                    <a:lnTo>
                      <a:pt x="3479" y="2838"/>
                    </a:lnTo>
                    <a:cubicBezTo>
                      <a:pt x="3479" y="3008"/>
                      <a:pt x="3413" y="3178"/>
                      <a:pt x="3296" y="3295"/>
                    </a:cubicBezTo>
                    <a:cubicBezTo>
                      <a:pt x="3165" y="3426"/>
                      <a:pt x="3008" y="3492"/>
                      <a:pt x="2838" y="3492"/>
                    </a:cubicBezTo>
                    <a:cubicBezTo>
                      <a:pt x="2773" y="3492"/>
                      <a:pt x="2707" y="3478"/>
                      <a:pt x="2655" y="3465"/>
                    </a:cubicBezTo>
                    <a:cubicBezTo>
                      <a:pt x="2681" y="3387"/>
                      <a:pt x="2707" y="3295"/>
                      <a:pt x="2707" y="3204"/>
                    </a:cubicBezTo>
                    <a:cubicBezTo>
                      <a:pt x="2707" y="2707"/>
                      <a:pt x="2707" y="2707"/>
                      <a:pt x="2707" y="2707"/>
                    </a:cubicBezTo>
                    <a:cubicBezTo>
                      <a:pt x="3191" y="2707"/>
                      <a:pt x="3191" y="2707"/>
                      <a:pt x="3191" y="2707"/>
                    </a:cubicBezTo>
                    <a:cubicBezTo>
                      <a:pt x="3282" y="2707"/>
                      <a:pt x="3374" y="2694"/>
                      <a:pt x="3466" y="2655"/>
                    </a:cubicBezTo>
                    <a:cubicBezTo>
                      <a:pt x="3479" y="2720"/>
                      <a:pt x="3479" y="2772"/>
                      <a:pt x="3479" y="2838"/>
                    </a:cubicBezTo>
                    <a:close/>
                    <a:moveTo>
                      <a:pt x="3505" y="2537"/>
                    </a:moveTo>
                    <a:lnTo>
                      <a:pt x="3505" y="2537"/>
                    </a:lnTo>
                    <a:cubicBezTo>
                      <a:pt x="3466" y="2459"/>
                      <a:pt x="3426" y="2380"/>
                      <a:pt x="3361" y="2315"/>
                    </a:cubicBezTo>
                    <a:cubicBezTo>
                      <a:pt x="3008" y="1975"/>
                      <a:pt x="3008" y="1975"/>
                      <a:pt x="3008" y="1975"/>
                    </a:cubicBezTo>
                    <a:cubicBezTo>
                      <a:pt x="3361" y="1622"/>
                      <a:pt x="3361" y="1622"/>
                      <a:pt x="3361" y="1622"/>
                    </a:cubicBezTo>
                    <a:cubicBezTo>
                      <a:pt x="3426" y="1556"/>
                      <a:pt x="3466" y="1478"/>
                      <a:pt x="3505" y="1399"/>
                    </a:cubicBezTo>
                    <a:cubicBezTo>
                      <a:pt x="3714" y="1517"/>
                      <a:pt x="3845" y="1726"/>
                      <a:pt x="3845" y="1975"/>
                    </a:cubicBezTo>
                    <a:cubicBezTo>
                      <a:pt x="3845" y="2210"/>
                      <a:pt x="3714" y="2432"/>
                      <a:pt x="3505" y="2537"/>
                    </a:cubicBezTo>
                    <a:close/>
                  </a:path>
                </a:pathLst>
              </a:custGeom>
              <a:solidFill>
                <a:srgbClr val="1129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grpSp>
            <p:nvGrpSpPr>
              <p:cNvPr id="7" name="Grupo 1">
                <a:extLst>
                  <a:ext uri="{FF2B5EF4-FFF2-40B4-BE49-F238E27FC236}">
                    <a16:creationId xmlns:a16="http://schemas.microsoft.com/office/drawing/2014/main" xmlns="" id="{2D543240-DC6D-C847-AF55-53AF7541CFAD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4000500" y="1443038"/>
                <a:ext cx="222250" cy="231775"/>
                <a:chOff x="4000500" y="1443038"/>
                <a:chExt cx="222250" cy="231775"/>
              </a:xfrm>
            </p:grpSpPr>
            <p:sp>
              <p:nvSpPr>
                <p:cNvPr id="12" name="Freeform 34">
                  <a:extLst>
                    <a:ext uri="{FF2B5EF4-FFF2-40B4-BE49-F238E27FC236}">
                      <a16:creationId xmlns:a16="http://schemas.microsoft.com/office/drawing/2014/main" xmlns="" id="{F915E518-31E6-0D40-A1BC-DA4008BE0E2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41775" y="1457325"/>
                  <a:ext cx="80963" cy="80963"/>
                </a:xfrm>
                <a:custGeom>
                  <a:avLst/>
                  <a:gdLst>
                    <a:gd name="T0" fmla="*/ 29132945 w 224"/>
                    <a:gd name="T1" fmla="*/ 13708888 h 223"/>
                    <a:gd name="T2" fmla="*/ 29132945 w 224"/>
                    <a:gd name="T3" fmla="*/ 13708888 h 223"/>
                    <a:gd name="T4" fmla="*/ 13717084 w 224"/>
                    <a:gd name="T5" fmla="*/ 29262860 h 223"/>
                    <a:gd name="T6" fmla="*/ 0 w 224"/>
                    <a:gd name="T7" fmla="*/ 13708888 h 223"/>
                    <a:gd name="T8" fmla="*/ 13717084 w 224"/>
                    <a:gd name="T9" fmla="*/ 0 h 223"/>
                    <a:gd name="T10" fmla="*/ 29132945 w 224"/>
                    <a:gd name="T11" fmla="*/ 13708888 h 2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24" h="223">
                      <a:moveTo>
                        <a:pt x="223" y="104"/>
                      </a:moveTo>
                      <a:lnTo>
                        <a:pt x="223" y="104"/>
                      </a:lnTo>
                      <a:cubicBezTo>
                        <a:pt x="223" y="170"/>
                        <a:pt x="170" y="222"/>
                        <a:pt x="105" y="222"/>
                      </a:cubicBezTo>
                      <a:cubicBezTo>
                        <a:pt x="53" y="222"/>
                        <a:pt x="0" y="170"/>
                        <a:pt x="0" y="104"/>
                      </a:cubicBezTo>
                      <a:cubicBezTo>
                        <a:pt x="0" y="52"/>
                        <a:pt x="53" y="0"/>
                        <a:pt x="105" y="0"/>
                      </a:cubicBezTo>
                      <a:cubicBezTo>
                        <a:pt x="170" y="0"/>
                        <a:pt x="223" y="52"/>
                        <a:pt x="223" y="104"/>
                      </a:cubicBezTo>
                    </a:path>
                  </a:pathLst>
                </a:custGeom>
                <a:solidFill>
                  <a:srgbClr val="56BAE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3" name="Freeform 35">
                  <a:extLst>
                    <a:ext uri="{FF2B5EF4-FFF2-40B4-BE49-F238E27FC236}">
                      <a16:creationId xmlns:a16="http://schemas.microsoft.com/office/drawing/2014/main" xmlns="" id="{D8D20984-1FF5-064C-98BE-B503D54857E0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98925" y="1593850"/>
                  <a:ext cx="85725" cy="80963"/>
                </a:xfrm>
                <a:custGeom>
                  <a:avLst/>
                  <a:gdLst>
                    <a:gd name="T0" fmla="*/ 30876553 w 237"/>
                    <a:gd name="T1" fmla="*/ 13717084 h 224"/>
                    <a:gd name="T2" fmla="*/ 30876553 w 237"/>
                    <a:gd name="T3" fmla="*/ 13717084 h 224"/>
                    <a:gd name="T4" fmla="*/ 15438458 w 237"/>
                    <a:gd name="T5" fmla="*/ 29132945 h 224"/>
                    <a:gd name="T6" fmla="*/ 0 w 237"/>
                    <a:gd name="T7" fmla="*/ 13717084 h 224"/>
                    <a:gd name="T8" fmla="*/ 15438458 w 237"/>
                    <a:gd name="T9" fmla="*/ 0 h 224"/>
                    <a:gd name="T10" fmla="*/ 30876553 w 237"/>
                    <a:gd name="T11" fmla="*/ 13717084 h 224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37" h="224">
                      <a:moveTo>
                        <a:pt x="236" y="105"/>
                      </a:moveTo>
                      <a:lnTo>
                        <a:pt x="236" y="105"/>
                      </a:lnTo>
                      <a:cubicBezTo>
                        <a:pt x="236" y="170"/>
                        <a:pt x="184" y="223"/>
                        <a:pt x="118" y="223"/>
                      </a:cubicBezTo>
                      <a:cubicBezTo>
                        <a:pt x="53" y="223"/>
                        <a:pt x="0" y="170"/>
                        <a:pt x="0" y="105"/>
                      </a:cubicBezTo>
                      <a:cubicBezTo>
                        <a:pt x="0" y="39"/>
                        <a:pt x="53" y="0"/>
                        <a:pt x="118" y="0"/>
                      </a:cubicBezTo>
                      <a:cubicBezTo>
                        <a:pt x="184" y="0"/>
                        <a:pt x="236" y="39"/>
                        <a:pt x="236" y="105"/>
                      </a:cubicBezTo>
                    </a:path>
                  </a:pathLst>
                </a:custGeom>
                <a:solidFill>
                  <a:srgbClr val="56BAE2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4" name="Freeform 36">
                  <a:extLst>
                    <a:ext uri="{FF2B5EF4-FFF2-40B4-BE49-F238E27FC236}">
                      <a16:creationId xmlns:a16="http://schemas.microsoft.com/office/drawing/2014/main" xmlns="" id="{899674A4-8F80-0D45-AF09-E9B7AB0DA88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00500" y="1509713"/>
                  <a:ext cx="80963" cy="85725"/>
                </a:xfrm>
                <a:custGeom>
                  <a:avLst/>
                  <a:gdLst>
                    <a:gd name="T0" fmla="*/ 29262860 w 223"/>
                    <a:gd name="T1" fmla="*/ 15437402 h 236"/>
                    <a:gd name="T2" fmla="*/ 29262860 w 223"/>
                    <a:gd name="T3" fmla="*/ 15437402 h 236"/>
                    <a:gd name="T4" fmla="*/ 15422181 w 223"/>
                    <a:gd name="T5" fmla="*/ 31007023 h 236"/>
                    <a:gd name="T6" fmla="*/ 0 w 223"/>
                    <a:gd name="T7" fmla="*/ 15437402 h 236"/>
                    <a:gd name="T8" fmla="*/ 15422181 w 223"/>
                    <a:gd name="T9" fmla="*/ 0 h 236"/>
                    <a:gd name="T10" fmla="*/ 29262860 w 223"/>
                    <a:gd name="T11" fmla="*/ 15437402 h 23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23" h="236">
                      <a:moveTo>
                        <a:pt x="222" y="117"/>
                      </a:moveTo>
                      <a:lnTo>
                        <a:pt x="222" y="117"/>
                      </a:lnTo>
                      <a:cubicBezTo>
                        <a:pt x="222" y="183"/>
                        <a:pt x="170" y="235"/>
                        <a:pt x="117" y="235"/>
                      </a:cubicBezTo>
                      <a:cubicBezTo>
                        <a:pt x="52" y="235"/>
                        <a:pt x="0" y="183"/>
                        <a:pt x="0" y="117"/>
                      </a:cubicBezTo>
                      <a:cubicBezTo>
                        <a:pt x="0" y="52"/>
                        <a:pt x="52" y="0"/>
                        <a:pt x="117" y="0"/>
                      </a:cubicBezTo>
                      <a:cubicBezTo>
                        <a:pt x="170" y="0"/>
                        <a:pt x="222" y="52"/>
                        <a:pt x="222" y="117"/>
                      </a:cubicBezTo>
                    </a:path>
                  </a:pathLst>
                </a:custGeom>
                <a:solidFill>
                  <a:srgbClr val="1599C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5" name="Freeform 37">
                  <a:extLst>
                    <a:ext uri="{FF2B5EF4-FFF2-40B4-BE49-F238E27FC236}">
                      <a16:creationId xmlns:a16="http://schemas.microsoft.com/office/drawing/2014/main" xmlns="" id="{1C8F7279-F67E-BA49-B114-EBA383531EF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41788" y="1536700"/>
                  <a:ext cx="80962" cy="85725"/>
                </a:xfrm>
                <a:custGeom>
                  <a:avLst/>
                  <a:gdLst>
                    <a:gd name="T0" fmla="*/ 29132224 w 224"/>
                    <a:gd name="T1" fmla="*/ 15438458 h 237"/>
                    <a:gd name="T2" fmla="*/ 29132224 w 224"/>
                    <a:gd name="T3" fmla="*/ 15438458 h 237"/>
                    <a:gd name="T4" fmla="*/ 15415309 w 224"/>
                    <a:gd name="T5" fmla="*/ 30876553 h 237"/>
                    <a:gd name="T6" fmla="*/ 0 w 224"/>
                    <a:gd name="T7" fmla="*/ 15438458 h 237"/>
                    <a:gd name="T8" fmla="*/ 15415309 w 224"/>
                    <a:gd name="T9" fmla="*/ 0 h 237"/>
                    <a:gd name="T10" fmla="*/ 29132224 w 224"/>
                    <a:gd name="T11" fmla="*/ 15438458 h 237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24" h="237">
                      <a:moveTo>
                        <a:pt x="223" y="118"/>
                      </a:moveTo>
                      <a:lnTo>
                        <a:pt x="223" y="118"/>
                      </a:lnTo>
                      <a:cubicBezTo>
                        <a:pt x="223" y="183"/>
                        <a:pt x="170" y="236"/>
                        <a:pt x="118" y="236"/>
                      </a:cubicBezTo>
                      <a:cubicBezTo>
                        <a:pt x="52" y="236"/>
                        <a:pt x="0" y="183"/>
                        <a:pt x="0" y="118"/>
                      </a:cubicBezTo>
                      <a:cubicBezTo>
                        <a:pt x="0" y="52"/>
                        <a:pt x="52" y="0"/>
                        <a:pt x="118" y="0"/>
                      </a:cubicBezTo>
                      <a:cubicBezTo>
                        <a:pt x="170" y="0"/>
                        <a:pt x="223" y="52"/>
                        <a:pt x="223" y="118"/>
                      </a:cubicBezTo>
                    </a:path>
                  </a:pathLst>
                </a:custGeom>
                <a:solidFill>
                  <a:srgbClr val="1599C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6" name="Freeform 38">
                  <a:extLst>
                    <a:ext uri="{FF2B5EF4-FFF2-40B4-BE49-F238E27FC236}">
                      <a16:creationId xmlns:a16="http://schemas.microsoft.com/office/drawing/2014/main" xmlns="" id="{62240F7E-AFC2-CB42-BDA3-C99FDD0BEE08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41775" y="1570038"/>
                  <a:ext cx="80963" cy="80962"/>
                </a:xfrm>
                <a:custGeom>
                  <a:avLst/>
                  <a:gdLst>
                    <a:gd name="T0" fmla="*/ 29132945 w 224"/>
                    <a:gd name="T1" fmla="*/ 13708355 h 223"/>
                    <a:gd name="T2" fmla="*/ 29132945 w 224"/>
                    <a:gd name="T3" fmla="*/ 13708355 h 223"/>
                    <a:gd name="T4" fmla="*/ 13717084 w 224"/>
                    <a:gd name="T5" fmla="*/ 29262136 h 223"/>
                    <a:gd name="T6" fmla="*/ 0 w 224"/>
                    <a:gd name="T7" fmla="*/ 13708355 h 223"/>
                    <a:gd name="T8" fmla="*/ 13717084 w 224"/>
                    <a:gd name="T9" fmla="*/ 0 h 223"/>
                    <a:gd name="T10" fmla="*/ 29132945 w 224"/>
                    <a:gd name="T11" fmla="*/ 13708355 h 223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24" h="223">
                      <a:moveTo>
                        <a:pt x="223" y="104"/>
                      </a:moveTo>
                      <a:lnTo>
                        <a:pt x="223" y="104"/>
                      </a:lnTo>
                      <a:cubicBezTo>
                        <a:pt x="223" y="170"/>
                        <a:pt x="170" y="222"/>
                        <a:pt x="105" y="222"/>
                      </a:cubicBezTo>
                      <a:cubicBezTo>
                        <a:pt x="53" y="222"/>
                        <a:pt x="0" y="170"/>
                        <a:pt x="0" y="104"/>
                      </a:cubicBezTo>
                      <a:cubicBezTo>
                        <a:pt x="0" y="39"/>
                        <a:pt x="53" y="0"/>
                        <a:pt x="105" y="0"/>
                      </a:cubicBezTo>
                      <a:cubicBezTo>
                        <a:pt x="170" y="0"/>
                        <a:pt x="223" y="39"/>
                        <a:pt x="223" y="104"/>
                      </a:cubicBezTo>
                    </a:path>
                  </a:pathLst>
                </a:custGeom>
                <a:solidFill>
                  <a:srgbClr val="4967B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7" name="Freeform 39">
                  <a:extLst>
                    <a:ext uri="{FF2B5EF4-FFF2-40B4-BE49-F238E27FC236}">
                      <a16:creationId xmlns:a16="http://schemas.microsoft.com/office/drawing/2014/main" xmlns="" id="{3C085A47-7699-A34A-9128-D1F89EC2A4CA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113213" y="1443038"/>
                  <a:ext cx="103187" cy="107950"/>
                </a:xfrm>
                <a:custGeom>
                  <a:avLst/>
                  <a:gdLst>
                    <a:gd name="T0" fmla="*/ 36842417 w 288"/>
                    <a:gd name="T1" fmla="*/ 18392743 h 301"/>
                    <a:gd name="T2" fmla="*/ 36842417 w 288"/>
                    <a:gd name="T3" fmla="*/ 18392743 h 301"/>
                    <a:gd name="T4" fmla="*/ 18485521 w 288"/>
                    <a:gd name="T5" fmla="*/ 38586207 h 301"/>
                    <a:gd name="T6" fmla="*/ 0 w 288"/>
                    <a:gd name="T7" fmla="*/ 18392743 h 301"/>
                    <a:gd name="T8" fmla="*/ 18485521 w 288"/>
                    <a:gd name="T9" fmla="*/ 0 h 301"/>
                    <a:gd name="T10" fmla="*/ 36842417 w 288"/>
                    <a:gd name="T11" fmla="*/ 18392743 h 301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88" h="301">
                      <a:moveTo>
                        <a:pt x="287" y="143"/>
                      </a:moveTo>
                      <a:lnTo>
                        <a:pt x="287" y="143"/>
                      </a:lnTo>
                      <a:cubicBezTo>
                        <a:pt x="287" y="235"/>
                        <a:pt x="222" y="300"/>
                        <a:pt x="144" y="300"/>
                      </a:cubicBezTo>
                      <a:cubicBezTo>
                        <a:pt x="65" y="300"/>
                        <a:pt x="0" y="235"/>
                        <a:pt x="0" y="143"/>
                      </a:cubicBezTo>
                      <a:cubicBezTo>
                        <a:pt x="0" y="65"/>
                        <a:pt x="65" y="0"/>
                        <a:pt x="144" y="0"/>
                      </a:cubicBezTo>
                      <a:cubicBezTo>
                        <a:pt x="222" y="0"/>
                        <a:pt x="287" y="65"/>
                        <a:pt x="287" y="143"/>
                      </a:cubicBezTo>
                    </a:path>
                  </a:pathLst>
                </a:custGeom>
                <a:solidFill>
                  <a:srgbClr val="4967B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8" name="Freeform 40">
                  <a:extLst>
                    <a:ext uri="{FF2B5EF4-FFF2-40B4-BE49-F238E27FC236}">
                      <a16:creationId xmlns:a16="http://schemas.microsoft.com/office/drawing/2014/main" xmlns="" id="{D4B832EA-25EE-3D45-B34E-1532A436B54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070350" y="1509713"/>
                  <a:ext cx="104775" cy="98425"/>
                </a:xfrm>
                <a:custGeom>
                  <a:avLst/>
                  <a:gdLst>
                    <a:gd name="T0" fmla="*/ 37853866 w 289"/>
                    <a:gd name="T1" fmla="*/ 18446277 h 275"/>
                    <a:gd name="T2" fmla="*/ 37853866 w 289"/>
                    <a:gd name="T3" fmla="*/ 18446277 h 275"/>
                    <a:gd name="T4" fmla="*/ 18926933 w 289"/>
                    <a:gd name="T5" fmla="*/ 35099071 h 275"/>
                    <a:gd name="T6" fmla="*/ 0 w 289"/>
                    <a:gd name="T7" fmla="*/ 18446277 h 275"/>
                    <a:gd name="T8" fmla="*/ 18926933 w 289"/>
                    <a:gd name="T9" fmla="*/ 0 h 275"/>
                    <a:gd name="T10" fmla="*/ 37853866 w 289"/>
                    <a:gd name="T11" fmla="*/ 18446277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89" h="275">
                      <a:moveTo>
                        <a:pt x="288" y="144"/>
                      </a:moveTo>
                      <a:lnTo>
                        <a:pt x="288" y="144"/>
                      </a:lnTo>
                      <a:cubicBezTo>
                        <a:pt x="288" y="222"/>
                        <a:pt x="222" y="274"/>
                        <a:pt x="144" y="274"/>
                      </a:cubicBezTo>
                      <a:cubicBezTo>
                        <a:pt x="65" y="274"/>
                        <a:pt x="0" y="222"/>
                        <a:pt x="0" y="144"/>
                      </a:cubicBezTo>
                      <a:cubicBezTo>
                        <a:pt x="0" y="65"/>
                        <a:pt x="65" y="0"/>
                        <a:pt x="144" y="0"/>
                      </a:cubicBezTo>
                      <a:cubicBezTo>
                        <a:pt x="222" y="0"/>
                        <a:pt x="288" y="65"/>
                        <a:pt x="288" y="144"/>
                      </a:cubicBezTo>
                    </a:path>
                  </a:pathLst>
                </a:custGeom>
                <a:solidFill>
                  <a:srgbClr val="FF575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8" name="Grupo 2">
                <a:extLst>
                  <a:ext uri="{FF2B5EF4-FFF2-40B4-BE49-F238E27FC236}">
                    <a16:creationId xmlns:a16="http://schemas.microsoft.com/office/drawing/2014/main" xmlns="" id="{B7B0A0AA-927E-1F45-B154-F5B8CCFBBD7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3573969" y="863600"/>
                <a:ext cx="1094869" cy="1244600"/>
                <a:chOff x="3573969" y="863600"/>
                <a:chExt cx="1094869" cy="1244600"/>
              </a:xfrm>
            </p:grpSpPr>
            <p:sp>
              <p:nvSpPr>
                <p:cNvPr id="9" name="Freeform 41">
                  <a:extLst>
                    <a:ext uri="{FF2B5EF4-FFF2-40B4-BE49-F238E27FC236}">
                      <a16:creationId xmlns:a16="http://schemas.microsoft.com/office/drawing/2014/main" xmlns="" id="{F7FDF6CF-C496-AB4B-86B6-B0145521586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948113" y="863600"/>
                  <a:ext cx="98425" cy="104775"/>
                </a:xfrm>
                <a:custGeom>
                  <a:avLst/>
                  <a:gdLst>
                    <a:gd name="T0" fmla="*/ 35099071 w 275"/>
                    <a:gd name="T1" fmla="*/ 18926933 h 289"/>
                    <a:gd name="T2" fmla="*/ 35099071 w 275"/>
                    <a:gd name="T3" fmla="*/ 18926933 h 289"/>
                    <a:gd name="T4" fmla="*/ 18446277 w 275"/>
                    <a:gd name="T5" fmla="*/ 37853866 h 289"/>
                    <a:gd name="T6" fmla="*/ 0 w 275"/>
                    <a:gd name="T7" fmla="*/ 18926933 h 289"/>
                    <a:gd name="T8" fmla="*/ 18446277 w 275"/>
                    <a:gd name="T9" fmla="*/ 0 h 289"/>
                    <a:gd name="T10" fmla="*/ 35099071 w 275"/>
                    <a:gd name="T11" fmla="*/ 18926933 h 289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75" h="289">
                      <a:moveTo>
                        <a:pt x="274" y="144"/>
                      </a:moveTo>
                      <a:lnTo>
                        <a:pt x="274" y="144"/>
                      </a:lnTo>
                      <a:cubicBezTo>
                        <a:pt x="274" y="223"/>
                        <a:pt x="222" y="288"/>
                        <a:pt x="144" y="288"/>
                      </a:cubicBezTo>
                      <a:cubicBezTo>
                        <a:pt x="65" y="288"/>
                        <a:pt x="0" y="223"/>
                        <a:pt x="0" y="144"/>
                      </a:cubicBezTo>
                      <a:cubicBezTo>
                        <a:pt x="0" y="66"/>
                        <a:pt x="65" y="0"/>
                        <a:pt x="144" y="0"/>
                      </a:cubicBezTo>
                      <a:cubicBezTo>
                        <a:pt x="222" y="0"/>
                        <a:pt x="274" y="66"/>
                        <a:pt x="274" y="144"/>
                      </a:cubicBezTo>
                    </a:path>
                  </a:pathLst>
                </a:custGeom>
                <a:solidFill>
                  <a:srgbClr val="FF575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" name="Freeform 42">
                  <a:extLst>
                    <a:ext uri="{FF2B5EF4-FFF2-40B4-BE49-F238E27FC236}">
                      <a16:creationId xmlns:a16="http://schemas.microsoft.com/office/drawing/2014/main" xmlns="" id="{0EAC41FF-6E4E-5449-ACF5-78EFEB86680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4568825" y="2008188"/>
                  <a:ext cx="100013" cy="100012"/>
                </a:xfrm>
                <a:custGeom>
                  <a:avLst/>
                  <a:gdLst>
                    <a:gd name="T0" fmla="*/ 36110128 w 276"/>
                    <a:gd name="T1" fmla="*/ 17200977 h 276"/>
                    <a:gd name="T2" fmla="*/ 36110128 w 276"/>
                    <a:gd name="T3" fmla="*/ 17200977 h 276"/>
                    <a:gd name="T4" fmla="*/ 18908617 w 276"/>
                    <a:gd name="T5" fmla="*/ 36109405 h 276"/>
                    <a:gd name="T6" fmla="*/ 0 w 276"/>
                    <a:gd name="T7" fmla="*/ 17200977 h 276"/>
                    <a:gd name="T8" fmla="*/ 18908617 w 276"/>
                    <a:gd name="T9" fmla="*/ 0 h 276"/>
                    <a:gd name="T10" fmla="*/ 36110128 w 276"/>
                    <a:gd name="T11" fmla="*/ 17200977 h 276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76" h="276">
                      <a:moveTo>
                        <a:pt x="275" y="131"/>
                      </a:moveTo>
                      <a:lnTo>
                        <a:pt x="275" y="131"/>
                      </a:lnTo>
                      <a:cubicBezTo>
                        <a:pt x="275" y="209"/>
                        <a:pt x="222" y="275"/>
                        <a:pt x="144" y="275"/>
                      </a:cubicBezTo>
                      <a:cubicBezTo>
                        <a:pt x="65" y="275"/>
                        <a:pt x="0" y="209"/>
                        <a:pt x="0" y="131"/>
                      </a:cubicBezTo>
                      <a:cubicBezTo>
                        <a:pt x="0" y="52"/>
                        <a:pt x="65" y="0"/>
                        <a:pt x="144" y="0"/>
                      </a:cubicBezTo>
                      <a:cubicBezTo>
                        <a:pt x="222" y="0"/>
                        <a:pt x="275" y="52"/>
                        <a:pt x="275" y="131"/>
                      </a:cubicBezTo>
                    </a:path>
                  </a:pathLst>
                </a:custGeom>
                <a:solidFill>
                  <a:srgbClr val="FF5757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1" name="Freeform 43">
                  <a:extLst>
                    <a:ext uri="{FF2B5EF4-FFF2-40B4-BE49-F238E27FC236}">
                      <a16:creationId xmlns:a16="http://schemas.microsoft.com/office/drawing/2014/main" xmlns="" id="{422D0DCD-E768-1744-B4F2-4402480A15E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573969" y="1987309"/>
                  <a:ext cx="103188" cy="98425"/>
                </a:xfrm>
                <a:custGeom>
                  <a:avLst/>
                  <a:gdLst>
                    <a:gd name="T0" fmla="*/ 36843132 w 288"/>
                    <a:gd name="T1" fmla="*/ 18446277 h 275"/>
                    <a:gd name="T2" fmla="*/ 36843132 w 288"/>
                    <a:gd name="T3" fmla="*/ 18446277 h 275"/>
                    <a:gd name="T4" fmla="*/ 18485700 w 288"/>
                    <a:gd name="T5" fmla="*/ 35099071 h 275"/>
                    <a:gd name="T6" fmla="*/ 0 w 288"/>
                    <a:gd name="T7" fmla="*/ 18446277 h 275"/>
                    <a:gd name="T8" fmla="*/ 18485700 w 288"/>
                    <a:gd name="T9" fmla="*/ 0 h 275"/>
                    <a:gd name="T10" fmla="*/ 36843132 w 288"/>
                    <a:gd name="T11" fmla="*/ 18446277 h 27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288" h="275">
                      <a:moveTo>
                        <a:pt x="287" y="144"/>
                      </a:moveTo>
                      <a:lnTo>
                        <a:pt x="287" y="144"/>
                      </a:lnTo>
                      <a:cubicBezTo>
                        <a:pt x="287" y="222"/>
                        <a:pt x="222" y="274"/>
                        <a:pt x="144" y="274"/>
                      </a:cubicBezTo>
                      <a:cubicBezTo>
                        <a:pt x="65" y="274"/>
                        <a:pt x="0" y="222"/>
                        <a:pt x="0" y="144"/>
                      </a:cubicBezTo>
                      <a:cubicBezTo>
                        <a:pt x="0" y="65"/>
                        <a:pt x="65" y="0"/>
                        <a:pt x="144" y="0"/>
                      </a:cubicBezTo>
                      <a:cubicBezTo>
                        <a:pt x="222" y="0"/>
                        <a:pt x="287" y="65"/>
                        <a:pt x="287" y="144"/>
                      </a:cubicBezTo>
                    </a:path>
                  </a:pathLst>
                </a:custGeom>
                <a:solidFill>
                  <a:srgbClr val="4967B8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 dirty="0"/>
                </a:p>
              </p:txBody>
            </p:sp>
          </p:grpSp>
        </p:grpSp>
        <p:cxnSp>
          <p:nvCxnSpPr>
            <p:cNvPr id="20" name="Conector recto 19">
              <a:extLst>
                <a:ext uri="{FF2B5EF4-FFF2-40B4-BE49-F238E27FC236}">
                  <a16:creationId xmlns:a16="http://schemas.microsoft.com/office/drawing/2014/main" xmlns="" id="{8E5CF267-6873-0142-BFA0-8160B7BCF232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371745" y="672662"/>
              <a:ext cx="0" cy="1014176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ector recto 21">
              <a:extLst>
                <a:ext uri="{FF2B5EF4-FFF2-40B4-BE49-F238E27FC236}">
                  <a16:creationId xmlns:a16="http://schemas.microsoft.com/office/drawing/2014/main" xmlns="" id="{7389AB91-98BA-9F41-80C0-04C9DA74D33E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7448210" y="4743293"/>
              <a:ext cx="0" cy="1258114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xmlns="" id="{55606095-6348-7C40-B738-AC493F77856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0063519" y="4683358"/>
              <a:ext cx="1602964" cy="0"/>
            </a:xfrm>
            <a:prstGeom prst="line">
              <a:avLst/>
            </a:prstGeom>
            <a:ln w="254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Marcador de texto 7">
              <a:extLst>
                <a:ext uri="{FF2B5EF4-FFF2-40B4-BE49-F238E27FC236}">
                  <a16:creationId xmlns:a16="http://schemas.microsoft.com/office/drawing/2014/main" xmlns="" id="{402EBE4B-DA7D-4844-BCD4-2D284E9CA6F6}"/>
                </a:ext>
              </a:extLst>
            </p:cNvPr>
            <p:cNvSpPr txBox="1">
              <a:spLocks/>
            </p:cNvSpPr>
            <p:nvPr/>
          </p:nvSpPr>
          <p:spPr>
            <a:xfrm>
              <a:off x="8390192" y="585957"/>
              <a:ext cx="1792480" cy="772196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rgbClr val="5974BE"/>
                  </a:solidFill>
                  <a:latin typeface="Unica One" panose="02000506000000020004" pitchFamily="2" charset="77"/>
                </a:rPr>
                <a:t>First concept</a:t>
              </a:r>
            </a:p>
          </p:txBody>
        </p:sp>
        <p:sp>
          <p:nvSpPr>
            <p:cNvPr id="28" name="Marcador de texto 7">
              <a:extLst>
                <a:ext uri="{FF2B5EF4-FFF2-40B4-BE49-F238E27FC236}">
                  <a16:creationId xmlns:a16="http://schemas.microsoft.com/office/drawing/2014/main" xmlns="" id="{5F5541C5-F69F-E049-A877-4D5CC445B5B0}"/>
                </a:ext>
              </a:extLst>
            </p:cNvPr>
            <p:cNvSpPr txBox="1">
              <a:spLocks/>
            </p:cNvSpPr>
            <p:nvPr/>
          </p:nvSpPr>
          <p:spPr>
            <a:xfrm>
              <a:off x="10510830" y="3898547"/>
              <a:ext cx="1792480" cy="772196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rgbClr val="5974BE"/>
                  </a:solidFill>
                  <a:latin typeface="Unica One" panose="02000506000000020004" pitchFamily="2" charset="77"/>
                </a:rPr>
                <a:t>second concept</a:t>
              </a:r>
            </a:p>
          </p:txBody>
        </p:sp>
        <p:sp>
          <p:nvSpPr>
            <p:cNvPr id="32" name="Marcador de texto 7">
              <a:extLst>
                <a:ext uri="{FF2B5EF4-FFF2-40B4-BE49-F238E27FC236}">
                  <a16:creationId xmlns:a16="http://schemas.microsoft.com/office/drawing/2014/main" xmlns="" id="{DD06407E-B0DA-2A47-8C60-21AD64035C08}"/>
                </a:ext>
              </a:extLst>
            </p:cNvPr>
            <p:cNvSpPr txBox="1">
              <a:spLocks/>
            </p:cNvSpPr>
            <p:nvPr/>
          </p:nvSpPr>
          <p:spPr>
            <a:xfrm>
              <a:off x="7452320" y="5327953"/>
              <a:ext cx="1792480" cy="772196"/>
            </a:xfrm>
            <a:prstGeom prst="rect">
              <a:avLst/>
            </a:prstGeom>
          </p:spPr>
          <p:txBody>
            <a:bodyPr anchor="ctr"/>
            <a:lstStyle>
              <a:lvl1pPr marL="228600" indent="-228600" algn="l" defTabSz="914400" rtl="0" eaLnBrk="1" latinLnBrk="0" hangingPunct="1"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685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>
                <a:buNone/>
              </a:pPr>
              <a:r>
                <a:rPr lang="en-US" sz="2400" dirty="0">
                  <a:solidFill>
                    <a:srgbClr val="5974BE"/>
                  </a:solidFill>
                  <a:latin typeface="Unica One" panose="02000506000000020004" pitchFamily="2" charset="77"/>
                </a:rPr>
                <a:t>third concept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338769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C95E2335-549A-B648-89BE-5D546B07D7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icons</a:t>
            </a:r>
          </a:p>
        </p:txBody>
      </p:sp>
      <p:sp>
        <p:nvSpPr>
          <p:cNvPr id="14" name="Forma libre 13">
            <a:extLst>
              <a:ext uri="{FF2B5EF4-FFF2-40B4-BE49-F238E27FC236}">
                <a16:creationId xmlns:a16="http://schemas.microsoft.com/office/drawing/2014/main" xmlns="" id="{3BEBEFAC-EF7B-BD45-A016-5873F0C32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92320" y="2269139"/>
            <a:ext cx="1203418" cy="1431580"/>
          </a:xfrm>
          <a:custGeom>
            <a:avLst/>
            <a:gdLst>
              <a:gd name="connsiteX0" fmla="*/ 322128 w 644254"/>
              <a:gd name="connsiteY0" fmla="*/ 535871 h 766403"/>
              <a:gd name="connsiteX1" fmla="*/ 246811 w 644254"/>
              <a:gd name="connsiteY1" fmla="*/ 578309 h 766403"/>
              <a:gd name="connsiteX2" fmla="*/ 322128 w 644254"/>
              <a:gd name="connsiteY2" fmla="*/ 729000 h 766403"/>
              <a:gd name="connsiteX3" fmla="*/ 397445 w 644254"/>
              <a:gd name="connsiteY3" fmla="*/ 578309 h 766403"/>
              <a:gd name="connsiteX4" fmla="*/ 322128 w 644254"/>
              <a:gd name="connsiteY4" fmla="*/ 535871 h 766403"/>
              <a:gd name="connsiteX5" fmla="*/ 411859 w 644254"/>
              <a:gd name="connsiteY5" fmla="*/ 479407 h 766403"/>
              <a:gd name="connsiteX6" fmla="*/ 397445 w 644254"/>
              <a:gd name="connsiteY6" fmla="*/ 489117 h 766403"/>
              <a:gd name="connsiteX7" fmla="*/ 359966 w 644254"/>
              <a:gd name="connsiteY7" fmla="*/ 517169 h 766403"/>
              <a:gd name="connsiteX8" fmla="*/ 402129 w 644254"/>
              <a:gd name="connsiteY8" fmla="*/ 540906 h 766403"/>
              <a:gd name="connsiteX9" fmla="*/ 411859 w 644254"/>
              <a:gd name="connsiteY9" fmla="*/ 479407 h 766403"/>
              <a:gd name="connsiteX10" fmla="*/ 232396 w 644254"/>
              <a:gd name="connsiteY10" fmla="*/ 479407 h 766403"/>
              <a:gd name="connsiteX11" fmla="*/ 242126 w 644254"/>
              <a:gd name="connsiteY11" fmla="*/ 540906 h 766403"/>
              <a:gd name="connsiteX12" fmla="*/ 288974 w 644254"/>
              <a:gd name="connsiteY12" fmla="*/ 517169 h 766403"/>
              <a:gd name="connsiteX13" fmla="*/ 246811 w 644254"/>
              <a:gd name="connsiteY13" fmla="*/ 489117 h 766403"/>
              <a:gd name="connsiteX14" fmla="*/ 232396 w 644254"/>
              <a:gd name="connsiteY14" fmla="*/ 479407 h 766403"/>
              <a:gd name="connsiteX15" fmla="*/ 496546 w 644254"/>
              <a:gd name="connsiteY15" fmla="*/ 409276 h 766403"/>
              <a:gd name="connsiteX16" fmla="*/ 449338 w 644254"/>
              <a:gd name="connsiteY16" fmla="*/ 446679 h 766403"/>
              <a:gd name="connsiteX17" fmla="*/ 439968 w 644254"/>
              <a:gd name="connsiteY17" fmla="*/ 559608 h 766403"/>
              <a:gd name="connsiteX18" fmla="*/ 491861 w 644254"/>
              <a:gd name="connsiteY18" fmla="*/ 578309 h 766403"/>
              <a:gd name="connsiteX19" fmla="*/ 605017 w 644254"/>
              <a:gd name="connsiteY19" fmla="*/ 582984 h 766403"/>
              <a:gd name="connsiteX20" fmla="*/ 496546 w 644254"/>
              <a:gd name="connsiteY20" fmla="*/ 409276 h 766403"/>
              <a:gd name="connsiteX21" fmla="*/ 147709 w 644254"/>
              <a:gd name="connsiteY21" fmla="*/ 409276 h 766403"/>
              <a:gd name="connsiteX22" fmla="*/ 43923 w 644254"/>
              <a:gd name="connsiteY22" fmla="*/ 582984 h 766403"/>
              <a:gd name="connsiteX23" fmla="*/ 204287 w 644254"/>
              <a:gd name="connsiteY23" fmla="*/ 559608 h 766403"/>
              <a:gd name="connsiteX24" fmla="*/ 194917 w 644254"/>
              <a:gd name="connsiteY24" fmla="*/ 446679 h 766403"/>
              <a:gd name="connsiteX25" fmla="*/ 147709 w 644254"/>
              <a:gd name="connsiteY25" fmla="*/ 409276 h 766403"/>
              <a:gd name="connsiteX26" fmla="*/ 454022 w 644254"/>
              <a:gd name="connsiteY26" fmla="*/ 366838 h 766403"/>
              <a:gd name="connsiteX27" fmla="*/ 454022 w 644254"/>
              <a:gd name="connsiteY27" fmla="*/ 385539 h 766403"/>
              <a:gd name="connsiteX28" fmla="*/ 454022 w 644254"/>
              <a:gd name="connsiteY28" fmla="*/ 399566 h 766403"/>
              <a:gd name="connsiteX29" fmla="*/ 468077 w 644254"/>
              <a:gd name="connsiteY29" fmla="*/ 380864 h 766403"/>
              <a:gd name="connsiteX30" fmla="*/ 454022 w 644254"/>
              <a:gd name="connsiteY30" fmla="*/ 366838 h 766403"/>
              <a:gd name="connsiteX31" fmla="*/ 194917 w 644254"/>
              <a:gd name="connsiteY31" fmla="*/ 366838 h 766403"/>
              <a:gd name="connsiteX32" fmla="*/ 175818 w 644254"/>
              <a:gd name="connsiteY32" fmla="*/ 380864 h 766403"/>
              <a:gd name="connsiteX33" fmla="*/ 194917 w 644254"/>
              <a:gd name="connsiteY33" fmla="*/ 399566 h 766403"/>
              <a:gd name="connsiteX34" fmla="*/ 194917 w 644254"/>
              <a:gd name="connsiteY34" fmla="*/ 385539 h 766403"/>
              <a:gd name="connsiteX35" fmla="*/ 194917 w 644254"/>
              <a:gd name="connsiteY35" fmla="*/ 366838 h 766403"/>
              <a:gd name="connsiteX36" fmla="*/ 321979 w 644254"/>
              <a:gd name="connsiteY36" fmla="*/ 358775 h 766403"/>
              <a:gd name="connsiteX37" fmla="*/ 350521 w 644254"/>
              <a:gd name="connsiteY37" fmla="*/ 386956 h 766403"/>
              <a:gd name="connsiteX38" fmla="*/ 321979 w 644254"/>
              <a:gd name="connsiteY38" fmla="*/ 410802 h 766403"/>
              <a:gd name="connsiteX39" fmla="*/ 298495 w 644254"/>
              <a:gd name="connsiteY39" fmla="*/ 386956 h 766403"/>
              <a:gd name="connsiteX40" fmla="*/ 321979 w 644254"/>
              <a:gd name="connsiteY40" fmla="*/ 358775 h 766403"/>
              <a:gd name="connsiteX41" fmla="*/ 322128 w 644254"/>
              <a:gd name="connsiteY41" fmla="*/ 272611 h 766403"/>
              <a:gd name="connsiteX42" fmla="*/ 270234 w 644254"/>
              <a:gd name="connsiteY42" fmla="*/ 310374 h 766403"/>
              <a:gd name="connsiteX43" fmla="*/ 232396 w 644254"/>
              <a:gd name="connsiteY43" fmla="*/ 338426 h 766403"/>
              <a:gd name="connsiteX44" fmla="*/ 232396 w 644254"/>
              <a:gd name="connsiteY44" fmla="*/ 385539 h 766403"/>
              <a:gd name="connsiteX45" fmla="*/ 232396 w 644254"/>
              <a:gd name="connsiteY45" fmla="*/ 427977 h 766403"/>
              <a:gd name="connsiteX46" fmla="*/ 270234 w 644254"/>
              <a:gd name="connsiteY46" fmla="*/ 456030 h 766403"/>
              <a:gd name="connsiteX47" fmla="*/ 322128 w 644254"/>
              <a:gd name="connsiteY47" fmla="*/ 493792 h 766403"/>
              <a:gd name="connsiteX48" fmla="*/ 378705 w 644254"/>
              <a:gd name="connsiteY48" fmla="*/ 456030 h 766403"/>
              <a:gd name="connsiteX49" fmla="*/ 416544 w 644254"/>
              <a:gd name="connsiteY49" fmla="*/ 427977 h 766403"/>
              <a:gd name="connsiteX50" fmla="*/ 416544 w 644254"/>
              <a:gd name="connsiteY50" fmla="*/ 385539 h 766403"/>
              <a:gd name="connsiteX51" fmla="*/ 416544 w 644254"/>
              <a:gd name="connsiteY51" fmla="*/ 338426 h 766403"/>
              <a:gd name="connsiteX52" fmla="*/ 378705 w 644254"/>
              <a:gd name="connsiteY52" fmla="*/ 310374 h 766403"/>
              <a:gd name="connsiteX53" fmla="*/ 322128 w 644254"/>
              <a:gd name="connsiteY53" fmla="*/ 272611 h 766403"/>
              <a:gd name="connsiteX54" fmla="*/ 402129 w 644254"/>
              <a:gd name="connsiteY54" fmla="*/ 225497 h 766403"/>
              <a:gd name="connsiteX55" fmla="*/ 359966 w 644254"/>
              <a:gd name="connsiteY55" fmla="*/ 249234 h 766403"/>
              <a:gd name="connsiteX56" fmla="*/ 397445 w 644254"/>
              <a:gd name="connsiteY56" fmla="*/ 277286 h 766403"/>
              <a:gd name="connsiteX57" fmla="*/ 411859 w 644254"/>
              <a:gd name="connsiteY57" fmla="*/ 286637 h 766403"/>
              <a:gd name="connsiteX58" fmla="*/ 402129 w 644254"/>
              <a:gd name="connsiteY58" fmla="*/ 225497 h 766403"/>
              <a:gd name="connsiteX59" fmla="*/ 242126 w 644254"/>
              <a:gd name="connsiteY59" fmla="*/ 225497 h 766403"/>
              <a:gd name="connsiteX60" fmla="*/ 237441 w 644254"/>
              <a:gd name="connsiteY60" fmla="*/ 286637 h 766403"/>
              <a:gd name="connsiteX61" fmla="*/ 246811 w 644254"/>
              <a:gd name="connsiteY61" fmla="*/ 277286 h 766403"/>
              <a:gd name="connsiteX62" fmla="*/ 288974 w 644254"/>
              <a:gd name="connsiteY62" fmla="*/ 249234 h 766403"/>
              <a:gd name="connsiteX63" fmla="*/ 242126 w 644254"/>
              <a:gd name="connsiteY63" fmla="*/ 225497 h 766403"/>
              <a:gd name="connsiteX64" fmla="*/ 571863 w 644254"/>
              <a:gd name="connsiteY64" fmla="*/ 173708 h 766403"/>
              <a:gd name="connsiteX65" fmla="*/ 491861 w 644254"/>
              <a:gd name="connsiteY65" fmla="*/ 188094 h 766403"/>
              <a:gd name="connsiteX66" fmla="*/ 439968 w 644254"/>
              <a:gd name="connsiteY66" fmla="*/ 206796 h 766403"/>
              <a:gd name="connsiteX67" fmla="*/ 449338 w 644254"/>
              <a:gd name="connsiteY67" fmla="*/ 319724 h 766403"/>
              <a:gd name="connsiteX68" fmla="*/ 496546 w 644254"/>
              <a:gd name="connsiteY68" fmla="*/ 357487 h 766403"/>
              <a:gd name="connsiteX69" fmla="*/ 562493 w 644254"/>
              <a:gd name="connsiteY69" fmla="*/ 286637 h 766403"/>
              <a:gd name="connsiteX70" fmla="*/ 605017 w 644254"/>
              <a:gd name="connsiteY70" fmla="*/ 183419 h 766403"/>
              <a:gd name="connsiteX71" fmla="*/ 571863 w 644254"/>
              <a:gd name="connsiteY71" fmla="*/ 173708 h 766403"/>
              <a:gd name="connsiteX72" fmla="*/ 77077 w 644254"/>
              <a:gd name="connsiteY72" fmla="*/ 173708 h 766403"/>
              <a:gd name="connsiteX73" fmla="*/ 43923 w 644254"/>
              <a:gd name="connsiteY73" fmla="*/ 183419 h 766403"/>
              <a:gd name="connsiteX74" fmla="*/ 81762 w 644254"/>
              <a:gd name="connsiteY74" fmla="*/ 286637 h 766403"/>
              <a:gd name="connsiteX75" fmla="*/ 147709 w 644254"/>
              <a:gd name="connsiteY75" fmla="*/ 357487 h 766403"/>
              <a:gd name="connsiteX76" fmla="*/ 194917 w 644254"/>
              <a:gd name="connsiteY76" fmla="*/ 319724 h 766403"/>
              <a:gd name="connsiteX77" fmla="*/ 208972 w 644254"/>
              <a:gd name="connsiteY77" fmla="*/ 206796 h 766403"/>
              <a:gd name="connsiteX78" fmla="*/ 77077 w 644254"/>
              <a:gd name="connsiteY78" fmla="*/ 173708 h 766403"/>
              <a:gd name="connsiteX79" fmla="*/ 322128 w 644254"/>
              <a:gd name="connsiteY79" fmla="*/ 37403 h 766403"/>
              <a:gd name="connsiteX80" fmla="*/ 246811 w 644254"/>
              <a:gd name="connsiteY80" fmla="*/ 188094 h 766403"/>
              <a:gd name="connsiteX81" fmla="*/ 322128 w 644254"/>
              <a:gd name="connsiteY81" fmla="*/ 230173 h 766403"/>
              <a:gd name="connsiteX82" fmla="*/ 397445 w 644254"/>
              <a:gd name="connsiteY82" fmla="*/ 188094 h 766403"/>
              <a:gd name="connsiteX83" fmla="*/ 322128 w 644254"/>
              <a:gd name="connsiteY83" fmla="*/ 37403 h 766403"/>
              <a:gd name="connsiteX84" fmla="*/ 322128 w 644254"/>
              <a:gd name="connsiteY84" fmla="*/ 0 h 766403"/>
              <a:gd name="connsiteX85" fmla="*/ 421229 w 644254"/>
              <a:gd name="connsiteY85" fmla="*/ 122279 h 766403"/>
              <a:gd name="connsiteX86" fmla="*/ 430598 w 644254"/>
              <a:gd name="connsiteY86" fmla="*/ 169393 h 766403"/>
              <a:gd name="connsiteX87" fmla="*/ 482492 w 644254"/>
              <a:gd name="connsiteY87" fmla="*/ 150332 h 766403"/>
              <a:gd name="connsiteX88" fmla="*/ 633126 w 644254"/>
              <a:gd name="connsiteY88" fmla="*/ 159682 h 766403"/>
              <a:gd name="connsiteX89" fmla="*/ 590602 w 644254"/>
              <a:gd name="connsiteY89" fmla="*/ 310374 h 766403"/>
              <a:gd name="connsiteX90" fmla="*/ 524655 w 644254"/>
              <a:gd name="connsiteY90" fmla="*/ 380864 h 766403"/>
              <a:gd name="connsiteX91" fmla="*/ 590602 w 644254"/>
              <a:gd name="connsiteY91" fmla="*/ 456030 h 766403"/>
              <a:gd name="connsiteX92" fmla="*/ 633126 w 644254"/>
              <a:gd name="connsiteY92" fmla="*/ 606721 h 766403"/>
              <a:gd name="connsiteX93" fmla="*/ 571863 w 644254"/>
              <a:gd name="connsiteY93" fmla="*/ 630098 h 766403"/>
              <a:gd name="connsiteX94" fmla="*/ 482492 w 644254"/>
              <a:gd name="connsiteY94" fmla="*/ 616072 h 766403"/>
              <a:gd name="connsiteX95" fmla="*/ 430598 w 644254"/>
              <a:gd name="connsiteY95" fmla="*/ 597370 h 766403"/>
              <a:gd name="connsiteX96" fmla="*/ 421229 w 644254"/>
              <a:gd name="connsiteY96" fmla="*/ 644124 h 766403"/>
              <a:gd name="connsiteX97" fmla="*/ 322128 w 644254"/>
              <a:gd name="connsiteY97" fmla="*/ 766403 h 766403"/>
              <a:gd name="connsiteX98" fmla="*/ 227711 w 644254"/>
              <a:gd name="connsiteY98" fmla="*/ 644124 h 766403"/>
              <a:gd name="connsiteX99" fmla="*/ 213657 w 644254"/>
              <a:gd name="connsiteY99" fmla="*/ 597370 h 766403"/>
              <a:gd name="connsiteX100" fmla="*/ 166809 w 644254"/>
              <a:gd name="connsiteY100" fmla="*/ 616072 h 766403"/>
              <a:gd name="connsiteX101" fmla="*/ 77077 w 644254"/>
              <a:gd name="connsiteY101" fmla="*/ 630098 h 766403"/>
              <a:gd name="connsiteX102" fmla="*/ 11130 w 644254"/>
              <a:gd name="connsiteY102" fmla="*/ 606721 h 766403"/>
              <a:gd name="connsiteX103" fmla="*/ 53653 w 644254"/>
              <a:gd name="connsiteY103" fmla="*/ 456030 h 766403"/>
              <a:gd name="connsiteX104" fmla="*/ 119600 w 644254"/>
              <a:gd name="connsiteY104" fmla="*/ 380864 h 766403"/>
              <a:gd name="connsiteX105" fmla="*/ 53653 w 644254"/>
              <a:gd name="connsiteY105" fmla="*/ 310374 h 766403"/>
              <a:gd name="connsiteX106" fmla="*/ 11130 w 644254"/>
              <a:gd name="connsiteY106" fmla="*/ 159682 h 766403"/>
              <a:gd name="connsiteX107" fmla="*/ 166809 w 644254"/>
              <a:gd name="connsiteY107" fmla="*/ 150332 h 766403"/>
              <a:gd name="connsiteX108" fmla="*/ 213657 w 644254"/>
              <a:gd name="connsiteY108" fmla="*/ 169393 h 766403"/>
              <a:gd name="connsiteX109" fmla="*/ 227711 w 644254"/>
              <a:gd name="connsiteY109" fmla="*/ 122279 h 766403"/>
              <a:gd name="connsiteX110" fmla="*/ 322128 w 644254"/>
              <a:gd name="connsiteY110" fmla="*/ 0 h 76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44254" h="766403">
                <a:moveTo>
                  <a:pt x="322128" y="535871"/>
                </a:moveTo>
                <a:cubicBezTo>
                  <a:pt x="298704" y="554932"/>
                  <a:pt x="274919" y="568958"/>
                  <a:pt x="246811" y="578309"/>
                </a:cubicBezTo>
                <a:cubicBezTo>
                  <a:pt x="265550" y="672536"/>
                  <a:pt x="298704" y="729000"/>
                  <a:pt x="322128" y="729000"/>
                </a:cubicBezTo>
                <a:cubicBezTo>
                  <a:pt x="345552" y="729000"/>
                  <a:pt x="378705" y="672536"/>
                  <a:pt x="397445" y="578309"/>
                </a:cubicBezTo>
                <a:cubicBezTo>
                  <a:pt x="374021" y="568958"/>
                  <a:pt x="350597" y="554932"/>
                  <a:pt x="322128" y="535871"/>
                </a:cubicBezTo>
                <a:close/>
                <a:moveTo>
                  <a:pt x="411859" y="479407"/>
                </a:moveTo>
                <a:cubicBezTo>
                  <a:pt x="407175" y="484442"/>
                  <a:pt x="402129" y="484442"/>
                  <a:pt x="397445" y="489117"/>
                </a:cubicBezTo>
                <a:cubicBezTo>
                  <a:pt x="383390" y="498468"/>
                  <a:pt x="374021" y="507819"/>
                  <a:pt x="359966" y="517169"/>
                </a:cubicBezTo>
                <a:cubicBezTo>
                  <a:pt x="374021" y="526520"/>
                  <a:pt x="388075" y="531196"/>
                  <a:pt x="402129" y="540906"/>
                </a:cubicBezTo>
                <a:cubicBezTo>
                  <a:pt x="407175" y="521845"/>
                  <a:pt x="411859" y="498468"/>
                  <a:pt x="411859" y="479407"/>
                </a:cubicBezTo>
                <a:close/>
                <a:moveTo>
                  <a:pt x="232396" y="479407"/>
                </a:moveTo>
                <a:cubicBezTo>
                  <a:pt x="237441" y="503143"/>
                  <a:pt x="237441" y="521845"/>
                  <a:pt x="242126" y="540906"/>
                </a:cubicBezTo>
                <a:cubicBezTo>
                  <a:pt x="256180" y="531196"/>
                  <a:pt x="270234" y="526520"/>
                  <a:pt x="288974" y="517169"/>
                </a:cubicBezTo>
                <a:cubicBezTo>
                  <a:pt x="274919" y="507819"/>
                  <a:pt x="260865" y="498468"/>
                  <a:pt x="246811" y="489117"/>
                </a:cubicBezTo>
                <a:cubicBezTo>
                  <a:pt x="242126" y="484442"/>
                  <a:pt x="237441" y="484442"/>
                  <a:pt x="232396" y="479407"/>
                </a:cubicBezTo>
                <a:close/>
                <a:moveTo>
                  <a:pt x="496546" y="409276"/>
                </a:moveTo>
                <a:cubicBezTo>
                  <a:pt x="482492" y="422942"/>
                  <a:pt x="468077" y="437328"/>
                  <a:pt x="449338" y="446679"/>
                </a:cubicBezTo>
                <a:cubicBezTo>
                  <a:pt x="449338" y="489117"/>
                  <a:pt x="444653" y="521845"/>
                  <a:pt x="439968" y="559608"/>
                </a:cubicBezTo>
                <a:cubicBezTo>
                  <a:pt x="458707" y="564283"/>
                  <a:pt x="477446" y="573634"/>
                  <a:pt x="491861" y="578309"/>
                </a:cubicBezTo>
                <a:cubicBezTo>
                  <a:pt x="562493" y="602046"/>
                  <a:pt x="595647" y="597370"/>
                  <a:pt x="605017" y="582984"/>
                </a:cubicBezTo>
                <a:cubicBezTo>
                  <a:pt x="619071" y="559608"/>
                  <a:pt x="585917" y="493792"/>
                  <a:pt x="496546" y="409276"/>
                </a:cubicBezTo>
                <a:close/>
                <a:moveTo>
                  <a:pt x="147709" y="409276"/>
                </a:moveTo>
                <a:cubicBezTo>
                  <a:pt x="63023" y="493792"/>
                  <a:pt x="25184" y="559608"/>
                  <a:pt x="43923" y="582984"/>
                </a:cubicBezTo>
                <a:cubicBezTo>
                  <a:pt x="58338" y="602046"/>
                  <a:pt x="119600" y="597370"/>
                  <a:pt x="204287" y="559608"/>
                </a:cubicBezTo>
                <a:cubicBezTo>
                  <a:pt x="199602" y="521845"/>
                  <a:pt x="194917" y="489117"/>
                  <a:pt x="194917" y="446679"/>
                </a:cubicBezTo>
                <a:cubicBezTo>
                  <a:pt x="180863" y="437328"/>
                  <a:pt x="162124" y="422942"/>
                  <a:pt x="147709" y="409276"/>
                </a:cubicBezTo>
                <a:close/>
                <a:moveTo>
                  <a:pt x="454022" y="366838"/>
                </a:moveTo>
                <a:cubicBezTo>
                  <a:pt x="454022" y="371513"/>
                  <a:pt x="454022" y="376189"/>
                  <a:pt x="454022" y="385539"/>
                </a:cubicBezTo>
                <a:cubicBezTo>
                  <a:pt x="454022" y="390215"/>
                  <a:pt x="454022" y="394890"/>
                  <a:pt x="454022" y="399566"/>
                </a:cubicBezTo>
                <a:cubicBezTo>
                  <a:pt x="458707" y="394890"/>
                  <a:pt x="463752" y="390215"/>
                  <a:pt x="468077" y="380864"/>
                </a:cubicBezTo>
                <a:cubicBezTo>
                  <a:pt x="463752" y="376189"/>
                  <a:pt x="458707" y="371513"/>
                  <a:pt x="454022" y="366838"/>
                </a:cubicBezTo>
                <a:close/>
                <a:moveTo>
                  <a:pt x="194917" y="366838"/>
                </a:moveTo>
                <a:cubicBezTo>
                  <a:pt x="185548" y="371513"/>
                  <a:pt x="180863" y="376189"/>
                  <a:pt x="175818" y="380864"/>
                </a:cubicBezTo>
                <a:cubicBezTo>
                  <a:pt x="180863" y="390215"/>
                  <a:pt x="185548" y="394890"/>
                  <a:pt x="194917" y="399566"/>
                </a:cubicBezTo>
                <a:cubicBezTo>
                  <a:pt x="194917" y="394890"/>
                  <a:pt x="194917" y="390215"/>
                  <a:pt x="194917" y="385539"/>
                </a:cubicBezTo>
                <a:cubicBezTo>
                  <a:pt x="194917" y="376189"/>
                  <a:pt x="194917" y="371513"/>
                  <a:pt x="194917" y="366838"/>
                </a:cubicBezTo>
                <a:close/>
                <a:moveTo>
                  <a:pt x="321979" y="358775"/>
                </a:moveTo>
                <a:cubicBezTo>
                  <a:pt x="336069" y="358775"/>
                  <a:pt x="350521" y="372866"/>
                  <a:pt x="350521" y="386956"/>
                </a:cubicBezTo>
                <a:cubicBezTo>
                  <a:pt x="350521" y="401047"/>
                  <a:pt x="336069" y="410802"/>
                  <a:pt x="321979" y="410802"/>
                </a:cubicBezTo>
                <a:cubicBezTo>
                  <a:pt x="307889" y="410802"/>
                  <a:pt x="298495" y="401047"/>
                  <a:pt x="298495" y="386956"/>
                </a:cubicBezTo>
                <a:cubicBezTo>
                  <a:pt x="298495" y="372866"/>
                  <a:pt x="307889" y="358775"/>
                  <a:pt x="321979" y="358775"/>
                </a:cubicBezTo>
                <a:close/>
                <a:moveTo>
                  <a:pt x="322128" y="272611"/>
                </a:moveTo>
                <a:cubicBezTo>
                  <a:pt x="303388" y="281962"/>
                  <a:pt x="288974" y="296347"/>
                  <a:pt x="270234" y="310374"/>
                </a:cubicBezTo>
                <a:cubicBezTo>
                  <a:pt x="256180" y="319724"/>
                  <a:pt x="242126" y="329075"/>
                  <a:pt x="232396" y="338426"/>
                </a:cubicBezTo>
                <a:cubicBezTo>
                  <a:pt x="232396" y="352812"/>
                  <a:pt x="232396" y="366838"/>
                  <a:pt x="232396" y="385539"/>
                </a:cubicBezTo>
                <a:cubicBezTo>
                  <a:pt x="232396" y="399566"/>
                  <a:pt x="232396" y="413951"/>
                  <a:pt x="232396" y="427977"/>
                </a:cubicBezTo>
                <a:cubicBezTo>
                  <a:pt x="242126" y="437328"/>
                  <a:pt x="256180" y="446679"/>
                  <a:pt x="270234" y="456030"/>
                </a:cubicBezTo>
                <a:cubicBezTo>
                  <a:pt x="288974" y="470056"/>
                  <a:pt x="303388" y="484442"/>
                  <a:pt x="322128" y="493792"/>
                </a:cubicBezTo>
                <a:cubicBezTo>
                  <a:pt x="340867" y="484442"/>
                  <a:pt x="359966" y="470056"/>
                  <a:pt x="378705" y="456030"/>
                </a:cubicBezTo>
                <a:cubicBezTo>
                  <a:pt x="388075" y="446679"/>
                  <a:pt x="402129" y="437328"/>
                  <a:pt x="416544" y="427977"/>
                </a:cubicBezTo>
                <a:cubicBezTo>
                  <a:pt x="416544" y="413951"/>
                  <a:pt x="416544" y="399566"/>
                  <a:pt x="416544" y="385539"/>
                </a:cubicBezTo>
                <a:cubicBezTo>
                  <a:pt x="416544" y="366838"/>
                  <a:pt x="416544" y="352812"/>
                  <a:pt x="416544" y="338426"/>
                </a:cubicBezTo>
                <a:cubicBezTo>
                  <a:pt x="402129" y="329075"/>
                  <a:pt x="388075" y="319724"/>
                  <a:pt x="378705" y="310374"/>
                </a:cubicBezTo>
                <a:cubicBezTo>
                  <a:pt x="359966" y="296347"/>
                  <a:pt x="340867" y="281962"/>
                  <a:pt x="322128" y="272611"/>
                </a:cubicBezTo>
                <a:close/>
                <a:moveTo>
                  <a:pt x="402129" y="225497"/>
                </a:moveTo>
                <a:cubicBezTo>
                  <a:pt x="388075" y="234848"/>
                  <a:pt x="374021" y="239883"/>
                  <a:pt x="359966" y="249234"/>
                </a:cubicBezTo>
                <a:cubicBezTo>
                  <a:pt x="374021" y="258585"/>
                  <a:pt x="383390" y="267935"/>
                  <a:pt x="397445" y="277286"/>
                </a:cubicBezTo>
                <a:cubicBezTo>
                  <a:pt x="402129" y="281962"/>
                  <a:pt x="407175" y="281962"/>
                  <a:pt x="411859" y="286637"/>
                </a:cubicBezTo>
                <a:cubicBezTo>
                  <a:pt x="407175" y="263260"/>
                  <a:pt x="407175" y="244559"/>
                  <a:pt x="402129" y="225497"/>
                </a:cubicBezTo>
                <a:close/>
                <a:moveTo>
                  <a:pt x="242126" y="225497"/>
                </a:moveTo>
                <a:cubicBezTo>
                  <a:pt x="237441" y="244559"/>
                  <a:pt x="237441" y="263260"/>
                  <a:pt x="237441" y="286637"/>
                </a:cubicBezTo>
                <a:cubicBezTo>
                  <a:pt x="237441" y="281962"/>
                  <a:pt x="242126" y="281962"/>
                  <a:pt x="246811" y="277286"/>
                </a:cubicBezTo>
                <a:cubicBezTo>
                  <a:pt x="260865" y="267935"/>
                  <a:pt x="274919" y="258585"/>
                  <a:pt x="288974" y="249234"/>
                </a:cubicBezTo>
                <a:cubicBezTo>
                  <a:pt x="270234" y="239883"/>
                  <a:pt x="256180" y="234848"/>
                  <a:pt x="242126" y="225497"/>
                </a:cubicBezTo>
                <a:close/>
                <a:moveTo>
                  <a:pt x="571863" y="173708"/>
                </a:moveTo>
                <a:cubicBezTo>
                  <a:pt x="553124" y="173708"/>
                  <a:pt x="524655" y="178384"/>
                  <a:pt x="491861" y="188094"/>
                </a:cubicBezTo>
                <a:cubicBezTo>
                  <a:pt x="477446" y="192770"/>
                  <a:pt x="458707" y="202120"/>
                  <a:pt x="439968" y="206796"/>
                </a:cubicBezTo>
                <a:cubicBezTo>
                  <a:pt x="444653" y="244559"/>
                  <a:pt x="449338" y="277286"/>
                  <a:pt x="449338" y="319724"/>
                </a:cubicBezTo>
                <a:cubicBezTo>
                  <a:pt x="468077" y="329075"/>
                  <a:pt x="482492" y="343101"/>
                  <a:pt x="496546" y="357487"/>
                </a:cubicBezTo>
                <a:cubicBezTo>
                  <a:pt x="524655" y="333750"/>
                  <a:pt x="543754" y="310374"/>
                  <a:pt x="562493" y="286637"/>
                </a:cubicBezTo>
                <a:cubicBezTo>
                  <a:pt x="605017" y="230173"/>
                  <a:pt x="614386" y="192770"/>
                  <a:pt x="605017" y="183419"/>
                </a:cubicBezTo>
                <a:cubicBezTo>
                  <a:pt x="600332" y="178384"/>
                  <a:pt x="585917" y="173708"/>
                  <a:pt x="571863" y="173708"/>
                </a:cubicBezTo>
                <a:close/>
                <a:moveTo>
                  <a:pt x="77077" y="173708"/>
                </a:moveTo>
                <a:cubicBezTo>
                  <a:pt x="58338" y="173708"/>
                  <a:pt x="48968" y="173708"/>
                  <a:pt x="43923" y="183419"/>
                </a:cubicBezTo>
                <a:cubicBezTo>
                  <a:pt x="34554" y="192770"/>
                  <a:pt x="39238" y="230173"/>
                  <a:pt x="81762" y="286637"/>
                </a:cubicBezTo>
                <a:cubicBezTo>
                  <a:pt x="100501" y="310374"/>
                  <a:pt x="124285" y="333750"/>
                  <a:pt x="147709" y="357487"/>
                </a:cubicBezTo>
                <a:cubicBezTo>
                  <a:pt x="162124" y="343101"/>
                  <a:pt x="180863" y="329075"/>
                  <a:pt x="194917" y="319724"/>
                </a:cubicBezTo>
                <a:cubicBezTo>
                  <a:pt x="199602" y="277286"/>
                  <a:pt x="199602" y="244559"/>
                  <a:pt x="208972" y="206796"/>
                </a:cubicBezTo>
                <a:cubicBezTo>
                  <a:pt x="152394" y="183419"/>
                  <a:pt x="105546" y="173708"/>
                  <a:pt x="77077" y="173708"/>
                </a:cubicBezTo>
                <a:close/>
                <a:moveTo>
                  <a:pt x="322128" y="37403"/>
                </a:moveTo>
                <a:cubicBezTo>
                  <a:pt x="298704" y="37403"/>
                  <a:pt x="265550" y="93867"/>
                  <a:pt x="246811" y="188094"/>
                </a:cubicBezTo>
                <a:cubicBezTo>
                  <a:pt x="274919" y="197445"/>
                  <a:pt x="298704" y="211471"/>
                  <a:pt x="322128" y="230173"/>
                </a:cubicBezTo>
                <a:cubicBezTo>
                  <a:pt x="350597" y="211471"/>
                  <a:pt x="374021" y="197445"/>
                  <a:pt x="397445" y="188094"/>
                </a:cubicBezTo>
                <a:cubicBezTo>
                  <a:pt x="378705" y="93867"/>
                  <a:pt x="345552" y="37403"/>
                  <a:pt x="322128" y="37403"/>
                </a:cubicBezTo>
                <a:close/>
                <a:moveTo>
                  <a:pt x="322128" y="0"/>
                </a:moveTo>
                <a:cubicBezTo>
                  <a:pt x="364651" y="0"/>
                  <a:pt x="397445" y="42078"/>
                  <a:pt x="421229" y="122279"/>
                </a:cubicBezTo>
                <a:cubicBezTo>
                  <a:pt x="425914" y="136305"/>
                  <a:pt x="430598" y="155007"/>
                  <a:pt x="430598" y="169393"/>
                </a:cubicBezTo>
                <a:cubicBezTo>
                  <a:pt x="449338" y="164717"/>
                  <a:pt x="463752" y="155007"/>
                  <a:pt x="482492" y="150332"/>
                </a:cubicBezTo>
                <a:cubicBezTo>
                  <a:pt x="557809" y="126955"/>
                  <a:pt x="609702" y="126955"/>
                  <a:pt x="633126" y="159682"/>
                </a:cubicBezTo>
                <a:cubicBezTo>
                  <a:pt x="656910" y="192770"/>
                  <a:pt x="642495" y="244559"/>
                  <a:pt x="590602" y="310374"/>
                </a:cubicBezTo>
                <a:cubicBezTo>
                  <a:pt x="571863" y="333750"/>
                  <a:pt x="553124" y="357487"/>
                  <a:pt x="524655" y="380864"/>
                </a:cubicBezTo>
                <a:cubicBezTo>
                  <a:pt x="553124" y="409276"/>
                  <a:pt x="576548" y="432653"/>
                  <a:pt x="590602" y="456030"/>
                </a:cubicBezTo>
                <a:cubicBezTo>
                  <a:pt x="642495" y="521845"/>
                  <a:pt x="656910" y="573634"/>
                  <a:pt x="633126" y="606721"/>
                </a:cubicBezTo>
                <a:cubicBezTo>
                  <a:pt x="623756" y="620747"/>
                  <a:pt x="600332" y="630098"/>
                  <a:pt x="571863" y="630098"/>
                </a:cubicBezTo>
                <a:cubicBezTo>
                  <a:pt x="543754" y="630098"/>
                  <a:pt x="515285" y="625423"/>
                  <a:pt x="482492" y="616072"/>
                </a:cubicBezTo>
                <a:cubicBezTo>
                  <a:pt x="463752" y="606721"/>
                  <a:pt x="449338" y="602046"/>
                  <a:pt x="430598" y="597370"/>
                </a:cubicBezTo>
                <a:cubicBezTo>
                  <a:pt x="430598" y="611396"/>
                  <a:pt x="425914" y="630098"/>
                  <a:pt x="421229" y="644124"/>
                </a:cubicBezTo>
                <a:cubicBezTo>
                  <a:pt x="397445" y="723965"/>
                  <a:pt x="364651" y="766403"/>
                  <a:pt x="322128" y="766403"/>
                </a:cubicBezTo>
                <a:cubicBezTo>
                  <a:pt x="284289" y="766403"/>
                  <a:pt x="251495" y="723965"/>
                  <a:pt x="227711" y="644124"/>
                </a:cubicBezTo>
                <a:cubicBezTo>
                  <a:pt x="223026" y="630098"/>
                  <a:pt x="218341" y="611396"/>
                  <a:pt x="213657" y="597370"/>
                </a:cubicBezTo>
                <a:cubicBezTo>
                  <a:pt x="194917" y="602046"/>
                  <a:pt x="180863" y="606721"/>
                  <a:pt x="166809" y="616072"/>
                </a:cubicBezTo>
                <a:cubicBezTo>
                  <a:pt x="128970" y="625423"/>
                  <a:pt x="100501" y="630098"/>
                  <a:pt x="77077" y="630098"/>
                </a:cubicBezTo>
                <a:cubicBezTo>
                  <a:pt x="43923" y="630098"/>
                  <a:pt x="25184" y="620747"/>
                  <a:pt x="11130" y="606721"/>
                </a:cubicBezTo>
                <a:cubicBezTo>
                  <a:pt x="-12655" y="573634"/>
                  <a:pt x="1760" y="521845"/>
                  <a:pt x="53653" y="456030"/>
                </a:cubicBezTo>
                <a:cubicBezTo>
                  <a:pt x="72392" y="432653"/>
                  <a:pt x="95816" y="409276"/>
                  <a:pt x="119600" y="380864"/>
                </a:cubicBezTo>
                <a:cubicBezTo>
                  <a:pt x="95816" y="357487"/>
                  <a:pt x="72392" y="333750"/>
                  <a:pt x="53653" y="310374"/>
                </a:cubicBezTo>
                <a:cubicBezTo>
                  <a:pt x="1760" y="244559"/>
                  <a:pt x="-12655" y="192770"/>
                  <a:pt x="11130" y="159682"/>
                </a:cubicBezTo>
                <a:cubicBezTo>
                  <a:pt x="34554" y="126955"/>
                  <a:pt x="86447" y="126955"/>
                  <a:pt x="166809" y="150332"/>
                </a:cubicBezTo>
                <a:cubicBezTo>
                  <a:pt x="180863" y="159682"/>
                  <a:pt x="194917" y="164717"/>
                  <a:pt x="213657" y="169393"/>
                </a:cubicBezTo>
                <a:cubicBezTo>
                  <a:pt x="218341" y="155007"/>
                  <a:pt x="223026" y="136305"/>
                  <a:pt x="227711" y="122279"/>
                </a:cubicBezTo>
                <a:cubicBezTo>
                  <a:pt x="251495" y="42078"/>
                  <a:pt x="284289" y="0"/>
                  <a:pt x="322128" y="0"/>
                </a:cubicBezTo>
                <a:close/>
              </a:path>
            </a:pathLst>
          </a:custGeom>
          <a:solidFill>
            <a:srgbClr val="112956"/>
          </a:solidFill>
          <a:ln w="9525" cap="flat">
            <a:solidFill>
              <a:schemeClr val="bg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7" name="Freeform 46">
            <a:extLst>
              <a:ext uri="{FF2B5EF4-FFF2-40B4-BE49-F238E27FC236}">
                <a16:creationId xmlns:a16="http://schemas.microsoft.com/office/drawing/2014/main" xmlns="" id="{134A3438-5523-AE48-84C8-B1D8AFE1083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17350" y="2269139"/>
            <a:ext cx="1002282" cy="1431580"/>
          </a:xfrm>
          <a:custGeom>
            <a:avLst/>
            <a:gdLst>
              <a:gd name="T0" fmla="*/ 191097778 w 1479"/>
              <a:gd name="T1" fmla="*/ 96759371 h 2107"/>
              <a:gd name="T2" fmla="*/ 0 w 1479"/>
              <a:gd name="T3" fmla="*/ 96759371 h 2107"/>
              <a:gd name="T4" fmla="*/ 64259479 w 1479"/>
              <a:gd name="T5" fmla="*/ 235802258 h 2107"/>
              <a:gd name="T6" fmla="*/ 94644016 w 1479"/>
              <a:gd name="T7" fmla="*/ 273157192 h 2107"/>
              <a:gd name="T8" fmla="*/ 126838299 w 1479"/>
              <a:gd name="T9" fmla="*/ 235802258 h 2107"/>
              <a:gd name="T10" fmla="*/ 126838299 w 1479"/>
              <a:gd name="T11" fmla="*/ 186514647 h 2107"/>
              <a:gd name="T12" fmla="*/ 15256812 w 1479"/>
              <a:gd name="T13" fmla="*/ 96759371 h 2107"/>
              <a:gd name="T14" fmla="*/ 94644016 w 1479"/>
              <a:gd name="T15" fmla="*/ 16991269 h 2107"/>
              <a:gd name="T16" fmla="*/ 140285006 w 1479"/>
              <a:gd name="T17" fmla="*/ 162908599 h 2107"/>
              <a:gd name="T18" fmla="*/ 118304840 w 1479"/>
              <a:gd name="T19" fmla="*/ 142544934 h 2107"/>
              <a:gd name="T20" fmla="*/ 125157641 w 1479"/>
              <a:gd name="T21" fmla="*/ 71207461 h 2107"/>
              <a:gd name="T22" fmla="*/ 101367369 w 1479"/>
              <a:gd name="T23" fmla="*/ 137356689 h 2107"/>
              <a:gd name="T24" fmla="*/ 74344509 w 1479"/>
              <a:gd name="T25" fmla="*/ 125553665 h 2107"/>
              <a:gd name="T26" fmla="*/ 76154615 w 1479"/>
              <a:gd name="T27" fmla="*/ 67835426 h 2107"/>
              <a:gd name="T28" fmla="*/ 57536126 w 1479"/>
              <a:gd name="T29" fmla="*/ 125553665 h 2107"/>
              <a:gd name="T30" fmla="*/ 15256812 w 1479"/>
              <a:gd name="T31" fmla="*/ 96759371 h 2107"/>
              <a:gd name="T32" fmla="*/ 113262505 w 1479"/>
              <a:gd name="T33" fmla="*/ 127239862 h 2107"/>
              <a:gd name="T34" fmla="*/ 125157641 w 1479"/>
              <a:gd name="T35" fmla="*/ 84826695 h 2107"/>
              <a:gd name="T36" fmla="*/ 118304840 w 1479"/>
              <a:gd name="T37" fmla="*/ 122181269 h 2107"/>
              <a:gd name="T38" fmla="*/ 65940497 w 1479"/>
              <a:gd name="T39" fmla="*/ 111934791 h 2107"/>
              <a:gd name="T40" fmla="*/ 62578820 w 1479"/>
              <a:gd name="T41" fmla="*/ 95073173 h 2107"/>
              <a:gd name="T42" fmla="*/ 76154615 w 1479"/>
              <a:gd name="T43" fmla="*/ 81454300 h 2107"/>
              <a:gd name="T44" fmla="*/ 65940497 w 1479"/>
              <a:gd name="T45" fmla="*/ 111934791 h 2107"/>
              <a:gd name="T46" fmla="*/ 45640990 w 1479"/>
              <a:gd name="T47" fmla="*/ 159406551 h 2107"/>
              <a:gd name="T48" fmla="*/ 94644016 w 1479"/>
              <a:gd name="T49" fmla="*/ 152661760 h 2107"/>
              <a:gd name="T50" fmla="*/ 109900828 w 1479"/>
              <a:gd name="T51" fmla="*/ 157720354 h 2107"/>
              <a:gd name="T52" fmla="*/ 116624182 w 1479"/>
              <a:gd name="T53" fmla="*/ 173025425 h 2107"/>
              <a:gd name="T54" fmla="*/ 111581487 w 1479"/>
              <a:gd name="T55" fmla="*/ 227241977 h 2107"/>
              <a:gd name="T56" fmla="*/ 79387204 w 1479"/>
              <a:gd name="T57" fmla="*/ 181586066 h 2107"/>
              <a:gd name="T58" fmla="*/ 45640990 w 1479"/>
              <a:gd name="T59" fmla="*/ 159406551 h 2107"/>
              <a:gd name="T60" fmla="*/ 94644016 w 1479"/>
              <a:gd name="T61" fmla="*/ 257852120 h 2107"/>
              <a:gd name="T62" fmla="*/ 111581487 w 1479"/>
              <a:gd name="T63" fmla="*/ 242547049 h 2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79" h="2107">
                <a:moveTo>
                  <a:pt x="1478" y="746"/>
                </a:moveTo>
                <a:lnTo>
                  <a:pt x="1478" y="746"/>
                </a:lnTo>
                <a:cubicBezTo>
                  <a:pt x="1478" y="340"/>
                  <a:pt x="1151" y="0"/>
                  <a:pt x="732" y="0"/>
                </a:cubicBezTo>
                <a:cubicBezTo>
                  <a:pt x="327" y="0"/>
                  <a:pt x="0" y="340"/>
                  <a:pt x="0" y="746"/>
                </a:cubicBezTo>
                <a:cubicBezTo>
                  <a:pt x="0" y="1059"/>
                  <a:pt x="196" y="1334"/>
                  <a:pt x="497" y="1438"/>
                </a:cubicBezTo>
                <a:cubicBezTo>
                  <a:pt x="497" y="1818"/>
                  <a:pt x="497" y="1818"/>
                  <a:pt x="497" y="1818"/>
                </a:cubicBezTo>
                <a:cubicBezTo>
                  <a:pt x="497" y="1857"/>
                  <a:pt x="497" y="1857"/>
                  <a:pt x="497" y="1857"/>
                </a:cubicBezTo>
                <a:cubicBezTo>
                  <a:pt x="497" y="2001"/>
                  <a:pt x="601" y="2106"/>
                  <a:pt x="732" y="2106"/>
                </a:cubicBezTo>
                <a:cubicBezTo>
                  <a:pt x="876" y="2106"/>
                  <a:pt x="981" y="2001"/>
                  <a:pt x="981" y="1857"/>
                </a:cubicBezTo>
                <a:cubicBezTo>
                  <a:pt x="981" y="1818"/>
                  <a:pt x="981" y="1818"/>
                  <a:pt x="981" y="1818"/>
                </a:cubicBezTo>
                <a:cubicBezTo>
                  <a:pt x="981" y="1438"/>
                  <a:pt x="981" y="1438"/>
                  <a:pt x="981" y="1438"/>
                </a:cubicBezTo>
                <a:cubicBezTo>
                  <a:pt x="1282" y="1334"/>
                  <a:pt x="1478" y="1059"/>
                  <a:pt x="1478" y="746"/>
                </a:cubicBezTo>
                <a:close/>
                <a:moveTo>
                  <a:pt x="118" y="746"/>
                </a:moveTo>
                <a:lnTo>
                  <a:pt x="118" y="746"/>
                </a:lnTo>
                <a:cubicBezTo>
                  <a:pt x="118" y="406"/>
                  <a:pt x="392" y="131"/>
                  <a:pt x="732" y="131"/>
                </a:cubicBezTo>
                <a:cubicBezTo>
                  <a:pt x="1072" y="131"/>
                  <a:pt x="1360" y="406"/>
                  <a:pt x="1360" y="746"/>
                </a:cubicBezTo>
                <a:cubicBezTo>
                  <a:pt x="1360" y="955"/>
                  <a:pt x="1255" y="1138"/>
                  <a:pt x="1085" y="1256"/>
                </a:cubicBezTo>
                <a:cubicBezTo>
                  <a:pt x="1020" y="1243"/>
                  <a:pt x="968" y="1216"/>
                  <a:pt x="941" y="1151"/>
                </a:cubicBezTo>
                <a:cubicBezTo>
                  <a:pt x="928" y="1138"/>
                  <a:pt x="915" y="1125"/>
                  <a:pt x="915" y="1099"/>
                </a:cubicBezTo>
                <a:cubicBezTo>
                  <a:pt x="1020" y="1007"/>
                  <a:pt x="1098" y="837"/>
                  <a:pt x="1098" y="706"/>
                </a:cubicBezTo>
                <a:cubicBezTo>
                  <a:pt x="1098" y="589"/>
                  <a:pt x="1033" y="549"/>
                  <a:pt x="968" y="549"/>
                </a:cubicBezTo>
                <a:cubicBezTo>
                  <a:pt x="837" y="549"/>
                  <a:pt x="771" y="733"/>
                  <a:pt x="771" y="915"/>
                </a:cubicBezTo>
                <a:cubicBezTo>
                  <a:pt x="771" y="968"/>
                  <a:pt x="784" y="1007"/>
                  <a:pt x="784" y="1059"/>
                </a:cubicBezTo>
                <a:cubicBezTo>
                  <a:pt x="771" y="1059"/>
                  <a:pt x="758" y="1072"/>
                  <a:pt x="732" y="1072"/>
                </a:cubicBezTo>
                <a:cubicBezTo>
                  <a:pt x="680" y="1072"/>
                  <a:pt x="614" y="1020"/>
                  <a:pt x="575" y="968"/>
                </a:cubicBezTo>
                <a:cubicBezTo>
                  <a:pt x="667" y="837"/>
                  <a:pt x="758" y="680"/>
                  <a:pt x="719" y="589"/>
                </a:cubicBezTo>
                <a:cubicBezTo>
                  <a:pt x="706" y="563"/>
                  <a:pt x="667" y="523"/>
                  <a:pt x="589" y="523"/>
                </a:cubicBezTo>
                <a:cubicBezTo>
                  <a:pt x="458" y="523"/>
                  <a:pt x="379" y="602"/>
                  <a:pt x="379" y="733"/>
                </a:cubicBezTo>
                <a:cubicBezTo>
                  <a:pt x="379" y="811"/>
                  <a:pt x="405" y="889"/>
                  <a:pt x="445" y="968"/>
                </a:cubicBezTo>
                <a:cubicBezTo>
                  <a:pt x="392" y="1033"/>
                  <a:pt x="340" y="1099"/>
                  <a:pt x="288" y="1164"/>
                </a:cubicBezTo>
                <a:cubicBezTo>
                  <a:pt x="183" y="1046"/>
                  <a:pt x="118" y="902"/>
                  <a:pt x="118" y="746"/>
                </a:cubicBezTo>
                <a:close/>
                <a:moveTo>
                  <a:pt x="876" y="981"/>
                </a:moveTo>
                <a:lnTo>
                  <a:pt x="876" y="981"/>
                </a:lnTo>
                <a:cubicBezTo>
                  <a:pt x="876" y="968"/>
                  <a:pt x="876" y="942"/>
                  <a:pt x="876" y="915"/>
                </a:cubicBezTo>
                <a:cubicBezTo>
                  <a:pt x="876" y="758"/>
                  <a:pt x="941" y="654"/>
                  <a:pt x="968" y="654"/>
                </a:cubicBezTo>
                <a:cubicBezTo>
                  <a:pt x="994" y="654"/>
                  <a:pt x="994" y="680"/>
                  <a:pt x="994" y="706"/>
                </a:cubicBezTo>
                <a:cubicBezTo>
                  <a:pt x="994" y="772"/>
                  <a:pt x="968" y="863"/>
                  <a:pt x="915" y="942"/>
                </a:cubicBezTo>
                <a:cubicBezTo>
                  <a:pt x="902" y="955"/>
                  <a:pt x="889" y="968"/>
                  <a:pt x="876" y="981"/>
                </a:cubicBezTo>
                <a:close/>
                <a:moveTo>
                  <a:pt x="510" y="863"/>
                </a:moveTo>
                <a:lnTo>
                  <a:pt x="510" y="863"/>
                </a:lnTo>
                <a:cubicBezTo>
                  <a:pt x="497" y="824"/>
                  <a:pt x="484" y="772"/>
                  <a:pt x="484" y="733"/>
                </a:cubicBezTo>
                <a:cubicBezTo>
                  <a:pt x="484" y="706"/>
                  <a:pt x="484" y="680"/>
                  <a:pt x="510" y="654"/>
                </a:cubicBezTo>
                <a:cubicBezTo>
                  <a:pt x="523" y="641"/>
                  <a:pt x="549" y="628"/>
                  <a:pt x="589" y="628"/>
                </a:cubicBezTo>
                <a:cubicBezTo>
                  <a:pt x="614" y="628"/>
                  <a:pt x="614" y="628"/>
                  <a:pt x="627" y="628"/>
                </a:cubicBezTo>
                <a:cubicBezTo>
                  <a:pt x="641" y="667"/>
                  <a:pt x="589" y="758"/>
                  <a:pt x="510" y="863"/>
                </a:cubicBezTo>
                <a:close/>
                <a:moveTo>
                  <a:pt x="353" y="1229"/>
                </a:moveTo>
                <a:lnTo>
                  <a:pt x="353" y="1229"/>
                </a:lnTo>
                <a:cubicBezTo>
                  <a:pt x="392" y="1190"/>
                  <a:pt x="458" y="1125"/>
                  <a:pt x="510" y="1046"/>
                </a:cubicBezTo>
                <a:cubicBezTo>
                  <a:pt x="575" y="1125"/>
                  <a:pt x="654" y="1177"/>
                  <a:pt x="732" y="1177"/>
                </a:cubicBezTo>
                <a:cubicBezTo>
                  <a:pt x="771" y="1177"/>
                  <a:pt x="798" y="1164"/>
                  <a:pt x="824" y="1151"/>
                </a:cubicBezTo>
                <a:cubicBezTo>
                  <a:pt x="824" y="1177"/>
                  <a:pt x="837" y="1190"/>
                  <a:pt x="850" y="1216"/>
                </a:cubicBezTo>
                <a:cubicBezTo>
                  <a:pt x="876" y="1256"/>
                  <a:pt x="915" y="1295"/>
                  <a:pt x="955" y="1321"/>
                </a:cubicBezTo>
                <a:cubicBezTo>
                  <a:pt x="941" y="1321"/>
                  <a:pt x="928" y="1334"/>
                  <a:pt x="902" y="1334"/>
                </a:cubicBezTo>
                <a:cubicBezTo>
                  <a:pt x="876" y="1347"/>
                  <a:pt x="863" y="1373"/>
                  <a:pt x="863" y="1400"/>
                </a:cubicBezTo>
                <a:cubicBezTo>
                  <a:pt x="863" y="1752"/>
                  <a:pt x="863" y="1752"/>
                  <a:pt x="863" y="1752"/>
                </a:cubicBezTo>
                <a:cubicBezTo>
                  <a:pt x="614" y="1752"/>
                  <a:pt x="614" y="1752"/>
                  <a:pt x="614" y="1752"/>
                </a:cubicBezTo>
                <a:cubicBezTo>
                  <a:pt x="614" y="1400"/>
                  <a:pt x="614" y="1400"/>
                  <a:pt x="614" y="1400"/>
                </a:cubicBezTo>
                <a:cubicBezTo>
                  <a:pt x="614" y="1373"/>
                  <a:pt x="601" y="1347"/>
                  <a:pt x="575" y="1334"/>
                </a:cubicBezTo>
                <a:cubicBezTo>
                  <a:pt x="497" y="1321"/>
                  <a:pt x="418" y="1282"/>
                  <a:pt x="353" y="1229"/>
                </a:cubicBezTo>
                <a:close/>
                <a:moveTo>
                  <a:pt x="732" y="1988"/>
                </a:moveTo>
                <a:lnTo>
                  <a:pt x="732" y="1988"/>
                </a:lnTo>
                <a:cubicBezTo>
                  <a:pt x="680" y="1988"/>
                  <a:pt x="627" y="1936"/>
                  <a:pt x="614" y="1870"/>
                </a:cubicBezTo>
                <a:cubicBezTo>
                  <a:pt x="863" y="1870"/>
                  <a:pt x="863" y="1870"/>
                  <a:pt x="863" y="1870"/>
                </a:cubicBezTo>
                <a:cubicBezTo>
                  <a:pt x="850" y="1936"/>
                  <a:pt x="798" y="1988"/>
                  <a:pt x="732" y="1988"/>
                </a:cubicBezTo>
                <a:close/>
              </a:path>
            </a:pathLst>
          </a:custGeom>
          <a:solidFill>
            <a:srgbClr val="112956"/>
          </a:solidFill>
          <a:ln w="9525" cap="flat">
            <a:solidFill>
              <a:schemeClr val="bg1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47">
            <a:extLst>
              <a:ext uri="{FF2B5EF4-FFF2-40B4-BE49-F238E27FC236}">
                <a16:creationId xmlns:a16="http://schemas.microsoft.com/office/drawing/2014/main" xmlns="" id="{0FED1B14-F822-3B4D-B7E0-82A0A84117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47085" y="2269139"/>
            <a:ext cx="1084604" cy="1431580"/>
          </a:xfrm>
          <a:custGeom>
            <a:avLst/>
            <a:gdLst>
              <a:gd name="T0" fmla="*/ 261363045 w 2080"/>
              <a:gd name="T1" fmla="*/ 284784331 h 2747"/>
              <a:gd name="T2" fmla="*/ 261363045 w 2080"/>
              <a:gd name="T3" fmla="*/ 284784331 h 2747"/>
              <a:gd name="T4" fmla="*/ 184926880 w 2080"/>
              <a:gd name="T5" fmla="*/ 159307979 h 2747"/>
              <a:gd name="T6" fmla="*/ 184926880 w 2080"/>
              <a:gd name="T7" fmla="*/ 30461714 h 2747"/>
              <a:gd name="T8" fmla="*/ 196865967 w 2080"/>
              <a:gd name="T9" fmla="*/ 11795777 h 2747"/>
              <a:gd name="T10" fmla="*/ 196865967 w 2080"/>
              <a:gd name="T11" fmla="*/ 3370274 h 2747"/>
              <a:gd name="T12" fmla="*/ 189987897 w 2080"/>
              <a:gd name="T13" fmla="*/ 0 h 2747"/>
              <a:gd name="T14" fmla="*/ 79680850 w 2080"/>
              <a:gd name="T15" fmla="*/ 0 h 2747"/>
              <a:gd name="T16" fmla="*/ 72932467 w 2080"/>
              <a:gd name="T17" fmla="*/ 3370274 h 2747"/>
              <a:gd name="T18" fmla="*/ 72932467 w 2080"/>
              <a:gd name="T19" fmla="*/ 11795777 h 2747"/>
              <a:gd name="T20" fmla="*/ 86558560 w 2080"/>
              <a:gd name="T21" fmla="*/ 30461714 h 2747"/>
              <a:gd name="T22" fmla="*/ 86558560 w 2080"/>
              <a:gd name="T23" fmla="*/ 159307979 h 2747"/>
              <a:gd name="T24" fmla="*/ 10122395 w 2080"/>
              <a:gd name="T25" fmla="*/ 282969402 h 2747"/>
              <a:gd name="T26" fmla="*/ 8435389 w 2080"/>
              <a:gd name="T27" fmla="*/ 332226664 h 2747"/>
              <a:gd name="T28" fmla="*/ 50870986 w 2080"/>
              <a:gd name="T29" fmla="*/ 355947831 h 2747"/>
              <a:gd name="T30" fmla="*/ 220614454 w 2080"/>
              <a:gd name="T31" fmla="*/ 355947831 h 2747"/>
              <a:gd name="T32" fmla="*/ 261363045 w 2080"/>
              <a:gd name="T33" fmla="*/ 332226664 h 2747"/>
              <a:gd name="T34" fmla="*/ 261363045 w 2080"/>
              <a:gd name="T35" fmla="*/ 284784331 h 2747"/>
              <a:gd name="T36" fmla="*/ 176491491 w 2080"/>
              <a:gd name="T37" fmla="*/ 15295663 h 2747"/>
              <a:gd name="T38" fmla="*/ 176491491 w 2080"/>
              <a:gd name="T39" fmla="*/ 15295663 h 2747"/>
              <a:gd name="T40" fmla="*/ 171430474 w 2080"/>
              <a:gd name="T41" fmla="*/ 23721167 h 2747"/>
              <a:gd name="T42" fmla="*/ 169613421 w 2080"/>
              <a:gd name="T43" fmla="*/ 27091440 h 2747"/>
              <a:gd name="T44" fmla="*/ 169613421 w 2080"/>
              <a:gd name="T45" fmla="*/ 130531582 h 2747"/>
              <a:gd name="T46" fmla="*/ 101741971 w 2080"/>
              <a:gd name="T47" fmla="*/ 130531582 h 2747"/>
              <a:gd name="T48" fmla="*/ 101741971 w 2080"/>
              <a:gd name="T49" fmla="*/ 27091440 h 2747"/>
              <a:gd name="T50" fmla="*/ 100054966 w 2080"/>
              <a:gd name="T51" fmla="*/ 23721167 h 2747"/>
              <a:gd name="T52" fmla="*/ 94993948 w 2080"/>
              <a:gd name="T53" fmla="*/ 15295663 h 2747"/>
              <a:gd name="T54" fmla="*/ 176491491 w 2080"/>
              <a:gd name="T55" fmla="*/ 15295663 h 2747"/>
              <a:gd name="T56" fmla="*/ 247736952 w 2080"/>
              <a:gd name="T57" fmla="*/ 325486117 h 2747"/>
              <a:gd name="T58" fmla="*/ 247736952 w 2080"/>
              <a:gd name="T59" fmla="*/ 325486117 h 2747"/>
              <a:gd name="T60" fmla="*/ 220614454 w 2080"/>
              <a:gd name="T61" fmla="*/ 340652168 h 2747"/>
              <a:gd name="T62" fmla="*/ 50870986 w 2080"/>
              <a:gd name="T63" fmla="*/ 340652168 h 2747"/>
              <a:gd name="T64" fmla="*/ 22061481 w 2080"/>
              <a:gd name="T65" fmla="*/ 323671549 h 2747"/>
              <a:gd name="T66" fmla="*/ 20374476 w 2080"/>
              <a:gd name="T67" fmla="*/ 298394677 h 2747"/>
              <a:gd name="T68" fmla="*/ 22061481 w 2080"/>
              <a:gd name="T69" fmla="*/ 298394677 h 2747"/>
              <a:gd name="T70" fmla="*/ 49183980 w 2080"/>
              <a:gd name="T71" fmla="*/ 298394677 h 2747"/>
              <a:gd name="T72" fmla="*/ 57749055 w 2080"/>
              <a:gd name="T73" fmla="*/ 289839561 h 2747"/>
              <a:gd name="T74" fmla="*/ 49183980 w 2080"/>
              <a:gd name="T75" fmla="*/ 282969402 h 2747"/>
              <a:gd name="T76" fmla="*/ 28809504 w 2080"/>
              <a:gd name="T77" fmla="*/ 282969402 h 2747"/>
              <a:gd name="T78" fmla="*/ 37374580 w 2080"/>
              <a:gd name="T79" fmla="*/ 267803352 h 2747"/>
              <a:gd name="T80" fmla="*/ 62810073 w 2080"/>
              <a:gd name="T81" fmla="*/ 267803352 h 2747"/>
              <a:gd name="T82" fmla="*/ 71245461 w 2080"/>
              <a:gd name="T83" fmla="*/ 261062805 h 2747"/>
              <a:gd name="T84" fmla="*/ 62810073 w 2080"/>
              <a:gd name="T85" fmla="*/ 252507689 h 2747"/>
              <a:gd name="T86" fmla="*/ 47496974 w 2080"/>
              <a:gd name="T87" fmla="*/ 252507689 h 2747"/>
              <a:gd name="T88" fmla="*/ 59306375 w 2080"/>
              <a:gd name="T89" fmla="*/ 232156796 h 2747"/>
              <a:gd name="T90" fmla="*/ 81367856 w 2080"/>
              <a:gd name="T91" fmla="*/ 232156796 h 2747"/>
              <a:gd name="T92" fmla="*/ 89932931 w 2080"/>
              <a:gd name="T93" fmla="*/ 223731292 h 2747"/>
              <a:gd name="T94" fmla="*/ 81367856 w 2080"/>
              <a:gd name="T95" fmla="*/ 216990745 h 2747"/>
              <a:gd name="T96" fmla="*/ 69558456 w 2080"/>
              <a:gd name="T97" fmla="*/ 216990745 h 2747"/>
              <a:gd name="T98" fmla="*/ 100054966 w 2080"/>
              <a:gd name="T99" fmla="*/ 164363209 h 2747"/>
              <a:gd name="T100" fmla="*/ 101741971 w 2080"/>
              <a:gd name="T101" fmla="*/ 160993296 h 2747"/>
              <a:gd name="T102" fmla="*/ 101741971 w 2080"/>
              <a:gd name="T103" fmla="*/ 147382590 h 2747"/>
              <a:gd name="T104" fmla="*/ 169613421 w 2080"/>
              <a:gd name="T105" fmla="*/ 147382590 h 2747"/>
              <a:gd name="T106" fmla="*/ 169613421 w 2080"/>
              <a:gd name="T107" fmla="*/ 160993296 h 2747"/>
              <a:gd name="T108" fmla="*/ 169613421 w 2080"/>
              <a:gd name="T109" fmla="*/ 164363209 h 2747"/>
              <a:gd name="T110" fmla="*/ 247736952 w 2080"/>
              <a:gd name="T111" fmla="*/ 293209835 h 2747"/>
              <a:gd name="T112" fmla="*/ 247736952 w 2080"/>
              <a:gd name="T113" fmla="*/ 325486117 h 274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80" h="2747">
                <a:moveTo>
                  <a:pt x="2014" y="2197"/>
                </a:moveTo>
                <a:lnTo>
                  <a:pt x="2014" y="2197"/>
                </a:lnTo>
                <a:cubicBezTo>
                  <a:pt x="1425" y="1229"/>
                  <a:pt x="1425" y="1229"/>
                  <a:pt x="1425" y="1229"/>
                </a:cubicBezTo>
                <a:cubicBezTo>
                  <a:pt x="1425" y="235"/>
                  <a:pt x="1425" y="235"/>
                  <a:pt x="1425" y="235"/>
                </a:cubicBezTo>
                <a:cubicBezTo>
                  <a:pt x="1517" y="91"/>
                  <a:pt x="1517" y="91"/>
                  <a:pt x="1517" y="91"/>
                </a:cubicBezTo>
                <a:cubicBezTo>
                  <a:pt x="1530" y="78"/>
                  <a:pt x="1530" y="52"/>
                  <a:pt x="1517" y="26"/>
                </a:cubicBezTo>
                <a:cubicBezTo>
                  <a:pt x="1517" y="13"/>
                  <a:pt x="1491" y="0"/>
                  <a:pt x="1464" y="0"/>
                </a:cubicBezTo>
                <a:cubicBezTo>
                  <a:pt x="614" y="0"/>
                  <a:pt x="614" y="0"/>
                  <a:pt x="614" y="0"/>
                </a:cubicBezTo>
                <a:cubicBezTo>
                  <a:pt x="601" y="0"/>
                  <a:pt x="575" y="13"/>
                  <a:pt x="562" y="26"/>
                </a:cubicBezTo>
                <a:cubicBezTo>
                  <a:pt x="549" y="52"/>
                  <a:pt x="562" y="78"/>
                  <a:pt x="562" y="91"/>
                </a:cubicBezTo>
                <a:cubicBezTo>
                  <a:pt x="667" y="235"/>
                  <a:pt x="667" y="235"/>
                  <a:pt x="667" y="235"/>
                </a:cubicBezTo>
                <a:cubicBezTo>
                  <a:pt x="667" y="1229"/>
                  <a:pt x="667" y="1229"/>
                  <a:pt x="667" y="1229"/>
                </a:cubicBezTo>
                <a:cubicBezTo>
                  <a:pt x="78" y="2183"/>
                  <a:pt x="78" y="2183"/>
                  <a:pt x="78" y="2183"/>
                </a:cubicBezTo>
                <a:cubicBezTo>
                  <a:pt x="13" y="2302"/>
                  <a:pt x="0" y="2445"/>
                  <a:pt x="65" y="2563"/>
                </a:cubicBezTo>
                <a:cubicBezTo>
                  <a:pt x="131" y="2681"/>
                  <a:pt x="248" y="2746"/>
                  <a:pt x="392" y="2746"/>
                </a:cubicBezTo>
                <a:cubicBezTo>
                  <a:pt x="1700" y="2746"/>
                  <a:pt x="1700" y="2746"/>
                  <a:pt x="1700" y="2746"/>
                </a:cubicBezTo>
                <a:cubicBezTo>
                  <a:pt x="1831" y="2746"/>
                  <a:pt x="1949" y="2681"/>
                  <a:pt x="2014" y="2563"/>
                </a:cubicBezTo>
                <a:cubicBezTo>
                  <a:pt x="2079" y="2458"/>
                  <a:pt x="2079" y="2314"/>
                  <a:pt x="2014" y="2197"/>
                </a:cubicBezTo>
                <a:close/>
                <a:moveTo>
                  <a:pt x="1360" y="118"/>
                </a:moveTo>
                <a:lnTo>
                  <a:pt x="1360" y="118"/>
                </a:lnTo>
                <a:cubicBezTo>
                  <a:pt x="1321" y="183"/>
                  <a:pt x="1321" y="183"/>
                  <a:pt x="1321" y="183"/>
                </a:cubicBezTo>
                <a:cubicBezTo>
                  <a:pt x="1307" y="196"/>
                  <a:pt x="1307" y="196"/>
                  <a:pt x="1307" y="209"/>
                </a:cubicBezTo>
                <a:cubicBezTo>
                  <a:pt x="1307" y="1007"/>
                  <a:pt x="1307" y="1007"/>
                  <a:pt x="1307" y="1007"/>
                </a:cubicBezTo>
                <a:cubicBezTo>
                  <a:pt x="784" y="1007"/>
                  <a:pt x="784" y="1007"/>
                  <a:pt x="784" y="1007"/>
                </a:cubicBezTo>
                <a:cubicBezTo>
                  <a:pt x="784" y="209"/>
                  <a:pt x="784" y="209"/>
                  <a:pt x="784" y="209"/>
                </a:cubicBezTo>
                <a:cubicBezTo>
                  <a:pt x="784" y="196"/>
                  <a:pt x="784" y="196"/>
                  <a:pt x="771" y="183"/>
                </a:cubicBezTo>
                <a:cubicBezTo>
                  <a:pt x="732" y="118"/>
                  <a:pt x="732" y="118"/>
                  <a:pt x="732" y="118"/>
                </a:cubicBezTo>
                <a:lnTo>
                  <a:pt x="1360" y="118"/>
                </a:lnTo>
                <a:close/>
                <a:moveTo>
                  <a:pt x="1909" y="2511"/>
                </a:moveTo>
                <a:lnTo>
                  <a:pt x="1909" y="2511"/>
                </a:lnTo>
                <a:cubicBezTo>
                  <a:pt x="1870" y="2576"/>
                  <a:pt x="1792" y="2628"/>
                  <a:pt x="1700" y="2628"/>
                </a:cubicBezTo>
                <a:cubicBezTo>
                  <a:pt x="392" y="2628"/>
                  <a:pt x="392" y="2628"/>
                  <a:pt x="392" y="2628"/>
                </a:cubicBezTo>
                <a:cubicBezTo>
                  <a:pt x="301" y="2628"/>
                  <a:pt x="222" y="2576"/>
                  <a:pt x="170" y="2497"/>
                </a:cubicBezTo>
                <a:cubicBezTo>
                  <a:pt x="144" y="2432"/>
                  <a:pt x="131" y="2367"/>
                  <a:pt x="157" y="2302"/>
                </a:cubicBezTo>
                <a:cubicBezTo>
                  <a:pt x="170" y="2302"/>
                  <a:pt x="170" y="2302"/>
                  <a:pt x="170" y="2302"/>
                </a:cubicBezTo>
                <a:cubicBezTo>
                  <a:pt x="379" y="2302"/>
                  <a:pt x="379" y="2302"/>
                  <a:pt x="379" y="2302"/>
                </a:cubicBezTo>
                <a:cubicBezTo>
                  <a:pt x="418" y="2302"/>
                  <a:pt x="445" y="2275"/>
                  <a:pt x="445" y="2236"/>
                </a:cubicBezTo>
                <a:cubicBezTo>
                  <a:pt x="445" y="2210"/>
                  <a:pt x="418" y="2183"/>
                  <a:pt x="379" y="2183"/>
                </a:cubicBezTo>
                <a:cubicBezTo>
                  <a:pt x="222" y="2183"/>
                  <a:pt x="222" y="2183"/>
                  <a:pt x="222" y="2183"/>
                </a:cubicBezTo>
                <a:cubicBezTo>
                  <a:pt x="288" y="2066"/>
                  <a:pt x="288" y="2066"/>
                  <a:pt x="288" y="2066"/>
                </a:cubicBezTo>
                <a:cubicBezTo>
                  <a:pt x="484" y="2066"/>
                  <a:pt x="484" y="2066"/>
                  <a:pt x="484" y="2066"/>
                </a:cubicBezTo>
                <a:cubicBezTo>
                  <a:pt x="523" y="2066"/>
                  <a:pt x="549" y="2040"/>
                  <a:pt x="549" y="2014"/>
                </a:cubicBezTo>
                <a:cubicBezTo>
                  <a:pt x="549" y="1974"/>
                  <a:pt x="523" y="1948"/>
                  <a:pt x="484" y="1948"/>
                </a:cubicBezTo>
                <a:cubicBezTo>
                  <a:pt x="366" y="1948"/>
                  <a:pt x="366" y="1948"/>
                  <a:pt x="366" y="1948"/>
                </a:cubicBezTo>
                <a:cubicBezTo>
                  <a:pt x="457" y="1791"/>
                  <a:pt x="457" y="1791"/>
                  <a:pt x="457" y="1791"/>
                </a:cubicBezTo>
                <a:cubicBezTo>
                  <a:pt x="627" y="1791"/>
                  <a:pt x="627" y="1791"/>
                  <a:pt x="627" y="1791"/>
                </a:cubicBezTo>
                <a:cubicBezTo>
                  <a:pt x="667" y="1791"/>
                  <a:pt x="693" y="1765"/>
                  <a:pt x="693" y="1726"/>
                </a:cubicBezTo>
                <a:cubicBezTo>
                  <a:pt x="693" y="1700"/>
                  <a:pt x="667" y="1674"/>
                  <a:pt x="627" y="1674"/>
                </a:cubicBezTo>
                <a:cubicBezTo>
                  <a:pt x="536" y="1674"/>
                  <a:pt x="536" y="1674"/>
                  <a:pt x="536" y="1674"/>
                </a:cubicBezTo>
                <a:cubicBezTo>
                  <a:pt x="771" y="1268"/>
                  <a:pt x="771" y="1268"/>
                  <a:pt x="771" y="1268"/>
                </a:cubicBezTo>
                <a:cubicBezTo>
                  <a:pt x="784" y="1268"/>
                  <a:pt x="784" y="1255"/>
                  <a:pt x="784" y="1242"/>
                </a:cubicBezTo>
                <a:cubicBezTo>
                  <a:pt x="784" y="1137"/>
                  <a:pt x="784" y="1137"/>
                  <a:pt x="784" y="1137"/>
                </a:cubicBezTo>
                <a:cubicBezTo>
                  <a:pt x="1307" y="1137"/>
                  <a:pt x="1307" y="1137"/>
                  <a:pt x="1307" y="1137"/>
                </a:cubicBezTo>
                <a:cubicBezTo>
                  <a:pt x="1307" y="1242"/>
                  <a:pt x="1307" y="1242"/>
                  <a:pt x="1307" y="1242"/>
                </a:cubicBezTo>
                <a:cubicBezTo>
                  <a:pt x="1307" y="1255"/>
                  <a:pt x="1307" y="1268"/>
                  <a:pt x="1307" y="1268"/>
                </a:cubicBezTo>
                <a:cubicBezTo>
                  <a:pt x="1909" y="2262"/>
                  <a:pt x="1909" y="2262"/>
                  <a:pt x="1909" y="2262"/>
                </a:cubicBezTo>
                <a:cubicBezTo>
                  <a:pt x="1949" y="2340"/>
                  <a:pt x="1949" y="2432"/>
                  <a:pt x="1909" y="2511"/>
                </a:cubicBezTo>
                <a:close/>
              </a:path>
            </a:pathLst>
          </a:custGeom>
          <a:solidFill>
            <a:srgbClr val="1129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D3DBEA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48">
            <a:extLst>
              <a:ext uri="{FF2B5EF4-FFF2-40B4-BE49-F238E27FC236}">
                <a16:creationId xmlns:a16="http://schemas.microsoft.com/office/drawing/2014/main" xmlns="" id="{37379F24-3040-344A-87DE-BB61FF3344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52010" y="4244289"/>
            <a:ext cx="532960" cy="1431578"/>
          </a:xfrm>
          <a:custGeom>
            <a:avLst/>
            <a:gdLst>
              <a:gd name="T0" fmla="*/ 125672812 w 982"/>
              <a:gd name="T1" fmla="*/ 3368143 h 2642"/>
              <a:gd name="T2" fmla="*/ 125672812 w 982"/>
              <a:gd name="T3" fmla="*/ 3368143 h 2642"/>
              <a:gd name="T4" fmla="*/ 118914841 w 982"/>
              <a:gd name="T5" fmla="*/ 0 h 2642"/>
              <a:gd name="T6" fmla="*/ 8447644 w 982"/>
              <a:gd name="T7" fmla="*/ 0 h 2642"/>
              <a:gd name="T8" fmla="*/ 1689673 w 982"/>
              <a:gd name="T9" fmla="*/ 3368143 h 2642"/>
              <a:gd name="T10" fmla="*/ 1689673 w 982"/>
              <a:gd name="T11" fmla="*/ 11788501 h 2642"/>
              <a:gd name="T12" fmla="*/ 13646084 w 982"/>
              <a:gd name="T13" fmla="*/ 30442501 h 2642"/>
              <a:gd name="T14" fmla="*/ 13646084 w 982"/>
              <a:gd name="T15" fmla="*/ 293027024 h 2642"/>
              <a:gd name="T16" fmla="*/ 27162026 w 982"/>
              <a:gd name="T17" fmla="*/ 328651312 h 2642"/>
              <a:gd name="T18" fmla="*/ 62901477 w 982"/>
              <a:gd name="T19" fmla="*/ 342123885 h 2642"/>
              <a:gd name="T20" fmla="*/ 112156870 w 982"/>
              <a:gd name="T21" fmla="*/ 293027024 h 2642"/>
              <a:gd name="T22" fmla="*/ 112156870 w 982"/>
              <a:gd name="T23" fmla="*/ 30442501 h 2642"/>
              <a:gd name="T24" fmla="*/ 125672812 w 982"/>
              <a:gd name="T25" fmla="*/ 11788501 h 2642"/>
              <a:gd name="T26" fmla="*/ 125672812 w 982"/>
              <a:gd name="T27" fmla="*/ 3368143 h 2642"/>
              <a:gd name="T28" fmla="*/ 103709586 w 982"/>
              <a:gd name="T29" fmla="*/ 15286216 h 2642"/>
              <a:gd name="T30" fmla="*/ 103709586 w 982"/>
              <a:gd name="T31" fmla="*/ 15286216 h 2642"/>
              <a:gd name="T32" fmla="*/ 98511147 w 982"/>
              <a:gd name="T33" fmla="*/ 23706574 h 2642"/>
              <a:gd name="T34" fmla="*/ 96821474 w 982"/>
              <a:gd name="T35" fmla="*/ 27074718 h 2642"/>
              <a:gd name="T36" fmla="*/ 96821474 w 982"/>
              <a:gd name="T37" fmla="*/ 113479938 h 2642"/>
              <a:gd name="T38" fmla="*/ 28851338 w 982"/>
              <a:gd name="T39" fmla="*/ 113479938 h 2642"/>
              <a:gd name="T40" fmla="*/ 28851338 w 982"/>
              <a:gd name="T41" fmla="*/ 27074718 h 2642"/>
              <a:gd name="T42" fmla="*/ 27162026 w 982"/>
              <a:gd name="T43" fmla="*/ 23706574 h 2642"/>
              <a:gd name="T44" fmla="*/ 22093367 w 982"/>
              <a:gd name="T45" fmla="*/ 15286216 h 2642"/>
              <a:gd name="T46" fmla="*/ 103709586 w 982"/>
              <a:gd name="T47" fmla="*/ 15286216 h 2642"/>
              <a:gd name="T48" fmla="*/ 62901477 w 982"/>
              <a:gd name="T49" fmla="*/ 326967240 h 2642"/>
              <a:gd name="T50" fmla="*/ 62901477 w 982"/>
              <a:gd name="T51" fmla="*/ 326967240 h 2642"/>
              <a:gd name="T52" fmla="*/ 39118437 w 982"/>
              <a:gd name="T53" fmla="*/ 316733599 h 2642"/>
              <a:gd name="T54" fmla="*/ 28851338 w 982"/>
              <a:gd name="T55" fmla="*/ 293027024 h 2642"/>
              <a:gd name="T56" fmla="*/ 28851338 w 982"/>
              <a:gd name="T57" fmla="*/ 272688593 h 2642"/>
              <a:gd name="T58" fmla="*/ 49255393 w 982"/>
              <a:gd name="T59" fmla="*/ 272688593 h 2642"/>
              <a:gd name="T60" fmla="*/ 57703037 w 982"/>
              <a:gd name="T61" fmla="*/ 264268235 h 2642"/>
              <a:gd name="T62" fmla="*/ 49255393 w 982"/>
              <a:gd name="T63" fmla="*/ 257531948 h 2642"/>
              <a:gd name="T64" fmla="*/ 28851338 w 982"/>
              <a:gd name="T65" fmla="*/ 257531948 h 2642"/>
              <a:gd name="T66" fmla="*/ 28851338 w 982"/>
              <a:gd name="T67" fmla="*/ 233696162 h 2642"/>
              <a:gd name="T68" fmla="*/ 49255393 w 982"/>
              <a:gd name="T69" fmla="*/ 233696162 h 2642"/>
              <a:gd name="T70" fmla="*/ 57703037 w 982"/>
              <a:gd name="T71" fmla="*/ 225275804 h 2642"/>
              <a:gd name="T72" fmla="*/ 49255393 w 982"/>
              <a:gd name="T73" fmla="*/ 216855446 h 2642"/>
              <a:gd name="T74" fmla="*/ 28851338 w 982"/>
              <a:gd name="T75" fmla="*/ 216855446 h 2642"/>
              <a:gd name="T76" fmla="*/ 28851338 w 982"/>
              <a:gd name="T77" fmla="*/ 193149231 h 2642"/>
              <a:gd name="T78" fmla="*/ 49255393 w 982"/>
              <a:gd name="T79" fmla="*/ 193149231 h 2642"/>
              <a:gd name="T80" fmla="*/ 57703037 w 982"/>
              <a:gd name="T81" fmla="*/ 186283373 h 2642"/>
              <a:gd name="T82" fmla="*/ 49255393 w 982"/>
              <a:gd name="T83" fmla="*/ 177863015 h 2642"/>
              <a:gd name="T84" fmla="*/ 28851338 w 982"/>
              <a:gd name="T85" fmla="*/ 177863015 h 2642"/>
              <a:gd name="T86" fmla="*/ 28851338 w 982"/>
              <a:gd name="T87" fmla="*/ 128766154 h 2642"/>
              <a:gd name="T88" fmla="*/ 96821474 w 982"/>
              <a:gd name="T89" fmla="*/ 128766154 h 2642"/>
              <a:gd name="T90" fmla="*/ 96821474 w 982"/>
              <a:gd name="T91" fmla="*/ 293027024 h 2642"/>
              <a:gd name="T92" fmla="*/ 62901477 w 982"/>
              <a:gd name="T93" fmla="*/ 326967240 h 26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82" h="2642">
                <a:moveTo>
                  <a:pt x="967" y="26"/>
                </a:moveTo>
                <a:lnTo>
                  <a:pt x="967" y="26"/>
                </a:lnTo>
                <a:cubicBezTo>
                  <a:pt x="954" y="13"/>
                  <a:pt x="929" y="0"/>
                  <a:pt x="91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39" y="0"/>
                  <a:pt x="13" y="13"/>
                  <a:pt x="13" y="26"/>
                </a:cubicBezTo>
                <a:cubicBezTo>
                  <a:pt x="0" y="52"/>
                  <a:pt x="0" y="78"/>
                  <a:pt x="13" y="91"/>
                </a:cubicBezTo>
                <a:cubicBezTo>
                  <a:pt x="105" y="235"/>
                  <a:pt x="105" y="235"/>
                  <a:pt x="105" y="235"/>
                </a:cubicBezTo>
                <a:cubicBezTo>
                  <a:pt x="105" y="2262"/>
                  <a:pt x="105" y="2262"/>
                  <a:pt x="105" y="2262"/>
                </a:cubicBezTo>
                <a:cubicBezTo>
                  <a:pt x="105" y="2367"/>
                  <a:pt x="144" y="2458"/>
                  <a:pt x="209" y="2537"/>
                </a:cubicBezTo>
                <a:cubicBezTo>
                  <a:pt x="287" y="2602"/>
                  <a:pt x="379" y="2641"/>
                  <a:pt x="484" y="2641"/>
                </a:cubicBezTo>
                <a:cubicBezTo>
                  <a:pt x="693" y="2641"/>
                  <a:pt x="863" y="2471"/>
                  <a:pt x="863" y="2262"/>
                </a:cubicBezTo>
                <a:cubicBezTo>
                  <a:pt x="863" y="235"/>
                  <a:pt x="863" y="235"/>
                  <a:pt x="863" y="235"/>
                </a:cubicBezTo>
                <a:cubicBezTo>
                  <a:pt x="967" y="91"/>
                  <a:pt x="967" y="91"/>
                  <a:pt x="967" y="91"/>
                </a:cubicBezTo>
                <a:cubicBezTo>
                  <a:pt x="967" y="78"/>
                  <a:pt x="981" y="52"/>
                  <a:pt x="967" y="26"/>
                </a:cubicBezTo>
                <a:close/>
                <a:moveTo>
                  <a:pt x="798" y="118"/>
                </a:moveTo>
                <a:lnTo>
                  <a:pt x="798" y="118"/>
                </a:lnTo>
                <a:cubicBezTo>
                  <a:pt x="758" y="183"/>
                  <a:pt x="758" y="183"/>
                  <a:pt x="758" y="183"/>
                </a:cubicBezTo>
                <a:cubicBezTo>
                  <a:pt x="745" y="196"/>
                  <a:pt x="745" y="196"/>
                  <a:pt x="745" y="209"/>
                </a:cubicBezTo>
                <a:cubicBezTo>
                  <a:pt x="745" y="876"/>
                  <a:pt x="745" y="876"/>
                  <a:pt x="745" y="876"/>
                </a:cubicBezTo>
                <a:cubicBezTo>
                  <a:pt x="222" y="876"/>
                  <a:pt x="222" y="876"/>
                  <a:pt x="222" y="876"/>
                </a:cubicBezTo>
                <a:cubicBezTo>
                  <a:pt x="222" y="209"/>
                  <a:pt x="222" y="209"/>
                  <a:pt x="222" y="209"/>
                </a:cubicBezTo>
                <a:cubicBezTo>
                  <a:pt x="222" y="196"/>
                  <a:pt x="222" y="196"/>
                  <a:pt x="209" y="183"/>
                </a:cubicBezTo>
                <a:cubicBezTo>
                  <a:pt x="170" y="118"/>
                  <a:pt x="170" y="118"/>
                  <a:pt x="170" y="118"/>
                </a:cubicBezTo>
                <a:lnTo>
                  <a:pt x="798" y="118"/>
                </a:lnTo>
                <a:close/>
                <a:moveTo>
                  <a:pt x="484" y="2524"/>
                </a:moveTo>
                <a:lnTo>
                  <a:pt x="484" y="2524"/>
                </a:lnTo>
                <a:cubicBezTo>
                  <a:pt x="418" y="2524"/>
                  <a:pt x="353" y="2497"/>
                  <a:pt x="301" y="2445"/>
                </a:cubicBezTo>
                <a:cubicBezTo>
                  <a:pt x="248" y="2393"/>
                  <a:pt x="222" y="2327"/>
                  <a:pt x="222" y="2262"/>
                </a:cubicBezTo>
                <a:cubicBezTo>
                  <a:pt x="222" y="2105"/>
                  <a:pt x="222" y="2105"/>
                  <a:pt x="222" y="2105"/>
                </a:cubicBezTo>
                <a:cubicBezTo>
                  <a:pt x="379" y="2105"/>
                  <a:pt x="379" y="2105"/>
                  <a:pt x="379" y="2105"/>
                </a:cubicBezTo>
                <a:cubicBezTo>
                  <a:pt x="418" y="2105"/>
                  <a:pt x="444" y="2079"/>
                  <a:pt x="444" y="2040"/>
                </a:cubicBezTo>
                <a:cubicBezTo>
                  <a:pt x="444" y="2014"/>
                  <a:pt x="418" y="1988"/>
                  <a:pt x="379" y="1988"/>
                </a:cubicBezTo>
                <a:cubicBezTo>
                  <a:pt x="222" y="1988"/>
                  <a:pt x="222" y="1988"/>
                  <a:pt x="222" y="1988"/>
                </a:cubicBezTo>
                <a:cubicBezTo>
                  <a:pt x="222" y="1804"/>
                  <a:pt x="222" y="1804"/>
                  <a:pt x="222" y="1804"/>
                </a:cubicBezTo>
                <a:cubicBezTo>
                  <a:pt x="379" y="1804"/>
                  <a:pt x="379" y="1804"/>
                  <a:pt x="379" y="1804"/>
                </a:cubicBezTo>
                <a:cubicBezTo>
                  <a:pt x="418" y="1804"/>
                  <a:pt x="444" y="1765"/>
                  <a:pt x="444" y="1739"/>
                </a:cubicBezTo>
                <a:cubicBezTo>
                  <a:pt x="444" y="1700"/>
                  <a:pt x="418" y="1674"/>
                  <a:pt x="379" y="1674"/>
                </a:cubicBezTo>
                <a:cubicBezTo>
                  <a:pt x="222" y="1674"/>
                  <a:pt x="222" y="1674"/>
                  <a:pt x="222" y="1674"/>
                </a:cubicBezTo>
                <a:cubicBezTo>
                  <a:pt x="222" y="1491"/>
                  <a:pt x="222" y="1491"/>
                  <a:pt x="222" y="1491"/>
                </a:cubicBezTo>
                <a:cubicBezTo>
                  <a:pt x="379" y="1491"/>
                  <a:pt x="379" y="1491"/>
                  <a:pt x="379" y="1491"/>
                </a:cubicBezTo>
                <a:cubicBezTo>
                  <a:pt x="418" y="1491"/>
                  <a:pt x="444" y="1465"/>
                  <a:pt x="444" y="1438"/>
                </a:cubicBezTo>
                <a:cubicBezTo>
                  <a:pt x="444" y="1399"/>
                  <a:pt x="418" y="1373"/>
                  <a:pt x="379" y="1373"/>
                </a:cubicBezTo>
                <a:cubicBezTo>
                  <a:pt x="222" y="1373"/>
                  <a:pt x="222" y="1373"/>
                  <a:pt x="222" y="1373"/>
                </a:cubicBezTo>
                <a:cubicBezTo>
                  <a:pt x="222" y="994"/>
                  <a:pt x="222" y="994"/>
                  <a:pt x="222" y="994"/>
                </a:cubicBezTo>
                <a:cubicBezTo>
                  <a:pt x="745" y="994"/>
                  <a:pt x="745" y="994"/>
                  <a:pt x="745" y="994"/>
                </a:cubicBezTo>
                <a:cubicBezTo>
                  <a:pt x="745" y="2262"/>
                  <a:pt x="745" y="2262"/>
                  <a:pt x="745" y="2262"/>
                </a:cubicBezTo>
                <a:cubicBezTo>
                  <a:pt x="745" y="2406"/>
                  <a:pt x="628" y="2524"/>
                  <a:pt x="484" y="2524"/>
                </a:cubicBezTo>
                <a:close/>
              </a:path>
            </a:pathLst>
          </a:custGeom>
          <a:solidFill>
            <a:srgbClr val="1129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D3DBEA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49">
            <a:extLst>
              <a:ext uri="{FF2B5EF4-FFF2-40B4-BE49-F238E27FC236}">
                <a16:creationId xmlns:a16="http://schemas.microsoft.com/office/drawing/2014/main" xmlns="" id="{72E0F6B2-7DA9-A944-B373-763D73D2B9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11964" y="4244289"/>
            <a:ext cx="964128" cy="1431578"/>
          </a:xfrm>
          <a:custGeom>
            <a:avLst/>
            <a:gdLst>
              <a:gd name="T0" fmla="*/ 275754549 w 2185"/>
              <a:gd name="T1" fmla="*/ 31974535 h 3243"/>
              <a:gd name="T2" fmla="*/ 246911436 w 2185"/>
              <a:gd name="T3" fmla="*/ 60842248 h 3243"/>
              <a:gd name="T4" fmla="*/ 204617074 w 2185"/>
              <a:gd name="T5" fmla="*/ 13333607 h 3243"/>
              <a:gd name="T6" fmla="*/ 192847142 w 2185"/>
              <a:gd name="T7" fmla="*/ 3365873 h 3243"/>
              <a:gd name="T8" fmla="*/ 82907407 w 2185"/>
              <a:gd name="T9" fmla="*/ 172559010 h 3243"/>
              <a:gd name="T10" fmla="*/ 3362992 w 2185"/>
              <a:gd name="T11" fmla="*/ 362206077 h 3243"/>
              <a:gd name="T12" fmla="*/ 10088616 w 2185"/>
              <a:gd name="T13" fmla="*/ 373986093 h 3243"/>
              <a:gd name="T14" fmla="*/ 27032327 w 2185"/>
              <a:gd name="T15" fmla="*/ 351979292 h 3243"/>
              <a:gd name="T16" fmla="*/ 96359015 w 2185"/>
              <a:gd name="T17" fmla="*/ 409585192 h 3243"/>
              <a:gd name="T18" fmla="*/ 104765956 w 2185"/>
              <a:gd name="T19" fmla="*/ 419682452 h 3243"/>
              <a:gd name="T20" fmla="*/ 104765956 w 2185"/>
              <a:gd name="T21" fmla="*/ 292690275 h 3243"/>
              <a:gd name="T22" fmla="*/ 180947739 w 2185"/>
              <a:gd name="T23" fmla="*/ 125179894 h 3243"/>
              <a:gd name="T24" fmla="*/ 279117541 w 2185"/>
              <a:gd name="T25" fmla="*/ 42201320 h 3243"/>
              <a:gd name="T26" fmla="*/ 236823179 w 2185"/>
              <a:gd name="T27" fmla="*/ 70939507 h 3243"/>
              <a:gd name="T28" fmla="*/ 218197793 w 2185"/>
              <a:gd name="T29" fmla="*/ 84531806 h 3243"/>
              <a:gd name="T30" fmla="*/ 182629055 w 2185"/>
              <a:gd name="T31" fmla="*/ 47249949 h 3243"/>
              <a:gd name="T32" fmla="*/ 165685704 w 2185"/>
              <a:gd name="T33" fmla="*/ 128545408 h 3243"/>
              <a:gd name="T34" fmla="*/ 172540799 w 2185"/>
              <a:gd name="T35" fmla="*/ 167510380 h 3243"/>
              <a:gd name="T36" fmla="*/ 164004028 w 2185"/>
              <a:gd name="T37" fmla="*/ 126862651 h 3243"/>
              <a:gd name="T38" fmla="*/ 114984042 w 2185"/>
              <a:gd name="T39" fmla="*/ 155600839 h 3243"/>
              <a:gd name="T40" fmla="*/ 170859123 w 2185"/>
              <a:gd name="T41" fmla="*/ 180973513 h 3243"/>
              <a:gd name="T42" fmla="*/ 99851118 w 2185"/>
              <a:gd name="T43" fmla="*/ 174242126 h 3243"/>
              <a:gd name="T44" fmla="*/ 91314707 w 2185"/>
              <a:gd name="T45" fmla="*/ 301234303 h 3243"/>
              <a:gd name="T46" fmla="*/ 99851118 w 2185"/>
              <a:gd name="T47" fmla="*/ 336703877 h 3243"/>
              <a:gd name="T48" fmla="*/ 91314707 w 2185"/>
              <a:gd name="T49" fmla="*/ 301234303 h 3243"/>
              <a:gd name="T50" fmla="*/ 35439267 w 2185"/>
              <a:gd name="T51" fmla="*/ 341882032 h 3243"/>
              <a:gd name="T52" fmla="*/ 103214110 w 2185"/>
              <a:gd name="T53" fmla="*/ 351979292 h 3243"/>
              <a:gd name="T54" fmla="*/ 35439267 w 2185"/>
              <a:gd name="T55" fmla="*/ 341882032 h 3243"/>
              <a:gd name="T56" fmla="*/ 99851118 w 2185"/>
              <a:gd name="T57" fmla="*/ 277415220 h 3243"/>
              <a:gd name="T58" fmla="*/ 138653377 w 2185"/>
              <a:gd name="T59" fmla="*/ 250359789 h 3243"/>
              <a:gd name="T60" fmla="*/ 147189788 w 2185"/>
              <a:gd name="T61" fmla="*/ 238579413 h 3243"/>
              <a:gd name="T62" fmla="*/ 87951715 w 2185"/>
              <a:gd name="T63" fmla="*/ 216572612 h 3243"/>
              <a:gd name="T64" fmla="*/ 160641396 w 2185"/>
              <a:gd name="T65" fmla="*/ 213207099 h 3243"/>
              <a:gd name="T66" fmla="*/ 147189788 w 2185"/>
              <a:gd name="T67" fmla="*/ 238579413 h 3243"/>
              <a:gd name="T68" fmla="*/ 174222115 w 2185"/>
              <a:gd name="T69" fmla="*/ 77800419 h 3243"/>
              <a:gd name="T70" fmla="*/ 175903431 w 2185"/>
              <a:gd name="T71" fmla="*/ 104855850 h 324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5" h="3243">
                <a:moveTo>
                  <a:pt x="2132" y="247"/>
                </a:moveTo>
                <a:lnTo>
                  <a:pt x="2132" y="247"/>
                </a:lnTo>
                <a:cubicBezTo>
                  <a:pt x="2105" y="234"/>
                  <a:pt x="2066" y="247"/>
                  <a:pt x="2053" y="273"/>
                </a:cubicBezTo>
                <a:cubicBezTo>
                  <a:pt x="2014" y="352"/>
                  <a:pt x="1961" y="417"/>
                  <a:pt x="1909" y="470"/>
                </a:cubicBezTo>
                <a:cubicBezTo>
                  <a:pt x="1465" y="273"/>
                  <a:pt x="1465" y="273"/>
                  <a:pt x="1465" y="273"/>
                </a:cubicBezTo>
                <a:cubicBezTo>
                  <a:pt x="1491" y="221"/>
                  <a:pt x="1530" y="169"/>
                  <a:pt x="1582" y="103"/>
                </a:cubicBezTo>
                <a:cubicBezTo>
                  <a:pt x="1609" y="77"/>
                  <a:pt x="1595" y="39"/>
                  <a:pt x="1569" y="13"/>
                </a:cubicBezTo>
                <a:cubicBezTo>
                  <a:pt x="1543" y="0"/>
                  <a:pt x="1504" y="0"/>
                  <a:pt x="1491" y="26"/>
                </a:cubicBezTo>
                <a:cubicBezTo>
                  <a:pt x="1203" y="391"/>
                  <a:pt x="1203" y="639"/>
                  <a:pt x="1242" y="849"/>
                </a:cubicBezTo>
                <a:cubicBezTo>
                  <a:pt x="1007" y="953"/>
                  <a:pt x="758" y="1084"/>
                  <a:pt x="641" y="1333"/>
                </a:cubicBezTo>
                <a:cubicBezTo>
                  <a:pt x="497" y="1620"/>
                  <a:pt x="575" y="1908"/>
                  <a:pt x="667" y="2209"/>
                </a:cubicBezTo>
                <a:cubicBezTo>
                  <a:pt x="458" y="2300"/>
                  <a:pt x="235" y="2431"/>
                  <a:pt x="26" y="2798"/>
                </a:cubicBezTo>
                <a:cubicBezTo>
                  <a:pt x="0" y="2823"/>
                  <a:pt x="13" y="2863"/>
                  <a:pt x="39" y="2876"/>
                </a:cubicBezTo>
                <a:cubicBezTo>
                  <a:pt x="52" y="2876"/>
                  <a:pt x="65" y="2889"/>
                  <a:pt x="78" y="2889"/>
                </a:cubicBezTo>
                <a:cubicBezTo>
                  <a:pt x="92" y="2889"/>
                  <a:pt x="117" y="2876"/>
                  <a:pt x="130" y="2850"/>
                </a:cubicBezTo>
                <a:cubicBezTo>
                  <a:pt x="157" y="2810"/>
                  <a:pt x="183" y="2758"/>
                  <a:pt x="209" y="2719"/>
                </a:cubicBezTo>
                <a:cubicBezTo>
                  <a:pt x="785" y="3007"/>
                  <a:pt x="785" y="3007"/>
                  <a:pt x="785" y="3007"/>
                </a:cubicBezTo>
                <a:cubicBezTo>
                  <a:pt x="785" y="3059"/>
                  <a:pt x="772" y="3111"/>
                  <a:pt x="745" y="3164"/>
                </a:cubicBezTo>
                <a:cubicBezTo>
                  <a:pt x="732" y="3190"/>
                  <a:pt x="745" y="3229"/>
                  <a:pt x="785" y="3242"/>
                </a:cubicBezTo>
                <a:cubicBezTo>
                  <a:pt x="785" y="3242"/>
                  <a:pt x="798" y="3242"/>
                  <a:pt x="810" y="3242"/>
                </a:cubicBezTo>
                <a:cubicBezTo>
                  <a:pt x="824" y="3242"/>
                  <a:pt x="850" y="3229"/>
                  <a:pt x="863" y="3203"/>
                </a:cubicBezTo>
                <a:cubicBezTo>
                  <a:pt x="994" y="2876"/>
                  <a:pt x="902" y="2562"/>
                  <a:pt x="810" y="2261"/>
                </a:cubicBezTo>
                <a:cubicBezTo>
                  <a:pt x="994" y="2170"/>
                  <a:pt x="1190" y="2052"/>
                  <a:pt x="1347" y="1725"/>
                </a:cubicBezTo>
                <a:cubicBezTo>
                  <a:pt x="1504" y="1398"/>
                  <a:pt x="1452" y="1163"/>
                  <a:pt x="1399" y="967"/>
                </a:cubicBezTo>
                <a:cubicBezTo>
                  <a:pt x="1386" y="953"/>
                  <a:pt x="1386" y="940"/>
                  <a:pt x="1386" y="927"/>
                </a:cubicBezTo>
                <a:cubicBezTo>
                  <a:pt x="1687" y="796"/>
                  <a:pt x="1988" y="666"/>
                  <a:pt x="2158" y="326"/>
                </a:cubicBezTo>
                <a:cubicBezTo>
                  <a:pt x="2184" y="300"/>
                  <a:pt x="2171" y="260"/>
                  <a:pt x="2132" y="247"/>
                </a:cubicBezTo>
                <a:close/>
                <a:moveTo>
                  <a:pt x="1831" y="548"/>
                </a:moveTo>
                <a:lnTo>
                  <a:pt x="1831" y="548"/>
                </a:lnTo>
                <a:cubicBezTo>
                  <a:pt x="1778" y="587"/>
                  <a:pt x="1739" y="614"/>
                  <a:pt x="1687" y="653"/>
                </a:cubicBezTo>
                <a:cubicBezTo>
                  <a:pt x="1360" y="496"/>
                  <a:pt x="1360" y="496"/>
                  <a:pt x="1360" y="496"/>
                </a:cubicBezTo>
                <a:cubicBezTo>
                  <a:pt x="1373" y="457"/>
                  <a:pt x="1386" y="417"/>
                  <a:pt x="1412" y="365"/>
                </a:cubicBezTo>
                <a:lnTo>
                  <a:pt x="1831" y="548"/>
                </a:lnTo>
                <a:close/>
                <a:moveTo>
                  <a:pt x="1281" y="993"/>
                </a:moveTo>
                <a:lnTo>
                  <a:pt x="1281" y="993"/>
                </a:lnTo>
                <a:cubicBezTo>
                  <a:pt x="1308" y="1084"/>
                  <a:pt x="1321" y="1189"/>
                  <a:pt x="1334" y="1294"/>
                </a:cubicBezTo>
                <a:cubicBezTo>
                  <a:pt x="981" y="1124"/>
                  <a:pt x="981" y="1124"/>
                  <a:pt x="981" y="1124"/>
                </a:cubicBezTo>
                <a:cubicBezTo>
                  <a:pt x="1072" y="1071"/>
                  <a:pt x="1164" y="1019"/>
                  <a:pt x="1268" y="980"/>
                </a:cubicBezTo>
                <a:cubicBezTo>
                  <a:pt x="1268" y="980"/>
                  <a:pt x="1268" y="993"/>
                  <a:pt x="1281" y="993"/>
                </a:cubicBezTo>
                <a:close/>
                <a:moveTo>
                  <a:pt x="889" y="1202"/>
                </a:moveTo>
                <a:lnTo>
                  <a:pt x="889" y="1202"/>
                </a:lnTo>
                <a:cubicBezTo>
                  <a:pt x="1321" y="1398"/>
                  <a:pt x="1321" y="1398"/>
                  <a:pt x="1321" y="1398"/>
                </a:cubicBezTo>
                <a:cubicBezTo>
                  <a:pt x="1321" y="1450"/>
                  <a:pt x="1308" y="1503"/>
                  <a:pt x="1281" y="1555"/>
                </a:cubicBezTo>
                <a:cubicBezTo>
                  <a:pt x="772" y="1346"/>
                  <a:pt x="772" y="1346"/>
                  <a:pt x="772" y="1346"/>
                </a:cubicBezTo>
                <a:cubicBezTo>
                  <a:pt x="810" y="1294"/>
                  <a:pt x="850" y="1241"/>
                  <a:pt x="889" y="1202"/>
                </a:cubicBezTo>
                <a:close/>
                <a:moveTo>
                  <a:pt x="706" y="2327"/>
                </a:moveTo>
                <a:lnTo>
                  <a:pt x="706" y="2327"/>
                </a:lnTo>
                <a:cubicBezTo>
                  <a:pt x="732" y="2418"/>
                  <a:pt x="758" y="2510"/>
                  <a:pt x="772" y="2601"/>
                </a:cubicBezTo>
                <a:cubicBezTo>
                  <a:pt x="471" y="2457"/>
                  <a:pt x="471" y="2457"/>
                  <a:pt x="471" y="2457"/>
                </a:cubicBezTo>
                <a:cubicBezTo>
                  <a:pt x="549" y="2405"/>
                  <a:pt x="628" y="2366"/>
                  <a:pt x="706" y="2327"/>
                </a:cubicBezTo>
                <a:close/>
                <a:moveTo>
                  <a:pt x="274" y="2641"/>
                </a:moveTo>
                <a:lnTo>
                  <a:pt x="274" y="2641"/>
                </a:lnTo>
                <a:cubicBezTo>
                  <a:pt x="314" y="2601"/>
                  <a:pt x="353" y="2562"/>
                  <a:pt x="379" y="2536"/>
                </a:cubicBezTo>
                <a:cubicBezTo>
                  <a:pt x="798" y="2719"/>
                  <a:pt x="798" y="2719"/>
                  <a:pt x="798" y="2719"/>
                </a:cubicBezTo>
                <a:cubicBezTo>
                  <a:pt x="798" y="2784"/>
                  <a:pt x="810" y="2836"/>
                  <a:pt x="798" y="2889"/>
                </a:cubicBezTo>
                <a:lnTo>
                  <a:pt x="274" y="2641"/>
                </a:lnTo>
                <a:close/>
                <a:moveTo>
                  <a:pt x="772" y="2143"/>
                </a:moveTo>
                <a:lnTo>
                  <a:pt x="772" y="2143"/>
                </a:lnTo>
                <a:cubicBezTo>
                  <a:pt x="732" y="2026"/>
                  <a:pt x="706" y="1895"/>
                  <a:pt x="693" y="1777"/>
                </a:cubicBezTo>
                <a:cubicBezTo>
                  <a:pt x="1072" y="1934"/>
                  <a:pt x="1072" y="1934"/>
                  <a:pt x="1072" y="1934"/>
                </a:cubicBezTo>
                <a:cubicBezTo>
                  <a:pt x="981" y="2026"/>
                  <a:pt x="876" y="2091"/>
                  <a:pt x="772" y="2143"/>
                </a:cubicBezTo>
                <a:close/>
                <a:moveTo>
                  <a:pt x="1138" y="1843"/>
                </a:moveTo>
                <a:lnTo>
                  <a:pt x="1138" y="1843"/>
                </a:lnTo>
                <a:cubicBezTo>
                  <a:pt x="680" y="1673"/>
                  <a:pt x="680" y="1673"/>
                  <a:pt x="680" y="1673"/>
                </a:cubicBezTo>
                <a:cubicBezTo>
                  <a:pt x="680" y="1594"/>
                  <a:pt x="693" y="1516"/>
                  <a:pt x="732" y="1437"/>
                </a:cubicBezTo>
                <a:cubicBezTo>
                  <a:pt x="1242" y="1647"/>
                  <a:pt x="1242" y="1647"/>
                  <a:pt x="1242" y="1647"/>
                </a:cubicBezTo>
                <a:cubicBezTo>
                  <a:pt x="1242" y="1660"/>
                  <a:pt x="1242" y="1660"/>
                  <a:pt x="1242" y="1673"/>
                </a:cubicBezTo>
                <a:cubicBezTo>
                  <a:pt x="1203" y="1738"/>
                  <a:pt x="1164" y="1790"/>
                  <a:pt x="1138" y="1843"/>
                </a:cubicBezTo>
                <a:close/>
                <a:moveTo>
                  <a:pt x="1347" y="601"/>
                </a:moveTo>
                <a:lnTo>
                  <a:pt x="1347" y="601"/>
                </a:lnTo>
                <a:cubicBezTo>
                  <a:pt x="1569" y="705"/>
                  <a:pt x="1569" y="705"/>
                  <a:pt x="1569" y="705"/>
                </a:cubicBezTo>
                <a:cubicBezTo>
                  <a:pt x="1504" y="744"/>
                  <a:pt x="1425" y="770"/>
                  <a:pt x="1360" y="810"/>
                </a:cubicBezTo>
                <a:cubicBezTo>
                  <a:pt x="1347" y="744"/>
                  <a:pt x="1334" y="679"/>
                  <a:pt x="1347" y="601"/>
                </a:cubicBezTo>
                <a:close/>
              </a:path>
            </a:pathLst>
          </a:custGeom>
          <a:solidFill>
            <a:srgbClr val="112956"/>
          </a:solidFill>
          <a:ln w="6350" cap="flat">
            <a:solidFill>
              <a:srgbClr val="112956"/>
            </a:solidFill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50">
            <a:extLst>
              <a:ext uri="{FF2B5EF4-FFF2-40B4-BE49-F238E27FC236}">
                <a16:creationId xmlns:a16="http://schemas.microsoft.com/office/drawing/2014/main" xmlns="" id="{7E253899-3B70-6D44-B2DA-03B74DA18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34582" y="4244288"/>
            <a:ext cx="1132310" cy="1431580"/>
          </a:xfrm>
          <a:custGeom>
            <a:avLst/>
            <a:gdLst>
              <a:gd name="T0" fmla="*/ 194696729 w 2237"/>
              <a:gd name="T1" fmla="*/ 84856393 h 2825"/>
              <a:gd name="T2" fmla="*/ 194696729 w 2237"/>
              <a:gd name="T3" fmla="*/ 84856393 h 2825"/>
              <a:gd name="T4" fmla="*/ 194696729 w 2237"/>
              <a:gd name="T5" fmla="*/ 30491259 h 2825"/>
              <a:gd name="T6" fmla="*/ 206606312 w 2237"/>
              <a:gd name="T7" fmla="*/ 11807263 h 2825"/>
              <a:gd name="T8" fmla="*/ 206606312 w 2237"/>
              <a:gd name="T9" fmla="*/ 3373349 h 2825"/>
              <a:gd name="T10" fmla="*/ 199745377 w 2237"/>
              <a:gd name="T11" fmla="*/ 0 h 2825"/>
              <a:gd name="T12" fmla="*/ 89710631 w 2237"/>
              <a:gd name="T13" fmla="*/ 0 h 2825"/>
              <a:gd name="T14" fmla="*/ 82979221 w 2237"/>
              <a:gd name="T15" fmla="*/ 3373349 h 2825"/>
              <a:gd name="T16" fmla="*/ 82979221 w 2237"/>
              <a:gd name="T17" fmla="*/ 11807263 h 2825"/>
              <a:gd name="T18" fmla="*/ 96571567 w 2237"/>
              <a:gd name="T19" fmla="*/ 30491259 h 2825"/>
              <a:gd name="T20" fmla="*/ 96571567 w 2237"/>
              <a:gd name="T21" fmla="*/ 84856393 h 2825"/>
              <a:gd name="T22" fmla="*/ 0 w 2237"/>
              <a:gd name="T23" fmla="*/ 220574896 h 2825"/>
              <a:gd name="T24" fmla="*/ 8543698 w 2237"/>
              <a:gd name="T25" fmla="*/ 264689948 h 2825"/>
              <a:gd name="T26" fmla="*/ 8543698 w 2237"/>
              <a:gd name="T27" fmla="*/ 266376442 h 2825"/>
              <a:gd name="T28" fmla="*/ 145634328 w 2237"/>
              <a:gd name="T29" fmla="*/ 366413807 h 2825"/>
              <a:gd name="T30" fmla="*/ 289456007 w 2237"/>
              <a:gd name="T31" fmla="*/ 220574896 h 2825"/>
              <a:gd name="T32" fmla="*/ 194696729 w 2237"/>
              <a:gd name="T33" fmla="*/ 84856393 h 2825"/>
              <a:gd name="T34" fmla="*/ 106668861 w 2237"/>
              <a:gd name="T35" fmla="*/ 98350511 h 2825"/>
              <a:gd name="T36" fmla="*/ 106668861 w 2237"/>
              <a:gd name="T37" fmla="*/ 98350511 h 2825"/>
              <a:gd name="T38" fmla="*/ 111717508 w 2237"/>
              <a:gd name="T39" fmla="*/ 89916597 h 2825"/>
              <a:gd name="T40" fmla="*/ 111717508 w 2237"/>
              <a:gd name="T41" fmla="*/ 28804404 h 2825"/>
              <a:gd name="T42" fmla="*/ 110034746 w 2237"/>
              <a:gd name="T43" fmla="*/ 23744200 h 2825"/>
              <a:gd name="T44" fmla="*/ 104986099 w 2237"/>
              <a:gd name="T45" fmla="*/ 15180612 h 2825"/>
              <a:gd name="T46" fmla="*/ 186282198 w 2237"/>
              <a:gd name="T47" fmla="*/ 15180612 h 2825"/>
              <a:gd name="T48" fmla="*/ 181233551 w 2237"/>
              <a:gd name="T49" fmla="*/ 23744200 h 2825"/>
              <a:gd name="T50" fmla="*/ 179421262 w 2237"/>
              <a:gd name="T51" fmla="*/ 28804404 h 2825"/>
              <a:gd name="T52" fmla="*/ 179421262 w 2237"/>
              <a:gd name="T53" fmla="*/ 89916597 h 2825"/>
              <a:gd name="T54" fmla="*/ 184599435 w 2237"/>
              <a:gd name="T55" fmla="*/ 98350511 h 2825"/>
              <a:gd name="T56" fmla="*/ 257351836 w 2237"/>
              <a:gd name="T57" fmla="*/ 156088994 h 2825"/>
              <a:gd name="T58" fmla="*/ 33916460 w 2237"/>
              <a:gd name="T59" fmla="*/ 156088994 h 2825"/>
              <a:gd name="T60" fmla="*/ 106668861 w 2237"/>
              <a:gd name="T61" fmla="*/ 98350511 h 2825"/>
              <a:gd name="T62" fmla="*/ 145634328 w 2237"/>
              <a:gd name="T63" fmla="*/ 349546341 h 2825"/>
              <a:gd name="T64" fmla="*/ 145634328 w 2237"/>
              <a:gd name="T65" fmla="*/ 349546341 h 2825"/>
              <a:gd name="T66" fmla="*/ 27185051 w 2237"/>
              <a:gd name="T67" fmla="*/ 271436646 h 2825"/>
              <a:gd name="T68" fmla="*/ 52557812 w 2237"/>
              <a:gd name="T69" fmla="*/ 271436646 h 2825"/>
              <a:gd name="T70" fmla="*/ 60972344 w 2237"/>
              <a:gd name="T71" fmla="*/ 263003093 h 2825"/>
              <a:gd name="T72" fmla="*/ 52557812 w 2237"/>
              <a:gd name="T73" fmla="*/ 256126359 h 2825"/>
              <a:gd name="T74" fmla="*/ 22006877 w 2237"/>
              <a:gd name="T75" fmla="*/ 256126359 h 2825"/>
              <a:gd name="T76" fmla="*/ 16958230 w 2237"/>
              <a:gd name="T77" fmla="*/ 229008450 h 2825"/>
              <a:gd name="T78" fmla="*/ 52557812 w 2237"/>
              <a:gd name="T79" fmla="*/ 229008450 h 2825"/>
              <a:gd name="T80" fmla="*/ 60972344 w 2237"/>
              <a:gd name="T81" fmla="*/ 220574896 h 2825"/>
              <a:gd name="T82" fmla="*/ 52557812 w 2237"/>
              <a:gd name="T83" fmla="*/ 213698163 h 2825"/>
              <a:gd name="T84" fmla="*/ 16958230 w 2237"/>
              <a:gd name="T85" fmla="*/ 213698163 h 2825"/>
              <a:gd name="T86" fmla="*/ 25502288 w 2237"/>
              <a:gd name="T87" fmla="*/ 171269966 h 2825"/>
              <a:gd name="T88" fmla="*/ 264212772 w 2237"/>
              <a:gd name="T89" fmla="*/ 171269966 h 2825"/>
              <a:gd name="T90" fmla="*/ 274310066 w 2237"/>
              <a:gd name="T91" fmla="*/ 220574896 h 2825"/>
              <a:gd name="T92" fmla="*/ 145634328 w 2237"/>
              <a:gd name="T93" fmla="*/ 349546341 h 28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237" h="2825">
                <a:moveTo>
                  <a:pt x="1504" y="654"/>
                </a:moveTo>
                <a:lnTo>
                  <a:pt x="1504" y="654"/>
                </a:lnTo>
                <a:cubicBezTo>
                  <a:pt x="1504" y="235"/>
                  <a:pt x="1504" y="235"/>
                  <a:pt x="1504" y="235"/>
                </a:cubicBezTo>
                <a:cubicBezTo>
                  <a:pt x="1596" y="91"/>
                  <a:pt x="1596" y="91"/>
                  <a:pt x="1596" y="91"/>
                </a:cubicBezTo>
                <a:cubicBezTo>
                  <a:pt x="1609" y="78"/>
                  <a:pt x="1609" y="52"/>
                  <a:pt x="1596" y="26"/>
                </a:cubicBezTo>
                <a:cubicBezTo>
                  <a:pt x="1596" y="13"/>
                  <a:pt x="1570" y="0"/>
                  <a:pt x="1543" y="0"/>
                </a:cubicBezTo>
                <a:cubicBezTo>
                  <a:pt x="693" y="0"/>
                  <a:pt x="693" y="0"/>
                  <a:pt x="693" y="0"/>
                </a:cubicBezTo>
                <a:cubicBezTo>
                  <a:pt x="680" y="0"/>
                  <a:pt x="654" y="13"/>
                  <a:pt x="641" y="26"/>
                </a:cubicBezTo>
                <a:cubicBezTo>
                  <a:pt x="628" y="52"/>
                  <a:pt x="641" y="78"/>
                  <a:pt x="641" y="91"/>
                </a:cubicBezTo>
                <a:cubicBezTo>
                  <a:pt x="746" y="235"/>
                  <a:pt x="746" y="235"/>
                  <a:pt x="746" y="235"/>
                </a:cubicBezTo>
                <a:cubicBezTo>
                  <a:pt x="746" y="654"/>
                  <a:pt x="746" y="654"/>
                  <a:pt x="746" y="654"/>
                </a:cubicBezTo>
                <a:cubicBezTo>
                  <a:pt x="301" y="811"/>
                  <a:pt x="0" y="1229"/>
                  <a:pt x="0" y="1700"/>
                </a:cubicBezTo>
                <a:cubicBezTo>
                  <a:pt x="0" y="1817"/>
                  <a:pt x="26" y="1935"/>
                  <a:pt x="66" y="2040"/>
                </a:cubicBezTo>
                <a:cubicBezTo>
                  <a:pt x="66" y="2053"/>
                  <a:pt x="66" y="2053"/>
                  <a:pt x="66" y="2053"/>
                </a:cubicBezTo>
                <a:cubicBezTo>
                  <a:pt x="210" y="2497"/>
                  <a:pt x="628" y="2824"/>
                  <a:pt x="1125" y="2824"/>
                </a:cubicBezTo>
                <a:cubicBezTo>
                  <a:pt x="1740" y="2824"/>
                  <a:pt x="2236" y="2314"/>
                  <a:pt x="2236" y="1700"/>
                </a:cubicBezTo>
                <a:cubicBezTo>
                  <a:pt x="2236" y="1229"/>
                  <a:pt x="1949" y="811"/>
                  <a:pt x="1504" y="654"/>
                </a:cubicBezTo>
                <a:close/>
                <a:moveTo>
                  <a:pt x="824" y="758"/>
                </a:moveTo>
                <a:lnTo>
                  <a:pt x="824" y="758"/>
                </a:lnTo>
                <a:cubicBezTo>
                  <a:pt x="850" y="745"/>
                  <a:pt x="863" y="719"/>
                  <a:pt x="863" y="693"/>
                </a:cubicBezTo>
                <a:cubicBezTo>
                  <a:pt x="863" y="222"/>
                  <a:pt x="863" y="222"/>
                  <a:pt x="863" y="222"/>
                </a:cubicBezTo>
                <a:cubicBezTo>
                  <a:pt x="863" y="209"/>
                  <a:pt x="863" y="196"/>
                  <a:pt x="850" y="183"/>
                </a:cubicBezTo>
                <a:cubicBezTo>
                  <a:pt x="811" y="117"/>
                  <a:pt x="811" y="117"/>
                  <a:pt x="811" y="117"/>
                </a:cubicBezTo>
                <a:cubicBezTo>
                  <a:pt x="1439" y="117"/>
                  <a:pt x="1439" y="117"/>
                  <a:pt x="1439" y="117"/>
                </a:cubicBezTo>
                <a:cubicBezTo>
                  <a:pt x="1400" y="183"/>
                  <a:pt x="1400" y="183"/>
                  <a:pt x="1400" y="183"/>
                </a:cubicBezTo>
                <a:cubicBezTo>
                  <a:pt x="1386" y="196"/>
                  <a:pt x="1386" y="209"/>
                  <a:pt x="1386" y="222"/>
                </a:cubicBezTo>
                <a:cubicBezTo>
                  <a:pt x="1386" y="693"/>
                  <a:pt x="1386" y="693"/>
                  <a:pt x="1386" y="693"/>
                </a:cubicBezTo>
                <a:cubicBezTo>
                  <a:pt x="1386" y="719"/>
                  <a:pt x="1400" y="745"/>
                  <a:pt x="1426" y="758"/>
                </a:cubicBezTo>
                <a:cubicBezTo>
                  <a:pt x="1674" y="836"/>
                  <a:pt x="1857" y="993"/>
                  <a:pt x="1988" y="1203"/>
                </a:cubicBezTo>
                <a:cubicBezTo>
                  <a:pt x="262" y="1203"/>
                  <a:pt x="262" y="1203"/>
                  <a:pt x="262" y="1203"/>
                </a:cubicBezTo>
                <a:cubicBezTo>
                  <a:pt x="380" y="993"/>
                  <a:pt x="576" y="836"/>
                  <a:pt x="824" y="758"/>
                </a:cubicBezTo>
                <a:close/>
                <a:moveTo>
                  <a:pt x="1125" y="2694"/>
                </a:moveTo>
                <a:lnTo>
                  <a:pt x="1125" y="2694"/>
                </a:lnTo>
                <a:cubicBezTo>
                  <a:pt x="720" y="2694"/>
                  <a:pt x="367" y="2445"/>
                  <a:pt x="210" y="2092"/>
                </a:cubicBezTo>
                <a:cubicBezTo>
                  <a:pt x="406" y="2092"/>
                  <a:pt x="406" y="2092"/>
                  <a:pt x="406" y="2092"/>
                </a:cubicBezTo>
                <a:cubicBezTo>
                  <a:pt x="445" y="2092"/>
                  <a:pt x="471" y="2066"/>
                  <a:pt x="471" y="2027"/>
                </a:cubicBezTo>
                <a:cubicBezTo>
                  <a:pt x="471" y="2000"/>
                  <a:pt x="445" y="1974"/>
                  <a:pt x="406" y="1974"/>
                </a:cubicBezTo>
                <a:cubicBezTo>
                  <a:pt x="170" y="1974"/>
                  <a:pt x="170" y="1974"/>
                  <a:pt x="170" y="1974"/>
                </a:cubicBezTo>
                <a:cubicBezTo>
                  <a:pt x="144" y="1909"/>
                  <a:pt x="131" y="1830"/>
                  <a:pt x="131" y="1765"/>
                </a:cubicBezTo>
                <a:cubicBezTo>
                  <a:pt x="406" y="1765"/>
                  <a:pt x="406" y="1765"/>
                  <a:pt x="406" y="1765"/>
                </a:cubicBezTo>
                <a:cubicBezTo>
                  <a:pt x="445" y="1765"/>
                  <a:pt x="471" y="1739"/>
                  <a:pt x="471" y="1700"/>
                </a:cubicBezTo>
                <a:cubicBezTo>
                  <a:pt x="471" y="1673"/>
                  <a:pt x="445" y="1647"/>
                  <a:pt x="406" y="1647"/>
                </a:cubicBezTo>
                <a:cubicBezTo>
                  <a:pt x="131" y="1647"/>
                  <a:pt x="131" y="1647"/>
                  <a:pt x="131" y="1647"/>
                </a:cubicBezTo>
                <a:cubicBezTo>
                  <a:pt x="131" y="1529"/>
                  <a:pt x="157" y="1425"/>
                  <a:pt x="197" y="1320"/>
                </a:cubicBezTo>
                <a:cubicBezTo>
                  <a:pt x="2041" y="1320"/>
                  <a:pt x="2041" y="1320"/>
                  <a:pt x="2041" y="1320"/>
                </a:cubicBezTo>
                <a:cubicBezTo>
                  <a:pt x="2093" y="1438"/>
                  <a:pt x="2119" y="1569"/>
                  <a:pt x="2119" y="1700"/>
                </a:cubicBezTo>
                <a:cubicBezTo>
                  <a:pt x="2119" y="2249"/>
                  <a:pt x="1674" y="2694"/>
                  <a:pt x="1125" y="2694"/>
                </a:cubicBezTo>
                <a:close/>
              </a:path>
            </a:pathLst>
          </a:custGeom>
          <a:solidFill>
            <a:srgbClr val="112956"/>
          </a:solidFill>
          <a:ln w="0" cap="flat">
            <a:noFill/>
            <a:bevel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orma libre 60">
            <a:extLst>
              <a:ext uri="{FF2B5EF4-FFF2-40B4-BE49-F238E27FC236}">
                <a16:creationId xmlns:a16="http://schemas.microsoft.com/office/drawing/2014/main" xmlns="" id="{E16D9F2F-6B06-2C42-B510-B837F00211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357661" y="4244288"/>
            <a:ext cx="1263452" cy="1431580"/>
          </a:xfrm>
          <a:custGeom>
            <a:avLst/>
            <a:gdLst>
              <a:gd name="T0" fmla="*/ 314887 w 811184"/>
              <a:gd name="T1" fmla="*/ 711343 h 918803"/>
              <a:gd name="T2" fmla="*/ 399816 w 811184"/>
              <a:gd name="T3" fmla="*/ 711343 h 918803"/>
              <a:gd name="T4" fmla="*/ 357351 w 811184"/>
              <a:gd name="T5" fmla="*/ 668843 h 918803"/>
              <a:gd name="T6" fmla="*/ 531556 w 811184"/>
              <a:gd name="T7" fmla="*/ 536212 h 918803"/>
              <a:gd name="T8" fmla="*/ 451976 w 811184"/>
              <a:gd name="T9" fmla="*/ 606190 h 918803"/>
              <a:gd name="T10" fmla="*/ 418997 w 811184"/>
              <a:gd name="T11" fmla="*/ 596907 h 918803"/>
              <a:gd name="T12" fmla="*/ 498936 w 811184"/>
              <a:gd name="T13" fmla="*/ 526930 h 918803"/>
              <a:gd name="T14" fmla="*/ 630493 w 811184"/>
              <a:gd name="T15" fmla="*/ 513607 h 918803"/>
              <a:gd name="T16" fmla="*/ 630493 w 811184"/>
              <a:gd name="T17" fmla="*/ 602931 h 918803"/>
              <a:gd name="T18" fmla="*/ 630493 w 811184"/>
              <a:gd name="T19" fmla="*/ 513607 h 918803"/>
              <a:gd name="T20" fmla="*/ 42105 w 811184"/>
              <a:gd name="T21" fmla="*/ 555748 h 918803"/>
              <a:gd name="T22" fmla="*/ 131713 w 811184"/>
              <a:gd name="T23" fmla="*/ 555748 h 918803"/>
              <a:gd name="T24" fmla="*/ 630493 w 811184"/>
              <a:gd name="T25" fmla="*/ 197735 h 918803"/>
              <a:gd name="T26" fmla="*/ 630493 w 811184"/>
              <a:gd name="T27" fmla="*/ 282736 h 918803"/>
              <a:gd name="T28" fmla="*/ 630493 w 811184"/>
              <a:gd name="T29" fmla="*/ 197735 h 918803"/>
              <a:gd name="T30" fmla="*/ 42105 w 811184"/>
              <a:gd name="T31" fmla="*/ 240236 h 918803"/>
              <a:gd name="T32" fmla="*/ 131713 w 811184"/>
              <a:gd name="T33" fmla="*/ 240236 h 918803"/>
              <a:gd name="T34" fmla="*/ 89248 w 811184"/>
              <a:gd name="T35" fmla="*/ 197735 h 918803"/>
              <a:gd name="T36" fmla="*/ 318830 w 811184"/>
              <a:gd name="T37" fmla="*/ 206589 h 918803"/>
              <a:gd name="T38" fmla="*/ 215553 w 811184"/>
              <a:gd name="T39" fmla="*/ 291787 h 918803"/>
              <a:gd name="T40" fmla="*/ 187582 w 811184"/>
              <a:gd name="T41" fmla="*/ 282361 h 918803"/>
              <a:gd name="T42" fmla="*/ 285839 w 811184"/>
              <a:gd name="T43" fmla="*/ 196801 h 918803"/>
              <a:gd name="T44" fmla="*/ 296173 w 811184"/>
              <a:gd name="T45" fmla="*/ 146230 h 918803"/>
              <a:gd name="T46" fmla="*/ 173817 w 811184"/>
              <a:gd name="T47" fmla="*/ 240236 h 918803"/>
              <a:gd name="T48" fmla="*/ 107961 w 811184"/>
              <a:gd name="T49" fmla="*/ 471107 h 918803"/>
              <a:gd name="T50" fmla="*/ 169139 w 811184"/>
              <a:gd name="T51" fmla="*/ 579520 h 918803"/>
              <a:gd name="T52" fmla="*/ 357351 w 811184"/>
              <a:gd name="T53" fmla="*/ 626702 h 918803"/>
              <a:gd name="T54" fmla="*/ 545924 w 811184"/>
              <a:gd name="T55" fmla="*/ 579520 h 918803"/>
              <a:gd name="T56" fmla="*/ 606742 w 811184"/>
              <a:gd name="T57" fmla="*/ 475789 h 918803"/>
              <a:gd name="T58" fmla="*/ 545924 w 811184"/>
              <a:gd name="T59" fmla="*/ 240236 h 918803"/>
              <a:gd name="T60" fmla="*/ 418529 w 811184"/>
              <a:gd name="T61" fmla="*/ 146230 h 918803"/>
              <a:gd name="T62" fmla="*/ 296173 w 811184"/>
              <a:gd name="T63" fmla="*/ 146230 h 918803"/>
              <a:gd name="T64" fmla="*/ 314887 w 811184"/>
              <a:gd name="T65" fmla="*/ 85001 h 918803"/>
              <a:gd name="T66" fmla="*/ 395138 w 811184"/>
              <a:gd name="T67" fmla="*/ 108412 h 918803"/>
              <a:gd name="T68" fmla="*/ 357351 w 811184"/>
              <a:gd name="T69" fmla="*/ 42500 h 918803"/>
              <a:gd name="T70" fmla="*/ 446959 w 811184"/>
              <a:gd name="T71" fmla="*/ 85001 h 918803"/>
              <a:gd name="T72" fmla="*/ 569315 w 811184"/>
              <a:gd name="T73" fmla="*/ 179006 h 918803"/>
              <a:gd name="T74" fmla="*/ 686993 w 811184"/>
              <a:gd name="T75" fmla="*/ 174324 h 918803"/>
              <a:gd name="T76" fmla="*/ 809349 w 811184"/>
              <a:gd name="T77" fmla="*/ 127501 h 918803"/>
              <a:gd name="T78" fmla="*/ 710384 w 811184"/>
              <a:gd name="T79" fmla="*/ 212142 h 918803"/>
              <a:gd name="T80" fmla="*/ 653885 w 811184"/>
              <a:gd name="T81" fmla="*/ 325237 h 918803"/>
              <a:gd name="T82" fmla="*/ 715063 w 811184"/>
              <a:gd name="T83" fmla="*/ 560790 h 918803"/>
              <a:gd name="T84" fmla="*/ 569315 w 811184"/>
              <a:gd name="T85" fmla="*/ 617338 h 918803"/>
              <a:gd name="T86" fmla="*/ 446959 w 811184"/>
              <a:gd name="T87" fmla="*/ 711343 h 918803"/>
              <a:gd name="T88" fmla="*/ 381103 w 811184"/>
              <a:gd name="T89" fmla="*/ 895032 h 918803"/>
              <a:gd name="T90" fmla="*/ 338638 w 811184"/>
              <a:gd name="T91" fmla="*/ 895032 h 918803"/>
              <a:gd name="T92" fmla="*/ 272782 w 811184"/>
              <a:gd name="T93" fmla="*/ 711343 h 918803"/>
              <a:gd name="T94" fmla="*/ 150426 w 811184"/>
              <a:gd name="T95" fmla="*/ 617338 h 918803"/>
              <a:gd name="T96" fmla="*/ 0 w 811184"/>
              <a:gd name="T97" fmla="*/ 555748 h 918803"/>
              <a:gd name="T98" fmla="*/ 65496 w 811184"/>
              <a:gd name="T99" fmla="*/ 325237 h 918803"/>
              <a:gd name="T100" fmla="*/ 89248 w 811184"/>
              <a:gd name="T101" fmla="*/ 155595 h 918803"/>
              <a:gd name="T102" fmla="*/ 277460 w 811184"/>
              <a:gd name="T103" fmla="*/ 108412 h 918803"/>
              <a:gd name="T104" fmla="*/ 357351 w 811184"/>
              <a:gd name="T105" fmla="*/ 0 h 918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1184" h="918803">
                <a:moveTo>
                  <a:pt x="357351" y="668843"/>
                </a:moveTo>
                <a:cubicBezTo>
                  <a:pt x="333960" y="668843"/>
                  <a:pt x="314887" y="687572"/>
                  <a:pt x="314887" y="711343"/>
                </a:cubicBezTo>
                <a:cubicBezTo>
                  <a:pt x="314887" y="734754"/>
                  <a:pt x="333960" y="758526"/>
                  <a:pt x="357351" y="758526"/>
                </a:cubicBezTo>
                <a:cubicBezTo>
                  <a:pt x="381103" y="758526"/>
                  <a:pt x="399816" y="734754"/>
                  <a:pt x="399816" y="711343"/>
                </a:cubicBezTo>
                <a:cubicBezTo>
                  <a:pt x="399816" y="706661"/>
                  <a:pt x="399816" y="697296"/>
                  <a:pt x="395138" y="692614"/>
                </a:cubicBezTo>
                <a:cubicBezTo>
                  <a:pt x="390460" y="678567"/>
                  <a:pt x="376425" y="668843"/>
                  <a:pt x="357351" y="668843"/>
                </a:cubicBezTo>
                <a:close/>
                <a:moveTo>
                  <a:pt x="518741" y="526350"/>
                </a:moveTo>
                <a:cubicBezTo>
                  <a:pt x="524566" y="528090"/>
                  <a:pt x="529226" y="531571"/>
                  <a:pt x="531556" y="536212"/>
                </a:cubicBezTo>
                <a:cubicBezTo>
                  <a:pt x="536217" y="545495"/>
                  <a:pt x="531556" y="559776"/>
                  <a:pt x="522236" y="564418"/>
                </a:cubicBezTo>
                <a:cubicBezTo>
                  <a:pt x="522236" y="564418"/>
                  <a:pt x="522236" y="564418"/>
                  <a:pt x="451976" y="606190"/>
                </a:cubicBezTo>
                <a:cubicBezTo>
                  <a:pt x="447316" y="606190"/>
                  <a:pt x="442656" y="610831"/>
                  <a:pt x="437996" y="610831"/>
                </a:cubicBezTo>
                <a:cubicBezTo>
                  <a:pt x="433336" y="610831"/>
                  <a:pt x="423657" y="606190"/>
                  <a:pt x="418997" y="596907"/>
                </a:cubicBezTo>
                <a:cubicBezTo>
                  <a:pt x="414337" y="587624"/>
                  <a:pt x="418997" y="573700"/>
                  <a:pt x="428317" y="569059"/>
                </a:cubicBezTo>
                <a:cubicBezTo>
                  <a:pt x="428317" y="569059"/>
                  <a:pt x="428317" y="569059"/>
                  <a:pt x="498936" y="526930"/>
                </a:cubicBezTo>
                <a:cubicBezTo>
                  <a:pt x="505926" y="524609"/>
                  <a:pt x="512916" y="524609"/>
                  <a:pt x="518741" y="526350"/>
                </a:cubicBezTo>
                <a:close/>
                <a:moveTo>
                  <a:pt x="630493" y="513607"/>
                </a:moveTo>
                <a:cubicBezTo>
                  <a:pt x="606742" y="513607"/>
                  <a:pt x="588028" y="537019"/>
                  <a:pt x="588028" y="560790"/>
                </a:cubicBezTo>
                <a:cubicBezTo>
                  <a:pt x="588028" y="584202"/>
                  <a:pt x="606742" y="602931"/>
                  <a:pt x="630493" y="602931"/>
                </a:cubicBezTo>
                <a:cubicBezTo>
                  <a:pt x="653885" y="602931"/>
                  <a:pt x="672598" y="584202"/>
                  <a:pt x="672598" y="560790"/>
                </a:cubicBezTo>
                <a:cubicBezTo>
                  <a:pt x="672598" y="537019"/>
                  <a:pt x="653885" y="513607"/>
                  <a:pt x="630493" y="513607"/>
                </a:cubicBezTo>
                <a:close/>
                <a:moveTo>
                  <a:pt x="89248" y="513607"/>
                </a:moveTo>
                <a:cubicBezTo>
                  <a:pt x="65496" y="513607"/>
                  <a:pt x="42105" y="532337"/>
                  <a:pt x="42105" y="555748"/>
                </a:cubicBezTo>
                <a:cubicBezTo>
                  <a:pt x="42105" y="579520"/>
                  <a:pt x="65496" y="598249"/>
                  <a:pt x="89248" y="598249"/>
                </a:cubicBezTo>
                <a:cubicBezTo>
                  <a:pt x="112639" y="598249"/>
                  <a:pt x="131713" y="579520"/>
                  <a:pt x="131713" y="555748"/>
                </a:cubicBezTo>
                <a:cubicBezTo>
                  <a:pt x="131713" y="532337"/>
                  <a:pt x="112639" y="513607"/>
                  <a:pt x="89248" y="513607"/>
                </a:cubicBezTo>
                <a:close/>
                <a:moveTo>
                  <a:pt x="630493" y="197735"/>
                </a:moveTo>
                <a:cubicBezTo>
                  <a:pt x="606742" y="197735"/>
                  <a:pt x="588028" y="216824"/>
                  <a:pt x="588028" y="240236"/>
                </a:cubicBezTo>
                <a:cubicBezTo>
                  <a:pt x="588028" y="264007"/>
                  <a:pt x="606742" y="282736"/>
                  <a:pt x="630493" y="282736"/>
                </a:cubicBezTo>
                <a:cubicBezTo>
                  <a:pt x="653885" y="282736"/>
                  <a:pt x="672598" y="264007"/>
                  <a:pt x="672598" y="240236"/>
                </a:cubicBezTo>
                <a:cubicBezTo>
                  <a:pt x="672598" y="216824"/>
                  <a:pt x="653885" y="197735"/>
                  <a:pt x="630493" y="197735"/>
                </a:cubicBezTo>
                <a:close/>
                <a:moveTo>
                  <a:pt x="89248" y="197735"/>
                </a:moveTo>
                <a:cubicBezTo>
                  <a:pt x="65496" y="197735"/>
                  <a:pt x="42105" y="216824"/>
                  <a:pt x="42105" y="240236"/>
                </a:cubicBezTo>
                <a:cubicBezTo>
                  <a:pt x="42105" y="264007"/>
                  <a:pt x="65496" y="282736"/>
                  <a:pt x="89248" y="282736"/>
                </a:cubicBezTo>
                <a:cubicBezTo>
                  <a:pt x="112639" y="282736"/>
                  <a:pt x="131713" y="264007"/>
                  <a:pt x="131713" y="240236"/>
                </a:cubicBezTo>
                <a:cubicBezTo>
                  <a:pt x="131713" y="235553"/>
                  <a:pt x="126674" y="226189"/>
                  <a:pt x="126674" y="221507"/>
                </a:cubicBezTo>
                <a:cubicBezTo>
                  <a:pt x="117318" y="207460"/>
                  <a:pt x="103283" y="197735"/>
                  <a:pt x="89248" y="197735"/>
                </a:cubicBezTo>
                <a:close/>
                <a:moveTo>
                  <a:pt x="304082" y="196257"/>
                </a:moveTo>
                <a:cubicBezTo>
                  <a:pt x="309327" y="198070"/>
                  <a:pt x="313989" y="201695"/>
                  <a:pt x="318830" y="206589"/>
                </a:cubicBezTo>
                <a:cubicBezTo>
                  <a:pt x="323491" y="216016"/>
                  <a:pt x="318830" y="230155"/>
                  <a:pt x="309147" y="234868"/>
                </a:cubicBezTo>
                <a:cubicBezTo>
                  <a:pt x="309147" y="234868"/>
                  <a:pt x="309147" y="234868"/>
                  <a:pt x="215553" y="291787"/>
                </a:cubicBezTo>
                <a:cubicBezTo>
                  <a:pt x="215553" y="296500"/>
                  <a:pt x="210891" y="296500"/>
                  <a:pt x="206230" y="296500"/>
                </a:cubicBezTo>
                <a:cubicBezTo>
                  <a:pt x="196906" y="296500"/>
                  <a:pt x="192244" y="291787"/>
                  <a:pt x="187582" y="282361"/>
                </a:cubicBezTo>
                <a:cubicBezTo>
                  <a:pt x="182562" y="272935"/>
                  <a:pt x="182562" y="258796"/>
                  <a:pt x="196906" y="253720"/>
                </a:cubicBezTo>
                <a:cubicBezTo>
                  <a:pt x="196906" y="253720"/>
                  <a:pt x="196906" y="253720"/>
                  <a:pt x="285839" y="196801"/>
                </a:cubicBezTo>
                <a:cubicBezTo>
                  <a:pt x="293011" y="194444"/>
                  <a:pt x="298838" y="194444"/>
                  <a:pt x="304082" y="196257"/>
                </a:cubicBezTo>
                <a:close/>
                <a:moveTo>
                  <a:pt x="296173" y="146230"/>
                </a:moveTo>
                <a:cubicBezTo>
                  <a:pt x="296173" y="146230"/>
                  <a:pt x="296173" y="146230"/>
                  <a:pt x="169139" y="221507"/>
                </a:cubicBezTo>
                <a:cubicBezTo>
                  <a:pt x="173817" y="226189"/>
                  <a:pt x="173817" y="235553"/>
                  <a:pt x="173817" y="240236"/>
                </a:cubicBezTo>
                <a:cubicBezTo>
                  <a:pt x="173817" y="282736"/>
                  <a:pt x="145748" y="315872"/>
                  <a:pt x="107961" y="325237"/>
                </a:cubicBezTo>
                <a:cubicBezTo>
                  <a:pt x="107961" y="325237"/>
                  <a:pt x="107961" y="325237"/>
                  <a:pt x="107961" y="471107"/>
                </a:cubicBezTo>
                <a:cubicBezTo>
                  <a:pt x="145748" y="480471"/>
                  <a:pt x="173817" y="513607"/>
                  <a:pt x="173817" y="555748"/>
                </a:cubicBezTo>
                <a:cubicBezTo>
                  <a:pt x="173817" y="565473"/>
                  <a:pt x="173817" y="570155"/>
                  <a:pt x="169139" y="579520"/>
                </a:cubicBezTo>
                <a:cubicBezTo>
                  <a:pt x="169139" y="579520"/>
                  <a:pt x="169139" y="579520"/>
                  <a:pt x="296173" y="650114"/>
                </a:cubicBezTo>
                <a:cubicBezTo>
                  <a:pt x="314887" y="636067"/>
                  <a:pt x="333960" y="626702"/>
                  <a:pt x="357351" y="626702"/>
                </a:cubicBezTo>
                <a:cubicBezTo>
                  <a:pt x="381103" y="626702"/>
                  <a:pt x="404494" y="636067"/>
                  <a:pt x="418529" y="650114"/>
                </a:cubicBezTo>
                <a:lnTo>
                  <a:pt x="545924" y="579520"/>
                </a:lnTo>
                <a:cubicBezTo>
                  <a:pt x="545924" y="574837"/>
                  <a:pt x="545924" y="565473"/>
                  <a:pt x="545924" y="560790"/>
                </a:cubicBezTo>
                <a:cubicBezTo>
                  <a:pt x="545924" y="518290"/>
                  <a:pt x="569315" y="485154"/>
                  <a:pt x="606742" y="475789"/>
                </a:cubicBezTo>
                <a:cubicBezTo>
                  <a:pt x="606742" y="475789"/>
                  <a:pt x="606742" y="475789"/>
                  <a:pt x="606742" y="325237"/>
                </a:cubicBezTo>
                <a:cubicBezTo>
                  <a:pt x="569315" y="315872"/>
                  <a:pt x="545924" y="282736"/>
                  <a:pt x="545924" y="240236"/>
                </a:cubicBezTo>
                <a:cubicBezTo>
                  <a:pt x="545924" y="235553"/>
                  <a:pt x="545924" y="226189"/>
                  <a:pt x="545924" y="221507"/>
                </a:cubicBezTo>
                <a:cubicBezTo>
                  <a:pt x="545924" y="221507"/>
                  <a:pt x="545924" y="221507"/>
                  <a:pt x="418529" y="146230"/>
                </a:cubicBezTo>
                <a:cubicBezTo>
                  <a:pt x="404494" y="160277"/>
                  <a:pt x="381103" y="174324"/>
                  <a:pt x="357351" y="174324"/>
                </a:cubicBezTo>
                <a:cubicBezTo>
                  <a:pt x="333960" y="174324"/>
                  <a:pt x="314887" y="160277"/>
                  <a:pt x="296173" y="146230"/>
                </a:cubicBezTo>
                <a:close/>
                <a:moveTo>
                  <a:pt x="357351" y="42500"/>
                </a:moveTo>
                <a:cubicBezTo>
                  <a:pt x="333960" y="42500"/>
                  <a:pt x="314887" y="61229"/>
                  <a:pt x="314887" y="85001"/>
                </a:cubicBezTo>
                <a:cubicBezTo>
                  <a:pt x="314887" y="108412"/>
                  <a:pt x="333960" y="127501"/>
                  <a:pt x="357351" y="127501"/>
                </a:cubicBezTo>
                <a:cubicBezTo>
                  <a:pt x="376425" y="127501"/>
                  <a:pt x="390460" y="117777"/>
                  <a:pt x="395138" y="108412"/>
                </a:cubicBezTo>
                <a:cubicBezTo>
                  <a:pt x="399816" y="99047"/>
                  <a:pt x="399816" y="94365"/>
                  <a:pt x="399816" y="85001"/>
                </a:cubicBezTo>
                <a:cubicBezTo>
                  <a:pt x="399816" y="61229"/>
                  <a:pt x="381103" y="42500"/>
                  <a:pt x="357351" y="42500"/>
                </a:cubicBezTo>
                <a:close/>
                <a:moveTo>
                  <a:pt x="357351" y="0"/>
                </a:moveTo>
                <a:cubicBezTo>
                  <a:pt x="404494" y="0"/>
                  <a:pt x="446959" y="37818"/>
                  <a:pt x="446959" y="85001"/>
                </a:cubicBezTo>
                <a:cubicBezTo>
                  <a:pt x="446959" y="94365"/>
                  <a:pt x="446959" y="99047"/>
                  <a:pt x="442281" y="108412"/>
                </a:cubicBezTo>
                <a:cubicBezTo>
                  <a:pt x="442281" y="108412"/>
                  <a:pt x="442281" y="108412"/>
                  <a:pt x="569315" y="179006"/>
                </a:cubicBezTo>
                <a:cubicBezTo>
                  <a:pt x="583350" y="164959"/>
                  <a:pt x="606742" y="155595"/>
                  <a:pt x="630493" y="155595"/>
                </a:cubicBezTo>
                <a:cubicBezTo>
                  <a:pt x="649206" y="155595"/>
                  <a:pt x="667920" y="160277"/>
                  <a:pt x="686993" y="174324"/>
                </a:cubicBezTo>
                <a:cubicBezTo>
                  <a:pt x="686993" y="174324"/>
                  <a:pt x="686993" y="174324"/>
                  <a:pt x="776241" y="117777"/>
                </a:cubicBezTo>
                <a:cubicBezTo>
                  <a:pt x="785597" y="113094"/>
                  <a:pt x="799992" y="117777"/>
                  <a:pt x="809349" y="127501"/>
                </a:cubicBezTo>
                <a:cubicBezTo>
                  <a:pt x="814027" y="136866"/>
                  <a:pt x="809349" y="150912"/>
                  <a:pt x="799992" y="155595"/>
                </a:cubicBezTo>
                <a:cubicBezTo>
                  <a:pt x="799992" y="155595"/>
                  <a:pt x="799992" y="155595"/>
                  <a:pt x="710384" y="212142"/>
                </a:cubicBezTo>
                <a:cubicBezTo>
                  <a:pt x="715063" y="221507"/>
                  <a:pt x="715063" y="230871"/>
                  <a:pt x="715063" y="240236"/>
                </a:cubicBezTo>
                <a:cubicBezTo>
                  <a:pt x="715063" y="282736"/>
                  <a:pt x="691671" y="315872"/>
                  <a:pt x="653885" y="325237"/>
                </a:cubicBezTo>
                <a:cubicBezTo>
                  <a:pt x="653885" y="325237"/>
                  <a:pt x="653885" y="325237"/>
                  <a:pt x="653885" y="475789"/>
                </a:cubicBezTo>
                <a:cubicBezTo>
                  <a:pt x="691671" y="485154"/>
                  <a:pt x="715063" y="518290"/>
                  <a:pt x="715063" y="560790"/>
                </a:cubicBezTo>
                <a:cubicBezTo>
                  <a:pt x="715063" y="607613"/>
                  <a:pt x="677636" y="645431"/>
                  <a:pt x="630493" y="645431"/>
                </a:cubicBezTo>
                <a:cubicBezTo>
                  <a:pt x="606742" y="645431"/>
                  <a:pt x="583350" y="636067"/>
                  <a:pt x="569315" y="617338"/>
                </a:cubicBezTo>
                <a:cubicBezTo>
                  <a:pt x="569315" y="617338"/>
                  <a:pt x="569315" y="617338"/>
                  <a:pt x="442281" y="692614"/>
                </a:cubicBezTo>
                <a:cubicBezTo>
                  <a:pt x="446959" y="697296"/>
                  <a:pt x="446959" y="706661"/>
                  <a:pt x="446959" y="711343"/>
                </a:cubicBezTo>
                <a:cubicBezTo>
                  <a:pt x="446959" y="753844"/>
                  <a:pt x="418529" y="786619"/>
                  <a:pt x="381103" y="795984"/>
                </a:cubicBezTo>
                <a:cubicBezTo>
                  <a:pt x="381103" y="795984"/>
                  <a:pt x="381103" y="795984"/>
                  <a:pt x="381103" y="895032"/>
                </a:cubicBezTo>
                <a:cubicBezTo>
                  <a:pt x="381103" y="904396"/>
                  <a:pt x="371386" y="918803"/>
                  <a:pt x="357351" y="918803"/>
                </a:cubicBezTo>
                <a:cubicBezTo>
                  <a:pt x="347995" y="918803"/>
                  <a:pt x="338638" y="904396"/>
                  <a:pt x="338638" y="895032"/>
                </a:cubicBezTo>
                <a:cubicBezTo>
                  <a:pt x="338638" y="895032"/>
                  <a:pt x="338638" y="895032"/>
                  <a:pt x="338638" y="795984"/>
                </a:cubicBezTo>
                <a:cubicBezTo>
                  <a:pt x="301212" y="786619"/>
                  <a:pt x="272782" y="753844"/>
                  <a:pt x="272782" y="711343"/>
                </a:cubicBezTo>
                <a:cubicBezTo>
                  <a:pt x="272782" y="706661"/>
                  <a:pt x="272782" y="697296"/>
                  <a:pt x="277460" y="692614"/>
                </a:cubicBezTo>
                <a:cubicBezTo>
                  <a:pt x="277460" y="692614"/>
                  <a:pt x="277460" y="692614"/>
                  <a:pt x="150426" y="617338"/>
                </a:cubicBezTo>
                <a:cubicBezTo>
                  <a:pt x="131713" y="631385"/>
                  <a:pt x="112639" y="640749"/>
                  <a:pt x="89248" y="640749"/>
                </a:cubicBezTo>
                <a:cubicBezTo>
                  <a:pt x="37427" y="640749"/>
                  <a:pt x="0" y="602931"/>
                  <a:pt x="0" y="555748"/>
                </a:cubicBezTo>
                <a:cubicBezTo>
                  <a:pt x="0" y="513607"/>
                  <a:pt x="28070" y="480471"/>
                  <a:pt x="65496" y="471107"/>
                </a:cubicBezTo>
                <a:cubicBezTo>
                  <a:pt x="65496" y="471107"/>
                  <a:pt x="65496" y="471107"/>
                  <a:pt x="65496" y="325237"/>
                </a:cubicBezTo>
                <a:cubicBezTo>
                  <a:pt x="28070" y="315872"/>
                  <a:pt x="0" y="282736"/>
                  <a:pt x="0" y="240236"/>
                </a:cubicBezTo>
                <a:cubicBezTo>
                  <a:pt x="0" y="193053"/>
                  <a:pt x="37427" y="155595"/>
                  <a:pt x="89248" y="155595"/>
                </a:cubicBezTo>
                <a:cubicBezTo>
                  <a:pt x="112639" y="155595"/>
                  <a:pt x="131713" y="164959"/>
                  <a:pt x="150426" y="179006"/>
                </a:cubicBezTo>
                <a:cubicBezTo>
                  <a:pt x="150426" y="179006"/>
                  <a:pt x="150426" y="179006"/>
                  <a:pt x="277460" y="108412"/>
                </a:cubicBezTo>
                <a:cubicBezTo>
                  <a:pt x="272782" y="99047"/>
                  <a:pt x="272782" y="94365"/>
                  <a:pt x="272782" y="85001"/>
                </a:cubicBezTo>
                <a:cubicBezTo>
                  <a:pt x="272782" y="37818"/>
                  <a:pt x="310208" y="0"/>
                  <a:pt x="357351" y="0"/>
                </a:cubicBezTo>
                <a:close/>
              </a:path>
            </a:pathLst>
          </a:custGeom>
          <a:solidFill>
            <a:srgbClr val="112956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cap="flat">
                <a:solidFill>
                  <a:srgbClr val="D3DBEA"/>
                </a:solidFill>
                <a:bevel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13" name="Freeform 54">
            <a:extLst>
              <a:ext uri="{FF2B5EF4-FFF2-40B4-BE49-F238E27FC236}">
                <a16:creationId xmlns:a16="http://schemas.microsoft.com/office/drawing/2014/main" xmlns="" id="{2A3A56BF-F825-564F-AF89-A98F49EA51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34582" y="2261633"/>
            <a:ext cx="1132310" cy="1446592"/>
          </a:xfrm>
          <a:custGeom>
            <a:avLst/>
            <a:gdLst>
              <a:gd name="T0" fmla="*/ 431935859 w 3401"/>
              <a:gd name="T1" fmla="*/ 518796638 h 4343"/>
              <a:gd name="T2" fmla="*/ 328582062 w 3401"/>
              <a:gd name="T3" fmla="*/ 478091449 h 4343"/>
              <a:gd name="T4" fmla="*/ 377797899 w 3401"/>
              <a:gd name="T5" fmla="*/ 440756667 h 4343"/>
              <a:gd name="T6" fmla="*/ 384532754 w 3401"/>
              <a:gd name="T7" fmla="*/ 432200855 h 4343"/>
              <a:gd name="T8" fmla="*/ 408234307 w 3401"/>
              <a:gd name="T9" fmla="*/ 306844500 h 4343"/>
              <a:gd name="T10" fmla="*/ 399686359 w 3401"/>
              <a:gd name="T11" fmla="*/ 294917921 h 4343"/>
              <a:gd name="T12" fmla="*/ 304880510 w 3401"/>
              <a:gd name="T13" fmla="*/ 361031673 h 4343"/>
              <a:gd name="T14" fmla="*/ 315112351 w 3401"/>
              <a:gd name="T15" fmla="*/ 364402079 h 4343"/>
              <a:gd name="T16" fmla="*/ 343864865 w 3401"/>
              <a:gd name="T17" fmla="*/ 378013681 h 4343"/>
              <a:gd name="T18" fmla="*/ 293094693 w 3401"/>
              <a:gd name="T19" fmla="*/ 425459682 h 4343"/>
              <a:gd name="T20" fmla="*/ 103353797 w 3401"/>
              <a:gd name="T21" fmla="*/ 430645089 h 4343"/>
              <a:gd name="T22" fmla="*/ 122004027 w 3401"/>
              <a:gd name="T23" fmla="*/ 208452115 h 4343"/>
              <a:gd name="T24" fmla="*/ 199972738 w 3401"/>
              <a:gd name="T25" fmla="*/ 174617356 h 4343"/>
              <a:gd name="T26" fmla="*/ 269393141 w 3401"/>
              <a:gd name="T27" fmla="*/ 272880124 h 4343"/>
              <a:gd name="T28" fmla="*/ 286359837 w 3401"/>
              <a:gd name="T29" fmla="*/ 262768905 h 4343"/>
              <a:gd name="T30" fmla="*/ 306693962 w 3401"/>
              <a:gd name="T31" fmla="*/ 288177109 h 4343"/>
              <a:gd name="T32" fmla="*/ 374430831 w 3401"/>
              <a:gd name="T33" fmla="*/ 245786537 h 4343"/>
              <a:gd name="T34" fmla="*/ 376114365 w 3401"/>
              <a:gd name="T35" fmla="*/ 235675319 h 4343"/>
              <a:gd name="T36" fmla="*/ 374430831 w 3401"/>
              <a:gd name="T37" fmla="*/ 205081349 h 4343"/>
              <a:gd name="T38" fmla="*/ 376114365 w 3401"/>
              <a:gd name="T39" fmla="*/ 196655153 h 4343"/>
              <a:gd name="T40" fmla="*/ 279495424 w 3401"/>
              <a:gd name="T41" fmla="*/ 20352414 h 4343"/>
              <a:gd name="T42" fmla="*/ 274444462 w 3401"/>
              <a:gd name="T43" fmla="*/ 3370406 h 4343"/>
              <a:gd name="T44" fmla="*/ 128738883 w 3401"/>
              <a:gd name="T45" fmla="*/ 91521956 h 4343"/>
              <a:gd name="T46" fmla="*/ 133789844 w 3401"/>
              <a:gd name="T47" fmla="*/ 110189347 h 4343"/>
              <a:gd name="T48" fmla="*/ 154123969 w 3401"/>
              <a:gd name="T49" fmla="*/ 103448174 h 4343"/>
              <a:gd name="T50" fmla="*/ 89884086 w 3401"/>
              <a:gd name="T51" fmla="*/ 161005754 h 4343"/>
              <a:gd name="T52" fmla="*/ 62685907 w 3401"/>
              <a:gd name="T53" fmla="*/ 478091449 h 4343"/>
              <a:gd name="T54" fmla="*/ 15282803 w 3401"/>
              <a:gd name="T55" fmla="*/ 518796638 h 4343"/>
              <a:gd name="T56" fmla="*/ 6734856 w 3401"/>
              <a:gd name="T57" fmla="*/ 554316420 h 4343"/>
              <a:gd name="T58" fmla="*/ 431935859 w 3401"/>
              <a:gd name="T59" fmla="*/ 562872233 h 4343"/>
              <a:gd name="T60" fmla="*/ 440354248 w 3401"/>
              <a:gd name="T61" fmla="*/ 527222833 h 4343"/>
              <a:gd name="T62" fmla="*/ 308247938 w 3401"/>
              <a:gd name="T63" fmla="*/ 272880124 h 4343"/>
              <a:gd name="T64" fmla="*/ 298145655 w 3401"/>
              <a:gd name="T65" fmla="*/ 255898116 h 4343"/>
              <a:gd name="T66" fmla="*/ 360831562 w 3401"/>
              <a:gd name="T67" fmla="*/ 237360342 h 4343"/>
              <a:gd name="T68" fmla="*/ 271077034 w 3401"/>
              <a:gd name="T69" fmla="*/ 257713116 h 4343"/>
              <a:gd name="T70" fmla="*/ 167723238 w 3401"/>
              <a:gd name="T71" fmla="*/ 99948151 h 4343"/>
              <a:gd name="T72" fmla="*/ 360831562 w 3401"/>
              <a:gd name="T73" fmla="*/ 198340536 h 4343"/>
              <a:gd name="T74" fmla="*/ 71233855 w 3401"/>
              <a:gd name="T75" fmla="*/ 469535637 h 4343"/>
              <a:gd name="T76" fmla="*/ 13599269 w 3401"/>
              <a:gd name="T77" fmla="*/ 320456102 h 4343"/>
              <a:gd name="T78" fmla="*/ 172774200 w 3401"/>
              <a:gd name="T79" fmla="*/ 135597550 h 4343"/>
              <a:gd name="T80" fmla="*/ 113456080 w 3401"/>
              <a:gd name="T81" fmla="*/ 196655153 h 4343"/>
              <a:gd name="T82" fmla="*/ 94805849 w 3401"/>
              <a:gd name="T83" fmla="*/ 440756667 h 4343"/>
              <a:gd name="T84" fmla="*/ 299829548 w 3401"/>
              <a:gd name="T85" fmla="*/ 435700878 h 4343"/>
              <a:gd name="T86" fmla="*/ 348916187 w 3401"/>
              <a:gd name="T87" fmla="*/ 393310666 h 4343"/>
              <a:gd name="T88" fmla="*/ 320163313 w 3401"/>
              <a:gd name="T89" fmla="*/ 467850254 h 4343"/>
              <a:gd name="T90" fmla="*/ 176141627 w 3401"/>
              <a:gd name="T91" fmla="*/ 518796638 h 434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401" h="4343">
                <a:moveTo>
                  <a:pt x="3335" y="4002"/>
                </a:moveTo>
                <a:lnTo>
                  <a:pt x="3335" y="4002"/>
                </a:lnTo>
                <a:cubicBezTo>
                  <a:pt x="2027" y="4002"/>
                  <a:pt x="2027" y="4002"/>
                  <a:pt x="2027" y="4002"/>
                </a:cubicBezTo>
                <a:cubicBezTo>
                  <a:pt x="2197" y="3923"/>
                  <a:pt x="2368" y="3832"/>
                  <a:pt x="2537" y="3688"/>
                </a:cubicBezTo>
                <a:cubicBezTo>
                  <a:pt x="2707" y="3557"/>
                  <a:pt x="2825" y="3452"/>
                  <a:pt x="2877" y="3387"/>
                </a:cubicBezTo>
                <a:cubicBezTo>
                  <a:pt x="2891" y="3400"/>
                  <a:pt x="2904" y="3400"/>
                  <a:pt x="2917" y="3400"/>
                </a:cubicBezTo>
                <a:cubicBezTo>
                  <a:pt x="2930" y="3400"/>
                  <a:pt x="2943" y="3400"/>
                  <a:pt x="2943" y="3400"/>
                </a:cubicBezTo>
                <a:cubicBezTo>
                  <a:pt x="2969" y="3387"/>
                  <a:pt x="2982" y="3361"/>
                  <a:pt x="2969" y="3334"/>
                </a:cubicBezTo>
                <a:cubicBezTo>
                  <a:pt x="2655" y="2668"/>
                  <a:pt x="2655" y="2668"/>
                  <a:pt x="2655" y="2668"/>
                </a:cubicBezTo>
                <a:cubicBezTo>
                  <a:pt x="3152" y="2367"/>
                  <a:pt x="3152" y="2367"/>
                  <a:pt x="3152" y="2367"/>
                </a:cubicBezTo>
                <a:cubicBezTo>
                  <a:pt x="3178" y="2354"/>
                  <a:pt x="3178" y="2328"/>
                  <a:pt x="3165" y="2302"/>
                </a:cubicBezTo>
                <a:cubicBezTo>
                  <a:pt x="3152" y="2275"/>
                  <a:pt x="3113" y="2262"/>
                  <a:pt x="3086" y="2275"/>
                </a:cubicBezTo>
                <a:cubicBezTo>
                  <a:pt x="2380" y="2720"/>
                  <a:pt x="2380" y="2720"/>
                  <a:pt x="2380" y="2720"/>
                </a:cubicBezTo>
                <a:cubicBezTo>
                  <a:pt x="2354" y="2733"/>
                  <a:pt x="2341" y="2759"/>
                  <a:pt x="2354" y="2785"/>
                </a:cubicBezTo>
                <a:cubicBezTo>
                  <a:pt x="2368" y="2798"/>
                  <a:pt x="2380" y="2811"/>
                  <a:pt x="2406" y="2811"/>
                </a:cubicBezTo>
                <a:cubicBezTo>
                  <a:pt x="2406" y="2811"/>
                  <a:pt x="2420" y="2811"/>
                  <a:pt x="2433" y="2811"/>
                </a:cubicBezTo>
                <a:cubicBezTo>
                  <a:pt x="2563" y="2720"/>
                  <a:pt x="2563" y="2720"/>
                  <a:pt x="2563" y="2720"/>
                </a:cubicBezTo>
                <a:cubicBezTo>
                  <a:pt x="2655" y="2916"/>
                  <a:pt x="2655" y="2916"/>
                  <a:pt x="2655" y="2916"/>
                </a:cubicBezTo>
                <a:cubicBezTo>
                  <a:pt x="2642" y="2929"/>
                  <a:pt x="2629" y="2942"/>
                  <a:pt x="2603" y="2968"/>
                </a:cubicBezTo>
                <a:cubicBezTo>
                  <a:pt x="2524" y="3047"/>
                  <a:pt x="2406" y="3165"/>
                  <a:pt x="2263" y="3282"/>
                </a:cubicBezTo>
                <a:cubicBezTo>
                  <a:pt x="2067" y="3426"/>
                  <a:pt x="1779" y="3609"/>
                  <a:pt x="1517" y="3609"/>
                </a:cubicBezTo>
                <a:cubicBezTo>
                  <a:pt x="1243" y="3609"/>
                  <a:pt x="981" y="3505"/>
                  <a:pt x="798" y="3322"/>
                </a:cubicBezTo>
                <a:cubicBezTo>
                  <a:pt x="589" y="3099"/>
                  <a:pt x="471" y="2903"/>
                  <a:pt x="471" y="2472"/>
                </a:cubicBezTo>
                <a:cubicBezTo>
                  <a:pt x="471" y="2145"/>
                  <a:pt x="615" y="1857"/>
                  <a:pt x="942" y="1608"/>
                </a:cubicBezTo>
                <a:cubicBezTo>
                  <a:pt x="1138" y="1451"/>
                  <a:pt x="1400" y="1386"/>
                  <a:pt x="1504" y="1347"/>
                </a:cubicBezTo>
                <a:cubicBezTo>
                  <a:pt x="1517" y="1347"/>
                  <a:pt x="1531" y="1347"/>
                  <a:pt x="1544" y="1347"/>
                </a:cubicBezTo>
                <a:cubicBezTo>
                  <a:pt x="2027" y="2079"/>
                  <a:pt x="2027" y="2079"/>
                  <a:pt x="2027" y="2079"/>
                </a:cubicBezTo>
                <a:cubicBezTo>
                  <a:pt x="2040" y="2105"/>
                  <a:pt x="2054" y="2105"/>
                  <a:pt x="2080" y="2105"/>
                </a:cubicBezTo>
                <a:cubicBezTo>
                  <a:pt x="2093" y="2105"/>
                  <a:pt x="2093" y="2105"/>
                  <a:pt x="2106" y="2105"/>
                </a:cubicBezTo>
                <a:cubicBezTo>
                  <a:pt x="2211" y="2027"/>
                  <a:pt x="2211" y="2027"/>
                  <a:pt x="2211" y="2027"/>
                </a:cubicBezTo>
                <a:cubicBezTo>
                  <a:pt x="2315" y="2197"/>
                  <a:pt x="2315" y="2197"/>
                  <a:pt x="2315" y="2197"/>
                </a:cubicBezTo>
                <a:cubicBezTo>
                  <a:pt x="2328" y="2223"/>
                  <a:pt x="2341" y="2223"/>
                  <a:pt x="2368" y="2223"/>
                </a:cubicBezTo>
                <a:cubicBezTo>
                  <a:pt x="2380" y="2223"/>
                  <a:pt x="2380" y="2223"/>
                  <a:pt x="2393" y="2223"/>
                </a:cubicBezTo>
                <a:cubicBezTo>
                  <a:pt x="2891" y="1896"/>
                  <a:pt x="2891" y="1896"/>
                  <a:pt x="2891" y="1896"/>
                </a:cubicBezTo>
                <a:cubicBezTo>
                  <a:pt x="2904" y="1883"/>
                  <a:pt x="2904" y="1870"/>
                  <a:pt x="2917" y="1857"/>
                </a:cubicBezTo>
                <a:cubicBezTo>
                  <a:pt x="2917" y="1844"/>
                  <a:pt x="2917" y="1831"/>
                  <a:pt x="2904" y="1818"/>
                </a:cubicBezTo>
                <a:cubicBezTo>
                  <a:pt x="2786" y="1648"/>
                  <a:pt x="2786" y="1648"/>
                  <a:pt x="2786" y="1648"/>
                </a:cubicBezTo>
                <a:cubicBezTo>
                  <a:pt x="2891" y="1582"/>
                  <a:pt x="2891" y="1582"/>
                  <a:pt x="2891" y="1582"/>
                </a:cubicBezTo>
                <a:cubicBezTo>
                  <a:pt x="2904" y="1582"/>
                  <a:pt x="2904" y="1569"/>
                  <a:pt x="2904" y="1556"/>
                </a:cubicBezTo>
                <a:cubicBezTo>
                  <a:pt x="2917" y="1543"/>
                  <a:pt x="2904" y="1517"/>
                  <a:pt x="2904" y="1517"/>
                </a:cubicBezTo>
                <a:cubicBezTo>
                  <a:pt x="2054" y="222"/>
                  <a:pt x="2054" y="222"/>
                  <a:pt x="2054" y="222"/>
                </a:cubicBezTo>
                <a:cubicBezTo>
                  <a:pt x="2158" y="157"/>
                  <a:pt x="2158" y="157"/>
                  <a:pt x="2158" y="157"/>
                </a:cubicBezTo>
                <a:cubicBezTo>
                  <a:pt x="2171" y="144"/>
                  <a:pt x="2184" y="118"/>
                  <a:pt x="2171" y="105"/>
                </a:cubicBezTo>
                <a:cubicBezTo>
                  <a:pt x="2119" y="26"/>
                  <a:pt x="2119" y="26"/>
                  <a:pt x="2119" y="26"/>
                </a:cubicBezTo>
                <a:cubicBezTo>
                  <a:pt x="2106" y="0"/>
                  <a:pt x="2067" y="0"/>
                  <a:pt x="2054" y="13"/>
                </a:cubicBezTo>
                <a:cubicBezTo>
                  <a:pt x="994" y="706"/>
                  <a:pt x="994" y="706"/>
                  <a:pt x="994" y="706"/>
                </a:cubicBezTo>
                <a:cubicBezTo>
                  <a:pt x="968" y="719"/>
                  <a:pt x="968" y="745"/>
                  <a:pt x="981" y="771"/>
                </a:cubicBezTo>
                <a:cubicBezTo>
                  <a:pt x="1033" y="850"/>
                  <a:pt x="1033" y="850"/>
                  <a:pt x="1033" y="850"/>
                </a:cubicBezTo>
                <a:cubicBezTo>
                  <a:pt x="1046" y="876"/>
                  <a:pt x="1073" y="876"/>
                  <a:pt x="1099" y="863"/>
                </a:cubicBezTo>
                <a:cubicBezTo>
                  <a:pt x="1190" y="798"/>
                  <a:pt x="1190" y="798"/>
                  <a:pt x="1190" y="798"/>
                </a:cubicBezTo>
                <a:cubicBezTo>
                  <a:pt x="1282" y="955"/>
                  <a:pt x="1282" y="955"/>
                  <a:pt x="1282" y="955"/>
                </a:cubicBezTo>
                <a:cubicBezTo>
                  <a:pt x="1177" y="981"/>
                  <a:pt x="929" y="1072"/>
                  <a:pt x="694" y="1242"/>
                </a:cubicBezTo>
                <a:cubicBezTo>
                  <a:pt x="249" y="1556"/>
                  <a:pt x="0" y="1988"/>
                  <a:pt x="0" y="2472"/>
                </a:cubicBezTo>
                <a:cubicBezTo>
                  <a:pt x="0" y="2982"/>
                  <a:pt x="157" y="3361"/>
                  <a:pt x="484" y="3688"/>
                </a:cubicBezTo>
                <a:cubicBezTo>
                  <a:pt x="615" y="3832"/>
                  <a:pt x="772" y="3923"/>
                  <a:pt x="942" y="4002"/>
                </a:cubicBezTo>
                <a:cubicBezTo>
                  <a:pt x="118" y="4002"/>
                  <a:pt x="118" y="4002"/>
                  <a:pt x="118" y="4002"/>
                </a:cubicBezTo>
                <a:cubicBezTo>
                  <a:pt x="92" y="4002"/>
                  <a:pt x="52" y="4028"/>
                  <a:pt x="52" y="4067"/>
                </a:cubicBezTo>
                <a:cubicBezTo>
                  <a:pt x="52" y="4276"/>
                  <a:pt x="52" y="4276"/>
                  <a:pt x="52" y="4276"/>
                </a:cubicBezTo>
                <a:cubicBezTo>
                  <a:pt x="52" y="4315"/>
                  <a:pt x="92" y="4342"/>
                  <a:pt x="118" y="4342"/>
                </a:cubicBezTo>
                <a:cubicBezTo>
                  <a:pt x="3335" y="4342"/>
                  <a:pt x="3335" y="4342"/>
                  <a:pt x="3335" y="4342"/>
                </a:cubicBezTo>
                <a:cubicBezTo>
                  <a:pt x="3374" y="4342"/>
                  <a:pt x="3400" y="4315"/>
                  <a:pt x="3400" y="4276"/>
                </a:cubicBezTo>
                <a:cubicBezTo>
                  <a:pt x="3400" y="4067"/>
                  <a:pt x="3400" y="4067"/>
                  <a:pt x="3400" y="4067"/>
                </a:cubicBezTo>
                <a:cubicBezTo>
                  <a:pt x="3400" y="4028"/>
                  <a:pt x="3374" y="4002"/>
                  <a:pt x="3335" y="4002"/>
                </a:cubicBezTo>
                <a:close/>
                <a:moveTo>
                  <a:pt x="2380" y="2105"/>
                </a:moveTo>
                <a:lnTo>
                  <a:pt x="2380" y="2105"/>
                </a:lnTo>
                <a:cubicBezTo>
                  <a:pt x="2302" y="1974"/>
                  <a:pt x="2302" y="1974"/>
                  <a:pt x="2302" y="1974"/>
                </a:cubicBezTo>
                <a:cubicBezTo>
                  <a:pt x="2707" y="1713"/>
                  <a:pt x="2707" y="1713"/>
                  <a:pt x="2707" y="1713"/>
                </a:cubicBezTo>
                <a:cubicBezTo>
                  <a:pt x="2786" y="1831"/>
                  <a:pt x="2786" y="1831"/>
                  <a:pt x="2786" y="1831"/>
                </a:cubicBezTo>
                <a:lnTo>
                  <a:pt x="2380" y="2105"/>
                </a:lnTo>
                <a:close/>
                <a:moveTo>
                  <a:pt x="2093" y="1988"/>
                </a:moveTo>
                <a:lnTo>
                  <a:pt x="2093" y="1988"/>
                </a:lnTo>
                <a:cubicBezTo>
                  <a:pt x="1295" y="771"/>
                  <a:pt x="1295" y="771"/>
                  <a:pt x="1295" y="771"/>
                </a:cubicBezTo>
                <a:cubicBezTo>
                  <a:pt x="1988" y="314"/>
                  <a:pt x="1988" y="314"/>
                  <a:pt x="1988" y="314"/>
                </a:cubicBezTo>
                <a:cubicBezTo>
                  <a:pt x="2786" y="1530"/>
                  <a:pt x="2786" y="1530"/>
                  <a:pt x="2786" y="1530"/>
                </a:cubicBezTo>
                <a:lnTo>
                  <a:pt x="2093" y="1988"/>
                </a:lnTo>
                <a:close/>
                <a:moveTo>
                  <a:pt x="550" y="3622"/>
                </a:moveTo>
                <a:lnTo>
                  <a:pt x="550" y="3622"/>
                </a:lnTo>
                <a:cubicBezTo>
                  <a:pt x="249" y="3309"/>
                  <a:pt x="105" y="2942"/>
                  <a:pt x="105" y="2472"/>
                </a:cubicBezTo>
                <a:cubicBezTo>
                  <a:pt x="105" y="2027"/>
                  <a:pt x="327" y="1622"/>
                  <a:pt x="759" y="1334"/>
                </a:cubicBezTo>
                <a:cubicBezTo>
                  <a:pt x="994" y="1164"/>
                  <a:pt x="1243" y="1072"/>
                  <a:pt x="1334" y="1046"/>
                </a:cubicBezTo>
                <a:cubicBezTo>
                  <a:pt x="1452" y="1256"/>
                  <a:pt x="1452" y="1256"/>
                  <a:pt x="1452" y="1256"/>
                </a:cubicBezTo>
                <a:cubicBezTo>
                  <a:pt x="1321" y="1294"/>
                  <a:pt x="1073" y="1360"/>
                  <a:pt x="876" y="1517"/>
                </a:cubicBezTo>
                <a:cubicBezTo>
                  <a:pt x="537" y="1805"/>
                  <a:pt x="366" y="2105"/>
                  <a:pt x="366" y="2472"/>
                </a:cubicBezTo>
                <a:cubicBezTo>
                  <a:pt x="366" y="2942"/>
                  <a:pt x="497" y="3165"/>
                  <a:pt x="732" y="3400"/>
                </a:cubicBezTo>
                <a:cubicBezTo>
                  <a:pt x="929" y="3596"/>
                  <a:pt x="1217" y="3714"/>
                  <a:pt x="1517" y="3714"/>
                </a:cubicBezTo>
                <a:cubicBezTo>
                  <a:pt x="1818" y="3714"/>
                  <a:pt x="2119" y="3518"/>
                  <a:pt x="2315" y="3361"/>
                </a:cubicBezTo>
                <a:cubicBezTo>
                  <a:pt x="2472" y="3243"/>
                  <a:pt x="2603" y="3125"/>
                  <a:pt x="2668" y="3047"/>
                </a:cubicBezTo>
                <a:cubicBezTo>
                  <a:pt x="2681" y="3047"/>
                  <a:pt x="2694" y="3034"/>
                  <a:pt x="2694" y="3034"/>
                </a:cubicBezTo>
                <a:cubicBezTo>
                  <a:pt x="2825" y="3296"/>
                  <a:pt x="2825" y="3296"/>
                  <a:pt x="2825" y="3296"/>
                </a:cubicBezTo>
                <a:cubicBezTo>
                  <a:pt x="2773" y="3348"/>
                  <a:pt x="2668" y="3465"/>
                  <a:pt x="2472" y="3609"/>
                </a:cubicBezTo>
                <a:cubicBezTo>
                  <a:pt x="2184" y="3832"/>
                  <a:pt x="1910" y="3962"/>
                  <a:pt x="1648" y="4002"/>
                </a:cubicBezTo>
                <a:cubicBezTo>
                  <a:pt x="1360" y="4002"/>
                  <a:pt x="1360" y="4002"/>
                  <a:pt x="1360" y="4002"/>
                </a:cubicBezTo>
                <a:cubicBezTo>
                  <a:pt x="1046" y="3962"/>
                  <a:pt x="772" y="3832"/>
                  <a:pt x="550" y="3622"/>
                </a:cubicBezTo>
                <a:close/>
              </a:path>
            </a:pathLst>
          </a:custGeom>
          <a:solidFill>
            <a:srgbClr val="112956"/>
          </a:solidFill>
          <a:ln w="12700" cap="flat">
            <a:solidFill>
              <a:srgbClr val="112956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74389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C95E2335-549A-B648-89BE-5D546B07D7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55200"/>
            <a:ext cx="10515600" cy="1325563"/>
          </a:xfrm>
        </p:spPr>
        <p:txBody>
          <a:bodyPr/>
          <a:lstStyle/>
          <a:p>
            <a:r>
              <a:rPr lang="en-US" dirty="0"/>
              <a:t>icons</a:t>
            </a:r>
          </a:p>
        </p:txBody>
      </p:sp>
      <p:sp>
        <p:nvSpPr>
          <p:cNvPr id="14" name="Forma libre 13">
            <a:extLst>
              <a:ext uri="{FF2B5EF4-FFF2-40B4-BE49-F238E27FC236}">
                <a16:creationId xmlns:a16="http://schemas.microsoft.com/office/drawing/2014/main" xmlns="" id="{3BEBEFAC-EF7B-BD45-A016-5873F0C3207D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892320" y="2269139"/>
            <a:ext cx="1203418" cy="1431580"/>
          </a:xfrm>
          <a:custGeom>
            <a:avLst/>
            <a:gdLst>
              <a:gd name="connsiteX0" fmla="*/ 322128 w 644254"/>
              <a:gd name="connsiteY0" fmla="*/ 535871 h 766403"/>
              <a:gd name="connsiteX1" fmla="*/ 246811 w 644254"/>
              <a:gd name="connsiteY1" fmla="*/ 578309 h 766403"/>
              <a:gd name="connsiteX2" fmla="*/ 322128 w 644254"/>
              <a:gd name="connsiteY2" fmla="*/ 729000 h 766403"/>
              <a:gd name="connsiteX3" fmla="*/ 397445 w 644254"/>
              <a:gd name="connsiteY3" fmla="*/ 578309 h 766403"/>
              <a:gd name="connsiteX4" fmla="*/ 322128 w 644254"/>
              <a:gd name="connsiteY4" fmla="*/ 535871 h 766403"/>
              <a:gd name="connsiteX5" fmla="*/ 411859 w 644254"/>
              <a:gd name="connsiteY5" fmla="*/ 479407 h 766403"/>
              <a:gd name="connsiteX6" fmla="*/ 397445 w 644254"/>
              <a:gd name="connsiteY6" fmla="*/ 489117 h 766403"/>
              <a:gd name="connsiteX7" fmla="*/ 359966 w 644254"/>
              <a:gd name="connsiteY7" fmla="*/ 517169 h 766403"/>
              <a:gd name="connsiteX8" fmla="*/ 402129 w 644254"/>
              <a:gd name="connsiteY8" fmla="*/ 540906 h 766403"/>
              <a:gd name="connsiteX9" fmla="*/ 411859 w 644254"/>
              <a:gd name="connsiteY9" fmla="*/ 479407 h 766403"/>
              <a:gd name="connsiteX10" fmla="*/ 232396 w 644254"/>
              <a:gd name="connsiteY10" fmla="*/ 479407 h 766403"/>
              <a:gd name="connsiteX11" fmla="*/ 242126 w 644254"/>
              <a:gd name="connsiteY11" fmla="*/ 540906 h 766403"/>
              <a:gd name="connsiteX12" fmla="*/ 288974 w 644254"/>
              <a:gd name="connsiteY12" fmla="*/ 517169 h 766403"/>
              <a:gd name="connsiteX13" fmla="*/ 246811 w 644254"/>
              <a:gd name="connsiteY13" fmla="*/ 489117 h 766403"/>
              <a:gd name="connsiteX14" fmla="*/ 232396 w 644254"/>
              <a:gd name="connsiteY14" fmla="*/ 479407 h 766403"/>
              <a:gd name="connsiteX15" fmla="*/ 496546 w 644254"/>
              <a:gd name="connsiteY15" fmla="*/ 409276 h 766403"/>
              <a:gd name="connsiteX16" fmla="*/ 449338 w 644254"/>
              <a:gd name="connsiteY16" fmla="*/ 446679 h 766403"/>
              <a:gd name="connsiteX17" fmla="*/ 439968 w 644254"/>
              <a:gd name="connsiteY17" fmla="*/ 559608 h 766403"/>
              <a:gd name="connsiteX18" fmla="*/ 491861 w 644254"/>
              <a:gd name="connsiteY18" fmla="*/ 578309 h 766403"/>
              <a:gd name="connsiteX19" fmla="*/ 605017 w 644254"/>
              <a:gd name="connsiteY19" fmla="*/ 582984 h 766403"/>
              <a:gd name="connsiteX20" fmla="*/ 496546 w 644254"/>
              <a:gd name="connsiteY20" fmla="*/ 409276 h 766403"/>
              <a:gd name="connsiteX21" fmla="*/ 147709 w 644254"/>
              <a:gd name="connsiteY21" fmla="*/ 409276 h 766403"/>
              <a:gd name="connsiteX22" fmla="*/ 43923 w 644254"/>
              <a:gd name="connsiteY22" fmla="*/ 582984 h 766403"/>
              <a:gd name="connsiteX23" fmla="*/ 204287 w 644254"/>
              <a:gd name="connsiteY23" fmla="*/ 559608 h 766403"/>
              <a:gd name="connsiteX24" fmla="*/ 194917 w 644254"/>
              <a:gd name="connsiteY24" fmla="*/ 446679 h 766403"/>
              <a:gd name="connsiteX25" fmla="*/ 147709 w 644254"/>
              <a:gd name="connsiteY25" fmla="*/ 409276 h 766403"/>
              <a:gd name="connsiteX26" fmla="*/ 454022 w 644254"/>
              <a:gd name="connsiteY26" fmla="*/ 366838 h 766403"/>
              <a:gd name="connsiteX27" fmla="*/ 454022 w 644254"/>
              <a:gd name="connsiteY27" fmla="*/ 385539 h 766403"/>
              <a:gd name="connsiteX28" fmla="*/ 454022 w 644254"/>
              <a:gd name="connsiteY28" fmla="*/ 399566 h 766403"/>
              <a:gd name="connsiteX29" fmla="*/ 468077 w 644254"/>
              <a:gd name="connsiteY29" fmla="*/ 380864 h 766403"/>
              <a:gd name="connsiteX30" fmla="*/ 454022 w 644254"/>
              <a:gd name="connsiteY30" fmla="*/ 366838 h 766403"/>
              <a:gd name="connsiteX31" fmla="*/ 194917 w 644254"/>
              <a:gd name="connsiteY31" fmla="*/ 366838 h 766403"/>
              <a:gd name="connsiteX32" fmla="*/ 175818 w 644254"/>
              <a:gd name="connsiteY32" fmla="*/ 380864 h 766403"/>
              <a:gd name="connsiteX33" fmla="*/ 194917 w 644254"/>
              <a:gd name="connsiteY33" fmla="*/ 399566 h 766403"/>
              <a:gd name="connsiteX34" fmla="*/ 194917 w 644254"/>
              <a:gd name="connsiteY34" fmla="*/ 385539 h 766403"/>
              <a:gd name="connsiteX35" fmla="*/ 194917 w 644254"/>
              <a:gd name="connsiteY35" fmla="*/ 366838 h 766403"/>
              <a:gd name="connsiteX36" fmla="*/ 321979 w 644254"/>
              <a:gd name="connsiteY36" fmla="*/ 358775 h 766403"/>
              <a:gd name="connsiteX37" fmla="*/ 350521 w 644254"/>
              <a:gd name="connsiteY37" fmla="*/ 386956 h 766403"/>
              <a:gd name="connsiteX38" fmla="*/ 321979 w 644254"/>
              <a:gd name="connsiteY38" fmla="*/ 410802 h 766403"/>
              <a:gd name="connsiteX39" fmla="*/ 298495 w 644254"/>
              <a:gd name="connsiteY39" fmla="*/ 386956 h 766403"/>
              <a:gd name="connsiteX40" fmla="*/ 321979 w 644254"/>
              <a:gd name="connsiteY40" fmla="*/ 358775 h 766403"/>
              <a:gd name="connsiteX41" fmla="*/ 322128 w 644254"/>
              <a:gd name="connsiteY41" fmla="*/ 272611 h 766403"/>
              <a:gd name="connsiteX42" fmla="*/ 270234 w 644254"/>
              <a:gd name="connsiteY42" fmla="*/ 310374 h 766403"/>
              <a:gd name="connsiteX43" fmla="*/ 232396 w 644254"/>
              <a:gd name="connsiteY43" fmla="*/ 338426 h 766403"/>
              <a:gd name="connsiteX44" fmla="*/ 232396 w 644254"/>
              <a:gd name="connsiteY44" fmla="*/ 385539 h 766403"/>
              <a:gd name="connsiteX45" fmla="*/ 232396 w 644254"/>
              <a:gd name="connsiteY45" fmla="*/ 427977 h 766403"/>
              <a:gd name="connsiteX46" fmla="*/ 270234 w 644254"/>
              <a:gd name="connsiteY46" fmla="*/ 456030 h 766403"/>
              <a:gd name="connsiteX47" fmla="*/ 322128 w 644254"/>
              <a:gd name="connsiteY47" fmla="*/ 493792 h 766403"/>
              <a:gd name="connsiteX48" fmla="*/ 378705 w 644254"/>
              <a:gd name="connsiteY48" fmla="*/ 456030 h 766403"/>
              <a:gd name="connsiteX49" fmla="*/ 416544 w 644254"/>
              <a:gd name="connsiteY49" fmla="*/ 427977 h 766403"/>
              <a:gd name="connsiteX50" fmla="*/ 416544 w 644254"/>
              <a:gd name="connsiteY50" fmla="*/ 385539 h 766403"/>
              <a:gd name="connsiteX51" fmla="*/ 416544 w 644254"/>
              <a:gd name="connsiteY51" fmla="*/ 338426 h 766403"/>
              <a:gd name="connsiteX52" fmla="*/ 378705 w 644254"/>
              <a:gd name="connsiteY52" fmla="*/ 310374 h 766403"/>
              <a:gd name="connsiteX53" fmla="*/ 322128 w 644254"/>
              <a:gd name="connsiteY53" fmla="*/ 272611 h 766403"/>
              <a:gd name="connsiteX54" fmla="*/ 402129 w 644254"/>
              <a:gd name="connsiteY54" fmla="*/ 225497 h 766403"/>
              <a:gd name="connsiteX55" fmla="*/ 359966 w 644254"/>
              <a:gd name="connsiteY55" fmla="*/ 249234 h 766403"/>
              <a:gd name="connsiteX56" fmla="*/ 397445 w 644254"/>
              <a:gd name="connsiteY56" fmla="*/ 277286 h 766403"/>
              <a:gd name="connsiteX57" fmla="*/ 411859 w 644254"/>
              <a:gd name="connsiteY57" fmla="*/ 286637 h 766403"/>
              <a:gd name="connsiteX58" fmla="*/ 402129 w 644254"/>
              <a:gd name="connsiteY58" fmla="*/ 225497 h 766403"/>
              <a:gd name="connsiteX59" fmla="*/ 242126 w 644254"/>
              <a:gd name="connsiteY59" fmla="*/ 225497 h 766403"/>
              <a:gd name="connsiteX60" fmla="*/ 237441 w 644254"/>
              <a:gd name="connsiteY60" fmla="*/ 286637 h 766403"/>
              <a:gd name="connsiteX61" fmla="*/ 246811 w 644254"/>
              <a:gd name="connsiteY61" fmla="*/ 277286 h 766403"/>
              <a:gd name="connsiteX62" fmla="*/ 288974 w 644254"/>
              <a:gd name="connsiteY62" fmla="*/ 249234 h 766403"/>
              <a:gd name="connsiteX63" fmla="*/ 242126 w 644254"/>
              <a:gd name="connsiteY63" fmla="*/ 225497 h 766403"/>
              <a:gd name="connsiteX64" fmla="*/ 571863 w 644254"/>
              <a:gd name="connsiteY64" fmla="*/ 173708 h 766403"/>
              <a:gd name="connsiteX65" fmla="*/ 491861 w 644254"/>
              <a:gd name="connsiteY65" fmla="*/ 188094 h 766403"/>
              <a:gd name="connsiteX66" fmla="*/ 439968 w 644254"/>
              <a:gd name="connsiteY66" fmla="*/ 206796 h 766403"/>
              <a:gd name="connsiteX67" fmla="*/ 449338 w 644254"/>
              <a:gd name="connsiteY67" fmla="*/ 319724 h 766403"/>
              <a:gd name="connsiteX68" fmla="*/ 496546 w 644254"/>
              <a:gd name="connsiteY68" fmla="*/ 357487 h 766403"/>
              <a:gd name="connsiteX69" fmla="*/ 562493 w 644254"/>
              <a:gd name="connsiteY69" fmla="*/ 286637 h 766403"/>
              <a:gd name="connsiteX70" fmla="*/ 605017 w 644254"/>
              <a:gd name="connsiteY70" fmla="*/ 183419 h 766403"/>
              <a:gd name="connsiteX71" fmla="*/ 571863 w 644254"/>
              <a:gd name="connsiteY71" fmla="*/ 173708 h 766403"/>
              <a:gd name="connsiteX72" fmla="*/ 77077 w 644254"/>
              <a:gd name="connsiteY72" fmla="*/ 173708 h 766403"/>
              <a:gd name="connsiteX73" fmla="*/ 43923 w 644254"/>
              <a:gd name="connsiteY73" fmla="*/ 183419 h 766403"/>
              <a:gd name="connsiteX74" fmla="*/ 81762 w 644254"/>
              <a:gd name="connsiteY74" fmla="*/ 286637 h 766403"/>
              <a:gd name="connsiteX75" fmla="*/ 147709 w 644254"/>
              <a:gd name="connsiteY75" fmla="*/ 357487 h 766403"/>
              <a:gd name="connsiteX76" fmla="*/ 194917 w 644254"/>
              <a:gd name="connsiteY76" fmla="*/ 319724 h 766403"/>
              <a:gd name="connsiteX77" fmla="*/ 208972 w 644254"/>
              <a:gd name="connsiteY77" fmla="*/ 206796 h 766403"/>
              <a:gd name="connsiteX78" fmla="*/ 77077 w 644254"/>
              <a:gd name="connsiteY78" fmla="*/ 173708 h 766403"/>
              <a:gd name="connsiteX79" fmla="*/ 322128 w 644254"/>
              <a:gd name="connsiteY79" fmla="*/ 37403 h 766403"/>
              <a:gd name="connsiteX80" fmla="*/ 246811 w 644254"/>
              <a:gd name="connsiteY80" fmla="*/ 188094 h 766403"/>
              <a:gd name="connsiteX81" fmla="*/ 322128 w 644254"/>
              <a:gd name="connsiteY81" fmla="*/ 230173 h 766403"/>
              <a:gd name="connsiteX82" fmla="*/ 397445 w 644254"/>
              <a:gd name="connsiteY82" fmla="*/ 188094 h 766403"/>
              <a:gd name="connsiteX83" fmla="*/ 322128 w 644254"/>
              <a:gd name="connsiteY83" fmla="*/ 37403 h 766403"/>
              <a:gd name="connsiteX84" fmla="*/ 322128 w 644254"/>
              <a:gd name="connsiteY84" fmla="*/ 0 h 766403"/>
              <a:gd name="connsiteX85" fmla="*/ 421229 w 644254"/>
              <a:gd name="connsiteY85" fmla="*/ 122279 h 766403"/>
              <a:gd name="connsiteX86" fmla="*/ 430598 w 644254"/>
              <a:gd name="connsiteY86" fmla="*/ 169393 h 766403"/>
              <a:gd name="connsiteX87" fmla="*/ 482492 w 644254"/>
              <a:gd name="connsiteY87" fmla="*/ 150332 h 766403"/>
              <a:gd name="connsiteX88" fmla="*/ 633126 w 644254"/>
              <a:gd name="connsiteY88" fmla="*/ 159682 h 766403"/>
              <a:gd name="connsiteX89" fmla="*/ 590602 w 644254"/>
              <a:gd name="connsiteY89" fmla="*/ 310374 h 766403"/>
              <a:gd name="connsiteX90" fmla="*/ 524655 w 644254"/>
              <a:gd name="connsiteY90" fmla="*/ 380864 h 766403"/>
              <a:gd name="connsiteX91" fmla="*/ 590602 w 644254"/>
              <a:gd name="connsiteY91" fmla="*/ 456030 h 766403"/>
              <a:gd name="connsiteX92" fmla="*/ 633126 w 644254"/>
              <a:gd name="connsiteY92" fmla="*/ 606721 h 766403"/>
              <a:gd name="connsiteX93" fmla="*/ 571863 w 644254"/>
              <a:gd name="connsiteY93" fmla="*/ 630098 h 766403"/>
              <a:gd name="connsiteX94" fmla="*/ 482492 w 644254"/>
              <a:gd name="connsiteY94" fmla="*/ 616072 h 766403"/>
              <a:gd name="connsiteX95" fmla="*/ 430598 w 644254"/>
              <a:gd name="connsiteY95" fmla="*/ 597370 h 766403"/>
              <a:gd name="connsiteX96" fmla="*/ 421229 w 644254"/>
              <a:gd name="connsiteY96" fmla="*/ 644124 h 766403"/>
              <a:gd name="connsiteX97" fmla="*/ 322128 w 644254"/>
              <a:gd name="connsiteY97" fmla="*/ 766403 h 766403"/>
              <a:gd name="connsiteX98" fmla="*/ 227711 w 644254"/>
              <a:gd name="connsiteY98" fmla="*/ 644124 h 766403"/>
              <a:gd name="connsiteX99" fmla="*/ 213657 w 644254"/>
              <a:gd name="connsiteY99" fmla="*/ 597370 h 766403"/>
              <a:gd name="connsiteX100" fmla="*/ 166809 w 644254"/>
              <a:gd name="connsiteY100" fmla="*/ 616072 h 766403"/>
              <a:gd name="connsiteX101" fmla="*/ 77077 w 644254"/>
              <a:gd name="connsiteY101" fmla="*/ 630098 h 766403"/>
              <a:gd name="connsiteX102" fmla="*/ 11130 w 644254"/>
              <a:gd name="connsiteY102" fmla="*/ 606721 h 766403"/>
              <a:gd name="connsiteX103" fmla="*/ 53653 w 644254"/>
              <a:gd name="connsiteY103" fmla="*/ 456030 h 766403"/>
              <a:gd name="connsiteX104" fmla="*/ 119600 w 644254"/>
              <a:gd name="connsiteY104" fmla="*/ 380864 h 766403"/>
              <a:gd name="connsiteX105" fmla="*/ 53653 w 644254"/>
              <a:gd name="connsiteY105" fmla="*/ 310374 h 766403"/>
              <a:gd name="connsiteX106" fmla="*/ 11130 w 644254"/>
              <a:gd name="connsiteY106" fmla="*/ 159682 h 766403"/>
              <a:gd name="connsiteX107" fmla="*/ 166809 w 644254"/>
              <a:gd name="connsiteY107" fmla="*/ 150332 h 766403"/>
              <a:gd name="connsiteX108" fmla="*/ 213657 w 644254"/>
              <a:gd name="connsiteY108" fmla="*/ 169393 h 766403"/>
              <a:gd name="connsiteX109" fmla="*/ 227711 w 644254"/>
              <a:gd name="connsiteY109" fmla="*/ 122279 h 766403"/>
              <a:gd name="connsiteX110" fmla="*/ 322128 w 644254"/>
              <a:gd name="connsiteY110" fmla="*/ 0 h 7664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</a:cxnLst>
            <a:rect l="l" t="t" r="r" b="b"/>
            <a:pathLst>
              <a:path w="644254" h="766403">
                <a:moveTo>
                  <a:pt x="322128" y="535871"/>
                </a:moveTo>
                <a:cubicBezTo>
                  <a:pt x="298704" y="554932"/>
                  <a:pt x="274919" y="568958"/>
                  <a:pt x="246811" y="578309"/>
                </a:cubicBezTo>
                <a:cubicBezTo>
                  <a:pt x="265550" y="672536"/>
                  <a:pt x="298704" y="729000"/>
                  <a:pt x="322128" y="729000"/>
                </a:cubicBezTo>
                <a:cubicBezTo>
                  <a:pt x="345552" y="729000"/>
                  <a:pt x="378705" y="672536"/>
                  <a:pt x="397445" y="578309"/>
                </a:cubicBezTo>
                <a:cubicBezTo>
                  <a:pt x="374021" y="568958"/>
                  <a:pt x="350597" y="554932"/>
                  <a:pt x="322128" y="535871"/>
                </a:cubicBezTo>
                <a:close/>
                <a:moveTo>
                  <a:pt x="411859" y="479407"/>
                </a:moveTo>
                <a:cubicBezTo>
                  <a:pt x="407175" y="484442"/>
                  <a:pt x="402129" y="484442"/>
                  <a:pt x="397445" y="489117"/>
                </a:cubicBezTo>
                <a:cubicBezTo>
                  <a:pt x="383390" y="498468"/>
                  <a:pt x="374021" y="507819"/>
                  <a:pt x="359966" y="517169"/>
                </a:cubicBezTo>
                <a:cubicBezTo>
                  <a:pt x="374021" y="526520"/>
                  <a:pt x="388075" y="531196"/>
                  <a:pt x="402129" y="540906"/>
                </a:cubicBezTo>
                <a:cubicBezTo>
                  <a:pt x="407175" y="521845"/>
                  <a:pt x="411859" y="498468"/>
                  <a:pt x="411859" y="479407"/>
                </a:cubicBezTo>
                <a:close/>
                <a:moveTo>
                  <a:pt x="232396" y="479407"/>
                </a:moveTo>
                <a:cubicBezTo>
                  <a:pt x="237441" y="503143"/>
                  <a:pt x="237441" y="521845"/>
                  <a:pt x="242126" y="540906"/>
                </a:cubicBezTo>
                <a:cubicBezTo>
                  <a:pt x="256180" y="531196"/>
                  <a:pt x="270234" y="526520"/>
                  <a:pt x="288974" y="517169"/>
                </a:cubicBezTo>
                <a:cubicBezTo>
                  <a:pt x="274919" y="507819"/>
                  <a:pt x="260865" y="498468"/>
                  <a:pt x="246811" y="489117"/>
                </a:cubicBezTo>
                <a:cubicBezTo>
                  <a:pt x="242126" y="484442"/>
                  <a:pt x="237441" y="484442"/>
                  <a:pt x="232396" y="479407"/>
                </a:cubicBezTo>
                <a:close/>
                <a:moveTo>
                  <a:pt x="496546" y="409276"/>
                </a:moveTo>
                <a:cubicBezTo>
                  <a:pt x="482492" y="422942"/>
                  <a:pt x="468077" y="437328"/>
                  <a:pt x="449338" y="446679"/>
                </a:cubicBezTo>
                <a:cubicBezTo>
                  <a:pt x="449338" y="489117"/>
                  <a:pt x="444653" y="521845"/>
                  <a:pt x="439968" y="559608"/>
                </a:cubicBezTo>
                <a:cubicBezTo>
                  <a:pt x="458707" y="564283"/>
                  <a:pt x="477446" y="573634"/>
                  <a:pt x="491861" y="578309"/>
                </a:cubicBezTo>
                <a:cubicBezTo>
                  <a:pt x="562493" y="602046"/>
                  <a:pt x="595647" y="597370"/>
                  <a:pt x="605017" y="582984"/>
                </a:cubicBezTo>
                <a:cubicBezTo>
                  <a:pt x="619071" y="559608"/>
                  <a:pt x="585917" y="493792"/>
                  <a:pt x="496546" y="409276"/>
                </a:cubicBezTo>
                <a:close/>
                <a:moveTo>
                  <a:pt x="147709" y="409276"/>
                </a:moveTo>
                <a:cubicBezTo>
                  <a:pt x="63023" y="493792"/>
                  <a:pt x="25184" y="559608"/>
                  <a:pt x="43923" y="582984"/>
                </a:cubicBezTo>
                <a:cubicBezTo>
                  <a:pt x="58338" y="602046"/>
                  <a:pt x="119600" y="597370"/>
                  <a:pt x="204287" y="559608"/>
                </a:cubicBezTo>
                <a:cubicBezTo>
                  <a:pt x="199602" y="521845"/>
                  <a:pt x="194917" y="489117"/>
                  <a:pt x="194917" y="446679"/>
                </a:cubicBezTo>
                <a:cubicBezTo>
                  <a:pt x="180863" y="437328"/>
                  <a:pt x="162124" y="422942"/>
                  <a:pt x="147709" y="409276"/>
                </a:cubicBezTo>
                <a:close/>
                <a:moveTo>
                  <a:pt x="454022" y="366838"/>
                </a:moveTo>
                <a:cubicBezTo>
                  <a:pt x="454022" y="371513"/>
                  <a:pt x="454022" y="376189"/>
                  <a:pt x="454022" y="385539"/>
                </a:cubicBezTo>
                <a:cubicBezTo>
                  <a:pt x="454022" y="390215"/>
                  <a:pt x="454022" y="394890"/>
                  <a:pt x="454022" y="399566"/>
                </a:cubicBezTo>
                <a:cubicBezTo>
                  <a:pt x="458707" y="394890"/>
                  <a:pt x="463752" y="390215"/>
                  <a:pt x="468077" y="380864"/>
                </a:cubicBezTo>
                <a:cubicBezTo>
                  <a:pt x="463752" y="376189"/>
                  <a:pt x="458707" y="371513"/>
                  <a:pt x="454022" y="366838"/>
                </a:cubicBezTo>
                <a:close/>
                <a:moveTo>
                  <a:pt x="194917" y="366838"/>
                </a:moveTo>
                <a:cubicBezTo>
                  <a:pt x="185548" y="371513"/>
                  <a:pt x="180863" y="376189"/>
                  <a:pt x="175818" y="380864"/>
                </a:cubicBezTo>
                <a:cubicBezTo>
                  <a:pt x="180863" y="390215"/>
                  <a:pt x="185548" y="394890"/>
                  <a:pt x="194917" y="399566"/>
                </a:cubicBezTo>
                <a:cubicBezTo>
                  <a:pt x="194917" y="394890"/>
                  <a:pt x="194917" y="390215"/>
                  <a:pt x="194917" y="385539"/>
                </a:cubicBezTo>
                <a:cubicBezTo>
                  <a:pt x="194917" y="376189"/>
                  <a:pt x="194917" y="371513"/>
                  <a:pt x="194917" y="366838"/>
                </a:cubicBezTo>
                <a:close/>
                <a:moveTo>
                  <a:pt x="321979" y="358775"/>
                </a:moveTo>
                <a:cubicBezTo>
                  <a:pt x="336069" y="358775"/>
                  <a:pt x="350521" y="372866"/>
                  <a:pt x="350521" y="386956"/>
                </a:cubicBezTo>
                <a:cubicBezTo>
                  <a:pt x="350521" y="401047"/>
                  <a:pt x="336069" y="410802"/>
                  <a:pt x="321979" y="410802"/>
                </a:cubicBezTo>
                <a:cubicBezTo>
                  <a:pt x="307889" y="410802"/>
                  <a:pt x="298495" y="401047"/>
                  <a:pt x="298495" y="386956"/>
                </a:cubicBezTo>
                <a:cubicBezTo>
                  <a:pt x="298495" y="372866"/>
                  <a:pt x="307889" y="358775"/>
                  <a:pt x="321979" y="358775"/>
                </a:cubicBezTo>
                <a:close/>
                <a:moveTo>
                  <a:pt x="322128" y="272611"/>
                </a:moveTo>
                <a:cubicBezTo>
                  <a:pt x="303388" y="281962"/>
                  <a:pt x="288974" y="296347"/>
                  <a:pt x="270234" y="310374"/>
                </a:cubicBezTo>
                <a:cubicBezTo>
                  <a:pt x="256180" y="319724"/>
                  <a:pt x="242126" y="329075"/>
                  <a:pt x="232396" y="338426"/>
                </a:cubicBezTo>
                <a:cubicBezTo>
                  <a:pt x="232396" y="352812"/>
                  <a:pt x="232396" y="366838"/>
                  <a:pt x="232396" y="385539"/>
                </a:cubicBezTo>
                <a:cubicBezTo>
                  <a:pt x="232396" y="399566"/>
                  <a:pt x="232396" y="413951"/>
                  <a:pt x="232396" y="427977"/>
                </a:cubicBezTo>
                <a:cubicBezTo>
                  <a:pt x="242126" y="437328"/>
                  <a:pt x="256180" y="446679"/>
                  <a:pt x="270234" y="456030"/>
                </a:cubicBezTo>
                <a:cubicBezTo>
                  <a:pt x="288974" y="470056"/>
                  <a:pt x="303388" y="484442"/>
                  <a:pt x="322128" y="493792"/>
                </a:cubicBezTo>
                <a:cubicBezTo>
                  <a:pt x="340867" y="484442"/>
                  <a:pt x="359966" y="470056"/>
                  <a:pt x="378705" y="456030"/>
                </a:cubicBezTo>
                <a:cubicBezTo>
                  <a:pt x="388075" y="446679"/>
                  <a:pt x="402129" y="437328"/>
                  <a:pt x="416544" y="427977"/>
                </a:cubicBezTo>
                <a:cubicBezTo>
                  <a:pt x="416544" y="413951"/>
                  <a:pt x="416544" y="399566"/>
                  <a:pt x="416544" y="385539"/>
                </a:cubicBezTo>
                <a:cubicBezTo>
                  <a:pt x="416544" y="366838"/>
                  <a:pt x="416544" y="352812"/>
                  <a:pt x="416544" y="338426"/>
                </a:cubicBezTo>
                <a:cubicBezTo>
                  <a:pt x="402129" y="329075"/>
                  <a:pt x="388075" y="319724"/>
                  <a:pt x="378705" y="310374"/>
                </a:cubicBezTo>
                <a:cubicBezTo>
                  <a:pt x="359966" y="296347"/>
                  <a:pt x="340867" y="281962"/>
                  <a:pt x="322128" y="272611"/>
                </a:cubicBezTo>
                <a:close/>
                <a:moveTo>
                  <a:pt x="402129" y="225497"/>
                </a:moveTo>
                <a:cubicBezTo>
                  <a:pt x="388075" y="234848"/>
                  <a:pt x="374021" y="239883"/>
                  <a:pt x="359966" y="249234"/>
                </a:cubicBezTo>
                <a:cubicBezTo>
                  <a:pt x="374021" y="258585"/>
                  <a:pt x="383390" y="267935"/>
                  <a:pt x="397445" y="277286"/>
                </a:cubicBezTo>
                <a:cubicBezTo>
                  <a:pt x="402129" y="281962"/>
                  <a:pt x="407175" y="281962"/>
                  <a:pt x="411859" y="286637"/>
                </a:cubicBezTo>
                <a:cubicBezTo>
                  <a:pt x="407175" y="263260"/>
                  <a:pt x="407175" y="244559"/>
                  <a:pt x="402129" y="225497"/>
                </a:cubicBezTo>
                <a:close/>
                <a:moveTo>
                  <a:pt x="242126" y="225497"/>
                </a:moveTo>
                <a:cubicBezTo>
                  <a:pt x="237441" y="244559"/>
                  <a:pt x="237441" y="263260"/>
                  <a:pt x="237441" y="286637"/>
                </a:cubicBezTo>
                <a:cubicBezTo>
                  <a:pt x="237441" y="281962"/>
                  <a:pt x="242126" y="281962"/>
                  <a:pt x="246811" y="277286"/>
                </a:cubicBezTo>
                <a:cubicBezTo>
                  <a:pt x="260865" y="267935"/>
                  <a:pt x="274919" y="258585"/>
                  <a:pt x="288974" y="249234"/>
                </a:cubicBezTo>
                <a:cubicBezTo>
                  <a:pt x="270234" y="239883"/>
                  <a:pt x="256180" y="234848"/>
                  <a:pt x="242126" y="225497"/>
                </a:cubicBezTo>
                <a:close/>
                <a:moveTo>
                  <a:pt x="571863" y="173708"/>
                </a:moveTo>
                <a:cubicBezTo>
                  <a:pt x="553124" y="173708"/>
                  <a:pt x="524655" y="178384"/>
                  <a:pt x="491861" y="188094"/>
                </a:cubicBezTo>
                <a:cubicBezTo>
                  <a:pt x="477446" y="192770"/>
                  <a:pt x="458707" y="202120"/>
                  <a:pt x="439968" y="206796"/>
                </a:cubicBezTo>
                <a:cubicBezTo>
                  <a:pt x="444653" y="244559"/>
                  <a:pt x="449338" y="277286"/>
                  <a:pt x="449338" y="319724"/>
                </a:cubicBezTo>
                <a:cubicBezTo>
                  <a:pt x="468077" y="329075"/>
                  <a:pt x="482492" y="343101"/>
                  <a:pt x="496546" y="357487"/>
                </a:cubicBezTo>
                <a:cubicBezTo>
                  <a:pt x="524655" y="333750"/>
                  <a:pt x="543754" y="310374"/>
                  <a:pt x="562493" y="286637"/>
                </a:cubicBezTo>
                <a:cubicBezTo>
                  <a:pt x="605017" y="230173"/>
                  <a:pt x="614386" y="192770"/>
                  <a:pt x="605017" y="183419"/>
                </a:cubicBezTo>
                <a:cubicBezTo>
                  <a:pt x="600332" y="178384"/>
                  <a:pt x="585917" y="173708"/>
                  <a:pt x="571863" y="173708"/>
                </a:cubicBezTo>
                <a:close/>
                <a:moveTo>
                  <a:pt x="77077" y="173708"/>
                </a:moveTo>
                <a:cubicBezTo>
                  <a:pt x="58338" y="173708"/>
                  <a:pt x="48968" y="173708"/>
                  <a:pt x="43923" y="183419"/>
                </a:cubicBezTo>
                <a:cubicBezTo>
                  <a:pt x="34554" y="192770"/>
                  <a:pt x="39238" y="230173"/>
                  <a:pt x="81762" y="286637"/>
                </a:cubicBezTo>
                <a:cubicBezTo>
                  <a:pt x="100501" y="310374"/>
                  <a:pt x="124285" y="333750"/>
                  <a:pt x="147709" y="357487"/>
                </a:cubicBezTo>
                <a:cubicBezTo>
                  <a:pt x="162124" y="343101"/>
                  <a:pt x="180863" y="329075"/>
                  <a:pt x="194917" y="319724"/>
                </a:cubicBezTo>
                <a:cubicBezTo>
                  <a:pt x="199602" y="277286"/>
                  <a:pt x="199602" y="244559"/>
                  <a:pt x="208972" y="206796"/>
                </a:cubicBezTo>
                <a:cubicBezTo>
                  <a:pt x="152394" y="183419"/>
                  <a:pt x="105546" y="173708"/>
                  <a:pt x="77077" y="173708"/>
                </a:cubicBezTo>
                <a:close/>
                <a:moveTo>
                  <a:pt x="322128" y="37403"/>
                </a:moveTo>
                <a:cubicBezTo>
                  <a:pt x="298704" y="37403"/>
                  <a:pt x="265550" y="93867"/>
                  <a:pt x="246811" y="188094"/>
                </a:cubicBezTo>
                <a:cubicBezTo>
                  <a:pt x="274919" y="197445"/>
                  <a:pt x="298704" y="211471"/>
                  <a:pt x="322128" y="230173"/>
                </a:cubicBezTo>
                <a:cubicBezTo>
                  <a:pt x="350597" y="211471"/>
                  <a:pt x="374021" y="197445"/>
                  <a:pt x="397445" y="188094"/>
                </a:cubicBezTo>
                <a:cubicBezTo>
                  <a:pt x="378705" y="93867"/>
                  <a:pt x="345552" y="37403"/>
                  <a:pt x="322128" y="37403"/>
                </a:cubicBezTo>
                <a:close/>
                <a:moveTo>
                  <a:pt x="322128" y="0"/>
                </a:moveTo>
                <a:cubicBezTo>
                  <a:pt x="364651" y="0"/>
                  <a:pt x="397445" y="42078"/>
                  <a:pt x="421229" y="122279"/>
                </a:cubicBezTo>
                <a:cubicBezTo>
                  <a:pt x="425914" y="136305"/>
                  <a:pt x="430598" y="155007"/>
                  <a:pt x="430598" y="169393"/>
                </a:cubicBezTo>
                <a:cubicBezTo>
                  <a:pt x="449338" y="164717"/>
                  <a:pt x="463752" y="155007"/>
                  <a:pt x="482492" y="150332"/>
                </a:cubicBezTo>
                <a:cubicBezTo>
                  <a:pt x="557809" y="126955"/>
                  <a:pt x="609702" y="126955"/>
                  <a:pt x="633126" y="159682"/>
                </a:cubicBezTo>
                <a:cubicBezTo>
                  <a:pt x="656910" y="192770"/>
                  <a:pt x="642495" y="244559"/>
                  <a:pt x="590602" y="310374"/>
                </a:cubicBezTo>
                <a:cubicBezTo>
                  <a:pt x="571863" y="333750"/>
                  <a:pt x="553124" y="357487"/>
                  <a:pt x="524655" y="380864"/>
                </a:cubicBezTo>
                <a:cubicBezTo>
                  <a:pt x="553124" y="409276"/>
                  <a:pt x="576548" y="432653"/>
                  <a:pt x="590602" y="456030"/>
                </a:cubicBezTo>
                <a:cubicBezTo>
                  <a:pt x="642495" y="521845"/>
                  <a:pt x="656910" y="573634"/>
                  <a:pt x="633126" y="606721"/>
                </a:cubicBezTo>
                <a:cubicBezTo>
                  <a:pt x="623756" y="620747"/>
                  <a:pt x="600332" y="630098"/>
                  <a:pt x="571863" y="630098"/>
                </a:cubicBezTo>
                <a:cubicBezTo>
                  <a:pt x="543754" y="630098"/>
                  <a:pt x="515285" y="625423"/>
                  <a:pt x="482492" y="616072"/>
                </a:cubicBezTo>
                <a:cubicBezTo>
                  <a:pt x="463752" y="606721"/>
                  <a:pt x="449338" y="602046"/>
                  <a:pt x="430598" y="597370"/>
                </a:cubicBezTo>
                <a:cubicBezTo>
                  <a:pt x="430598" y="611396"/>
                  <a:pt x="425914" y="630098"/>
                  <a:pt x="421229" y="644124"/>
                </a:cubicBezTo>
                <a:cubicBezTo>
                  <a:pt x="397445" y="723965"/>
                  <a:pt x="364651" y="766403"/>
                  <a:pt x="322128" y="766403"/>
                </a:cubicBezTo>
                <a:cubicBezTo>
                  <a:pt x="284289" y="766403"/>
                  <a:pt x="251495" y="723965"/>
                  <a:pt x="227711" y="644124"/>
                </a:cubicBezTo>
                <a:cubicBezTo>
                  <a:pt x="223026" y="630098"/>
                  <a:pt x="218341" y="611396"/>
                  <a:pt x="213657" y="597370"/>
                </a:cubicBezTo>
                <a:cubicBezTo>
                  <a:pt x="194917" y="602046"/>
                  <a:pt x="180863" y="606721"/>
                  <a:pt x="166809" y="616072"/>
                </a:cubicBezTo>
                <a:cubicBezTo>
                  <a:pt x="128970" y="625423"/>
                  <a:pt x="100501" y="630098"/>
                  <a:pt x="77077" y="630098"/>
                </a:cubicBezTo>
                <a:cubicBezTo>
                  <a:pt x="43923" y="630098"/>
                  <a:pt x="25184" y="620747"/>
                  <a:pt x="11130" y="606721"/>
                </a:cubicBezTo>
                <a:cubicBezTo>
                  <a:pt x="-12655" y="573634"/>
                  <a:pt x="1760" y="521845"/>
                  <a:pt x="53653" y="456030"/>
                </a:cubicBezTo>
                <a:cubicBezTo>
                  <a:pt x="72392" y="432653"/>
                  <a:pt x="95816" y="409276"/>
                  <a:pt x="119600" y="380864"/>
                </a:cubicBezTo>
                <a:cubicBezTo>
                  <a:pt x="95816" y="357487"/>
                  <a:pt x="72392" y="333750"/>
                  <a:pt x="53653" y="310374"/>
                </a:cubicBezTo>
                <a:cubicBezTo>
                  <a:pt x="1760" y="244559"/>
                  <a:pt x="-12655" y="192770"/>
                  <a:pt x="11130" y="159682"/>
                </a:cubicBezTo>
                <a:cubicBezTo>
                  <a:pt x="34554" y="126955"/>
                  <a:pt x="86447" y="126955"/>
                  <a:pt x="166809" y="150332"/>
                </a:cubicBezTo>
                <a:cubicBezTo>
                  <a:pt x="180863" y="159682"/>
                  <a:pt x="194917" y="164717"/>
                  <a:pt x="213657" y="169393"/>
                </a:cubicBezTo>
                <a:cubicBezTo>
                  <a:pt x="218341" y="155007"/>
                  <a:pt x="223026" y="136305"/>
                  <a:pt x="227711" y="122279"/>
                </a:cubicBezTo>
                <a:cubicBezTo>
                  <a:pt x="251495" y="42078"/>
                  <a:pt x="284289" y="0"/>
                  <a:pt x="322128" y="0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5974BE"/>
            </a:solidFill>
            <a:bevel/>
            <a:headEnd/>
            <a:tailEnd/>
          </a:ln>
          <a:effectLst/>
        </p:spPr>
        <p:txBody>
          <a:bodyPr wrap="square" anchor="ctr">
            <a:noAutofit/>
          </a:bodyPr>
          <a:lstStyle/>
          <a:p>
            <a:endParaRPr lang="en-US"/>
          </a:p>
        </p:txBody>
      </p:sp>
      <p:sp>
        <p:nvSpPr>
          <p:cNvPr id="7" name="Freeform 46">
            <a:extLst>
              <a:ext uri="{FF2B5EF4-FFF2-40B4-BE49-F238E27FC236}">
                <a16:creationId xmlns:a16="http://schemas.microsoft.com/office/drawing/2014/main" xmlns="" id="{134A3438-5523-AE48-84C8-B1D8AFE1083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617350" y="2269139"/>
            <a:ext cx="1002282" cy="1431580"/>
          </a:xfrm>
          <a:custGeom>
            <a:avLst/>
            <a:gdLst>
              <a:gd name="T0" fmla="*/ 191097778 w 1479"/>
              <a:gd name="T1" fmla="*/ 96759371 h 2107"/>
              <a:gd name="T2" fmla="*/ 0 w 1479"/>
              <a:gd name="T3" fmla="*/ 96759371 h 2107"/>
              <a:gd name="T4" fmla="*/ 64259479 w 1479"/>
              <a:gd name="T5" fmla="*/ 235802258 h 2107"/>
              <a:gd name="T6" fmla="*/ 94644016 w 1479"/>
              <a:gd name="T7" fmla="*/ 273157192 h 2107"/>
              <a:gd name="T8" fmla="*/ 126838299 w 1479"/>
              <a:gd name="T9" fmla="*/ 235802258 h 2107"/>
              <a:gd name="T10" fmla="*/ 126838299 w 1479"/>
              <a:gd name="T11" fmla="*/ 186514647 h 2107"/>
              <a:gd name="T12" fmla="*/ 15256812 w 1479"/>
              <a:gd name="T13" fmla="*/ 96759371 h 2107"/>
              <a:gd name="T14" fmla="*/ 94644016 w 1479"/>
              <a:gd name="T15" fmla="*/ 16991269 h 2107"/>
              <a:gd name="T16" fmla="*/ 140285006 w 1479"/>
              <a:gd name="T17" fmla="*/ 162908599 h 2107"/>
              <a:gd name="T18" fmla="*/ 118304840 w 1479"/>
              <a:gd name="T19" fmla="*/ 142544934 h 2107"/>
              <a:gd name="T20" fmla="*/ 125157641 w 1479"/>
              <a:gd name="T21" fmla="*/ 71207461 h 2107"/>
              <a:gd name="T22" fmla="*/ 101367369 w 1479"/>
              <a:gd name="T23" fmla="*/ 137356689 h 2107"/>
              <a:gd name="T24" fmla="*/ 74344509 w 1479"/>
              <a:gd name="T25" fmla="*/ 125553665 h 2107"/>
              <a:gd name="T26" fmla="*/ 76154615 w 1479"/>
              <a:gd name="T27" fmla="*/ 67835426 h 2107"/>
              <a:gd name="T28" fmla="*/ 57536126 w 1479"/>
              <a:gd name="T29" fmla="*/ 125553665 h 2107"/>
              <a:gd name="T30" fmla="*/ 15256812 w 1479"/>
              <a:gd name="T31" fmla="*/ 96759371 h 2107"/>
              <a:gd name="T32" fmla="*/ 113262505 w 1479"/>
              <a:gd name="T33" fmla="*/ 127239862 h 2107"/>
              <a:gd name="T34" fmla="*/ 125157641 w 1479"/>
              <a:gd name="T35" fmla="*/ 84826695 h 2107"/>
              <a:gd name="T36" fmla="*/ 118304840 w 1479"/>
              <a:gd name="T37" fmla="*/ 122181269 h 2107"/>
              <a:gd name="T38" fmla="*/ 65940497 w 1479"/>
              <a:gd name="T39" fmla="*/ 111934791 h 2107"/>
              <a:gd name="T40" fmla="*/ 62578820 w 1479"/>
              <a:gd name="T41" fmla="*/ 95073173 h 2107"/>
              <a:gd name="T42" fmla="*/ 76154615 w 1479"/>
              <a:gd name="T43" fmla="*/ 81454300 h 2107"/>
              <a:gd name="T44" fmla="*/ 65940497 w 1479"/>
              <a:gd name="T45" fmla="*/ 111934791 h 2107"/>
              <a:gd name="T46" fmla="*/ 45640990 w 1479"/>
              <a:gd name="T47" fmla="*/ 159406551 h 2107"/>
              <a:gd name="T48" fmla="*/ 94644016 w 1479"/>
              <a:gd name="T49" fmla="*/ 152661760 h 2107"/>
              <a:gd name="T50" fmla="*/ 109900828 w 1479"/>
              <a:gd name="T51" fmla="*/ 157720354 h 2107"/>
              <a:gd name="T52" fmla="*/ 116624182 w 1479"/>
              <a:gd name="T53" fmla="*/ 173025425 h 2107"/>
              <a:gd name="T54" fmla="*/ 111581487 w 1479"/>
              <a:gd name="T55" fmla="*/ 227241977 h 2107"/>
              <a:gd name="T56" fmla="*/ 79387204 w 1479"/>
              <a:gd name="T57" fmla="*/ 181586066 h 2107"/>
              <a:gd name="T58" fmla="*/ 45640990 w 1479"/>
              <a:gd name="T59" fmla="*/ 159406551 h 2107"/>
              <a:gd name="T60" fmla="*/ 94644016 w 1479"/>
              <a:gd name="T61" fmla="*/ 257852120 h 2107"/>
              <a:gd name="T62" fmla="*/ 111581487 w 1479"/>
              <a:gd name="T63" fmla="*/ 242547049 h 2107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</a:gdLst>
            <a:ahLst/>
            <a:cxnLst>
              <a:cxn ang="T64">
                <a:pos x="T0" y="T1"/>
              </a:cxn>
              <a:cxn ang="T65">
                <a:pos x="T2" y="T3"/>
              </a:cxn>
              <a:cxn ang="T66">
                <a:pos x="T4" y="T5"/>
              </a:cxn>
              <a:cxn ang="T67">
                <a:pos x="T6" y="T7"/>
              </a:cxn>
              <a:cxn ang="T68">
                <a:pos x="T8" y="T9"/>
              </a:cxn>
              <a:cxn ang="T69">
                <a:pos x="T10" y="T11"/>
              </a:cxn>
              <a:cxn ang="T70">
                <a:pos x="T12" y="T13"/>
              </a:cxn>
              <a:cxn ang="T71">
                <a:pos x="T14" y="T15"/>
              </a:cxn>
              <a:cxn ang="T72">
                <a:pos x="T16" y="T17"/>
              </a:cxn>
              <a:cxn ang="T73">
                <a:pos x="T18" y="T19"/>
              </a:cxn>
              <a:cxn ang="T74">
                <a:pos x="T20" y="T21"/>
              </a:cxn>
              <a:cxn ang="T75">
                <a:pos x="T22" y="T23"/>
              </a:cxn>
              <a:cxn ang="T76">
                <a:pos x="T24" y="T25"/>
              </a:cxn>
              <a:cxn ang="T77">
                <a:pos x="T26" y="T27"/>
              </a:cxn>
              <a:cxn ang="T78">
                <a:pos x="T28" y="T29"/>
              </a:cxn>
              <a:cxn ang="T79">
                <a:pos x="T30" y="T31"/>
              </a:cxn>
              <a:cxn ang="T80">
                <a:pos x="T32" y="T33"/>
              </a:cxn>
              <a:cxn ang="T81">
                <a:pos x="T34" y="T35"/>
              </a:cxn>
              <a:cxn ang="T82">
                <a:pos x="T36" y="T37"/>
              </a:cxn>
              <a:cxn ang="T83">
                <a:pos x="T38" y="T39"/>
              </a:cxn>
              <a:cxn ang="T84">
                <a:pos x="T40" y="T41"/>
              </a:cxn>
              <a:cxn ang="T85">
                <a:pos x="T42" y="T43"/>
              </a:cxn>
              <a:cxn ang="T86">
                <a:pos x="T44" y="T45"/>
              </a:cxn>
              <a:cxn ang="T87">
                <a:pos x="T46" y="T47"/>
              </a:cxn>
              <a:cxn ang="T88">
                <a:pos x="T48" y="T49"/>
              </a:cxn>
              <a:cxn ang="T89">
                <a:pos x="T50" y="T51"/>
              </a:cxn>
              <a:cxn ang="T90">
                <a:pos x="T52" y="T53"/>
              </a:cxn>
              <a:cxn ang="T91">
                <a:pos x="T54" y="T55"/>
              </a:cxn>
              <a:cxn ang="T92">
                <a:pos x="T56" y="T57"/>
              </a:cxn>
              <a:cxn ang="T93">
                <a:pos x="T58" y="T59"/>
              </a:cxn>
              <a:cxn ang="T94">
                <a:pos x="T60" y="T61"/>
              </a:cxn>
              <a:cxn ang="T95">
                <a:pos x="T62" y="T63"/>
              </a:cxn>
            </a:cxnLst>
            <a:rect l="0" t="0" r="r" b="b"/>
            <a:pathLst>
              <a:path w="1479" h="2107">
                <a:moveTo>
                  <a:pt x="1478" y="746"/>
                </a:moveTo>
                <a:lnTo>
                  <a:pt x="1478" y="746"/>
                </a:lnTo>
                <a:cubicBezTo>
                  <a:pt x="1478" y="340"/>
                  <a:pt x="1151" y="0"/>
                  <a:pt x="732" y="0"/>
                </a:cubicBezTo>
                <a:cubicBezTo>
                  <a:pt x="327" y="0"/>
                  <a:pt x="0" y="340"/>
                  <a:pt x="0" y="746"/>
                </a:cubicBezTo>
                <a:cubicBezTo>
                  <a:pt x="0" y="1059"/>
                  <a:pt x="196" y="1334"/>
                  <a:pt x="497" y="1438"/>
                </a:cubicBezTo>
                <a:cubicBezTo>
                  <a:pt x="497" y="1818"/>
                  <a:pt x="497" y="1818"/>
                  <a:pt x="497" y="1818"/>
                </a:cubicBezTo>
                <a:cubicBezTo>
                  <a:pt x="497" y="1857"/>
                  <a:pt x="497" y="1857"/>
                  <a:pt x="497" y="1857"/>
                </a:cubicBezTo>
                <a:cubicBezTo>
                  <a:pt x="497" y="2001"/>
                  <a:pt x="601" y="2106"/>
                  <a:pt x="732" y="2106"/>
                </a:cubicBezTo>
                <a:cubicBezTo>
                  <a:pt x="876" y="2106"/>
                  <a:pt x="981" y="2001"/>
                  <a:pt x="981" y="1857"/>
                </a:cubicBezTo>
                <a:cubicBezTo>
                  <a:pt x="981" y="1818"/>
                  <a:pt x="981" y="1818"/>
                  <a:pt x="981" y="1818"/>
                </a:cubicBezTo>
                <a:cubicBezTo>
                  <a:pt x="981" y="1438"/>
                  <a:pt x="981" y="1438"/>
                  <a:pt x="981" y="1438"/>
                </a:cubicBezTo>
                <a:cubicBezTo>
                  <a:pt x="1282" y="1334"/>
                  <a:pt x="1478" y="1059"/>
                  <a:pt x="1478" y="746"/>
                </a:cubicBezTo>
                <a:close/>
                <a:moveTo>
                  <a:pt x="118" y="746"/>
                </a:moveTo>
                <a:lnTo>
                  <a:pt x="118" y="746"/>
                </a:lnTo>
                <a:cubicBezTo>
                  <a:pt x="118" y="406"/>
                  <a:pt x="392" y="131"/>
                  <a:pt x="732" y="131"/>
                </a:cubicBezTo>
                <a:cubicBezTo>
                  <a:pt x="1072" y="131"/>
                  <a:pt x="1360" y="406"/>
                  <a:pt x="1360" y="746"/>
                </a:cubicBezTo>
                <a:cubicBezTo>
                  <a:pt x="1360" y="955"/>
                  <a:pt x="1255" y="1138"/>
                  <a:pt x="1085" y="1256"/>
                </a:cubicBezTo>
                <a:cubicBezTo>
                  <a:pt x="1020" y="1243"/>
                  <a:pt x="968" y="1216"/>
                  <a:pt x="941" y="1151"/>
                </a:cubicBezTo>
                <a:cubicBezTo>
                  <a:pt x="928" y="1138"/>
                  <a:pt x="915" y="1125"/>
                  <a:pt x="915" y="1099"/>
                </a:cubicBezTo>
                <a:cubicBezTo>
                  <a:pt x="1020" y="1007"/>
                  <a:pt x="1098" y="837"/>
                  <a:pt x="1098" y="706"/>
                </a:cubicBezTo>
                <a:cubicBezTo>
                  <a:pt x="1098" y="589"/>
                  <a:pt x="1033" y="549"/>
                  <a:pt x="968" y="549"/>
                </a:cubicBezTo>
                <a:cubicBezTo>
                  <a:pt x="837" y="549"/>
                  <a:pt x="771" y="733"/>
                  <a:pt x="771" y="915"/>
                </a:cubicBezTo>
                <a:cubicBezTo>
                  <a:pt x="771" y="968"/>
                  <a:pt x="784" y="1007"/>
                  <a:pt x="784" y="1059"/>
                </a:cubicBezTo>
                <a:cubicBezTo>
                  <a:pt x="771" y="1059"/>
                  <a:pt x="758" y="1072"/>
                  <a:pt x="732" y="1072"/>
                </a:cubicBezTo>
                <a:cubicBezTo>
                  <a:pt x="680" y="1072"/>
                  <a:pt x="614" y="1020"/>
                  <a:pt x="575" y="968"/>
                </a:cubicBezTo>
                <a:cubicBezTo>
                  <a:pt x="667" y="837"/>
                  <a:pt x="758" y="680"/>
                  <a:pt x="719" y="589"/>
                </a:cubicBezTo>
                <a:cubicBezTo>
                  <a:pt x="706" y="563"/>
                  <a:pt x="667" y="523"/>
                  <a:pt x="589" y="523"/>
                </a:cubicBezTo>
                <a:cubicBezTo>
                  <a:pt x="458" y="523"/>
                  <a:pt x="379" y="602"/>
                  <a:pt x="379" y="733"/>
                </a:cubicBezTo>
                <a:cubicBezTo>
                  <a:pt x="379" y="811"/>
                  <a:pt x="405" y="889"/>
                  <a:pt x="445" y="968"/>
                </a:cubicBezTo>
                <a:cubicBezTo>
                  <a:pt x="392" y="1033"/>
                  <a:pt x="340" y="1099"/>
                  <a:pt x="288" y="1164"/>
                </a:cubicBezTo>
                <a:cubicBezTo>
                  <a:pt x="183" y="1046"/>
                  <a:pt x="118" y="902"/>
                  <a:pt x="118" y="746"/>
                </a:cubicBezTo>
                <a:close/>
                <a:moveTo>
                  <a:pt x="876" y="981"/>
                </a:moveTo>
                <a:lnTo>
                  <a:pt x="876" y="981"/>
                </a:lnTo>
                <a:cubicBezTo>
                  <a:pt x="876" y="968"/>
                  <a:pt x="876" y="942"/>
                  <a:pt x="876" y="915"/>
                </a:cubicBezTo>
                <a:cubicBezTo>
                  <a:pt x="876" y="758"/>
                  <a:pt x="941" y="654"/>
                  <a:pt x="968" y="654"/>
                </a:cubicBezTo>
                <a:cubicBezTo>
                  <a:pt x="994" y="654"/>
                  <a:pt x="994" y="680"/>
                  <a:pt x="994" y="706"/>
                </a:cubicBezTo>
                <a:cubicBezTo>
                  <a:pt x="994" y="772"/>
                  <a:pt x="968" y="863"/>
                  <a:pt x="915" y="942"/>
                </a:cubicBezTo>
                <a:cubicBezTo>
                  <a:pt x="902" y="955"/>
                  <a:pt x="889" y="968"/>
                  <a:pt x="876" y="981"/>
                </a:cubicBezTo>
                <a:close/>
                <a:moveTo>
                  <a:pt x="510" y="863"/>
                </a:moveTo>
                <a:lnTo>
                  <a:pt x="510" y="863"/>
                </a:lnTo>
                <a:cubicBezTo>
                  <a:pt x="497" y="824"/>
                  <a:pt x="484" y="772"/>
                  <a:pt x="484" y="733"/>
                </a:cubicBezTo>
                <a:cubicBezTo>
                  <a:pt x="484" y="706"/>
                  <a:pt x="484" y="680"/>
                  <a:pt x="510" y="654"/>
                </a:cubicBezTo>
                <a:cubicBezTo>
                  <a:pt x="523" y="641"/>
                  <a:pt x="549" y="628"/>
                  <a:pt x="589" y="628"/>
                </a:cubicBezTo>
                <a:cubicBezTo>
                  <a:pt x="614" y="628"/>
                  <a:pt x="614" y="628"/>
                  <a:pt x="627" y="628"/>
                </a:cubicBezTo>
                <a:cubicBezTo>
                  <a:pt x="641" y="667"/>
                  <a:pt x="589" y="758"/>
                  <a:pt x="510" y="863"/>
                </a:cubicBezTo>
                <a:close/>
                <a:moveTo>
                  <a:pt x="353" y="1229"/>
                </a:moveTo>
                <a:lnTo>
                  <a:pt x="353" y="1229"/>
                </a:lnTo>
                <a:cubicBezTo>
                  <a:pt x="392" y="1190"/>
                  <a:pt x="458" y="1125"/>
                  <a:pt x="510" y="1046"/>
                </a:cubicBezTo>
                <a:cubicBezTo>
                  <a:pt x="575" y="1125"/>
                  <a:pt x="654" y="1177"/>
                  <a:pt x="732" y="1177"/>
                </a:cubicBezTo>
                <a:cubicBezTo>
                  <a:pt x="771" y="1177"/>
                  <a:pt x="798" y="1164"/>
                  <a:pt x="824" y="1151"/>
                </a:cubicBezTo>
                <a:cubicBezTo>
                  <a:pt x="824" y="1177"/>
                  <a:pt x="837" y="1190"/>
                  <a:pt x="850" y="1216"/>
                </a:cubicBezTo>
                <a:cubicBezTo>
                  <a:pt x="876" y="1256"/>
                  <a:pt x="915" y="1295"/>
                  <a:pt x="955" y="1321"/>
                </a:cubicBezTo>
                <a:cubicBezTo>
                  <a:pt x="941" y="1321"/>
                  <a:pt x="928" y="1334"/>
                  <a:pt x="902" y="1334"/>
                </a:cubicBezTo>
                <a:cubicBezTo>
                  <a:pt x="876" y="1347"/>
                  <a:pt x="863" y="1373"/>
                  <a:pt x="863" y="1400"/>
                </a:cubicBezTo>
                <a:cubicBezTo>
                  <a:pt x="863" y="1752"/>
                  <a:pt x="863" y="1752"/>
                  <a:pt x="863" y="1752"/>
                </a:cubicBezTo>
                <a:cubicBezTo>
                  <a:pt x="614" y="1752"/>
                  <a:pt x="614" y="1752"/>
                  <a:pt x="614" y="1752"/>
                </a:cubicBezTo>
                <a:cubicBezTo>
                  <a:pt x="614" y="1400"/>
                  <a:pt x="614" y="1400"/>
                  <a:pt x="614" y="1400"/>
                </a:cubicBezTo>
                <a:cubicBezTo>
                  <a:pt x="614" y="1373"/>
                  <a:pt x="601" y="1347"/>
                  <a:pt x="575" y="1334"/>
                </a:cubicBezTo>
                <a:cubicBezTo>
                  <a:pt x="497" y="1321"/>
                  <a:pt x="418" y="1282"/>
                  <a:pt x="353" y="1229"/>
                </a:cubicBezTo>
                <a:close/>
                <a:moveTo>
                  <a:pt x="732" y="1988"/>
                </a:moveTo>
                <a:lnTo>
                  <a:pt x="732" y="1988"/>
                </a:lnTo>
                <a:cubicBezTo>
                  <a:pt x="680" y="1988"/>
                  <a:pt x="627" y="1936"/>
                  <a:pt x="614" y="1870"/>
                </a:cubicBezTo>
                <a:cubicBezTo>
                  <a:pt x="863" y="1870"/>
                  <a:pt x="863" y="1870"/>
                  <a:pt x="863" y="1870"/>
                </a:cubicBezTo>
                <a:cubicBezTo>
                  <a:pt x="850" y="1936"/>
                  <a:pt x="798" y="1988"/>
                  <a:pt x="732" y="1988"/>
                </a:cubicBezTo>
                <a:close/>
              </a:path>
            </a:pathLst>
          </a:custGeom>
          <a:solidFill>
            <a:schemeClr val="bg1"/>
          </a:solidFill>
          <a:ln w="9525" cap="flat">
            <a:solidFill>
              <a:srgbClr val="5974BE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" name="Freeform 47">
            <a:extLst>
              <a:ext uri="{FF2B5EF4-FFF2-40B4-BE49-F238E27FC236}">
                <a16:creationId xmlns:a16="http://schemas.microsoft.com/office/drawing/2014/main" xmlns="" id="{0FED1B14-F822-3B4D-B7E0-82A0A84117AF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447085" y="2269139"/>
            <a:ext cx="1084604" cy="1431580"/>
          </a:xfrm>
          <a:custGeom>
            <a:avLst/>
            <a:gdLst>
              <a:gd name="T0" fmla="*/ 261363045 w 2080"/>
              <a:gd name="T1" fmla="*/ 284784331 h 2747"/>
              <a:gd name="T2" fmla="*/ 261363045 w 2080"/>
              <a:gd name="T3" fmla="*/ 284784331 h 2747"/>
              <a:gd name="T4" fmla="*/ 184926880 w 2080"/>
              <a:gd name="T5" fmla="*/ 159307979 h 2747"/>
              <a:gd name="T6" fmla="*/ 184926880 w 2080"/>
              <a:gd name="T7" fmla="*/ 30461714 h 2747"/>
              <a:gd name="T8" fmla="*/ 196865967 w 2080"/>
              <a:gd name="T9" fmla="*/ 11795777 h 2747"/>
              <a:gd name="T10" fmla="*/ 196865967 w 2080"/>
              <a:gd name="T11" fmla="*/ 3370274 h 2747"/>
              <a:gd name="T12" fmla="*/ 189987897 w 2080"/>
              <a:gd name="T13" fmla="*/ 0 h 2747"/>
              <a:gd name="T14" fmla="*/ 79680850 w 2080"/>
              <a:gd name="T15" fmla="*/ 0 h 2747"/>
              <a:gd name="T16" fmla="*/ 72932467 w 2080"/>
              <a:gd name="T17" fmla="*/ 3370274 h 2747"/>
              <a:gd name="T18" fmla="*/ 72932467 w 2080"/>
              <a:gd name="T19" fmla="*/ 11795777 h 2747"/>
              <a:gd name="T20" fmla="*/ 86558560 w 2080"/>
              <a:gd name="T21" fmla="*/ 30461714 h 2747"/>
              <a:gd name="T22" fmla="*/ 86558560 w 2080"/>
              <a:gd name="T23" fmla="*/ 159307979 h 2747"/>
              <a:gd name="T24" fmla="*/ 10122395 w 2080"/>
              <a:gd name="T25" fmla="*/ 282969402 h 2747"/>
              <a:gd name="T26" fmla="*/ 8435389 w 2080"/>
              <a:gd name="T27" fmla="*/ 332226664 h 2747"/>
              <a:gd name="T28" fmla="*/ 50870986 w 2080"/>
              <a:gd name="T29" fmla="*/ 355947831 h 2747"/>
              <a:gd name="T30" fmla="*/ 220614454 w 2080"/>
              <a:gd name="T31" fmla="*/ 355947831 h 2747"/>
              <a:gd name="T32" fmla="*/ 261363045 w 2080"/>
              <a:gd name="T33" fmla="*/ 332226664 h 2747"/>
              <a:gd name="T34" fmla="*/ 261363045 w 2080"/>
              <a:gd name="T35" fmla="*/ 284784331 h 2747"/>
              <a:gd name="T36" fmla="*/ 176491491 w 2080"/>
              <a:gd name="T37" fmla="*/ 15295663 h 2747"/>
              <a:gd name="T38" fmla="*/ 176491491 w 2080"/>
              <a:gd name="T39" fmla="*/ 15295663 h 2747"/>
              <a:gd name="T40" fmla="*/ 171430474 w 2080"/>
              <a:gd name="T41" fmla="*/ 23721167 h 2747"/>
              <a:gd name="T42" fmla="*/ 169613421 w 2080"/>
              <a:gd name="T43" fmla="*/ 27091440 h 2747"/>
              <a:gd name="T44" fmla="*/ 169613421 w 2080"/>
              <a:gd name="T45" fmla="*/ 130531582 h 2747"/>
              <a:gd name="T46" fmla="*/ 101741971 w 2080"/>
              <a:gd name="T47" fmla="*/ 130531582 h 2747"/>
              <a:gd name="T48" fmla="*/ 101741971 w 2080"/>
              <a:gd name="T49" fmla="*/ 27091440 h 2747"/>
              <a:gd name="T50" fmla="*/ 100054966 w 2080"/>
              <a:gd name="T51" fmla="*/ 23721167 h 2747"/>
              <a:gd name="T52" fmla="*/ 94993948 w 2080"/>
              <a:gd name="T53" fmla="*/ 15295663 h 2747"/>
              <a:gd name="T54" fmla="*/ 176491491 w 2080"/>
              <a:gd name="T55" fmla="*/ 15295663 h 2747"/>
              <a:gd name="T56" fmla="*/ 247736952 w 2080"/>
              <a:gd name="T57" fmla="*/ 325486117 h 2747"/>
              <a:gd name="T58" fmla="*/ 247736952 w 2080"/>
              <a:gd name="T59" fmla="*/ 325486117 h 2747"/>
              <a:gd name="T60" fmla="*/ 220614454 w 2080"/>
              <a:gd name="T61" fmla="*/ 340652168 h 2747"/>
              <a:gd name="T62" fmla="*/ 50870986 w 2080"/>
              <a:gd name="T63" fmla="*/ 340652168 h 2747"/>
              <a:gd name="T64" fmla="*/ 22061481 w 2080"/>
              <a:gd name="T65" fmla="*/ 323671549 h 2747"/>
              <a:gd name="T66" fmla="*/ 20374476 w 2080"/>
              <a:gd name="T67" fmla="*/ 298394677 h 2747"/>
              <a:gd name="T68" fmla="*/ 22061481 w 2080"/>
              <a:gd name="T69" fmla="*/ 298394677 h 2747"/>
              <a:gd name="T70" fmla="*/ 49183980 w 2080"/>
              <a:gd name="T71" fmla="*/ 298394677 h 2747"/>
              <a:gd name="T72" fmla="*/ 57749055 w 2080"/>
              <a:gd name="T73" fmla="*/ 289839561 h 2747"/>
              <a:gd name="T74" fmla="*/ 49183980 w 2080"/>
              <a:gd name="T75" fmla="*/ 282969402 h 2747"/>
              <a:gd name="T76" fmla="*/ 28809504 w 2080"/>
              <a:gd name="T77" fmla="*/ 282969402 h 2747"/>
              <a:gd name="T78" fmla="*/ 37374580 w 2080"/>
              <a:gd name="T79" fmla="*/ 267803352 h 2747"/>
              <a:gd name="T80" fmla="*/ 62810073 w 2080"/>
              <a:gd name="T81" fmla="*/ 267803352 h 2747"/>
              <a:gd name="T82" fmla="*/ 71245461 w 2080"/>
              <a:gd name="T83" fmla="*/ 261062805 h 2747"/>
              <a:gd name="T84" fmla="*/ 62810073 w 2080"/>
              <a:gd name="T85" fmla="*/ 252507689 h 2747"/>
              <a:gd name="T86" fmla="*/ 47496974 w 2080"/>
              <a:gd name="T87" fmla="*/ 252507689 h 2747"/>
              <a:gd name="T88" fmla="*/ 59306375 w 2080"/>
              <a:gd name="T89" fmla="*/ 232156796 h 2747"/>
              <a:gd name="T90" fmla="*/ 81367856 w 2080"/>
              <a:gd name="T91" fmla="*/ 232156796 h 2747"/>
              <a:gd name="T92" fmla="*/ 89932931 w 2080"/>
              <a:gd name="T93" fmla="*/ 223731292 h 2747"/>
              <a:gd name="T94" fmla="*/ 81367856 w 2080"/>
              <a:gd name="T95" fmla="*/ 216990745 h 2747"/>
              <a:gd name="T96" fmla="*/ 69558456 w 2080"/>
              <a:gd name="T97" fmla="*/ 216990745 h 2747"/>
              <a:gd name="T98" fmla="*/ 100054966 w 2080"/>
              <a:gd name="T99" fmla="*/ 164363209 h 2747"/>
              <a:gd name="T100" fmla="*/ 101741971 w 2080"/>
              <a:gd name="T101" fmla="*/ 160993296 h 2747"/>
              <a:gd name="T102" fmla="*/ 101741971 w 2080"/>
              <a:gd name="T103" fmla="*/ 147382590 h 2747"/>
              <a:gd name="T104" fmla="*/ 169613421 w 2080"/>
              <a:gd name="T105" fmla="*/ 147382590 h 2747"/>
              <a:gd name="T106" fmla="*/ 169613421 w 2080"/>
              <a:gd name="T107" fmla="*/ 160993296 h 2747"/>
              <a:gd name="T108" fmla="*/ 169613421 w 2080"/>
              <a:gd name="T109" fmla="*/ 164363209 h 2747"/>
              <a:gd name="T110" fmla="*/ 247736952 w 2080"/>
              <a:gd name="T111" fmla="*/ 293209835 h 2747"/>
              <a:gd name="T112" fmla="*/ 247736952 w 2080"/>
              <a:gd name="T113" fmla="*/ 325486117 h 2747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80" h="2747">
                <a:moveTo>
                  <a:pt x="2014" y="2197"/>
                </a:moveTo>
                <a:lnTo>
                  <a:pt x="2014" y="2197"/>
                </a:lnTo>
                <a:cubicBezTo>
                  <a:pt x="1425" y="1229"/>
                  <a:pt x="1425" y="1229"/>
                  <a:pt x="1425" y="1229"/>
                </a:cubicBezTo>
                <a:cubicBezTo>
                  <a:pt x="1425" y="235"/>
                  <a:pt x="1425" y="235"/>
                  <a:pt x="1425" y="235"/>
                </a:cubicBezTo>
                <a:cubicBezTo>
                  <a:pt x="1517" y="91"/>
                  <a:pt x="1517" y="91"/>
                  <a:pt x="1517" y="91"/>
                </a:cubicBezTo>
                <a:cubicBezTo>
                  <a:pt x="1530" y="78"/>
                  <a:pt x="1530" y="52"/>
                  <a:pt x="1517" y="26"/>
                </a:cubicBezTo>
                <a:cubicBezTo>
                  <a:pt x="1517" y="13"/>
                  <a:pt x="1491" y="0"/>
                  <a:pt x="1464" y="0"/>
                </a:cubicBezTo>
                <a:cubicBezTo>
                  <a:pt x="614" y="0"/>
                  <a:pt x="614" y="0"/>
                  <a:pt x="614" y="0"/>
                </a:cubicBezTo>
                <a:cubicBezTo>
                  <a:pt x="601" y="0"/>
                  <a:pt x="575" y="13"/>
                  <a:pt x="562" y="26"/>
                </a:cubicBezTo>
                <a:cubicBezTo>
                  <a:pt x="549" y="52"/>
                  <a:pt x="562" y="78"/>
                  <a:pt x="562" y="91"/>
                </a:cubicBezTo>
                <a:cubicBezTo>
                  <a:pt x="667" y="235"/>
                  <a:pt x="667" y="235"/>
                  <a:pt x="667" y="235"/>
                </a:cubicBezTo>
                <a:cubicBezTo>
                  <a:pt x="667" y="1229"/>
                  <a:pt x="667" y="1229"/>
                  <a:pt x="667" y="1229"/>
                </a:cubicBezTo>
                <a:cubicBezTo>
                  <a:pt x="78" y="2183"/>
                  <a:pt x="78" y="2183"/>
                  <a:pt x="78" y="2183"/>
                </a:cubicBezTo>
                <a:cubicBezTo>
                  <a:pt x="13" y="2302"/>
                  <a:pt x="0" y="2445"/>
                  <a:pt x="65" y="2563"/>
                </a:cubicBezTo>
                <a:cubicBezTo>
                  <a:pt x="131" y="2681"/>
                  <a:pt x="248" y="2746"/>
                  <a:pt x="392" y="2746"/>
                </a:cubicBezTo>
                <a:cubicBezTo>
                  <a:pt x="1700" y="2746"/>
                  <a:pt x="1700" y="2746"/>
                  <a:pt x="1700" y="2746"/>
                </a:cubicBezTo>
                <a:cubicBezTo>
                  <a:pt x="1831" y="2746"/>
                  <a:pt x="1949" y="2681"/>
                  <a:pt x="2014" y="2563"/>
                </a:cubicBezTo>
                <a:cubicBezTo>
                  <a:pt x="2079" y="2458"/>
                  <a:pt x="2079" y="2314"/>
                  <a:pt x="2014" y="2197"/>
                </a:cubicBezTo>
                <a:close/>
                <a:moveTo>
                  <a:pt x="1360" y="118"/>
                </a:moveTo>
                <a:lnTo>
                  <a:pt x="1360" y="118"/>
                </a:lnTo>
                <a:cubicBezTo>
                  <a:pt x="1321" y="183"/>
                  <a:pt x="1321" y="183"/>
                  <a:pt x="1321" y="183"/>
                </a:cubicBezTo>
                <a:cubicBezTo>
                  <a:pt x="1307" y="196"/>
                  <a:pt x="1307" y="196"/>
                  <a:pt x="1307" y="209"/>
                </a:cubicBezTo>
                <a:cubicBezTo>
                  <a:pt x="1307" y="1007"/>
                  <a:pt x="1307" y="1007"/>
                  <a:pt x="1307" y="1007"/>
                </a:cubicBezTo>
                <a:cubicBezTo>
                  <a:pt x="784" y="1007"/>
                  <a:pt x="784" y="1007"/>
                  <a:pt x="784" y="1007"/>
                </a:cubicBezTo>
                <a:cubicBezTo>
                  <a:pt x="784" y="209"/>
                  <a:pt x="784" y="209"/>
                  <a:pt x="784" y="209"/>
                </a:cubicBezTo>
                <a:cubicBezTo>
                  <a:pt x="784" y="196"/>
                  <a:pt x="784" y="196"/>
                  <a:pt x="771" y="183"/>
                </a:cubicBezTo>
                <a:cubicBezTo>
                  <a:pt x="732" y="118"/>
                  <a:pt x="732" y="118"/>
                  <a:pt x="732" y="118"/>
                </a:cubicBezTo>
                <a:lnTo>
                  <a:pt x="1360" y="118"/>
                </a:lnTo>
                <a:close/>
                <a:moveTo>
                  <a:pt x="1909" y="2511"/>
                </a:moveTo>
                <a:lnTo>
                  <a:pt x="1909" y="2511"/>
                </a:lnTo>
                <a:cubicBezTo>
                  <a:pt x="1870" y="2576"/>
                  <a:pt x="1792" y="2628"/>
                  <a:pt x="1700" y="2628"/>
                </a:cubicBezTo>
                <a:cubicBezTo>
                  <a:pt x="392" y="2628"/>
                  <a:pt x="392" y="2628"/>
                  <a:pt x="392" y="2628"/>
                </a:cubicBezTo>
                <a:cubicBezTo>
                  <a:pt x="301" y="2628"/>
                  <a:pt x="222" y="2576"/>
                  <a:pt x="170" y="2497"/>
                </a:cubicBezTo>
                <a:cubicBezTo>
                  <a:pt x="144" y="2432"/>
                  <a:pt x="131" y="2367"/>
                  <a:pt x="157" y="2302"/>
                </a:cubicBezTo>
                <a:cubicBezTo>
                  <a:pt x="170" y="2302"/>
                  <a:pt x="170" y="2302"/>
                  <a:pt x="170" y="2302"/>
                </a:cubicBezTo>
                <a:cubicBezTo>
                  <a:pt x="379" y="2302"/>
                  <a:pt x="379" y="2302"/>
                  <a:pt x="379" y="2302"/>
                </a:cubicBezTo>
                <a:cubicBezTo>
                  <a:pt x="418" y="2302"/>
                  <a:pt x="445" y="2275"/>
                  <a:pt x="445" y="2236"/>
                </a:cubicBezTo>
                <a:cubicBezTo>
                  <a:pt x="445" y="2210"/>
                  <a:pt x="418" y="2183"/>
                  <a:pt x="379" y="2183"/>
                </a:cubicBezTo>
                <a:cubicBezTo>
                  <a:pt x="222" y="2183"/>
                  <a:pt x="222" y="2183"/>
                  <a:pt x="222" y="2183"/>
                </a:cubicBezTo>
                <a:cubicBezTo>
                  <a:pt x="288" y="2066"/>
                  <a:pt x="288" y="2066"/>
                  <a:pt x="288" y="2066"/>
                </a:cubicBezTo>
                <a:cubicBezTo>
                  <a:pt x="484" y="2066"/>
                  <a:pt x="484" y="2066"/>
                  <a:pt x="484" y="2066"/>
                </a:cubicBezTo>
                <a:cubicBezTo>
                  <a:pt x="523" y="2066"/>
                  <a:pt x="549" y="2040"/>
                  <a:pt x="549" y="2014"/>
                </a:cubicBezTo>
                <a:cubicBezTo>
                  <a:pt x="549" y="1974"/>
                  <a:pt x="523" y="1948"/>
                  <a:pt x="484" y="1948"/>
                </a:cubicBezTo>
                <a:cubicBezTo>
                  <a:pt x="366" y="1948"/>
                  <a:pt x="366" y="1948"/>
                  <a:pt x="366" y="1948"/>
                </a:cubicBezTo>
                <a:cubicBezTo>
                  <a:pt x="457" y="1791"/>
                  <a:pt x="457" y="1791"/>
                  <a:pt x="457" y="1791"/>
                </a:cubicBezTo>
                <a:cubicBezTo>
                  <a:pt x="627" y="1791"/>
                  <a:pt x="627" y="1791"/>
                  <a:pt x="627" y="1791"/>
                </a:cubicBezTo>
                <a:cubicBezTo>
                  <a:pt x="667" y="1791"/>
                  <a:pt x="693" y="1765"/>
                  <a:pt x="693" y="1726"/>
                </a:cubicBezTo>
                <a:cubicBezTo>
                  <a:pt x="693" y="1700"/>
                  <a:pt x="667" y="1674"/>
                  <a:pt x="627" y="1674"/>
                </a:cubicBezTo>
                <a:cubicBezTo>
                  <a:pt x="536" y="1674"/>
                  <a:pt x="536" y="1674"/>
                  <a:pt x="536" y="1674"/>
                </a:cubicBezTo>
                <a:cubicBezTo>
                  <a:pt x="771" y="1268"/>
                  <a:pt x="771" y="1268"/>
                  <a:pt x="771" y="1268"/>
                </a:cubicBezTo>
                <a:cubicBezTo>
                  <a:pt x="784" y="1268"/>
                  <a:pt x="784" y="1255"/>
                  <a:pt x="784" y="1242"/>
                </a:cubicBezTo>
                <a:cubicBezTo>
                  <a:pt x="784" y="1137"/>
                  <a:pt x="784" y="1137"/>
                  <a:pt x="784" y="1137"/>
                </a:cubicBezTo>
                <a:cubicBezTo>
                  <a:pt x="1307" y="1137"/>
                  <a:pt x="1307" y="1137"/>
                  <a:pt x="1307" y="1137"/>
                </a:cubicBezTo>
                <a:cubicBezTo>
                  <a:pt x="1307" y="1242"/>
                  <a:pt x="1307" y="1242"/>
                  <a:pt x="1307" y="1242"/>
                </a:cubicBezTo>
                <a:cubicBezTo>
                  <a:pt x="1307" y="1255"/>
                  <a:pt x="1307" y="1268"/>
                  <a:pt x="1307" y="1268"/>
                </a:cubicBezTo>
                <a:cubicBezTo>
                  <a:pt x="1909" y="2262"/>
                  <a:pt x="1909" y="2262"/>
                  <a:pt x="1909" y="2262"/>
                </a:cubicBezTo>
                <a:cubicBezTo>
                  <a:pt x="1949" y="2340"/>
                  <a:pt x="1949" y="2432"/>
                  <a:pt x="1909" y="251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" name="Freeform 48">
            <a:extLst>
              <a:ext uri="{FF2B5EF4-FFF2-40B4-BE49-F238E27FC236}">
                <a16:creationId xmlns:a16="http://schemas.microsoft.com/office/drawing/2014/main" xmlns="" id="{37379F24-3040-344A-87DE-BB61FF3344A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1852010" y="4244289"/>
            <a:ext cx="532960" cy="1431578"/>
          </a:xfrm>
          <a:custGeom>
            <a:avLst/>
            <a:gdLst>
              <a:gd name="T0" fmla="*/ 125672812 w 982"/>
              <a:gd name="T1" fmla="*/ 3368143 h 2642"/>
              <a:gd name="T2" fmla="*/ 125672812 w 982"/>
              <a:gd name="T3" fmla="*/ 3368143 h 2642"/>
              <a:gd name="T4" fmla="*/ 118914841 w 982"/>
              <a:gd name="T5" fmla="*/ 0 h 2642"/>
              <a:gd name="T6" fmla="*/ 8447644 w 982"/>
              <a:gd name="T7" fmla="*/ 0 h 2642"/>
              <a:gd name="T8" fmla="*/ 1689673 w 982"/>
              <a:gd name="T9" fmla="*/ 3368143 h 2642"/>
              <a:gd name="T10" fmla="*/ 1689673 w 982"/>
              <a:gd name="T11" fmla="*/ 11788501 h 2642"/>
              <a:gd name="T12" fmla="*/ 13646084 w 982"/>
              <a:gd name="T13" fmla="*/ 30442501 h 2642"/>
              <a:gd name="T14" fmla="*/ 13646084 w 982"/>
              <a:gd name="T15" fmla="*/ 293027024 h 2642"/>
              <a:gd name="T16" fmla="*/ 27162026 w 982"/>
              <a:gd name="T17" fmla="*/ 328651312 h 2642"/>
              <a:gd name="T18" fmla="*/ 62901477 w 982"/>
              <a:gd name="T19" fmla="*/ 342123885 h 2642"/>
              <a:gd name="T20" fmla="*/ 112156870 w 982"/>
              <a:gd name="T21" fmla="*/ 293027024 h 2642"/>
              <a:gd name="T22" fmla="*/ 112156870 w 982"/>
              <a:gd name="T23" fmla="*/ 30442501 h 2642"/>
              <a:gd name="T24" fmla="*/ 125672812 w 982"/>
              <a:gd name="T25" fmla="*/ 11788501 h 2642"/>
              <a:gd name="T26" fmla="*/ 125672812 w 982"/>
              <a:gd name="T27" fmla="*/ 3368143 h 2642"/>
              <a:gd name="T28" fmla="*/ 103709586 w 982"/>
              <a:gd name="T29" fmla="*/ 15286216 h 2642"/>
              <a:gd name="T30" fmla="*/ 103709586 w 982"/>
              <a:gd name="T31" fmla="*/ 15286216 h 2642"/>
              <a:gd name="T32" fmla="*/ 98511147 w 982"/>
              <a:gd name="T33" fmla="*/ 23706574 h 2642"/>
              <a:gd name="T34" fmla="*/ 96821474 w 982"/>
              <a:gd name="T35" fmla="*/ 27074718 h 2642"/>
              <a:gd name="T36" fmla="*/ 96821474 w 982"/>
              <a:gd name="T37" fmla="*/ 113479938 h 2642"/>
              <a:gd name="T38" fmla="*/ 28851338 w 982"/>
              <a:gd name="T39" fmla="*/ 113479938 h 2642"/>
              <a:gd name="T40" fmla="*/ 28851338 w 982"/>
              <a:gd name="T41" fmla="*/ 27074718 h 2642"/>
              <a:gd name="T42" fmla="*/ 27162026 w 982"/>
              <a:gd name="T43" fmla="*/ 23706574 h 2642"/>
              <a:gd name="T44" fmla="*/ 22093367 w 982"/>
              <a:gd name="T45" fmla="*/ 15286216 h 2642"/>
              <a:gd name="T46" fmla="*/ 103709586 w 982"/>
              <a:gd name="T47" fmla="*/ 15286216 h 2642"/>
              <a:gd name="T48" fmla="*/ 62901477 w 982"/>
              <a:gd name="T49" fmla="*/ 326967240 h 2642"/>
              <a:gd name="T50" fmla="*/ 62901477 w 982"/>
              <a:gd name="T51" fmla="*/ 326967240 h 2642"/>
              <a:gd name="T52" fmla="*/ 39118437 w 982"/>
              <a:gd name="T53" fmla="*/ 316733599 h 2642"/>
              <a:gd name="T54" fmla="*/ 28851338 w 982"/>
              <a:gd name="T55" fmla="*/ 293027024 h 2642"/>
              <a:gd name="T56" fmla="*/ 28851338 w 982"/>
              <a:gd name="T57" fmla="*/ 272688593 h 2642"/>
              <a:gd name="T58" fmla="*/ 49255393 w 982"/>
              <a:gd name="T59" fmla="*/ 272688593 h 2642"/>
              <a:gd name="T60" fmla="*/ 57703037 w 982"/>
              <a:gd name="T61" fmla="*/ 264268235 h 2642"/>
              <a:gd name="T62" fmla="*/ 49255393 w 982"/>
              <a:gd name="T63" fmla="*/ 257531948 h 2642"/>
              <a:gd name="T64" fmla="*/ 28851338 w 982"/>
              <a:gd name="T65" fmla="*/ 257531948 h 2642"/>
              <a:gd name="T66" fmla="*/ 28851338 w 982"/>
              <a:gd name="T67" fmla="*/ 233696162 h 2642"/>
              <a:gd name="T68" fmla="*/ 49255393 w 982"/>
              <a:gd name="T69" fmla="*/ 233696162 h 2642"/>
              <a:gd name="T70" fmla="*/ 57703037 w 982"/>
              <a:gd name="T71" fmla="*/ 225275804 h 2642"/>
              <a:gd name="T72" fmla="*/ 49255393 w 982"/>
              <a:gd name="T73" fmla="*/ 216855446 h 2642"/>
              <a:gd name="T74" fmla="*/ 28851338 w 982"/>
              <a:gd name="T75" fmla="*/ 216855446 h 2642"/>
              <a:gd name="T76" fmla="*/ 28851338 w 982"/>
              <a:gd name="T77" fmla="*/ 193149231 h 2642"/>
              <a:gd name="T78" fmla="*/ 49255393 w 982"/>
              <a:gd name="T79" fmla="*/ 193149231 h 2642"/>
              <a:gd name="T80" fmla="*/ 57703037 w 982"/>
              <a:gd name="T81" fmla="*/ 186283373 h 2642"/>
              <a:gd name="T82" fmla="*/ 49255393 w 982"/>
              <a:gd name="T83" fmla="*/ 177863015 h 2642"/>
              <a:gd name="T84" fmla="*/ 28851338 w 982"/>
              <a:gd name="T85" fmla="*/ 177863015 h 2642"/>
              <a:gd name="T86" fmla="*/ 28851338 w 982"/>
              <a:gd name="T87" fmla="*/ 128766154 h 2642"/>
              <a:gd name="T88" fmla="*/ 96821474 w 982"/>
              <a:gd name="T89" fmla="*/ 128766154 h 2642"/>
              <a:gd name="T90" fmla="*/ 96821474 w 982"/>
              <a:gd name="T91" fmla="*/ 293027024 h 2642"/>
              <a:gd name="T92" fmla="*/ 62901477 w 982"/>
              <a:gd name="T93" fmla="*/ 326967240 h 2642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982" h="2642">
                <a:moveTo>
                  <a:pt x="967" y="26"/>
                </a:moveTo>
                <a:lnTo>
                  <a:pt x="967" y="26"/>
                </a:lnTo>
                <a:cubicBezTo>
                  <a:pt x="954" y="13"/>
                  <a:pt x="929" y="0"/>
                  <a:pt x="915" y="0"/>
                </a:cubicBezTo>
                <a:cubicBezTo>
                  <a:pt x="65" y="0"/>
                  <a:pt x="65" y="0"/>
                  <a:pt x="65" y="0"/>
                </a:cubicBezTo>
                <a:cubicBezTo>
                  <a:pt x="39" y="0"/>
                  <a:pt x="13" y="13"/>
                  <a:pt x="13" y="26"/>
                </a:cubicBezTo>
                <a:cubicBezTo>
                  <a:pt x="0" y="52"/>
                  <a:pt x="0" y="78"/>
                  <a:pt x="13" y="91"/>
                </a:cubicBezTo>
                <a:cubicBezTo>
                  <a:pt x="105" y="235"/>
                  <a:pt x="105" y="235"/>
                  <a:pt x="105" y="235"/>
                </a:cubicBezTo>
                <a:cubicBezTo>
                  <a:pt x="105" y="2262"/>
                  <a:pt x="105" y="2262"/>
                  <a:pt x="105" y="2262"/>
                </a:cubicBezTo>
                <a:cubicBezTo>
                  <a:pt x="105" y="2367"/>
                  <a:pt x="144" y="2458"/>
                  <a:pt x="209" y="2537"/>
                </a:cubicBezTo>
                <a:cubicBezTo>
                  <a:pt x="287" y="2602"/>
                  <a:pt x="379" y="2641"/>
                  <a:pt x="484" y="2641"/>
                </a:cubicBezTo>
                <a:cubicBezTo>
                  <a:pt x="693" y="2641"/>
                  <a:pt x="863" y="2471"/>
                  <a:pt x="863" y="2262"/>
                </a:cubicBezTo>
                <a:cubicBezTo>
                  <a:pt x="863" y="235"/>
                  <a:pt x="863" y="235"/>
                  <a:pt x="863" y="235"/>
                </a:cubicBezTo>
                <a:cubicBezTo>
                  <a:pt x="967" y="91"/>
                  <a:pt x="967" y="91"/>
                  <a:pt x="967" y="91"/>
                </a:cubicBezTo>
                <a:cubicBezTo>
                  <a:pt x="967" y="78"/>
                  <a:pt x="981" y="52"/>
                  <a:pt x="967" y="26"/>
                </a:cubicBezTo>
                <a:close/>
                <a:moveTo>
                  <a:pt x="798" y="118"/>
                </a:moveTo>
                <a:lnTo>
                  <a:pt x="798" y="118"/>
                </a:lnTo>
                <a:cubicBezTo>
                  <a:pt x="758" y="183"/>
                  <a:pt x="758" y="183"/>
                  <a:pt x="758" y="183"/>
                </a:cubicBezTo>
                <a:cubicBezTo>
                  <a:pt x="745" y="196"/>
                  <a:pt x="745" y="196"/>
                  <a:pt x="745" y="209"/>
                </a:cubicBezTo>
                <a:cubicBezTo>
                  <a:pt x="745" y="876"/>
                  <a:pt x="745" y="876"/>
                  <a:pt x="745" y="876"/>
                </a:cubicBezTo>
                <a:cubicBezTo>
                  <a:pt x="222" y="876"/>
                  <a:pt x="222" y="876"/>
                  <a:pt x="222" y="876"/>
                </a:cubicBezTo>
                <a:cubicBezTo>
                  <a:pt x="222" y="209"/>
                  <a:pt x="222" y="209"/>
                  <a:pt x="222" y="209"/>
                </a:cubicBezTo>
                <a:cubicBezTo>
                  <a:pt x="222" y="196"/>
                  <a:pt x="222" y="196"/>
                  <a:pt x="209" y="183"/>
                </a:cubicBezTo>
                <a:cubicBezTo>
                  <a:pt x="170" y="118"/>
                  <a:pt x="170" y="118"/>
                  <a:pt x="170" y="118"/>
                </a:cubicBezTo>
                <a:lnTo>
                  <a:pt x="798" y="118"/>
                </a:lnTo>
                <a:close/>
                <a:moveTo>
                  <a:pt x="484" y="2524"/>
                </a:moveTo>
                <a:lnTo>
                  <a:pt x="484" y="2524"/>
                </a:lnTo>
                <a:cubicBezTo>
                  <a:pt x="418" y="2524"/>
                  <a:pt x="353" y="2497"/>
                  <a:pt x="301" y="2445"/>
                </a:cubicBezTo>
                <a:cubicBezTo>
                  <a:pt x="248" y="2393"/>
                  <a:pt x="222" y="2327"/>
                  <a:pt x="222" y="2262"/>
                </a:cubicBezTo>
                <a:cubicBezTo>
                  <a:pt x="222" y="2105"/>
                  <a:pt x="222" y="2105"/>
                  <a:pt x="222" y="2105"/>
                </a:cubicBezTo>
                <a:cubicBezTo>
                  <a:pt x="379" y="2105"/>
                  <a:pt x="379" y="2105"/>
                  <a:pt x="379" y="2105"/>
                </a:cubicBezTo>
                <a:cubicBezTo>
                  <a:pt x="418" y="2105"/>
                  <a:pt x="444" y="2079"/>
                  <a:pt x="444" y="2040"/>
                </a:cubicBezTo>
                <a:cubicBezTo>
                  <a:pt x="444" y="2014"/>
                  <a:pt x="418" y="1988"/>
                  <a:pt x="379" y="1988"/>
                </a:cubicBezTo>
                <a:cubicBezTo>
                  <a:pt x="222" y="1988"/>
                  <a:pt x="222" y="1988"/>
                  <a:pt x="222" y="1988"/>
                </a:cubicBezTo>
                <a:cubicBezTo>
                  <a:pt x="222" y="1804"/>
                  <a:pt x="222" y="1804"/>
                  <a:pt x="222" y="1804"/>
                </a:cubicBezTo>
                <a:cubicBezTo>
                  <a:pt x="379" y="1804"/>
                  <a:pt x="379" y="1804"/>
                  <a:pt x="379" y="1804"/>
                </a:cubicBezTo>
                <a:cubicBezTo>
                  <a:pt x="418" y="1804"/>
                  <a:pt x="444" y="1765"/>
                  <a:pt x="444" y="1739"/>
                </a:cubicBezTo>
                <a:cubicBezTo>
                  <a:pt x="444" y="1700"/>
                  <a:pt x="418" y="1674"/>
                  <a:pt x="379" y="1674"/>
                </a:cubicBezTo>
                <a:cubicBezTo>
                  <a:pt x="222" y="1674"/>
                  <a:pt x="222" y="1674"/>
                  <a:pt x="222" y="1674"/>
                </a:cubicBezTo>
                <a:cubicBezTo>
                  <a:pt x="222" y="1491"/>
                  <a:pt x="222" y="1491"/>
                  <a:pt x="222" y="1491"/>
                </a:cubicBezTo>
                <a:cubicBezTo>
                  <a:pt x="379" y="1491"/>
                  <a:pt x="379" y="1491"/>
                  <a:pt x="379" y="1491"/>
                </a:cubicBezTo>
                <a:cubicBezTo>
                  <a:pt x="418" y="1491"/>
                  <a:pt x="444" y="1465"/>
                  <a:pt x="444" y="1438"/>
                </a:cubicBezTo>
                <a:cubicBezTo>
                  <a:pt x="444" y="1399"/>
                  <a:pt x="418" y="1373"/>
                  <a:pt x="379" y="1373"/>
                </a:cubicBezTo>
                <a:cubicBezTo>
                  <a:pt x="222" y="1373"/>
                  <a:pt x="222" y="1373"/>
                  <a:pt x="222" y="1373"/>
                </a:cubicBezTo>
                <a:cubicBezTo>
                  <a:pt x="222" y="994"/>
                  <a:pt x="222" y="994"/>
                  <a:pt x="222" y="994"/>
                </a:cubicBezTo>
                <a:cubicBezTo>
                  <a:pt x="745" y="994"/>
                  <a:pt x="745" y="994"/>
                  <a:pt x="745" y="994"/>
                </a:cubicBezTo>
                <a:cubicBezTo>
                  <a:pt x="745" y="2262"/>
                  <a:pt x="745" y="2262"/>
                  <a:pt x="745" y="2262"/>
                </a:cubicBezTo>
                <a:cubicBezTo>
                  <a:pt x="745" y="2406"/>
                  <a:pt x="628" y="2524"/>
                  <a:pt x="484" y="25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" name="Freeform 49">
            <a:extLst>
              <a:ext uri="{FF2B5EF4-FFF2-40B4-BE49-F238E27FC236}">
                <a16:creationId xmlns:a16="http://schemas.microsoft.com/office/drawing/2014/main" xmlns="" id="{72E0F6B2-7DA9-A944-B373-763D73D2B97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11964" y="4244289"/>
            <a:ext cx="964128" cy="1431578"/>
          </a:xfrm>
          <a:custGeom>
            <a:avLst/>
            <a:gdLst>
              <a:gd name="T0" fmla="*/ 275754549 w 2185"/>
              <a:gd name="T1" fmla="*/ 31974535 h 3243"/>
              <a:gd name="T2" fmla="*/ 246911436 w 2185"/>
              <a:gd name="T3" fmla="*/ 60842248 h 3243"/>
              <a:gd name="T4" fmla="*/ 204617074 w 2185"/>
              <a:gd name="T5" fmla="*/ 13333607 h 3243"/>
              <a:gd name="T6" fmla="*/ 192847142 w 2185"/>
              <a:gd name="T7" fmla="*/ 3365873 h 3243"/>
              <a:gd name="T8" fmla="*/ 82907407 w 2185"/>
              <a:gd name="T9" fmla="*/ 172559010 h 3243"/>
              <a:gd name="T10" fmla="*/ 3362992 w 2185"/>
              <a:gd name="T11" fmla="*/ 362206077 h 3243"/>
              <a:gd name="T12" fmla="*/ 10088616 w 2185"/>
              <a:gd name="T13" fmla="*/ 373986093 h 3243"/>
              <a:gd name="T14" fmla="*/ 27032327 w 2185"/>
              <a:gd name="T15" fmla="*/ 351979292 h 3243"/>
              <a:gd name="T16" fmla="*/ 96359015 w 2185"/>
              <a:gd name="T17" fmla="*/ 409585192 h 3243"/>
              <a:gd name="T18" fmla="*/ 104765956 w 2185"/>
              <a:gd name="T19" fmla="*/ 419682452 h 3243"/>
              <a:gd name="T20" fmla="*/ 104765956 w 2185"/>
              <a:gd name="T21" fmla="*/ 292690275 h 3243"/>
              <a:gd name="T22" fmla="*/ 180947739 w 2185"/>
              <a:gd name="T23" fmla="*/ 125179894 h 3243"/>
              <a:gd name="T24" fmla="*/ 279117541 w 2185"/>
              <a:gd name="T25" fmla="*/ 42201320 h 3243"/>
              <a:gd name="T26" fmla="*/ 236823179 w 2185"/>
              <a:gd name="T27" fmla="*/ 70939507 h 3243"/>
              <a:gd name="T28" fmla="*/ 218197793 w 2185"/>
              <a:gd name="T29" fmla="*/ 84531806 h 3243"/>
              <a:gd name="T30" fmla="*/ 182629055 w 2185"/>
              <a:gd name="T31" fmla="*/ 47249949 h 3243"/>
              <a:gd name="T32" fmla="*/ 165685704 w 2185"/>
              <a:gd name="T33" fmla="*/ 128545408 h 3243"/>
              <a:gd name="T34" fmla="*/ 172540799 w 2185"/>
              <a:gd name="T35" fmla="*/ 167510380 h 3243"/>
              <a:gd name="T36" fmla="*/ 164004028 w 2185"/>
              <a:gd name="T37" fmla="*/ 126862651 h 3243"/>
              <a:gd name="T38" fmla="*/ 114984042 w 2185"/>
              <a:gd name="T39" fmla="*/ 155600839 h 3243"/>
              <a:gd name="T40" fmla="*/ 170859123 w 2185"/>
              <a:gd name="T41" fmla="*/ 180973513 h 3243"/>
              <a:gd name="T42" fmla="*/ 99851118 w 2185"/>
              <a:gd name="T43" fmla="*/ 174242126 h 3243"/>
              <a:gd name="T44" fmla="*/ 91314707 w 2185"/>
              <a:gd name="T45" fmla="*/ 301234303 h 3243"/>
              <a:gd name="T46" fmla="*/ 99851118 w 2185"/>
              <a:gd name="T47" fmla="*/ 336703877 h 3243"/>
              <a:gd name="T48" fmla="*/ 91314707 w 2185"/>
              <a:gd name="T49" fmla="*/ 301234303 h 3243"/>
              <a:gd name="T50" fmla="*/ 35439267 w 2185"/>
              <a:gd name="T51" fmla="*/ 341882032 h 3243"/>
              <a:gd name="T52" fmla="*/ 103214110 w 2185"/>
              <a:gd name="T53" fmla="*/ 351979292 h 3243"/>
              <a:gd name="T54" fmla="*/ 35439267 w 2185"/>
              <a:gd name="T55" fmla="*/ 341882032 h 3243"/>
              <a:gd name="T56" fmla="*/ 99851118 w 2185"/>
              <a:gd name="T57" fmla="*/ 277415220 h 3243"/>
              <a:gd name="T58" fmla="*/ 138653377 w 2185"/>
              <a:gd name="T59" fmla="*/ 250359789 h 3243"/>
              <a:gd name="T60" fmla="*/ 147189788 w 2185"/>
              <a:gd name="T61" fmla="*/ 238579413 h 3243"/>
              <a:gd name="T62" fmla="*/ 87951715 w 2185"/>
              <a:gd name="T63" fmla="*/ 216572612 h 3243"/>
              <a:gd name="T64" fmla="*/ 160641396 w 2185"/>
              <a:gd name="T65" fmla="*/ 213207099 h 3243"/>
              <a:gd name="T66" fmla="*/ 147189788 w 2185"/>
              <a:gd name="T67" fmla="*/ 238579413 h 3243"/>
              <a:gd name="T68" fmla="*/ 174222115 w 2185"/>
              <a:gd name="T69" fmla="*/ 77800419 h 3243"/>
              <a:gd name="T70" fmla="*/ 175903431 w 2185"/>
              <a:gd name="T71" fmla="*/ 104855850 h 3243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85" h="3243">
                <a:moveTo>
                  <a:pt x="2132" y="247"/>
                </a:moveTo>
                <a:lnTo>
                  <a:pt x="2132" y="247"/>
                </a:lnTo>
                <a:cubicBezTo>
                  <a:pt x="2105" y="234"/>
                  <a:pt x="2066" y="247"/>
                  <a:pt x="2053" y="273"/>
                </a:cubicBezTo>
                <a:cubicBezTo>
                  <a:pt x="2014" y="352"/>
                  <a:pt x="1961" y="417"/>
                  <a:pt x="1909" y="470"/>
                </a:cubicBezTo>
                <a:cubicBezTo>
                  <a:pt x="1465" y="273"/>
                  <a:pt x="1465" y="273"/>
                  <a:pt x="1465" y="273"/>
                </a:cubicBezTo>
                <a:cubicBezTo>
                  <a:pt x="1491" y="221"/>
                  <a:pt x="1530" y="169"/>
                  <a:pt x="1582" y="103"/>
                </a:cubicBezTo>
                <a:cubicBezTo>
                  <a:pt x="1609" y="77"/>
                  <a:pt x="1595" y="39"/>
                  <a:pt x="1569" y="13"/>
                </a:cubicBezTo>
                <a:cubicBezTo>
                  <a:pt x="1543" y="0"/>
                  <a:pt x="1504" y="0"/>
                  <a:pt x="1491" y="26"/>
                </a:cubicBezTo>
                <a:cubicBezTo>
                  <a:pt x="1203" y="391"/>
                  <a:pt x="1203" y="639"/>
                  <a:pt x="1242" y="849"/>
                </a:cubicBezTo>
                <a:cubicBezTo>
                  <a:pt x="1007" y="953"/>
                  <a:pt x="758" y="1084"/>
                  <a:pt x="641" y="1333"/>
                </a:cubicBezTo>
                <a:cubicBezTo>
                  <a:pt x="497" y="1620"/>
                  <a:pt x="575" y="1908"/>
                  <a:pt x="667" y="2209"/>
                </a:cubicBezTo>
                <a:cubicBezTo>
                  <a:pt x="458" y="2300"/>
                  <a:pt x="235" y="2431"/>
                  <a:pt x="26" y="2798"/>
                </a:cubicBezTo>
                <a:cubicBezTo>
                  <a:pt x="0" y="2823"/>
                  <a:pt x="13" y="2863"/>
                  <a:pt x="39" y="2876"/>
                </a:cubicBezTo>
                <a:cubicBezTo>
                  <a:pt x="52" y="2876"/>
                  <a:pt x="65" y="2889"/>
                  <a:pt x="78" y="2889"/>
                </a:cubicBezTo>
                <a:cubicBezTo>
                  <a:pt x="92" y="2889"/>
                  <a:pt x="117" y="2876"/>
                  <a:pt x="130" y="2850"/>
                </a:cubicBezTo>
                <a:cubicBezTo>
                  <a:pt x="157" y="2810"/>
                  <a:pt x="183" y="2758"/>
                  <a:pt x="209" y="2719"/>
                </a:cubicBezTo>
                <a:cubicBezTo>
                  <a:pt x="785" y="3007"/>
                  <a:pt x="785" y="3007"/>
                  <a:pt x="785" y="3007"/>
                </a:cubicBezTo>
                <a:cubicBezTo>
                  <a:pt x="785" y="3059"/>
                  <a:pt x="772" y="3111"/>
                  <a:pt x="745" y="3164"/>
                </a:cubicBezTo>
                <a:cubicBezTo>
                  <a:pt x="732" y="3190"/>
                  <a:pt x="745" y="3229"/>
                  <a:pt x="785" y="3242"/>
                </a:cubicBezTo>
                <a:cubicBezTo>
                  <a:pt x="785" y="3242"/>
                  <a:pt x="798" y="3242"/>
                  <a:pt x="810" y="3242"/>
                </a:cubicBezTo>
                <a:cubicBezTo>
                  <a:pt x="824" y="3242"/>
                  <a:pt x="850" y="3229"/>
                  <a:pt x="863" y="3203"/>
                </a:cubicBezTo>
                <a:cubicBezTo>
                  <a:pt x="994" y="2876"/>
                  <a:pt x="902" y="2562"/>
                  <a:pt x="810" y="2261"/>
                </a:cubicBezTo>
                <a:cubicBezTo>
                  <a:pt x="994" y="2170"/>
                  <a:pt x="1190" y="2052"/>
                  <a:pt x="1347" y="1725"/>
                </a:cubicBezTo>
                <a:cubicBezTo>
                  <a:pt x="1504" y="1398"/>
                  <a:pt x="1452" y="1163"/>
                  <a:pt x="1399" y="967"/>
                </a:cubicBezTo>
                <a:cubicBezTo>
                  <a:pt x="1386" y="953"/>
                  <a:pt x="1386" y="940"/>
                  <a:pt x="1386" y="927"/>
                </a:cubicBezTo>
                <a:cubicBezTo>
                  <a:pt x="1687" y="796"/>
                  <a:pt x="1988" y="666"/>
                  <a:pt x="2158" y="326"/>
                </a:cubicBezTo>
                <a:cubicBezTo>
                  <a:pt x="2184" y="300"/>
                  <a:pt x="2171" y="260"/>
                  <a:pt x="2132" y="247"/>
                </a:cubicBezTo>
                <a:close/>
                <a:moveTo>
                  <a:pt x="1831" y="548"/>
                </a:moveTo>
                <a:lnTo>
                  <a:pt x="1831" y="548"/>
                </a:lnTo>
                <a:cubicBezTo>
                  <a:pt x="1778" y="587"/>
                  <a:pt x="1739" y="614"/>
                  <a:pt x="1687" y="653"/>
                </a:cubicBezTo>
                <a:cubicBezTo>
                  <a:pt x="1360" y="496"/>
                  <a:pt x="1360" y="496"/>
                  <a:pt x="1360" y="496"/>
                </a:cubicBezTo>
                <a:cubicBezTo>
                  <a:pt x="1373" y="457"/>
                  <a:pt x="1386" y="417"/>
                  <a:pt x="1412" y="365"/>
                </a:cubicBezTo>
                <a:lnTo>
                  <a:pt x="1831" y="548"/>
                </a:lnTo>
                <a:close/>
                <a:moveTo>
                  <a:pt x="1281" y="993"/>
                </a:moveTo>
                <a:lnTo>
                  <a:pt x="1281" y="993"/>
                </a:lnTo>
                <a:cubicBezTo>
                  <a:pt x="1308" y="1084"/>
                  <a:pt x="1321" y="1189"/>
                  <a:pt x="1334" y="1294"/>
                </a:cubicBezTo>
                <a:cubicBezTo>
                  <a:pt x="981" y="1124"/>
                  <a:pt x="981" y="1124"/>
                  <a:pt x="981" y="1124"/>
                </a:cubicBezTo>
                <a:cubicBezTo>
                  <a:pt x="1072" y="1071"/>
                  <a:pt x="1164" y="1019"/>
                  <a:pt x="1268" y="980"/>
                </a:cubicBezTo>
                <a:cubicBezTo>
                  <a:pt x="1268" y="980"/>
                  <a:pt x="1268" y="993"/>
                  <a:pt x="1281" y="993"/>
                </a:cubicBezTo>
                <a:close/>
                <a:moveTo>
                  <a:pt x="889" y="1202"/>
                </a:moveTo>
                <a:lnTo>
                  <a:pt x="889" y="1202"/>
                </a:lnTo>
                <a:cubicBezTo>
                  <a:pt x="1321" y="1398"/>
                  <a:pt x="1321" y="1398"/>
                  <a:pt x="1321" y="1398"/>
                </a:cubicBezTo>
                <a:cubicBezTo>
                  <a:pt x="1321" y="1450"/>
                  <a:pt x="1308" y="1503"/>
                  <a:pt x="1281" y="1555"/>
                </a:cubicBezTo>
                <a:cubicBezTo>
                  <a:pt x="772" y="1346"/>
                  <a:pt x="772" y="1346"/>
                  <a:pt x="772" y="1346"/>
                </a:cubicBezTo>
                <a:cubicBezTo>
                  <a:pt x="810" y="1294"/>
                  <a:pt x="850" y="1241"/>
                  <a:pt x="889" y="1202"/>
                </a:cubicBezTo>
                <a:close/>
                <a:moveTo>
                  <a:pt x="706" y="2327"/>
                </a:moveTo>
                <a:lnTo>
                  <a:pt x="706" y="2327"/>
                </a:lnTo>
                <a:cubicBezTo>
                  <a:pt x="732" y="2418"/>
                  <a:pt x="758" y="2510"/>
                  <a:pt x="772" y="2601"/>
                </a:cubicBezTo>
                <a:cubicBezTo>
                  <a:pt x="471" y="2457"/>
                  <a:pt x="471" y="2457"/>
                  <a:pt x="471" y="2457"/>
                </a:cubicBezTo>
                <a:cubicBezTo>
                  <a:pt x="549" y="2405"/>
                  <a:pt x="628" y="2366"/>
                  <a:pt x="706" y="2327"/>
                </a:cubicBezTo>
                <a:close/>
                <a:moveTo>
                  <a:pt x="274" y="2641"/>
                </a:moveTo>
                <a:lnTo>
                  <a:pt x="274" y="2641"/>
                </a:lnTo>
                <a:cubicBezTo>
                  <a:pt x="314" y="2601"/>
                  <a:pt x="353" y="2562"/>
                  <a:pt x="379" y="2536"/>
                </a:cubicBezTo>
                <a:cubicBezTo>
                  <a:pt x="798" y="2719"/>
                  <a:pt x="798" y="2719"/>
                  <a:pt x="798" y="2719"/>
                </a:cubicBezTo>
                <a:cubicBezTo>
                  <a:pt x="798" y="2784"/>
                  <a:pt x="810" y="2836"/>
                  <a:pt x="798" y="2889"/>
                </a:cubicBezTo>
                <a:lnTo>
                  <a:pt x="274" y="2641"/>
                </a:lnTo>
                <a:close/>
                <a:moveTo>
                  <a:pt x="772" y="2143"/>
                </a:moveTo>
                <a:lnTo>
                  <a:pt x="772" y="2143"/>
                </a:lnTo>
                <a:cubicBezTo>
                  <a:pt x="732" y="2026"/>
                  <a:pt x="706" y="1895"/>
                  <a:pt x="693" y="1777"/>
                </a:cubicBezTo>
                <a:cubicBezTo>
                  <a:pt x="1072" y="1934"/>
                  <a:pt x="1072" y="1934"/>
                  <a:pt x="1072" y="1934"/>
                </a:cubicBezTo>
                <a:cubicBezTo>
                  <a:pt x="981" y="2026"/>
                  <a:pt x="876" y="2091"/>
                  <a:pt x="772" y="2143"/>
                </a:cubicBezTo>
                <a:close/>
                <a:moveTo>
                  <a:pt x="1138" y="1843"/>
                </a:moveTo>
                <a:lnTo>
                  <a:pt x="1138" y="1843"/>
                </a:lnTo>
                <a:cubicBezTo>
                  <a:pt x="680" y="1673"/>
                  <a:pt x="680" y="1673"/>
                  <a:pt x="680" y="1673"/>
                </a:cubicBezTo>
                <a:cubicBezTo>
                  <a:pt x="680" y="1594"/>
                  <a:pt x="693" y="1516"/>
                  <a:pt x="732" y="1437"/>
                </a:cubicBezTo>
                <a:cubicBezTo>
                  <a:pt x="1242" y="1647"/>
                  <a:pt x="1242" y="1647"/>
                  <a:pt x="1242" y="1647"/>
                </a:cubicBezTo>
                <a:cubicBezTo>
                  <a:pt x="1242" y="1660"/>
                  <a:pt x="1242" y="1660"/>
                  <a:pt x="1242" y="1673"/>
                </a:cubicBezTo>
                <a:cubicBezTo>
                  <a:pt x="1203" y="1738"/>
                  <a:pt x="1164" y="1790"/>
                  <a:pt x="1138" y="1843"/>
                </a:cubicBezTo>
                <a:close/>
                <a:moveTo>
                  <a:pt x="1347" y="601"/>
                </a:moveTo>
                <a:lnTo>
                  <a:pt x="1347" y="601"/>
                </a:lnTo>
                <a:cubicBezTo>
                  <a:pt x="1569" y="705"/>
                  <a:pt x="1569" y="705"/>
                  <a:pt x="1569" y="705"/>
                </a:cubicBezTo>
                <a:cubicBezTo>
                  <a:pt x="1504" y="744"/>
                  <a:pt x="1425" y="770"/>
                  <a:pt x="1360" y="810"/>
                </a:cubicBezTo>
                <a:cubicBezTo>
                  <a:pt x="1347" y="744"/>
                  <a:pt x="1334" y="679"/>
                  <a:pt x="1347" y="601"/>
                </a:cubicBezTo>
                <a:close/>
              </a:path>
            </a:pathLst>
          </a:custGeom>
          <a:solidFill>
            <a:schemeClr val="bg1"/>
          </a:solidFill>
          <a:ln w="6350" cap="flat">
            <a:solidFill>
              <a:schemeClr val="bg1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1" name="Freeform 50">
            <a:extLst>
              <a:ext uri="{FF2B5EF4-FFF2-40B4-BE49-F238E27FC236}">
                <a16:creationId xmlns:a16="http://schemas.microsoft.com/office/drawing/2014/main" xmlns="" id="{7E253899-3B70-6D44-B2DA-03B74DA180C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34582" y="4244288"/>
            <a:ext cx="1132310" cy="1431580"/>
          </a:xfrm>
          <a:custGeom>
            <a:avLst/>
            <a:gdLst>
              <a:gd name="T0" fmla="*/ 194696729 w 2237"/>
              <a:gd name="T1" fmla="*/ 84856393 h 2825"/>
              <a:gd name="T2" fmla="*/ 194696729 w 2237"/>
              <a:gd name="T3" fmla="*/ 84856393 h 2825"/>
              <a:gd name="T4" fmla="*/ 194696729 w 2237"/>
              <a:gd name="T5" fmla="*/ 30491259 h 2825"/>
              <a:gd name="T6" fmla="*/ 206606312 w 2237"/>
              <a:gd name="T7" fmla="*/ 11807263 h 2825"/>
              <a:gd name="T8" fmla="*/ 206606312 w 2237"/>
              <a:gd name="T9" fmla="*/ 3373349 h 2825"/>
              <a:gd name="T10" fmla="*/ 199745377 w 2237"/>
              <a:gd name="T11" fmla="*/ 0 h 2825"/>
              <a:gd name="T12" fmla="*/ 89710631 w 2237"/>
              <a:gd name="T13" fmla="*/ 0 h 2825"/>
              <a:gd name="T14" fmla="*/ 82979221 w 2237"/>
              <a:gd name="T15" fmla="*/ 3373349 h 2825"/>
              <a:gd name="T16" fmla="*/ 82979221 w 2237"/>
              <a:gd name="T17" fmla="*/ 11807263 h 2825"/>
              <a:gd name="T18" fmla="*/ 96571567 w 2237"/>
              <a:gd name="T19" fmla="*/ 30491259 h 2825"/>
              <a:gd name="T20" fmla="*/ 96571567 w 2237"/>
              <a:gd name="T21" fmla="*/ 84856393 h 2825"/>
              <a:gd name="T22" fmla="*/ 0 w 2237"/>
              <a:gd name="T23" fmla="*/ 220574896 h 2825"/>
              <a:gd name="T24" fmla="*/ 8543698 w 2237"/>
              <a:gd name="T25" fmla="*/ 264689948 h 2825"/>
              <a:gd name="T26" fmla="*/ 8543698 w 2237"/>
              <a:gd name="T27" fmla="*/ 266376442 h 2825"/>
              <a:gd name="T28" fmla="*/ 145634328 w 2237"/>
              <a:gd name="T29" fmla="*/ 366413807 h 2825"/>
              <a:gd name="T30" fmla="*/ 289456007 w 2237"/>
              <a:gd name="T31" fmla="*/ 220574896 h 2825"/>
              <a:gd name="T32" fmla="*/ 194696729 w 2237"/>
              <a:gd name="T33" fmla="*/ 84856393 h 2825"/>
              <a:gd name="T34" fmla="*/ 106668861 w 2237"/>
              <a:gd name="T35" fmla="*/ 98350511 h 2825"/>
              <a:gd name="T36" fmla="*/ 106668861 w 2237"/>
              <a:gd name="T37" fmla="*/ 98350511 h 2825"/>
              <a:gd name="T38" fmla="*/ 111717508 w 2237"/>
              <a:gd name="T39" fmla="*/ 89916597 h 2825"/>
              <a:gd name="T40" fmla="*/ 111717508 w 2237"/>
              <a:gd name="T41" fmla="*/ 28804404 h 2825"/>
              <a:gd name="T42" fmla="*/ 110034746 w 2237"/>
              <a:gd name="T43" fmla="*/ 23744200 h 2825"/>
              <a:gd name="T44" fmla="*/ 104986099 w 2237"/>
              <a:gd name="T45" fmla="*/ 15180612 h 2825"/>
              <a:gd name="T46" fmla="*/ 186282198 w 2237"/>
              <a:gd name="T47" fmla="*/ 15180612 h 2825"/>
              <a:gd name="T48" fmla="*/ 181233551 w 2237"/>
              <a:gd name="T49" fmla="*/ 23744200 h 2825"/>
              <a:gd name="T50" fmla="*/ 179421262 w 2237"/>
              <a:gd name="T51" fmla="*/ 28804404 h 2825"/>
              <a:gd name="T52" fmla="*/ 179421262 w 2237"/>
              <a:gd name="T53" fmla="*/ 89916597 h 2825"/>
              <a:gd name="T54" fmla="*/ 184599435 w 2237"/>
              <a:gd name="T55" fmla="*/ 98350511 h 2825"/>
              <a:gd name="T56" fmla="*/ 257351836 w 2237"/>
              <a:gd name="T57" fmla="*/ 156088994 h 2825"/>
              <a:gd name="T58" fmla="*/ 33916460 w 2237"/>
              <a:gd name="T59" fmla="*/ 156088994 h 2825"/>
              <a:gd name="T60" fmla="*/ 106668861 w 2237"/>
              <a:gd name="T61" fmla="*/ 98350511 h 2825"/>
              <a:gd name="T62" fmla="*/ 145634328 w 2237"/>
              <a:gd name="T63" fmla="*/ 349546341 h 2825"/>
              <a:gd name="T64" fmla="*/ 145634328 w 2237"/>
              <a:gd name="T65" fmla="*/ 349546341 h 2825"/>
              <a:gd name="T66" fmla="*/ 27185051 w 2237"/>
              <a:gd name="T67" fmla="*/ 271436646 h 2825"/>
              <a:gd name="T68" fmla="*/ 52557812 w 2237"/>
              <a:gd name="T69" fmla="*/ 271436646 h 2825"/>
              <a:gd name="T70" fmla="*/ 60972344 w 2237"/>
              <a:gd name="T71" fmla="*/ 263003093 h 2825"/>
              <a:gd name="T72" fmla="*/ 52557812 w 2237"/>
              <a:gd name="T73" fmla="*/ 256126359 h 2825"/>
              <a:gd name="T74" fmla="*/ 22006877 w 2237"/>
              <a:gd name="T75" fmla="*/ 256126359 h 2825"/>
              <a:gd name="T76" fmla="*/ 16958230 w 2237"/>
              <a:gd name="T77" fmla="*/ 229008450 h 2825"/>
              <a:gd name="T78" fmla="*/ 52557812 w 2237"/>
              <a:gd name="T79" fmla="*/ 229008450 h 2825"/>
              <a:gd name="T80" fmla="*/ 60972344 w 2237"/>
              <a:gd name="T81" fmla="*/ 220574896 h 2825"/>
              <a:gd name="T82" fmla="*/ 52557812 w 2237"/>
              <a:gd name="T83" fmla="*/ 213698163 h 2825"/>
              <a:gd name="T84" fmla="*/ 16958230 w 2237"/>
              <a:gd name="T85" fmla="*/ 213698163 h 2825"/>
              <a:gd name="T86" fmla="*/ 25502288 w 2237"/>
              <a:gd name="T87" fmla="*/ 171269966 h 2825"/>
              <a:gd name="T88" fmla="*/ 264212772 w 2237"/>
              <a:gd name="T89" fmla="*/ 171269966 h 2825"/>
              <a:gd name="T90" fmla="*/ 274310066 w 2237"/>
              <a:gd name="T91" fmla="*/ 220574896 h 2825"/>
              <a:gd name="T92" fmla="*/ 145634328 w 2237"/>
              <a:gd name="T93" fmla="*/ 349546341 h 2825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237" h="2825">
                <a:moveTo>
                  <a:pt x="1504" y="654"/>
                </a:moveTo>
                <a:lnTo>
                  <a:pt x="1504" y="654"/>
                </a:lnTo>
                <a:cubicBezTo>
                  <a:pt x="1504" y="235"/>
                  <a:pt x="1504" y="235"/>
                  <a:pt x="1504" y="235"/>
                </a:cubicBezTo>
                <a:cubicBezTo>
                  <a:pt x="1596" y="91"/>
                  <a:pt x="1596" y="91"/>
                  <a:pt x="1596" y="91"/>
                </a:cubicBezTo>
                <a:cubicBezTo>
                  <a:pt x="1609" y="78"/>
                  <a:pt x="1609" y="52"/>
                  <a:pt x="1596" y="26"/>
                </a:cubicBezTo>
                <a:cubicBezTo>
                  <a:pt x="1596" y="13"/>
                  <a:pt x="1570" y="0"/>
                  <a:pt x="1543" y="0"/>
                </a:cubicBezTo>
                <a:cubicBezTo>
                  <a:pt x="693" y="0"/>
                  <a:pt x="693" y="0"/>
                  <a:pt x="693" y="0"/>
                </a:cubicBezTo>
                <a:cubicBezTo>
                  <a:pt x="680" y="0"/>
                  <a:pt x="654" y="13"/>
                  <a:pt x="641" y="26"/>
                </a:cubicBezTo>
                <a:cubicBezTo>
                  <a:pt x="628" y="52"/>
                  <a:pt x="641" y="78"/>
                  <a:pt x="641" y="91"/>
                </a:cubicBezTo>
                <a:cubicBezTo>
                  <a:pt x="746" y="235"/>
                  <a:pt x="746" y="235"/>
                  <a:pt x="746" y="235"/>
                </a:cubicBezTo>
                <a:cubicBezTo>
                  <a:pt x="746" y="654"/>
                  <a:pt x="746" y="654"/>
                  <a:pt x="746" y="654"/>
                </a:cubicBezTo>
                <a:cubicBezTo>
                  <a:pt x="301" y="811"/>
                  <a:pt x="0" y="1229"/>
                  <a:pt x="0" y="1700"/>
                </a:cubicBezTo>
                <a:cubicBezTo>
                  <a:pt x="0" y="1817"/>
                  <a:pt x="26" y="1935"/>
                  <a:pt x="66" y="2040"/>
                </a:cubicBezTo>
                <a:cubicBezTo>
                  <a:pt x="66" y="2053"/>
                  <a:pt x="66" y="2053"/>
                  <a:pt x="66" y="2053"/>
                </a:cubicBezTo>
                <a:cubicBezTo>
                  <a:pt x="210" y="2497"/>
                  <a:pt x="628" y="2824"/>
                  <a:pt x="1125" y="2824"/>
                </a:cubicBezTo>
                <a:cubicBezTo>
                  <a:pt x="1740" y="2824"/>
                  <a:pt x="2236" y="2314"/>
                  <a:pt x="2236" y="1700"/>
                </a:cubicBezTo>
                <a:cubicBezTo>
                  <a:pt x="2236" y="1229"/>
                  <a:pt x="1949" y="811"/>
                  <a:pt x="1504" y="654"/>
                </a:cubicBezTo>
                <a:close/>
                <a:moveTo>
                  <a:pt x="824" y="758"/>
                </a:moveTo>
                <a:lnTo>
                  <a:pt x="824" y="758"/>
                </a:lnTo>
                <a:cubicBezTo>
                  <a:pt x="850" y="745"/>
                  <a:pt x="863" y="719"/>
                  <a:pt x="863" y="693"/>
                </a:cubicBezTo>
                <a:cubicBezTo>
                  <a:pt x="863" y="222"/>
                  <a:pt x="863" y="222"/>
                  <a:pt x="863" y="222"/>
                </a:cubicBezTo>
                <a:cubicBezTo>
                  <a:pt x="863" y="209"/>
                  <a:pt x="863" y="196"/>
                  <a:pt x="850" y="183"/>
                </a:cubicBezTo>
                <a:cubicBezTo>
                  <a:pt x="811" y="117"/>
                  <a:pt x="811" y="117"/>
                  <a:pt x="811" y="117"/>
                </a:cubicBezTo>
                <a:cubicBezTo>
                  <a:pt x="1439" y="117"/>
                  <a:pt x="1439" y="117"/>
                  <a:pt x="1439" y="117"/>
                </a:cubicBezTo>
                <a:cubicBezTo>
                  <a:pt x="1400" y="183"/>
                  <a:pt x="1400" y="183"/>
                  <a:pt x="1400" y="183"/>
                </a:cubicBezTo>
                <a:cubicBezTo>
                  <a:pt x="1386" y="196"/>
                  <a:pt x="1386" y="209"/>
                  <a:pt x="1386" y="222"/>
                </a:cubicBezTo>
                <a:cubicBezTo>
                  <a:pt x="1386" y="693"/>
                  <a:pt x="1386" y="693"/>
                  <a:pt x="1386" y="693"/>
                </a:cubicBezTo>
                <a:cubicBezTo>
                  <a:pt x="1386" y="719"/>
                  <a:pt x="1400" y="745"/>
                  <a:pt x="1426" y="758"/>
                </a:cubicBezTo>
                <a:cubicBezTo>
                  <a:pt x="1674" y="836"/>
                  <a:pt x="1857" y="993"/>
                  <a:pt x="1988" y="1203"/>
                </a:cubicBezTo>
                <a:cubicBezTo>
                  <a:pt x="262" y="1203"/>
                  <a:pt x="262" y="1203"/>
                  <a:pt x="262" y="1203"/>
                </a:cubicBezTo>
                <a:cubicBezTo>
                  <a:pt x="380" y="993"/>
                  <a:pt x="576" y="836"/>
                  <a:pt x="824" y="758"/>
                </a:cubicBezTo>
                <a:close/>
                <a:moveTo>
                  <a:pt x="1125" y="2694"/>
                </a:moveTo>
                <a:lnTo>
                  <a:pt x="1125" y="2694"/>
                </a:lnTo>
                <a:cubicBezTo>
                  <a:pt x="720" y="2694"/>
                  <a:pt x="367" y="2445"/>
                  <a:pt x="210" y="2092"/>
                </a:cubicBezTo>
                <a:cubicBezTo>
                  <a:pt x="406" y="2092"/>
                  <a:pt x="406" y="2092"/>
                  <a:pt x="406" y="2092"/>
                </a:cubicBezTo>
                <a:cubicBezTo>
                  <a:pt x="445" y="2092"/>
                  <a:pt x="471" y="2066"/>
                  <a:pt x="471" y="2027"/>
                </a:cubicBezTo>
                <a:cubicBezTo>
                  <a:pt x="471" y="2000"/>
                  <a:pt x="445" y="1974"/>
                  <a:pt x="406" y="1974"/>
                </a:cubicBezTo>
                <a:cubicBezTo>
                  <a:pt x="170" y="1974"/>
                  <a:pt x="170" y="1974"/>
                  <a:pt x="170" y="1974"/>
                </a:cubicBezTo>
                <a:cubicBezTo>
                  <a:pt x="144" y="1909"/>
                  <a:pt x="131" y="1830"/>
                  <a:pt x="131" y="1765"/>
                </a:cubicBezTo>
                <a:cubicBezTo>
                  <a:pt x="406" y="1765"/>
                  <a:pt x="406" y="1765"/>
                  <a:pt x="406" y="1765"/>
                </a:cubicBezTo>
                <a:cubicBezTo>
                  <a:pt x="445" y="1765"/>
                  <a:pt x="471" y="1739"/>
                  <a:pt x="471" y="1700"/>
                </a:cubicBezTo>
                <a:cubicBezTo>
                  <a:pt x="471" y="1673"/>
                  <a:pt x="445" y="1647"/>
                  <a:pt x="406" y="1647"/>
                </a:cubicBezTo>
                <a:cubicBezTo>
                  <a:pt x="131" y="1647"/>
                  <a:pt x="131" y="1647"/>
                  <a:pt x="131" y="1647"/>
                </a:cubicBezTo>
                <a:cubicBezTo>
                  <a:pt x="131" y="1529"/>
                  <a:pt x="157" y="1425"/>
                  <a:pt x="197" y="1320"/>
                </a:cubicBezTo>
                <a:cubicBezTo>
                  <a:pt x="2041" y="1320"/>
                  <a:pt x="2041" y="1320"/>
                  <a:pt x="2041" y="1320"/>
                </a:cubicBezTo>
                <a:cubicBezTo>
                  <a:pt x="2093" y="1438"/>
                  <a:pt x="2119" y="1569"/>
                  <a:pt x="2119" y="1700"/>
                </a:cubicBezTo>
                <a:cubicBezTo>
                  <a:pt x="2119" y="2249"/>
                  <a:pt x="1674" y="2694"/>
                  <a:pt x="1125" y="2694"/>
                </a:cubicBezTo>
                <a:close/>
              </a:path>
            </a:pathLst>
          </a:custGeom>
          <a:solidFill>
            <a:schemeClr val="bg1"/>
          </a:solidFill>
          <a:ln w="0" cap="flat">
            <a:noFill/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2" name="Forma libre 60">
            <a:extLst>
              <a:ext uri="{FF2B5EF4-FFF2-40B4-BE49-F238E27FC236}">
                <a16:creationId xmlns:a16="http://schemas.microsoft.com/office/drawing/2014/main" xmlns="" id="{E16D9F2F-6B06-2C42-B510-B837F0021187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357661" y="4244288"/>
            <a:ext cx="1263452" cy="1431580"/>
          </a:xfrm>
          <a:custGeom>
            <a:avLst/>
            <a:gdLst>
              <a:gd name="T0" fmla="*/ 314887 w 811184"/>
              <a:gd name="T1" fmla="*/ 711343 h 918803"/>
              <a:gd name="T2" fmla="*/ 399816 w 811184"/>
              <a:gd name="T3" fmla="*/ 711343 h 918803"/>
              <a:gd name="T4" fmla="*/ 357351 w 811184"/>
              <a:gd name="T5" fmla="*/ 668843 h 918803"/>
              <a:gd name="T6" fmla="*/ 531556 w 811184"/>
              <a:gd name="T7" fmla="*/ 536212 h 918803"/>
              <a:gd name="T8" fmla="*/ 451976 w 811184"/>
              <a:gd name="T9" fmla="*/ 606190 h 918803"/>
              <a:gd name="T10" fmla="*/ 418997 w 811184"/>
              <a:gd name="T11" fmla="*/ 596907 h 918803"/>
              <a:gd name="T12" fmla="*/ 498936 w 811184"/>
              <a:gd name="T13" fmla="*/ 526930 h 918803"/>
              <a:gd name="T14" fmla="*/ 630493 w 811184"/>
              <a:gd name="T15" fmla="*/ 513607 h 918803"/>
              <a:gd name="T16" fmla="*/ 630493 w 811184"/>
              <a:gd name="T17" fmla="*/ 602931 h 918803"/>
              <a:gd name="T18" fmla="*/ 630493 w 811184"/>
              <a:gd name="T19" fmla="*/ 513607 h 918803"/>
              <a:gd name="T20" fmla="*/ 42105 w 811184"/>
              <a:gd name="T21" fmla="*/ 555748 h 918803"/>
              <a:gd name="T22" fmla="*/ 131713 w 811184"/>
              <a:gd name="T23" fmla="*/ 555748 h 918803"/>
              <a:gd name="T24" fmla="*/ 630493 w 811184"/>
              <a:gd name="T25" fmla="*/ 197735 h 918803"/>
              <a:gd name="T26" fmla="*/ 630493 w 811184"/>
              <a:gd name="T27" fmla="*/ 282736 h 918803"/>
              <a:gd name="T28" fmla="*/ 630493 w 811184"/>
              <a:gd name="T29" fmla="*/ 197735 h 918803"/>
              <a:gd name="T30" fmla="*/ 42105 w 811184"/>
              <a:gd name="T31" fmla="*/ 240236 h 918803"/>
              <a:gd name="T32" fmla="*/ 131713 w 811184"/>
              <a:gd name="T33" fmla="*/ 240236 h 918803"/>
              <a:gd name="T34" fmla="*/ 89248 w 811184"/>
              <a:gd name="T35" fmla="*/ 197735 h 918803"/>
              <a:gd name="T36" fmla="*/ 318830 w 811184"/>
              <a:gd name="T37" fmla="*/ 206589 h 918803"/>
              <a:gd name="T38" fmla="*/ 215553 w 811184"/>
              <a:gd name="T39" fmla="*/ 291787 h 918803"/>
              <a:gd name="T40" fmla="*/ 187582 w 811184"/>
              <a:gd name="T41" fmla="*/ 282361 h 918803"/>
              <a:gd name="T42" fmla="*/ 285839 w 811184"/>
              <a:gd name="T43" fmla="*/ 196801 h 918803"/>
              <a:gd name="T44" fmla="*/ 296173 w 811184"/>
              <a:gd name="T45" fmla="*/ 146230 h 918803"/>
              <a:gd name="T46" fmla="*/ 173817 w 811184"/>
              <a:gd name="T47" fmla="*/ 240236 h 918803"/>
              <a:gd name="T48" fmla="*/ 107961 w 811184"/>
              <a:gd name="T49" fmla="*/ 471107 h 918803"/>
              <a:gd name="T50" fmla="*/ 169139 w 811184"/>
              <a:gd name="T51" fmla="*/ 579520 h 918803"/>
              <a:gd name="T52" fmla="*/ 357351 w 811184"/>
              <a:gd name="T53" fmla="*/ 626702 h 918803"/>
              <a:gd name="T54" fmla="*/ 545924 w 811184"/>
              <a:gd name="T55" fmla="*/ 579520 h 918803"/>
              <a:gd name="T56" fmla="*/ 606742 w 811184"/>
              <a:gd name="T57" fmla="*/ 475789 h 918803"/>
              <a:gd name="T58" fmla="*/ 545924 w 811184"/>
              <a:gd name="T59" fmla="*/ 240236 h 918803"/>
              <a:gd name="T60" fmla="*/ 418529 w 811184"/>
              <a:gd name="T61" fmla="*/ 146230 h 918803"/>
              <a:gd name="T62" fmla="*/ 296173 w 811184"/>
              <a:gd name="T63" fmla="*/ 146230 h 918803"/>
              <a:gd name="T64" fmla="*/ 314887 w 811184"/>
              <a:gd name="T65" fmla="*/ 85001 h 918803"/>
              <a:gd name="T66" fmla="*/ 395138 w 811184"/>
              <a:gd name="T67" fmla="*/ 108412 h 918803"/>
              <a:gd name="T68" fmla="*/ 357351 w 811184"/>
              <a:gd name="T69" fmla="*/ 42500 h 918803"/>
              <a:gd name="T70" fmla="*/ 446959 w 811184"/>
              <a:gd name="T71" fmla="*/ 85001 h 918803"/>
              <a:gd name="T72" fmla="*/ 569315 w 811184"/>
              <a:gd name="T73" fmla="*/ 179006 h 918803"/>
              <a:gd name="T74" fmla="*/ 686993 w 811184"/>
              <a:gd name="T75" fmla="*/ 174324 h 918803"/>
              <a:gd name="T76" fmla="*/ 809349 w 811184"/>
              <a:gd name="T77" fmla="*/ 127501 h 918803"/>
              <a:gd name="T78" fmla="*/ 710384 w 811184"/>
              <a:gd name="T79" fmla="*/ 212142 h 918803"/>
              <a:gd name="T80" fmla="*/ 653885 w 811184"/>
              <a:gd name="T81" fmla="*/ 325237 h 918803"/>
              <a:gd name="T82" fmla="*/ 715063 w 811184"/>
              <a:gd name="T83" fmla="*/ 560790 h 918803"/>
              <a:gd name="T84" fmla="*/ 569315 w 811184"/>
              <a:gd name="T85" fmla="*/ 617338 h 918803"/>
              <a:gd name="T86" fmla="*/ 446959 w 811184"/>
              <a:gd name="T87" fmla="*/ 711343 h 918803"/>
              <a:gd name="T88" fmla="*/ 381103 w 811184"/>
              <a:gd name="T89" fmla="*/ 895032 h 918803"/>
              <a:gd name="T90" fmla="*/ 338638 w 811184"/>
              <a:gd name="T91" fmla="*/ 895032 h 918803"/>
              <a:gd name="T92" fmla="*/ 272782 w 811184"/>
              <a:gd name="T93" fmla="*/ 711343 h 918803"/>
              <a:gd name="T94" fmla="*/ 150426 w 811184"/>
              <a:gd name="T95" fmla="*/ 617338 h 918803"/>
              <a:gd name="T96" fmla="*/ 0 w 811184"/>
              <a:gd name="T97" fmla="*/ 555748 h 918803"/>
              <a:gd name="T98" fmla="*/ 65496 w 811184"/>
              <a:gd name="T99" fmla="*/ 325237 h 918803"/>
              <a:gd name="T100" fmla="*/ 89248 w 811184"/>
              <a:gd name="T101" fmla="*/ 155595 h 918803"/>
              <a:gd name="T102" fmla="*/ 277460 w 811184"/>
              <a:gd name="T103" fmla="*/ 108412 h 918803"/>
              <a:gd name="T104" fmla="*/ 357351 w 811184"/>
              <a:gd name="T105" fmla="*/ 0 h 918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811184" h="918803">
                <a:moveTo>
                  <a:pt x="357351" y="668843"/>
                </a:moveTo>
                <a:cubicBezTo>
                  <a:pt x="333960" y="668843"/>
                  <a:pt x="314887" y="687572"/>
                  <a:pt x="314887" y="711343"/>
                </a:cubicBezTo>
                <a:cubicBezTo>
                  <a:pt x="314887" y="734754"/>
                  <a:pt x="333960" y="758526"/>
                  <a:pt x="357351" y="758526"/>
                </a:cubicBezTo>
                <a:cubicBezTo>
                  <a:pt x="381103" y="758526"/>
                  <a:pt x="399816" y="734754"/>
                  <a:pt x="399816" y="711343"/>
                </a:cubicBezTo>
                <a:cubicBezTo>
                  <a:pt x="399816" y="706661"/>
                  <a:pt x="399816" y="697296"/>
                  <a:pt x="395138" y="692614"/>
                </a:cubicBezTo>
                <a:cubicBezTo>
                  <a:pt x="390460" y="678567"/>
                  <a:pt x="376425" y="668843"/>
                  <a:pt x="357351" y="668843"/>
                </a:cubicBezTo>
                <a:close/>
                <a:moveTo>
                  <a:pt x="518741" y="526350"/>
                </a:moveTo>
                <a:cubicBezTo>
                  <a:pt x="524566" y="528090"/>
                  <a:pt x="529226" y="531571"/>
                  <a:pt x="531556" y="536212"/>
                </a:cubicBezTo>
                <a:cubicBezTo>
                  <a:pt x="536217" y="545495"/>
                  <a:pt x="531556" y="559776"/>
                  <a:pt x="522236" y="564418"/>
                </a:cubicBezTo>
                <a:cubicBezTo>
                  <a:pt x="522236" y="564418"/>
                  <a:pt x="522236" y="564418"/>
                  <a:pt x="451976" y="606190"/>
                </a:cubicBezTo>
                <a:cubicBezTo>
                  <a:pt x="447316" y="606190"/>
                  <a:pt x="442656" y="610831"/>
                  <a:pt x="437996" y="610831"/>
                </a:cubicBezTo>
                <a:cubicBezTo>
                  <a:pt x="433336" y="610831"/>
                  <a:pt x="423657" y="606190"/>
                  <a:pt x="418997" y="596907"/>
                </a:cubicBezTo>
                <a:cubicBezTo>
                  <a:pt x="414337" y="587624"/>
                  <a:pt x="418997" y="573700"/>
                  <a:pt x="428317" y="569059"/>
                </a:cubicBezTo>
                <a:cubicBezTo>
                  <a:pt x="428317" y="569059"/>
                  <a:pt x="428317" y="569059"/>
                  <a:pt x="498936" y="526930"/>
                </a:cubicBezTo>
                <a:cubicBezTo>
                  <a:pt x="505926" y="524609"/>
                  <a:pt x="512916" y="524609"/>
                  <a:pt x="518741" y="526350"/>
                </a:cubicBezTo>
                <a:close/>
                <a:moveTo>
                  <a:pt x="630493" y="513607"/>
                </a:moveTo>
                <a:cubicBezTo>
                  <a:pt x="606742" y="513607"/>
                  <a:pt x="588028" y="537019"/>
                  <a:pt x="588028" y="560790"/>
                </a:cubicBezTo>
                <a:cubicBezTo>
                  <a:pt x="588028" y="584202"/>
                  <a:pt x="606742" y="602931"/>
                  <a:pt x="630493" y="602931"/>
                </a:cubicBezTo>
                <a:cubicBezTo>
                  <a:pt x="653885" y="602931"/>
                  <a:pt x="672598" y="584202"/>
                  <a:pt x="672598" y="560790"/>
                </a:cubicBezTo>
                <a:cubicBezTo>
                  <a:pt x="672598" y="537019"/>
                  <a:pt x="653885" y="513607"/>
                  <a:pt x="630493" y="513607"/>
                </a:cubicBezTo>
                <a:close/>
                <a:moveTo>
                  <a:pt x="89248" y="513607"/>
                </a:moveTo>
                <a:cubicBezTo>
                  <a:pt x="65496" y="513607"/>
                  <a:pt x="42105" y="532337"/>
                  <a:pt x="42105" y="555748"/>
                </a:cubicBezTo>
                <a:cubicBezTo>
                  <a:pt x="42105" y="579520"/>
                  <a:pt x="65496" y="598249"/>
                  <a:pt x="89248" y="598249"/>
                </a:cubicBezTo>
                <a:cubicBezTo>
                  <a:pt x="112639" y="598249"/>
                  <a:pt x="131713" y="579520"/>
                  <a:pt x="131713" y="555748"/>
                </a:cubicBezTo>
                <a:cubicBezTo>
                  <a:pt x="131713" y="532337"/>
                  <a:pt x="112639" y="513607"/>
                  <a:pt x="89248" y="513607"/>
                </a:cubicBezTo>
                <a:close/>
                <a:moveTo>
                  <a:pt x="630493" y="197735"/>
                </a:moveTo>
                <a:cubicBezTo>
                  <a:pt x="606742" y="197735"/>
                  <a:pt x="588028" y="216824"/>
                  <a:pt x="588028" y="240236"/>
                </a:cubicBezTo>
                <a:cubicBezTo>
                  <a:pt x="588028" y="264007"/>
                  <a:pt x="606742" y="282736"/>
                  <a:pt x="630493" y="282736"/>
                </a:cubicBezTo>
                <a:cubicBezTo>
                  <a:pt x="653885" y="282736"/>
                  <a:pt x="672598" y="264007"/>
                  <a:pt x="672598" y="240236"/>
                </a:cubicBezTo>
                <a:cubicBezTo>
                  <a:pt x="672598" y="216824"/>
                  <a:pt x="653885" y="197735"/>
                  <a:pt x="630493" y="197735"/>
                </a:cubicBezTo>
                <a:close/>
                <a:moveTo>
                  <a:pt x="89248" y="197735"/>
                </a:moveTo>
                <a:cubicBezTo>
                  <a:pt x="65496" y="197735"/>
                  <a:pt x="42105" y="216824"/>
                  <a:pt x="42105" y="240236"/>
                </a:cubicBezTo>
                <a:cubicBezTo>
                  <a:pt x="42105" y="264007"/>
                  <a:pt x="65496" y="282736"/>
                  <a:pt x="89248" y="282736"/>
                </a:cubicBezTo>
                <a:cubicBezTo>
                  <a:pt x="112639" y="282736"/>
                  <a:pt x="131713" y="264007"/>
                  <a:pt x="131713" y="240236"/>
                </a:cubicBezTo>
                <a:cubicBezTo>
                  <a:pt x="131713" y="235553"/>
                  <a:pt x="126674" y="226189"/>
                  <a:pt x="126674" y="221507"/>
                </a:cubicBezTo>
                <a:cubicBezTo>
                  <a:pt x="117318" y="207460"/>
                  <a:pt x="103283" y="197735"/>
                  <a:pt x="89248" y="197735"/>
                </a:cubicBezTo>
                <a:close/>
                <a:moveTo>
                  <a:pt x="304082" y="196257"/>
                </a:moveTo>
                <a:cubicBezTo>
                  <a:pt x="309327" y="198070"/>
                  <a:pt x="313989" y="201695"/>
                  <a:pt x="318830" y="206589"/>
                </a:cubicBezTo>
                <a:cubicBezTo>
                  <a:pt x="323491" y="216016"/>
                  <a:pt x="318830" y="230155"/>
                  <a:pt x="309147" y="234868"/>
                </a:cubicBezTo>
                <a:cubicBezTo>
                  <a:pt x="309147" y="234868"/>
                  <a:pt x="309147" y="234868"/>
                  <a:pt x="215553" y="291787"/>
                </a:cubicBezTo>
                <a:cubicBezTo>
                  <a:pt x="215553" y="296500"/>
                  <a:pt x="210891" y="296500"/>
                  <a:pt x="206230" y="296500"/>
                </a:cubicBezTo>
                <a:cubicBezTo>
                  <a:pt x="196906" y="296500"/>
                  <a:pt x="192244" y="291787"/>
                  <a:pt x="187582" y="282361"/>
                </a:cubicBezTo>
                <a:cubicBezTo>
                  <a:pt x="182562" y="272935"/>
                  <a:pt x="182562" y="258796"/>
                  <a:pt x="196906" y="253720"/>
                </a:cubicBezTo>
                <a:cubicBezTo>
                  <a:pt x="196906" y="253720"/>
                  <a:pt x="196906" y="253720"/>
                  <a:pt x="285839" y="196801"/>
                </a:cubicBezTo>
                <a:cubicBezTo>
                  <a:pt x="293011" y="194444"/>
                  <a:pt x="298838" y="194444"/>
                  <a:pt x="304082" y="196257"/>
                </a:cubicBezTo>
                <a:close/>
                <a:moveTo>
                  <a:pt x="296173" y="146230"/>
                </a:moveTo>
                <a:cubicBezTo>
                  <a:pt x="296173" y="146230"/>
                  <a:pt x="296173" y="146230"/>
                  <a:pt x="169139" y="221507"/>
                </a:cubicBezTo>
                <a:cubicBezTo>
                  <a:pt x="173817" y="226189"/>
                  <a:pt x="173817" y="235553"/>
                  <a:pt x="173817" y="240236"/>
                </a:cubicBezTo>
                <a:cubicBezTo>
                  <a:pt x="173817" y="282736"/>
                  <a:pt x="145748" y="315872"/>
                  <a:pt x="107961" y="325237"/>
                </a:cubicBezTo>
                <a:cubicBezTo>
                  <a:pt x="107961" y="325237"/>
                  <a:pt x="107961" y="325237"/>
                  <a:pt x="107961" y="471107"/>
                </a:cubicBezTo>
                <a:cubicBezTo>
                  <a:pt x="145748" y="480471"/>
                  <a:pt x="173817" y="513607"/>
                  <a:pt x="173817" y="555748"/>
                </a:cubicBezTo>
                <a:cubicBezTo>
                  <a:pt x="173817" y="565473"/>
                  <a:pt x="173817" y="570155"/>
                  <a:pt x="169139" y="579520"/>
                </a:cubicBezTo>
                <a:cubicBezTo>
                  <a:pt x="169139" y="579520"/>
                  <a:pt x="169139" y="579520"/>
                  <a:pt x="296173" y="650114"/>
                </a:cubicBezTo>
                <a:cubicBezTo>
                  <a:pt x="314887" y="636067"/>
                  <a:pt x="333960" y="626702"/>
                  <a:pt x="357351" y="626702"/>
                </a:cubicBezTo>
                <a:cubicBezTo>
                  <a:pt x="381103" y="626702"/>
                  <a:pt x="404494" y="636067"/>
                  <a:pt x="418529" y="650114"/>
                </a:cubicBezTo>
                <a:lnTo>
                  <a:pt x="545924" y="579520"/>
                </a:lnTo>
                <a:cubicBezTo>
                  <a:pt x="545924" y="574837"/>
                  <a:pt x="545924" y="565473"/>
                  <a:pt x="545924" y="560790"/>
                </a:cubicBezTo>
                <a:cubicBezTo>
                  <a:pt x="545924" y="518290"/>
                  <a:pt x="569315" y="485154"/>
                  <a:pt x="606742" y="475789"/>
                </a:cubicBezTo>
                <a:cubicBezTo>
                  <a:pt x="606742" y="475789"/>
                  <a:pt x="606742" y="475789"/>
                  <a:pt x="606742" y="325237"/>
                </a:cubicBezTo>
                <a:cubicBezTo>
                  <a:pt x="569315" y="315872"/>
                  <a:pt x="545924" y="282736"/>
                  <a:pt x="545924" y="240236"/>
                </a:cubicBezTo>
                <a:cubicBezTo>
                  <a:pt x="545924" y="235553"/>
                  <a:pt x="545924" y="226189"/>
                  <a:pt x="545924" y="221507"/>
                </a:cubicBezTo>
                <a:cubicBezTo>
                  <a:pt x="545924" y="221507"/>
                  <a:pt x="545924" y="221507"/>
                  <a:pt x="418529" y="146230"/>
                </a:cubicBezTo>
                <a:cubicBezTo>
                  <a:pt x="404494" y="160277"/>
                  <a:pt x="381103" y="174324"/>
                  <a:pt x="357351" y="174324"/>
                </a:cubicBezTo>
                <a:cubicBezTo>
                  <a:pt x="333960" y="174324"/>
                  <a:pt x="314887" y="160277"/>
                  <a:pt x="296173" y="146230"/>
                </a:cubicBezTo>
                <a:close/>
                <a:moveTo>
                  <a:pt x="357351" y="42500"/>
                </a:moveTo>
                <a:cubicBezTo>
                  <a:pt x="333960" y="42500"/>
                  <a:pt x="314887" y="61229"/>
                  <a:pt x="314887" y="85001"/>
                </a:cubicBezTo>
                <a:cubicBezTo>
                  <a:pt x="314887" y="108412"/>
                  <a:pt x="333960" y="127501"/>
                  <a:pt x="357351" y="127501"/>
                </a:cubicBezTo>
                <a:cubicBezTo>
                  <a:pt x="376425" y="127501"/>
                  <a:pt x="390460" y="117777"/>
                  <a:pt x="395138" y="108412"/>
                </a:cubicBezTo>
                <a:cubicBezTo>
                  <a:pt x="399816" y="99047"/>
                  <a:pt x="399816" y="94365"/>
                  <a:pt x="399816" y="85001"/>
                </a:cubicBezTo>
                <a:cubicBezTo>
                  <a:pt x="399816" y="61229"/>
                  <a:pt x="381103" y="42500"/>
                  <a:pt x="357351" y="42500"/>
                </a:cubicBezTo>
                <a:close/>
                <a:moveTo>
                  <a:pt x="357351" y="0"/>
                </a:moveTo>
                <a:cubicBezTo>
                  <a:pt x="404494" y="0"/>
                  <a:pt x="446959" y="37818"/>
                  <a:pt x="446959" y="85001"/>
                </a:cubicBezTo>
                <a:cubicBezTo>
                  <a:pt x="446959" y="94365"/>
                  <a:pt x="446959" y="99047"/>
                  <a:pt x="442281" y="108412"/>
                </a:cubicBezTo>
                <a:cubicBezTo>
                  <a:pt x="442281" y="108412"/>
                  <a:pt x="442281" y="108412"/>
                  <a:pt x="569315" y="179006"/>
                </a:cubicBezTo>
                <a:cubicBezTo>
                  <a:pt x="583350" y="164959"/>
                  <a:pt x="606742" y="155595"/>
                  <a:pt x="630493" y="155595"/>
                </a:cubicBezTo>
                <a:cubicBezTo>
                  <a:pt x="649206" y="155595"/>
                  <a:pt x="667920" y="160277"/>
                  <a:pt x="686993" y="174324"/>
                </a:cubicBezTo>
                <a:cubicBezTo>
                  <a:pt x="686993" y="174324"/>
                  <a:pt x="686993" y="174324"/>
                  <a:pt x="776241" y="117777"/>
                </a:cubicBezTo>
                <a:cubicBezTo>
                  <a:pt x="785597" y="113094"/>
                  <a:pt x="799992" y="117777"/>
                  <a:pt x="809349" y="127501"/>
                </a:cubicBezTo>
                <a:cubicBezTo>
                  <a:pt x="814027" y="136866"/>
                  <a:pt x="809349" y="150912"/>
                  <a:pt x="799992" y="155595"/>
                </a:cubicBezTo>
                <a:cubicBezTo>
                  <a:pt x="799992" y="155595"/>
                  <a:pt x="799992" y="155595"/>
                  <a:pt x="710384" y="212142"/>
                </a:cubicBezTo>
                <a:cubicBezTo>
                  <a:pt x="715063" y="221507"/>
                  <a:pt x="715063" y="230871"/>
                  <a:pt x="715063" y="240236"/>
                </a:cubicBezTo>
                <a:cubicBezTo>
                  <a:pt x="715063" y="282736"/>
                  <a:pt x="691671" y="315872"/>
                  <a:pt x="653885" y="325237"/>
                </a:cubicBezTo>
                <a:cubicBezTo>
                  <a:pt x="653885" y="325237"/>
                  <a:pt x="653885" y="325237"/>
                  <a:pt x="653885" y="475789"/>
                </a:cubicBezTo>
                <a:cubicBezTo>
                  <a:pt x="691671" y="485154"/>
                  <a:pt x="715063" y="518290"/>
                  <a:pt x="715063" y="560790"/>
                </a:cubicBezTo>
                <a:cubicBezTo>
                  <a:pt x="715063" y="607613"/>
                  <a:pt x="677636" y="645431"/>
                  <a:pt x="630493" y="645431"/>
                </a:cubicBezTo>
                <a:cubicBezTo>
                  <a:pt x="606742" y="645431"/>
                  <a:pt x="583350" y="636067"/>
                  <a:pt x="569315" y="617338"/>
                </a:cubicBezTo>
                <a:cubicBezTo>
                  <a:pt x="569315" y="617338"/>
                  <a:pt x="569315" y="617338"/>
                  <a:pt x="442281" y="692614"/>
                </a:cubicBezTo>
                <a:cubicBezTo>
                  <a:pt x="446959" y="697296"/>
                  <a:pt x="446959" y="706661"/>
                  <a:pt x="446959" y="711343"/>
                </a:cubicBezTo>
                <a:cubicBezTo>
                  <a:pt x="446959" y="753844"/>
                  <a:pt x="418529" y="786619"/>
                  <a:pt x="381103" y="795984"/>
                </a:cubicBezTo>
                <a:cubicBezTo>
                  <a:pt x="381103" y="795984"/>
                  <a:pt x="381103" y="795984"/>
                  <a:pt x="381103" y="895032"/>
                </a:cubicBezTo>
                <a:cubicBezTo>
                  <a:pt x="381103" y="904396"/>
                  <a:pt x="371386" y="918803"/>
                  <a:pt x="357351" y="918803"/>
                </a:cubicBezTo>
                <a:cubicBezTo>
                  <a:pt x="347995" y="918803"/>
                  <a:pt x="338638" y="904396"/>
                  <a:pt x="338638" y="895032"/>
                </a:cubicBezTo>
                <a:cubicBezTo>
                  <a:pt x="338638" y="895032"/>
                  <a:pt x="338638" y="895032"/>
                  <a:pt x="338638" y="795984"/>
                </a:cubicBezTo>
                <a:cubicBezTo>
                  <a:pt x="301212" y="786619"/>
                  <a:pt x="272782" y="753844"/>
                  <a:pt x="272782" y="711343"/>
                </a:cubicBezTo>
                <a:cubicBezTo>
                  <a:pt x="272782" y="706661"/>
                  <a:pt x="272782" y="697296"/>
                  <a:pt x="277460" y="692614"/>
                </a:cubicBezTo>
                <a:cubicBezTo>
                  <a:pt x="277460" y="692614"/>
                  <a:pt x="277460" y="692614"/>
                  <a:pt x="150426" y="617338"/>
                </a:cubicBezTo>
                <a:cubicBezTo>
                  <a:pt x="131713" y="631385"/>
                  <a:pt x="112639" y="640749"/>
                  <a:pt x="89248" y="640749"/>
                </a:cubicBezTo>
                <a:cubicBezTo>
                  <a:pt x="37427" y="640749"/>
                  <a:pt x="0" y="602931"/>
                  <a:pt x="0" y="555748"/>
                </a:cubicBezTo>
                <a:cubicBezTo>
                  <a:pt x="0" y="513607"/>
                  <a:pt x="28070" y="480471"/>
                  <a:pt x="65496" y="471107"/>
                </a:cubicBezTo>
                <a:cubicBezTo>
                  <a:pt x="65496" y="471107"/>
                  <a:pt x="65496" y="471107"/>
                  <a:pt x="65496" y="325237"/>
                </a:cubicBezTo>
                <a:cubicBezTo>
                  <a:pt x="28070" y="315872"/>
                  <a:pt x="0" y="282736"/>
                  <a:pt x="0" y="240236"/>
                </a:cubicBezTo>
                <a:cubicBezTo>
                  <a:pt x="0" y="193053"/>
                  <a:pt x="37427" y="155595"/>
                  <a:pt x="89248" y="155595"/>
                </a:cubicBezTo>
                <a:cubicBezTo>
                  <a:pt x="112639" y="155595"/>
                  <a:pt x="131713" y="164959"/>
                  <a:pt x="150426" y="179006"/>
                </a:cubicBezTo>
                <a:cubicBezTo>
                  <a:pt x="150426" y="179006"/>
                  <a:pt x="150426" y="179006"/>
                  <a:pt x="277460" y="108412"/>
                </a:cubicBezTo>
                <a:cubicBezTo>
                  <a:pt x="272782" y="99047"/>
                  <a:pt x="272782" y="94365"/>
                  <a:pt x="272782" y="85001"/>
                </a:cubicBezTo>
                <a:cubicBezTo>
                  <a:pt x="272782" y="37818"/>
                  <a:pt x="310208" y="0"/>
                  <a:pt x="357351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/>
          </a:p>
        </p:txBody>
      </p:sp>
      <p:sp>
        <p:nvSpPr>
          <p:cNvPr id="13" name="Freeform 54">
            <a:extLst>
              <a:ext uri="{FF2B5EF4-FFF2-40B4-BE49-F238E27FC236}">
                <a16:creationId xmlns:a16="http://schemas.microsoft.com/office/drawing/2014/main" xmlns="" id="{2A3A56BF-F825-564F-AF89-A98F49EA51D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534582" y="2261633"/>
            <a:ext cx="1132310" cy="1446592"/>
          </a:xfrm>
          <a:custGeom>
            <a:avLst/>
            <a:gdLst>
              <a:gd name="T0" fmla="*/ 431935859 w 3401"/>
              <a:gd name="T1" fmla="*/ 518796638 h 4343"/>
              <a:gd name="T2" fmla="*/ 328582062 w 3401"/>
              <a:gd name="T3" fmla="*/ 478091449 h 4343"/>
              <a:gd name="T4" fmla="*/ 377797899 w 3401"/>
              <a:gd name="T5" fmla="*/ 440756667 h 4343"/>
              <a:gd name="T6" fmla="*/ 384532754 w 3401"/>
              <a:gd name="T7" fmla="*/ 432200855 h 4343"/>
              <a:gd name="T8" fmla="*/ 408234307 w 3401"/>
              <a:gd name="T9" fmla="*/ 306844500 h 4343"/>
              <a:gd name="T10" fmla="*/ 399686359 w 3401"/>
              <a:gd name="T11" fmla="*/ 294917921 h 4343"/>
              <a:gd name="T12" fmla="*/ 304880510 w 3401"/>
              <a:gd name="T13" fmla="*/ 361031673 h 4343"/>
              <a:gd name="T14" fmla="*/ 315112351 w 3401"/>
              <a:gd name="T15" fmla="*/ 364402079 h 4343"/>
              <a:gd name="T16" fmla="*/ 343864865 w 3401"/>
              <a:gd name="T17" fmla="*/ 378013681 h 4343"/>
              <a:gd name="T18" fmla="*/ 293094693 w 3401"/>
              <a:gd name="T19" fmla="*/ 425459682 h 4343"/>
              <a:gd name="T20" fmla="*/ 103353797 w 3401"/>
              <a:gd name="T21" fmla="*/ 430645089 h 4343"/>
              <a:gd name="T22" fmla="*/ 122004027 w 3401"/>
              <a:gd name="T23" fmla="*/ 208452115 h 4343"/>
              <a:gd name="T24" fmla="*/ 199972738 w 3401"/>
              <a:gd name="T25" fmla="*/ 174617356 h 4343"/>
              <a:gd name="T26" fmla="*/ 269393141 w 3401"/>
              <a:gd name="T27" fmla="*/ 272880124 h 4343"/>
              <a:gd name="T28" fmla="*/ 286359837 w 3401"/>
              <a:gd name="T29" fmla="*/ 262768905 h 4343"/>
              <a:gd name="T30" fmla="*/ 306693962 w 3401"/>
              <a:gd name="T31" fmla="*/ 288177109 h 4343"/>
              <a:gd name="T32" fmla="*/ 374430831 w 3401"/>
              <a:gd name="T33" fmla="*/ 245786537 h 4343"/>
              <a:gd name="T34" fmla="*/ 376114365 w 3401"/>
              <a:gd name="T35" fmla="*/ 235675319 h 4343"/>
              <a:gd name="T36" fmla="*/ 374430831 w 3401"/>
              <a:gd name="T37" fmla="*/ 205081349 h 4343"/>
              <a:gd name="T38" fmla="*/ 376114365 w 3401"/>
              <a:gd name="T39" fmla="*/ 196655153 h 4343"/>
              <a:gd name="T40" fmla="*/ 279495424 w 3401"/>
              <a:gd name="T41" fmla="*/ 20352414 h 4343"/>
              <a:gd name="T42" fmla="*/ 274444462 w 3401"/>
              <a:gd name="T43" fmla="*/ 3370406 h 4343"/>
              <a:gd name="T44" fmla="*/ 128738883 w 3401"/>
              <a:gd name="T45" fmla="*/ 91521956 h 4343"/>
              <a:gd name="T46" fmla="*/ 133789844 w 3401"/>
              <a:gd name="T47" fmla="*/ 110189347 h 4343"/>
              <a:gd name="T48" fmla="*/ 154123969 w 3401"/>
              <a:gd name="T49" fmla="*/ 103448174 h 4343"/>
              <a:gd name="T50" fmla="*/ 89884086 w 3401"/>
              <a:gd name="T51" fmla="*/ 161005754 h 4343"/>
              <a:gd name="T52" fmla="*/ 62685907 w 3401"/>
              <a:gd name="T53" fmla="*/ 478091449 h 4343"/>
              <a:gd name="T54" fmla="*/ 15282803 w 3401"/>
              <a:gd name="T55" fmla="*/ 518796638 h 4343"/>
              <a:gd name="T56" fmla="*/ 6734856 w 3401"/>
              <a:gd name="T57" fmla="*/ 554316420 h 4343"/>
              <a:gd name="T58" fmla="*/ 431935859 w 3401"/>
              <a:gd name="T59" fmla="*/ 562872233 h 4343"/>
              <a:gd name="T60" fmla="*/ 440354248 w 3401"/>
              <a:gd name="T61" fmla="*/ 527222833 h 4343"/>
              <a:gd name="T62" fmla="*/ 308247938 w 3401"/>
              <a:gd name="T63" fmla="*/ 272880124 h 4343"/>
              <a:gd name="T64" fmla="*/ 298145655 w 3401"/>
              <a:gd name="T65" fmla="*/ 255898116 h 4343"/>
              <a:gd name="T66" fmla="*/ 360831562 w 3401"/>
              <a:gd name="T67" fmla="*/ 237360342 h 4343"/>
              <a:gd name="T68" fmla="*/ 271077034 w 3401"/>
              <a:gd name="T69" fmla="*/ 257713116 h 4343"/>
              <a:gd name="T70" fmla="*/ 167723238 w 3401"/>
              <a:gd name="T71" fmla="*/ 99948151 h 4343"/>
              <a:gd name="T72" fmla="*/ 360831562 w 3401"/>
              <a:gd name="T73" fmla="*/ 198340536 h 4343"/>
              <a:gd name="T74" fmla="*/ 71233855 w 3401"/>
              <a:gd name="T75" fmla="*/ 469535637 h 4343"/>
              <a:gd name="T76" fmla="*/ 13599269 w 3401"/>
              <a:gd name="T77" fmla="*/ 320456102 h 4343"/>
              <a:gd name="T78" fmla="*/ 172774200 w 3401"/>
              <a:gd name="T79" fmla="*/ 135597550 h 4343"/>
              <a:gd name="T80" fmla="*/ 113456080 w 3401"/>
              <a:gd name="T81" fmla="*/ 196655153 h 4343"/>
              <a:gd name="T82" fmla="*/ 94805849 w 3401"/>
              <a:gd name="T83" fmla="*/ 440756667 h 4343"/>
              <a:gd name="T84" fmla="*/ 299829548 w 3401"/>
              <a:gd name="T85" fmla="*/ 435700878 h 4343"/>
              <a:gd name="T86" fmla="*/ 348916187 w 3401"/>
              <a:gd name="T87" fmla="*/ 393310666 h 4343"/>
              <a:gd name="T88" fmla="*/ 320163313 w 3401"/>
              <a:gd name="T89" fmla="*/ 467850254 h 4343"/>
              <a:gd name="T90" fmla="*/ 176141627 w 3401"/>
              <a:gd name="T91" fmla="*/ 518796638 h 4343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3401" h="4343">
                <a:moveTo>
                  <a:pt x="3335" y="4002"/>
                </a:moveTo>
                <a:lnTo>
                  <a:pt x="3335" y="4002"/>
                </a:lnTo>
                <a:cubicBezTo>
                  <a:pt x="2027" y="4002"/>
                  <a:pt x="2027" y="4002"/>
                  <a:pt x="2027" y="4002"/>
                </a:cubicBezTo>
                <a:cubicBezTo>
                  <a:pt x="2197" y="3923"/>
                  <a:pt x="2368" y="3832"/>
                  <a:pt x="2537" y="3688"/>
                </a:cubicBezTo>
                <a:cubicBezTo>
                  <a:pt x="2707" y="3557"/>
                  <a:pt x="2825" y="3452"/>
                  <a:pt x="2877" y="3387"/>
                </a:cubicBezTo>
                <a:cubicBezTo>
                  <a:pt x="2891" y="3400"/>
                  <a:pt x="2904" y="3400"/>
                  <a:pt x="2917" y="3400"/>
                </a:cubicBezTo>
                <a:cubicBezTo>
                  <a:pt x="2930" y="3400"/>
                  <a:pt x="2943" y="3400"/>
                  <a:pt x="2943" y="3400"/>
                </a:cubicBezTo>
                <a:cubicBezTo>
                  <a:pt x="2969" y="3387"/>
                  <a:pt x="2982" y="3361"/>
                  <a:pt x="2969" y="3334"/>
                </a:cubicBezTo>
                <a:cubicBezTo>
                  <a:pt x="2655" y="2668"/>
                  <a:pt x="2655" y="2668"/>
                  <a:pt x="2655" y="2668"/>
                </a:cubicBezTo>
                <a:cubicBezTo>
                  <a:pt x="3152" y="2367"/>
                  <a:pt x="3152" y="2367"/>
                  <a:pt x="3152" y="2367"/>
                </a:cubicBezTo>
                <a:cubicBezTo>
                  <a:pt x="3178" y="2354"/>
                  <a:pt x="3178" y="2328"/>
                  <a:pt x="3165" y="2302"/>
                </a:cubicBezTo>
                <a:cubicBezTo>
                  <a:pt x="3152" y="2275"/>
                  <a:pt x="3113" y="2262"/>
                  <a:pt x="3086" y="2275"/>
                </a:cubicBezTo>
                <a:cubicBezTo>
                  <a:pt x="2380" y="2720"/>
                  <a:pt x="2380" y="2720"/>
                  <a:pt x="2380" y="2720"/>
                </a:cubicBezTo>
                <a:cubicBezTo>
                  <a:pt x="2354" y="2733"/>
                  <a:pt x="2341" y="2759"/>
                  <a:pt x="2354" y="2785"/>
                </a:cubicBezTo>
                <a:cubicBezTo>
                  <a:pt x="2368" y="2798"/>
                  <a:pt x="2380" y="2811"/>
                  <a:pt x="2406" y="2811"/>
                </a:cubicBezTo>
                <a:cubicBezTo>
                  <a:pt x="2406" y="2811"/>
                  <a:pt x="2420" y="2811"/>
                  <a:pt x="2433" y="2811"/>
                </a:cubicBezTo>
                <a:cubicBezTo>
                  <a:pt x="2563" y="2720"/>
                  <a:pt x="2563" y="2720"/>
                  <a:pt x="2563" y="2720"/>
                </a:cubicBezTo>
                <a:cubicBezTo>
                  <a:pt x="2655" y="2916"/>
                  <a:pt x="2655" y="2916"/>
                  <a:pt x="2655" y="2916"/>
                </a:cubicBezTo>
                <a:cubicBezTo>
                  <a:pt x="2642" y="2929"/>
                  <a:pt x="2629" y="2942"/>
                  <a:pt x="2603" y="2968"/>
                </a:cubicBezTo>
                <a:cubicBezTo>
                  <a:pt x="2524" y="3047"/>
                  <a:pt x="2406" y="3165"/>
                  <a:pt x="2263" y="3282"/>
                </a:cubicBezTo>
                <a:cubicBezTo>
                  <a:pt x="2067" y="3426"/>
                  <a:pt x="1779" y="3609"/>
                  <a:pt x="1517" y="3609"/>
                </a:cubicBezTo>
                <a:cubicBezTo>
                  <a:pt x="1243" y="3609"/>
                  <a:pt x="981" y="3505"/>
                  <a:pt x="798" y="3322"/>
                </a:cubicBezTo>
                <a:cubicBezTo>
                  <a:pt x="589" y="3099"/>
                  <a:pt x="471" y="2903"/>
                  <a:pt x="471" y="2472"/>
                </a:cubicBezTo>
                <a:cubicBezTo>
                  <a:pt x="471" y="2145"/>
                  <a:pt x="615" y="1857"/>
                  <a:pt x="942" y="1608"/>
                </a:cubicBezTo>
                <a:cubicBezTo>
                  <a:pt x="1138" y="1451"/>
                  <a:pt x="1400" y="1386"/>
                  <a:pt x="1504" y="1347"/>
                </a:cubicBezTo>
                <a:cubicBezTo>
                  <a:pt x="1517" y="1347"/>
                  <a:pt x="1531" y="1347"/>
                  <a:pt x="1544" y="1347"/>
                </a:cubicBezTo>
                <a:cubicBezTo>
                  <a:pt x="2027" y="2079"/>
                  <a:pt x="2027" y="2079"/>
                  <a:pt x="2027" y="2079"/>
                </a:cubicBezTo>
                <a:cubicBezTo>
                  <a:pt x="2040" y="2105"/>
                  <a:pt x="2054" y="2105"/>
                  <a:pt x="2080" y="2105"/>
                </a:cubicBezTo>
                <a:cubicBezTo>
                  <a:pt x="2093" y="2105"/>
                  <a:pt x="2093" y="2105"/>
                  <a:pt x="2106" y="2105"/>
                </a:cubicBezTo>
                <a:cubicBezTo>
                  <a:pt x="2211" y="2027"/>
                  <a:pt x="2211" y="2027"/>
                  <a:pt x="2211" y="2027"/>
                </a:cubicBezTo>
                <a:cubicBezTo>
                  <a:pt x="2315" y="2197"/>
                  <a:pt x="2315" y="2197"/>
                  <a:pt x="2315" y="2197"/>
                </a:cubicBezTo>
                <a:cubicBezTo>
                  <a:pt x="2328" y="2223"/>
                  <a:pt x="2341" y="2223"/>
                  <a:pt x="2368" y="2223"/>
                </a:cubicBezTo>
                <a:cubicBezTo>
                  <a:pt x="2380" y="2223"/>
                  <a:pt x="2380" y="2223"/>
                  <a:pt x="2393" y="2223"/>
                </a:cubicBezTo>
                <a:cubicBezTo>
                  <a:pt x="2891" y="1896"/>
                  <a:pt x="2891" y="1896"/>
                  <a:pt x="2891" y="1896"/>
                </a:cubicBezTo>
                <a:cubicBezTo>
                  <a:pt x="2904" y="1883"/>
                  <a:pt x="2904" y="1870"/>
                  <a:pt x="2917" y="1857"/>
                </a:cubicBezTo>
                <a:cubicBezTo>
                  <a:pt x="2917" y="1844"/>
                  <a:pt x="2917" y="1831"/>
                  <a:pt x="2904" y="1818"/>
                </a:cubicBezTo>
                <a:cubicBezTo>
                  <a:pt x="2786" y="1648"/>
                  <a:pt x="2786" y="1648"/>
                  <a:pt x="2786" y="1648"/>
                </a:cubicBezTo>
                <a:cubicBezTo>
                  <a:pt x="2891" y="1582"/>
                  <a:pt x="2891" y="1582"/>
                  <a:pt x="2891" y="1582"/>
                </a:cubicBezTo>
                <a:cubicBezTo>
                  <a:pt x="2904" y="1582"/>
                  <a:pt x="2904" y="1569"/>
                  <a:pt x="2904" y="1556"/>
                </a:cubicBezTo>
                <a:cubicBezTo>
                  <a:pt x="2917" y="1543"/>
                  <a:pt x="2904" y="1517"/>
                  <a:pt x="2904" y="1517"/>
                </a:cubicBezTo>
                <a:cubicBezTo>
                  <a:pt x="2054" y="222"/>
                  <a:pt x="2054" y="222"/>
                  <a:pt x="2054" y="222"/>
                </a:cubicBezTo>
                <a:cubicBezTo>
                  <a:pt x="2158" y="157"/>
                  <a:pt x="2158" y="157"/>
                  <a:pt x="2158" y="157"/>
                </a:cubicBezTo>
                <a:cubicBezTo>
                  <a:pt x="2171" y="144"/>
                  <a:pt x="2184" y="118"/>
                  <a:pt x="2171" y="105"/>
                </a:cubicBezTo>
                <a:cubicBezTo>
                  <a:pt x="2119" y="26"/>
                  <a:pt x="2119" y="26"/>
                  <a:pt x="2119" y="26"/>
                </a:cubicBezTo>
                <a:cubicBezTo>
                  <a:pt x="2106" y="0"/>
                  <a:pt x="2067" y="0"/>
                  <a:pt x="2054" y="13"/>
                </a:cubicBezTo>
                <a:cubicBezTo>
                  <a:pt x="994" y="706"/>
                  <a:pt x="994" y="706"/>
                  <a:pt x="994" y="706"/>
                </a:cubicBezTo>
                <a:cubicBezTo>
                  <a:pt x="968" y="719"/>
                  <a:pt x="968" y="745"/>
                  <a:pt x="981" y="771"/>
                </a:cubicBezTo>
                <a:cubicBezTo>
                  <a:pt x="1033" y="850"/>
                  <a:pt x="1033" y="850"/>
                  <a:pt x="1033" y="850"/>
                </a:cubicBezTo>
                <a:cubicBezTo>
                  <a:pt x="1046" y="876"/>
                  <a:pt x="1073" y="876"/>
                  <a:pt x="1099" y="863"/>
                </a:cubicBezTo>
                <a:cubicBezTo>
                  <a:pt x="1190" y="798"/>
                  <a:pt x="1190" y="798"/>
                  <a:pt x="1190" y="798"/>
                </a:cubicBezTo>
                <a:cubicBezTo>
                  <a:pt x="1282" y="955"/>
                  <a:pt x="1282" y="955"/>
                  <a:pt x="1282" y="955"/>
                </a:cubicBezTo>
                <a:cubicBezTo>
                  <a:pt x="1177" y="981"/>
                  <a:pt x="929" y="1072"/>
                  <a:pt x="694" y="1242"/>
                </a:cubicBezTo>
                <a:cubicBezTo>
                  <a:pt x="249" y="1556"/>
                  <a:pt x="0" y="1988"/>
                  <a:pt x="0" y="2472"/>
                </a:cubicBezTo>
                <a:cubicBezTo>
                  <a:pt x="0" y="2982"/>
                  <a:pt x="157" y="3361"/>
                  <a:pt x="484" y="3688"/>
                </a:cubicBezTo>
                <a:cubicBezTo>
                  <a:pt x="615" y="3832"/>
                  <a:pt x="772" y="3923"/>
                  <a:pt x="942" y="4002"/>
                </a:cubicBezTo>
                <a:cubicBezTo>
                  <a:pt x="118" y="4002"/>
                  <a:pt x="118" y="4002"/>
                  <a:pt x="118" y="4002"/>
                </a:cubicBezTo>
                <a:cubicBezTo>
                  <a:pt x="92" y="4002"/>
                  <a:pt x="52" y="4028"/>
                  <a:pt x="52" y="4067"/>
                </a:cubicBezTo>
                <a:cubicBezTo>
                  <a:pt x="52" y="4276"/>
                  <a:pt x="52" y="4276"/>
                  <a:pt x="52" y="4276"/>
                </a:cubicBezTo>
                <a:cubicBezTo>
                  <a:pt x="52" y="4315"/>
                  <a:pt x="92" y="4342"/>
                  <a:pt x="118" y="4342"/>
                </a:cubicBezTo>
                <a:cubicBezTo>
                  <a:pt x="3335" y="4342"/>
                  <a:pt x="3335" y="4342"/>
                  <a:pt x="3335" y="4342"/>
                </a:cubicBezTo>
                <a:cubicBezTo>
                  <a:pt x="3374" y="4342"/>
                  <a:pt x="3400" y="4315"/>
                  <a:pt x="3400" y="4276"/>
                </a:cubicBezTo>
                <a:cubicBezTo>
                  <a:pt x="3400" y="4067"/>
                  <a:pt x="3400" y="4067"/>
                  <a:pt x="3400" y="4067"/>
                </a:cubicBezTo>
                <a:cubicBezTo>
                  <a:pt x="3400" y="4028"/>
                  <a:pt x="3374" y="4002"/>
                  <a:pt x="3335" y="4002"/>
                </a:cubicBezTo>
                <a:close/>
                <a:moveTo>
                  <a:pt x="2380" y="2105"/>
                </a:moveTo>
                <a:lnTo>
                  <a:pt x="2380" y="2105"/>
                </a:lnTo>
                <a:cubicBezTo>
                  <a:pt x="2302" y="1974"/>
                  <a:pt x="2302" y="1974"/>
                  <a:pt x="2302" y="1974"/>
                </a:cubicBezTo>
                <a:cubicBezTo>
                  <a:pt x="2707" y="1713"/>
                  <a:pt x="2707" y="1713"/>
                  <a:pt x="2707" y="1713"/>
                </a:cubicBezTo>
                <a:cubicBezTo>
                  <a:pt x="2786" y="1831"/>
                  <a:pt x="2786" y="1831"/>
                  <a:pt x="2786" y="1831"/>
                </a:cubicBezTo>
                <a:lnTo>
                  <a:pt x="2380" y="2105"/>
                </a:lnTo>
                <a:close/>
                <a:moveTo>
                  <a:pt x="2093" y="1988"/>
                </a:moveTo>
                <a:lnTo>
                  <a:pt x="2093" y="1988"/>
                </a:lnTo>
                <a:cubicBezTo>
                  <a:pt x="1295" y="771"/>
                  <a:pt x="1295" y="771"/>
                  <a:pt x="1295" y="771"/>
                </a:cubicBezTo>
                <a:cubicBezTo>
                  <a:pt x="1988" y="314"/>
                  <a:pt x="1988" y="314"/>
                  <a:pt x="1988" y="314"/>
                </a:cubicBezTo>
                <a:cubicBezTo>
                  <a:pt x="2786" y="1530"/>
                  <a:pt x="2786" y="1530"/>
                  <a:pt x="2786" y="1530"/>
                </a:cubicBezTo>
                <a:lnTo>
                  <a:pt x="2093" y="1988"/>
                </a:lnTo>
                <a:close/>
                <a:moveTo>
                  <a:pt x="550" y="3622"/>
                </a:moveTo>
                <a:lnTo>
                  <a:pt x="550" y="3622"/>
                </a:lnTo>
                <a:cubicBezTo>
                  <a:pt x="249" y="3309"/>
                  <a:pt x="105" y="2942"/>
                  <a:pt x="105" y="2472"/>
                </a:cubicBezTo>
                <a:cubicBezTo>
                  <a:pt x="105" y="2027"/>
                  <a:pt x="327" y="1622"/>
                  <a:pt x="759" y="1334"/>
                </a:cubicBezTo>
                <a:cubicBezTo>
                  <a:pt x="994" y="1164"/>
                  <a:pt x="1243" y="1072"/>
                  <a:pt x="1334" y="1046"/>
                </a:cubicBezTo>
                <a:cubicBezTo>
                  <a:pt x="1452" y="1256"/>
                  <a:pt x="1452" y="1256"/>
                  <a:pt x="1452" y="1256"/>
                </a:cubicBezTo>
                <a:cubicBezTo>
                  <a:pt x="1321" y="1294"/>
                  <a:pt x="1073" y="1360"/>
                  <a:pt x="876" y="1517"/>
                </a:cubicBezTo>
                <a:cubicBezTo>
                  <a:pt x="537" y="1805"/>
                  <a:pt x="366" y="2105"/>
                  <a:pt x="366" y="2472"/>
                </a:cubicBezTo>
                <a:cubicBezTo>
                  <a:pt x="366" y="2942"/>
                  <a:pt x="497" y="3165"/>
                  <a:pt x="732" y="3400"/>
                </a:cubicBezTo>
                <a:cubicBezTo>
                  <a:pt x="929" y="3596"/>
                  <a:pt x="1217" y="3714"/>
                  <a:pt x="1517" y="3714"/>
                </a:cubicBezTo>
                <a:cubicBezTo>
                  <a:pt x="1818" y="3714"/>
                  <a:pt x="2119" y="3518"/>
                  <a:pt x="2315" y="3361"/>
                </a:cubicBezTo>
                <a:cubicBezTo>
                  <a:pt x="2472" y="3243"/>
                  <a:pt x="2603" y="3125"/>
                  <a:pt x="2668" y="3047"/>
                </a:cubicBezTo>
                <a:cubicBezTo>
                  <a:pt x="2681" y="3047"/>
                  <a:pt x="2694" y="3034"/>
                  <a:pt x="2694" y="3034"/>
                </a:cubicBezTo>
                <a:cubicBezTo>
                  <a:pt x="2825" y="3296"/>
                  <a:pt x="2825" y="3296"/>
                  <a:pt x="2825" y="3296"/>
                </a:cubicBezTo>
                <a:cubicBezTo>
                  <a:pt x="2773" y="3348"/>
                  <a:pt x="2668" y="3465"/>
                  <a:pt x="2472" y="3609"/>
                </a:cubicBezTo>
                <a:cubicBezTo>
                  <a:pt x="2184" y="3832"/>
                  <a:pt x="1910" y="3962"/>
                  <a:pt x="1648" y="4002"/>
                </a:cubicBezTo>
                <a:cubicBezTo>
                  <a:pt x="1360" y="4002"/>
                  <a:pt x="1360" y="4002"/>
                  <a:pt x="1360" y="4002"/>
                </a:cubicBezTo>
                <a:cubicBezTo>
                  <a:pt x="1046" y="3962"/>
                  <a:pt x="772" y="3832"/>
                  <a:pt x="550" y="3622"/>
                </a:cubicBezTo>
                <a:close/>
              </a:path>
            </a:pathLst>
          </a:custGeom>
          <a:solidFill>
            <a:schemeClr val="bg1"/>
          </a:solidFill>
          <a:ln w="12700" cap="flat">
            <a:solidFill>
              <a:schemeClr val="bg1"/>
            </a:solidFill>
            <a:bevel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xmlns="" id="{172DDBE1-3691-FD40-BB96-81A51E429EDE}"/>
              </a:ext>
            </a:extLst>
          </p:cNvPr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sp>
          <p:nvSpPr>
            <p:cNvPr id="15" name="Forma libre 14">
              <a:extLst>
                <a:ext uri="{FF2B5EF4-FFF2-40B4-BE49-F238E27FC236}">
                  <a16:creationId xmlns:a16="http://schemas.microsoft.com/office/drawing/2014/main" xmlns="" id="{BA3AA19B-2940-3349-84AD-139667ACCE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397980" cy="1852487"/>
            </a:xfrm>
            <a:custGeom>
              <a:avLst/>
              <a:gdLst>
                <a:gd name="connsiteX0" fmla="*/ 0 w 2397980"/>
                <a:gd name="connsiteY0" fmla="*/ 0 h 1852487"/>
                <a:gd name="connsiteX1" fmla="*/ 2397980 w 2397980"/>
                <a:gd name="connsiteY1" fmla="*/ 0 h 1852487"/>
                <a:gd name="connsiteX2" fmla="*/ 2334228 w 2397980"/>
                <a:gd name="connsiteY2" fmla="*/ 15563 h 1852487"/>
                <a:gd name="connsiteX3" fmla="*/ 1948565 w 2397980"/>
                <a:gd name="connsiteY3" fmla="*/ 183387 h 1852487"/>
                <a:gd name="connsiteX4" fmla="*/ 1672003 w 2397980"/>
                <a:gd name="connsiteY4" fmla="*/ 445547 h 1852487"/>
                <a:gd name="connsiteX5" fmla="*/ 1567476 w 2397980"/>
                <a:gd name="connsiteY5" fmla="*/ 626707 h 1852487"/>
                <a:gd name="connsiteX6" fmla="*/ 1443350 w 2397980"/>
                <a:gd name="connsiteY6" fmla="*/ 783481 h 1852487"/>
                <a:gd name="connsiteX7" fmla="*/ 1104942 w 2397980"/>
                <a:gd name="connsiteY7" fmla="*/ 941125 h 1852487"/>
                <a:gd name="connsiteX8" fmla="*/ 714706 w 2397980"/>
                <a:gd name="connsiteY8" fmla="*/ 1002963 h 1852487"/>
                <a:gd name="connsiteX9" fmla="*/ 361926 w 2397980"/>
                <a:gd name="connsiteY9" fmla="*/ 1436268 h 1852487"/>
                <a:gd name="connsiteX10" fmla="*/ 28745 w 2397980"/>
                <a:gd name="connsiteY10" fmla="*/ 1850411 h 1852487"/>
                <a:gd name="connsiteX11" fmla="*/ 9582 w 2397980"/>
                <a:gd name="connsiteY11" fmla="*/ 1841266 h 1852487"/>
                <a:gd name="connsiteX12" fmla="*/ 0 w 2397980"/>
                <a:gd name="connsiteY12" fmla="*/ 1841266 h 1852487"/>
                <a:gd name="connsiteX13" fmla="*/ 0 w 2397980"/>
                <a:gd name="connsiteY13" fmla="*/ 91705 h 185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7980" h="1852487">
                  <a:moveTo>
                    <a:pt x="0" y="0"/>
                  </a:moveTo>
                  <a:lnTo>
                    <a:pt x="2397980" y="0"/>
                  </a:lnTo>
                  <a:lnTo>
                    <a:pt x="2334228" y="15563"/>
                  </a:lnTo>
                  <a:cubicBezTo>
                    <a:pt x="2198451" y="54811"/>
                    <a:pt x="2067465" y="107178"/>
                    <a:pt x="1948565" y="183387"/>
                  </a:cubicBezTo>
                  <a:cubicBezTo>
                    <a:pt x="1838812" y="250016"/>
                    <a:pt x="1743430" y="340596"/>
                    <a:pt x="1672003" y="445547"/>
                  </a:cubicBezTo>
                  <a:cubicBezTo>
                    <a:pt x="1634112" y="502595"/>
                    <a:pt x="1600576" y="564433"/>
                    <a:pt x="1567476" y="626707"/>
                  </a:cubicBezTo>
                  <a:cubicBezTo>
                    <a:pt x="1533940" y="683755"/>
                    <a:pt x="1496049" y="736013"/>
                    <a:pt x="1443350" y="783481"/>
                  </a:cubicBezTo>
                  <a:cubicBezTo>
                    <a:pt x="1347968" y="869271"/>
                    <a:pt x="1233859" y="921964"/>
                    <a:pt x="1104942" y="941125"/>
                  </a:cubicBezTo>
                  <a:cubicBezTo>
                    <a:pt x="976460" y="959851"/>
                    <a:pt x="838397" y="955060"/>
                    <a:pt x="714706" y="1002963"/>
                  </a:cubicBezTo>
                  <a:cubicBezTo>
                    <a:pt x="523944" y="1074382"/>
                    <a:pt x="438144" y="1264688"/>
                    <a:pt x="361926" y="1436268"/>
                  </a:cubicBezTo>
                  <a:cubicBezTo>
                    <a:pt x="285708" y="1598267"/>
                    <a:pt x="204700" y="1779427"/>
                    <a:pt x="28745" y="1850411"/>
                  </a:cubicBezTo>
                  <a:cubicBezTo>
                    <a:pt x="14373" y="1855637"/>
                    <a:pt x="9582" y="1850411"/>
                    <a:pt x="9582" y="1841266"/>
                  </a:cubicBezTo>
                  <a:cubicBezTo>
                    <a:pt x="4791" y="1841266"/>
                    <a:pt x="4791" y="1841266"/>
                    <a:pt x="0" y="1841266"/>
                  </a:cubicBezTo>
                  <a:cubicBezTo>
                    <a:pt x="0" y="1841266"/>
                    <a:pt x="0" y="1841266"/>
                    <a:pt x="0" y="91705"/>
                  </a:cubicBezTo>
                  <a:close/>
                </a:path>
              </a:pathLst>
            </a:custGeom>
            <a:solidFill>
              <a:srgbClr val="405DA6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s-CO"/>
            </a:p>
          </p:txBody>
        </p:sp>
        <p:sp>
          <p:nvSpPr>
            <p:cNvPr id="16" name="Forma libre 15">
              <a:extLst>
                <a:ext uri="{FF2B5EF4-FFF2-40B4-BE49-F238E27FC236}">
                  <a16:creationId xmlns:a16="http://schemas.microsoft.com/office/drawing/2014/main" xmlns="" id="{FECD6C0C-D9DA-C24B-B888-840F7551686C}"/>
                </a:ext>
              </a:extLst>
            </p:cNvPr>
            <p:cNvSpPr>
              <a:spLocks noChangeArrowheads="1"/>
            </p:cNvSpPr>
            <p:nvPr/>
          </p:nvSpPr>
          <p:spPr bwMode="auto">
            <a:xfrm rot="10800000">
              <a:off x="9794020" y="5005513"/>
              <a:ext cx="2397980" cy="1852487"/>
            </a:xfrm>
            <a:custGeom>
              <a:avLst/>
              <a:gdLst>
                <a:gd name="connsiteX0" fmla="*/ 0 w 2397980"/>
                <a:gd name="connsiteY0" fmla="*/ 0 h 1852487"/>
                <a:gd name="connsiteX1" fmla="*/ 2397980 w 2397980"/>
                <a:gd name="connsiteY1" fmla="*/ 0 h 1852487"/>
                <a:gd name="connsiteX2" fmla="*/ 2334228 w 2397980"/>
                <a:gd name="connsiteY2" fmla="*/ 15563 h 1852487"/>
                <a:gd name="connsiteX3" fmla="*/ 1948565 w 2397980"/>
                <a:gd name="connsiteY3" fmla="*/ 183387 h 1852487"/>
                <a:gd name="connsiteX4" fmla="*/ 1672003 w 2397980"/>
                <a:gd name="connsiteY4" fmla="*/ 445547 h 1852487"/>
                <a:gd name="connsiteX5" fmla="*/ 1567476 w 2397980"/>
                <a:gd name="connsiteY5" fmla="*/ 626707 h 1852487"/>
                <a:gd name="connsiteX6" fmla="*/ 1443350 w 2397980"/>
                <a:gd name="connsiteY6" fmla="*/ 783481 h 1852487"/>
                <a:gd name="connsiteX7" fmla="*/ 1104942 w 2397980"/>
                <a:gd name="connsiteY7" fmla="*/ 941125 h 1852487"/>
                <a:gd name="connsiteX8" fmla="*/ 714706 w 2397980"/>
                <a:gd name="connsiteY8" fmla="*/ 1002963 h 1852487"/>
                <a:gd name="connsiteX9" fmla="*/ 361926 w 2397980"/>
                <a:gd name="connsiteY9" fmla="*/ 1436268 h 1852487"/>
                <a:gd name="connsiteX10" fmla="*/ 28745 w 2397980"/>
                <a:gd name="connsiteY10" fmla="*/ 1850411 h 1852487"/>
                <a:gd name="connsiteX11" fmla="*/ 9582 w 2397980"/>
                <a:gd name="connsiteY11" fmla="*/ 1841266 h 1852487"/>
                <a:gd name="connsiteX12" fmla="*/ 0 w 2397980"/>
                <a:gd name="connsiteY12" fmla="*/ 1841266 h 1852487"/>
                <a:gd name="connsiteX13" fmla="*/ 0 w 2397980"/>
                <a:gd name="connsiteY13" fmla="*/ 91705 h 185248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397980" h="1852487">
                  <a:moveTo>
                    <a:pt x="0" y="0"/>
                  </a:moveTo>
                  <a:lnTo>
                    <a:pt x="2397980" y="0"/>
                  </a:lnTo>
                  <a:lnTo>
                    <a:pt x="2334228" y="15563"/>
                  </a:lnTo>
                  <a:cubicBezTo>
                    <a:pt x="2198451" y="54811"/>
                    <a:pt x="2067465" y="107178"/>
                    <a:pt x="1948565" y="183387"/>
                  </a:cubicBezTo>
                  <a:cubicBezTo>
                    <a:pt x="1838812" y="250016"/>
                    <a:pt x="1743430" y="340596"/>
                    <a:pt x="1672003" y="445547"/>
                  </a:cubicBezTo>
                  <a:cubicBezTo>
                    <a:pt x="1634112" y="502595"/>
                    <a:pt x="1600576" y="564433"/>
                    <a:pt x="1567476" y="626707"/>
                  </a:cubicBezTo>
                  <a:cubicBezTo>
                    <a:pt x="1533940" y="683755"/>
                    <a:pt x="1496049" y="736013"/>
                    <a:pt x="1443350" y="783481"/>
                  </a:cubicBezTo>
                  <a:cubicBezTo>
                    <a:pt x="1347968" y="869271"/>
                    <a:pt x="1233859" y="921964"/>
                    <a:pt x="1104942" y="941125"/>
                  </a:cubicBezTo>
                  <a:cubicBezTo>
                    <a:pt x="976460" y="959851"/>
                    <a:pt x="838397" y="955060"/>
                    <a:pt x="714706" y="1002963"/>
                  </a:cubicBezTo>
                  <a:cubicBezTo>
                    <a:pt x="523944" y="1074382"/>
                    <a:pt x="438144" y="1264688"/>
                    <a:pt x="361926" y="1436268"/>
                  </a:cubicBezTo>
                  <a:cubicBezTo>
                    <a:pt x="285708" y="1598267"/>
                    <a:pt x="204700" y="1779427"/>
                    <a:pt x="28745" y="1850411"/>
                  </a:cubicBezTo>
                  <a:cubicBezTo>
                    <a:pt x="14373" y="1855637"/>
                    <a:pt x="9582" y="1850411"/>
                    <a:pt x="9582" y="1841266"/>
                  </a:cubicBezTo>
                  <a:cubicBezTo>
                    <a:pt x="4791" y="1841266"/>
                    <a:pt x="4791" y="1841266"/>
                    <a:pt x="0" y="1841266"/>
                  </a:cubicBezTo>
                  <a:cubicBezTo>
                    <a:pt x="0" y="1841266"/>
                    <a:pt x="0" y="1841266"/>
                    <a:pt x="0" y="91705"/>
                  </a:cubicBezTo>
                  <a:close/>
                </a:path>
              </a:pathLst>
            </a:custGeom>
            <a:solidFill>
              <a:srgbClr val="889EDA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s-CO"/>
            </a:p>
          </p:txBody>
        </p: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xmlns="" id="{D925BEC4-A062-7948-AF8C-A9CDA1466149}"/>
                </a:ext>
              </a:extLst>
            </p:cNvPr>
            <p:cNvGrpSpPr/>
            <p:nvPr/>
          </p:nvGrpSpPr>
          <p:grpSpPr>
            <a:xfrm>
              <a:off x="299260" y="233596"/>
              <a:ext cx="999426" cy="529329"/>
              <a:chOff x="299260" y="233596"/>
              <a:chExt cx="999426" cy="529329"/>
            </a:xfrm>
          </p:grpSpPr>
          <p:sp>
            <p:nvSpPr>
              <p:cNvPr id="18" name="Elipse 17">
                <a:extLst>
                  <a:ext uri="{FF2B5EF4-FFF2-40B4-BE49-F238E27FC236}">
                    <a16:creationId xmlns:a16="http://schemas.microsoft.com/office/drawing/2014/main" xmlns="" id="{D62B600A-B293-F143-B912-EF4463403E00}"/>
                  </a:ext>
                </a:extLst>
              </p:cNvPr>
              <p:cNvSpPr/>
              <p:nvPr userDrawn="1"/>
            </p:nvSpPr>
            <p:spPr>
              <a:xfrm>
                <a:off x="299260" y="664809"/>
                <a:ext cx="98116" cy="98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Elipse 18">
                <a:extLst>
                  <a:ext uri="{FF2B5EF4-FFF2-40B4-BE49-F238E27FC236}">
                    <a16:creationId xmlns:a16="http://schemas.microsoft.com/office/drawing/2014/main" xmlns="" id="{29EDE993-C342-E246-838F-603491A5C020}"/>
                  </a:ext>
                </a:extLst>
              </p:cNvPr>
              <p:cNvSpPr/>
              <p:nvPr userDrawn="1"/>
            </p:nvSpPr>
            <p:spPr>
              <a:xfrm>
                <a:off x="984778" y="674937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Elipse 19">
                <a:extLst>
                  <a:ext uri="{FF2B5EF4-FFF2-40B4-BE49-F238E27FC236}">
                    <a16:creationId xmlns:a16="http://schemas.microsoft.com/office/drawing/2014/main" xmlns="" id="{8875F99F-F87E-5F4C-8899-84935E8F99BB}"/>
                  </a:ext>
                </a:extLst>
              </p:cNvPr>
              <p:cNvSpPr/>
              <p:nvPr userDrawn="1"/>
            </p:nvSpPr>
            <p:spPr>
              <a:xfrm>
                <a:off x="704186" y="362421"/>
                <a:ext cx="98116" cy="98116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Elipse 20">
                <a:extLst>
                  <a:ext uri="{FF2B5EF4-FFF2-40B4-BE49-F238E27FC236}">
                    <a16:creationId xmlns:a16="http://schemas.microsoft.com/office/drawing/2014/main" xmlns="" id="{3FC47DD5-0F0D-9B4C-B927-358D5F7DED96}"/>
                  </a:ext>
                </a:extLst>
              </p:cNvPr>
              <p:cNvSpPr/>
              <p:nvPr userDrawn="1"/>
            </p:nvSpPr>
            <p:spPr>
              <a:xfrm>
                <a:off x="1237027" y="307075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2" name="Elipse 21">
                <a:extLst>
                  <a:ext uri="{FF2B5EF4-FFF2-40B4-BE49-F238E27FC236}">
                    <a16:creationId xmlns:a16="http://schemas.microsoft.com/office/drawing/2014/main" xmlns="" id="{BA34A49A-BB37-6E46-BAF2-B4074DA88A22}"/>
                  </a:ext>
                </a:extLst>
              </p:cNvPr>
              <p:cNvSpPr/>
              <p:nvPr userDrawn="1"/>
            </p:nvSpPr>
            <p:spPr>
              <a:xfrm>
                <a:off x="355284" y="233596"/>
                <a:ext cx="61659" cy="61659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1686976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B8839C5D-8CD1-1847-A489-0420416AE3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ILLUSTRATIONS</a:t>
            </a:r>
          </a:p>
        </p:txBody>
      </p:sp>
      <p:grpSp>
        <p:nvGrpSpPr>
          <p:cNvPr id="3" name="Grupo 3">
            <a:extLst>
              <a:ext uri="{FF2B5EF4-FFF2-40B4-BE49-F238E27FC236}">
                <a16:creationId xmlns:a16="http://schemas.microsoft.com/office/drawing/2014/main" xmlns="" id="{3FC440B2-0F27-D343-A413-8ED5AFCBD186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873473" y="2809655"/>
            <a:ext cx="1736234" cy="2575638"/>
            <a:chOff x="-1399826" y="1730375"/>
            <a:chExt cx="2254786" cy="3346090"/>
          </a:xfrm>
        </p:grpSpPr>
        <p:sp>
          <p:nvSpPr>
            <p:cNvPr id="4" name="Forma libre 42">
              <a:extLst>
                <a:ext uri="{FF2B5EF4-FFF2-40B4-BE49-F238E27FC236}">
                  <a16:creationId xmlns:a16="http://schemas.microsoft.com/office/drawing/2014/main" xmlns="" id="{931196D9-207F-2D45-8AD9-4AC61E168B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1399826" y="1995488"/>
              <a:ext cx="2254786" cy="3080977"/>
            </a:xfrm>
            <a:custGeom>
              <a:avLst/>
              <a:gdLst>
                <a:gd name="T0" fmla="*/ 748951 w 2254786"/>
                <a:gd name="T1" fmla="*/ 0 h 3080977"/>
                <a:gd name="T2" fmla="*/ 1502654 w 2254786"/>
                <a:gd name="T3" fmla="*/ 0 h 3080977"/>
                <a:gd name="T4" fmla="*/ 1502654 w 2254786"/>
                <a:gd name="T5" fmla="*/ 1385522 h 3080977"/>
                <a:gd name="T6" fmla="*/ 1533767 w 2254786"/>
                <a:gd name="T7" fmla="*/ 1436958 h 3080977"/>
                <a:gd name="T8" fmla="*/ 2207054 w 2254786"/>
                <a:gd name="T9" fmla="*/ 2550039 h 3080977"/>
                <a:gd name="T10" fmla="*/ 1898114 w 2254786"/>
                <a:gd name="T11" fmla="*/ 3080977 h 3080977"/>
                <a:gd name="T12" fmla="*/ 359531 w 2254786"/>
                <a:gd name="T13" fmla="*/ 3080977 h 3080977"/>
                <a:gd name="T14" fmla="*/ 56351 w 2254786"/>
                <a:gd name="T15" fmla="*/ 2533841 h 3080977"/>
                <a:gd name="T16" fmla="*/ 694530 w 2254786"/>
                <a:gd name="T17" fmla="*/ 1476772 h 3080977"/>
                <a:gd name="T18" fmla="*/ 748951 w 2254786"/>
                <a:gd name="T19" fmla="*/ 1386629 h 308097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2254786" h="3080977">
                  <a:moveTo>
                    <a:pt x="748951" y="0"/>
                  </a:moveTo>
                  <a:lnTo>
                    <a:pt x="1502654" y="0"/>
                  </a:lnTo>
                  <a:lnTo>
                    <a:pt x="1502654" y="1385522"/>
                  </a:lnTo>
                  <a:lnTo>
                    <a:pt x="1533767" y="1436958"/>
                  </a:lnTo>
                  <a:cubicBezTo>
                    <a:pt x="1629951" y="1595970"/>
                    <a:pt x="1822319" y="1913993"/>
                    <a:pt x="2207054" y="2550039"/>
                  </a:cubicBezTo>
                  <a:cubicBezTo>
                    <a:pt x="2342441" y="2788331"/>
                    <a:pt x="2174288" y="3080977"/>
                    <a:pt x="1898114" y="3080977"/>
                  </a:cubicBezTo>
                  <a:cubicBezTo>
                    <a:pt x="1898114" y="3080977"/>
                    <a:pt x="1898114" y="3080977"/>
                    <a:pt x="359531" y="3080977"/>
                  </a:cubicBezTo>
                  <a:cubicBezTo>
                    <a:pt x="77955" y="3080977"/>
                    <a:pt x="-95599" y="2772133"/>
                    <a:pt x="56351" y="2533841"/>
                  </a:cubicBezTo>
                  <a:cubicBezTo>
                    <a:pt x="56351" y="2533841"/>
                    <a:pt x="56351" y="2533841"/>
                    <a:pt x="694530" y="1476772"/>
                  </a:cubicBezTo>
                  <a:lnTo>
                    <a:pt x="748951" y="1386629"/>
                  </a:lnTo>
                  <a:lnTo>
                    <a:pt x="74895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grpSp>
          <p:nvGrpSpPr>
            <p:cNvPr id="5" name="Grupo 2">
              <a:extLst>
                <a:ext uri="{FF2B5EF4-FFF2-40B4-BE49-F238E27FC236}">
                  <a16:creationId xmlns:a16="http://schemas.microsoft.com/office/drawing/2014/main" xmlns="" id="{712B8426-B92E-B44E-A0BD-730378AA9F9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1219200" y="2417763"/>
              <a:ext cx="1895475" cy="2481262"/>
              <a:chOff x="-1219200" y="2417763"/>
              <a:chExt cx="1895475" cy="2481262"/>
            </a:xfrm>
          </p:grpSpPr>
          <p:sp>
            <p:nvSpPr>
              <p:cNvPr id="15" name="Freeform 7">
                <a:extLst>
                  <a:ext uri="{FF2B5EF4-FFF2-40B4-BE49-F238E27FC236}">
                    <a16:creationId xmlns:a16="http://schemas.microsoft.com/office/drawing/2014/main" xmlns="" id="{93664CBC-633C-9B4B-99E7-6E568888570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1219200" y="4064000"/>
                <a:ext cx="1895475" cy="835025"/>
              </a:xfrm>
              <a:custGeom>
                <a:avLst/>
                <a:gdLst>
                  <a:gd name="T0" fmla="*/ 1895115 w 5266"/>
                  <a:gd name="T1" fmla="*/ 655988 h 2318"/>
                  <a:gd name="T2" fmla="*/ 1873518 w 5266"/>
                  <a:gd name="T3" fmla="*/ 742805 h 2318"/>
                  <a:gd name="T4" fmla="*/ 1868119 w 5266"/>
                  <a:gd name="T5" fmla="*/ 747848 h 2318"/>
                  <a:gd name="T6" fmla="*/ 1862720 w 5266"/>
                  <a:gd name="T7" fmla="*/ 758655 h 2318"/>
                  <a:gd name="T8" fmla="*/ 1814127 w 5266"/>
                  <a:gd name="T9" fmla="*/ 807647 h 2318"/>
                  <a:gd name="T10" fmla="*/ 1797930 w 5266"/>
                  <a:gd name="T11" fmla="*/ 813051 h 2318"/>
                  <a:gd name="T12" fmla="*/ 1787131 w 5266"/>
                  <a:gd name="T13" fmla="*/ 818454 h 2318"/>
                  <a:gd name="T14" fmla="*/ 1770574 w 5266"/>
                  <a:gd name="T15" fmla="*/ 829261 h 2318"/>
                  <a:gd name="T16" fmla="*/ 1732779 w 5266"/>
                  <a:gd name="T17" fmla="*/ 834665 h 2318"/>
                  <a:gd name="T18" fmla="*/ 1727380 w 5266"/>
                  <a:gd name="T19" fmla="*/ 834665 h 2318"/>
                  <a:gd name="T20" fmla="*/ 1716582 w 5266"/>
                  <a:gd name="T21" fmla="*/ 834665 h 2318"/>
                  <a:gd name="T22" fmla="*/ 167735 w 5266"/>
                  <a:gd name="T23" fmla="*/ 834665 h 2318"/>
                  <a:gd name="T24" fmla="*/ 151537 w 5266"/>
                  <a:gd name="T25" fmla="*/ 834665 h 2318"/>
                  <a:gd name="T26" fmla="*/ 146138 w 5266"/>
                  <a:gd name="T27" fmla="*/ 829261 h 2318"/>
                  <a:gd name="T28" fmla="*/ 102585 w 5266"/>
                  <a:gd name="T29" fmla="*/ 818454 h 2318"/>
                  <a:gd name="T30" fmla="*/ 92146 w 5266"/>
                  <a:gd name="T31" fmla="*/ 813051 h 2318"/>
                  <a:gd name="T32" fmla="*/ 75589 w 5266"/>
                  <a:gd name="T33" fmla="*/ 802244 h 2318"/>
                  <a:gd name="T34" fmla="*/ 21597 w 5266"/>
                  <a:gd name="T35" fmla="*/ 742805 h 2318"/>
                  <a:gd name="T36" fmla="*/ 0 w 5266"/>
                  <a:gd name="T37" fmla="*/ 672199 h 2318"/>
                  <a:gd name="T38" fmla="*/ 0 w 5266"/>
                  <a:gd name="T39" fmla="*/ 655988 h 2318"/>
                  <a:gd name="T40" fmla="*/ 16198 w 5266"/>
                  <a:gd name="T41" fmla="*/ 590786 h 2318"/>
                  <a:gd name="T42" fmla="*/ 32395 w 5266"/>
                  <a:gd name="T43" fmla="*/ 563768 h 2318"/>
                  <a:gd name="T44" fmla="*/ 32395 w 5266"/>
                  <a:gd name="T45" fmla="*/ 558364 h 2318"/>
                  <a:gd name="T46" fmla="*/ 406019 w 5266"/>
                  <a:gd name="T47" fmla="*/ 65203 h 2318"/>
                  <a:gd name="T48" fmla="*/ 638904 w 5266"/>
                  <a:gd name="T49" fmla="*/ 97624 h 2318"/>
                  <a:gd name="T50" fmla="*/ 877188 w 5266"/>
                  <a:gd name="T51" fmla="*/ 135809 h 2318"/>
                  <a:gd name="T52" fmla="*/ 1088476 w 5266"/>
                  <a:gd name="T53" fmla="*/ 119238 h 2318"/>
                  <a:gd name="T54" fmla="*/ 1418547 w 5266"/>
                  <a:gd name="T55" fmla="*/ 16211 h 2318"/>
                  <a:gd name="T56" fmla="*/ 1868119 w 5266"/>
                  <a:gd name="T57" fmla="*/ 574575 h 2318"/>
                  <a:gd name="T58" fmla="*/ 1873518 w 5266"/>
                  <a:gd name="T59" fmla="*/ 585382 h 2318"/>
                  <a:gd name="T60" fmla="*/ 1884677 w 5266"/>
                  <a:gd name="T61" fmla="*/ 601593 h 2318"/>
                  <a:gd name="T62" fmla="*/ 1895115 w 5266"/>
                  <a:gd name="T63" fmla="*/ 650224 h 2318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5266" h="2318">
                    <a:moveTo>
                      <a:pt x="5265" y="1821"/>
                    </a:moveTo>
                    <a:lnTo>
                      <a:pt x="5265" y="1821"/>
                    </a:lnTo>
                    <a:cubicBezTo>
                      <a:pt x="5265" y="1836"/>
                      <a:pt x="5265" y="1836"/>
                      <a:pt x="5265" y="1851"/>
                    </a:cubicBezTo>
                    <a:cubicBezTo>
                      <a:pt x="5251" y="1941"/>
                      <a:pt x="5220" y="2016"/>
                      <a:pt x="5205" y="2062"/>
                    </a:cubicBezTo>
                    <a:cubicBezTo>
                      <a:pt x="5205" y="2062"/>
                      <a:pt x="5205" y="2062"/>
                      <a:pt x="5190" y="2062"/>
                    </a:cubicBezTo>
                    <a:lnTo>
                      <a:pt x="5190" y="2076"/>
                    </a:lnTo>
                    <a:cubicBezTo>
                      <a:pt x="5190" y="2076"/>
                      <a:pt x="5190" y="2076"/>
                      <a:pt x="5175" y="2091"/>
                    </a:cubicBezTo>
                    <a:cubicBezTo>
                      <a:pt x="5175" y="2091"/>
                      <a:pt x="5175" y="2091"/>
                      <a:pt x="5175" y="2106"/>
                    </a:cubicBezTo>
                    <a:cubicBezTo>
                      <a:pt x="5145" y="2137"/>
                      <a:pt x="5100" y="2197"/>
                      <a:pt x="5040" y="2227"/>
                    </a:cubicBezTo>
                    <a:lnTo>
                      <a:pt x="5040" y="2242"/>
                    </a:lnTo>
                    <a:cubicBezTo>
                      <a:pt x="5025" y="2242"/>
                      <a:pt x="5025" y="2242"/>
                      <a:pt x="5025" y="2242"/>
                    </a:cubicBezTo>
                    <a:cubicBezTo>
                      <a:pt x="5010" y="2257"/>
                      <a:pt x="5010" y="2257"/>
                      <a:pt x="4995" y="2257"/>
                    </a:cubicBezTo>
                    <a:cubicBezTo>
                      <a:pt x="4995" y="2272"/>
                      <a:pt x="4979" y="2272"/>
                      <a:pt x="4965" y="2272"/>
                    </a:cubicBezTo>
                    <a:lnTo>
                      <a:pt x="4965" y="2287"/>
                    </a:lnTo>
                    <a:cubicBezTo>
                      <a:pt x="4950" y="2287"/>
                      <a:pt x="4935" y="2287"/>
                      <a:pt x="4919" y="2302"/>
                    </a:cubicBezTo>
                    <a:cubicBezTo>
                      <a:pt x="4889" y="2302"/>
                      <a:pt x="4859" y="2302"/>
                      <a:pt x="4829" y="2317"/>
                    </a:cubicBezTo>
                    <a:cubicBezTo>
                      <a:pt x="4829" y="2317"/>
                      <a:pt x="4829" y="2317"/>
                      <a:pt x="4814" y="2317"/>
                    </a:cubicBezTo>
                    <a:cubicBezTo>
                      <a:pt x="4799" y="2317"/>
                      <a:pt x="4799" y="2317"/>
                      <a:pt x="4799" y="2317"/>
                    </a:cubicBezTo>
                    <a:cubicBezTo>
                      <a:pt x="4799" y="2317"/>
                      <a:pt x="4799" y="2317"/>
                      <a:pt x="4784" y="2317"/>
                    </a:cubicBezTo>
                    <a:lnTo>
                      <a:pt x="4769" y="2317"/>
                    </a:lnTo>
                    <a:cubicBezTo>
                      <a:pt x="496" y="2317"/>
                      <a:pt x="496" y="2317"/>
                      <a:pt x="496" y="2317"/>
                    </a:cubicBezTo>
                    <a:cubicBezTo>
                      <a:pt x="481" y="2317"/>
                      <a:pt x="481" y="2317"/>
                      <a:pt x="466" y="2317"/>
                    </a:cubicBezTo>
                    <a:lnTo>
                      <a:pt x="451" y="2317"/>
                    </a:lnTo>
                    <a:cubicBezTo>
                      <a:pt x="436" y="2317"/>
                      <a:pt x="436" y="2317"/>
                      <a:pt x="421" y="2317"/>
                    </a:cubicBezTo>
                    <a:cubicBezTo>
                      <a:pt x="421" y="2317"/>
                      <a:pt x="421" y="2317"/>
                      <a:pt x="406" y="2302"/>
                    </a:cubicBezTo>
                    <a:cubicBezTo>
                      <a:pt x="391" y="2302"/>
                      <a:pt x="361" y="2302"/>
                      <a:pt x="346" y="2287"/>
                    </a:cubicBezTo>
                    <a:cubicBezTo>
                      <a:pt x="331" y="2287"/>
                      <a:pt x="301" y="2287"/>
                      <a:pt x="285" y="2272"/>
                    </a:cubicBezTo>
                    <a:cubicBezTo>
                      <a:pt x="285" y="2272"/>
                      <a:pt x="270" y="2272"/>
                      <a:pt x="270" y="2257"/>
                    </a:cubicBezTo>
                    <a:lnTo>
                      <a:pt x="256" y="2257"/>
                    </a:lnTo>
                    <a:cubicBezTo>
                      <a:pt x="256" y="2257"/>
                      <a:pt x="241" y="2257"/>
                      <a:pt x="241" y="2242"/>
                    </a:cubicBezTo>
                    <a:cubicBezTo>
                      <a:pt x="225" y="2242"/>
                      <a:pt x="225" y="2227"/>
                      <a:pt x="210" y="2227"/>
                    </a:cubicBezTo>
                    <a:cubicBezTo>
                      <a:pt x="150" y="2182"/>
                      <a:pt x="105" y="2137"/>
                      <a:pt x="90" y="2091"/>
                    </a:cubicBezTo>
                    <a:cubicBezTo>
                      <a:pt x="75" y="2091"/>
                      <a:pt x="75" y="2076"/>
                      <a:pt x="60" y="2062"/>
                    </a:cubicBezTo>
                    <a:cubicBezTo>
                      <a:pt x="60" y="2046"/>
                      <a:pt x="60" y="2046"/>
                      <a:pt x="45" y="2031"/>
                    </a:cubicBezTo>
                    <a:cubicBezTo>
                      <a:pt x="30" y="1986"/>
                      <a:pt x="15" y="1941"/>
                      <a:pt x="0" y="1866"/>
                    </a:cubicBezTo>
                    <a:cubicBezTo>
                      <a:pt x="0" y="1851"/>
                      <a:pt x="0" y="1851"/>
                      <a:pt x="0" y="1851"/>
                    </a:cubicBezTo>
                    <a:cubicBezTo>
                      <a:pt x="0" y="1836"/>
                      <a:pt x="0" y="1836"/>
                      <a:pt x="0" y="1821"/>
                    </a:cubicBezTo>
                    <a:cubicBezTo>
                      <a:pt x="0" y="1776"/>
                      <a:pt x="15" y="1715"/>
                      <a:pt x="45" y="1640"/>
                    </a:cubicBezTo>
                    <a:cubicBezTo>
                      <a:pt x="45" y="1625"/>
                      <a:pt x="60" y="1595"/>
                      <a:pt x="75" y="1565"/>
                    </a:cubicBezTo>
                    <a:cubicBezTo>
                      <a:pt x="90" y="1565"/>
                      <a:pt x="90" y="1565"/>
                      <a:pt x="90" y="1565"/>
                    </a:cubicBezTo>
                    <a:cubicBezTo>
                      <a:pt x="90" y="1550"/>
                      <a:pt x="90" y="1550"/>
                      <a:pt x="90" y="1550"/>
                    </a:cubicBezTo>
                    <a:cubicBezTo>
                      <a:pt x="887" y="226"/>
                      <a:pt x="887" y="226"/>
                      <a:pt x="887" y="226"/>
                    </a:cubicBezTo>
                    <a:cubicBezTo>
                      <a:pt x="947" y="196"/>
                      <a:pt x="1038" y="181"/>
                      <a:pt x="1128" y="181"/>
                    </a:cubicBezTo>
                    <a:cubicBezTo>
                      <a:pt x="1158" y="181"/>
                      <a:pt x="1173" y="181"/>
                      <a:pt x="1188" y="181"/>
                    </a:cubicBezTo>
                    <a:cubicBezTo>
                      <a:pt x="1384" y="181"/>
                      <a:pt x="1579" y="226"/>
                      <a:pt x="1775" y="271"/>
                    </a:cubicBezTo>
                    <a:cubicBezTo>
                      <a:pt x="1820" y="271"/>
                      <a:pt x="1850" y="286"/>
                      <a:pt x="1880" y="286"/>
                    </a:cubicBezTo>
                    <a:cubicBezTo>
                      <a:pt x="2061" y="331"/>
                      <a:pt x="2241" y="361"/>
                      <a:pt x="2437" y="377"/>
                    </a:cubicBezTo>
                    <a:cubicBezTo>
                      <a:pt x="2467" y="377"/>
                      <a:pt x="2512" y="377"/>
                      <a:pt x="2557" y="377"/>
                    </a:cubicBezTo>
                    <a:cubicBezTo>
                      <a:pt x="2708" y="377"/>
                      <a:pt x="2873" y="361"/>
                      <a:pt x="3024" y="331"/>
                    </a:cubicBezTo>
                    <a:cubicBezTo>
                      <a:pt x="3219" y="286"/>
                      <a:pt x="3385" y="226"/>
                      <a:pt x="3551" y="166"/>
                    </a:cubicBezTo>
                    <a:cubicBezTo>
                      <a:pt x="3686" y="120"/>
                      <a:pt x="3821" y="76"/>
                      <a:pt x="3941" y="45"/>
                    </a:cubicBezTo>
                    <a:cubicBezTo>
                      <a:pt x="4047" y="16"/>
                      <a:pt x="4152" y="0"/>
                      <a:pt x="4227" y="0"/>
                    </a:cubicBezTo>
                    <a:cubicBezTo>
                      <a:pt x="5190" y="1595"/>
                      <a:pt x="5190" y="1595"/>
                      <a:pt x="5190" y="1595"/>
                    </a:cubicBezTo>
                    <a:cubicBezTo>
                      <a:pt x="5205" y="1595"/>
                      <a:pt x="5205" y="1595"/>
                      <a:pt x="5205" y="1610"/>
                    </a:cubicBezTo>
                    <a:cubicBezTo>
                      <a:pt x="5205" y="1610"/>
                      <a:pt x="5205" y="1610"/>
                      <a:pt x="5205" y="1625"/>
                    </a:cubicBezTo>
                    <a:cubicBezTo>
                      <a:pt x="5220" y="1625"/>
                      <a:pt x="5220" y="1625"/>
                      <a:pt x="5220" y="1640"/>
                    </a:cubicBezTo>
                    <a:cubicBezTo>
                      <a:pt x="5220" y="1655"/>
                      <a:pt x="5236" y="1670"/>
                      <a:pt x="5236" y="1670"/>
                    </a:cubicBezTo>
                    <a:cubicBezTo>
                      <a:pt x="5236" y="1685"/>
                      <a:pt x="5251" y="1700"/>
                      <a:pt x="5251" y="1715"/>
                    </a:cubicBezTo>
                    <a:cubicBezTo>
                      <a:pt x="5251" y="1761"/>
                      <a:pt x="5251" y="1791"/>
                      <a:pt x="5265" y="1805"/>
                    </a:cubicBezTo>
                    <a:cubicBezTo>
                      <a:pt x="5265" y="1821"/>
                      <a:pt x="5265" y="1821"/>
                      <a:pt x="5265" y="1821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Freeform 8">
                <a:extLst>
                  <a:ext uri="{FF2B5EF4-FFF2-40B4-BE49-F238E27FC236}">
                    <a16:creationId xmlns:a16="http://schemas.microsoft.com/office/drawing/2014/main" xmlns="" id="{9E60C043-67BB-B149-9520-D6CB8A5C537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00113" y="3506788"/>
                <a:ext cx="1203326" cy="693737"/>
              </a:xfrm>
              <a:custGeom>
                <a:avLst/>
                <a:gdLst>
                  <a:gd name="T0" fmla="*/ 1202966 w 3341"/>
                  <a:gd name="T1" fmla="*/ 557654 h 1927"/>
                  <a:gd name="T2" fmla="*/ 1202966 w 3341"/>
                  <a:gd name="T3" fmla="*/ 557654 h 1927"/>
                  <a:gd name="T4" fmla="*/ 1099957 w 3341"/>
                  <a:gd name="T5" fmla="*/ 573854 h 1927"/>
                  <a:gd name="T6" fmla="*/ 959491 w 3341"/>
                  <a:gd name="T7" fmla="*/ 617415 h 1927"/>
                  <a:gd name="T8" fmla="*/ 769682 w 3341"/>
                  <a:gd name="T9" fmla="*/ 676817 h 1927"/>
                  <a:gd name="T10" fmla="*/ 601483 w 3341"/>
                  <a:gd name="T11" fmla="*/ 693377 h 1927"/>
                  <a:gd name="T12" fmla="*/ 558263 w 3341"/>
                  <a:gd name="T13" fmla="*/ 693377 h 1927"/>
                  <a:gd name="T14" fmla="*/ 357648 w 3341"/>
                  <a:gd name="T15" fmla="*/ 660616 h 1927"/>
                  <a:gd name="T16" fmla="*/ 319830 w 3341"/>
                  <a:gd name="T17" fmla="*/ 655216 h 1927"/>
                  <a:gd name="T18" fmla="*/ 108411 w 3341"/>
                  <a:gd name="T19" fmla="*/ 622815 h 1927"/>
                  <a:gd name="T20" fmla="*/ 86801 w 3341"/>
                  <a:gd name="T21" fmla="*/ 622815 h 1927"/>
                  <a:gd name="T22" fmla="*/ 0 w 3341"/>
                  <a:gd name="T23" fmla="*/ 639016 h 1927"/>
                  <a:gd name="T24" fmla="*/ 368453 w 3341"/>
                  <a:gd name="T25" fmla="*/ 27001 h 1927"/>
                  <a:gd name="T26" fmla="*/ 487669 w 3341"/>
                  <a:gd name="T27" fmla="*/ 0 h 1927"/>
                  <a:gd name="T28" fmla="*/ 579873 w 3341"/>
                  <a:gd name="T29" fmla="*/ 5400 h 1927"/>
                  <a:gd name="T30" fmla="*/ 682881 w 3341"/>
                  <a:gd name="T31" fmla="*/ 27001 h 1927"/>
                  <a:gd name="T32" fmla="*/ 785890 w 3341"/>
                  <a:gd name="T33" fmla="*/ 37801 h 1927"/>
                  <a:gd name="T34" fmla="*/ 861525 w 3341"/>
                  <a:gd name="T35" fmla="*/ 5400 h 1927"/>
                  <a:gd name="T36" fmla="*/ 1202966 w 3341"/>
                  <a:gd name="T37" fmla="*/ 557654 h 1927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3341" h="1927">
                    <a:moveTo>
                      <a:pt x="3340" y="1549"/>
                    </a:moveTo>
                    <a:lnTo>
                      <a:pt x="3340" y="1549"/>
                    </a:lnTo>
                    <a:cubicBezTo>
                      <a:pt x="3265" y="1549"/>
                      <a:pt x="3160" y="1565"/>
                      <a:pt x="3054" y="1594"/>
                    </a:cubicBezTo>
                    <a:cubicBezTo>
                      <a:pt x="2934" y="1625"/>
                      <a:pt x="2799" y="1669"/>
                      <a:pt x="2664" y="1715"/>
                    </a:cubicBezTo>
                    <a:cubicBezTo>
                      <a:pt x="2498" y="1775"/>
                      <a:pt x="2332" y="1835"/>
                      <a:pt x="2137" y="1880"/>
                    </a:cubicBezTo>
                    <a:cubicBezTo>
                      <a:pt x="1986" y="1910"/>
                      <a:pt x="1821" y="1926"/>
                      <a:pt x="1670" y="1926"/>
                    </a:cubicBezTo>
                    <a:cubicBezTo>
                      <a:pt x="1625" y="1926"/>
                      <a:pt x="1580" y="1926"/>
                      <a:pt x="1550" y="1926"/>
                    </a:cubicBezTo>
                    <a:cubicBezTo>
                      <a:pt x="1354" y="1910"/>
                      <a:pt x="1174" y="1880"/>
                      <a:pt x="993" y="1835"/>
                    </a:cubicBezTo>
                    <a:cubicBezTo>
                      <a:pt x="963" y="1835"/>
                      <a:pt x="933" y="1820"/>
                      <a:pt x="888" y="1820"/>
                    </a:cubicBezTo>
                    <a:cubicBezTo>
                      <a:pt x="692" y="1775"/>
                      <a:pt x="497" y="1730"/>
                      <a:pt x="301" y="1730"/>
                    </a:cubicBezTo>
                    <a:cubicBezTo>
                      <a:pt x="286" y="1730"/>
                      <a:pt x="271" y="1730"/>
                      <a:pt x="241" y="1730"/>
                    </a:cubicBezTo>
                    <a:cubicBezTo>
                      <a:pt x="151" y="1730"/>
                      <a:pt x="60" y="1745"/>
                      <a:pt x="0" y="1775"/>
                    </a:cubicBezTo>
                    <a:cubicBezTo>
                      <a:pt x="1023" y="75"/>
                      <a:pt x="1023" y="75"/>
                      <a:pt x="1023" y="75"/>
                    </a:cubicBezTo>
                    <a:cubicBezTo>
                      <a:pt x="1129" y="45"/>
                      <a:pt x="1249" y="15"/>
                      <a:pt x="1354" y="0"/>
                    </a:cubicBezTo>
                    <a:cubicBezTo>
                      <a:pt x="1445" y="0"/>
                      <a:pt x="1535" y="0"/>
                      <a:pt x="1610" y="15"/>
                    </a:cubicBezTo>
                    <a:cubicBezTo>
                      <a:pt x="1701" y="30"/>
                      <a:pt x="1806" y="60"/>
                      <a:pt x="1896" y="75"/>
                    </a:cubicBezTo>
                    <a:cubicBezTo>
                      <a:pt x="1986" y="105"/>
                      <a:pt x="2092" y="120"/>
                      <a:pt x="2182" y="105"/>
                    </a:cubicBezTo>
                    <a:cubicBezTo>
                      <a:pt x="2257" y="90"/>
                      <a:pt x="2332" y="60"/>
                      <a:pt x="2392" y="15"/>
                    </a:cubicBezTo>
                    <a:lnTo>
                      <a:pt x="3340" y="1549"/>
                    </a:ln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7" name="Freeform 9">
                <a:extLst>
                  <a:ext uri="{FF2B5EF4-FFF2-40B4-BE49-F238E27FC236}">
                    <a16:creationId xmlns:a16="http://schemas.microsoft.com/office/drawing/2014/main" xmlns="" id="{2F43D462-49E8-5A4D-A7E0-26A77DB57F8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531813" y="2417763"/>
                <a:ext cx="493713" cy="1131887"/>
              </a:xfrm>
              <a:custGeom>
                <a:avLst/>
                <a:gdLst>
                  <a:gd name="T0" fmla="*/ 493353 w 1370"/>
                  <a:gd name="T1" fmla="*/ 1093725 h 3144"/>
                  <a:gd name="T2" fmla="*/ 493353 w 1370"/>
                  <a:gd name="T3" fmla="*/ 1093725 h 3144"/>
                  <a:gd name="T4" fmla="*/ 417674 w 1370"/>
                  <a:gd name="T5" fmla="*/ 1126127 h 3144"/>
                  <a:gd name="T6" fmla="*/ 314607 w 1370"/>
                  <a:gd name="T7" fmla="*/ 1115326 h 3144"/>
                  <a:gd name="T8" fmla="*/ 211540 w 1370"/>
                  <a:gd name="T9" fmla="*/ 1093725 h 3144"/>
                  <a:gd name="T10" fmla="*/ 119284 w 1370"/>
                  <a:gd name="T11" fmla="*/ 1088325 h 3144"/>
                  <a:gd name="T12" fmla="*/ 0 w 1370"/>
                  <a:gd name="T13" fmla="*/ 1115326 h 3144"/>
                  <a:gd name="T14" fmla="*/ 65228 w 1370"/>
                  <a:gd name="T15" fmla="*/ 1017762 h 3144"/>
                  <a:gd name="T16" fmla="*/ 65228 w 1370"/>
                  <a:gd name="T17" fmla="*/ 1017762 h 3144"/>
                  <a:gd name="T18" fmla="*/ 65228 w 1370"/>
                  <a:gd name="T19" fmla="*/ 205929 h 3144"/>
                  <a:gd name="T20" fmla="*/ 130095 w 1370"/>
                  <a:gd name="T21" fmla="*/ 183968 h 3144"/>
                  <a:gd name="T22" fmla="*/ 260190 w 1370"/>
                  <a:gd name="T23" fmla="*/ 222129 h 3144"/>
                  <a:gd name="T24" fmla="*/ 330824 w 1370"/>
                  <a:gd name="T25" fmla="*/ 205929 h 3144"/>
                  <a:gd name="T26" fmla="*/ 368663 w 1370"/>
                  <a:gd name="T27" fmla="*/ 146166 h 3144"/>
                  <a:gd name="T28" fmla="*/ 450108 w 1370"/>
                  <a:gd name="T29" fmla="*/ 0 h 3144"/>
                  <a:gd name="T30" fmla="*/ 455513 w 1370"/>
                  <a:gd name="T31" fmla="*/ 5400 h 3144"/>
                  <a:gd name="T32" fmla="*/ 455513 w 1370"/>
                  <a:gd name="T33" fmla="*/ 839555 h 3144"/>
                  <a:gd name="T34" fmla="*/ 455513 w 1370"/>
                  <a:gd name="T35" fmla="*/ 1033963 h 3144"/>
                  <a:gd name="T36" fmla="*/ 493353 w 1370"/>
                  <a:gd name="T37" fmla="*/ 1093725 h 3144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</a:gdLst>
                <a:ahLst/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0" t="0" r="r" b="b"/>
                <a:pathLst>
                  <a:path w="1370" h="3144">
                    <a:moveTo>
                      <a:pt x="1369" y="3038"/>
                    </a:moveTo>
                    <a:lnTo>
                      <a:pt x="1369" y="3038"/>
                    </a:lnTo>
                    <a:cubicBezTo>
                      <a:pt x="1309" y="3083"/>
                      <a:pt x="1234" y="3113"/>
                      <a:pt x="1159" y="3128"/>
                    </a:cubicBezTo>
                    <a:cubicBezTo>
                      <a:pt x="1069" y="3143"/>
                      <a:pt x="963" y="3128"/>
                      <a:pt x="873" y="3098"/>
                    </a:cubicBezTo>
                    <a:cubicBezTo>
                      <a:pt x="783" y="3083"/>
                      <a:pt x="678" y="3053"/>
                      <a:pt x="587" y="3038"/>
                    </a:cubicBezTo>
                    <a:cubicBezTo>
                      <a:pt x="512" y="3023"/>
                      <a:pt x="422" y="3023"/>
                      <a:pt x="331" y="3023"/>
                    </a:cubicBezTo>
                    <a:cubicBezTo>
                      <a:pt x="226" y="3038"/>
                      <a:pt x="106" y="3068"/>
                      <a:pt x="0" y="3098"/>
                    </a:cubicBezTo>
                    <a:cubicBezTo>
                      <a:pt x="181" y="2827"/>
                      <a:pt x="181" y="2827"/>
                      <a:pt x="181" y="2827"/>
                    </a:cubicBezTo>
                    <a:cubicBezTo>
                      <a:pt x="181" y="572"/>
                      <a:pt x="181" y="572"/>
                      <a:pt x="181" y="572"/>
                    </a:cubicBezTo>
                    <a:cubicBezTo>
                      <a:pt x="226" y="526"/>
                      <a:pt x="301" y="511"/>
                      <a:pt x="361" y="511"/>
                    </a:cubicBezTo>
                    <a:cubicBezTo>
                      <a:pt x="497" y="541"/>
                      <a:pt x="602" y="601"/>
                      <a:pt x="722" y="617"/>
                    </a:cubicBezTo>
                    <a:cubicBezTo>
                      <a:pt x="798" y="632"/>
                      <a:pt x="873" y="632"/>
                      <a:pt x="918" y="572"/>
                    </a:cubicBezTo>
                    <a:cubicBezTo>
                      <a:pt x="963" y="526"/>
                      <a:pt x="993" y="466"/>
                      <a:pt x="1023" y="406"/>
                    </a:cubicBezTo>
                    <a:cubicBezTo>
                      <a:pt x="1099" y="271"/>
                      <a:pt x="1174" y="135"/>
                      <a:pt x="1249" y="0"/>
                    </a:cubicBezTo>
                    <a:cubicBezTo>
                      <a:pt x="1249" y="15"/>
                      <a:pt x="1264" y="15"/>
                      <a:pt x="1264" y="15"/>
                    </a:cubicBezTo>
                    <a:cubicBezTo>
                      <a:pt x="1264" y="2332"/>
                      <a:pt x="1264" y="2332"/>
                      <a:pt x="1264" y="2332"/>
                    </a:cubicBezTo>
                    <a:cubicBezTo>
                      <a:pt x="1264" y="2872"/>
                      <a:pt x="1264" y="2872"/>
                      <a:pt x="1264" y="2872"/>
                    </a:cubicBezTo>
                    <a:lnTo>
                      <a:pt x="1369" y="3038"/>
                    </a:ln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6" name="Grupo 1">
              <a:extLst>
                <a:ext uri="{FF2B5EF4-FFF2-40B4-BE49-F238E27FC236}">
                  <a16:creationId xmlns:a16="http://schemas.microsoft.com/office/drawing/2014/main" xmlns="" id="{159B8F6F-A39B-6A4D-94AC-06CCCD72250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-900113" y="3073400"/>
              <a:ext cx="1082676" cy="1597025"/>
              <a:chOff x="-900113" y="3073400"/>
              <a:chExt cx="1082676" cy="1597025"/>
            </a:xfrm>
          </p:grpSpPr>
          <p:sp>
            <p:nvSpPr>
              <p:cNvPr id="9" name="Freeform 10">
                <a:extLst>
                  <a:ext uri="{FF2B5EF4-FFF2-40B4-BE49-F238E27FC236}">
                    <a16:creationId xmlns:a16="http://schemas.microsoft.com/office/drawing/2014/main" xmlns="" id="{BD57B7CF-0B42-8147-BCFA-88890886470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650875" y="4064000"/>
                <a:ext cx="222250" cy="222250"/>
              </a:xfrm>
              <a:custGeom>
                <a:avLst/>
                <a:gdLst>
                  <a:gd name="T0" fmla="*/ 221890 w 618"/>
                  <a:gd name="T1" fmla="*/ 108248 h 618"/>
                  <a:gd name="T2" fmla="*/ 221890 w 618"/>
                  <a:gd name="T3" fmla="*/ 108248 h 618"/>
                  <a:gd name="T4" fmla="*/ 113642 w 618"/>
                  <a:gd name="T5" fmla="*/ 221890 h 618"/>
                  <a:gd name="T6" fmla="*/ 0 w 618"/>
                  <a:gd name="T7" fmla="*/ 108248 h 618"/>
                  <a:gd name="T8" fmla="*/ 113642 w 618"/>
                  <a:gd name="T9" fmla="*/ 0 h 618"/>
                  <a:gd name="T10" fmla="*/ 221890 w 618"/>
                  <a:gd name="T11" fmla="*/ 108248 h 61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618" h="618">
                    <a:moveTo>
                      <a:pt x="617" y="301"/>
                    </a:moveTo>
                    <a:lnTo>
                      <a:pt x="617" y="301"/>
                    </a:lnTo>
                    <a:cubicBezTo>
                      <a:pt x="617" y="482"/>
                      <a:pt x="482" y="617"/>
                      <a:pt x="316" y="617"/>
                    </a:cubicBezTo>
                    <a:cubicBezTo>
                      <a:pt x="151" y="617"/>
                      <a:pt x="0" y="482"/>
                      <a:pt x="0" y="301"/>
                    </a:cubicBezTo>
                    <a:cubicBezTo>
                      <a:pt x="0" y="136"/>
                      <a:pt x="151" y="0"/>
                      <a:pt x="316" y="0"/>
                    </a:cubicBezTo>
                    <a:cubicBezTo>
                      <a:pt x="482" y="0"/>
                      <a:pt x="617" y="136"/>
                      <a:pt x="617" y="30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0" name="Freeform 11">
                <a:extLst>
                  <a:ext uri="{FF2B5EF4-FFF2-40B4-BE49-F238E27FC236}">
                    <a16:creationId xmlns:a16="http://schemas.microsoft.com/office/drawing/2014/main" xmlns="" id="{C9E50B85-0D75-B442-B1E3-05327B530B7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25438" y="3729038"/>
                <a:ext cx="152400" cy="157162"/>
              </a:xfrm>
              <a:custGeom>
                <a:avLst/>
                <a:gdLst>
                  <a:gd name="T0" fmla="*/ 152039 w 422"/>
                  <a:gd name="T1" fmla="*/ 75524 h 437"/>
                  <a:gd name="T2" fmla="*/ 152039 w 422"/>
                  <a:gd name="T3" fmla="*/ 75524 h 437"/>
                  <a:gd name="T4" fmla="*/ 76200 w 422"/>
                  <a:gd name="T5" fmla="*/ 156802 h 437"/>
                  <a:gd name="T6" fmla="*/ 0 w 422"/>
                  <a:gd name="T7" fmla="*/ 75524 h 437"/>
                  <a:gd name="T8" fmla="*/ 76200 w 422"/>
                  <a:gd name="T9" fmla="*/ 0 h 437"/>
                  <a:gd name="T10" fmla="*/ 152039 w 422"/>
                  <a:gd name="T11" fmla="*/ 75524 h 43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2" h="437">
                    <a:moveTo>
                      <a:pt x="421" y="210"/>
                    </a:moveTo>
                    <a:lnTo>
                      <a:pt x="421" y="210"/>
                    </a:lnTo>
                    <a:cubicBezTo>
                      <a:pt x="421" y="330"/>
                      <a:pt x="331" y="436"/>
                      <a:pt x="211" y="436"/>
                    </a:cubicBezTo>
                    <a:cubicBezTo>
                      <a:pt x="90" y="436"/>
                      <a:pt x="0" y="330"/>
                      <a:pt x="0" y="210"/>
                    </a:cubicBezTo>
                    <a:cubicBezTo>
                      <a:pt x="0" y="90"/>
                      <a:pt x="90" y="0"/>
                      <a:pt x="211" y="0"/>
                    </a:cubicBezTo>
                    <a:cubicBezTo>
                      <a:pt x="331" y="0"/>
                      <a:pt x="421" y="90"/>
                      <a:pt x="421" y="2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1" name="Freeform 12">
                <a:extLst>
                  <a:ext uri="{FF2B5EF4-FFF2-40B4-BE49-F238E27FC236}">
                    <a16:creationId xmlns:a16="http://schemas.microsoft.com/office/drawing/2014/main" xmlns="" id="{9D59C0BD-820C-B848-8439-E7930026202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900113" y="4540250"/>
                <a:ext cx="130175" cy="130175"/>
              </a:xfrm>
              <a:custGeom>
                <a:avLst/>
                <a:gdLst>
                  <a:gd name="T0" fmla="*/ 129815 w 362"/>
                  <a:gd name="T1" fmla="*/ 65088 h 362"/>
                  <a:gd name="T2" fmla="*/ 129815 w 362"/>
                  <a:gd name="T3" fmla="*/ 65088 h 362"/>
                  <a:gd name="T4" fmla="*/ 65088 w 362"/>
                  <a:gd name="T5" fmla="*/ 129815 h 362"/>
                  <a:gd name="T6" fmla="*/ 0 w 362"/>
                  <a:gd name="T7" fmla="*/ 65088 h 362"/>
                  <a:gd name="T8" fmla="*/ 65088 w 362"/>
                  <a:gd name="T9" fmla="*/ 0 h 362"/>
                  <a:gd name="T10" fmla="*/ 129815 w 362"/>
                  <a:gd name="T11" fmla="*/ 65088 h 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2" h="362">
                    <a:moveTo>
                      <a:pt x="361" y="181"/>
                    </a:moveTo>
                    <a:lnTo>
                      <a:pt x="361" y="181"/>
                    </a:lnTo>
                    <a:cubicBezTo>
                      <a:pt x="361" y="286"/>
                      <a:pt x="286" y="361"/>
                      <a:pt x="181" y="361"/>
                    </a:cubicBezTo>
                    <a:cubicBezTo>
                      <a:pt x="76" y="361"/>
                      <a:pt x="0" y="286"/>
                      <a:pt x="0" y="181"/>
                    </a:cubicBezTo>
                    <a:cubicBezTo>
                      <a:pt x="0" y="76"/>
                      <a:pt x="76" y="0"/>
                      <a:pt x="181" y="0"/>
                    </a:cubicBezTo>
                    <a:cubicBezTo>
                      <a:pt x="286" y="0"/>
                      <a:pt x="361" y="76"/>
                      <a:pt x="361" y="1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2" name="Freeform 13">
                <a:extLst>
                  <a:ext uri="{FF2B5EF4-FFF2-40B4-BE49-F238E27FC236}">
                    <a16:creationId xmlns:a16="http://schemas.microsoft.com/office/drawing/2014/main" xmlns="" id="{7481F491-76CC-A542-AA6D-606A8C9884A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47663" y="4438650"/>
                <a:ext cx="98425" cy="103188"/>
              </a:xfrm>
              <a:custGeom>
                <a:avLst/>
                <a:gdLst>
                  <a:gd name="T0" fmla="*/ 98063 w 272"/>
                  <a:gd name="T1" fmla="*/ 54120 h 286"/>
                  <a:gd name="T2" fmla="*/ 98063 w 272"/>
                  <a:gd name="T3" fmla="*/ 54120 h 286"/>
                  <a:gd name="T4" fmla="*/ 48851 w 272"/>
                  <a:gd name="T5" fmla="*/ 102827 h 286"/>
                  <a:gd name="T6" fmla="*/ 0 w 272"/>
                  <a:gd name="T7" fmla="*/ 54120 h 286"/>
                  <a:gd name="T8" fmla="*/ 48851 w 272"/>
                  <a:gd name="T9" fmla="*/ 0 h 286"/>
                  <a:gd name="T10" fmla="*/ 98063 w 272"/>
                  <a:gd name="T11" fmla="*/ 54120 h 286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272" h="286">
                    <a:moveTo>
                      <a:pt x="271" y="150"/>
                    </a:moveTo>
                    <a:lnTo>
                      <a:pt x="271" y="150"/>
                    </a:lnTo>
                    <a:cubicBezTo>
                      <a:pt x="271" y="225"/>
                      <a:pt x="210" y="285"/>
                      <a:pt x="135" y="285"/>
                    </a:cubicBezTo>
                    <a:cubicBezTo>
                      <a:pt x="60" y="285"/>
                      <a:pt x="0" y="225"/>
                      <a:pt x="0" y="150"/>
                    </a:cubicBezTo>
                    <a:cubicBezTo>
                      <a:pt x="0" y="75"/>
                      <a:pt x="60" y="0"/>
                      <a:pt x="135" y="0"/>
                    </a:cubicBezTo>
                    <a:cubicBezTo>
                      <a:pt x="210" y="0"/>
                      <a:pt x="271" y="75"/>
                      <a:pt x="271" y="15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Freeform 14">
                <a:extLst>
                  <a:ext uri="{FF2B5EF4-FFF2-40B4-BE49-F238E27FC236}">
                    <a16:creationId xmlns:a16="http://schemas.microsoft.com/office/drawing/2014/main" xmlns="" id="{155B6C41-BD43-084D-AE2E-7718B2BDAFD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315913" y="3073400"/>
                <a:ext cx="130175" cy="130175"/>
              </a:xfrm>
              <a:custGeom>
                <a:avLst/>
                <a:gdLst>
                  <a:gd name="T0" fmla="*/ 129815 w 362"/>
                  <a:gd name="T1" fmla="*/ 65088 h 362"/>
                  <a:gd name="T2" fmla="*/ 129815 w 362"/>
                  <a:gd name="T3" fmla="*/ 65088 h 362"/>
                  <a:gd name="T4" fmla="*/ 65088 w 362"/>
                  <a:gd name="T5" fmla="*/ 129815 h 362"/>
                  <a:gd name="T6" fmla="*/ 0 w 362"/>
                  <a:gd name="T7" fmla="*/ 65088 h 362"/>
                  <a:gd name="T8" fmla="*/ 65088 w 362"/>
                  <a:gd name="T9" fmla="*/ 0 h 362"/>
                  <a:gd name="T10" fmla="*/ 129815 w 362"/>
                  <a:gd name="T11" fmla="*/ 65088 h 36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2" h="362">
                    <a:moveTo>
                      <a:pt x="361" y="181"/>
                    </a:moveTo>
                    <a:lnTo>
                      <a:pt x="361" y="181"/>
                    </a:lnTo>
                    <a:cubicBezTo>
                      <a:pt x="361" y="286"/>
                      <a:pt x="286" y="361"/>
                      <a:pt x="181" y="361"/>
                    </a:cubicBezTo>
                    <a:cubicBezTo>
                      <a:pt x="76" y="361"/>
                      <a:pt x="0" y="286"/>
                      <a:pt x="0" y="181"/>
                    </a:cubicBezTo>
                    <a:cubicBezTo>
                      <a:pt x="0" y="75"/>
                      <a:pt x="76" y="0"/>
                      <a:pt x="181" y="0"/>
                    </a:cubicBezTo>
                    <a:cubicBezTo>
                      <a:pt x="286" y="0"/>
                      <a:pt x="361" y="75"/>
                      <a:pt x="361" y="18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4" name="Freeform 15">
                <a:extLst>
                  <a:ext uri="{FF2B5EF4-FFF2-40B4-BE49-F238E27FC236}">
                    <a16:creationId xmlns:a16="http://schemas.microsoft.com/office/drawing/2014/main" xmlns="" id="{1F9E109A-4F68-6C42-BA88-109AD4C2E85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400" y="4405313"/>
                <a:ext cx="157163" cy="152400"/>
              </a:xfrm>
              <a:custGeom>
                <a:avLst/>
                <a:gdLst>
                  <a:gd name="T0" fmla="*/ 156803 w 437"/>
                  <a:gd name="T1" fmla="*/ 76200 h 422"/>
                  <a:gd name="T2" fmla="*/ 156803 w 437"/>
                  <a:gd name="T3" fmla="*/ 76200 h 422"/>
                  <a:gd name="T4" fmla="*/ 75884 w 437"/>
                  <a:gd name="T5" fmla="*/ 152039 h 422"/>
                  <a:gd name="T6" fmla="*/ 0 w 437"/>
                  <a:gd name="T7" fmla="*/ 76200 h 422"/>
                  <a:gd name="T8" fmla="*/ 75884 w 437"/>
                  <a:gd name="T9" fmla="*/ 0 h 422"/>
                  <a:gd name="T10" fmla="*/ 156803 w 437"/>
                  <a:gd name="T11" fmla="*/ 76200 h 4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37" h="422">
                    <a:moveTo>
                      <a:pt x="436" y="211"/>
                    </a:moveTo>
                    <a:lnTo>
                      <a:pt x="436" y="211"/>
                    </a:lnTo>
                    <a:cubicBezTo>
                      <a:pt x="436" y="331"/>
                      <a:pt x="331" y="421"/>
                      <a:pt x="211" y="421"/>
                    </a:cubicBezTo>
                    <a:cubicBezTo>
                      <a:pt x="105" y="421"/>
                      <a:pt x="0" y="331"/>
                      <a:pt x="0" y="211"/>
                    </a:cubicBezTo>
                    <a:cubicBezTo>
                      <a:pt x="0" y="91"/>
                      <a:pt x="105" y="0"/>
                      <a:pt x="211" y="0"/>
                    </a:cubicBezTo>
                    <a:cubicBezTo>
                      <a:pt x="331" y="0"/>
                      <a:pt x="436" y="91"/>
                      <a:pt x="436" y="2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7" name="Freeform 16">
              <a:extLst>
                <a:ext uri="{FF2B5EF4-FFF2-40B4-BE49-F238E27FC236}">
                  <a16:creationId xmlns:a16="http://schemas.microsoft.com/office/drawing/2014/main" xmlns="" id="{6F60E987-297D-A542-A512-F94780C772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504825" y="1730375"/>
              <a:ext cx="428625" cy="704850"/>
            </a:xfrm>
            <a:custGeom>
              <a:avLst/>
              <a:gdLst>
                <a:gd name="T0" fmla="*/ 211248 w 1189"/>
                <a:gd name="T1" fmla="*/ 704490 h 1957"/>
                <a:gd name="T2" fmla="*/ 211248 w 1189"/>
                <a:gd name="T3" fmla="*/ 704490 h 1957"/>
                <a:gd name="T4" fmla="*/ 211248 w 1189"/>
                <a:gd name="T5" fmla="*/ 704490 h 1957"/>
                <a:gd name="T6" fmla="*/ 0 w 1189"/>
                <a:gd name="T7" fmla="*/ 493071 h 1957"/>
                <a:gd name="T8" fmla="*/ 0 w 1189"/>
                <a:gd name="T9" fmla="*/ 70593 h 1957"/>
                <a:gd name="T10" fmla="*/ 64889 w 1189"/>
                <a:gd name="T11" fmla="*/ 0 h 1957"/>
                <a:gd name="T12" fmla="*/ 357969 w 1189"/>
                <a:gd name="T13" fmla="*/ 0 h 1957"/>
                <a:gd name="T14" fmla="*/ 428265 w 1189"/>
                <a:gd name="T15" fmla="*/ 70593 h 1957"/>
                <a:gd name="T16" fmla="*/ 428265 w 1189"/>
                <a:gd name="T17" fmla="*/ 493071 h 1957"/>
                <a:gd name="T18" fmla="*/ 211248 w 1189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89" h="1957">
                  <a:moveTo>
                    <a:pt x="586" y="1956"/>
                  </a:moveTo>
                  <a:lnTo>
                    <a:pt x="586" y="1956"/>
                  </a:lnTo>
                  <a:cubicBezTo>
                    <a:pt x="255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0"/>
                    <a:pt x="75" y="0"/>
                    <a:pt x="180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98" y="0"/>
                    <a:pt x="1188" y="90"/>
                    <a:pt x="1188" y="196"/>
                  </a:cubicBezTo>
                  <a:cubicBezTo>
                    <a:pt x="1188" y="1369"/>
                    <a:pt x="1188" y="1369"/>
                    <a:pt x="1188" y="1369"/>
                  </a:cubicBezTo>
                  <a:cubicBezTo>
                    <a:pt x="1188" y="1700"/>
                    <a:pt x="917" y="1956"/>
                    <a:pt x="586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8" name="Freeform 17">
              <a:extLst>
                <a:ext uri="{FF2B5EF4-FFF2-40B4-BE49-F238E27FC236}">
                  <a16:creationId xmlns:a16="http://schemas.microsoft.com/office/drawing/2014/main" xmlns="" id="{DBA52867-7F4B-3D41-90BD-11D3C40BA2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-830263" y="1892300"/>
              <a:ext cx="1111251" cy="211138"/>
            </a:xfrm>
            <a:custGeom>
              <a:avLst/>
              <a:gdLst>
                <a:gd name="T0" fmla="*/ 1007870 w 3085"/>
                <a:gd name="T1" fmla="*/ 210779 h 588"/>
                <a:gd name="T2" fmla="*/ 1007870 w 3085"/>
                <a:gd name="T3" fmla="*/ 210779 h 588"/>
                <a:gd name="T4" fmla="*/ 108424 w 3085"/>
                <a:gd name="T5" fmla="*/ 210779 h 588"/>
                <a:gd name="T6" fmla="*/ 0 w 3085"/>
                <a:gd name="T7" fmla="*/ 102696 h 588"/>
                <a:gd name="T8" fmla="*/ 0 w 3085"/>
                <a:gd name="T9" fmla="*/ 102696 h 588"/>
                <a:gd name="T10" fmla="*/ 108424 w 3085"/>
                <a:gd name="T11" fmla="*/ 0 h 588"/>
                <a:gd name="T12" fmla="*/ 1007870 w 3085"/>
                <a:gd name="T13" fmla="*/ 0 h 588"/>
                <a:gd name="T14" fmla="*/ 1110891 w 3085"/>
                <a:gd name="T15" fmla="*/ 102696 h 588"/>
                <a:gd name="T16" fmla="*/ 1110891 w 3085"/>
                <a:gd name="T17" fmla="*/ 102696 h 588"/>
                <a:gd name="T18" fmla="*/ 1007870 w 3085"/>
                <a:gd name="T19" fmla="*/ 210779 h 5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85" h="588">
                  <a:moveTo>
                    <a:pt x="2798" y="587"/>
                  </a:moveTo>
                  <a:lnTo>
                    <a:pt x="2798" y="587"/>
                  </a:lnTo>
                  <a:cubicBezTo>
                    <a:pt x="301" y="587"/>
                    <a:pt x="301" y="587"/>
                    <a:pt x="301" y="587"/>
                  </a:cubicBezTo>
                  <a:cubicBezTo>
                    <a:pt x="135" y="587"/>
                    <a:pt x="0" y="452"/>
                    <a:pt x="0" y="286"/>
                  </a:cubicBezTo>
                  <a:cubicBezTo>
                    <a:pt x="0" y="121"/>
                    <a:pt x="135" y="0"/>
                    <a:pt x="301" y="0"/>
                  </a:cubicBezTo>
                  <a:cubicBezTo>
                    <a:pt x="2798" y="0"/>
                    <a:pt x="2798" y="0"/>
                    <a:pt x="2798" y="0"/>
                  </a:cubicBezTo>
                  <a:cubicBezTo>
                    <a:pt x="2964" y="0"/>
                    <a:pt x="3084" y="121"/>
                    <a:pt x="3084" y="286"/>
                  </a:cubicBezTo>
                  <a:cubicBezTo>
                    <a:pt x="3084" y="452"/>
                    <a:pt x="2964" y="587"/>
                    <a:pt x="2798" y="5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18" name="Grupo 5">
            <a:extLst>
              <a:ext uri="{FF2B5EF4-FFF2-40B4-BE49-F238E27FC236}">
                <a16:creationId xmlns:a16="http://schemas.microsoft.com/office/drawing/2014/main" xmlns="" id="{4056164F-68D7-5147-A979-59A5537CD0E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999897" y="2784764"/>
            <a:ext cx="1761484" cy="2575638"/>
            <a:chOff x="2360613" y="1730375"/>
            <a:chExt cx="2225315" cy="3254014"/>
          </a:xfrm>
        </p:grpSpPr>
        <p:sp>
          <p:nvSpPr>
            <p:cNvPr id="19" name="Forma libre 44">
              <a:extLst>
                <a:ext uri="{FF2B5EF4-FFF2-40B4-BE49-F238E27FC236}">
                  <a16:creationId xmlns:a16="http://schemas.microsoft.com/office/drawing/2014/main" xmlns="" id="{F74502AA-8130-D848-A8D5-18A65BC6F8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60613" y="1995487"/>
              <a:ext cx="2225315" cy="2988902"/>
            </a:xfrm>
            <a:custGeom>
              <a:avLst/>
              <a:gdLst>
                <a:gd name="T0" fmla="*/ 752475 w 2225315"/>
                <a:gd name="T1" fmla="*/ 0 h 2988902"/>
                <a:gd name="T2" fmla="*/ 1510940 w 2225315"/>
                <a:gd name="T3" fmla="*/ 0 h 2988902"/>
                <a:gd name="T4" fmla="*/ 1510940 w 2225315"/>
                <a:gd name="T5" fmla="*/ 1250664 h 2988902"/>
                <a:gd name="T6" fmla="*/ 1551508 w 2225315"/>
                <a:gd name="T7" fmla="*/ 1265838 h 2988902"/>
                <a:gd name="T8" fmla="*/ 2225315 w 2225315"/>
                <a:gd name="T9" fmla="*/ 2290344 h 2988902"/>
                <a:gd name="T10" fmla="*/ 2068370 w 2225315"/>
                <a:gd name="T11" fmla="*/ 2864378 h 2988902"/>
                <a:gd name="T12" fmla="*/ 1846270 w 2225315"/>
                <a:gd name="T13" fmla="*/ 2988902 h 2988902"/>
                <a:gd name="T14" fmla="*/ 379045 w 2225315"/>
                <a:gd name="T15" fmla="*/ 2988902 h 2988902"/>
                <a:gd name="T16" fmla="*/ 156945 w 2225315"/>
                <a:gd name="T17" fmla="*/ 2864378 h 2988902"/>
                <a:gd name="T18" fmla="*/ 0 w 2225315"/>
                <a:gd name="T19" fmla="*/ 2290344 h 2988902"/>
                <a:gd name="T20" fmla="*/ 687627 w 2225315"/>
                <a:gd name="T21" fmla="*/ 1261283 h 2988902"/>
                <a:gd name="T22" fmla="*/ 752475 w 2225315"/>
                <a:gd name="T23" fmla="*/ 1237627 h 298890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2225315" h="2988902">
                  <a:moveTo>
                    <a:pt x="752475" y="0"/>
                  </a:moveTo>
                  <a:lnTo>
                    <a:pt x="1510940" y="0"/>
                  </a:lnTo>
                  <a:lnTo>
                    <a:pt x="1510940" y="1250664"/>
                  </a:lnTo>
                  <a:lnTo>
                    <a:pt x="1551508" y="1265838"/>
                  </a:lnTo>
                  <a:cubicBezTo>
                    <a:pt x="1948118" y="1436783"/>
                    <a:pt x="2225315" y="1831476"/>
                    <a:pt x="2225315" y="2290344"/>
                  </a:cubicBezTo>
                  <a:cubicBezTo>
                    <a:pt x="2225315" y="2501603"/>
                    <a:pt x="2165921" y="2696307"/>
                    <a:pt x="2068370" y="2864378"/>
                  </a:cubicBezTo>
                  <a:cubicBezTo>
                    <a:pt x="2019414" y="2940316"/>
                    <a:pt x="1933022" y="2988902"/>
                    <a:pt x="1846270" y="2988902"/>
                  </a:cubicBezTo>
                  <a:cubicBezTo>
                    <a:pt x="379045" y="2988902"/>
                    <a:pt x="379045" y="2988902"/>
                    <a:pt x="379045" y="2988902"/>
                  </a:cubicBezTo>
                  <a:cubicBezTo>
                    <a:pt x="286893" y="2988902"/>
                    <a:pt x="205541" y="2940316"/>
                    <a:pt x="156945" y="2864378"/>
                  </a:cubicBezTo>
                  <a:cubicBezTo>
                    <a:pt x="59394" y="2696307"/>
                    <a:pt x="0" y="2501603"/>
                    <a:pt x="0" y="2290344"/>
                  </a:cubicBezTo>
                  <a:cubicBezTo>
                    <a:pt x="0" y="1831476"/>
                    <a:pt x="286308" y="1430709"/>
                    <a:pt x="687627" y="1261283"/>
                  </a:cubicBezTo>
                  <a:lnTo>
                    <a:pt x="752475" y="1237627"/>
                  </a:lnTo>
                  <a:lnTo>
                    <a:pt x="75247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" name="Freeform 19">
              <a:extLst>
                <a:ext uri="{FF2B5EF4-FFF2-40B4-BE49-F238E27FC236}">
                  <a16:creationId xmlns:a16="http://schemas.microsoft.com/office/drawing/2014/main" xmlns="" id="{036FA2EC-FD9A-8B4E-AF86-43B901DD8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59138" y="1730375"/>
              <a:ext cx="428625" cy="704850"/>
            </a:xfrm>
            <a:custGeom>
              <a:avLst/>
              <a:gdLst>
                <a:gd name="T0" fmla="*/ 211609 w 1189"/>
                <a:gd name="T1" fmla="*/ 704490 h 1957"/>
                <a:gd name="T2" fmla="*/ 211609 w 1189"/>
                <a:gd name="T3" fmla="*/ 704490 h 1957"/>
                <a:gd name="T4" fmla="*/ 211609 w 1189"/>
                <a:gd name="T5" fmla="*/ 704490 h 1957"/>
                <a:gd name="T6" fmla="*/ 0 w 1189"/>
                <a:gd name="T7" fmla="*/ 493071 h 1957"/>
                <a:gd name="T8" fmla="*/ 0 w 1189"/>
                <a:gd name="T9" fmla="*/ 70593 h 1957"/>
                <a:gd name="T10" fmla="*/ 64889 w 1189"/>
                <a:gd name="T11" fmla="*/ 0 h 1957"/>
                <a:gd name="T12" fmla="*/ 357969 w 1189"/>
                <a:gd name="T13" fmla="*/ 0 h 1957"/>
                <a:gd name="T14" fmla="*/ 428265 w 1189"/>
                <a:gd name="T15" fmla="*/ 70593 h 1957"/>
                <a:gd name="T16" fmla="*/ 428265 w 1189"/>
                <a:gd name="T17" fmla="*/ 493071 h 1957"/>
                <a:gd name="T18" fmla="*/ 211609 w 1189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89" h="1957">
                  <a:moveTo>
                    <a:pt x="587" y="1956"/>
                  </a:moveTo>
                  <a:lnTo>
                    <a:pt x="587" y="1956"/>
                  </a:lnTo>
                  <a:cubicBezTo>
                    <a:pt x="256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0"/>
                    <a:pt x="75" y="0"/>
                    <a:pt x="180" y="0"/>
                  </a:cubicBezTo>
                  <a:cubicBezTo>
                    <a:pt x="993" y="0"/>
                    <a:pt x="993" y="0"/>
                    <a:pt x="993" y="0"/>
                  </a:cubicBezTo>
                  <a:cubicBezTo>
                    <a:pt x="1098" y="0"/>
                    <a:pt x="1188" y="90"/>
                    <a:pt x="1188" y="196"/>
                  </a:cubicBezTo>
                  <a:cubicBezTo>
                    <a:pt x="1188" y="1369"/>
                    <a:pt x="1188" y="1369"/>
                    <a:pt x="1188" y="1369"/>
                  </a:cubicBezTo>
                  <a:cubicBezTo>
                    <a:pt x="1188" y="1700"/>
                    <a:pt x="918" y="1956"/>
                    <a:pt x="587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1" name="Freeform 20">
              <a:extLst>
                <a:ext uri="{FF2B5EF4-FFF2-40B4-BE49-F238E27FC236}">
                  <a16:creationId xmlns:a16="http://schemas.microsoft.com/office/drawing/2014/main" xmlns="" id="{833CE9DE-6E38-644F-B324-B9D203E8E77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3700" y="1892300"/>
              <a:ext cx="1116013" cy="211138"/>
            </a:xfrm>
            <a:custGeom>
              <a:avLst/>
              <a:gdLst>
                <a:gd name="T0" fmla="*/ 1007292 w 3100"/>
                <a:gd name="T1" fmla="*/ 210779 h 588"/>
                <a:gd name="T2" fmla="*/ 1007292 w 3100"/>
                <a:gd name="T3" fmla="*/ 210779 h 588"/>
                <a:gd name="T4" fmla="*/ 108361 w 3100"/>
                <a:gd name="T5" fmla="*/ 210779 h 588"/>
                <a:gd name="T6" fmla="*/ 0 w 3100"/>
                <a:gd name="T7" fmla="*/ 102696 h 588"/>
                <a:gd name="T8" fmla="*/ 0 w 3100"/>
                <a:gd name="T9" fmla="*/ 102696 h 588"/>
                <a:gd name="T10" fmla="*/ 108361 w 3100"/>
                <a:gd name="T11" fmla="*/ 0 h 588"/>
                <a:gd name="T12" fmla="*/ 1007292 w 3100"/>
                <a:gd name="T13" fmla="*/ 0 h 588"/>
                <a:gd name="T14" fmla="*/ 1115653 w 3100"/>
                <a:gd name="T15" fmla="*/ 102696 h 588"/>
                <a:gd name="T16" fmla="*/ 1115653 w 3100"/>
                <a:gd name="T17" fmla="*/ 102696 h 588"/>
                <a:gd name="T18" fmla="*/ 1007292 w 3100"/>
                <a:gd name="T19" fmla="*/ 210779 h 588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100" h="588">
                  <a:moveTo>
                    <a:pt x="2798" y="587"/>
                  </a:moveTo>
                  <a:lnTo>
                    <a:pt x="2798" y="587"/>
                  </a:lnTo>
                  <a:cubicBezTo>
                    <a:pt x="301" y="587"/>
                    <a:pt x="301" y="587"/>
                    <a:pt x="301" y="587"/>
                  </a:cubicBezTo>
                  <a:cubicBezTo>
                    <a:pt x="136" y="587"/>
                    <a:pt x="0" y="452"/>
                    <a:pt x="0" y="286"/>
                  </a:cubicBezTo>
                  <a:cubicBezTo>
                    <a:pt x="0" y="121"/>
                    <a:pt x="136" y="0"/>
                    <a:pt x="301" y="0"/>
                  </a:cubicBezTo>
                  <a:cubicBezTo>
                    <a:pt x="2798" y="0"/>
                    <a:pt x="2798" y="0"/>
                    <a:pt x="2798" y="0"/>
                  </a:cubicBezTo>
                  <a:cubicBezTo>
                    <a:pt x="2963" y="0"/>
                    <a:pt x="3099" y="121"/>
                    <a:pt x="3099" y="286"/>
                  </a:cubicBezTo>
                  <a:cubicBezTo>
                    <a:pt x="3099" y="452"/>
                    <a:pt x="2963" y="587"/>
                    <a:pt x="2798" y="587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" name="Grupo 4">
              <a:extLst>
                <a:ext uri="{FF2B5EF4-FFF2-40B4-BE49-F238E27FC236}">
                  <a16:creationId xmlns:a16="http://schemas.microsoft.com/office/drawing/2014/main" xmlns="" id="{E8D04871-01A3-0F46-8101-9FA147975D45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2538413" y="2417763"/>
              <a:ext cx="1868487" cy="2389187"/>
              <a:chOff x="2538413" y="2417763"/>
              <a:chExt cx="1868487" cy="2389187"/>
            </a:xfrm>
          </p:grpSpPr>
          <p:sp>
            <p:nvSpPr>
              <p:cNvPr id="24" name="Freeform 21">
                <a:extLst>
                  <a:ext uri="{FF2B5EF4-FFF2-40B4-BE49-F238E27FC236}">
                    <a16:creationId xmlns:a16="http://schemas.microsoft.com/office/drawing/2014/main" xmlns="" id="{211CF11E-11D9-684A-8B22-092DE427300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928938" y="2417763"/>
                <a:ext cx="1120775" cy="1320800"/>
              </a:xfrm>
              <a:custGeom>
                <a:avLst/>
                <a:gdLst>
                  <a:gd name="T0" fmla="*/ 1120415 w 3115"/>
                  <a:gd name="T1" fmla="*/ 1136536 h 3670"/>
                  <a:gd name="T2" fmla="*/ 1120415 w 3115"/>
                  <a:gd name="T3" fmla="*/ 1136536 h 3670"/>
                  <a:gd name="T4" fmla="*/ 914610 w 3115"/>
                  <a:gd name="T5" fmla="*/ 1255660 h 3670"/>
                  <a:gd name="T6" fmla="*/ 519910 w 3115"/>
                  <a:gd name="T7" fmla="*/ 1304605 h 3670"/>
                  <a:gd name="T8" fmla="*/ 324899 w 3115"/>
                  <a:gd name="T9" fmla="*/ 1250261 h 3670"/>
                  <a:gd name="T10" fmla="*/ 124491 w 3115"/>
                  <a:gd name="T11" fmla="*/ 1158129 h 3670"/>
                  <a:gd name="T12" fmla="*/ 0 w 3115"/>
                  <a:gd name="T13" fmla="*/ 1109544 h 3670"/>
                  <a:gd name="T14" fmla="*/ 368075 w 3115"/>
                  <a:gd name="T15" fmla="*/ 952272 h 3670"/>
                  <a:gd name="T16" fmla="*/ 368075 w 3115"/>
                  <a:gd name="T17" fmla="*/ 222053 h 3670"/>
                  <a:gd name="T18" fmla="*/ 373472 w 3115"/>
                  <a:gd name="T19" fmla="*/ 189303 h 3670"/>
                  <a:gd name="T20" fmla="*/ 411610 w 3115"/>
                  <a:gd name="T21" fmla="*/ 162311 h 3670"/>
                  <a:gd name="T22" fmla="*/ 497962 w 3115"/>
                  <a:gd name="T23" fmla="*/ 146116 h 3670"/>
                  <a:gd name="T24" fmla="*/ 497962 w 3115"/>
                  <a:gd name="T25" fmla="*/ 146116 h 3670"/>
                  <a:gd name="T26" fmla="*/ 519910 w 3115"/>
                  <a:gd name="T27" fmla="*/ 140717 h 3670"/>
                  <a:gd name="T28" fmla="*/ 600865 w 3115"/>
                  <a:gd name="T29" fmla="*/ 119124 h 3670"/>
                  <a:gd name="T30" fmla="*/ 730393 w 3115"/>
                  <a:gd name="T31" fmla="*/ 5398 h 3670"/>
                  <a:gd name="T32" fmla="*/ 752340 w 3115"/>
                  <a:gd name="T33" fmla="*/ 5398 h 3670"/>
                  <a:gd name="T34" fmla="*/ 752340 w 3115"/>
                  <a:gd name="T35" fmla="*/ 0 h 3670"/>
                  <a:gd name="T36" fmla="*/ 757737 w 3115"/>
                  <a:gd name="T37" fmla="*/ 5398 h 3670"/>
                  <a:gd name="T38" fmla="*/ 757737 w 3115"/>
                  <a:gd name="T39" fmla="*/ 10797 h 3670"/>
                  <a:gd name="T40" fmla="*/ 757737 w 3115"/>
                  <a:gd name="T41" fmla="*/ 26992 h 3670"/>
                  <a:gd name="T42" fmla="*/ 757737 w 3115"/>
                  <a:gd name="T43" fmla="*/ 839266 h 3670"/>
                  <a:gd name="T44" fmla="*/ 757737 w 3115"/>
                  <a:gd name="T45" fmla="*/ 958030 h 3670"/>
                  <a:gd name="T46" fmla="*/ 1120415 w 3115"/>
                  <a:gd name="T47" fmla="*/ 1136536 h 3670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</a:gdLst>
                <a:ahLst/>
                <a:cxnLst>
                  <a:cxn ang="T48">
                    <a:pos x="T0" y="T1"/>
                  </a:cxn>
                  <a:cxn ang="T49">
                    <a:pos x="T2" y="T3"/>
                  </a:cxn>
                  <a:cxn ang="T50">
                    <a:pos x="T4" y="T5"/>
                  </a:cxn>
                  <a:cxn ang="T51">
                    <a:pos x="T6" y="T7"/>
                  </a:cxn>
                  <a:cxn ang="T52">
                    <a:pos x="T8" y="T9"/>
                  </a:cxn>
                  <a:cxn ang="T53">
                    <a:pos x="T10" y="T11"/>
                  </a:cxn>
                  <a:cxn ang="T54">
                    <a:pos x="T12" y="T13"/>
                  </a:cxn>
                  <a:cxn ang="T55">
                    <a:pos x="T14" y="T15"/>
                  </a:cxn>
                  <a:cxn ang="T56">
                    <a:pos x="T16" y="T17"/>
                  </a:cxn>
                  <a:cxn ang="T57">
                    <a:pos x="T18" y="T19"/>
                  </a:cxn>
                  <a:cxn ang="T58">
                    <a:pos x="T20" y="T21"/>
                  </a:cxn>
                  <a:cxn ang="T59">
                    <a:pos x="T22" y="T23"/>
                  </a:cxn>
                  <a:cxn ang="T60">
                    <a:pos x="T24" y="T25"/>
                  </a:cxn>
                  <a:cxn ang="T61">
                    <a:pos x="T26" y="T27"/>
                  </a:cxn>
                  <a:cxn ang="T62">
                    <a:pos x="T28" y="T29"/>
                  </a:cxn>
                  <a:cxn ang="T63">
                    <a:pos x="T30" y="T31"/>
                  </a:cxn>
                  <a:cxn ang="T64">
                    <a:pos x="T32" y="T33"/>
                  </a:cxn>
                  <a:cxn ang="T65">
                    <a:pos x="T34" y="T35"/>
                  </a:cxn>
                  <a:cxn ang="T66">
                    <a:pos x="T36" y="T37"/>
                  </a:cxn>
                  <a:cxn ang="T67">
                    <a:pos x="T38" y="T39"/>
                  </a:cxn>
                  <a:cxn ang="T68">
                    <a:pos x="T40" y="T41"/>
                  </a:cxn>
                  <a:cxn ang="T69">
                    <a:pos x="T42" y="T43"/>
                  </a:cxn>
                  <a:cxn ang="T70">
                    <a:pos x="T44" y="T45"/>
                  </a:cxn>
                  <a:cxn ang="T71">
                    <a:pos x="T46" y="T47"/>
                  </a:cxn>
                </a:cxnLst>
                <a:rect l="0" t="0" r="r" b="b"/>
                <a:pathLst>
                  <a:path w="3115" h="3670">
                    <a:moveTo>
                      <a:pt x="3114" y="3158"/>
                    </a:moveTo>
                    <a:lnTo>
                      <a:pt x="3114" y="3158"/>
                    </a:lnTo>
                    <a:cubicBezTo>
                      <a:pt x="2933" y="3293"/>
                      <a:pt x="2753" y="3399"/>
                      <a:pt x="2542" y="3489"/>
                    </a:cubicBezTo>
                    <a:cubicBezTo>
                      <a:pt x="2196" y="3625"/>
                      <a:pt x="1821" y="3669"/>
                      <a:pt x="1445" y="3625"/>
                    </a:cubicBezTo>
                    <a:cubicBezTo>
                      <a:pt x="1249" y="3594"/>
                      <a:pt x="1069" y="3549"/>
                      <a:pt x="903" y="3474"/>
                    </a:cubicBezTo>
                    <a:cubicBezTo>
                      <a:pt x="707" y="3399"/>
                      <a:pt x="542" y="3293"/>
                      <a:pt x="346" y="3218"/>
                    </a:cubicBezTo>
                    <a:cubicBezTo>
                      <a:pt x="241" y="3158"/>
                      <a:pt x="121" y="3113"/>
                      <a:pt x="0" y="3083"/>
                    </a:cubicBezTo>
                    <a:cubicBezTo>
                      <a:pt x="301" y="2872"/>
                      <a:pt x="647" y="2722"/>
                      <a:pt x="1023" y="2646"/>
                    </a:cubicBezTo>
                    <a:cubicBezTo>
                      <a:pt x="1023" y="617"/>
                      <a:pt x="1023" y="617"/>
                      <a:pt x="1023" y="617"/>
                    </a:cubicBezTo>
                    <a:cubicBezTo>
                      <a:pt x="1008" y="586"/>
                      <a:pt x="1008" y="557"/>
                      <a:pt x="1038" y="526"/>
                    </a:cubicBezTo>
                    <a:cubicBezTo>
                      <a:pt x="1054" y="496"/>
                      <a:pt x="1098" y="466"/>
                      <a:pt x="1144" y="451"/>
                    </a:cubicBezTo>
                    <a:cubicBezTo>
                      <a:pt x="1219" y="421"/>
                      <a:pt x="1294" y="421"/>
                      <a:pt x="1384" y="406"/>
                    </a:cubicBezTo>
                    <a:cubicBezTo>
                      <a:pt x="1415" y="406"/>
                      <a:pt x="1430" y="391"/>
                      <a:pt x="1445" y="391"/>
                    </a:cubicBezTo>
                    <a:cubicBezTo>
                      <a:pt x="1520" y="376"/>
                      <a:pt x="1595" y="361"/>
                      <a:pt x="1670" y="331"/>
                    </a:cubicBezTo>
                    <a:cubicBezTo>
                      <a:pt x="1821" y="256"/>
                      <a:pt x="1926" y="135"/>
                      <a:pt x="2030" y="15"/>
                    </a:cubicBezTo>
                    <a:cubicBezTo>
                      <a:pt x="2045" y="0"/>
                      <a:pt x="2076" y="0"/>
                      <a:pt x="2091" y="15"/>
                    </a:cubicBezTo>
                    <a:lnTo>
                      <a:pt x="2091" y="0"/>
                    </a:lnTo>
                    <a:cubicBezTo>
                      <a:pt x="2106" y="15"/>
                      <a:pt x="2106" y="15"/>
                      <a:pt x="2106" y="15"/>
                    </a:cubicBezTo>
                    <a:cubicBezTo>
                      <a:pt x="2106" y="30"/>
                      <a:pt x="2106" y="30"/>
                      <a:pt x="2106" y="30"/>
                    </a:cubicBezTo>
                    <a:cubicBezTo>
                      <a:pt x="2121" y="45"/>
                      <a:pt x="2121" y="60"/>
                      <a:pt x="2106" y="75"/>
                    </a:cubicBezTo>
                    <a:cubicBezTo>
                      <a:pt x="2106" y="2332"/>
                      <a:pt x="2106" y="2332"/>
                      <a:pt x="2106" y="2332"/>
                    </a:cubicBezTo>
                    <a:cubicBezTo>
                      <a:pt x="2106" y="2662"/>
                      <a:pt x="2106" y="2662"/>
                      <a:pt x="2106" y="2662"/>
                    </a:cubicBezTo>
                    <a:cubicBezTo>
                      <a:pt x="2482" y="2752"/>
                      <a:pt x="2828" y="2932"/>
                      <a:pt x="3114" y="3158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5" name="Freeform 22">
                <a:extLst>
                  <a:ext uri="{FF2B5EF4-FFF2-40B4-BE49-F238E27FC236}">
                    <a16:creationId xmlns:a16="http://schemas.microsoft.com/office/drawing/2014/main" xmlns="" id="{894BA9A0-DA3D-9B47-B9B2-471AAB63980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3527425"/>
                <a:ext cx="1868487" cy="1277938"/>
              </a:xfrm>
              <a:custGeom>
                <a:avLst/>
                <a:gdLst>
                  <a:gd name="T0" fmla="*/ 1868127 w 5190"/>
                  <a:gd name="T1" fmla="*/ 757696 h 3552"/>
                  <a:gd name="T2" fmla="*/ 1868127 w 5190"/>
                  <a:gd name="T3" fmla="*/ 757696 h 3552"/>
                  <a:gd name="T4" fmla="*/ 1863087 w 5190"/>
                  <a:gd name="T5" fmla="*/ 801230 h 3552"/>
                  <a:gd name="T6" fmla="*/ 1711160 w 5190"/>
                  <a:gd name="T7" fmla="*/ 1277578 h 3552"/>
                  <a:gd name="T8" fmla="*/ 156967 w 5190"/>
                  <a:gd name="T9" fmla="*/ 1277578 h 3552"/>
                  <a:gd name="T10" fmla="*/ 0 w 5190"/>
                  <a:gd name="T11" fmla="*/ 784680 h 3552"/>
                  <a:gd name="T12" fmla="*/ 0 w 5190"/>
                  <a:gd name="T13" fmla="*/ 757696 h 3552"/>
                  <a:gd name="T14" fmla="*/ 389898 w 5190"/>
                  <a:gd name="T15" fmla="*/ 0 h 3552"/>
                  <a:gd name="T16" fmla="*/ 514464 w 5190"/>
                  <a:gd name="T17" fmla="*/ 48570 h 3552"/>
                  <a:gd name="T18" fmla="*/ 714993 w 5190"/>
                  <a:gd name="T19" fmla="*/ 140674 h 3552"/>
                  <a:gd name="T20" fmla="*/ 910122 w 5190"/>
                  <a:gd name="T21" fmla="*/ 195001 h 3552"/>
                  <a:gd name="T22" fmla="*/ 1305061 w 5190"/>
                  <a:gd name="T23" fmla="*/ 146071 h 3552"/>
                  <a:gd name="T24" fmla="*/ 1510990 w 5190"/>
                  <a:gd name="T25" fmla="*/ 26983 h 3552"/>
                  <a:gd name="T26" fmla="*/ 1868127 w 5190"/>
                  <a:gd name="T27" fmla="*/ 757696 h 3552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190" h="3552">
                    <a:moveTo>
                      <a:pt x="5189" y="2106"/>
                    </a:moveTo>
                    <a:lnTo>
                      <a:pt x="5189" y="2106"/>
                    </a:lnTo>
                    <a:cubicBezTo>
                      <a:pt x="5189" y="2151"/>
                      <a:pt x="5189" y="2181"/>
                      <a:pt x="5175" y="2227"/>
                    </a:cubicBezTo>
                    <a:cubicBezTo>
                      <a:pt x="5160" y="2693"/>
                      <a:pt x="5009" y="3144"/>
                      <a:pt x="4753" y="3551"/>
                    </a:cubicBezTo>
                    <a:cubicBezTo>
                      <a:pt x="436" y="3551"/>
                      <a:pt x="436" y="3551"/>
                      <a:pt x="436" y="3551"/>
                    </a:cubicBezTo>
                    <a:cubicBezTo>
                      <a:pt x="166" y="3144"/>
                      <a:pt x="15" y="2678"/>
                      <a:pt x="0" y="2181"/>
                    </a:cubicBezTo>
                    <a:cubicBezTo>
                      <a:pt x="0" y="2151"/>
                      <a:pt x="0" y="2136"/>
                      <a:pt x="0" y="2106"/>
                    </a:cubicBezTo>
                    <a:cubicBezTo>
                      <a:pt x="0" y="1233"/>
                      <a:pt x="436" y="466"/>
                      <a:pt x="1083" y="0"/>
                    </a:cubicBezTo>
                    <a:cubicBezTo>
                      <a:pt x="1204" y="30"/>
                      <a:pt x="1324" y="75"/>
                      <a:pt x="1429" y="135"/>
                    </a:cubicBezTo>
                    <a:cubicBezTo>
                      <a:pt x="1625" y="210"/>
                      <a:pt x="1790" y="316"/>
                      <a:pt x="1986" y="391"/>
                    </a:cubicBezTo>
                    <a:cubicBezTo>
                      <a:pt x="2152" y="466"/>
                      <a:pt x="2332" y="511"/>
                      <a:pt x="2528" y="542"/>
                    </a:cubicBezTo>
                    <a:cubicBezTo>
                      <a:pt x="2904" y="586"/>
                      <a:pt x="3279" y="542"/>
                      <a:pt x="3625" y="406"/>
                    </a:cubicBezTo>
                    <a:cubicBezTo>
                      <a:pt x="3836" y="316"/>
                      <a:pt x="4016" y="210"/>
                      <a:pt x="4197" y="75"/>
                    </a:cubicBezTo>
                    <a:cubicBezTo>
                      <a:pt x="4799" y="557"/>
                      <a:pt x="5189" y="1279"/>
                      <a:pt x="5189" y="2106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6" name="Freeform 23">
                <a:extLst>
                  <a:ext uri="{FF2B5EF4-FFF2-40B4-BE49-F238E27FC236}">
                    <a16:creationId xmlns:a16="http://schemas.microsoft.com/office/drawing/2014/main" xmlns="" id="{F570E523-7D25-9145-9863-034BE8396F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538413" y="4183063"/>
                <a:ext cx="1863725" cy="623887"/>
              </a:xfrm>
              <a:custGeom>
                <a:avLst/>
                <a:gdLst>
                  <a:gd name="T0" fmla="*/ 1765786 w 5176"/>
                  <a:gd name="T1" fmla="*/ 162456 h 1732"/>
                  <a:gd name="T2" fmla="*/ 1765786 w 5176"/>
                  <a:gd name="T3" fmla="*/ 162456 h 1732"/>
                  <a:gd name="T4" fmla="*/ 1337662 w 5176"/>
                  <a:gd name="T5" fmla="*/ 206041 h 1732"/>
                  <a:gd name="T6" fmla="*/ 915659 w 5176"/>
                  <a:gd name="T7" fmla="*/ 146606 h 1732"/>
                  <a:gd name="T8" fmla="*/ 709699 w 5176"/>
                  <a:gd name="T9" fmla="*/ 92214 h 1732"/>
                  <a:gd name="T10" fmla="*/ 503739 w 5176"/>
                  <a:gd name="T11" fmla="*/ 32419 h 1732"/>
                  <a:gd name="T12" fmla="*/ 140788 w 5176"/>
                  <a:gd name="T13" fmla="*/ 48989 h 1732"/>
                  <a:gd name="T14" fmla="*/ 0 w 5176"/>
                  <a:gd name="T15" fmla="*/ 130036 h 1732"/>
                  <a:gd name="T16" fmla="*/ 156991 w 5176"/>
                  <a:gd name="T17" fmla="*/ 623527 h 1732"/>
                  <a:gd name="T18" fmla="*/ 1711415 w 5176"/>
                  <a:gd name="T19" fmla="*/ 623527 h 1732"/>
                  <a:gd name="T20" fmla="*/ 1863365 w 5176"/>
                  <a:gd name="T21" fmla="*/ 146606 h 1732"/>
                  <a:gd name="T22" fmla="*/ 1765786 w 5176"/>
                  <a:gd name="T23" fmla="*/ 162456 h 1732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0" t="0" r="r" b="b"/>
                <a:pathLst>
                  <a:path w="5176" h="1732">
                    <a:moveTo>
                      <a:pt x="4904" y="451"/>
                    </a:moveTo>
                    <a:lnTo>
                      <a:pt x="4904" y="451"/>
                    </a:lnTo>
                    <a:cubicBezTo>
                      <a:pt x="4513" y="527"/>
                      <a:pt x="4122" y="572"/>
                      <a:pt x="3715" y="572"/>
                    </a:cubicBezTo>
                    <a:cubicBezTo>
                      <a:pt x="3324" y="557"/>
                      <a:pt x="2934" y="497"/>
                      <a:pt x="2543" y="407"/>
                    </a:cubicBezTo>
                    <a:cubicBezTo>
                      <a:pt x="2347" y="361"/>
                      <a:pt x="2152" y="301"/>
                      <a:pt x="1971" y="256"/>
                    </a:cubicBezTo>
                    <a:cubicBezTo>
                      <a:pt x="1776" y="196"/>
                      <a:pt x="1580" y="136"/>
                      <a:pt x="1399" y="90"/>
                    </a:cubicBezTo>
                    <a:cubicBezTo>
                      <a:pt x="1053" y="15"/>
                      <a:pt x="707" y="0"/>
                      <a:pt x="391" y="136"/>
                    </a:cubicBezTo>
                    <a:cubicBezTo>
                      <a:pt x="256" y="196"/>
                      <a:pt x="120" y="271"/>
                      <a:pt x="0" y="361"/>
                    </a:cubicBezTo>
                    <a:cubicBezTo>
                      <a:pt x="15" y="858"/>
                      <a:pt x="166" y="1324"/>
                      <a:pt x="436" y="1731"/>
                    </a:cubicBezTo>
                    <a:cubicBezTo>
                      <a:pt x="4753" y="1731"/>
                      <a:pt x="4753" y="1731"/>
                      <a:pt x="4753" y="1731"/>
                    </a:cubicBezTo>
                    <a:cubicBezTo>
                      <a:pt x="5009" y="1324"/>
                      <a:pt x="5160" y="873"/>
                      <a:pt x="5175" y="407"/>
                    </a:cubicBezTo>
                    <a:cubicBezTo>
                      <a:pt x="5085" y="422"/>
                      <a:pt x="4994" y="436"/>
                      <a:pt x="4904" y="451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23" name="Forma libre 45">
              <a:extLst>
                <a:ext uri="{FF2B5EF4-FFF2-40B4-BE49-F238E27FC236}">
                  <a16:creationId xmlns:a16="http://schemas.microsoft.com/office/drawing/2014/main" xmlns="" id="{0F6D64E4-B64D-3F41-A5BE-B8B31A65BF0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787650" y="2862263"/>
              <a:ext cx="1304566" cy="1661753"/>
            </a:xfrm>
            <a:custGeom>
              <a:avLst/>
              <a:gdLst>
                <a:gd name="T0" fmla="*/ 704670 w 1304566"/>
                <a:gd name="T1" fmla="*/ 1489075 h 1661753"/>
                <a:gd name="T2" fmla="*/ 791802 w 1304566"/>
                <a:gd name="T3" fmla="*/ 1575594 h 1661753"/>
                <a:gd name="T4" fmla="*/ 704670 w 1304566"/>
                <a:gd name="T5" fmla="*/ 1661753 h 1661753"/>
                <a:gd name="T6" fmla="*/ 617538 w 1304566"/>
                <a:gd name="T7" fmla="*/ 1575594 h 1661753"/>
                <a:gd name="T8" fmla="*/ 704670 w 1304566"/>
                <a:gd name="T9" fmla="*/ 1489075 h 1661753"/>
                <a:gd name="T10" fmla="*/ 108248 w 1304566"/>
                <a:gd name="T11" fmla="*/ 1266825 h 1661753"/>
                <a:gd name="T12" fmla="*/ 221890 w 1304566"/>
                <a:gd name="T13" fmla="*/ 1375073 h 1661753"/>
                <a:gd name="T14" fmla="*/ 108248 w 1304566"/>
                <a:gd name="T15" fmla="*/ 1488716 h 1661753"/>
                <a:gd name="T16" fmla="*/ 0 w 1304566"/>
                <a:gd name="T17" fmla="*/ 1375073 h 1661753"/>
                <a:gd name="T18" fmla="*/ 108248 w 1304566"/>
                <a:gd name="T19" fmla="*/ 1266825 h 1661753"/>
                <a:gd name="T20" fmla="*/ 1190923 w 1304566"/>
                <a:gd name="T21" fmla="*/ 974725 h 1661753"/>
                <a:gd name="T22" fmla="*/ 1304566 w 1304566"/>
                <a:gd name="T23" fmla="*/ 1088845 h 1661753"/>
                <a:gd name="T24" fmla="*/ 1190923 w 1304566"/>
                <a:gd name="T25" fmla="*/ 1202964 h 1661753"/>
                <a:gd name="T26" fmla="*/ 1082675 w 1304566"/>
                <a:gd name="T27" fmla="*/ 1088845 h 1661753"/>
                <a:gd name="T28" fmla="*/ 1190923 w 1304566"/>
                <a:gd name="T29" fmla="*/ 974725 h 1661753"/>
                <a:gd name="T30" fmla="*/ 472895 w 1304566"/>
                <a:gd name="T31" fmla="*/ 866775 h 1661753"/>
                <a:gd name="T32" fmla="*/ 560026 w 1304566"/>
                <a:gd name="T33" fmla="*/ 952935 h 1661753"/>
                <a:gd name="T34" fmla="*/ 472895 w 1304566"/>
                <a:gd name="T35" fmla="*/ 1039453 h 1661753"/>
                <a:gd name="T36" fmla="*/ 385763 w 1304566"/>
                <a:gd name="T37" fmla="*/ 952935 h 1661753"/>
                <a:gd name="T38" fmla="*/ 472895 w 1304566"/>
                <a:gd name="T39" fmla="*/ 866775 h 1661753"/>
                <a:gd name="T40" fmla="*/ 683419 w 1304566"/>
                <a:gd name="T41" fmla="*/ 0 h 1661753"/>
                <a:gd name="T42" fmla="*/ 769579 w 1304566"/>
                <a:gd name="T43" fmla="*/ 86160 h 1661753"/>
                <a:gd name="T44" fmla="*/ 683419 w 1304566"/>
                <a:gd name="T45" fmla="*/ 172678 h 1661753"/>
                <a:gd name="T46" fmla="*/ 596900 w 1304566"/>
                <a:gd name="T47" fmla="*/ 86160 h 1661753"/>
                <a:gd name="T48" fmla="*/ 683419 w 1304566"/>
                <a:gd name="T49" fmla="*/ 0 h 1661753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</a:gdLst>
              <a:ahLst/>
              <a:cxnLst>
                <a:cxn ang="T50">
                  <a:pos x="T0" y="T1"/>
                </a:cxn>
                <a:cxn ang="T51">
                  <a:pos x="T2" y="T3"/>
                </a:cxn>
                <a:cxn ang="T52">
                  <a:pos x="T4" y="T5"/>
                </a:cxn>
                <a:cxn ang="T53">
                  <a:pos x="T6" y="T7"/>
                </a:cxn>
                <a:cxn ang="T54">
                  <a:pos x="T8" y="T9"/>
                </a:cxn>
                <a:cxn ang="T55">
                  <a:pos x="T10" y="T11"/>
                </a:cxn>
                <a:cxn ang="T56">
                  <a:pos x="T12" y="T13"/>
                </a:cxn>
                <a:cxn ang="T57">
                  <a:pos x="T14" y="T15"/>
                </a:cxn>
                <a:cxn ang="T58">
                  <a:pos x="T16" y="T17"/>
                </a:cxn>
                <a:cxn ang="T59">
                  <a:pos x="T18" y="T19"/>
                </a:cxn>
                <a:cxn ang="T60">
                  <a:pos x="T20" y="T21"/>
                </a:cxn>
                <a:cxn ang="T61">
                  <a:pos x="T22" y="T23"/>
                </a:cxn>
                <a:cxn ang="T62">
                  <a:pos x="T24" y="T25"/>
                </a:cxn>
                <a:cxn ang="T63">
                  <a:pos x="T26" y="T27"/>
                </a:cxn>
                <a:cxn ang="T64">
                  <a:pos x="T28" y="T29"/>
                </a:cxn>
                <a:cxn ang="T65">
                  <a:pos x="T30" y="T31"/>
                </a:cxn>
                <a:cxn ang="T66">
                  <a:pos x="T32" y="T33"/>
                </a:cxn>
                <a:cxn ang="T67">
                  <a:pos x="T34" y="T35"/>
                </a:cxn>
                <a:cxn ang="T68">
                  <a:pos x="T36" y="T37"/>
                </a:cxn>
                <a:cxn ang="T69">
                  <a:pos x="T38" y="T39"/>
                </a:cxn>
                <a:cxn ang="T70">
                  <a:pos x="T40" y="T41"/>
                </a:cxn>
                <a:cxn ang="T71">
                  <a:pos x="T42" y="T43"/>
                </a:cxn>
                <a:cxn ang="T72">
                  <a:pos x="T44" y="T45"/>
                </a:cxn>
                <a:cxn ang="T73">
                  <a:pos x="T46" y="T47"/>
                </a:cxn>
                <a:cxn ang="T74">
                  <a:pos x="T48" y="T49"/>
                </a:cxn>
              </a:cxnLst>
              <a:rect l="0" t="0" r="r" b="b"/>
              <a:pathLst>
                <a:path w="1304566" h="1661753">
                  <a:moveTo>
                    <a:pt x="704670" y="1489075"/>
                  </a:moveTo>
                  <a:cubicBezTo>
                    <a:pt x="753478" y="1489075"/>
                    <a:pt x="791802" y="1526770"/>
                    <a:pt x="791802" y="1575594"/>
                  </a:cubicBezTo>
                  <a:cubicBezTo>
                    <a:pt x="791802" y="1624058"/>
                    <a:pt x="753478" y="1661753"/>
                    <a:pt x="704670" y="1661753"/>
                  </a:cubicBezTo>
                  <a:cubicBezTo>
                    <a:pt x="655862" y="1661753"/>
                    <a:pt x="617538" y="1624058"/>
                    <a:pt x="617538" y="1575594"/>
                  </a:cubicBezTo>
                  <a:cubicBezTo>
                    <a:pt x="617538" y="1526770"/>
                    <a:pt x="655862" y="1489075"/>
                    <a:pt x="704670" y="1489075"/>
                  </a:cubicBezTo>
                  <a:close/>
                  <a:moveTo>
                    <a:pt x="108248" y="1266825"/>
                  </a:moveTo>
                  <a:cubicBezTo>
                    <a:pt x="167586" y="1266825"/>
                    <a:pt x="221890" y="1315375"/>
                    <a:pt x="221890" y="1375073"/>
                  </a:cubicBezTo>
                  <a:cubicBezTo>
                    <a:pt x="221890" y="1439806"/>
                    <a:pt x="167586" y="1488716"/>
                    <a:pt x="108248" y="1488716"/>
                  </a:cubicBezTo>
                  <a:cubicBezTo>
                    <a:pt x="48909" y="1488716"/>
                    <a:pt x="0" y="1439806"/>
                    <a:pt x="0" y="1375073"/>
                  </a:cubicBezTo>
                  <a:cubicBezTo>
                    <a:pt x="0" y="1315375"/>
                    <a:pt x="48909" y="1266825"/>
                    <a:pt x="108248" y="1266825"/>
                  </a:cubicBezTo>
                  <a:close/>
                  <a:moveTo>
                    <a:pt x="1190923" y="974725"/>
                  </a:moveTo>
                  <a:cubicBezTo>
                    <a:pt x="1250262" y="974725"/>
                    <a:pt x="1304566" y="1029257"/>
                    <a:pt x="1304566" y="1088845"/>
                  </a:cubicBezTo>
                  <a:cubicBezTo>
                    <a:pt x="1304566" y="1148793"/>
                    <a:pt x="1250262" y="1202964"/>
                    <a:pt x="1190923" y="1202964"/>
                  </a:cubicBezTo>
                  <a:cubicBezTo>
                    <a:pt x="1131585" y="1202964"/>
                    <a:pt x="1082675" y="1148793"/>
                    <a:pt x="1082675" y="1088845"/>
                  </a:cubicBezTo>
                  <a:cubicBezTo>
                    <a:pt x="1082675" y="1029257"/>
                    <a:pt x="1131585" y="974725"/>
                    <a:pt x="1190923" y="974725"/>
                  </a:cubicBezTo>
                  <a:close/>
                  <a:moveTo>
                    <a:pt x="472895" y="866775"/>
                  </a:moveTo>
                  <a:cubicBezTo>
                    <a:pt x="522064" y="866775"/>
                    <a:pt x="560026" y="904470"/>
                    <a:pt x="560026" y="952935"/>
                  </a:cubicBezTo>
                  <a:cubicBezTo>
                    <a:pt x="560026" y="1001758"/>
                    <a:pt x="522064" y="1039453"/>
                    <a:pt x="472895" y="1039453"/>
                  </a:cubicBezTo>
                  <a:cubicBezTo>
                    <a:pt x="424086" y="1039453"/>
                    <a:pt x="385763" y="1001758"/>
                    <a:pt x="385763" y="952935"/>
                  </a:cubicBezTo>
                  <a:cubicBezTo>
                    <a:pt x="385763" y="904470"/>
                    <a:pt x="424086" y="866775"/>
                    <a:pt x="472895" y="866775"/>
                  </a:cubicBezTo>
                  <a:close/>
                  <a:moveTo>
                    <a:pt x="683419" y="0"/>
                  </a:moveTo>
                  <a:cubicBezTo>
                    <a:pt x="731884" y="0"/>
                    <a:pt x="769579" y="43080"/>
                    <a:pt x="769579" y="86160"/>
                  </a:cubicBezTo>
                  <a:cubicBezTo>
                    <a:pt x="769579" y="134624"/>
                    <a:pt x="731884" y="172678"/>
                    <a:pt x="683419" y="172678"/>
                  </a:cubicBezTo>
                  <a:cubicBezTo>
                    <a:pt x="639980" y="172678"/>
                    <a:pt x="596900" y="134624"/>
                    <a:pt x="596900" y="86160"/>
                  </a:cubicBezTo>
                  <a:cubicBezTo>
                    <a:pt x="596900" y="43080"/>
                    <a:pt x="639980" y="0"/>
                    <a:pt x="6834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27" name="Grupo 8">
            <a:extLst>
              <a:ext uri="{FF2B5EF4-FFF2-40B4-BE49-F238E27FC236}">
                <a16:creationId xmlns:a16="http://schemas.microsoft.com/office/drawing/2014/main" xmlns="" id="{B83AAF10-DBDC-AD46-A60B-4BEFC233DDD4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9376138" y="2772860"/>
            <a:ext cx="1740450" cy="2575638"/>
            <a:chOff x="6275387" y="1485900"/>
            <a:chExt cx="2404702" cy="3558814"/>
          </a:xfrm>
        </p:grpSpPr>
        <p:sp>
          <p:nvSpPr>
            <p:cNvPr id="28" name="Forma libre 49">
              <a:extLst>
                <a:ext uri="{FF2B5EF4-FFF2-40B4-BE49-F238E27FC236}">
                  <a16:creationId xmlns:a16="http://schemas.microsoft.com/office/drawing/2014/main" xmlns="" id="{4F575F7F-C719-0B4C-A7B4-70838EA6D8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5387" y="1757362"/>
              <a:ext cx="2404702" cy="3287352"/>
            </a:xfrm>
            <a:custGeom>
              <a:avLst/>
              <a:gdLst>
                <a:gd name="T0" fmla="*/ 823912 w 2404702"/>
                <a:gd name="T1" fmla="*/ 0 h 3287352"/>
                <a:gd name="T2" fmla="*/ 1576028 w 2404702"/>
                <a:gd name="T3" fmla="*/ 0 h 3287352"/>
                <a:gd name="T4" fmla="*/ 1576028 w 2404702"/>
                <a:gd name="T5" fmla="*/ 938669 h 3287352"/>
                <a:gd name="T6" fmla="*/ 1668856 w 2404702"/>
                <a:gd name="T7" fmla="*/ 972845 h 3287352"/>
                <a:gd name="T8" fmla="*/ 2404702 w 2404702"/>
                <a:gd name="T9" fmla="*/ 2079740 h 3287352"/>
                <a:gd name="T10" fmla="*/ 1202171 w 2404702"/>
                <a:gd name="T11" fmla="*/ 3287352 h 3287352"/>
                <a:gd name="T12" fmla="*/ 0 w 2404702"/>
                <a:gd name="T13" fmla="*/ 2079740 h 3287352"/>
                <a:gd name="T14" fmla="*/ 733416 w 2404702"/>
                <a:gd name="T15" fmla="*/ 972845 h 3287352"/>
                <a:gd name="T16" fmla="*/ 823912 w 2404702"/>
                <a:gd name="T17" fmla="*/ 939598 h 3287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04702" h="3287352">
                  <a:moveTo>
                    <a:pt x="823912" y="0"/>
                  </a:moveTo>
                  <a:lnTo>
                    <a:pt x="1576028" y="0"/>
                  </a:lnTo>
                  <a:lnTo>
                    <a:pt x="1576028" y="938669"/>
                  </a:lnTo>
                  <a:lnTo>
                    <a:pt x="1668856" y="972845"/>
                  </a:lnTo>
                  <a:cubicBezTo>
                    <a:pt x="2099998" y="1156146"/>
                    <a:pt x="2404702" y="1584637"/>
                    <a:pt x="2404702" y="2079740"/>
                  </a:cubicBezTo>
                  <a:cubicBezTo>
                    <a:pt x="2404702" y="2745996"/>
                    <a:pt x="1863005" y="3287352"/>
                    <a:pt x="1202171" y="3287352"/>
                  </a:cubicBezTo>
                  <a:cubicBezTo>
                    <a:pt x="536298" y="3287352"/>
                    <a:pt x="0" y="2745996"/>
                    <a:pt x="0" y="2079740"/>
                  </a:cubicBezTo>
                  <a:cubicBezTo>
                    <a:pt x="0" y="1584637"/>
                    <a:pt x="301667" y="1156146"/>
                    <a:pt x="733416" y="972845"/>
                  </a:cubicBezTo>
                  <a:lnTo>
                    <a:pt x="823912" y="939598"/>
                  </a:lnTo>
                  <a:lnTo>
                    <a:pt x="8239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9" name="Freeform 29">
              <a:extLst>
                <a:ext uri="{FF2B5EF4-FFF2-40B4-BE49-F238E27FC236}">
                  <a16:creationId xmlns:a16="http://schemas.microsoft.com/office/drawing/2014/main" xmlns="" id="{3D7F27B9-9886-1B41-9647-6ABCC80A72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0588" y="1485900"/>
              <a:ext cx="433387" cy="704850"/>
            </a:xfrm>
            <a:custGeom>
              <a:avLst/>
              <a:gdLst>
                <a:gd name="T0" fmla="*/ 216514 w 1205"/>
                <a:gd name="T1" fmla="*/ 704490 h 1957"/>
                <a:gd name="T2" fmla="*/ 216514 w 1205"/>
                <a:gd name="T3" fmla="*/ 704490 h 1957"/>
                <a:gd name="T4" fmla="*/ 216514 w 1205"/>
                <a:gd name="T5" fmla="*/ 704490 h 1957"/>
                <a:gd name="T6" fmla="*/ 0 w 1205"/>
                <a:gd name="T7" fmla="*/ 493071 h 1957"/>
                <a:gd name="T8" fmla="*/ 0 w 1205"/>
                <a:gd name="T9" fmla="*/ 70593 h 1957"/>
                <a:gd name="T10" fmla="*/ 70493 w 1205"/>
                <a:gd name="T11" fmla="*/ 0 h 1957"/>
                <a:gd name="T12" fmla="*/ 362535 w 1205"/>
                <a:gd name="T13" fmla="*/ 0 h 1957"/>
                <a:gd name="T14" fmla="*/ 433027 w 1205"/>
                <a:gd name="T15" fmla="*/ 70593 h 1957"/>
                <a:gd name="T16" fmla="*/ 433027 w 1205"/>
                <a:gd name="T17" fmla="*/ 493071 h 1957"/>
                <a:gd name="T18" fmla="*/ 216514 w 1205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05" h="1957">
                  <a:moveTo>
                    <a:pt x="602" y="1956"/>
                  </a:moveTo>
                  <a:lnTo>
                    <a:pt x="602" y="1956"/>
                  </a:lnTo>
                  <a:cubicBezTo>
                    <a:pt x="271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1"/>
                    <a:pt x="91" y="0"/>
                    <a:pt x="196" y="0"/>
                  </a:cubicBezTo>
                  <a:cubicBezTo>
                    <a:pt x="1008" y="0"/>
                    <a:pt x="1008" y="0"/>
                    <a:pt x="1008" y="0"/>
                  </a:cubicBezTo>
                  <a:cubicBezTo>
                    <a:pt x="1114" y="0"/>
                    <a:pt x="1204" y="91"/>
                    <a:pt x="1204" y="196"/>
                  </a:cubicBezTo>
                  <a:cubicBezTo>
                    <a:pt x="1204" y="1369"/>
                    <a:pt x="1204" y="1369"/>
                    <a:pt x="1204" y="1369"/>
                  </a:cubicBezTo>
                  <a:cubicBezTo>
                    <a:pt x="1204" y="1700"/>
                    <a:pt x="933" y="1956"/>
                    <a:pt x="602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30" name="Freeform 30">
              <a:extLst>
                <a:ext uri="{FF2B5EF4-FFF2-40B4-BE49-F238E27FC236}">
                  <a16:creationId xmlns:a16="http://schemas.microsoft.com/office/drawing/2014/main" xmlns="" id="{87C988DC-55F9-7243-BF35-103117A398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9913" y="1649413"/>
              <a:ext cx="1111250" cy="217487"/>
            </a:xfrm>
            <a:custGeom>
              <a:avLst/>
              <a:gdLst>
                <a:gd name="T0" fmla="*/ 1002502 w 3086"/>
                <a:gd name="T1" fmla="*/ 217126 h 602"/>
                <a:gd name="T2" fmla="*/ 1002502 w 3086"/>
                <a:gd name="T3" fmla="*/ 217126 h 602"/>
                <a:gd name="T4" fmla="*/ 108388 w 3086"/>
                <a:gd name="T5" fmla="*/ 217126 h 602"/>
                <a:gd name="T6" fmla="*/ 0 w 3086"/>
                <a:gd name="T7" fmla="*/ 108382 h 602"/>
                <a:gd name="T8" fmla="*/ 0 w 3086"/>
                <a:gd name="T9" fmla="*/ 108382 h 602"/>
                <a:gd name="T10" fmla="*/ 108388 w 3086"/>
                <a:gd name="T11" fmla="*/ 0 h 602"/>
                <a:gd name="T12" fmla="*/ 1002502 w 3086"/>
                <a:gd name="T13" fmla="*/ 0 h 602"/>
                <a:gd name="T14" fmla="*/ 1110890 w 3086"/>
                <a:gd name="T15" fmla="*/ 108382 h 602"/>
                <a:gd name="T16" fmla="*/ 1110890 w 3086"/>
                <a:gd name="T17" fmla="*/ 108382 h 602"/>
                <a:gd name="T18" fmla="*/ 1002502 w 3086"/>
                <a:gd name="T19" fmla="*/ 217126 h 6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86" h="602">
                  <a:moveTo>
                    <a:pt x="2784" y="601"/>
                  </a:moveTo>
                  <a:lnTo>
                    <a:pt x="2784" y="601"/>
                  </a:lnTo>
                  <a:cubicBezTo>
                    <a:pt x="301" y="601"/>
                    <a:pt x="301" y="601"/>
                    <a:pt x="301" y="601"/>
                  </a:cubicBezTo>
                  <a:cubicBezTo>
                    <a:pt x="136" y="601"/>
                    <a:pt x="0" y="466"/>
                    <a:pt x="0" y="300"/>
                  </a:cubicBezTo>
                  <a:cubicBezTo>
                    <a:pt x="0" y="135"/>
                    <a:pt x="136" y="0"/>
                    <a:pt x="301" y="0"/>
                  </a:cubicBezTo>
                  <a:cubicBezTo>
                    <a:pt x="2784" y="0"/>
                    <a:pt x="2784" y="0"/>
                    <a:pt x="2784" y="0"/>
                  </a:cubicBezTo>
                  <a:cubicBezTo>
                    <a:pt x="2949" y="0"/>
                    <a:pt x="3085" y="135"/>
                    <a:pt x="3085" y="300"/>
                  </a:cubicBezTo>
                  <a:cubicBezTo>
                    <a:pt x="3085" y="466"/>
                    <a:pt x="2949" y="601"/>
                    <a:pt x="2784" y="6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31" name="Grupo 7">
              <a:extLst>
                <a:ext uri="{FF2B5EF4-FFF2-40B4-BE49-F238E27FC236}">
                  <a16:creationId xmlns:a16="http://schemas.microsoft.com/office/drawing/2014/main" xmlns="" id="{66CAB4D8-08BC-974D-8214-4BFB8623B5C4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4775" y="2174875"/>
              <a:ext cx="2047875" cy="2686050"/>
              <a:chOff x="6454775" y="2174875"/>
              <a:chExt cx="2047875" cy="2686050"/>
            </a:xfrm>
          </p:grpSpPr>
          <p:sp>
            <p:nvSpPr>
              <p:cNvPr id="38" name="Freeform 3">
                <a:extLst>
                  <a:ext uri="{FF2B5EF4-FFF2-40B4-BE49-F238E27FC236}">
                    <a16:creationId xmlns:a16="http://schemas.microsoft.com/office/drawing/2014/main" xmlns="" id="{AB370CF0-82B4-FF4D-829A-B7389DDFFC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4775" y="2174875"/>
                <a:ext cx="2047875" cy="2686050"/>
              </a:xfrm>
              <a:custGeom>
                <a:avLst/>
                <a:gdLst>
                  <a:gd name="T0" fmla="*/ 2047515 w 5688"/>
                  <a:gd name="T1" fmla="*/ 1661953 h 7462"/>
                  <a:gd name="T2" fmla="*/ 2047515 w 5688"/>
                  <a:gd name="T3" fmla="*/ 1661953 h 7462"/>
                  <a:gd name="T4" fmla="*/ 1023577 w 5688"/>
                  <a:gd name="T5" fmla="*/ 2685690 h 7462"/>
                  <a:gd name="T6" fmla="*/ 0 w 5688"/>
                  <a:gd name="T7" fmla="*/ 1661953 h 7462"/>
                  <a:gd name="T8" fmla="*/ 97209 w 5688"/>
                  <a:gd name="T9" fmla="*/ 1234316 h 7462"/>
                  <a:gd name="T10" fmla="*/ 823398 w 5688"/>
                  <a:gd name="T11" fmla="*/ 660534 h 7462"/>
                  <a:gd name="T12" fmla="*/ 823398 w 5688"/>
                  <a:gd name="T13" fmla="*/ 227497 h 7462"/>
                  <a:gd name="T14" fmla="*/ 828799 w 5688"/>
                  <a:gd name="T15" fmla="*/ 189341 h 7462"/>
                  <a:gd name="T16" fmla="*/ 866603 w 5688"/>
                  <a:gd name="T17" fmla="*/ 167743 h 7462"/>
                  <a:gd name="T18" fmla="*/ 958771 w 5688"/>
                  <a:gd name="T19" fmla="*/ 146145 h 7462"/>
                  <a:gd name="T20" fmla="*/ 958771 w 5688"/>
                  <a:gd name="T21" fmla="*/ 146145 h 7462"/>
                  <a:gd name="T22" fmla="*/ 980373 w 5688"/>
                  <a:gd name="T23" fmla="*/ 140746 h 7462"/>
                  <a:gd name="T24" fmla="*/ 1061741 w 5688"/>
                  <a:gd name="T25" fmla="*/ 119148 h 7462"/>
                  <a:gd name="T26" fmla="*/ 1191713 w 5688"/>
                  <a:gd name="T27" fmla="*/ 5399 h 7462"/>
                  <a:gd name="T28" fmla="*/ 1213316 w 5688"/>
                  <a:gd name="T29" fmla="*/ 5399 h 7462"/>
                  <a:gd name="T30" fmla="*/ 1213316 w 5688"/>
                  <a:gd name="T31" fmla="*/ 0 h 7462"/>
                  <a:gd name="T32" fmla="*/ 1218716 w 5688"/>
                  <a:gd name="T33" fmla="*/ 5399 h 7462"/>
                  <a:gd name="T34" fmla="*/ 1218716 w 5688"/>
                  <a:gd name="T35" fmla="*/ 10799 h 7462"/>
                  <a:gd name="T36" fmla="*/ 1218716 w 5688"/>
                  <a:gd name="T37" fmla="*/ 26997 h 7462"/>
                  <a:gd name="T38" fmla="*/ 1218716 w 5688"/>
                  <a:gd name="T39" fmla="*/ 660534 h 7462"/>
                  <a:gd name="T40" fmla="*/ 1841575 w 5688"/>
                  <a:gd name="T41" fmla="*/ 1056134 h 7462"/>
                  <a:gd name="T42" fmla="*/ 2047515 w 5688"/>
                  <a:gd name="T43" fmla="*/ 1661953 h 746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688" h="7462">
                    <a:moveTo>
                      <a:pt x="5687" y="4617"/>
                    </a:moveTo>
                    <a:lnTo>
                      <a:pt x="5687" y="4617"/>
                    </a:lnTo>
                    <a:cubicBezTo>
                      <a:pt x="5687" y="6197"/>
                      <a:pt x="4408" y="7461"/>
                      <a:pt x="2843" y="7461"/>
                    </a:cubicBezTo>
                    <a:cubicBezTo>
                      <a:pt x="1279" y="7461"/>
                      <a:pt x="0" y="6197"/>
                      <a:pt x="0" y="4617"/>
                    </a:cubicBezTo>
                    <a:cubicBezTo>
                      <a:pt x="0" y="4196"/>
                      <a:pt x="90" y="3790"/>
                      <a:pt x="270" y="3429"/>
                    </a:cubicBezTo>
                    <a:cubicBezTo>
                      <a:pt x="647" y="2618"/>
                      <a:pt x="1399" y="2016"/>
                      <a:pt x="2287" y="1835"/>
                    </a:cubicBezTo>
                    <a:cubicBezTo>
                      <a:pt x="2287" y="632"/>
                      <a:pt x="2287" y="632"/>
                      <a:pt x="2287" y="632"/>
                    </a:cubicBezTo>
                    <a:cubicBezTo>
                      <a:pt x="2287" y="587"/>
                      <a:pt x="2287" y="556"/>
                      <a:pt x="2302" y="526"/>
                    </a:cubicBezTo>
                    <a:cubicBezTo>
                      <a:pt x="2332" y="496"/>
                      <a:pt x="2377" y="481"/>
                      <a:pt x="2407" y="466"/>
                    </a:cubicBezTo>
                    <a:cubicBezTo>
                      <a:pt x="2482" y="421"/>
                      <a:pt x="2573" y="421"/>
                      <a:pt x="2663" y="406"/>
                    </a:cubicBezTo>
                    <a:cubicBezTo>
                      <a:pt x="2678" y="406"/>
                      <a:pt x="2708" y="406"/>
                      <a:pt x="2723" y="391"/>
                    </a:cubicBezTo>
                    <a:cubicBezTo>
                      <a:pt x="2798" y="376"/>
                      <a:pt x="2874" y="361"/>
                      <a:pt x="2949" y="331"/>
                    </a:cubicBezTo>
                    <a:cubicBezTo>
                      <a:pt x="3099" y="255"/>
                      <a:pt x="3204" y="135"/>
                      <a:pt x="3310" y="15"/>
                    </a:cubicBezTo>
                    <a:cubicBezTo>
                      <a:pt x="3325" y="0"/>
                      <a:pt x="3340" y="0"/>
                      <a:pt x="3370" y="15"/>
                    </a:cubicBezTo>
                    <a:cubicBezTo>
                      <a:pt x="3370" y="15"/>
                      <a:pt x="3370" y="15"/>
                      <a:pt x="3370" y="0"/>
                    </a:cubicBezTo>
                    <a:cubicBezTo>
                      <a:pt x="3370" y="15"/>
                      <a:pt x="3385" y="15"/>
                      <a:pt x="3385" y="15"/>
                    </a:cubicBezTo>
                    <a:cubicBezTo>
                      <a:pt x="3385" y="30"/>
                      <a:pt x="3385" y="30"/>
                      <a:pt x="3385" y="30"/>
                    </a:cubicBezTo>
                    <a:cubicBezTo>
                      <a:pt x="3400" y="45"/>
                      <a:pt x="3400" y="60"/>
                      <a:pt x="3385" y="75"/>
                    </a:cubicBezTo>
                    <a:cubicBezTo>
                      <a:pt x="3385" y="1835"/>
                      <a:pt x="3385" y="1835"/>
                      <a:pt x="3385" y="1835"/>
                    </a:cubicBezTo>
                    <a:cubicBezTo>
                      <a:pt x="4092" y="1971"/>
                      <a:pt x="4694" y="2377"/>
                      <a:pt x="5115" y="2934"/>
                    </a:cubicBezTo>
                    <a:cubicBezTo>
                      <a:pt x="5476" y="3399"/>
                      <a:pt x="5687" y="3985"/>
                      <a:pt x="5687" y="4617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Freeform 31">
                <a:extLst>
                  <a:ext uri="{FF2B5EF4-FFF2-40B4-BE49-F238E27FC236}">
                    <a16:creationId xmlns:a16="http://schemas.microsoft.com/office/drawing/2014/main" xmlns="" id="{34D7260B-0D51-6741-996B-8D828F91B62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4775" y="3230563"/>
                <a:ext cx="2047875" cy="1630362"/>
              </a:xfrm>
              <a:custGeom>
                <a:avLst/>
                <a:gdLst>
                  <a:gd name="T0" fmla="*/ 1841575 w 5688"/>
                  <a:gd name="T1" fmla="*/ 0 h 4528"/>
                  <a:gd name="T2" fmla="*/ 1841575 w 5688"/>
                  <a:gd name="T3" fmla="*/ 0 h 4528"/>
                  <a:gd name="T4" fmla="*/ 1819973 w 5688"/>
                  <a:gd name="T5" fmla="*/ 16203 h 4528"/>
                  <a:gd name="T6" fmla="*/ 1391893 w 5688"/>
                  <a:gd name="T7" fmla="*/ 265006 h 4528"/>
                  <a:gd name="T8" fmla="*/ 845000 w 5688"/>
                  <a:gd name="T9" fmla="*/ 308213 h 4528"/>
                  <a:gd name="T10" fmla="*/ 573895 w 5688"/>
                  <a:gd name="T11" fmla="*/ 232600 h 4528"/>
                  <a:gd name="T12" fmla="*/ 308549 w 5688"/>
                  <a:gd name="T13" fmla="*/ 145825 h 4528"/>
                  <a:gd name="T14" fmla="*/ 97209 w 5688"/>
                  <a:gd name="T15" fmla="*/ 178231 h 4528"/>
                  <a:gd name="T16" fmla="*/ 0 w 5688"/>
                  <a:gd name="T17" fmla="*/ 605985 h 4528"/>
                  <a:gd name="T18" fmla="*/ 119171 w 5688"/>
                  <a:gd name="T19" fmla="*/ 1088108 h 4528"/>
                  <a:gd name="T20" fmla="*/ 1023577 w 5688"/>
                  <a:gd name="T21" fmla="*/ 1630002 h 4528"/>
                  <a:gd name="T22" fmla="*/ 2031313 w 5688"/>
                  <a:gd name="T23" fmla="*/ 763332 h 4528"/>
                  <a:gd name="T24" fmla="*/ 2047515 w 5688"/>
                  <a:gd name="T25" fmla="*/ 605985 h 4528"/>
                  <a:gd name="T26" fmla="*/ 1841575 w 5688"/>
                  <a:gd name="T27" fmla="*/ 0 h 45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88" h="4528">
                    <a:moveTo>
                      <a:pt x="5115" y="0"/>
                    </a:moveTo>
                    <a:lnTo>
                      <a:pt x="5115" y="0"/>
                    </a:lnTo>
                    <a:cubicBezTo>
                      <a:pt x="5100" y="14"/>
                      <a:pt x="5085" y="29"/>
                      <a:pt x="5055" y="45"/>
                    </a:cubicBezTo>
                    <a:cubicBezTo>
                      <a:pt x="4709" y="360"/>
                      <a:pt x="4303" y="600"/>
                      <a:pt x="3866" y="736"/>
                    </a:cubicBezTo>
                    <a:cubicBezTo>
                      <a:pt x="3370" y="886"/>
                      <a:pt x="2858" y="931"/>
                      <a:pt x="2347" y="856"/>
                    </a:cubicBezTo>
                    <a:cubicBezTo>
                      <a:pt x="2091" y="811"/>
                      <a:pt x="1835" y="736"/>
                      <a:pt x="1594" y="646"/>
                    </a:cubicBezTo>
                    <a:cubicBezTo>
                      <a:pt x="1354" y="540"/>
                      <a:pt x="1113" y="435"/>
                      <a:pt x="857" y="405"/>
                    </a:cubicBezTo>
                    <a:cubicBezTo>
                      <a:pt x="647" y="389"/>
                      <a:pt x="451" y="420"/>
                      <a:pt x="270" y="495"/>
                    </a:cubicBezTo>
                    <a:cubicBezTo>
                      <a:pt x="90" y="856"/>
                      <a:pt x="0" y="1262"/>
                      <a:pt x="0" y="1683"/>
                    </a:cubicBezTo>
                    <a:cubicBezTo>
                      <a:pt x="0" y="2165"/>
                      <a:pt x="120" y="2631"/>
                      <a:pt x="331" y="3022"/>
                    </a:cubicBezTo>
                    <a:cubicBezTo>
                      <a:pt x="812" y="3925"/>
                      <a:pt x="1760" y="4527"/>
                      <a:pt x="2843" y="4527"/>
                    </a:cubicBezTo>
                    <a:cubicBezTo>
                      <a:pt x="4258" y="4527"/>
                      <a:pt x="5446" y="3474"/>
                      <a:pt x="5642" y="2120"/>
                    </a:cubicBezTo>
                    <a:cubicBezTo>
                      <a:pt x="5672" y="1969"/>
                      <a:pt x="5687" y="1834"/>
                      <a:pt x="5687" y="1683"/>
                    </a:cubicBezTo>
                    <a:cubicBezTo>
                      <a:pt x="5687" y="1051"/>
                      <a:pt x="5476" y="465"/>
                      <a:pt x="5115" y="0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Freeform 32">
                <a:extLst>
                  <a:ext uri="{FF2B5EF4-FFF2-40B4-BE49-F238E27FC236}">
                    <a16:creationId xmlns:a16="http://schemas.microsoft.com/office/drawing/2014/main" xmlns="" id="{EE7858F8-82B6-E34F-AF7D-6149BED8F5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3838" y="3949700"/>
                <a:ext cx="1912937" cy="911225"/>
              </a:xfrm>
              <a:custGeom>
                <a:avLst/>
                <a:gdLst>
                  <a:gd name="T0" fmla="*/ 1327388 w 5312"/>
                  <a:gd name="T1" fmla="*/ 27023 h 2529"/>
                  <a:gd name="T2" fmla="*/ 1327388 w 5312"/>
                  <a:gd name="T3" fmla="*/ 27023 h 2529"/>
                  <a:gd name="T4" fmla="*/ 937382 w 5312"/>
                  <a:gd name="T5" fmla="*/ 108453 h 2529"/>
                  <a:gd name="T6" fmla="*/ 557820 w 5312"/>
                  <a:gd name="T7" fmla="*/ 233121 h 2529"/>
                  <a:gd name="T8" fmla="*/ 194823 w 5312"/>
                  <a:gd name="T9" fmla="*/ 341574 h 2529"/>
                  <a:gd name="T10" fmla="*/ 0 w 5312"/>
                  <a:gd name="T11" fmla="*/ 368598 h 2529"/>
                  <a:gd name="T12" fmla="*/ 904612 w 5312"/>
                  <a:gd name="T13" fmla="*/ 910865 h 2529"/>
                  <a:gd name="T14" fmla="*/ 1912577 w 5312"/>
                  <a:gd name="T15" fmla="*/ 43598 h 2529"/>
                  <a:gd name="T16" fmla="*/ 1327388 w 5312"/>
                  <a:gd name="T17" fmla="*/ 27023 h 25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312" h="2529">
                    <a:moveTo>
                      <a:pt x="3686" y="75"/>
                    </a:moveTo>
                    <a:lnTo>
                      <a:pt x="3686" y="75"/>
                    </a:lnTo>
                    <a:cubicBezTo>
                      <a:pt x="3325" y="121"/>
                      <a:pt x="2964" y="196"/>
                      <a:pt x="2603" y="301"/>
                    </a:cubicBezTo>
                    <a:cubicBezTo>
                      <a:pt x="2242" y="392"/>
                      <a:pt x="1896" y="527"/>
                      <a:pt x="1549" y="647"/>
                    </a:cubicBezTo>
                    <a:cubicBezTo>
                      <a:pt x="1219" y="768"/>
                      <a:pt x="887" y="888"/>
                      <a:pt x="541" y="948"/>
                    </a:cubicBezTo>
                    <a:cubicBezTo>
                      <a:pt x="361" y="978"/>
                      <a:pt x="180" y="1008"/>
                      <a:pt x="0" y="1023"/>
                    </a:cubicBezTo>
                    <a:cubicBezTo>
                      <a:pt x="481" y="1926"/>
                      <a:pt x="1429" y="2528"/>
                      <a:pt x="2512" y="2528"/>
                    </a:cubicBezTo>
                    <a:cubicBezTo>
                      <a:pt x="3927" y="2528"/>
                      <a:pt x="5115" y="1475"/>
                      <a:pt x="5311" y="121"/>
                    </a:cubicBezTo>
                    <a:cubicBezTo>
                      <a:pt x="4784" y="15"/>
                      <a:pt x="4228" y="0"/>
                      <a:pt x="3686" y="75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32" name="Grupo 6">
              <a:extLst>
                <a:ext uri="{FF2B5EF4-FFF2-40B4-BE49-F238E27FC236}">
                  <a16:creationId xmlns:a16="http://schemas.microsoft.com/office/drawing/2014/main" xmlns="" id="{339A2A3B-7FC3-6B40-A363-183CFE3A3586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42138" y="3035300"/>
              <a:ext cx="904875" cy="1441450"/>
              <a:chOff x="6942138" y="3035300"/>
              <a:chExt cx="904875" cy="1441450"/>
            </a:xfrm>
          </p:grpSpPr>
          <p:sp>
            <p:nvSpPr>
              <p:cNvPr id="33" name="Freeform 33">
                <a:extLst>
                  <a:ext uri="{FF2B5EF4-FFF2-40B4-BE49-F238E27FC236}">
                    <a16:creationId xmlns:a16="http://schemas.microsoft.com/office/drawing/2014/main" xmlns="" id="{4A545D8C-03EE-5E45-A1DB-6B83BBE831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42138" y="3376613"/>
                <a:ext cx="173037" cy="173037"/>
              </a:xfrm>
              <a:custGeom>
                <a:avLst/>
                <a:gdLst>
                  <a:gd name="T0" fmla="*/ 172678 w 482"/>
                  <a:gd name="T1" fmla="*/ 86519 h 482"/>
                  <a:gd name="T2" fmla="*/ 172678 w 482"/>
                  <a:gd name="T3" fmla="*/ 86519 h 482"/>
                  <a:gd name="T4" fmla="*/ 86160 w 482"/>
                  <a:gd name="T5" fmla="*/ 172678 h 482"/>
                  <a:gd name="T6" fmla="*/ 0 w 482"/>
                  <a:gd name="T7" fmla="*/ 86519 h 482"/>
                  <a:gd name="T8" fmla="*/ 86160 w 482"/>
                  <a:gd name="T9" fmla="*/ 0 h 482"/>
                  <a:gd name="T10" fmla="*/ 172678 w 482"/>
                  <a:gd name="T11" fmla="*/ 86519 h 4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481" y="241"/>
                    </a:moveTo>
                    <a:lnTo>
                      <a:pt x="481" y="241"/>
                    </a:lnTo>
                    <a:cubicBezTo>
                      <a:pt x="481" y="361"/>
                      <a:pt x="376" y="481"/>
                      <a:pt x="240" y="481"/>
                    </a:cubicBezTo>
                    <a:cubicBezTo>
                      <a:pt x="105" y="481"/>
                      <a:pt x="0" y="361"/>
                      <a:pt x="0" y="241"/>
                    </a:cubicBezTo>
                    <a:cubicBezTo>
                      <a:pt x="0" y="105"/>
                      <a:pt x="105" y="0"/>
                      <a:pt x="240" y="0"/>
                    </a:cubicBezTo>
                    <a:cubicBezTo>
                      <a:pt x="376" y="0"/>
                      <a:pt x="481" y="105"/>
                      <a:pt x="481" y="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Freeform 34">
                <a:extLst>
                  <a:ext uri="{FF2B5EF4-FFF2-40B4-BE49-F238E27FC236}">
                    <a16:creationId xmlns:a16="http://schemas.microsoft.com/office/drawing/2014/main" xmlns="" id="{2A8FE465-625F-3F48-A89A-621ECD19222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73975" y="3641725"/>
                <a:ext cx="173038" cy="173038"/>
              </a:xfrm>
              <a:custGeom>
                <a:avLst/>
                <a:gdLst>
                  <a:gd name="T0" fmla="*/ 172679 w 482"/>
                  <a:gd name="T1" fmla="*/ 86519 h 482"/>
                  <a:gd name="T2" fmla="*/ 172679 w 482"/>
                  <a:gd name="T3" fmla="*/ 86519 h 482"/>
                  <a:gd name="T4" fmla="*/ 86519 w 482"/>
                  <a:gd name="T5" fmla="*/ 172679 h 482"/>
                  <a:gd name="T6" fmla="*/ 0 w 482"/>
                  <a:gd name="T7" fmla="*/ 86519 h 482"/>
                  <a:gd name="T8" fmla="*/ 86519 w 482"/>
                  <a:gd name="T9" fmla="*/ 0 h 482"/>
                  <a:gd name="T10" fmla="*/ 172679 w 482"/>
                  <a:gd name="T11" fmla="*/ 86519 h 4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481" y="241"/>
                    </a:moveTo>
                    <a:lnTo>
                      <a:pt x="481" y="241"/>
                    </a:lnTo>
                    <a:cubicBezTo>
                      <a:pt x="481" y="376"/>
                      <a:pt x="361" y="481"/>
                      <a:pt x="241" y="481"/>
                    </a:cubicBezTo>
                    <a:cubicBezTo>
                      <a:pt x="105" y="481"/>
                      <a:pt x="0" y="376"/>
                      <a:pt x="0" y="241"/>
                    </a:cubicBezTo>
                    <a:cubicBezTo>
                      <a:pt x="0" y="105"/>
                      <a:pt x="105" y="0"/>
                      <a:pt x="241" y="0"/>
                    </a:cubicBezTo>
                    <a:cubicBezTo>
                      <a:pt x="361" y="0"/>
                      <a:pt x="481" y="105"/>
                      <a:pt x="481" y="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5" name="Freeform 35">
                <a:extLst>
                  <a:ext uri="{FF2B5EF4-FFF2-40B4-BE49-F238E27FC236}">
                    <a16:creationId xmlns:a16="http://schemas.microsoft.com/office/drawing/2014/main" xmlns="" id="{771B5974-CCF4-6241-AC0D-1F37C65E7B9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42138" y="4025900"/>
                <a:ext cx="298450" cy="298450"/>
              </a:xfrm>
              <a:custGeom>
                <a:avLst/>
                <a:gdLst>
                  <a:gd name="T0" fmla="*/ 298090 w 828"/>
                  <a:gd name="T1" fmla="*/ 151748 h 828"/>
                  <a:gd name="T2" fmla="*/ 298090 w 828"/>
                  <a:gd name="T3" fmla="*/ 151748 h 828"/>
                  <a:gd name="T4" fmla="*/ 151748 w 828"/>
                  <a:gd name="T5" fmla="*/ 298090 h 828"/>
                  <a:gd name="T6" fmla="*/ 0 w 828"/>
                  <a:gd name="T7" fmla="*/ 151748 h 828"/>
                  <a:gd name="T8" fmla="*/ 151748 w 828"/>
                  <a:gd name="T9" fmla="*/ 0 h 828"/>
                  <a:gd name="T10" fmla="*/ 298090 w 828"/>
                  <a:gd name="T11" fmla="*/ 151748 h 8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8" h="828">
                    <a:moveTo>
                      <a:pt x="827" y="421"/>
                    </a:moveTo>
                    <a:lnTo>
                      <a:pt x="827" y="421"/>
                    </a:lnTo>
                    <a:cubicBezTo>
                      <a:pt x="827" y="647"/>
                      <a:pt x="647" y="827"/>
                      <a:pt x="421" y="827"/>
                    </a:cubicBezTo>
                    <a:cubicBezTo>
                      <a:pt x="196" y="827"/>
                      <a:pt x="0" y="647"/>
                      <a:pt x="0" y="421"/>
                    </a:cubicBezTo>
                    <a:cubicBezTo>
                      <a:pt x="0" y="196"/>
                      <a:pt x="196" y="0"/>
                      <a:pt x="421" y="0"/>
                    </a:cubicBezTo>
                    <a:cubicBezTo>
                      <a:pt x="647" y="0"/>
                      <a:pt x="827" y="196"/>
                      <a:pt x="827" y="4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Freeform 36">
                <a:extLst>
                  <a:ext uri="{FF2B5EF4-FFF2-40B4-BE49-F238E27FC236}">
                    <a16:creationId xmlns:a16="http://schemas.microsoft.com/office/drawing/2014/main" xmlns="" id="{D9C72757-FD4C-334A-BDF6-FA64A1342C3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0288" y="3035300"/>
                <a:ext cx="152400" cy="152400"/>
              </a:xfrm>
              <a:custGeom>
                <a:avLst/>
                <a:gdLst>
                  <a:gd name="T0" fmla="*/ 152039 w 422"/>
                  <a:gd name="T1" fmla="*/ 75839 h 422"/>
                  <a:gd name="T2" fmla="*/ 152039 w 422"/>
                  <a:gd name="T3" fmla="*/ 75839 h 422"/>
                  <a:gd name="T4" fmla="*/ 75839 w 422"/>
                  <a:gd name="T5" fmla="*/ 152039 h 422"/>
                  <a:gd name="T6" fmla="*/ 0 w 422"/>
                  <a:gd name="T7" fmla="*/ 75839 h 422"/>
                  <a:gd name="T8" fmla="*/ 75839 w 422"/>
                  <a:gd name="T9" fmla="*/ 0 h 422"/>
                  <a:gd name="T10" fmla="*/ 152039 w 422"/>
                  <a:gd name="T11" fmla="*/ 75839 h 4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2" h="422">
                    <a:moveTo>
                      <a:pt x="421" y="210"/>
                    </a:moveTo>
                    <a:lnTo>
                      <a:pt x="421" y="210"/>
                    </a:lnTo>
                    <a:cubicBezTo>
                      <a:pt x="421" y="331"/>
                      <a:pt x="330" y="421"/>
                      <a:pt x="210" y="421"/>
                    </a:cubicBezTo>
                    <a:cubicBezTo>
                      <a:pt x="90" y="421"/>
                      <a:pt x="0" y="331"/>
                      <a:pt x="0" y="210"/>
                    </a:cubicBezTo>
                    <a:cubicBezTo>
                      <a:pt x="0" y="90"/>
                      <a:pt x="90" y="0"/>
                      <a:pt x="210" y="0"/>
                    </a:cubicBezTo>
                    <a:cubicBezTo>
                      <a:pt x="330" y="0"/>
                      <a:pt x="421" y="90"/>
                      <a:pt x="421" y="2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Freeform 37">
                <a:extLst>
                  <a:ext uri="{FF2B5EF4-FFF2-40B4-BE49-F238E27FC236}">
                    <a16:creationId xmlns:a16="http://schemas.microsoft.com/office/drawing/2014/main" xmlns="" id="{2740A2FD-FF37-E447-A2A7-D0C4EFC7111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3500" y="4324350"/>
                <a:ext cx="146050" cy="152400"/>
              </a:xfrm>
              <a:custGeom>
                <a:avLst/>
                <a:gdLst>
                  <a:gd name="T0" fmla="*/ 145691 w 407"/>
                  <a:gd name="T1" fmla="*/ 76200 h 422"/>
                  <a:gd name="T2" fmla="*/ 145691 w 407"/>
                  <a:gd name="T3" fmla="*/ 76200 h 422"/>
                  <a:gd name="T4" fmla="*/ 75716 w 407"/>
                  <a:gd name="T5" fmla="*/ 152039 h 422"/>
                  <a:gd name="T6" fmla="*/ 0 w 407"/>
                  <a:gd name="T7" fmla="*/ 76200 h 422"/>
                  <a:gd name="T8" fmla="*/ 75716 w 407"/>
                  <a:gd name="T9" fmla="*/ 0 h 422"/>
                  <a:gd name="T10" fmla="*/ 145691 w 407"/>
                  <a:gd name="T11" fmla="*/ 76200 h 4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7" h="422">
                    <a:moveTo>
                      <a:pt x="406" y="211"/>
                    </a:moveTo>
                    <a:lnTo>
                      <a:pt x="406" y="211"/>
                    </a:lnTo>
                    <a:cubicBezTo>
                      <a:pt x="406" y="331"/>
                      <a:pt x="316" y="421"/>
                      <a:pt x="211" y="421"/>
                    </a:cubicBezTo>
                    <a:cubicBezTo>
                      <a:pt x="90" y="421"/>
                      <a:pt x="0" y="331"/>
                      <a:pt x="0" y="211"/>
                    </a:cubicBezTo>
                    <a:cubicBezTo>
                      <a:pt x="0" y="106"/>
                      <a:pt x="90" y="0"/>
                      <a:pt x="211" y="0"/>
                    </a:cubicBezTo>
                    <a:cubicBezTo>
                      <a:pt x="316" y="0"/>
                      <a:pt x="406" y="106"/>
                      <a:pt x="406" y="2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1" name="Grupo 1">
            <a:extLst>
              <a:ext uri="{FF2B5EF4-FFF2-40B4-BE49-F238E27FC236}">
                <a16:creationId xmlns:a16="http://schemas.microsoft.com/office/drawing/2014/main" xmlns="" id="{81439D9E-D1EA-6143-8FD7-5BF5FAEB0B4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151571" y="2784764"/>
            <a:ext cx="834378" cy="2575638"/>
            <a:chOff x="5364163" y="952500"/>
            <a:chExt cx="1223962" cy="3778250"/>
          </a:xfrm>
        </p:grpSpPr>
        <p:grpSp>
          <p:nvGrpSpPr>
            <p:cNvPr id="42" name="Grupo 4">
              <a:extLst>
                <a:ext uri="{FF2B5EF4-FFF2-40B4-BE49-F238E27FC236}">
                  <a16:creationId xmlns:a16="http://schemas.microsoft.com/office/drawing/2014/main" xmlns="" id="{29E02A7B-03E6-1042-9281-7A84C6B08E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553075" y="952500"/>
              <a:ext cx="847725" cy="3778250"/>
              <a:chOff x="5553075" y="952500"/>
              <a:chExt cx="847725" cy="3778250"/>
            </a:xfrm>
          </p:grpSpPr>
          <p:sp>
            <p:nvSpPr>
              <p:cNvPr id="44" name="Freeform 10">
                <a:extLst>
                  <a:ext uri="{FF2B5EF4-FFF2-40B4-BE49-F238E27FC236}">
                    <a16:creationId xmlns:a16="http://schemas.microsoft.com/office/drawing/2014/main" xmlns="" id="{598A61E4-308C-4A4D-8D81-A31744A4DA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553075" y="1387475"/>
                <a:ext cx="847725" cy="3343275"/>
              </a:xfrm>
              <a:custGeom>
                <a:avLst/>
                <a:gdLst>
                  <a:gd name="T0" fmla="*/ 152641615 w 2355"/>
                  <a:gd name="T1" fmla="*/ 1203692423 h 9285"/>
                  <a:gd name="T2" fmla="*/ 152641615 w 2355"/>
                  <a:gd name="T3" fmla="*/ 1203692423 h 9285"/>
                  <a:gd name="T4" fmla="*/ 152641615 w 2355"/>
                  <a:gd name="T5" fmla="*/ 1203692423 h 9285"/>
                  <a:gd name="T6" fmla="*/ 0 w 2355"/>
                  <a:gd name="T7" fmla="*/ 1050961827 h 9285"/>
                  <a:gd name="T8" fmla="*/ 0 w 2355"/>
                  <a:gd name="T9" fmla="*/ 0 h 9285"/>
                  <a:gd name="T10" fmla="*/ 305024414 w 2355"/>
                  <a:gd name="T11" fmla="*/ 0 h 9285"/>
                  <a:gd name="T12" fmla="*/ 305024414 w 2355"/>
                  <a:gd name="T13" fmla="*/ 1050961827 h 9285"/>
                  <a:gd name="T14" fmla="*/ 152641615 w 2355"/>
                  <a:gd name="T15" fmla="*/ 1203692423 h 9285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</a:gdLst>
                <a:ahLst/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0" t="0" r="r" b="b"/>
                <a:pathLst>
                  <a:path w="2355" h="9285">
                    <a:moveTo>
                      <a:pt x="1178" y="9284"/>
                    </a:moveTo>
                    <a:lnTo>
                      <a:pt x="1178" y="9284"/>
                    </a:lnTo>
                    <a:cubicBezTo>
                      <a:pt x="523" y="9284"/>
                      <a:pt x="0" y="8748"/>
                      <a:pt x="0" y="8106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354" y="0"/>
                      <a:pt x="2354" y="0"/>
                      <a:pt x="2354" y="0"/>
                    </a:cubicBezTo>
                    <a:cubicBezTo>
                      <a:pt x="2354" y="8106"/>
                      <a:pt x="2354" y="8106"/>
                      <a:pt x="2354" y="8106"/>
                    </a:cubicBezTo>
                    <a:cubicBezTo>
                      <a:pt x="2354" y="8748"/>
                      <a:pt x="1818" y="9284"/>
                      <a:pt x="1178" y="92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5" name="Freeform 11">
                <a:extLst>
                  <a:ext uri="{FF2B5EF4-FFF2-40B4-BE49-F238E27FC236}">
                    <a16:creationId xmlns:a16="http://schemas.microsoft.com/office/drawing/2014/main" xmlns="" id="{57E1316F-9CC0-1B45-9258-5C42E7842FC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2046288"/>
                <a:ext cx="531813" cy="2524125"/>
              </a:xfrm>
              <a:custGeom>
                <a:avLst/>
                <a:gdLst>
                  <a:gd name="T0" fmla="*/ 191097778 w 1479"/>
                  <a:gd name="T1" fmla="*/ 0 h 7010"/>
                  <a:gd name="T2" fmla="*/ 191097778 w 1479"/>
                  <a:gd name="T3" fmla="*/ 0 h 7010"/>
                  <a:gd name="T4" fmla="*/ 191097778 w 1479"/>
                  <a:gd name="T5" fmla="*/ 813708045 h 7010"/>
                  <a:gd name="T6" fmla="*/ 96454122 w 1479"/>
                  <a:gd name="T7" fmla="*/ 908744412 h 7010"/>
                  <a:gd name="T8" fmla="*/ 0 w 1479"/>
                  <a:gd name="T9" fmla="*/ 813708045 h 7010"/>
                  <a:gd name="T10" fmla="*/ 0 w 1479"/>
                  <a:gd name="T11" fmla="*/ 57695880 h 7010"/>
                  <a:gd name="T12" fmla="*/ 54174449 w 1479"/>
                  <a:gd name="T13" fmla="*/ 49268327 h 7010"/>
                  <a:gd name="T14" fmla="*/ 153861160 w 1479"/>
                  <a:gd name="T15" fmla="*/ 16984733 h 7010"/>
                  <a:gd name="T16" fmla="*/ 191097778 w 1479"/>
                  <a:gd name="T17" fmla="*/ 0 h 701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79" h="7010">
                    <a:moveTo>
                      <a:pt x="1478" y="0"/>
                    </a:moveTo>
                    <a:lnTo>
                      <a:pt x="1478" y="0"/>
                    </a:lnTo>
                    <a:cubicBezTo>
                      <a:pt x="1478" y="6276"/>
                      <a:pt x="1478" y="6276"/>
                      <a:pt x="1478" y="6276"/>
                    </a:cubicBezTo>
                    <a:cubicBezTo>
                      <a:pt x="1478" y="6682"/>
                      <a:pt x="1151" y="7009"/>
                      <a:pt x="746" y="7009"/>
                    </a:cubicBezTo>
                    <a:cubicBezTo>
                      <a:pt x="340" y="7009"/>
                      <a:pt x="0" y="6682"/>
                      <a:pt x="0" y="6276"/>
                    </a:cubicBezTo>
                    <a:cubicBezTo>
                      <a:pt x="0" y="445"/>
                      <a:pt x="0" y="445"/>
                      <a:pt x="0" y="445"/>
                    </a:cubicBezTo>
                    <a:cubicBezTo>
                      <a:pt x="144" y="432"/>
                      <a:pt x="288" y="406"/>
                      <a:pt x="419" y="380"/>
                    </a:cubicBezTo>
                    <a:cubicBezTo>
                      <a:pt x="680" y="314"/>
                      <a:pt x="942" y="223"/>
                      <a:pt x="1190" y="131"/>
                    </a:cubicBezTo>
                    <a:cubicBezTo>
                      <a:pt x="1295" y="92"/>
                      <a:pt x="1386" y="40"/>
                      <a:pt x="1478" y="0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6" name="Freeform 12">
                <a:extLst>
                  <a:ext uri="{FF2B5EF4-FFF2-40B4-BE49-F238E27FC236}">
                    <a16:creationId xmlns:a16="http://schemas.microsoft.com/office/drawing/2014/main" xmlns="" id="{6A105ABC-DF7B-F54E-97AD-D0A7E98276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952500"/>
                <a:ext cx="531813" cy="946150"/>
              </a:xfrm>
              <a:custGeom>
                <a:avLst/>
                <a:gdLst>
                  <a:gd name="T0" fmla="*/ 96454122 w 1479"/>
                  <a:gd name="T1" fmla="*/ 340250650 h 2630"/>
                  <a:gd name="T2" fmla="*/ 96454122 w 1479"/>
                  <a:gd name="T3" fmla="*/ 340250650 h 2630"/>
                  <a:gd name="T4" fmla="*/ 96454122 w 1479"/>
                  <a:gd name="T5" fmla="*/ 340250650 h 2630"/>
                  <a:gd name="T6" fmla="*/ 0 w 1479"/>
                  <a:gd name="T7" fmla="*/ 243831129 h 2630"/>
                  <a:gd name="T8" fmla="*/ 0 w 1479"/>
                  <a:gd name="T9" fmla="*/ 35591069 h 2630"/>
                  <a:gd name="T10" fmla="*/ 37236978 w 1479"/>
                  <a:gd name="T11" fmla="*/ 0 h 2630"/>
                  <a:gd name="T12" fmla="*/ 155541818 w 1479"/>
                  <a:gd name="T13" fmla="*/ 0 h 2630"/>
                  <a:gd name="T14" fmla="*/ 191097778 w 1479"/>
                  <a:gd name="T15" fmla="*/ 35591069 h 2630"/>
                  <a:gd name="T16" fmla="*/ 191097778 w 1479"/>
                  <a:gd name="T17" fmla="*/ 243831129 h 2630"/>
                  <a:gd name="T18" fmla="*/ 96454122 w 1479"/>
                  <a:gd name="T19" fmla="*/ 340250650 h 2630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9" h="2630">
                    <a:moveTo>
                      <a:pt x="746" y="2629"/>
                    </a:moveTo>
                    <a:lnTo>
                      <a:pt x="746" y="2629"/>
                    </a:lnTo>
                    <a:cubicBezTo>
                      <a:pt x="340" y="2629"/>
                      <a:pt x="0" y="2302"/>
                      <a:pt x="0" y="1884"/>
                    </a:cubicBezTo>
                    <a:cubicBezTo>
                      <a:pt x="0" y="275"/>
                      <a:pt x="0" y="275"/>
                      <a:pt x="0" y="275"/>
                    </a:cubicBezTo>
                    <a:cubicBezTo>
                      <a:pt x="0" y="131"/>
                      <a:pt x="131" y="0"/>
                      <a:pt x="288" y="0"/>
                    </a:cubicBezTo>
                    <a:cubicBezTo>
                      <a:pt x="1203" y="0"/>
                      <a:pt x="1203" y="0"/>
                      <a:pt x="1203" y="0"/>
                    </a:cubicBezTo>
                    <a:cubicBezTo>
                      <a:pt x="1360" y="0"/>
                      <a:pt x="1478" y="131"/>
                      <a:pt x="1478" y="275"/>
                    </a:cubicBezTo>
                    <a:cubicBezTo>
                      <a:pt x="1478" y="1884"/>
                      <a:pt x="1478" y="1884"/>
                      <a:pt x="1478" y="1884"/>
                    </a:cubicBezTo>
                    <a:cubicBezTo>
                      <a:pt x="1478" y="2302"/>
                      <a:pt x="1151" y="2629"/>
                      <a:pt x="746" y="2629"/>
                    </a:cubicBezTo>
                  </a:path>
                </a:pathLst>
              </a:custGeom>
              <a:solidFill>
                <a:srgbClr val="11295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7" name="Freeform 14">
                <a:extLst>
                  <a:ext uri="{FF2B5EF4-FFF2-40B4-BE49-F238E27FC236}">
                    <a16:creationId xmlns:a16="http://schemas.microsoft.com/office/drawing/2014/main" xmlns="" id="{DC3AAC98-A165-0447-884E-2DEB65738D7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5175" y="2384425"/>
                <a:ext cx="131763" cy="131763"/>
              </a:xfrm>
              <a:custGeom>
                <a:avLst/>
                <a:gdLst>
                  <a:gd name="T0" fmla="*/ 47049774 w 368"/>
                  <a:gd name="T1" fmla="*/ 23588808 h 367"/>
                  <a:gd name="T2" fmla="*/ 47049774 w 368"/>
                  <a:gd name="T3" fmla="*/ 23588808 h 367"/>
                  <a:gd name="T4" fmla="*/ 23460617 w 368"/>
                  <a:gd name="T5" fmla="*/ 47177616 h 367"/>
                  <a:gd name="T6" fmla="*/ 0 w 368"/>
                  <a:gd name="T7" fmla="*/ 23588808 h 367"/>
                  <a:gd name="T8" fmla="*/ 23460617 w 368"/>
                  <a:gd name="T9" fmla="*/ 0 h 367"/>
                  <a:gd name="T10" fmla="*/ 47049774 w 368"/>
                  <a:gd name="T11" fmla="*/ 23588808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8" h="367">
                    <a:moveTo>
                      <a:pt x="367" y="183"/>
                    </a:moveTo>
                    <a:lnTo>
                      <a:pt x="367" y="183"/>
                    </a:lnTo>
                    <a:cubicBezTo>
                      <a:pt x="367" y="275"/>
                      <a:pt x="288" y="366"/>
                      <a:pt x="183" y="366"/>
                    </a:cubicBezTo>
                    <a:cubicBezTo>
                      <a:pt x="79" y="366"/>
                      <a:pt x="0" y="275"/>
                      <a:pt x="0" y="183"/>
                    </a:cubicBezTo>
                    <a:cubicBezTo>
                      <a:pt x="0" y="79"/>
                      <a:pt x="79" y="0"/>
                      <a:pt x="183" y="0"/>
                    </a:cubicBezTo>
                    <a:cubicBezTo>
                      <a:pt x="288" y="0"/>
                      <a:pt x="367" y="79"/>
                      <a:pt x="367" y="1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Freeform 15">
                <a:extLst>
                  <a:ext uri="{FF2B5EF4-FFF2-40B4-BE49-F238E27FC236}">
                    <a16:creationId xmlns:a16="http://schemas.microsoft.com/office/drawing/2014/main" xmlns="" id="{8DCF9F94-82D6-DA41-A33D-B248FBCE806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2451100"/>
                <a:ext cx="531813" cy="2119313"/>
              </a:xfrm>
              <a:custGeom>
                <a:avLst/>
                <a:gdLst>
                  <a:gd name="T0" fmla="*/ 118304840 w 1479"/>
                  <a:gd name="T1" fmla="*/ 50837223 h 5885"/>
                  <a:gd name="T2" fmla="*/ 118304840 w 1479"/>
                  <a:gd name="T3" fmla="*/ 50837223 h 5885"/>
                  <a:gd name="T4" fmla="*/ 62578820 w 1479"/>
                  <a:gd name="T5" fmla="*/ 106862352 h 5885"/>
                  <a:gd name="T6" fmla="*/ 1680659 w 1479"/>
                  <a:gd name="T7" fmla="*/ 152642033 h 5885"/>
                  <a:gd name="T8" fmla="*/ 0 w 1479"/>
                  <a:gd name="T9" fmla="*/ 154327760 h 5885"/>
                  <a:gd name="T10" fmla="*/ 0 w 1479"/>
                  <a:gd name="T11" fmla="*/ 668018981 h 5885"/>
                  <a:gd name="T12" fmla="*/ 96454122 w 1479"/>
                  <a:gd name="T13" fmla="*/ 763079803 h 5885"/>
                  <a:gd name="T14" fmla="*/ 191097778 w 1479"/>
                  <a:gd name="T15" fmla="*/ 668018981 h 5885"/>
                  <a:gd name="T16" fmla="*/ 191097778 w 1479"/>
                  <a:gd name="T17" fmla="*/ 0 h 5885"/>
                  <a:gd name="T18" fmla="*/ 118304840 w 1479"/>
                  <a:gd name="T19" fmla="*/ 50837223 h 588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</a:gdLst>
                <a:ahLst/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0" t="0" r="r" b="b"/>
                <a:pathLst>
                  <a:path w="1479" h="5885">
                    <a:moveTo>
                      <a:pt x="915" y="392"/>
                    </a:moveTo>
                    <a:lnTo>
                      <a:pt x="915" y="392"/>
                    </a:lnTo>
                    <a:cubicBezTo>
                      <a:pt x="759" y="536"/>
                      <a:pt x="628" y="680"/>
                      <a:pt x="484" y="824"/>
                    </a:cubicBezTo>
                    <a:cubicBezTo>
                      <a:pt x="340" y="955"/>
                      <a:pt x="183" y="1086"/>
                      <a:pt x="13" y="1177"/>
                    </a:cubicBezTo>
                    <a:cubicBezTo>
                      <a:pt x="13" y="1190"/>
                      <a:pt x="13" y="1190"/>
                      <a:pt x="0" y="1190"/>
                    </a:cubicBezTo>
                    <a:cubicBezTo>
                      <a:pt x="0" y="5151"/>
                      <a:pt x="0" y="5151"/>
                      <a:pt x="0" y="5151"/>
                    </a:cubicBezTo>
                    <a:cubicBezTo>
                      <a:pt x="0" y="5557"/>
                      <a:pt x="340" y="5884"/>
                      <a:pt x="746" y="5884"/>
                    </a:cubicBezTo>
                    <a:cubicBezTo>
                      <a:pt x="1151" y="5884"/>
                      <a:pt x="1478" y="5557"/>
                      <a:pt x="1478" y="5151"/>
                    </a:cubicBezTo>
                    <a:cubicBezTo>
                      <a:pt x="1478" y="0"/>
                      <a:pt x="1478" y="0"/>
                      <a:pt x="1478" y="0"/>
                    </a:cubicBezTo>
                    <a:cubicBezTo>
                      <a:pt x="1269" y="92"/>
                      <a:pt x="1085" y="235"/>
                      <a:pt x="915" y="392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Freeform 16">
                <a:extLst>
                  <a:ext uri="{FF2B5EF4-FFF2-40B4-BE49-F238E27FC236}">
                    <a16:creationId xmlns:a16="http://schemas.microsoft.com/office/drawing/2014/main" xmlns="" id="{A567B220-2390-E042-861E-8442EC722D2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08650" y="3222625"/>
                <a:ext cx="531813" cy="1346200"/>
              </a:xfrm>
              <a:custGeom>
                <a:avLst/>
                <a:gdLst>
                  <a:gd name="T0" fmla="*/ 115072611 w 1479"/>
                  <a:gd name="T1" fmla="*/ 10105859 h 3740"/>
                  <a:gd name="T2" fmla="*/ 115072611 w 1479"/>
                  <a:gd name="T3" fmla="*/ 10105859 h 3740"/>
                  <a:gd name="T4" fmla="*/ 23660824 w 1479"/>
                  <a:gd name="T5" fmla="*/ 3368740 h 3740"/>
                  <a:gd name="T6" fmla="*/ 0 w 1479"/>
                  <a:gd name="T7" fmla="*/ 6737119 h 3740"/>
                  <a:gd name="T8" fmla="*/ 0 w 1479"/>
                  <a:gd name="T9" fmla="*/ 389461779 h 3740"/>
                  <a:gd name="T10" fmla="*/ 96454122 w 1479"/>
                  <a:gd name="T11" fmla="*/ 484430430 h 3740"/>
                  <a:gd name="T12" fmla="*/ 191097778 w 1479"/>
                  <a:gd name="T13" fmla="*/ 389461779 h 3740"/>
                  <a:gd name="T14" fmla="*/ 191097778 w 1479"/>
                  <a:gd name="T15" fmla="*/ 33685955 h 3740"/>
                  <a:gd name="T16" fmla="*/ 115072611 w 1479"/>
                  <a:gd name="T17" fmla="*/ 10105859 h 3740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1479" h="3740">
                    <a:moveTo>
                      <a:pt x="890" y="78"/>
                    </a:moveTo>
                    <a:lnTo>
                      <a:pt x="890" y="78"/>
                    </a:lnTo>
                    <a:cubicBezTo>
                      <a:pt x="654" y="26"/>
                      <a:pt x="419" y="0"/>
                      <a:pt x="183" y="26"/>
                    </a:cubicBezTo>
                    <a:cubicBezTo>
                      <a:pt x="118" y="39"/>
                      <a:pt x="66" y="39"/>
                      <a:pt x="0" y="52"/>
                    </a:cubicBezTo>
                    <a:cubicBezTo>
                      <a:pt x="0" y="3006"/>
                      <a:pt x="0" y="3006"/>
                      <a:pt x="0" y="3006"/>
                    </a:cubicBezTo>
                    <a:cubicBezTo>
                      <a:pt x="0" y="3412"/>
                      <a:pt x="340" y="3739"/>
                      <a:pt x="746" y="3739"/>
                    </a:cubicBezTo>
                    <a:cubicBezTo>
                      <a:pt x="1151" y="3739"/>
                      <a:pt x="1478" y="3412"/>
                      <a:pt x="1478" y="3006"/>
                    </a:cubicBezTo>
                    <a:cubicBezTo>
                      <a:pt x="1478" y="260"/>
                      <a:pt x="1478" y="260"/>
                      <a:pt x="1478" y="260"/>
                    </a:cubicBezTo>
                    <a:cubicBezTo>
                      <a:pt x="1282" y="209"/>
                      <a:pt x="1085" y="130"/>
                      <a:pt x="890" y="78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Freeform 17">
                <a:extLst>
                  <a:ext uri="{FF2B5EF4-FFF2-40B4-BE49-F238E27FC236}">
                    <a16:creationId xmlns:a16="http://schemas.microsoft.com/office/drawing/2014/main" xmlns="" id="{053DDD75-16F3-1542-BE4B-4B0183F2A1E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45175" y="2959100"/>
                <a:ext cx="66675" cy="65088"/>
              </a:xfrm>
              <a:custGeom>
                <a:avLst/>
                <a:gdLst>
                  <a:gd name="T0" fmla="*/ 24029453 w 184"/>
                  <a:gd name="T1" fmla="*/ 11511684 h 183"/>
                  <a:gd name="T2" fmla="*/ 24029453 w 184"/>
                  <a:gd name="T3" fmla="*/ 11511684 h 183"/>
                  <a:gd name="T4" fmla="*/ 12080495 w 184"/>
                  <a:gd name="T5" fmla="*/ 23023368 h 183"/>
                  <a:gd name="T6" fmla="*/ 0 w 184"/>
                  <a:gd name="T7" fmla="*/ 11511684 h 183"/>
                  <a:gd name="T8" fmla="*/ 12080495 w 184"/>
                  <a:gd name="T9" fmla="*/ 0 h 183"/>
                  <a:gd name="T10" fmla="*/ 24029453 w 184"/>
                  <a:gd name="T11" fmla="*/ 11511684 h 18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184" h="183">
                    <a:moveTo>
                      <a:pt x="183" y="91"/>
                    </a:moveTo>
                    <a:lnTo>
                      <a:pt x="183" y="91"/>
                    </a:lnTo>
                    <a:cubicBezTo>
                      <a:pt x="183" y="144"/>
                      <a:pt x="144" y="182"/>
                      <a:pt x="92" y="182"/>
                    </a:cubicBezTo>
                    <a:cubicBezTo>
                      <a:pt x="40" y="182"/>
                      <a:pt x="0" y="144"/>
                      <a:pt x="0" y="91"/>
                    </a:cubicBezTo>
                    <a:cubicBezTo>
                      <a:pt x="0" y="39"/>
                      <a:pt x="40" y="0"/>
                      <a:pt x="92" y="0"/>
                    </a:cubicBezTo>
                    <a:cubicBezTo>
                      <a:pt x="144" y="0"/>
                      <a:pt x="183" y="39"/>
                      <a:pt x="183" y="9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Freeform 18">
                <a:extLst>
                  <a:ext uri="{FF2B5EF4-FFF2-40B4-BE49-F238E27FC236}">
                    <a16:creationId xmlns:a16="http://schemas.microsoft.com/office/drawing/2014/main" xmlns="" id="{BD49DAA9-452D-404D-AFB0-80485502846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10275" y="3509963"/>
                <a:ext cx="131763" cy="131762"/>
              </a:xfrm>
              <a:custGeom>
                <a:avLst/>
                <a:gdLst>
                  <a:gd name="T0" fmla="*/ 47177616 w 367"/>
                  <a:gd name="T1" fmla="*/ 23588620 h 368"/>
                  <a:gd name="T2" fmla="*/ 47177616 w 367"/>
                  <a:gd name="T3" fmla="*/ 23588620 h 368"/>
                  <a:gd name="T4" fmla="*/ 23588808 w 367"/>
                  <a:gd name="T5" fmla="*/ 47049059 h 368"/>
                  <a:gd name="T6" fmla="*/ 0 w 367"/>
                  <a:gd name="T7" fmla="*/ 23588620 h 368"/>
                  <a:gd name="T8" fmla="*/ 23588808 w 367"/>
                  <a:gd name="T9" fmla="*/ 0 h 368"/>
                  <a:gd name="T10" fmla="*/ 47177616 w 367"/>
                  <a:gd name="T11" fmla="*/ 23588620 h 36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7" h="368">
                    <a:moveTo>
                      <a:pt x="366" y="184"/>
                    </a:moveTo>
                    <a:lnTo>
                      <a:pt x="366" y="184"/>
                    </a:lnTo>
                    <a:cubicBezTo>
                      <a:pt x="366" y="275"/>
                      <a:pt x="288" y="367"/>
                      <a:pt x="183" y="367"/>
                    </a:cubicBezTo>
                    <a:cubicBezTo>
                      <a:pt x="78" y="367"/>
                      <a:pt x="0" y="275"/>
                      <a:pt x="0" y="184"/>
                    </a:cubicBezTo>
                    <a:cubicBezTo>
                      <a:pt x="0" y="79"/>
                      <a:pt x="78" y="0"/>
                      <a:pt x="183" y="0"/>
                    </a:cubicBezTo>
                    <a:cubicBezTo>
                      <a:pt x="288" y="0"/>
                      <a:pt x="366" y="79"/>
                      <a:pt x="366" y="184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2" name="Freeform 19">
                <a:extLst>
                  <a:ext uri="{FF2B5EF4-FFF2-40B4-BE49-F238E27FC236}">
                    <a16:creationId xmlns:a16="http://schemas.microsoft.com/office/drawing/2014/main" xmlns="" id="{DE8210F8-F656-E542-9977-5299A2E69C3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878513" y="3975100"/>
                <a:ext cx="131762" cy="131763"/>
              </a:xfrm>
              <a:custGeom>
                <a:avLst/>
                <a:gdLst>
                  <a:gd name="T0" fmla="*/ 47176899 w 367"/>
                  <a:gd name="T1" fmla="*/ 23588808 h 367"/>
                  <a:gd name="T2" fmla="*/ 47176899 w 367"/>
                  <a:gd name="T3" fmla="*/ 23588808 h 367"/>
                  <a:gd name="T4" fmla="*/ 23588270 w 367"/>
                  <a:gd name="T5" fmla="*/ 47177616 h 367"/>
                  <a:gd name="T6" fmla="*/ 0 w 367"/>
                  <a:gd name="T7" fmla="*/ 23588808 h 367"/>
                  <a:gd name="T8" fmla="*/ 23588270 w 367"/>
                  <a:gd name="T9" fmla="*/ 0 h 367"/>
                  <a:gd name="T10" fmla="*/ 47176899 w 367"/>
                  <a:gd name="T11" fmla="*/ 23588808 h 367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67" h="367">
                    <a:moveTo>
                      <a:pt x="366" y="183"/>
                    </a:moveTo>
                    <a:lnTo>
                      <a:pt x="366" y="183"/>
                    </a:lnTo>
                    <a:cubicBezTo>
                      <a:pt x="366" y="288"/>
                      <a:pt x="275" y="366"/>
                      <a:pt x="183" y="366"/>
                    </a:cubicBezTo>
                    <a:cubicBezTo>
                      <a:pt x="78" y="366"/>
                      <a:pt x="0" y="288"/>
                      <a:pt x="0" y="183"/>
                    </a:cubicBezTo>
                    <a:cubicBezTo>
                      <a:pt x="0" y="92"/>
                      <a:pt x="78" y="0"/>
                      <a:pt x="183" y="0"/>
                    </a:cubicBezTo>
                    <a:cubicBezTo>
                      <a:pt x="275" y="0"/>
                      <a:pt x="366" y="92"/>
                      <a:pt x="366" y="183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Freeform 20">
                <a:extLst>
                  <a:ext uri="{FF2B5EF4-FFF2-40B4-BE49-F238E27FC236}">
                    <a16:creationId xmlns:a16="http://schemas.microsoft.com/office/drawing/2014/main" xmlns="" id="{9B2B8158-2E59-944F-84A3-3D04C27D6E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075363" y="2770188"/>
                <a:ext cx="107950" cy="107950"/>
              </a:xfrm>
              <a:custGeom>
                <a:avLst/>
                <a:gdLst>
                  <a:gd name="T0" fmla="*/ 38459153 w 302"/>
                  <a:gd name="T1" fmla="*/ 20060113 h 302"/>
                  <a:gd name="T2" fmla="*/ 38459153 w 302"/>
                  <a:gd name="T3" fmla="*/ 20060113 h 302"/>
                  <a:gd name="T4" fmla="*/ 20060113 w 302"/>
                  <a:gd name="T5" fmla="*/ 38459153 h 302"/>
                  <a:gd name="T6" fmla="*/ 0 w 302"/>
                  <a:gd name="T7" fmla="*/ 20060113 h 302"/>
                  <a:gd name="T8" fmla="*/ 20060113 w 302"/>
                  <a:gd name="T9" fmla="*/ 0 h 302"/>
                  <a:gd name="T10" fmla="*/ 38459153 w 302"/>
                  <a:gd name="T11" fmla="*/ 20060113 h 30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302" h="302">
                    <a:moveTo>
                      <a:pt x="301" y="157"/>
                    </a:moveTo>
                    <a:lnTo>
                      <a:pt x="301" y="157"/>
                    </a:lnTo>
                    <a:cubicBezTo>
                      <a:pt x="301" y="236"/>
                      <a:pt x="236" y="301"/>
                      <a:pt x="157" y="301"/>
                    </a:cubicBezTo>
                    <a:cubicBezTo>
                      <a:pt x="65" y="301"/>
                      <a:pt x="0" y="236"/>
                      <a:pt x="0" y="157"/>
                    </a:cubicBezTo>
                    <a:cubicBezTo>
                      <a:pt x="0" y="66"/>
                      <a:pt x="65" y="0"/>
                      <a:pt x="157" y="0"/>
                    </a:cubicBezTo>
                    <a:cubicBezTo>
                      <a:pt x="236" y="0"/>
                      <a:pt x="301" y="66"/>
                      <a:pt x="301" y="157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sp>
          <p:nvSpPr>
            <p:cNvPr id="43" name="Freeform 13">
              <a:extLst>
                <a:ext uri="{FF2B5EF4-FFF2-40B4-BE49-F238E27FC236}">
                  <a16:creationId xmlns:a16="http://schemas.microsoft.com/office/drawing/2014/main" xmlns="" id="{FA977542-05DA-B247-ABEC-48B2AD2E84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64163" y="1258888"/>
              <a:ext cx="1223962" cy="234950"/>
            </a:xfrm>
            <a:custGeom>
              <a:avLst/>
              <a:gdLst>
                <a:gd name="T0" fmla="*/ 396447806 w 3401"/>
                <a:gd name="T1" fmla="*/ 84276996 h 654"/>
                <a:gd name="T2" fmla="*/ 396447806 w 3401"/>
                <a:gd name="T3" fmla="*/ 84276996 h 654"/>
                <a:gd name="T4" fmla="*/ 42351748 w 3401"/>
                <a:gd name="T5" fmla="*/ 84276996 h 654"/>
                <a:gd name="T6" fmla="*/ 0 w 3401"/>
                <a:gd name="T7" fmla="*/ 42202984 h 654"/>
                <a:gd name="T8" fmla="*/ 0 w 3401"/>
                <a:gd name="T9" fmla="*/ 42202984 h 654"/>
                <a:gd name="T10" fmla="*/ 42351748 w 3401"/>
                <a:gd name="T11" fmla="*/ 0 h 654"/>
                <a:gd name="T12" fmla="*/ 396447806 w 3401"/>
                <a:gd name="T13" fmla="*/ 0 h 654"/>
                <a:gd name="T14" fmla="*/ 440353529 w 3401"/>
                <a:gd name="T15" fmla="*/ 42202984 h 654"/>
                <a:gd name="T16" fmla="*/ 440353529 w 3401"/>
                <a:gd name="T17" fmla="*/ 42202984 h 654"/>
                <a:gd name="T18" fmla="*/ 396447806 w 3401"/>
                <a:gd name="T19" fmla="*/ 84276996 h 654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401" h="654">
                  <a:moveTo>
                    <a:pt x="3061" y="653"/>
                  </a:moveTo>
                  <a:lnTo>
                    <a:pt x="3061" y="653"/>
                  </a:lnTo>
                  <a:cubicBezTo>
                    <a:pt x="327" y="653"/>
                    <a:pt x="327" y="653"/>
                    <a:pt x="327" y="653"/>
                  </a:cubicBezTo>
                  <a:cubicBezTo>
                    <a:pt x="144" y="653"/>
                    <a:pt x="0" y="510"/>
                    <a:pt x="0" y="327"/>
                  </a:cubicBezTo>
                  <a:cubicBezTo>
                    <a:pt x="0" y="143"/>
                    <a:pt x="144" y="0"/>
                    <a:pt x="327" y="0"/>
                  </a:cubicBezTo>
                  <a:cubicBezTo>
                    <a:pt x="3061" y="0"/>
                    <a:pt x="3061" y="0"/>
                    <a:pt x="3061" y="0"/>
                  </a:cubicBezTo>
                  <a:cubicBezTo>
                    <a:pt x="3244" y="0"/>
                    <a:pt x="3400" y="143"/>
                    <a:pt x="3400" y="327"/>
                  </a:cubicBezTo>
                  <a:cubicBezTo>
                    <a:pt x="3400" y="510"/>
                    <a:pt x="3244" y="653"/>
                    <a:pt x="3061" y="653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D3DBEA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33507900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xmlns="" id="{32DF5F4D-5253-BD4E-869D-A8DD2EA85A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illustrations</a:t>
            </a:r>
          </a:p>
        </p:txBody>
      </p:sp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F9463588-3591-1044-9186-CD10CE0C246A}"/>
              </a:ext>
            </a:extLst>
          </p:cNvPr>
          <p:cNvGrpSpPr/>
          <p:nvPr/>
        </p:nvGrpSpPr>
        <p:grpSpPr>
          <a:xfrm>
            <a:off x="6239687" y="1923184"/>
            <a:ext cx="4348162" cy="4452013"/>
            <a:chOff x="613065" y="629200"/>
            <a:chExt cx="5482934" cy="5613888"/>
          </a:xfrm>
        </p:grpSpPr>
        <p:sp>
          <p:nvSpPr>
            <p:cNvPr id="26" name="Elipse 25">
              <a:extLst>
                <a:ext uri="{FF2B5EF4-FFF2-40B4-BE49-F238E27FC236}">
                  <a16:creationId xmlns:a16="http://schemas.microsoft.com/office/drawing/2014/main" xmlns="" id="{AB76818B-B0EF-0C43-A3A3-1D45E58C7563}"/>
                </a:ext>
              </a:extLst>
            </p:cNvPr>
            <p:cNvSpPr/>
            <p:nvPr userDrawn="1"/>
          </p:nvSpPr>
          <p:spPr>
            <a:xfrm>
              <a:off x="864260" y="5829422"/>
              <a:ext cx="5231739" cy="413666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grpSp>
          <p:nvGrpSpPr>
            <p:cNvPr id="27" name="Grupo 26">
              <a:extLst>
                <a:ext uri="{FF2B5EF4-FFF2-40B4-BE49-F238E27FC236}">
                  <a16:creationId xmlns:a16="http://schemas.microsoft.com/office/drawing/2014/main" xmlns="" id="{021C082D-B7B5-3848-A80F-E417A6B23AD2}"/>
                </a:ext>
              </a:extLst>
            </p:cNvPr>
            <p:cNvGrpSpPr/>
            <p:nvPr userDrawn="1"/>
          </p:nvGrpSpPr>
          <p:grpSpPr>
            <a:xfrm>
              <a:off x="613065" y="629200"/>
              <a:ext cx="4935679" cy="5385287"/>
              <a:chOff x="-114300" y="1109663"/>
              <a:chExt cx="3903663" cy="4259262"/>
            </a:xfrm>
          </p:grpSpPr>
          <p:sp>
            <p:nvSpPr>
              <p:cNvPr id="28" name="Freeform 1">
                <a:extLst>
                  <a:ext uri="{FF2B5EF4-FFF2-40B4-BE49-F238E27FC236}">
                    <a16:creationId xmlns:a16="http://schemas.microsoft.com/office/drawing/2014/main" xmlns="" id="{90291003-E2D1-1E4F-A671-FE6AE80800D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422275" y="4865688"/>
                <a:ext cx="3367088" cy="503237"/>
              </a:xfrm>
              <a:custGeom>
                <a:avLst/>
                <a:gdLst>
                  <a:gd name="T0" fmla="*/ 9350 w 9351"/>
                  <a:gd name="T1" fmla="*/ 1399 h 1400"/>
                  <a:gd name="T2" fmla="*/ 0 w 9351"/>
                  <a:gd name="T3" fmla="*/ 1399 h 1400"/>
                  <a:gd name="T4" fmla="*/ 0 w 9351"/>
                  <a:gd name="T5" fmla="*/ 0 h 1400"/>
                  <a:gd name="T6" fmla="*/ 9350 w 9351"/>
                  <a:gd name="T7" fmla="*/ 0 h 1400"/>
                  <a:gd name="T8" fmla="*/ 9350 w 9351"/>
                  <a:gd name="T9" fmla="*/ 1399 h 14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351" h="1400">
                    <a:moveTo>
                      <a:pt x="9350" y="1399"/>
                    </a:moveTo>
                    <a:lnTo>
                      <a:pt x="0" y="1399"/>
                    </a:lnTo>
                    <a:lnTo>
                      <a:pt x="0" y="0"/>
                    </a:lnTo>
                    <a:lnTo>
                      <a:pt x="9350" y="0"/>
                    </a:lnTo>
                    <a:lnTo>
                      <a:pt x="9350" y="1399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9" name="Line 2">
                <a:extLst>
                  <a:ext uri="{FF2B5EF4-FFF2-40B4-BE49-F238E27FC236}">
                    <a16:creationId xmlns:a16="http://schemas.microsoft.com/office/drawing/2014/main" xmlns="" id="{D9622FA3-D4E1-934D-9D1E-FE2F9F68B4E4}"/>
                  </a:ext>
                </a:extLst>
              </p:cNvPr>
              <p:cNvSpPr>
                <a:spLocks noChangeShapeType="1"/>
              </p:cNvSpPr>
              <p:nvPr userDrawn="1"/>
            </p:nvSpPr>
            <p:spPr bwMode="auto">
              <a:xfrm flipV="1">
                <a:off x="2525713" y="4256088"/>
                <a:ext cx="258762" cy="115887"/>
              </a:xfrm>
              <a:prstGeom prst="line">
                <a:avLst/>
              </a:prstGeom>
              <a:noFill/>
              <a:ln w="7056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0" name="Freeform 3">
                <a:extLst>
                  <a:ext uri="{FF2B5EF4-FFF2-40B4-BE49-F238E27FC236}">
                    <a16:creationId xmlns:a16="http://schemas.microsoft.com/office/drawing/2014/main" xmlns="" id="{F834A964-EAB2-794E-BCE9-C1C558ECC0F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422525" y="3783013"/>
                <a:ext cx="363538" cy="371475"/>
              </a:xfrm>
              <a:custGeom>
                <a:avLst/>
                <a:gdLst>
                  <a:gd name="T0" fmla="*/ 654 w 1008"/>
                  <a:gd name="T1" fmla="*/ 0 h 1034"/>
                  <a:gd name="T2" fmla="*/ 654 w 1008"/>
                  <a:gd name="T3" fmla="*/ 0 h 1034"/>
                  <a:gd name="T4" fmla="*/ 0 w 1008"/>
                  <a:gd name="T5" fmla="*/ 1033 h 10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08" h="1034">
                    <a:moveTo>
                      <a:pt x="654" y="0"/>
                    </a:moveTo>
                    <a:lnTo>
                      <a:pt x="654" y="0"/>
                    </a:lnTo>
                    <a:cubicBezTo>
                      <a:pt x="654" y="0"/>
                      <a:pt x="1007" y="719"/>
                      <a:pt x="0" y="1033"/>
                    </a:cubicBezTo>
                  </a:path>
                </a:pathLst>
              </a:custGeom>
              <a:noFill/>
              <a:ln w="70560" cap="flat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31" name="Freeform 4">
                <a:extLst>
                  <a:ext uri="{FF2B5EF4-FFF2-40B4-BE49-F238E27FC236}">
                    <a16:creationId xmlns:a16="http://schemas.microsoft.com/office/drawing/2014/main" xmlns="" id="{C7B9AAF5-470A-B64F-AED2-1E8670412FD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211388" y="3148013"/>
                <a:ext cx="268287" cy="201612"/>
              </a:xfrm>
              <a:custGeom>
                <a:avLst/>
                <a:gdLst>
                  <a:gd name="T0" fmla="*/ 0 w 747"/>
                  <a:gd name="T1" fmla="*/ 261 h 562"/>
                  <a:gd name="T2" fmla="*/ 157 w 747"/>
                  <a:gd name="T3" fmla="*/ 561 h 562"/>
                  <a:gd name="T4" fmla="*/ 746 w 747"/>
                  <a:gd name="T5" fmla="*/ 287 h 562"/>
                  <a:gd name="T6" fmla="*/ 628 w 747"/>
                  <a:gd name="T7" fmla="*/ 0 h 562"/>
                  <a:gd name="T8" fmla="*/ 0 w 747"/>
                  <a:gd name="T9" fmla="*/ 261 h 5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7" h="562">
                    <a:moveTo>
                      <a:pt x="0" y="261"/>
                    </a:moveTo>
                    <a:lnTo>
                      <a:pt x="157" y="561"/>
                    </a:lnTo>
                    <a:lnTo>
                      <a:pt x="746" y="287"/>
                    </a:lnTo>
                    <a:lnTo>
                      <a:pt x="628" y="0"/>
                    </a:lnTo>
                    <a:lnTo>
                      <a:pt x="0" y="261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2" name="Freeform 5">
                <a:extLst>
                  <a:ext uri="{FF2B5EF4-FFF2-40B4-BE49-F238E27FC236}">
                    <a16:creationId xmlns:a16="http://schemas.microsoft.com/office/drawing/2014/main" xmlns="" id="{8E0BF9C7-C966-284A-A40D-A32AEBDAB04E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506663" y="2992438"/>
                <a:ext cx="268287" cy="207962"/>
              </a:xfrm>
              <a:custGeom>
                <a:avLst/>
                <a:gdLst>
                  <a:gd name="T0" fmla="*/ 0 w 747"/>
                  <a:gd name="T1" fmla="*/ 275 h 577"/>
                  <a:gd name="T2" fmla="*/ 157 w 747"/>
                  <a:gd name="T3" fmla="*/ 576 h 577"/>
                  <a:gd name="T4" fmla="*/ 746 w 747"/>
                  <a:gd name="T5" fmla="*/ 301 h 577"/>
                  <a:gd name="T6" fmla="*/ 628 w 747"/>
                  <a:gd name="T7" fmla="*/ 0 h 577"/>
                  <a:gd name="T8" fmla="*/ 0 w 747"/>
                  <a:gd name="T9" fmla="*/ 275 h 57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7" h="577">
                    <a:moveTo>
                      <a:pt x="0" y="275"/>
                    </a:moveTo>
                    <a:lnTo>
                      <a:pt x="157" y="576"/>
                    </a:lnTo>
                    <a:lnTo>
                      <a:pt x="746" y="301"/>
                    </a:lnTo>
                    <a:lnTo>
                      <a:pt x="628" y="0"/>
                    </a:lnTo>
                    <a:lnTo>
                      <a:pt x="0" y="275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3" name="Freeform 6">
                <a:extLst>
                  <a:ext uri="{FF2B5EF4-FFF2-40B4-BE49-F238E27FC236}">
                    <a16:creationId xmlns:a16="http://schemas.microsoft.com/office/drawing/2014/main" xmlns="" id="{F4B4B1A5-AFF4-884A-A26B-FC4C95B5B0B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81300" y="2878138"/>
                <a:ext cx="268288" cy="203200"/>
              </a:xfrm>
              <a:custGeom>
                <a:avLst/>
                <a:gdLst>
                  <a:gd name="T0" fmla="*/ 0 w 746"/>
                  <a:gd name="T1" fmla="*/ 262 h 563"/>
                  <a:gd name="T2" fmla="*/ 157 w 746"/>
                  <a:gd name="T3" fmla="*/ 562 h 563"/>
                  <a:gd name="T4" fmla="*/ 745 w 746"/>
                  <a:gd name="T5" fmla="*/ 288 h 563"/>
                  <a:gd name="T6" fmla="*/ 627 w 746"/>
                  <a:gd name="T7" fmla="*/ 0 h 563"/>
                  <a:gd name="T8" fmla="*/ 0 w 746"/>
                  <a:gd name="T9" fmla="*/ 262 h 5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46" h="563">
                    <a:moveTo>
                      <a:pt x="0" y="262"/>
                    </a:moveTo>
                    <a:lnTo>
                      <a:pt x="157" y="562"/>
                    </a:lnTo>
                    <a:lnTo>
                      <a:pt x="745" y="288"/>
                    </a:lnTo>
                    <a:lnTo>
                      <a:pt x="627" y="0"/>
                    </a:lnTo>
                    <a:lnTo>
                      <a:pt x="0" y="262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4" name="Freeform 7">
                <a:extLst>
                  <a:ext uri="{FF2B5EF4-FFF2-40B4-BE49-F238E27FC236}">
                    <a16:creationId xmlns:a16="http://schemas.microsoft.com/office/drawing/2014/main" xmlns="" id="{77EC4D25-6B33-D949-AF08-349FF8DD780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-114300" y="1974850"/>
                <a:ext cx="2735263" cy="2805113"/>
              </a:xfrm>
              <a:custGeom>
                <a:avLst/>
                <a:gdLst>
                  <a:gd name="T0" fmla="*/ 4969 w 7599"/>
                  <a:gd name="T1" fmla="*/ 0 h 7794"/>
                  <a:gd name="T2" fmla="*/ 4969 w 7599"/>
                  <a:gd name="T3" fmla="*/ 0 h 7794"/>
                  <a:gd name="T4" fmla="*/ 4146 w 7599"/>
                  <a:gd name="T5" fmla="*/ 431 h 7794"/>
                  <a:gd name="T6" fmla="*/ 4041 w 7599"/>
                  <a:gd name="T7" fmla="*/ 889 h 7794"/>
                  <a:gd name="T8" fmla="*/ 837 w 7599"/>
                  <a:gd name="T9" fmla="*/ 4837 h 7794"/>
                  <a:gd name="T10" fmla="*/ 6643 w 7599"/>
                  <a:gd name="T11" fmla="*/ 7047 h 7794"/>
                  <a:gd name="T12" fmla="*/ 6852 w 7599"/>
                  <a:gd name="T13" fmla="*/ 7348 h 7794"/>
                  <a:gd name="T14" fmla="*/ 7598 w 7599"/>
                  <a:gd name="T15" fmla="*/ 7204 h 7794"/>
                  <a:gd name="T16" fmla="*/ 6761 w 7599"/>
                  <a:gd name="T17" fmla="*/ 5452 h 7794"/>
                  <a:gd name="T18" fmla="*/ 2694 w 7599"/>
                  <a:gd name="T19" fmla="*/ 5229 h 7794"/>
                  <a:gd name="T20" fmla="*/ 3400 w 7599"/>
                  <a:gd name="T21" fmla="*/ 2105 h 7794"/>
                  <a:gd name="T22" fmla="*/ 4969 w 7599"/>
                  <a:gd name="T23" fmla="*/ 1987 h 7794"/>
                  <a:gd name="T24" fmla="*/ 5545 w 7599"/>
                  <a:gd name="T25" fmla="*/ 1739 h 7794"/>
                  <a:gd name="T26" fmla="*/ 4969 w 7599"/>
                  <a:gd name="T27" fmla="*/ 0 h 77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99" h="7794">
                    <a:moveTo>
                      <a:pt x="4969" y="0"/>
                    </a:moveTo>
                    <a:lnTo>
                      <a:pt x="4969" y="0"/>
                    </a:lnTo>
                    <a:cubicBezTo>
                      <a:pt x="4146" y="431"/>
                      <a:pt x="4146" y="431"/>
                      <a:pt x="4146" y="431"/>
                    </a:cubicBezTo>
                    <a:cubicBezTo>
                      <a:pt x="4146" y="431"/>
                      <a:pt x="4185" y="836"/>
                      <a:pt x="4041" y="889"/>
                    </a:cubicBezTo>
                    <a:cubicBezTo>
                      <a:pt x="3884" y="941"/>
                      <a:pt x="0" y="1883"/>
                      <a:pt x="837" y="4837"/>
                    </a:cubicBezTo>
                    <a:cubicBezTo>
                      <a:pt x="1661" y="7793"/>
                      <a:pt x="6643" y="7047"/>
                      <a:pt x="6643" y="7047"/>
                    </a:cubicBezTo>
                    <a:cubicBezTo>
                      <a:pt x="6852" y="7348"/>
                      <a:pt x="6852" y="7348"/>
                      <a:pt x="6852" y="7348"/>
                    </a:cubicBezTo>
                    <a:cubicBezTo>
                      <a:pt x="7598" y="7204"/>
                      <a:pt x="7598" y="7204"/>
                      <a:pt x="7598" y="7204"/>
                    </a:cubicBezTo>
                    <a:cubicBezTo>
                      <a:pt x="6761" y="5452"/>
                      <a:pt x="6761" y="5452"/>
                      <a:pt x="6761" y="5452"/>
                    </a:cubicBezTo>
                    <a:cubicBezTo>
                      <a:pt x="6761" y="5452"/>
                      <a:pt x="4002" y="6733"/>
                      <a:pt x="2694" y="5229"/>
                    </a:cubicBezTo>
                    <a:cubicBezTo>
                      <a:pt x="1661" y="4026"/>
                      <a:pt x="2171" y="2824"/>
                      <a:pt x="3400" y="2105"/>
                    </a:cubicBezTo>
                    <a:cubicBezTo>
                      <a:pt x="4303" y="1582"/>
                      <a:pt x="4969" y="1987"/>
                      <a:pt x="4969" y="1987"/>
                    </a:cubicBezTo>
                    <a:cubicBezTo>
                      <a:pt x="5545" y="1739"/>
                      <a:pt x="5545" y="1739"/>
                      <a:pt x="5545" y="1739"/>
                    </a:cubicBezTo>
                    <a:lnTo>
                      <a:pt x="4969" y="0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35" name="Freeform 8">
                <a:extLst>
                  <a:ext uri="{FF2B5EF4-FFF2-40B4-BE49-F238E27FC236}">
                    <a16:creationId xmlns:a16="http://schemas.microsoft.com/office/drawing/2014/main" xmlns="" id="{E7308AB7-804F-B643-A8BD-F5498CD8B38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27188" y="1809750"/>
                <a:ext cx="466725" cy="814388"/>
              </a:xfrm>
              <a:custGeom>
                <a:avLst/>
                <a:gdLst>
                  <a:gd name="T0" fmla="*/ 510 w 1295"/>
                  <a:gd name="T1" fmla="*/ 0 h 2263"/>
                  <a:gd name="T2" fmla="*/ 510 w 1295"/>
                  <a:gd name="T3" fmla="*/ 0 h 2263"/>
                  <a:gd name="T4" fmla="*/ 13 w 1295"/>
                  <a:gd name="T5" fmla="*/ 287 h 2263"/>
                  <a:gd name="T6" fmla="*/ 706 w 1295"/>
                  <a:gd name="T7" fmla="*/ 2197 h 2263"/>
                  <a:gd name="T8" fmla="*/ 1294 w 1295"/>
                  <a:gd name="T9" fmla="*/ 1948 h 2263"/>
                  <a:gd name="T10" fmla="*/ 510 w 1295"/>
                  <a:gd name="T11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295" h="2263">
                    <a:moveTo>
                      <a:pt x="510" y="0"/>
                    </a:moveTo>
                    <a:lnTo>
                      <a:pt x="510" y="0"/>
                    </a:lnTo>
                    <a:cubicBezTo>
                      <a:pt x="510" y="0"/>
                      <a:pt x="0" y="209"/>
                      <a:pt x="13" y="287"/>
                    </a:cubicBezTo>
                    <a:cubicBezTo>
                      <a:pt x="26" y="379"/>
                      <a:pt x="614" y="2118"/>
                      <a:pt x="706" y="2197"/>
                    </a:cubicBezTo>
                    <a:cubicBezTo>
                      <a:pt x="784" y="2262"/>
                      <a:pt x="1294" y="1948"/>
                      <a:pt x="1294" y="1948"/>
                    </a:cubicBezTo>
                    <a:lnTo>
                      <a:pt x="510" y="0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6" name="Freeform 21">
                <a:extLst>
                  <a:ext uri="{FF2B5EF4-FFF2-40B4-BE49-F238E27FC236}">
                    <a16:creationId xmlns:a16="http://schemas.microsoft.com/office/drawing/2014/main" xmlns="" id="{B4B2313F-DBC2-F143-8B72-AF1B6CCD70A6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711325" y="1320800"/>
                <a:ext cx="1120775" cy="1690688"/>
              </a:xfrm>
              <a:custGeom>
                <a:avLst/>
                <a:gdLst>
                  <a:gd name="T0" fmla="*/ 3113 w 3114"/>
                  <a:gd name="T1" fmla="*/ 3831 h 4696"/>
                  <a:gd name="T2" fmla="*/ 3113 w 3114"/>
                  <a:gd name="T3" fmla="*/ 3831 h 4696"/>
                  <a:gd name="T4" fmla="*/ 1478 w 3114"/>
                  <a:gd name="T5" fmla="*/ 4695 h 4696"/>
                  <a:gd name="T6" fmla="*/ 26 w 3114"/>
                  <a:gd name="T7" fmla="*/ 706 h 4696"/>
                  <a:gd name="T8" fmla="*/ 91 w 3114"/>
                  <a:gd name="T9" fmla="*/ 549 h 4696"/>
                  <a:gd name="T10" fmla="*/ 784 w 3114"/>
                  <a:gd name="T11" fmla="*/ 248 h 4696"/>
                  <a:gd name="T12" fmla="*/ 1308 w 3114"/>
                  <a:gd name="T13" fmla="*/ 26 h 4696"/>
                  <a:gd name="T14" fmla="*/ 1478 w 3114"/>
                  <a:gd name="T15" fmla="*/ 91 h 4696"/>
                  <a:gd name="T16" fmla="*/ 2786 w 3114"/>
                  <a:gd name="T17" fmla="*/ 3086 h 4696"/>
                  <a:gd name="T18" fmla="*/ 3113 w 3114"/>
                  <a:gd name="T19" fmla="*/ 3831 h 46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14" h="4696">
                    <a:moveTo>
                      <a:pt x="3113" y="3831"/>
                    </a:moveTo>
                    <a:lnTo>
                      <a:pt x="3113" y="3831"/>
                    </a:lnTo>
                    <a:cubicBezTo>
                      <a:pt x="1478" y="4695"/>
                      <a:pt x="1478" y="4695"/>
                      <a:pt x="1478" y="4695"/>
                    </a:cubicBezTo>
                    <a:cubicBezTo>
                      <a:pt x="26" y="706"/>
                      <a:pt x="26" y="706"/>
                      <a:pt x="26" y="706"/>
                    </a:cubicBezTo>
                    <a:cubicBezTo>
                      <a:pt x="0" y="640"/>
                      <a:pt x="39" y="575"/>
                      <a:pt x="91" y="549"/>
                    </a:cubicBezTo>
                    <a:cubicBezTo>
                      <a:pt x="784" y="248"/>
                      <a:pt x="784" y="248"/>
                      <a:pt x="784" y="248"/>
                    </a:cubicBezTo>
                    <a:cubicBezTo>
                      <a:pt x="1308" y="26"/>
                      <a:pt x="1308" y="26"/>
                      <a:pt x="1308" y="26"/>
                    </a:cubicBezTo>
                    <a:cubicBezTo>
                      <a:pt x="1373" y="0"/>
                      <a:pt x="1452" y="26"/>
                      <a:pt x="1478" y="91"/>
                    </a:cubicBezTo>
                    <a:cubicBezTo>
                      <a:pt x="2786" y="3086"/>
                      <a:pt x="2786" y="3086"/>
                      <a:pt x="2786" y="3086"/>
                    </a:cubicBezTo>
                    <a:lnTo>
                      <a:pt x="3113" y="3831"/>
                    </a:ln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7" name="Freeform 22">
                <a:extLst>
                  <a:ext uri="{FF2B5EF4-FFF2-40B4-BE49-F238E27FC236}">
                    <a16:creationId xmlns:a16="http://schemas.microsoft.com/office/drawing/2014/main" xmlns="" id="{D6792008-3906-A04E-BEAE-89B1A40A5972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027238" y="2638425"/>
                <a:ext cx="1046162" cy="631825"/>
              </a:xfrm>
              <a:custGeom>
                <a:avLst/>
                <a:gdLst>
                  <a:gd name="T0" fmla="*/ 2904 w 2905"/>
                  <a:gd name="T1" fmla="*/ 654 h 1753"/>
                  <a:gd name="T2" fmla="*/ 379 w 2905"/>
                  <a:gd name="T3" fmla="*/ 1752 h 1753"/>
                  <a:gd name="T4" fmla="*/ 0 w 2905"/>
                  <a:gd name="T5" fmla="*/ 1034 h 1753"/>
                  <a:gd name="T6" fmla="*/ 916 w 2905"/>
                  <a:gd name="T7" fmla="*/ 667 h 1753"/>
                  <a:gd name="T8" fmla="*/ 2576 w 2905"/>
                  <a:gd name="T9" fmla="*/ 0 h 1753"/>
                  <a:gd name="T10" fmla="*/ 2786 w 2905"/>
                  <a:gd name="T11" fmla="*/ 419 h 1753"/>
                  <a:gd name="T12" fmla="*/ 2904 w 2905"/>
                  <a:gd name="T13" fmla="*/ 654 h 17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05" h="1753">
                    <a:moveTo>
                      <a:pt x="2904" y="654"/>
                    </a:moveTo>
                    <a:lnTo>
                      <a:pt x="379" y="1752"/>
                    </a:lnTo>
                    <a:lnTo>
                      <a:pt x="0" y="1034"/>
                    </a:lnTo>
                    <a:lnTo>
                      <a:pt x="916" y="667"/>
                    </a:lnTo>
                    <a:lnTo>
                      <a:pt x="2576" y="0"/>
                    </a:lnTo>
                    <a:lnTo>
                      <a:pt x="2786" y="419"/>
                    </a:lnTo>
                    <a:lnTo>
                      <a:pt x="2904" y="654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8" name="Freeform 23">
                <a:extLst>
                  <a:ext uri="{FF2B5EF4-FFF2-40B4-BE49-F238E27FC236}">
                    <a16:creationId xmlns:a16="http://schemas.microsoft.com/office/drawing/2014/main" xmlns="" id="{52EA3A1F-745B-374D-A19F-EB720571E0FB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676148" y="1109663"/>
                <a:ext cx="509588" cy="438150"/>
              </a:xfrm>
              <a:custGeom>
                <a:avLst/>
                <a:gdLst>
                  <a:gd name="T0" fmla="*/ 301 w 1414"/>
                  <a:gd name="T1" fmla="*/ 1216 h 1217"/>
                  <a:gd name="T2" fmla="*/ 301 w 1414"/>
                  <a:gd name="T3" fmla="*/ 1216 h 1217"/>
                  <a:gd name="T4" fmla="*/ 53 w 1414"/>
                  <a:gd name="T5" fmla="*/ 496 h 1217"/>
                  <a:gd name="T6" fmla="*/ 1085 w 1414"/>
                  <a:gd name="T7" fmla="*/ 39 h 1217"/>
                  <a:gd name="T8" fmla="*/ 1413 w 1414"/>
                  <a:gd name="T9" fmla="*/ 732 h 1217"/>
                  <a:gd name="T10" fmla="*/ 301 w 1414"/>
                  <a:gd name="T11" fmla="*/ 1216 h 12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414" h="1217">
                    <a:moveTo>
                      <a:pt x="301" y="1216"/>
                    </a:moveTo>
                    <a:lnTo>
                      <a:pt x="301" y="1216"/>
                    </a:lnTo>
                    <a:cubicBezTo>
                      <a:pt x="301" y="1216"/>
                      <a:pt x="0" y="562"/>
                      <a:pt x="53" y="496"/>
                    </a:cubicBezTo>
                    <a:cubicBezTo>
                      <a:pt x="105" y="418"/>
                      <a:pt x="1007" y="0"/>
                      <a:pt x="1085" y="39"/>
                    </a:cubicBezTo>
                    <a:cubicBezTo>
                      <a:pt x="1151" y="65"/>
                      <a:pt x="1413" y="732"/>
                      <a:pt x="1413" y="732"/>
                    </a:cubicBezTo>
                    <a:lnTo>
                      <a:pt x="301" y="1216"/>
                    </a:ln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39" name="Freeform 24">
                <a:extLst>
                  <a:ext uri="{FF2B5EF4-FFF2-40B4-BE49-F238E27FC236}">
                    <a16:creationId xmlns:a16="http://schemas.microsoft.com/office/drawing/2014/main" xmlns="" id="{EDB1D5BE-5E38-DC45-83A4-877FB0EC9FF3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192338" y="3340100"/>
                <a:ext cx="1290637" cy="635000"/>
              </a:xfrm>
              <a:custGeom>
                <a:avLst/>
                <a:gdLst>
                  <a:gd name="T0" fmla="*/ 0 w 3584"/>
                  <a:gd name="T1" fmla="*/ 1334 h 1766"/>
                  <a:gd name="T2" fmla="*/ 0 w 3584"/>
                  <a:gd name="T3" fmla="*/ 1334 h 1766"/>
                  <a:gd name="T4" fmla="*/ 235 w 3584"/>
                  <a:gd name="T5" fmla="*/ 1713 h 1766"/>
                  <a:gd name="T6" fmla="*/ 3544 w 3584"/>
                  <a:gd name="T7" fmla="*/ 418 h 1766"/>
                  <a:gd name="T8" fmla="*/ 3387 w 3584"/>
                  <a:gd name="T9" fmla="*/ 0 h 1766"/>
                  <a:gd name="T10" fmla="*/ 0 w 3584"/>
                  <a:gd name="T11" fmla="*/ 1334 h 17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584" h="1766">
                    <a:moveTo>
                      <a:pt x="0" y="1334"/>
                    </a:moveTo>
                    <a:lnTo>
                      <a:pt x="0" y="1334"/>
                    </a:lnTo>
                    <a:cubicBezTo>
                      <a:pt x="0" y="1334"/>
                      <a:pt x="105" y="1765"/>
                      <a:pt x="235" y="1713"/>
                    </a:cubicBezTo>
                    <a:cubicBezTo>
                      <a:pt x="353" y="1661"/>
                      <a:pt x="3505" y="536"/>
                      <a:pt x="3544" y="418"/>
                    </a:cubicBezTo>
                    <a:cubicBezTo>
                      <a:pt x="3583" y="301"/>
                      <a:pt x="3440" y="0"/>
                      <a:pt x="3387" y="0"/>
                    </a:cubicBezTo>
                    <a:cubicBezTo>
                      <a:pt x="3335" y="13"/>
                      <a:pt x="0" y="1334"/>
                      <a:pt x="0" y="1334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0" name="Freeform 25">
                <a:extLst>
                  <a:ext uri="{FF2B5EF4-FFF2-40B4-BE49-F238E27FC236}">
                    <a16:creationId xmlns:a16="http://schemas.microsoft.com/office/drawing/2014/main" xmlns="" id="{4E82513B-587B-AB49-9342-0FA073CB6849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00338" y="3848100"/>
                <a:ext cx="1082675" cy="512763"/>
              </a:xfrm>
              <a:custGeom>
                <a:avLst/>
                <a:gdLst>
                  <a:gd name="T0" fmla="*/ 2930 w 3009"/>
                  <a:gd name="T1" fmla="*/ 327 h 1426"/>
                  <a:gd name="T2" fmla="*/ 2930 w 3009"/>
                  <a:gd name="T3" fmla="*/ 327 h 1426"/>
                  <a:gd name="T4" fmla="*/ 1373 w 3009"/>
                  <a:gd name="T5" fmla="*/ 222 h 1426"/>
                  <a:gd name="T6" fmla="*/ 79 w 3009"/>
                  <a:gd name="T7" fmla="*/ 1111 h 1426"/>
                  <a:gd name="T8" fmla="*/ 1648 w 3009"/>
                  <a:gd name="T9" fmla="*/ 1216 h 1426"/>
                  <a:gd name="T10" fmla="*/ 2930 w 3009"/>
                  <a:gd name="T11" fmla="*/ 327 h 14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009" h="1426">
                    <a:moveTo>
                      <a:pt x="2930" y="327"/>
                    </a:moveTo>
                    <a:lnTo>
                      <a:pt x="2930" y="327"/>
                    </a:lnTo>
                    <a:cubicBezTo>
                      <a:pt x="2865" y="52"/>
                      <a:pt x="2158" y="0"/>
                      <a:pt x="1373" y="222"/>
                    </a:cubicBezTo>
                    <a:cubicBezTo>
                      <a:pt x="589" y="431"/>
                      <a:pt x="0" y="837"/>
                      <a:pt x="79" y="1111"/>
                    </a:cubicBezTo>
                    <a:cubicBezTo>
                      <a:pt x="157" y="1386"/>
                      <a:pt x="850" y="1425"/>
                      <a:pt x="1648" y="1216"/>
                    </a:cubicBezTo>
                    <a:cubicBezTo>
                      <a:pt x="2433" y="994"/>
                      <a:pt x="3008" y="602"/>
                      <a:pt x="2930" y="327"/>
                    </a:cubicBezTo>
                  </a:path>
                </a:pathLst>
              </a:custGeom>
              <a:solidFill>
                <a:srgbClr val="405DA6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 dirty="0"/>
              </a:p>
            </p:txBody>
          </p:sp>
          <p:sp>
            <p:nvSpPr>
              <p:cNvPr id="41" name="Freeform 26">
                <a:extLst>
                  <a:ext uri="{FF2B5EF4-FFF2-40B4-BE49-F238E27FC236}">
                    <a16:creationId xmlns:a16="http://schemas.microsoft.com/office/drawing/2014/main" xmlns="" id="{C13EE5D2-5CA4-F541-BE48-9F953692252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776538" y="3929063"/>
                <a:ext cx="936625" cy="358775"/>
              </a:xfrm>
              <a:custGeom>
                <a:avLst/>
                <a:gdLst>
                  <a:gd name="T0" fmla="*/ 523 w 2603"/>
                  <a:gd name="T1" fmla="*/ 994 h 995"/>
                  <a:gd name="T2" fmla="*/ 523 w 2603"/>
                  <a:gd name="T3" fmla="*/ 994 h 995"/>
                  <a:gd name="T4" fmla="*/ 0 w 2603"/>
                  <a:gd name="T5" fmla="*/ 851 h 995"/>
                  <a:gd name="T6" fmla="*/ 274 w 2603"/>
                  <a:gd name="T7" fmla="*/ 537 h 995"/>
                  <a:gd name="T8" fmla="*/ 1203 w 2603"/>
                  <a:gd name="T9" fmla="*/ 131 h 995"/>
                  <a:gd name="T10" fmla="*/ 2079 w 2603"/>
                  <a:gd name="T11" fmla="*/ 0 h 995"/>
                  <a:gd name="T12" fmla="*/ 2589 w 2603"/>
                  <a:gd name="T13" fmla="*/ 144 h 995"/>
                  <a:gd name="T14" fmla="*/ 2327 w 2603"/>
                  <a:gd name="T15" fmla="*/ 458 h 995"/>
                  <a:gd name="T16" fmla="*/ 1399 w 2603"/>
                  <a:gd name="T17" fmla="*/ 864 h 995"/>
                  <a:gd name="T18" fmla="*/ 523 w 2603"/>
                  <a:gd name="T19" fmla="*/ 994 h 9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603" h="995">
                    <a:moveTo>
                      <a:pt x="523" y="994"/>
                    </a:moveTo>
                    <a:lnTo>
                      <a:pt x="523" y="994"/>
                    </a:lnTo>
                    <a:cubicBezTo>
                      <a:pt x="170" y="994"/>
                      <a:pt x="26" y="903"/>
                      <a:pt x="0" y="851"/>
                    </a:cubicBezTo>
                    <a:cubicBezTo>
                      <a:pt x="0" y="811"/>
                      <a:pt x="39" y="694"/>
                      <a:pt x="274" y="537"/>
                    </a:cubicBezTo>
                    <a:cubicBezTo>
                      <a:pt x="496" y="380"/>
                      <a:pt x="837" y="236"/>
                      <a:pt x="1203" y="131"/>
                    </a:cubicBezTo>
                    <a:cubicBezTo>
                      <a:pt x="1504" y="53"/>
                      <a:pt x="1818" y="0"/>
                      <a:pt x="2079" y="0"/>
                    </a:cubicBezTo>
                    <a:cubicBezTo>
                      <a:pt x="2419" y="0"/>
                      <a:pt x="2576" y="92"/>
                      <a:pt x="2589" y="144"/>
                    </a:cubicBezTo>
                    <a:cubicBezTo>
                      <a:pt x="2602" y="184"/>
                      <a:pt x="2563" y="288"/>
                      <a:pt x="2327" y="458"/>
                    </a:cubicBezTo>
                    <a:cubicBezTo>
                      <a:pt x="2092" y="615"/>
                      <a:pt x="1765" y="759"/>
                      <a:pt x="1399" y="864"/>
                    </a:cubicBezTo>
                    <a:cubicBezTo>
                      <a:pt x="1085" y="942"/>
                      <a:pt x="784" y="994"/>
                      <a:pt x="523" y="994"/>
                    </a:cubicBezTo>
                  </a:path>
                </a:pathLst>
              </a:custGeom>
              <a:solidFill>
                <a:srgbClr val="82A0D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" name="Freeform 27">
                <a:extLst>
                  <a:ext uri="{FF2B5EF4-FFF2-40B4-BE49-F238E27FC236}">
                    <a16:creationId xmlns:a16="http://schemas.microsoft.com/office/drawing/2014/main" xmlns="" id="{859EAAB4-E612-D444-9D73-6E9F14C73957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906463" y="3951288"/>
                <a:ext cx="1084262" cy="941387"/>
              </a:xfrm>
              <a:custGeom>
                <a:avLst/>
                <a:gdLst>
                  <a:gd name="T0" fmla="*/ 0 w 3010"/>
                  <a:gd name="T1" fmla="*/ 2615 h 2616"/>
                  <a:gd name="T2" fmla="*/ 0 w 3010"/>
                  <a:gd name="T3" fmla="*/ 2615 h 2616"/>
                  <a:gd name="T4" fmla="*/ 2172 w 3010"/>
                  <a:gd name="T5" fmla="*/ 65 h 2616"/>
                  <a:gd name="T6" fmla="*/ 3009 w 3010"/>
                  <a:gd name="T7" fmla="*/ 2615 h 2616"/>
                  <a:gd name="T8" fmla="*/ 0 w 3010"/>
                  <a:gd name="T9" fmla="*/ 2615 h 26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010" h="2616">
                    <a:moveTo>
                      <a:pt x="0" y="2615"/>
                    </a:moveTo>
                    <a:lnTo>
                      <a:pt x="0" y="2615"/>
                    </a:lnTo>
                    <a:cubicBezTo>
                      <a:pt x="0" y="2615"/>
                      <a:pt x="1583" y="0"/>
                      <a:pt x="2172" y="65"/>
                    </a:cubicBezTo>
                    <a:cubicBezTo>
                      <a:pt x="2760" y="143"/>
                      <a:pt x="3009" y="2615"/>
                      <a:pt x="3009" y="2615"/>
                    </a:cubicBezTo>
                    <a:lnTo>
                      <a:pt x="0" y="2615"/>
                    </a:ln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3" name="Freeform 28">
                <a:extLst>
                  <a:ext uri="{FF2B5EF4-FFF2-40B4-BE49-F238E27FC236}">
                    <a16:creationId xmlns:a16="http://schemas.microsoft.com/office/drawing/2014/main" xmlns="" id="{82427512-4F60-8149-962C-BC9DE1F32A20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1519238" y="4192588"/>
                <a:ext cx="239712" cy="239712"/>
              </a:xfrm>
              <a:custGeom>
                <a:avLst/>
                <a:gdLst>
                  <a:gd name="T0" fmla="*/ 667 w 668"/>
                  <a:gd name="T1" fmla="*/ 340 h 668"/>
                  <a:gd name="T2" fmla="*/ 667 w 668"/>
                  <a:gd name="T3" fmla="*/ 340 h 668"/>
                  <a:gd name="T4" fmla="*/ 327 w 668"/>
                  <a:gd name="T5" fmla="*/ 667 h 668"/>
                  <a:gd name="T6" fmla="*/ 0 w 668"/>
                  <a:gd name="T7" fmla="*/ 340 h 668"/>
                  <a:gd name="T8" fmla="*/ 327 w 668"/>
                  <a:gd name="T9" fmla="*/ 0 h 668"/>
                  <a:gd name="T10" fmla="*/ 667 w 668"/>
                  <a:gd name="T11" fmla="*/ 340 h 6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68" h="668">
                    <a:moveTo>
                      <a:pt x="667" y="340"/>
                    </a:moveTo>
                    <a:lnTo>
                      <a:pt x="667" y="340"/>
                    </a:lnTo>
                    <a:cubicBezTo>
                      <a:pt x="667" y="523"/>
                      <a:pt x="510" y="667"/>
                      <a:pt x="327" y="667"/>
                    </a:cubicBezTo>
                    <a:cubicBezTo>
                      <a:pt x="144" y="667"/>
                      <a:pt x="0" y="523"/>
                      <a:pt x="0" y="340"/>
                    </a:cubicBezTo>
                    <a:cubicBezTo>
                      <a:pt x="0" y="156"/>
                      <a:pt x="144" y="0"/>
                      <a:pt x="327" y="0"/>
                    </a:cubicBezTo>
                    <a:cubicBezTo>
                      <a:pt x="510" y="0"/>
                      <a:pt x="667" y="156"/>
                      <a:pt x="667" y="340"/>
                    </a:cubicBezTo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4" name="Freeform 30">
                <a:extLst>
                  <a:ext uri="{FF2B5EF4-FFF2-40B4-BE49-F238E27FC236}">
                    <a16:creationId xmlns:a16="http://schemas.microsoft.com/office/drawing/2014/main" xmlns="" id="{7B461039-51F8-544E-A7AD-BF265AA3AE0F}"/>
                  </a:ext>
                </a:extLst>
              </p:cNvPr>
              <p:cNvSpPr>
                <a:spLocks noChangeArrowheads="1"/>
              </p:cNvSpPr>
              <p:nvPr userDrawn="1"/>
            </p:nvSpPr>
            <p:spPr bwMode="auto">
              <a:xfrm>
                <a:off x="2357438" y="2638425"/>
                <a:ext cx="673100" cy="368300"/>
              </a:xfrm>
              <a:custGeom>
                <a:avLst/>
                <a:gdLst>
                  <a:gd name="T0" fmla="*/ 1870 w 1871"/>
                  <a:gd name="T1" fmla="*/ 419 h 1021"/>
                  <a:gd name="T2" fmla="*/ 1870 w 1871"/>
                  <a:gd name="T3" fmla="*/ 419 h 1021"/>
                  <a:gd name="T4" fmla="*/ 994 w 1871"/>
                  <a:gd name="T5" fmla="*/ 733 h 1021"/>
                  <a:gd name="T6" fmla="*/ 0 w 1871"/>
                  <a:gd name="T7" fmla="*/ 667 h 1021"/>
                  <a:gd name="T8" fmla="*/ 1660 w 1871"/>
                  <a:gd name="T9" fmla="*/ 0 h 1021"/>
                  <a:gd name="T10" fmla="*/ 1870 w 1871"/>
                  <a:gd name="T11" fmla="*/ 419 h 1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71" h="1021">
                    <a:moveTo>
                      <a:pt x="1870" y="419"/>
                    </a:moveTo>
                    <a:lnTo>
                      <a:pt x="1870" y="419"/>
                    </a:lnTo>
                    <a:cubicBezTo>
                      <a:pt x="1674" y="497"/>
                      <a:pt x="1399" y="602"/>
                      <a:pt x="994" y="733"/>
                    </a:cubicBezTo>
                    <a:cubicBezTo>
                      <a:pt x="91" y="1020"/>
                      <a:pt x="0" y="667"/>
                      <a:pt x="0" y="667"/>
                    </a:cubicBezTo>
                    <a:cubicBezTo>
                      <a:pt x="1660" y="0"/>
                      <a:pt x="1660" y="0"/>
                      <a:pt x="1660" y="0"/>
                    </a:cubicBezTo>
                    <a:lnTo>
                      <a:pt x="1870" y="419"/>
                    </a:lnTo>
                  </a:path>
                </a:pathLst>
              </a:custGeom>
              <a:solidFill>
                <a:srgbClr val="47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D3DBEA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  <p:grpSp>
        <p:nvGrpSpPr>
          <p:cNvPr id="45" name="Grupo 44">
            <a:extLst>
              <a:ext uri="{FF2B5EF4-FFF2-40B4-BE49-F238E27FC236}">
                <a16:creationId xmlns:a16="http://schemas.microsoft.com/office/drawing/2014/main" xmlns="" id="{792208EE-5042-604A-B811-30FD01F4EF32}"/>
              </a:ext>
            </a:extLst>
          </p:cNvPr>
          <p:cNvGrpSpPr/>
          <p:nvPr/>
        </p:nvGrpSpPr>
        <p:grpSpPr>
          <a:xfrm>
            <a:off x="1604152" y="1835236"/>
            <a:ext cx="3977505" cy="4627909"/>
            <a:chOff x="220069" y="1109640"/>
            <a:chExt cx="4919772" cy="5724256"/>
          </a:xfrm>
        </p:grpSpPr>
        <p:grpSp>
          <p:nvGrpSpPr>
            <p:cNvPr id="46" name="Grupo 45">
              <a:extLst>
                <a:ext uri="{FF2B5EF4-FFF2-40B4-BE49-F238E27FC236}">
                  <a16:creationId xmlns:a16="http://schemas.microsoft.com/office/drawing/2014/main" xmlns="" id="{8AEC45D1-9B63-D14A-9800-247B42300C4C}"/>
                </a:ext>
              </a:extLst>
            </p:cNvPr>
            <p:cNvGrpSpPr/>
            <p:nvPr/>
          </p:nvGrpSpPr>
          <p:grpSpPr>
            <a:xfrm>
              <a:off x="952320" y="1109640"/>
              <a:ext cx="2010241" cy="2325119"/>
              <a:chOff x="787400" y="1925638"/>
              <a:chExt cx="1662113" cy="1922462"/>
            </a:xfrm>
          </p:grpSpPr>
          <p:sp>
            <p:nvSpPr>
              <p:cNvPr id="60" name="Freeform 13">
                <a:extLst>
                  <a:ext uri="{FF2B5EF4-FFF2-40B4-BE49-F238E27FC236}">
                    <a16:creationId xmlns:a16="http://schemas.microsoft.com/office/drawing/2014/main" xmlns="" id="{9647C5BE-30A9-C647-A33B-AD2061D5AD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100" y="3154363"/>
                <a:ext cx="587375" cy="693737"/>
              </a:xfrm>
              <a:custGeom>
                <a:avLst/>
                <a:gdLst>
                  <a:gd name="T0" fmla="*/ 1608 w 1631"/>
                  <a:gd name="T1" fmla="*/ 1017 h 1925"/>
                  <a:gd name="T2" fmla="*/ 1608 w 1631"/>
                  <a:gd name="T3" fmla="*/ 1017 h 1925"/>
                  <a:gd name="T4" fmla="*/ 1116 w 1631"/>
                  <a:gd name="T5" fmla="*/ 339 h 1925"/>
                  <a:gd name="T6" fmla="*/ 679 w 1631"/>
                  <a:gd name="T7" fmla="*/ 120 h 1925"/>
                  <a:gd name="T8" fmla="*/ 175 w 1631"/>
                  <a:gd name="T9" fmla="*/ 22 h 1925"/>
                  <a:gd name="T10" fmla="*/ 164 w 1631"/>
                  <a:gd name="T11" fmla="*/ 33 h 1925"/>
                  <a:gd name="T12" fmla="*/ 154 w 1631"/>
                  <a:gd name="T13" fmla="*/ 66 h 1925"/>
                  <a:gd name="T14" fmla="*/ 175 w 1631"/>
                  <a:gd name="T15" fmla="*/ 306 h 1925"/>
                  <a:gd name="T16" fmla="*/ 186 w 1631"/>
                  <a:gd name="T17" fmla="*/ 536 h 1925"/>
                  <a:gd name="T18" fmla="*/ 131 w 1631"/>
                  <a:gd name="T19" fmla="*/ 984 h 1925"/>
                  <a:gd name="T20" fmla="*/ 0 w 1631"/>
                  <a:gd name="T21" fmla="*/ 1422 h 1925"/>
                  <a:gd name="T22" fmla="*/ 0 w 1631"/>
                  <a:gd name="T23" fmla="*/ 1433 h 1925"/>
                  <a:gd name="T24" fmla="*/ 339 w 1631"/>
                  <a:gd name="T25" fmla="*/ 1684 h 1925"/>
                  <a:gd name="T26" fmla="*/ 744 w 1631"/>
                  <a:gd name="T27" fmla="*/ 1848 h 1925"/>
                  <a:gd name="T28" fmla="*/ 1160 w 1631"/>
                  <a:gd name="T29" fmla="*/ 1914 h 1925"/>
                  <a:gd name="T30" fmla="*/ 1389 w 1631"/>
                  <a:gd name="T31" fmla="*/ 1914 h 1925"/>
                  <a:gd name="T32" fmla="*/ 1597 w 1631"/>
                  <a:gd name="T33" fmla="*/ 1881 h 1925"/>
                  <a:gd name="T34" fmla="*/ 1608 w 1631"/>
                  <a:gd name="T35" fmla="*/ 1870 h 1925"/>
                  <a:gd name="T36" fmla="*/ 1608 w 1631"/>
                  <a:gd name="T37" fmla="*/ 1859 h 1925"/>
                  <a:gd name="T38" fmla="*/ 1619 w 1631"/>
                  <a:gd name="T39" fmla="*/ 1039 h 1925"/>
                  <a:gd name="T40" fmla="*/ 1608 w 1631"/>
                  <a:gd name="T41" fmla="*/ 1017 h 19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631" h="1925">
                    <a:moveTo>
                      <a:pt x="1608" y="1017"/>
                    </a:moveTo>
                    <a:lnTo>
                      <a:pt x="1608" y="1017"/>
                    </a:lnTo>
                    <a:cubicBezTo>
                      <a:pt x="1575" y="733"/>
                      <a:pt x="1346" y="492"/>
                      <a:pt x="1116" y="339"/>
                    </a:cubicBezTo>
                    <a:cubicBezTo>
                      <a:pt x="974" y="251"/>
                      <a:pt x="831" y="175"/>
                      <a:pt x="679" y="120"/>
                    </a:cubicBezTo>
                    <a:cubicBezTo>
                      <a:pt x="514" y="43"/>
                      <a:pt x="350" y="0"/>
                      <a:pt x="175" y="22"/>
                    </a:cubicBezTo>
                    <a:cubicBezTo>
                      <a:pt x="164" y="22"/>
                      <a:pt x="164" y="22"/>
                      <a:pt x="164" y="33"/>
                    </a:cubicBezTo>
                    <a:cubicBezTo>
                      <a:pt x="154" y="33"/>
                      <a:pt x="154" y="54"/>
                      <a:pt x="154" y="66"/>
                    </a:cubicBezTo>
                    <a:cubicBezTo>
                      <a:pt x="154" y="142"/>
                      <a:pt x="175" y="229"/>
                      <a:pt x="175" y="306"/>
                    </a:cubicBezTo>
                    <a:cubicBezTo>
                      <a:pt x="186" y="383"/>
                      <a:pt x="186" y="459"/>
                      <a:pt x="186" y="536"/>
                    </a:cubicBezTo>
                    <a:cubicBezTo>
                      <a:pt x="175" y="689"/>
                      <a:pt x="164" y="842"/>
                      <a:pt x="131" y="984"/>
                    </a:cubicBezTo>
                    <a:cubicBezTo>
                      <a:pt x="99" y="1137"/>
                      <a:pt x="44" y="1279"/>
                      <a:pt x="0" y="1422"/>
                    </a:cubicBezTo>
                    <a:lnTo>
                      <a:pt x="0" y="1433"/>
                    </a:lnTo>
                    <a:cubicBezTo>
                      <a:pt x="88" y="1542"/>
                      <a:pt x="219" y="1618"/>
                      <a:pt x="339" y="1684"/>
                    </a:cubicBezTo>
                    <a:cubicBezTo>
                      <a:pt x="471" y="1750"/>
                      <a:pt x="602" y="1804"/>
                      <a:pt x="744" y="1848"/>
                    </a:cubicBezTo>
                    <a:cubicBezTo>
                      <a:pt x="886" y="1881"/>
                      <a:pt x="1018" y="1903"/>
                      <a:pt x="1160" y="1914"/>
                    </a:cubicBezTo>
                    <a:cubicBezTo>
                      <a:pt x="1236" y="1924"/>
                      <a:pt x="1313" y="1924"/>
                      <a:pt x="1389" y="1914"/>
                    </a:cubicBezTo>
                    <a:cubicBezTo>
                      <a:pt x="1455" y="1914"/>
                      <a:pt x="1531" y="1914"/>
                      <a:pt x="1597" y="1881"/>
                    </a:cubicBezTo>
                    <a:cubicBezTo>
                      <a:pt x="1608" y="1881"/>
                      <a:pt x="1608" y="1881"/>
                      <a:pt x="1608" y="1870"/>
                    </a:cubicBezTo>
                    <a:cubicBezTo>
                      <a:pt x="1608" y="1870"/>
                      <a:pt x="1619" y="1870"/>
                      <a:pt x="1608" y="1859"/>
                    </a:cubicBezTo>
                    <a:cubicBezTo>
                      <a:pt x="1543" y="1586"/>
                      <a:pt x="1477" y="1301"/>
                      <a:pt x="1619" y="1039"/>
                    </a:cubicBezTo>
                    <a:cubicBezTo>
                      <a:pt x="1630" y="1028"/>
                      <a:pt x="1619" y="1017"/>
                      <a:pt x="1608" y="1017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1" name="Freeform 9">
                <a:extLst>
                  <a:ext uri="{FF2B5EF4-FFF2-40B4-BE49-F238E27FC236}">
                    <a16:creationId xmlns:a16="http://schemas.microsoft.com/office/drawing/2014/main" xmlns="" id="{60FC0267-697C-8D42-9894-CD5DD0A07E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9325" y="2806700"/>
                <a:ext cx="268288" cy="342900"/>
              </a:xfrm>
              <a:custGeom>
                <a:avLst/>
                <a:gdLst>
                  <a:gd name="T0" fmla="*/ 733 w 745"/>
                  <a:gd name="T1" fmla="*/ 810 h 953"/>
                  <a:gd name="T2" fmla="*/ 733 w 745"/>
                  <a:gd name="T3" fmla="*/ 810 h 953"/>
                  <a:gd name="T4" fmla="*/ 689 w 745"/>
                  <a:gd name="T5" fmla="*/ 460 h 953"/>
                  <a:gd name="T6" fmla="*/ 514 w 745"/>
                  <a:gd name="T7" fmla="*/ 175 h 953"/>
                  <a:gd name="T8" fmla="*/ 164 w 745"/>
                  <a:gd name="T9" fmla="*/ 66 h 953"/>
                  <a:gd name="T10" fmla="*/ 33 w 745"/>
                  <a:gd name="T11" fmla="*/ 471 h 953"/>
                  <a:gd name="T12" fmla="*/ 295 w 745"/>
                  <a:gd name="T13" fmla="*/ 875 h 953"/>
                  <a:gd name="T14" fmla="*/ 733 w 745"/>
                  <a:gd name="T15" fmla="*/ 831 h 953"/>
                  <a:gd name="T16" fmla="*/ 733 w 745"/>
                  <a:gd name="T17" fmla="*/ 810 h 9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45" h="953">
                    <a:moveTo>
                      <a:pt x="733" y="810"/>
                    </a:moveTo>
                    <a:lnTo>
                      <a:pt x="733" y="810"/>
                    </a:lnTo>
                    <a:cubicBezTo>
                      <a:pt x="733" y="689"/>
                      <a:pt x="733" y="580"/>
                      <a:pt x="689" y="460"/>
                    </a:cubicBezTo>
                    <a:cubicBezTo>
                      <a:pt x="656" y="361"/>
                      <a:pt x="601" y="252"/>
                      <a:pt x="514" y="175"/>
                    </a:cubicBezTo>
                    <a:cubicBezTo>
                      <a:pt x="449" y="55"/>
                      <a:pt x="284" y="0"/>
                      <a:pt x="164" y="66"/>
                    </a:cubicBezTo>
                    <a:cubicBezTo>
                      <a:pt x="22" y="142"/>
                      <a:pt x="0" y="329"/>
                      <a:pt x="33" y="471"/>
                    </a:cubicBezTo>
                    <a:cubicBezTo>
                      <a:pt x="55" y="635"/>
                      <a:pt x="142" y="788"/>
                      <a:pt x="295" y="875"/>
                    </a:cubicBezTo>
                    <a:cubicBezTo>
                      <a:pt x="438" y="952"/>
                      <a:pt x="613" y="952"/>
                      <a:pt x="733" y="831"/>
                    </a:cubicBezTo>
                    <a:cubicBezTo>
                      <a:pt x="744" y="821"/>
                      <a:pt x="744" y="810"/>
                      <a:pt x="733" y="810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2" name="Freeform 10">
                <a:extLst>
                  <a:ext uri="{FF2B5EF4-FFF2-40B4-BE49-F238E27FC236}">
                    <a16:creationId xmlns:a16="http://schemas.microsoft.com/office/drawing/2014/main" xmlns="" id="{04B76BCF-7D6E-7F4B-A890-35EAB8032D4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23938" y="2933700"/>
                <a:ext cx="141287" cy="71438"/>
              </a:xfrm>
              <a:custGeom>
                <a:avLst/>
                <a:gdLst>
                  <a:gd name="T0" fmla="*/ 372 w 394"/>
                  <a:gd name="T1" fmla="*/ 99 h 198"/>
                  <a:gd name="T2" fmla="*/ 372 w 394"/>
                  <a:gd name="T3" fmla="*/ 99 h 198"/>
                  <a:gd name="T4" fmla="*/ 218 w 394"/>
                  <a:gd name="T5" fmla="*/ 142 h 198"/>
                  <a:gd name="T6" fmla="*/ 175 w 394"/>
                  <a:gd name="T7" fmla="*/ 99 h 198"/>
                  <a:gd name="T8" fmla="*/ 131 w 394"/>
                  <a:gd name="T9" fmla="*/ 11 h 198"/>
                  <a:gd name="T10" fmla="*/ 109 w 394"/>
                  <a:gd name="T11" fmla="*/ 11 h 198"/>
                  <a:gd name="T12" fmla="*/ 175 w 394"/>
                  <a:gd name="T13" fmla="*/ 154 h 198"/>
                  <a:gd name="T14" fmla="*/ 22 w 394"/>
                  <a:gd name="T15" fmla="*/ 131 h 198"/>
                  <a:gd name="T16" fmla="*/ 11 w 394"/>
                  <a:gd name="T17" fmla="*/ 154 h 198"/>
                  <a:gd name="T18" fmla="*/ 230 w 394"/>
                  <a:gd name="T19" fmla="*/ 175 h 198"/>
                  <a:gd name="T20" fmla="*/ 241 w 394"/>
                  <a:gd name="T21" fmla="*/ 186 h 198"/>
                  <a:gd name="T22" fmla="*/ 251 w 394"/>
                  <a:gd name="T23" fmla="*/ 175 h 198"/>
                  <a:gd name="T24" fmla="*/ 383 w 394"/>
                  <a:gd name="T25" fmla="*/ 110 h 198"/>
                  <a:gd name="T26" fmla="*/ 372 w 394"/>
                  <a:gd name="T27" fmla="*/ 99 h 1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94" h="198">
                    <a:moveTo>
                      <a:pt x="372" y="99"/>
                    </a:moveTo>
                    <a:lnTo>
                      <a:pt x="372" y="99"/>
                    </a:lnTo>
                    <a:cubicBezTo>
                      <a:pt x="317" y="121"/>
                      <a:pt x="262" y="131"/>
                      <a:pt x="218" y="142"/>
                    </a:cubicBezTo>
                    <a:cubicBezTo>
                      <a:pt x="197" y="131"/>
                      <a:pt x="186" y="121"/>
                      <a:pt x="175" y="99"/>
                    </a:cubicBezTo>
                    <a:cubicBezTo>
                      <a:pt x="153" y="77"/>
                      <a:pt x="131" y="44"/>
                      <a:pt x="131" y="11"/>
                    </a:cubicBezTo>
                    <a:cubicBezTo>
                      <a:pt x="131" y="0"/>
                      <a:pt x="109" y="0"/>
                      <a:pt x="109" y="11"/>
                    </a:cubicBezTo>
                    <a:cubicBezTo>
                      <a:pt x="120" y="55"/>
                      <a:pt x="142" y="110"/>
                      <a:pt x="175" y="154"/>
                    </a:cubicBezTo>
                    <a:cubicBezTo>
                      <a:pt x="131" y="154"/>
                      <a:pt x="76" y="154"/>
                      <a:pt x="22" y="131"/>
                    </a:cubicBezTo>
                    <a:cubicBezTo>
                      <a:pt x="11" y="131"/>
                      <a:pt x="0" y="154"/>
                      <a:pt x="11" y="154"/>
                    </a:cubicBezTo>
                    <a:cubicBezTo>
                      <a:pt x="76" y="186"/>
                      <a:pt x="153" y="197"/>
                      <a:pt x="230" y="175"/>
                    </a:cubicBezTo>
                    <a:cubicBezTo>
                      <a:pt x="230" y="186"/>
                      <a:pt x="230" y="186"/>
                      <a:pt x="241" y="186"/>
                    </a:cubicBezTo>
                    <a:cubicBezTo>
                      <a:pt x="241" y="186"/>
                      <a:pt x="241" y="175"/>
                      <a:pt x="251" y="175"/>
                    </a:cubicBezTo>
                    <a:cubicBezTo>
                      <a:pt x="295" y="164"/>
                      <a:pt x="339" y="142"/>
                      <a:pt x="383" y="110"/>
                    </a:cubicBezTo>
                    <a:cubicBezTo>
                      <a:pt x="393" y="110"/>
                      <a:pt x="383" y="88"/>
                      <a:pt x="372" y="99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3" name="Freeform 11">
                <a:extLst>
                  <a:ext uri="{FF2B5EF4-FFF2-40B4-BE49-F238E27FC236}">
                    <a16:creationId xmlns:a16="http://schemas.microsoft.com/office/drawing/2014/main" xmlns="" id="{74C66C3E-121B-BD42-8F15-76B857A6343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7250" y="2763838"/>
                <a:ext cx="220663" cy="331787"/>
              </a:xfrm>
              <a:custGeom>
                <a:avLst/>
                <a:gdLst>
                  <a:gd name="T0" fmla="*/ 416 w 614"/>
                  <a:gd name="T1" fmla="*/ 66 h 920"/>
                  <a:gd name="T2" fmla="*/ 416 w 614"/>
                  <a:gd name="T3" fmla="*/ 66 h 920"/>
                  <a:gd name="T4" fmla="*/ 22 w 614"/>
                  <a:gd name="T5" fmla="*/ 186 h 920"/>
                  <a:gd name="T6" fmla="*/ 0 w 614"/>
                  <a:gd name="T7" fmla="*/ 197 h 920"/>
                  <a:gd name="T8" fmla="*/ 0 w 614"/>
                  <a:gd name="T9" fmla="*/ 208 h 920"/>
                  <a:gd name="T10" fmla="*/ 0 w 614"/>
                  <a:gd name="T11" fmla="*/ 208 h 920"/>
                  <a:gd name="T12" fmla="*/ 11 w 614"/>
                  <a:gd name="T13" fmla="*/ 219 h 920"/>
                  <a:gd name="T14" fmla="*/ 11 w 614"/>
                  <a:gd name="T15" fmla="*/ 766 h 920"/>
                  <a:gd name="T16" fmla="*/ 11 w 614"/>
                  <a:gd name="T17" fmla="*/ 776 h 920"/>
                  <a:gd name="T18" fmla="*/ 11 w 614"/>
                  <a:gd name="T19" fmla="*/ 799 h 920"/>
                  <a:gd name="T20" fmla="*/ 339 w 614"/>
                  <a:gd name="T21" fmla="*/ 853 h 920"/>
                  <a:gd name="T22" fmla="*/ 591 w 614"/>
                  <a:gd name="T23" fmla="*/ 426 h 920"/>
                  <a:gd name="T24" fmla="*/ 416 w 614"/>
                  <a:gd name="T25" fmla="*/ 66 h 9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14" h="920">
                    <a:moveTo>
                      <a:pt x="416" y="66"/>
                    </a:moveTo>
                    <a:lnTo>
                      <a:pt x="416" y="66"/>
                    </a:lnTo>
                    <a:cubicBezTo>
                      <a:pt x="263" y="0"/>
                      <a:pt x="121" y="87"/>
                      <a:pt x="22" y="186"/>
                    </a:cubicBezTo>
                    <a:cubicBezTo>
                      <a:pt x="11" y="186"/>
                      <a:pt x="0" y="186"/>
                      <a:pt x="0" y="197"/>
                    </a:cubicBezTo>
                    <a:lnTo>
                      <a:pt x="0" y="208"/>
                    </a:lnTo>
                    <a:lnTo>
                      <a:pt x="0" y="208"/>
                    </a:lnTo>
                    <a:cubicBezTo>
                      <a:pt x="0" y="219"/>
                      <a:pt x="0" y="219"/>
                      <a:pt x="11" y="219"/>
                    </a:cubicBezTo>
                    <a:cubicBezTo>
                      <a:pt x="33" y="405"/>
                      <a:pt x="33" y="591"/>
                      <a:pt x="11" y="766"/>
                    </a:cubicBezTo>
                    <a:cubicBezTo>
                      <a:pt x="11" y="776"/>
                      <a:pt x="11" y="776"/>
                      <a:pt x="11" y="776"/>
                    </a:cubicBezTo>
                    <a:cubicBezTo>
                      <a:pt x="0" y="776"/>
                      <a:pt x="0" y="787"/>
                      <a:pt x="11" y="799"/>
                    </a:cubicBezTo>
                    <a:cubicBezTo>
                      <a:pt x="88" y="897"/>
                      <a:pt x="230" y="919"/>
                      <a:pt x="339" y="853"/>
                    </a:cubicBezTo>
                    <a:cubicBezTo>
                      <a:pt x="481" y="766"/>
                      <a:pt x="558" y="580"/>
                      <a:pt x="591" y="426"/>
                    </a:cubicBezTo>
                    <a:cubicBezTo>
                      <a:pt x="613" y="284"/>
                      <a:pt x="569" y="120"/>
                      <a:pt x="416" y="66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4" name="Freeform 12">
                <a:extLst>
                  <a:ext uri="{FF2B5EF4-FFF2-40B4-BE49-F238E27FC236}">
                    <a16:creationId xmlns:a16="http://schemas.microsoft.com/office/drawing/2014/main" xmlns="" id="{B0C07DB8-DED5-D045-917F-5A2CA7996EB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73288" y="2878138"/>
                <a:ext cx="130175" cy="79375"/>
              </a:xfrm>
              <a:custGeom>
                <a:avLst/>
                <a:gdLst>
                  <a:gd name="T0" fmla="*/ 340 w 363"/>
                  <a:gd name="T1" fmla="*/ 77 h 220"/>
                  <a:gd name="T2" fmla="*/ 340 w 363"/>
                  <a:gd name="T3" fmla="*/ 77 h 220"/>
                  <a:gd name="T4" fmla="*/ 208 w 363"/>
                  <a:gd name="T5" fmla="*/ 142 h 220"/>
                  <a:gd name="T6" fmla="*/ 274 w 363"/>
                  <a:gd name="T7" fmla="*/ 11 h 220"/>
                  <a:gd name="T8" fmla="*/ 252 w 363"/>
                  <a:gd name="T9" fmla="*/ 11 h 220"/>
                  <a:gd name="T10" fmla="*/ 165 w 363"/>
                  <a:gd name="T11" fmla="*/ 142 h 220"/>
                  <a:gd name="T12" fmla="*/ 165 w 363"/>
                  <a:gd name="T13" fmla="*/ 164 h 220"/>
                  <a:gd name="T14" fmla="*/ 12 w 363"/>
                  <a:gd name="T15" fmla="*/ 186 h 220"/>
                  <a:gd name="T16" fmla="*/ 12 w 363"/>
                  <a:gd name="T17" fmla="*/ 208 h 220"/>
                  <a:gd name="T18" fmla="*/ 350 w 363"/>
                  <a:gd name="T19" fmla="*/ 88 h 220"/>
                  <a:gd name="T20" fmla="*/ 340 w 363"/>
                  <a:gd name="T21" fmla="*/ 77 h 2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63" h="220">
                    <a:moveTo>
                      <a:pt x="340" y="77"/>
                    </a:moveTo>
                    <a:lnTo>
                      <a:pt x="340" y="77"/>
                    </a:lnTo>
                    <a:cubicBezTo>
                      <a:pt x="296" y="109"/>
                      <a:pt x="252" y="132"/>
                      <a:pt x="208" y="142"/>
                    </a:cubicBezTo>
                    <a:cubicBezTo>
                      <a:pt x="241" y="109"/>
                      <a:pt x="263" y="66"/>
                      <a:pt x="274" y="11"/>
                    </a:cubicBezTo>
                    <a:cubicBezTo>
                      <a:pt x="274" y="0"/>
                      <a:pt x="252" y="0"/>
                      <a:pt x="252" y="11"/>
                    </a:cubicBezTo>
                    <a:cubicBezTo>
                      <a:pt x="241" y="66"/>
                      <a:pt x="219" y="109"/>
                      <a:pt x="165" y="142"/>
                    </a:cubicBezTo>
                    <a:cubicBezTo>
                      <a:pt x="165" y="142"/>
                      <a:pt x="165" y="153"/>
                      <a:pt x="165" y="164"/>
                    </a:cubicBezTo>
                    <a:cubicBezTo>
                      <a:pt x="121" y="175"/>
                      <a:pt x="66" y="186"/>
                      <a:pt x="12" y="186"/>
                    </a:cubicBezTo>
                    <a:cubicBezTo>
                      <a:pt x="0" y="186"/>
                      <a:pt x="0" y="208"/>
                      <a:pt x="12" y="208"/>
                    </a:cubicBezTo>
                    <a:cubicBezTo>
                      <a:pt x="132" y="219"/>
                      <a:pt x="263" y="164"/>
                      <a:pt x="350" y="88"/>
                    </a:cubicBezTo>
                    <a:cubicBezTo>
                      <a:pt x="362" y="88"/>
                      <a:pt x="350" y="66"/>
                      <a:pt x="340" y="77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5" name="Freeform 14">
                <a:extLst>
                  <a:ext uri="{FF2B5EF4-FFF2-40B4-BE49-F238E27FC236}">
                    <a16:creationId xmlns:a16="http://schemas.microsoft.com/office/drawing/2014/main" xmlns="" id="{177ED02F-2733-F447-9178-C8E959A18F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44600" y="3154363"/>
                <a:ext cx="523875" cy="606425"/>
              </a:xfrm>
              <a:custGeom>
                <a:avLst/>
                <a:gdLst>
                  <a:gd name="T0" fmla="*/ 1400 w 1456"/>
                  <a:gd name="T1" fmla="*/ 1684 h 1685"/>
                  <a:gd name="T2" fmla="*/ 1400 w 1456"/>
                  <a:gd name="T3" fmla="*/ 1684 h 1685"/>
                  <a:gd name="T4" fmla="*/ 1444 w 1456"/>
                  <a:gd name="T5" fmla="*/ 1039 h 1685"/>
                  <a:gd name="T6" fmla="*/ 1433 w 1456"/>
                  <a:gd name="T7" fmla="*/ 1017 h 1685"/>
                  <a:gd name="T8" fmla="*/ 941 w 1456"/>
                  <a:gd name="T9" fmla="*/ 339 h 1685"/>
                  <a:gd name="T10" fmla="*/ 504 w 1456"/>
                  <a:gd name="T11" fmla="*/ 120 h 1685"/>
                  <a:gd name="T12" fmla="*/ 0 w 1456"/>
                  <a:gd name="T13" fmla="*/ 22 h 1685"/>
                  <a:gd name="T14" fmla="*/ 1400 w 1456"/>
                  <a:gd name="T15" fmla="*/ 1684 h 16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56" h="1685">
                    <a:moveTo>
                      <a:pt x="1400" y="1684"/>
                    </a:moveTo>
                    <a:lnTo>
                      <a:pt x="1400" y="1684"/>
                    </a:lnTo>
                    <a:cubicBezTo>
                      <a:pt x="1346" y="1465"/>
                      <a:pt x="1335" y="1247"/>
                      <a:pt x="1444" y="1039"/>
                    </a:cubicBezTo>
                    <a:cubicBezTo>
                      <a:pt x="1455" y="1028"/>
                      <a:pt x="1444" y="1017"/>
                      <a:pt x="1433" y="1017"/>
                    </a:cubicBezTo>
                    <a:cubicBezTo>
                      <a:pt x="1400" y="733"/>
                      <a:pt x="1171" y="492"/>
                      <a:pt x="941" y="339"/>
                    </a:cubicBezTo>
                    <a:cubicBezTo>
                      <a:pt x="799" y="251"/>
                      <a:pt x="656" y="175"/>
                      <a:pt x="504" y="120"/>
                    </a:cubicBezTo>
                    <a:cubicBezTo>
                      <a:pt x="339" y="43"/>
                      <a:pt x="175" y="0"/>
                      <a:pt x="0" y="22"/>
                    </a:cubicBezTo>
                    <a:cubicBezTo>
                      <a:pt x="0" y="22"/>
                      <a:pt x="55" y="1356"/>
                      <a:pt x="1400" y="1684"/>
                    </a:cubicBezTo>
                  </a:path>
                </a:pathLst>
              </a:custGeom>
              <a:solidFill>
                <a:srgbClr val="F77979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6" name="Freeform 15">
                <a:extLst>
                  <a:ext uri="{FF2B5EF4-FFF2-40B4-BE49-F238E27FC236}">
                    <a16:creationId xmlns:a16="http://schemas.microsoft.com/office/drawing/2014/main" xmlns="" id="{CD1F4AAD-D4FE-DE4D-88EE-ABC9DFA8B9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87438" y="2122488"/>
                <a:ext cx="1098550" cy="1512887"/>
              </a:xfrm>
              <a:custGeom>
                <a:avLst/>
                <a:gdLst>
                  <a:gd name="T0" fmla="*/ 3030 w 3052"/>
                  <a:gd name="T1" fmla="*/ 2559 h 4201"/>
                  <a:gd name="T2" fmla="*/ 3030 w 3052"/>
                  <a:gd name="T3" fmla="*/ 2559 h 4201"/>
                  <a:gd name="T4" fmla="*/ 3018 w 3052"/>
                  <a:gd name="T5" fmla="*/ 2428 h 4201"/>
                  <a:gd name="T6" fmla="*/ 2822 w 3052"/>
                  <a:gd name="T7" fmla="*/ 1138 h 4201"/>
                  <a:gd name="T8" fmla="*/ 2220 w 3052"/>
                  <a:gd name="T9" fmla="*/ 274 h 4201"/>
                  <a:gd name="T10" fmla="*/ 1258 w 3052"/>
                  <a:gd name="T11" fmla="*/ 44 h 4201"/>
                  <a:gd name="T12" fmla="*/ 120 w 3052"/>
                  <a:gd name="T13" fmla="*/ 1160 h 4201"/>
                  <a:gd name="T14" fmla="*/ 66 w 3052"/>
                  <a:gd name="T15" fmla="*/ 1225 h 4201"/>
                  <a:gd name="T16" fmla="*/ 787 w 3052"/>
                  <a:gd name="T17" fmla="*/ 3511 h 4201"/>
                  <a:gd name="T18" fmla="*/ 1761 w 3052"/>
                  <a:gd name="T19" fmla="*/ 4134 h 4201"/>
                  <a:gd name="T20" fmla="*/ 2767 w 3052"/>
                  <a:gd name="T21" fmla="*/ 3806 h 4201"/>
                  <a:gd name="T22" fmla="*/ 2898 w 3052"/>
                  <a:gd name="T23" fmla="*/ 3599 h 4201"/>
                  <a:gd name="T24" fmla="*/ 3030 w 3052"/>
                  <a:gd name="T25" fmla="*/ 2559 h 4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052" h="4201">
                    <a:moveTo>
                      <a:pt x="3030" y="2559"/>
                    </a:moveTo>
                    <a:lnTo>
                      <a:pt x="3030" y="2559"/>
                    </a:lnTo>
                    <a:cubicBezTo>
                      <a:pt x="3030" y="2516"/>
                      <a:pt x="3018" y="2472"/>
                      <a:pt x="3018" y="2428"/>
                    </a:cubicBezTo>
                    <a:cubicBezTo>
                      <a:pt x="2986" y="1991"/>
                      <a:pt x="2931" y="1553"/>
                      <a:pt x="2822" y="1138"/>
                    </a:cubicBezTo>
                    <a:cubicBezTo>
                      <a:pt x="2734" y="777"/>
                      <a:pt x="2537" y="470"/>
                      <a:pt x="2220" y="274"/>
                    </a:cubicBezTo>
                    <a:cubicBezTo>
                      <a:pt x="1947" y="88"/>
                      <a:pt x="1597" y="0"/>
                      <a:pt x="1258" y="44"/>
                    </a:cubicBezTo>
                    <a:cubicBezTo>
                      <a:pt x="689" y="120"/>
                      <a:pt x="241" y="602"/>
                      <a:pt x="120" y="1160"/>
                    </a:cubicBezTo>
                    <a:cubicBezTo>
                      <a:pt x="98" y="1170"/>
                      <a:pt x="76" y="1192"/>
                      <a:pt x="66" y="1225"/>
                    </a:cubicBezTo>
                    <a:cubicBezTo>
                      <a:pt x="0" y="2045"/>
                      <a:pt x="251" y="2888"/>
                      <a:pt x="787" y="3511"/>
                    </a:cubicBezTo>
                    <a:cubicBezTo>
                      <a:pt x="1039" y="3806"/>
                      <a:pt x="1367" y="4069"/>
                      <a:pt x="1761" y="4134"/>
                    </a:cubicBezTo>
                    <a:cubicBezTo>
                      <a:pt x="2133" y="4200"/>
                      <a:pt x="2526" y="4102"/>
                      <a:pt x="2767" y="3806"/>
                    </a:cubicBezTo>
                    <a:cubicBezTo>
                      <a:pt x="2822" y="3741"/>
                      <a:pt x="2865" y="3675"/>
                      <a:pt x="2898" y="3599"/>
                    </a:cubicBezTo>
                    <a:cubicBezTo>
                      <a:pt x="3051" y="3282"/>
                      <a:pt x="3051" y="2909"/>
                      <a:pt x="3030" y="2559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7" name="Freeform 16">
                <a:extLst>
                  <a:ext uri="{FF2B5EF4-FFF2-40B4-BE49-F238E27FC236}">
                    <a16:creationId xmlns:a16="http://schemas.microsoft.com/office/drawing/2014/main" xmlns="" id="{E68FCE1B-BF1F-9F42-B29F-4E8161181D4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2000" y="2995613"/>
                <a:ext cx="153988" cy="422275"/>
              </a:xfrm>
              <a:custGeom>
                <a:avLst/>
                <a:gdLst>
                  <a:gd name="T0" fmla="*/ 273 w 427"/>
                  <a:gd name="T1" fmla="*/ 1171 h 1172"/>
                  <a:gd name="T2" fmla="*/ 273 w 427"/>
                  <a:gd name="T3" fmla="*/ 1171 h 1172"/>
                  <a:gd name="T4" fmla="*/ 0 w 427"/>
                  <a:gd name="T5" fmla="*/ 624 h 1172"/>
                  <a:gd name="T6" fmla="*/ 393 w 427"/>
                  <a:gd name="T7" fmla="*/ 0 h 1172"/>
                  <a:gd name="T8" fmla="*/ 405 w 427"/>
                  <a:gd name="T9" fmla="*/ 131 h 1172"/>
                  <a:gd name="T10" fmla="*/ 273 w 427"/>
                  <a:gd name="T11" fmla="*/ 1171 h 11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7" h="1172">
                    <a:moveTo>
                      <a:pt x="273" y="1171"/>
                    </a:moveTo>
                    <a:lnTo>
                      <a:pt x="273" y="1171"/>
                    </a:lnTo>
                    <a:cubicBezTo>
                      <a:pt x="109" y="1050"/>
                      <a:pt x="0" y="842"/>
                      <a:pt x="0" y="624"/>
                    </a:cubicBezTo>
                    <a:cubicBezTo>
                      <a:pt x="0" y="350"/>
                      <a:pt x="164" y="110"/>
                      <a:pt x="393" y="0"/>
                    </a:cubicBezTo>
                    <a:cubicBezTo>
                      <a:pt x="393" y="44"/>
                      <a:pt x="405" y="88"/>
                      <a:pt x="405" y="131"/>
                    </a:cubicBezTo>
                    <a:cubicBezTo>
                      <a:pt x="426" y="481"/>
                      <a:pt x="426" y="854"/>
                      <a:pt x="273" y="1171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8" name="Freeform 17">
                <a:extLst>
                  <a:ext uri="{FF2B5EF4-FFF2-40B4-BE49-F238E27FC236}">
                    <a16:creationId xmlns:a16="http://schemas.microsoft.com/office/drawing/2014/main" xmlns="" id="{AD1BA030-A38F-9047-AFC6-5FE3C19A010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81100" y="2995613"/>
                <a:ext cx="422275" cy="476250"/>
              </a:xfrm>
              <a:custGeom>
                <a:avLst/>
                <a:gdLst>
                  <a:gd name="T0" fmla="*/ 525 w 1172"/>
                  <a:gd name="T1" fmla="*/ 1083 h 1325"/>
                  <a:gd name="T2" fmla="*/ 525 w 1172"/>
                  <a:gd name="T3" fmla="*/ 1083 h 1325"/>
                  <a:gd name="T4" fmla="*/ 755 w 1172"/>
                  <a:gd name="T5" fmla="*/ 1324 h 1325"/>
                  <a:gd name="T6" fmla="*/ 1171 w 1172"/>
                  <a:gd name="T7" fmla="*/ 689 h 1325"/>
                  <a:gd name="T8" fmla="*/ 481 w 1172"/>
                  <a:gd name="T9" fmla="*/ 0 h 1325"/>
                  <a:gd name="T10" fmla="*/ 0 w 1172"/>
                  <a:gd name="T11" fmla="*/ 197 h 1325"/>
                  <a:gd name="T12" fmla="*/ 525 w 1172"/>
                  <a:gd name="T13" fmla="*/ 1083 h 13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72" h="1325">
                    <a:moveTo>
                      <a:pt x="525" y="1083"/>
                    </a:moveTo>
                    <a:lnTo>
                      <a:pt x="525" y="1083"/>
                    </a:lnTo>
                    <a:cubicBezTo>
                      <a:pt x="591" y="1171"/>
                      <a:pt x="668" y="1247"/>
                      <a:pt x="755" y="1324"/>
                    </a:cubicBezTo>
                    <a:cubicBezTo>
                      <a:pt x="996" y="1214"/>
                      <a:pt x="1171" y="974"/>
                      <a:pt x="1171" y="689"/>
                    </a:cubicBezTo>
                    <a:cubicBezTo>
                      <a:pt x="1171" y="306"/>
                      <a:pt x="864" y="0"/>
                      <a:pt x="481" y="0"/>
                    </a:cubicBezTo>
                    <a:cubicBezTo>
                      <a:pt x="296" y="0"/>
                      <a:pt x="131" y="77"/>
                      <a:pt x="0" y="197"/>
                    </a:cubicBezTo>
                    <a:cubicBezTo>
                      <a:pt x="131" y="514"/>
                      <a:pt x="296" y="821"/>
                      <a:pt x="525" y="1083"/>
                    </a:cubicBezTo>
                  </a:path>
                </a:pathLst>
              </a:custGeom>
              <a:solidFill>
                <a:srgbClr val="FFB0B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69" name="Freeform 18">
                <a:extLst>
                  <a:ext uri="{FF2B5EF4-FFF2-40B4-BE49-F238E27FC236}">
                    <a16:creationId xmlns:a16="http://schemas.microsoft.com/office/drawing/2014/main" xmlns="" id="{8E810CF4-8C9A-D14A-AE55-C909D4496A8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619250" y="2846388"/>
                <a:ext cx="39688" cy="66675"/>
              </a:xfrm>
              <a:custGeom>
                <a:avLst/>
                <a:gdLst>
                  <a:gd name="T0" fmla="*/ 88 w 111"/>
                  <a:gd name="T1" fmla="*/ 21 h 187"/>
                  <a:gd name="T2" fmla="*/ 88 w 111"/>
                  <a:gd name="T3" fmla="*/ 21 h 187"/>
                  <a:gd name="T4" fmla="*/ 11 w 111"/>
                  <a:gd name="T5" fmla="*/ 32 h 187"/>
                  <a:gd name="T6" fmla="*/ 0 w 111"/>
                  <a:gd name="T7" fmla="*/ 87 h 187"/>
                  <a:gd name="T8" fmla="*/ 66 w 111"/>
                  <a:gd name="T9" fmla="*/ 153 h 187"/>
                  <a:gd name="T10" fmla="*/ 99 w 111"/>
                  <a:gd name="T11" fmla="*/ 98 h 187"/>
                  <a:gd name="T12" fmla="*/ 88 w 111"/>
                  <a:gd name="T13" fmla="*/ 21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1" h="187">
                    <a:moveTo>
                      <a:pt x="88" y="21"/>
                    </a:moveTo>
                    <a:lnTo>
                      <a:pt x="88" y="21"/>
                    </a:lnTo>
                    <a:cubicBezTo>
                      <a:pt x="66" y="0"/>
                      <a:pt x="22" y="0"/>
                      <a:pt x="11" y="32"/>
                    </a:cubicBezTo>
                    <a:cubicBezTo>
                      <a:pt x="0" y="54"/>
                      <a:pt x="0" y="76"/>
                      <a:pt x="0" y="87"/>
                    </a:cubicBezTo>
                    <a:cubicBezTo>
                      <a:pt x="0" y="120"/>
                      <a:pt x="33" y="186"/>
                      <a:pt x="66" y="153"/>
                    </a:cubicBezTo>
                    <a:cubicBezTo>
                      <a:pt x="88" y="142"/>
                      <a:pt x="99" y="120"/>
                      <a:pt x="99" y="98"/>
                    </a:cubicBezTo>
                    <a:cubicBezTo>
                      <a:pt x="110" y="76"/>
                      <a:pt x="110" y="44"/>
                      <a:pt x="88" y="21"/>
                    </a:cubicBezTo>
                  </a:path>
                </a:pathLst>
              </a:custGeom>
              <a:solidFill>
                <a:srgbClr val="161B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70" name="Freeform 19">
                <a:extLst>
                  <a:ext uri="{FF2B5EF4-FFF2-40B4-BE49-F238E27FC236}">
                    <a16:creationId xmlns:a16="http://schemas.microsoft.com/office/drawing/2014/main" xmlns="" id="{15B03986-19B0-4848-AFC2-008A2E8713B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97075" y="2835275"/>
                <a:ext cx="58738" cy="63500"/>
              </a:xfrm>
              <a:custGeom>
                <a:avLst/>
                <a:gdLst>
                  <a:gd name="T0" fmla="*/ 66 w 165"/>
                  <a:gd name="T1" fmla="*/ 0 h 176"/>
                  <a:gd name="T2" fmla="*/ 66 w 165"/>
                  <a:gd name="T3" fmla="*/ 0 h 176"/>
                  <a:gd name="T4" fmla="*/ 55 w 165"/>
                  <a:gd name="T5" fmla="*/ 11 h 176"/>
                  <a:gd name="T6" fmla="*/ 22 w 165"/>
                  <a:gd name="T7" fmla="*/ 22 h 176"/>
                  <a:gd name="T8" fmla="*/ 33 w 165"/>
                  <a:gd name="T9" fmla="*/ 131 h 176"/>
                  <a:gd name="T10" fmla="*/ 66 w 165"/>
                  <a:gd name="T11" fmla="*/ 0 h 1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65" h="176">
                    <a:moveTo>
                      <a:pt x="66" y="0"/>
                    </a:moveTo>
                    <a:lnTo>
                      <a:pt x="66" y="0"/>
                    </a:lnTo>
                    <a:cubicBezTo>
                      <a:pt x="66" y="0"/>
                      <a:pt x="55" y="0"/>
                      <a:pt x="55" y="11"/>
                    </a:cubicBezTo>
                    <a:cubicBezTo>
                      <a:pt x="44" y="11"/>
                      <a:pt x="33" y="11"/>
                      <a:pt x="22" y="22"/>
                    </a:cubicBezTo>
                    <a:cubicBezTo>
                      <a:pt x="11" y="54"/>
                      <a:pt x="0" y="109"/>
                      <a:pt x="33" y="131"/>
                    </a:cubicBezTo>
                    <a:cubicBezTo>
                      <a:pt x="110" y="175"/>
                      <a:pt x="164" y="0"/>
                      <a:pt x="66" y="0"/>
                    </a:cubicBezTo>
                  </a:path>
                </a:pathLst>
              </a:custGeom>
              <a:solidFill>
                <a:srgbClr val="161B3A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grpSp>
            <p:nvGrpSpPr>
              <p:cNvPr id="71" name="Grupo 70">
                <a:extLst>
                  <a:ext uri="{FF2B5EF4-FFF2-40B4-BE49-F238E27FC236}">
                    <a16:creationId xmlns:a16="http://schemas.microsoft.com/office/drawing/2014/main" xmlns="" id="{4C7139C2-CBB6-0041-8050-1A0ADE081F47}"/>
                  </a:ext>
                </a:extLst>
              </p:cNvPr>
              <p:cNvGrpSpPr/>
              <p:nvPr/>
            </p:nvGrpSpPr>
            <p:grpSpPr>
              <a:xfrm>
                <a:off x="1771650" y="2779713"/>
                <a:ext cx="149225" cy="307975"/>
                <a:chOff x="1771650" y="2779713"/>
                <a:chExt cx="149225" cy="307975"/>
              </a:xfrm>
            </p:grpSpPr>
            <p:sp>
              <p:nvSpPr>
                <p:cNvPr id="82" name="Freeform 20">
                  <a:extLst>
                    <a:ext uri="{FF2B5EF4-FFF2-40B4-BE49-F238E27FC236}">
                      <a16:creationId xmlns:a16="http://schemas.microsoft.com/office/drawing/2014/main" xmlns="" id="{24448DB7-50DB-304B-8510-F56372E82DF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650" y="2779713"/>
                  <a:ext cx="149225" cy="307975"/>
                </a:xfrm>
                <a:custGeom>
                  <a:avLst/>
                  <a:gdLst>
                    <a:gd name="T0" fmla="*/ 394 w 416"/>
                    <a:gd name="T1" fmla="*/ 612 h 854"/>
                    <a:gd name="T2" fmla="*/ 394 w 416"/>
                    <a:gd name="T3" fmla="*/ 612 h 854"/>
                    <a:gd name="T4" fmla="*/ 306 w 416"/>
                    <a:gd name="T5" fmla="*/ 415 h 854"/>
                    <a:gd name="T6" fmla="*/ 262 w 416"/>
                    <a:gd name="T7" fmla="*/ 230 h 854"/>
                    <a:gd name="T8" fmla="*/ 230 w 416"/>
                    <a:gd name="T9" fmla="*/ 87 h 854"/>
                    <a:gd name="T10" fmla="*/ 131 w 416"/>
                    <a:gd name="T11" fmla="*/ 32 h 854"/>
                    <a:gd name="T12" fmla="*/ 65 w 416"/>
                    <a:gd name="T13" fmla="*/ 109 h 854"/>
                    <a:gd name="T14" fmla="*/ 65 w 416"/>
                    <a:gd name="T15" fmla="*/ 109 h 854"/>
                    <a:gd name="T16" fmla="*/ 65 w 416"/>
                    <a:gd name="T17" fmla="*/ 120 h 854"/>
                    <a:gd name="T18" fmla="*/ 65 w 416"/>
                    <a:gd name="T19" fmla="*/ 120 h 854"/>
                    <a:gd name="T20" fmla="*/ 11 w 416"/>
                    <a:gd name="T21" fmla="*/ 448 h 854"/>
                    <a:gd name="T22" fmla="*/ 55 w 416"/>
                    <a:gd name="T23" fmla="*/ 776 h 854"/>
                    <a:gd name="T24" fmla="*/ 197 w 416"/>
                    <a:gd name="T25" fmla="*/ 842 h 854"/>
                    <a:gd name="T26" fmla="*/ 405 w 416"/>
                    <a:gd name="T27" fmla="*/ 711 h 854"/>
                    <a:gd name="T28" fmla="*/ 394 w 416"/>
                    <a:gd name="T29" fmla="*/ 612 h 8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416" h="854">
                      <a:moveTo>
                        <a:pt x="394" y="612"/>
                      </a:moveTo>
                      <a:lnTo>
                        <a:pt x="394" y="612"/>
                      </a:lnTo>
                      <a:cubicBezTo>
                        <a:pt x="361" y="547"/>
                        <a:pt x="328" y="481"/>
                        <a:pt x="306" y="415"/>
                      </a:cubicBezTo>
                      <a:cubicBezTo>
                        <a:pt x="295" y="350"/>
                        <a:pt x="273" y="295"/>
                        <a:pt x="262" y="230"/>
                      </a:cubicBezTo>
                      <a:cubicBezTo>
                        <a:pt x="252" y="186"/>
                        <a:pt x="252" y="131"/>
                        <a:pt x="230" y="87"/>
                      </a:cubicBezTo>
                      <a:cubicBezTo>
                        <a:pt x="208" y="32"/>
                        <a:pt x="175" y="0"/>
                        <a:pt x="131" y="32"/>
                      </a:cubicBezTo>
                      <a:cubicBezTo>
                        <a:pt x="98" y="55"/>
                        <a:pt x="77" y="76"/>
                        <a:pt x="65" y="109"/>
                      </a:cubicBezTo>
                      <a:lnTo>
                        <a:pt x="65" y="109"/>
                      </a:lnTo>
                      <a:lnTo>
                        <a:pt x="65" y="120"/>
                      </a:lnTo>
                      <a:lnTo>
                        <a:pt x="65" y="120"/>
                      </a:lnTo>
                      <a:cubicBezTo>
                        <a:pt x="33" y="230"/>
                        <a:pt x="11" y="339"/>
                        <a:pt x="11" y="448"/>
                      </a:cubicBezTo>
                      <a:cubicBezTo>
                        <a:pt x="0" y="547"/>
                        <a:pt x="11" y="678"/>
                        <a:pt x="55" y="776"/>
                      </a:cubicBezTo>
                      <a:cubicBezTo>
                        <a:pt x="77" y="842"/>
                        <a:pt x="131" y="853"/>
                        <a:pt x="197" y="842"/>
                      </a:cubicBezTo>
                      <a:cubicBezTo>
                        <a:pt x="262" y="831"/>
                        <a:pt x="383" y="787"/>
                        <a:pt x="405" y="711"/>
                      </a:cubicBezTo>
                      <a:cubicBezTo>
                        <a:pt x="415" y="678"/>
                        <a:pt x="405" y="645"/>
                        <a:pt x="394" y="612"/>
                      </a:cubicBezTo>
                    </a:path>
                  </a:pathLst>
                </a:custGeom>
                <a:solidFill>
                  <a:srgbClr val="FFB0B0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83" name="Freeform 21">
                  <a:extLst>
                    <a:ext uri="{FF2B5EF4-FFF2-40B4-BE49-F238E27FC236}">
                      <a16:creationId xmlns:a16="http://schemas.microsoft.com/office/drawing/2014/main" xmlns="" id="{5C56B22F-CDF5-A84D-B728-ECFEB140063C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771650" y="2784475"/>
                  <a:ext cx="142875" cy="303213"/>
                </a:xfrm>
                <a:custGeom>
                  <a:avLst/>
                  <a:gdLst>
                    <a:gd name="T0" fmla="*/ 394 w 395"/>
                    <a:gd name="T1" fmla="*/ 711 h 843"/>
                    <a:gd name="T2" fmla="*/ 394 w 395"/>
                    <a:gd name="T3" fmla="*/ 711 h 843"/>
                    <a:gd name="T4" fmla="*/ 197 w 395"/>
                    <a:gd name="T5" fmla="*/ 21 h 843"/>
                    <a:gd name="T6" fmla="*/ 131 w 395"/>
                    <a:gd name="T7" fmla="*/ 21 h 843"/>
                    <a:gd name="T8" fmla="*/ 65 w 395"/>
                    <a:gd name="T9" fmla="*/ 98 h 843"/>
                    <a:gd name="T10" fmla="*/ 65 w 395"/>
                    <a:gd name="T11" fmla="*/ 98 h 843"/>
                    <a:gd name="T12" fmla="*/ 65 w 395"/>
                    <a:gd name="T13" fmla="*/ 109 h 843"/>
                    <a:gd name="T14" fmla="*/ 65 w 395"/>
                    <a:gd name="T15" fmla="*/ 109 h 843"/>
                    <a:gd name="T16" fmla="*/ 11 w 395"/>
                    <a:gd name="T17" fmla="*/ 437 h 843"/>
                    <a:gd name="T18" fmla="*/ 55 w 395"/>
                    <a:gd name="T19" fmla="*/ 765 h 843"/>
                    <a:gd name="T20" fmla="*/ 197 w 395"/>
                    <a:gd name="T21" fmla="*/ 831 h 843"/>
                    <a:gd name="T22" fmla="*/ 394 w 395"/>
                    <a:gd name="T23" fmla="*/ 711 h 843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</a:cxnLst>
                  <a:rect l="0" t="0" r="r" b="b"/>
                  <a:pathLst>
                    <a:path w="395" h="843">
                      <a:moveTo>
                        <a:pt x="394" y="711"/>
                      </a:moveTo>
                      <a:lnTo>
                        <a:pt x="394" y="711"/>
                      </a:lnTo>
                      <a:cubicBezTo>
                        <a:pt x="77" y="656"/>
                        <a:pt x="131" y="262"/>
                        <a:pt x="197" y="21"/>
                      </a:cubicBezTo>
                      <a:cubicBezTo>
                        <a:pt x="175" y="11"/>
                        <a:pt x="153" y="0"/>
                        <a:pt x="131" y="21"/>
                      </a:cubicBezTo>
                      <a:cubicBezTo>
                        <a:pt x="98" y="44"/>
                        <a:pt x="77" y="65"/>
                        <a:pt x="65" y="98"/>
                      </a:cubicBezTo>
                      <a:lnTo>
                        <a:pt x="65" y="98"/>
                      </a:lnTo>
                      <a:lnTo>
                        <a:pt x="65" y="109"/>
                      </a:lnTo>
                      <a:lnTo>
                        <a:pt x="65" y="109"/>
                      </a:lnTo>
                      <a:cubicBezTo>
                        <a:pt x="33" y="219"/>
                        <a:pt x="11" y="328"/>
                        <a:pt x="11" y="437"/>
                      </a:cubicBezTo>
                      <a:cubicBezTo>
                        <a:pt x="0" y="536"/>
                        <a:pt x="11" y="667"/>
                        <a:pt x="55" y="765"/>
                      </a:cubicBezTo>
                      <a:cubicBezTo>
                        <a:pt x="77" y="831"/>
                        <a:pt x="131" y="842"/>
                        <a:pt x="197" y="831"/>
                      </a:cubicBezTo>
                      <a:cubicBezTo>
                        <a:pt x="262" y="820"/>
                        <a:pt x="372" y="776"/>
                        <a:pt x="394" y="711"/>
                      </a:cubicBezTo>
                    </a:path>
                  </a:pathLst>
                </a:custGeom>
                <a:solidFill>
                  <a:srgbClr val="FFA1A1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</p:grpSp>
          <p:grpSp>
            <p:nvGrpSpPr>
              <p:cNvPr id="72" name="Grupo 71">
                <a:extLst>
                  <a:ext uri="{FF2B5EF4-FFF2-40B4-BE49-F238E27FC236}">
                    <a16:creationId xmlns:a16="http://schemas.microsoft.com/office/drawing/2014/main" xmlns="" id="{A3717C39-67A0-CA47-8F63-B04EA76401C0}"/>
                  </a:ext>
                </a:extLst>
              </p:cNvPr>
              <p:cNvGrpSpPr/>
              <p:nvPr/>
            </p:nvGrpSpPr>
            <p:grpSpPr>
              <a:xfrm>
                <a:off x="1031875" y="2673350"/>
                <a:ext cx="1252538" cy="465138"/>
                <a:chOff x="1031875" y="2673350"/>
                <a:chExt cx="1252538" cy="465138"/>
              </a:xfrm>
            </p:grpSpPr>
            <p:sp>
              <p:nvSpPr>
                <p:cNvPr id="79" name="Freeform 22">
                  <a:extLst>
                    <a:ext uri="{FF2B5EF4-FFF2-40B4-BE49-F238E27FC236}">
                      <a16:creationId xmlns:a16="http://schemas.microsoft.com/office/drawing/2014/main" xmlns="" id="{CF0A7560-A42A-8340-AD1E-A5E787F531AD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031875" y="2673350"/>
                  <a:ext cx="1252538" cy="465138"/>
                </a:xfrm>
                <a:custGeom>
                  <a:avLst/>
                  <a:gdLst>
                    <a:gd name="T0" fmla="*/ 3467 w 3479"/>
                    <a:gd name="T1" fmla="*/ 131 h 1291"/>
                    <a:gd name="T2" fmla="*/ 3467 w 3479"/>
                    <a:gd name="T3" fmla="*/ 131 h 1291"/>
                    <a:gd name="T4" fmla="*/ 3434 w 3479"/>
                    <a:gd name="T5" fmla="*/ 76 h 1291"/>
                    <a:gd name="T6" fmla="*/ 3390 w 3479"/>
                    <a:gd name="T7" fmla="*/ 76 h 1291"/>
                    <a:gd name="T8" fmla="*/ 3390 w 3479"/>
                    <a:gd name="T9" fmla="*/ 65 h 1291"/>
                    <a:gd name="T10" fmla="*/ 3325 w 3479"/>
                    <a:gd name="T11" fmla="*/ 21 h 1291"/>
                    <a:gd name="T12" fmla="*/ 3325 w 3479"/>
                    <a:gd name="T13" fmla="*/ 10 h 1291"/>
                    <a:gd name="T14" fmla="*/ 3183 w 3479"/>
                    <a:gd name="T15" fmla="*/ 0 h 1291"/>
                    <a:gd name="T16" fmla="*/ 2821 w 3479"/>
                    <a:gd name="T17" fmla="*/ 65 h 1291"/>
                    <a:gd name="T18" fmla="*/ 2067 w 3479"/>
                    <a:gd name="T19" fmla="*/ 229 h 1291"/>
                    <a:gd name="T20" fmla="*/ 1662 w 3479"/>
                    <a:gd name="T21" fmla="*/ 262 h 1291"/>
                    <a:gd name="T22" fmla="*/ 1258 w 3479"/>
                    <a:gd name="T23" fmla="*/ 273 h 1291"/>
                    <a:gd name="T24" fmla="*/ 754 w 3479"/>
                    <a:gd name="T25" fmla="*/ 470 h 1291"/>
                    <a:gd name="T26" fmla="*/ 415 w 3479"/>
                    <a:gd name="T27" fmla="*/ 426 h 1291"/>
                    <a:gd name="T28" fmla="*/ 87 w 3479"/>
                    <a:gd name="T29" fmla="*/ 404 h 1291"/>
                    <a:gd name="T30" fmla="*/ 87 w 3479"/>
                    <a:gd name="T31" fmla="*/ 404 h 1291"/>
                    <a:gd name="T32" fmla="*/ 65 w 3479"/>
                    <a:gd name="T33" fmla="*/ 404 h 1291"/>
                    <a:gd name="T34" fmla="*/ 54 w 3479"/>
                    <a:gd name="T35" fmla="*/ 404 h 1291"/>
                    <a:gd name="T36" fmla="*/ 54 w 3479"/>
                    <a:gd name="T37" fmla="*/ 404 h 1291"/>
                    <a:gd name="T38" fmla="*/ 11 w 3479"/>
                    <a:gd name="T39" fmla="*/ 426 h 1291"/>
                    <a:gd name="T40" fmla="*/ 11 w 3479"/>
                    <a:gd name="T41" fmla="*/ 459 h 1291"/>
                    <a:gd name="T42" fmla="*/ 394 w 3479"/>
                    <a:gd name="T43" fmla="*/ 535 h 1291"/>
                    <a:gd name="T44" fmla="*/ 721 w 3479"/>
                    <a:gd name="T45" fmla="*/ 590 h 1291"/>
                    <a:gd name="T46" fmla="*/ 940 w 3479"/>
                    <a:gd name="T47" fmla="*/ 1137 h 1291"/>
                    <a:gd name="T48" fmla="*/ 1706 w 3479"/>
                    <a:gd name="T49" fmla="*/ 1115 h 1291"/>
                    <a:gd name="T50" fmla="*/ 2034 w 3479"/>
                    <a:gd name="T51" fmla="*/ 842 h 1291"/>
                    <a:gd name="T52" fmla="*/ 2176 w 3479"/>
                    <a:gd name="T53" fmla="*/ 688 h 1291"/>
                    <a:gd name="T54" fmla="*/ 2471 w 3479"/>
                    <a:gd name="T55" fmla="*/ 688 h 1291"/>
                    <a:gd name="T56" fmla="*/ 3226 w 3479"/>
                    <a:gd name="T57" fmla="*/ 842 h 1291"/>
                    <a:gd name="T58" fmla="*/ 3423 w 3479"/>
                    <a:gd name="T59" fmla="*/ 448 h 1291"/>
                    <a:gd name="T60" fmla="*/ 3423 w 3479"/>
                    <a:gd name="T61" fmla="*/ 229 h 1291"/>
                    <a:gd name="T62" fmla="*/ 3467 w 3479"/>
                    <a:gd name="T63" fmla="*/ 207 h 1291"/>
                    <a:gd name="T64" fmla="*/ 3467 w 3479"/>
                    <a:gd name="T65" fmla="*/ 131 h 1291"/>
                    <a:gd name="T66" fmla="*/ 3106 w 3479"/>
                    <a:gd name="T67" fmla="*/ 765 h 1291"/>
                    <a:gd name="T68" fmla="*/ 3106 w 3479"/>
                    <a:gd name="T69" fmla="*/ 765 h 1291"/>
                    <a:gd name="T70" fmla="*/ 2515 w 3479"/>
                    <a:gd name="T71" fmla="*/ 612 h 1291"/>
                    <a:gd name="T72" fmla="*/ 2275 w 3479"/>
                    <a:gd name="T73" fmla="*/ 557 h 1291"/>
                    <a:gd name="T74" fmla="*/ 2100 w 3479"/>
                    <a:gd name="T75" fmla="*/ 634 h 1291"/>
                    <a:gd name="T76" fmla="*/ 1804 w 3479"/>
                    <a:gd name="T77" fmla="*/ 852 h 1291"/>
                    <a:gd name="T78" fmla="*/ 1225 w 3479"/>
                    <a:gd name="T79" fmla="*/ 1082 h 1291"/>
                    <a:gd name="T80" fmla="*/ 864 w 3479"/>
                    <a:gd name="T81" fmla="*/ 787 h 1291"/>
                    <a:gd name="T82" fmla="*/ 864 w 3479"/>
                    <a:gd name="T83" fmla="*/ 656 h 1291"/>
                    <a:gd name="T84" fmla="*/ 886 w 3479"/>
                    <a:gd name="T85" fmla="*/ 590 h 1291"/>
                    <a:gd name="T86" fmla="*/ 1094 w 3479"/>
                    <a:gd name="T87" fmla="*/ 415 h 1291"/>
                    <a:gd name="T88" fmla="*/ 1465 w 3479"/>
                    <a:gd name="T89" fmla="*/ 338 h 1291"/>
                    <a:gd name="T90" fmla="*/ 1837 w 3479"/>
                    <a:gd name="T91" fmla="*/ 350 h 1291"/>
                    <a:gd name="T92" fmla="*/ 2187 w 3479"/>
                    <a:gd name="T93" fmla="*/ 317 h 1291"/>
                    <a:gd name="T94" fmla="*/ 2996 w 3479"/>
                    <a:gd name="T95" fmla="*/ 120 h 1291"/>
                    <a:gd name="T96" fmla="*/ 3270 w 3479"/>
                    <a:gd name="T97" fmla="*/ 131 h 1291"/>
                    <a:gd name="T98" fmla="*/ 3346 w 3479"/>
                    <a:gd name="T99" fmla="*/ 338 h 1291"/>
                    <a:gd name="T100" fmla="*/ 3106 w 3479"/>
                    <a:gd name="T101" fmla="*/ 765 h 1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3479" h="1291">
                      <a:moveTo>
                        <a:pt x="3467" y="131"/>
                      </a:moveTo>
                      <a:lnTo>
                        <a:pt x="3467" y="131"/>
                      </a:lnTo>
                      <a:cubicBezTo>
                        <a:pt x="3467" y="109"/>
                        <a:pt x="3456" y="87"/>
                        <a:pt x="3434" y="76"/>
                      </a:cubicBezTo>
                      <a:cubicBezTo>
                        <a:pt x="3423" y="76"/>
                        <a:pt x="3412" y="76"/>
                        <a:pt x="3390" y="76"/>
                      </a:cubicBezTo>
                      <a:lnTo>
                        <a:pt x="3390" y="65"/>
                      </a:lnTo>
                      <a:cubicBezTo>
                        <a:pt x="3368" y="43"/>
                        <a:pt x="3358" y="32"/>
                        <a:pt x="3325" y="21"/>
                      </a:cubicBezTo>
                      <a:lnTo>
                        <a:pt x="3325" y="10"/>
                      </a:lnTo>
                      <a:cubicBezTo>
                        <a:pt x="3281" y="0"/>
                        <a:pt x="3226" y="0"/>
                        <a:pt x="3183" y="0"/>
                      </a:cubicBezTo>
                      <a:cubicBezTo>
                        <a:pt x="3062" y="10"/>
                        <a:pt x="2942" y="43"/>
                        <a:pt x="2821" y="65"/>
                      </a:cubicBezTo>
                      <a:cubicBezTo>
                        <a:pt x="2570" y="131"/>
                        <a:pt x="2318" y="196"/>
                        <a:pt x="2067" y="229"/>
                      </a:cubicBezTo>
                      <a:cubicBezTo>
                        <a:pt x="1936" y="251"/>
                        <a:pt x="1793" y="262"/>
                        <a:pt x="1662" y="262"/>
                      </a:cubicBezTo>
                      <a:cubicBezTo>
                        <a:pt x="1531" y="273"/>
                        <a:pt x="1389" y="262"/>
                        <a:pt x="1258" y="273"/>
                      </a:cubicBezTo>
                      <a:cubicBezTo>
                        <a:pt x="1071" y="284"/>
                        <a:pt x="886" y="338"/>
                        <a:pt x="754" y="470"/>
                      </a:cubicBezTo>
                      <a:cubicBezTo>
                        <a:pt x="645" y="459"/>
                        <a:pt x="525" y="448"/>
                        <a:pt x="415" y="426"/>
                      </a:cubicBezTo>
                      <a:cubicBezTo>
                        <a:pt x="306" y="415"/>
                        <a:pt x="196" y="393"/>
                        <a:pt x="87" y="404"/>
                      </a:cubicBezTo>
                      <a:lnTo>
                        <a:pt x="87" y="404"/>
                      </a:lnTo>
                      <a:cubicBezTo>
                        <a:pt x="76" y="404"/>
                        <a:pt x="65" y="404"/>
                        <a:pt x="65" y="404"/>
                      </a:cubicBezTo>
                      <a:cubicBezTo>
                        <a:pt x="54" y="404"/>
                        <a:pt x="54" y="404"/>
                        <a:pt x="54" y="404"/>
                      </a:cubicBezTo>
                      <a:lnTo>
                        <a:pt x="54" y="404"/>
                      </a:lnTo>
                      <a:cubicBezTo>
                        <a:pt x="33" y="404"/>
                        <a:pt x="21" y="415"/>
                        <a:pt x="11" y="426"/>
                      </a:cubicBezTo>
                      <a:cubicBezTo>
                        <a:pt x="0" y="437"/>
                        <a:pt x="0" y="448"/>
                        <a:pt x="11" y="459"/>
                      </a:cubicBezTo>
                      <a:cubicBezTo>
                        <a:pt x="142" y="481"/>
                        <a:pt x="262" y="513"/>
                        <a:pt x="394" y="535"/>
                      </a:cubicBezTo>
                      <a:cubicBezTo>
                        <a:pt x="503" y="557"/>
                        <a:pt x="612" y="579"/>
                        <a:pt x="721" y="590"/>
                      </a:cubicBezTo>
                      <a:cubicBezTo>
                        <a:pt x="667" y="787"/>
                        <a:pt x="754" y="1017"/>
                        <a:pt x="940" y="1137"/>
                      </a:cubicBezTo>
                      <a:cubicBezTo>
                        <a:pt x="1170" y="1290"/>
                        <a:pt x="1476" y="1257"/>
                        <a:pt x="1706" y="1115"/>
                      </a:cubicBezTo>
                      <a:cubicBezTo>
                        <a:pt x="1837" y="1050"/>
                        <a:pt x="1946" y="951"/>
                        <a:pt x="2034" y="842"/>
                      </a:cubicBezTo>
                      <a:cubicBezTo>
                        <a:pt x="2089" y="798"/>
                        <a:pt x="2121" y="732"/>
                        <a:pt x="2176" y="688"/>
                      </a:cubicBezTo>
                      <a:cubicBezTo>
                        <a:pt x="2264" y="601"/>
                        <a:pt x="2373" y="645"/>
                        <a:pt x="2471" y="688"/>
                      </a:cubicBezTo>
                      <a:cubicBezTo>
                        <a:pt x="2690" y="798"/>
                        <a:pt x="2986" y="1027"/>
                        <a:pt x="3226" y="842"/>
                      </a:cubicBezTo>
                      <a:cubicBezTo>
                        <a:pt x="3346" y="754"/>
                        <a:pt x="3401" y="590"/>
                        <a:pt x="3423" y="448"/>
                      </a:cubicBezTo>
                      <a:cubicBezTo>
                        <a:pt x="3434" y="382"/>
                        <a:pt x="3434" y="306"/>
                        <a:pt x="3423" y="229"/>
                      </a:cubicBezTo>
                      <a:cubicBezTo>
                        <a:pt x="3434" y="218"/>
                        <a:pt x="3456" y="218"/>
                        <a:pt x="3467" y="207"/>
                      </a:cubicBezTo>
                      <a:cubicBezTo>
                        <a:pt x="3478" y="185"/>
                        <a:pt x="3478" y="152"/>
                        <a:pt x="3467" y="131"/>
                      </a:cubicBezTo>
                      <a:close/>
                      <a:moveTo>
                        <a:pt x="3106" y="765"/>
                      </a:moveTo>
                      <a:lnTo>
                        <a:pt x="3106" y="765"/>
                      </a:lnTo>
                      <a:cubicBezTo>
                        <a:pt x="2898" y="820"/>
                        <a:pt x="2701" y="688"/>
                        <a:pt x="2515" y="612"/>
                      </a:cubicBezTo>
                      <a:cubicBezTo>
                        <a:pt x="2439" y="579"/>
                        <a:pt x="2362" y="546"/>
                        <a:pt x="2275" y="557"/>
                      </a:cubicBezTo>
                      <a:cubicBezTo>
                        <a:pt x="2209" y="568"/>
                        <a:pt x="2154" y="601"/>
                        <a:pt x="2100" y="634"/>
                      </a:cubicBezTo>
                      <a:cubicBezTo>
                        <a:pt x="1990" y="700"/>
                        <a:pt x="1903" y="776"/>
                        <a:pt x="1804" y="852"/>
                      </a:cubicBezTo>
                      <a:cubicBezTo>
                        <a:pt x="1640" y="973"/>
                        <a:pt x="1443" y="1104"/>
                        <a:pt x="1225" y="1082"/>
                      </a:cubicBezTo>
                      <a:cubicBezTo>
                        <a:pt x="1061" y="1071"/>
                        <a:pt x="886" y="962"/>
                        <a:pt x="864" y="787"/>
                      </a:cubicBezTo>
                      <a:cubicBezTo>
                        <a:pt x="853" y="743"/>
                        <a:pt x="853" y="700"/>
                        <a:pt x="864" y="656"/>
                      </a:cubicBezTo>
                      <a:cubicBezTo>
                        <a:pt x="864" y="634"/>
                        <a:pt x="875" y="612"/>
                        <a:pt x="886" y="590"/>
                      </a:cubicBezTo>
                      <a:cubicBezTo>
                        <a:pt x="929" y="502"/>
                        <a:pt x="1006" y="448"/>
                        <a:pt x="1094" y="415"/>
                      </a:cubicBezTo>
                      <a:cubicBezTo>
                        <a:pt x="1203" y="371"/>
                        <a:pt x="1334" y="350"/>
                        <a:pt x="1465" y="338"/>
                      </a:cubicBezTo>
                      <a:cubicBezTo>
                        <a:pt x="1586" y="327"/>
                        <a:pt x="1706" y="350"/>
                        <a:pt x="1837" y="350"/>
                      </a:cubicBezTo>
                      <a:cubicBezTo>
                        <a:pt x="1958" y="350"/>
                        <a:pt x="2067" y="338"/>
                        <a:pt x="2187" y="317"/>
                      </a:cubicBezTo>
                      <a:cubicBezTo>
                        <a:pt x="2450" y="240"/>
                        <a:pt x="2723" y="152"/>
                        <a:pt x="2996" y="120"/>
                      </a:cubicBezTo>
                      <a:cubicBezTo>
                        <a:pt x="3084" y="98"/>
                        <a:pt x="3193" y="76"/>
                        <a:pt x="3270" y="131"/>
                      </a:cubicBezTo>
                      <a:cubicBezTo>
                        <a:pt x="3336" y="175"/>
                        <a:pt x="3346" y="262"/>
                        <a:pt x="3346" y="338"/>
                      </a:cubicBezTo>
                      <a:cubicBezTo>
                        <a:pt x="3346" y="502"/>
                        <a:pt x="3281" y="700"/>
                        <a:pt x="3106" y="765"/>
                      </a:cubicBezTo>
                      <a:close/>
                    </a:path>
                  </a:pathLst>
                </a:custGeom>
                <a:solidFill>
                  <a:srgbClr val="F7F6E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80" name="Freeform 23">
                  <a:extLst>
                    <a:ext uri="{FF2B5EF4-FFF2-40B4-BE49-F238E27FC236}">
                      <a16:creationId xmlns:a16="http://schemas.microsoft.com/office/drawing/2014/main" xmlns="" id="{2377E1A6-4CEB-ED4C-9431-1B0F5AC336A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339850" y="2700338"/>
                  <a:ext cx="898525" cy="369887"/>
                </a:xfrm>
                <a:custGeom>
                  <a:avLst/>
                  <a:gdLst>
                    <a:gd name="T0" fmla="*/ 2493 w 2494"/>
                    <a:gd name="T1" fmla="*/ 262 h 1029"/>
                    <a:gd name="T2" fmla="*/ 2493 w 2494"/>
                    <a:gd name="T3" fmla="*/ 262 h 1029"/>
                    <a:gd name="T4" fmla="*/ 2253 w 2494"/>
                    <a:gd name="T5" fmla="*/ 689 h 1029"/>
                    <a:gd name="T6" fmla="*/ 1662 w 2494"/>
                    <a:gd name="T7" fmla="*/ 536 h 1029"/>
                    <a:gd name="T8" fmla="*/ 1422 w 2494"/>
                    <a:gd name="T9" fmla="*/ 481 h 1029"/>
                    <a:gd name="T10" fmla="*/ 1247 w 2494"/>
                    <a:gd name="T11" fmla="*/ 558 h 1029"/>
                    <a:gd name="T12" fmla="*/ 951 w 2494"/>
                    <a:gd name="T13" fmla="*/ 776 h 1029"/>
                    <a:gd name="T14" fmla="*/ 372 w 2494"/>
                    <a:gd name="T15" fmla="*/ 1006 h 1029"/>
                    <a:gd name="T16" fmla="*/ 11 w 2494"/>
                    <a:gd name="T17" fmla="*/ 711 h 1029"/>
                    <a:gd name="T18" fmla="*/ 11 w 2494"/>
                    <a:gd name="T19" fmla="*/ 580 h 1029"/>
                    <a:gd name="T20" fmla="*/ 33 w 2494"/>
                    <a:gd name="T21" fmla="*/ 514 h 1029"/>
                    <a:gd name="T22" fmla="*/ 241 w 2494"/>
                    <a:gd name="T23" fmla="*/ 339 h 1029"/>
                    <a:gd name="T24" fmla="*/ 612 w 2494"/>
                    <a:gd name="T25" fmla="*/ 262 h 1029"/>
                    <a:gd name="T26" fmla="*/ 984 w 2494"/>
                    <a:gd name="T27" fmla="*/ 274 h 1029"/>
                    <a:gd name="T28" fmla="*/ 1334 w 2494"/>
                    <a:gd name="T29" fmla="*/ 241 h 1029"/>
                    <a:gd name="T30" fmla="*/ 2143 w 2494"/>
                    <a:gd name="T31" fmla="*/ 44 h 1029"/>
                    <a:gd name="T32" fmla="*/ 2417 w 2494"/>
                    <a:gd name="T33" fmla="*/ 55 h 1029"/>
                    <a:gd name="T34" fmla="*/ 2493 w 2494"/>
                    <a:gd name="T35" fmla="*/ 262 h 102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2494" h="1029">
                      <a:moveTo>
                        <a:pt x="2493" y="262"/>
                      </a:moveTo>
                      <a:lnTo>
                        <a:pt x="2493" y="262"/>
                      </a:lnTo>
                      <a:cubicBezTo>
                        <a:pt x="2493" y="426"/>
                        <a:pt x="2428" y="624"/>
                        <a:pt x="2253" y="689"/>
                      </a:cubicBezTo>
                      <a:cubicBezTo>
                        <a:pt x="2045" y="744"/>
                        <a:pt x="1848" y="612"/>
                        <a:pt x="1662" y="536"/>
                      </a:cubicBezTo>
                      <a:cubicBezTo>
                        <a:pt x="1586" y="503"/>
                        <a:pt x="1509" y="470"/>
                        <a:pt x="1422" y="481"/>
                      </a:cubicBezTo>
                      <a:cubicBezTo>
                        <a:pt x="1356" y="492"/>
                        <a:pt x="1301" y="525"/>
                        <a:pt x="1247" y="558"/>
                      </a:cubicBezTo>
                      <a:cubicBezTo>
                        <a:pt x="1137" y="624"/>
                        <a:pt x="1050" y="700"/>
                        <a:pt x="951" y="776"/>
                      </a:cubicBezTo>
                      <a:cubicBezTo>
                        <a:pt x="787" y="897"/>
                        <a:pt x="590" y="1028"/>
                        <a:pt x="372" y="1006"/>
                      </a:cubicBezTo>
                      <a:cubicBezTo>
                        <a:pt x="208" y="995"/>
                        <a:pt x="33" y="886"/>
                        <a:pt x="11" y="711"/>
                      </a:cubicBezTo>
                      <a:cubicBezTo>
                        <a:pt x="0" y="667"/>
                        <a:pt x="0" y="624"/>
                        <a:pt x="11" y="580"/>
                      </a:cubicBezTo>
                      <a:cubicBezTo>
                        <a:pt x="11" y="558"/>
                        <a:pt x="22" y="536"/>
                        <a:pt x="33" y="514"/>
                      </a:cubicBezTo>
                      <a:cubicBezTo>
                        <a:pt x="76" y="426"/>
                        <a:pt x="153" y="372"/>
                        <a:pt x="241" y="339"/>
                      </a:cubicBezTo>
                      <a:cubicBezTo>
                        <a:pt x="350" y="295"/>
                        <a:pt x="481" y="274"/>
                        <a:pt x="612" y="262"/>
                      </a:cubicBezTo>
                      <a:cubicBezTo>
                        <a:pt x="733" y="251"/>
                        <a:pt x="853" y="274"/>
                        <a:pt x="984" y="274"/>
                      </a:cubicBezTo>
                      <a:cubicBezTo>
                        <a:pt x="1105" y="274"/>
                        <a:pt x="1214" y="262"/>
                        <a:pt x="1334" y="241"/>
                      </a:cubicBezTo>
                      <a:cubicBezTo>
                        <a:pt x="1597" y="164"/>
                        <a:pt x="1870" y="76"/>
                        <a:pt x="2143" y="44"/>
                      </a:cubicBezTo>
                      <a:cubicBezTo>
                        <a:pt x="2231" y="22"/>
                        <a:pt x="2340" y="0"/>
                        <a:pt x="2417" y="55"/>
                      </a:cubicBezTo>
                      <a:cubicBezTo>
                        <a:pt x="2483" y="99"/>
                        <a:pt x="2493" y="186"/>
                        <a:pt x="2493" y="262"/>
                      </a:cubicBezTo>
                    </a:path>
                  </a:pathLst>
                </a:custGeom>
                <a:solidFill>
                  <a:srgbClr val="56BAE2">
                    <a:alpha val="71000"/>
                  </a:srgbClr>
                </a:solidFill>
                <a:ln>
                  <a:noFill/>
                </a:ln>
                <a:effectLst/>
              </p:spPr>
              <p:txBody>
                <a:bodyPr wrap="none" anchor="ctr"/>
                <a:lstStyle/>
                <a:p>
                  <a:endParaRPr lang="es-CO" dirty="0"/>
                </a:p>
              </p:txBody>
            </p:sp>
            <p:sp>
              <p:nvSpPr>
                <p:cNvPr id="81" name="Forma libre 80">
                  <a:extLst>
                    <a:ext uri="{FF2B5EF4-FFF2-40B4-BE49-F238E27FC236}">
                      <a16:creationId xmlns:a16="http://schemas.microsoft.com/office/drawing/2014/main" xmlns="" id="{6FD89B32-8FC9-0346-B453-2D60529D4A46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1436688" y="2750281"/>
                  <a:ext cx="722299" cy="247420"/>
                </a:xfrm>
                <a:custGeom>
                  <a:avLst/>
                  <a:gdLst>
                    <a:gd name="connsiteX0" fmla="*/ 38965 w 722299"/>
                    <a:gd name="connsiteY0" fmla="*/ 88962 h 247420"/>
                    <a:gd name="connsiteX1" fmla="*/ 42508 w 722299"/>
                    <a:gd name="connsiteY1" fmla="*/ 88962 h 247420"/>
                    <a:gd name="connsiteX2" fmla="*/ 7793 w 722299"/>
                    <a:gd name="connsiteY2" fmla="*/ 152102 h 247420"/>
                    <a:gd name="connsiteX3" fmla="*/ 0 w 722299"/>
                    <a:gd name="connsiteY3" fmla="*/ 148133 h 247420"/>
                    <a:gd name="connsiteX4" fmla="*/ 38965 w 722299"/>
                    <a:gd name="connsiteY4" fmla="*/ 88962 h 247420"/>
                    <a:gd name="connsiteX5" fmla="*/ 147499 w 722299"/>
                    <a:gd name="connsiteY5" fmla="*/ 72080 h 247420"/>
                    <a:gd name="connsiteX6" fmla="*/ 146515 w 722299"/>
                    <a:gd name="connsiteY6" fmla="*/ 77018 h 247420"/>
                    <a:gd name="connsiteX7" fmla="*/ 52329 w 722299"/>
                    <a:gd name="connsiteY7" fmla="*/ 245784 h 247420"/>
                    <a:gd name="connsiteX8" fmla="*/ 44450 w 722299"/>
                    <a:gd name="connsiteY8" fmla="*/ 241834 h 247420"/>
                    <a:gd name="connsiteX9" fmla="*/ 142575 w 722299"/>
                    <a:gd name="connsiteY9" fmla="*/ 73068 h 247420"/>
                    <a:gd name="connsiteX10" fmla="*/ 147499 w 722299"/>
                    <a:gd name="connsiteY10" fmla="*/ 72080 h 247420"/>
                    <a:gd name="connsiteX11" fmla="*/ 557591 w 722299"/>
                    <a:gd name="connsiteY11" fmla="*/ 29232 h 247420"/>
                    <a:gd name="connsiteX12" fmla="*/ 560026 w 722299"/>
                    <a:gd name="connsiteY12" fmla="*/ 34193 h 247420"/>
                    <a:gd name="connsiteX13" fmla="*/ 540544 w 722299"/>
                    <a:gd name="connsiteY13" fmla="*/ 73520 h 247420"/>
                    <a:gd name="connsiteX14" fmla="*/ 536575 w 722299"/>
                    <a:gd name="connsiteY14" fmla="*/ 69552 h 247420"/>
                    <a:gd name="connsiteX15" fmla="*/ 544512 w 722299"/>
                    <a:gd name="connsiteY15" fmla="*/ 53676 h 247420"/>
                    <a:gd name="connsiteX16" fmla="*/ 552450 w 722299"/>
                    <a:gd name="connsiteY16" fmla="*/ 30225 h 247420"/>
                    <a:gd name="connsiteX17" fmla="*/ 557591 w 722299"/>
                    <a:gd name="connsiteY17" fmla="*/ 29232 h 247420"/>
                    <a:gd name="connsiteX18" fmla="*/ 720708 w 722299"/>
                    <a:gd name="connsiteY18" fmla="*/ 649 h 247420"/>
                    <a:gd name="connsiteX19" fmla="*/ 721199 w 722299"/>
                    <a:gd name="connsiteY19" fmla="*/ 5596 h 247420"/>
                    <a:gd name="connsiteX20" fmla="*/ 650799 w 722299"/>
                    <a:gd name="connsiteY20" fmla="*/ 147351 h 247420"/>
                    <a:gd name="connsiteX21" fmla="*/ 642937 w 722299"/>
                    <a:gd name="connsiteY21" fmla="*/ 143393 h 247420"/>
                    <a:gd name="connsiteX22" fmla="*/ 717268 w 722299"/>
                    <a:gd name="connsiteY22" fmla="*/ 1638 h 247420"/>
                    <a:gd name="connsiteX23" fmla="*/ 720708 w 722299"/>
                    <a:gd name="connsiteY23" fmla="*/ 649 h 24742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722299" h="247420">
                      <a:moveTo>
                        <a:pt x="38965" y="88962"/>
                      </a:moveTo>
                      <a:cubicBezTo>
                        <a:pt x="38965" y="84993"/>
                        <a:pt x="42508" y="84993"/>
                        <a:pt x="42508" y="88962"/>
                      </a:cubicBezTo>
                      <a:cubicBezTo>
                        <a:pt x="35069" y="112775"/>
                        <a:pt x="23379" y="136226"/>
                        <a:pt x="7793" y="152102"/>
                      </a:cubicBezTo>
                      <a:cubicBezTo>
                        <a:pt x="3896" y="156070"/>
                        <a:pt x="0" y="152102"/>
                        <a:pt x="0" y="148133"/>
                      </a:cubicBezTo>
                      <a:cubicBezTo>
                        <a:pt x="15586" y="128289"/>
                        <a:pt x="27276" y="108445"/>
                        <a:pt x="38965" y="88962"/>
                      </a:cubicBezTo>
                      <a:close/>
                      <a:moveTo>
                        <a:pt x="147499" y="72080"/>
                      </a:moveTo>
                      <a:cubicBezTo>
                        <a:pt x="148484" y="73068"/>
                        <a:pt x="148484" y="75043"/>
                        <a:pt x="146515" y="77018"/>
                      </a:cubicBezTo>
                      <a:cubicBezTo>
                        <a:pt x="118939" y="135907"/>
                        <a:pt x="87783" y="194795"/>
                        <a:pt x="52329" y="245784"/>
                      </a:cubicBezTo>
                      <a:cubicBezTo>
                        <a:pt x="48748" y="249734"/>
                        <a:pt x="44450" y="245784"/>
                        <a:pt x="44450" y="241834"/>
                      </a:cubicBezTo>
                      <a:cubicBezTo>
                        <a:pt x="75965" y="186896"/>
                        <a:pt x="111419" y="131957"/>
                        <a:pt x="142575" y="73068"/>
                      </a:cubicBezTo>
                      <a:cubicBezTo>
                        <a:pt x="144545" y="71093"/>
                        <a:pt x="146515" y="71093"/>
                        <a:pt x="147499" y="72080"/>
                      </a:cubicBezTo>
                      <a:close/>
                      <a:moveTo>
                        <a:pt x="557591" y="29232"/>
                      </a:moveTo>
                      <a:cubicBezTo>
                        <a:pt x="559034" y="30225"/>
                        <a:pt x="560026" y="32209"/>
                        <a:pt x="560026" y="34193"/>
                      </a:cubicBezTo>
                      <a:cubicBezTo>
                        <a:pt x="556058" y="45739"/>
                        <a:pt x="552450" y="61614"/>
                        <a:pt x="540544" y="73520"/>
                      </a:cubicBezTo>
                      <a:cubicBezTo>
                        <a:pt x="536575" y="73520"/>
                        <a:pt x="536575" y="73520"/>
                        <a:pt x="536575" y="69552"/>
                      </a:cubicBezTo>
                      <a:cubicBezTo>
                        <a:pt x="536575" y="61614"/>
                        <a:pt x="540544" y="57645"/>
                        <a:pt x="544512" y="53676"/>
                      </a:cubicBezTo>
                      <a:cubicBezTo>
                        <a:pt x="548120" y="45739"/>
                        <a:pt x="552450" y="38162"/>
                        <a:pt x="552450" y="30225"/>
                      </a:cubicBezTo>
                      <a:cubicBezTo>
                        <a:pt x="554254" y="28240"/>
                        <a:pt x="556148" y="28240"/>
                        <a:pt x="557591" y="29232"/>
                      </a:cubicBezTo>
                      <a:close/>
                      <a:moveTo>
                        <a:pt x="720708" y="649"/>
                      </a:moveTo>
                      <a:cubicBezTo>
                        <a:pt x="722182" y="1638"/>
                        <a:pt x="723164" y="3617"/>
                        <a:pt x="721199" y="5596"/>
                      </a:cubicBezTo>
                      <a:cubicBezTo>
                        <a:pt x="701544" y="52728"/>
                        <a:pt x="681889" y="107775"/>
                        <a:pt x="650799" y="147351"/>
                      </a:cubicBezTo>
                      <a:cubicBezTo>
                        <a:pt x="646868" y="151308"/>
                        <a:pt x="642937" y="147351"/>
                        <a:pt x="642937" y="143393"/>
                      </a:cubicBezTo>
                      <a:cubicBezTo>
                        <a:pt x="666523" y="96262"/>
                        <a:pt x="693682" y="52728"/>
                        <a:pt x="717268" y="1638"/>
                      </a:cubicBezTo>
                      <a:cubicBezTo>
                        <a:pt x="717268" y="-340"/>
                        <a:pt x="719233" y="-340"/>
                        <a:pt x="720708" y="649"/>
                      </a:cubicBezTo>
                      <a:close/>
                    </a:path>
                  </a:pathLst>
                </a:custGeom>
                <a:solidFill>
                  <a:srgbClr val="F7F6EE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square" anchor="ctr">
                  <a:noAutofit/>
                </a:bodyPr>
                <a:lstStyle/>
                <a:p>
                  <a:endParaRPr lang="es-CO"/>
                </a:p>
              </p:txBody>
            </p:sp>
          </p:grpSp>
          <p:sp>
            <p:nvSpPr>
              <p:cNvPr id="73" name="Freeform 28">
                <a:extLst>
                  <a:ext uri="{FF2B5EF4-FFF2-40B4-BE49-F238E27FC236}">
                    <a16:creationId xmlns:a16="http://schemas.microsoft.com/office/drawing/2014/main" xmlns="" id="{55FC28B7-0992-9747-BEBC-63B2F94FCF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727993" y="3117120"/>
                <a:ext cx="244475" cy="158750"/>
              </a:xfrm>
              <a:custGeom>
                <a:avLst/>
                <a:gdLst>
                  <a:gd name="T0" fmla="*/ 645 w 679"/>
                  <a:gd name="T1" fmla="*/ 11 h 439"/>
                  <a:gd name="T2" fmla="*/ 645 w 679"/>
                  <a:gd name="T3" fmla="*/ 11 h 439"/>
                  <a:gd name="T4" fmla="*/ 33 w 679"/>
                  <a:gd name="T5" fmla="*/ 65 h 439"/>
                  <a:gd name="T6" fmla="*/ 33 w 679"/>
                  <a:gd name="T7" fmla="*/ 76 h 439"/>
                  <a:gd name="T8" fmla="*/ 22 w 679"/>
                  <a:gd name="T9" fmla="*/ 76 h 439"/>
                  <a:gd name="T10" fmla="*/ 361 w 679"/>
                  <a:gd name="T11" fmla="*/ 405 h 439"/>
                  <a:gd name="T12" fmla="*/ 678 w 679"/>
                  <a:gd name="T13" fmla="*/ 22 h 439"/>
                  <a:gd name="T14" fmla="*/ 645 w 679"/>
                  <a:gd name="T15" fmla="*/ 11 h 4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9" h="439">
                    <a:moveTo>
                      <a:pt x="645" y="11"/>
                    </a:moveTo>
                    <a:lnTo>
                      <a:pt x="645" y="11"/>
                    </a:lnTo>
                    <a:cubicBezTo>
                      <a:pt x="448" y="65"/>
                      <a:pt x="241" y="65"/>
                      <a:pt x="33" y="65"/>
                    </a:cubicBezTo>
                    <a:cubicBezTo>
                      <a:pt x="33" y="65"/>
                      <a:pt x="33" y="65"/>
                      <a:pt x="33" y="76"/>
                    </a:cubicBezTo>
                    <a:cubicBezTo>
                      <a:pt x="22" y="76"/>
                      <a:pt x="22" y="76"/>
                      <a:pt x="22" y="76"/>
                    </a:cubicBezTo>
                    <a:cubicBezTo>
                      <a:pt x="0" y="263"/>
                      <a:pt x="186" y="438"/>
                      <a:pt x="361" y="405"/>
                    </a:cubicBezTo>
                    <a:cubicBezTo>
                      <a:pt x="536" y="372"/>
                      <a:pt x="667" y="197"/>
                      <a:pt x="678" y="22"/>
                    </a:cubicBezTo>
                    <a:cubicBezTo>
                      <a:pt x="678" y="0"/>
                      <a:pt x="656" y="0"/>
                      <a:pt x="645" y="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74" name="Freeform 30">
                <a:extLst>
                  <a:ext uri="{FF2B5EF4-FFF2-40B4-BE49-F238E27FC236}">
                    <a16:creationId xmlns:a16="http://schemas.microsoft.com/office/drawing/2014/main" xmlns="" id="{4C8D1CCC-843B-1040-95D3-B7334EE8E84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465263" y="2665413"/>
                <a:ext cx="228600" cy="209550"/>
              </a:xfrm>
              <a:custGeom>
                <a:avLst/>
                <a:gdLst>
                  <a:gd name="T0" fmla="*/ 623 w 635"/>
                  <a:gd name="T1" fmla="*/ 77 h 581"/>
                  <a:gd name="T2" fmla="*/ 623 w 635"/>
                  <a:gd name="T3" fmla="*/ 77 h 581"/>
                  <a:gd name="T4" fmla="*/ 470 w 635"/>
                  <a:gd name="T5" fmla="*/ 0 h 581"/>
                  <a:gd name="T6" fmla="*/ 306 w 635"/>
                  <a:gd name="T7" fmla="*/ 88 h 581"/>
                  <a:gd name="T8" fmla="*/ 120 w 635"/>
                  <a:gd name="T9" fmla="*/ 274 h 581"/>
                  <a:gd name="T10" fmla="*/ 33 w 635"/>
                  <a:gd name="T11" fmla="*/ 405 h 581"/>
                  <a:gd name="T12" fmla="*/ 43 w 635"/>
                  <a:gd name="T13" fmla="*/ 504 h 581"/>
                  <a:gd name="T14" fmla="*/ 131 w 635"/>
                  <a:gd name="T15" fmla="*/ 558 h 581"/>
                  <a:gd name="T16" fmla="*/ 230 w 635"/>
                  <a:gd name="T17" fmla="*/ 482 h 581"/>
                  <a:gd name="T18" fmla="*/ 350 w 635"/>
                  <a:gd name="T19" fmla="*/ 361 h 581"/>
                  <a:gd name="T20" fmla="*/ 590 w 635"/>
                  <a:gd name="T21" fmla="*/ 143 h 581"/>
                  <a:gd name="T22" fmla="*/ 623 w 635"/>
                  <a:gd name="T23" fmla="*/ 110 h 581"/>
                  <a:gd name="T24" fmla="*/ 623 w 635"/>
                  <a:gd name="T25" fmla="*/ 77 h 58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35" h="581">
                    <a:moveTo>
                      <a:pt x="623" y="77"/>
                    </a:moveTo>
                    <a:lnTo>
                      <a:pt x="623" y="77"/>
                    </a:lnTo>
                    <a:cubicBezTo>
                      <a:pt x="580" y="33"/>
                      <a:pt x="525" y="0"/>
                      <a:pt x="470" y="0"/>
                    </a:cubicBezTo>
                    <a:cubicBezTo>
                      <a:pt x="405" y="0"/>
                      <a:pt x="350" y="44"/>
                      <a:pt x="306" y="88"/>
                    </a:cubicBezTo>
                    <a:cubicBezTo>
                      <a:pt x="240" y="154"/>
                      <a:pt x="186" y="208"/>
                      <a:pt x="120" y="274"/>
                    </a:cubicBezTo>
                    <a:cubicBezTo>
                      <a:pt x="98" y="318"/>
                      <a:pt x="43" y="350"/>
                      <a:pt x="33" y="405"/>
                    </a:cubicBezTo>
                    <a:cubicBezTo>
                      <a:pt x="0" y="427"/>
                      <a:pt x="33" y="471"/>
                      <a:pt x="43" y="504"/>
                    </a:cubicBezTo>
                    <a:cubicBezTo>
                      <a:pt x="65" y="536"/>
                      <a:pt x="87" y="580"/>
                      <a:pt x="131" y="558"/>
                    </a:cubicBezTo>
                    <a:cubicBezTo>
                      <a:pt x="164" y="548"/>
                      <a:pt x="197" y="504"/>
                      <a:pt x="230" y="482"/>
                    </a:cubicBezTo>
                    <a:cubicBezTo>
                      <a:pt x="262" y="438"/>
                      <a:pt x="306" y="405"/>
                      <a:pt x="350" y="361"/>
                    </a:cubicBezTo>
                    <a:cubicBezTo>
                      <a:pt x="437" y="285"/>
                      <a:pt x="514" y="219"/>
                      <a:pt x="590" y="143"/>
                    </a:cubicBezTo>
                    <a:cubicBezTo>
                      <a:pt x="601" y="132"/>
                      <a:pt x="612" y="121"/>
                      <a:pt x="623" y="110"/>
                    </a:cubicBezTo>
                    <a:cubicBezTo>
                      <a:pt x="623" y="99"/>
                      <a:pt x="634" y="88"/>
                      <a:pt x="623" y="77"/>
                    </a:cubicBezTo>
                  </a:path>
                </a:pathLst>
              </a:custGeom>
              <a:solidFill>
                <a:srgbClr val="1F37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75" name="Freeform 31">
                <a:extLst>
                  <a:ext uri="{FF2B5EF4-FFF2-40B4-BE49-F238E27FC236}">
                    <a16:creationId xmlns:a16="http://schemas.microsoft.com/office/drawing/2014/main" xmlns="" id="{95326F05-4439-D141-A754-E609AE6D82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928813" y="2622550"/>
                <a:ext cx="204787" cy="150813"/>
              </a:xfrm>
              <a:custGeom>
                <a:avLst/>
                <a:gdLst>
                  <a:gd name="T0" fmla="*/ 547 w 570"/>
                  <a:gd name="T1" fmla="*/ 241 h 417"/>
                  <a:gd name="T2" fmla="*/ 547 w 570"/>
                  <a:gd name="T3" fmla="*/ 241 h 417"/>
                  <a:gd name="T4" fmla="*/ 405 w 570"/>
                  <a:gd name="T5" fmla="*/ 143 h 417"/>
                  <a:gd name="T6" fmla="*/ 219 w 570"/>
                  <a:gd name="T7" fmla="*/ 55 h 417"/>
                  <a:gd name="T8" fmla="*/ 77 w 570"/>
                  <a:gd name="T9" fmla="*/ 22 h 417"/>
                  <a:gd name="T10" fmla="*/ 0 w 570"/>
                  <a:gd name="T11" fmla="*/ 175 h 417"/>
                  <a:gd name="T12" fmla="*/ 11 w 570"/>
                  <a:gd name="T13" fmla="*/ 197 h 417"/>
                  <a:gd name="T14" fmla="*/ 11 w 570"/>
                  <a:gd name="T15" fmla="*/ 197 h 417"/>
                  <a:gd name="T16" fmla="*/ 438 w 570"/>
                  <a:gd name="T17" fmla="*/ 405 h 417"/>
                  <a:gd name="T18" fmla="*/ 515 w 570"/>
                  <a:gd name="T19" fmla="*/ 372 h 417"/>
                  <a:gd name="T20" fmla="*/ 547 w 570"/>
                  <a:gd name="T21" fmla="*/ 241 h 4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70" h="417">
                    <a:moveTo>
                      <a:pt x="547" y="241"/>
                    </a:moveTo>
                    <a:lnTo>
                      <a:pt x="547" y="241"/>
                    </a:lnTo>
                    <a:cubicBezTo>
                      <a:pt x="525" y="197"/>
                      <a:pt x="449" y="164"/>
                      <a:pt x="405" y="143"/>
                    </a:cubicBezTo>
                    <a:cubicBezTo>
                      <a:pt x="340" y="110"/>
                      <a:pt x="285" y="77"/>
                      <a:pt x="219" y="55"/>
                    </a:cubicBezTo>
                    <a:cubicBezTo>
                      <a:pt x="175" y="33"/>
                      <a:pt x="121" y="0"/>
                      <a:pt x="77" y="22"/>
                    </a:cubicBezTo>
                    <a:cubicBezTo>
                      <a:pt x="33" y="55"/>
                      <a:pt x="22" y="131"/>
                      <a:pt x="0" y="175"/>
                    </a:cubicBezTo>
                    <a:cubicBezTo>
                      <a:pt x="0" y="186"/>
                      <a:pt x="0" y="186"/>
                      <a:pt x="11" y="197"/>
                    </a:cubicBezTo>
                    <a:lnTo>
                      <a:pt x="11" y="197"/>
                    </a:lnTo>
                    <a:cubicBezTo>
                      <a:pt x="153" y="274"/>
                      <a:pt x="296" y="350"/>
                      <a:pt x="438" y="405"/>
                    </a:cubicBezTo>
                    <a:cubicBezTo>
                      <a:pt x="482" y="416"/>
                      <a:pt x="493" y="416"/>
                      <a:pt x="515" y="372"/>
                    </a:cubicBezTo>
                    <a:cubicBezTo>
                      <a:pt x="547" y="339"/>
                      <a:pt x="569" y="285"/>
                      <a:pt x="547" y="241"/>
                    </a:cubicBezTo>
                  </a:path>
                </a:pathLst>
              </a:custGeom>
              <a:solidFill>
                <a:srgbClr val="1F376D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 dirty="0"/>
              </a:p>
            </p:txBody>
          </p:sp>
          <p:grpSp>
            <p:nvGrpSpPr>
              <p:cNvPr id="76" name="Grupo 75">
                <a:extLst>
                  <a:ext uri="{FF2B5EF4-FFF2-40B4-BE49-F238E27FC236}">
                    <a16:creationId xmlns:a16="http://schemas.microsoft.com/office/drawing/2014/main" xmlns="" id="{CCA37640-53C5-9D4D-AFC6-2C36D122D2C2}"/>
                  </a:ext>
                </a:extLst>
              </p:cNvPr>
              <p:cNvGrpSpPr/>
              <p:nvPr/>
            </p:nvGrpSpPr>
            <p:grpSpPr>
              <a:xfrm>
                <a:off x="787400" y="1925638"/>
                <a:ext cx="1662113" cy="1127125"/>
                <a:chOff x="787400" y="1925638"/>
                <a:chExt cx="1662113" cy="1127125"/>
              </a:xfrm>
            </p:grpSpPr>
            <p:sp>
              <p:nvSpPr>
                <p:cNvPr id="77" name="Freeform 29">
                  <a:extLst>
                    <a:ext uri="{FF2B5EF4-FFF2-40B4-BE49-F238E27FC236}">
                      <a16:creationId xmlns:a16="http://schemas.microsoft.com/office/drawing/2014/main" xmlns="" id="{293AAE5E-B50B-F840-8635-8CECA4C34759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7400" y="1925638"/>
                  <a:ext cx="1662113" cy="1127125"/>
                </a:xfrm>
                <a:custGeom>
                  <a:avLst/>
                  <a:gdLst>
                    <a:gd name="T0" fmla="*/ 4605 w 4617"/>
                    <a:gd name="T1" fmla="*/ 1488 h 3130"/>
                    <a:gd name="T2" fmla="*/ 3905 w 4617"/>
                    <a:gd name="T3" fmla="*/ 1236 h 3130"/>
                    <a:gd name="T4" fmla="*/ 4157 w 4617"/>
                    <a:gd name="T5" fmla="*/ 941 h 3130"/>
                    <a:gd name="T6" fmla="*/ 3763 w 4617"/>
                    <a:gd name="T7" fmla="*/ 722 h 3130"/>
                    <a:gd name="T8" fmla="*/ 2997 w 4617"/>
                    <a:gd name="T9" fmla="*/ 438 h 3130"/>
                    <a:gd name="T10" fmla="*/ 2997 w 4617"/>
                    <a:gd name="T11" fmla="*/ 11 h 3130"/>
                    <a:gd name="T12" fmla="*/ 2155 w 4617"/>
                    <a:gd name="T13" fmla="*/ 307 h 3130"/>
                    <a:gd name="T14" fmla="*/ 1685 w 4617"/>
                    <a:gd name="T15" fmla="*/ 44 h 3130"/>
                    <a:gd name="T16" fmla="*/ 1663 w 4617"/>
                    <a:gd name="T17" fmla="*/ 55 h 3130"/>
                    <a:gd name="T18" fmla="*/ 821 w 4617"/>
                    <a:gd name="T19" fmla="*/ 1302 h 3130"/>
                    <a:gd name="T20" fmla="*/ 219 w 4617"/>
                    <a:gd name="T21" fmla="*/ 1717 h 3130"/>
                    <a:gd name="T22" fmla="*/ 0 w 4617"/>
                    <a:gd name="T23" fmla="*/ 2067 h 3130"/>
                    <a:gd name="T24" fmla="*/ 373 w 4617"/>
                    <a:gd name="T25" fmla="*/ 2035 h 3130"/>
                    <a:gd name="T26" fmla="*/ 755 w 4617"/>
                    <a:gd name="T27" fmla="*/ 1794 h 3130"/>
                    <a:gd name="T28" fmla="*/ 887 w 4617"/>
                    <a:gd name="T29" fmla="*/ 2713 h 3130"/>
                    <a:gd name="T30" fmla="*/ 985 w 4617"/>
                    <a:gd name="T31" fmla="*/ 3117 h 3130"/>
                    <a:gd name="T32" fmla="*/ 1062 w 4617"/>
                    <a:gd name="T33" fmla="*/ 2604 h 3130"/>
                    <a:gd name="T34" fmla="*/ 1171 w 4617"/>
                    <a:gd name="T35" fmla="*/ 2046 h 3130"/>
                    <a:gd name="T36" fmla="*/ 1258 w 4617"/>
                    <a:gd name="T37" fmla="*/ 2417 h 3130"/>
                    <a:gd name="T38" fmla="*/ 1269 w 4617"/>
                    <a:gd name="T39" fmla="*/ 2439 h 3130"/>
                    <a:gd name="T40" fmla="*/ 1291 w 4617"/>
                    <a:gd name="T41" fmla="*/ 2429 h 3130"/>
                    <a:gd name="T42" fmla="*/ 1357 w 4617"/>
                    <a:gd name="T43" fmla="*/ 2177 h 3130"/>
                    <a:gd name="T44" fmla="*/ 1947 w 4617"/>
                    <a:gd name="T45" fmla="*/ 1510 h 3130"/>
                    <a:gd name="T46" fmla="*/ 1696 w 4617"/>
                    <a:gd name="T47" fmla="*/ 2254 h 3130"/>
                    <a:gd name="T48" fmla="*/ 1729 w 4617"/>
                    <a:gd name="T49" fmla="*/ 2264 h 3130"/>
                    <a:gd name="T50" fmla="*/ 2024 w 4617"/>
                    <a:gd name="T51" fmla="*/ 1816 h 3130"/>
                    <a:gd name="T52" fmla="*/ 2571 w 4617"/>
                    <a:gd name="T53" fmla="*/ 1794 h 3130"/>
                    <a:gd name="T54" fmla="*/ 2866 w 4617"/>
                    <a:gd name="T55" fmla="*/ 2122 h 3130"/>
                    <a:gd name="T56" fmla="*/ 2877 w 4617"/>
                    <a:gd name="T57" fmla="*/ 2133 h 3130"/>
                    <a:gd name="T58" fmla="*/ 2910 w 4617"/>
                    <a:gd name="T59" fmla="*/ 1488 h 3130"/>
                    <a:gd name="T60" fmla="*/ 3413 w 4617"/>
                    <a:gd name="T61" fmla="*/ 1860 h 3130"/>
                    <a:gd name="T62" fmla="*/ 3883 w 4617"/>
                    <a:gd name="T63" fmla="*/ 1838 h 3130"/>
                    <a:gd name="T64" fmla="*/ 3708 w 4617"/>
                    <a:gd name="T65" fmla="*/ 1783 h 3130"/>
                    <a:gd name="T66" fmla="*/ 3665 w 4617"/>
                    <a:gd name="T67" fmla="*/ 1586 h 3130"/>
                    <a:gd name="T68" fmla="*/ 4594 w 4617"/>
                    <a:gd name="T69" fmla="*/ 1532 h 3130"/>
                    <a:gd name="T70" fmla="*/ 4616 w 4617"/>
                    <a:gd name="T71" fmla="*/ 1499 h 3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</a:cxnLst>
                  <a:rect l="0" t="0" r="r" b="b"/>
                  <a:pathLst>
                    <a:path w="4617" h="3130">
                      <a:moveTo>
                        <a:pt x="4605" y="1488"/>
                      </a:moveTo>
                      <a:lnTo>
                        <a:pt x="4605" y="1488"/>
                      </a:lnTo>
                      <a:cubicBezTo>
                        <a:pt x="4452" y="1630"/>
                        <a:pt x="4255" y="1477"/>
                        <a:pt x="4135" y="1379"/>
                      </a:cubicBezTo>
                      <a:cubicBezTo>
                        <a:pt x="4069" y="1313"/>
                        <a:pt x="3993" y="1247"/>
                        <a:pt x="3905" y="1236"/>
                      </a:cubicBezTo>
                      <a:cubicBezTo>
                        <a:pt x="4015" y="1182"/>
                        <a:pt x="4113" y="1072"/>
                        <a:pt x="4168" y="952"/>
                      </a:cubicBezTo>
                      <a:lnTo>
                        <a:pt x="4157" y="941"/>
                      </a:lnTo>
                      <a:lnTo>
                        <a:pt x="4146" y="941"/>
                      </a:lnTo>
                      <a:cubicBezTo>
                        <a:pt x="3982" y="963"/>
                        <a:pt x="3872" y="821"/>
                        <a:pt x="3763" y="722"/>
                      </a:cubicBezTo>
                      <a:cubicBezTo>
                        <a:pt x="3687" y="635"/>
                        <a:pt x="3610" y="536"/>
                        <a:pt x="3512" y="482"/>
                      </a:cubicBezTo>
                      <a:cubicBezTo>
                        <a:pt x="3358" y="383"/>
                        <a:pt x="3162" y="372"/>
                        <a:pt x="2997" y="438"/>
                      </a:cubicBezTo>
                      <a:cubicBezTo>
                        <a:pt x="3063" y="296"/>
                        <a:pt x="3118" y="142"/>
                        <a:pt x="3019" y="0"/>
                      </a:cubicBezTo>
                      <a:cubicBezTo>
                        <a:pt x="3019" y="0"/>
                        <a:pt x="2997" y="0"/>
                        <a:pt x="2997" y="11"/>
                      </a:cubicBezTo>
                      <a:cubicBezTo>
                        <a:pt x="2965" y="175"/>
                        <a:pt x="2779" y="241"/>
                        <a:pt x="2625" y="274"/>
                      </a:cubicBezTo>
                      <a:cubicBezTo>
                        <a:pt x="2472" y="307"/>
                        <a:pt x="2308" y="296"/>
                        <a:pt x="2155" y="307"/>
                      </a:cubicBezTo>
                      <a:cubicBezTo>
                        <a:pt x="1991" y="307"/>
                        <a:pt x="1816" y="339"/>
                        <a:pt x="1674" y="427"/>
                      </a:cubicBezTo>
                      <a:cubicBezTo>
                        <a:pt x="1740" y="307"/>
                        <a:pt x="1740" y="175"/>
                        <a:pt x="1685" y="44"/>
                      </a:cubicBezTo>
                      <a:lnTo>
                        <a:pt x="1674" y="44"/>
                      </a:lnTo>
                      <a:cubicBezTo>
                        <a:pt x="1663" y="44"/>
                        <a:pt x="1663" y="44"/>
                        <a:pt x="1663" y="55"/>
                      </a:cubicBezTo>
                      <a:cubicBezTo>
                        <a:pt x="1619" y="405"/>
                        <a:pt x="1160" y="383"/>
                        <a:pt x="941" y="558"/>
                      </a:cubicBezTo>
                      <a:cubicBezTo>
                        <a:pt x="733" y="733"/>
                        <a:pt x="733" y="1061"/>
                        <a:pt x="821" y="1302"/>
                      </a:cubicBezTo>
                      <a:cubicBezTo>
                        <a:pt x="657" y="1247"/>
                        <a:pt x="471" y="1324"/>
                        <a:pt x="362" y="1466"/>
                      </a:cubicBezTo>
                      <a:cubicBezTo>
                        <a:pt x="296" y="1532"/>
                        <a:pt x="252" y="1619"/>
                        <a:pt x="219" y="1717"/>
                      </a:cubicBezTo>
                      <a:cubicBezTo>
                        <a:pt x="175" y="1827"/>
                        <a:pt x="165" y="2035"/>
                        <a:pt x="12" y="2056"/>
                      </a:cubicBezTo>
                      <a:cubicBezTo>
                        <a:pt x="0" y="2056"/>
                        <a:pt x="0" y="2067"/>
                        <a:pt x="0" y="2067"/>
                      </a:cubicBezTo>
                      <a:lnTo>
                        <a:pt x="0" y="2079"/>
                      </a:lnTo>
                      <a:cubicBezTo>
                        <a:pt x="132" y="2111"/>
                        <a:pt x="252" y="2100"/>
                        <a:pt x="373" y="2035"/>
                      </a:cubicBezTo>
                      <a:cubicBezTo>
                        <a:pt x="427" y="2002"/>
                        <a:pt x="471" y="1958"/>
                        <a:pt x="515" y="1904"/>
                      </a:cubicBezTo>
                      <a:cubicBezTo>
                        <a:pt x="591" y="1838"/>
                        <a:pt x="657" y="1805"/>
                        <a:pt x="755" y="1794"/>
                      </a:cubicBezTo>
                      <a:cubicBezTo>
                        <a:pt x="679" y="1991"/>
                        <a:pt x="668" y="2210"/>
                        <a:pt x="733" y="2406"/>
                      </a:cubicBezTo>
                      <a:cubicBezTo>
                        <a:pt x="777" y="2516"/>
                        <a:pt x="843" y="2614"/>
                        <a:pt x="887" y="2713"/>
                      </a:cubicBezTo>
                      <a:cubicBezTo>
                        <a:pt x="952" y="2844"/>
                        <a:pt x="974" y="2975"/>
                        <a:pt x="974" y="3117"/>
                      </a:cubicBezTo>
                      <a:lnTo>
                        <a:pt x="985" y="3117"/>
                      </a:lnTo>
                      <a:cubicBezTo>
                        <a:pt x="985" y="3129"/>
                        <a:pt x="996" y="3129"/>
                        <a:pt x="996" y="3117"/>
                      </a:cubicBezTo>
                      <a:cubicBezTo>
                        <a:pt x="1105" y="2964"/>
                        <a:pt x="1083" y="2779"/>
                        <a:pt x="1062" y="2604"/>
                      </a:cubicBezTo>
                      <a:cubicBezTo>
                        <a:pt x="1050" y="2494"/>
                        <a:pt x="1029" y="2396"/>
                        <a:pt x="1050" y="2286"/>
                      </a:cubicBezTo>
                      <a:cubicBezTo>
                        <a:pt x="1062" y="2188"/>
                        <a:pt x="1105" y="2122"/>
                        <a:pt x="1171" y="2046"/>
                      </a:cubicBezTo>
                      <a:cubicBezTo>
                        <a:pt x="1237" y="2166"/>
                        <a:pt x="1248" y="2286"/>
                        <a:pt x="1258" y="2417"/>
                      </a:cubicBezTo>
                      <a:lnTo>
                        <a:pt x="1258" y="2417"/>
                      </a:lnTo>
                      <a:cubicBezTo>
                        <a:pt x="1258" y="2429"/>
                        <a:pt x="1258" y="2429"/>
                        <a:pt x="1258" y="2429"/>
                      </a:cubicBezTo>
                      <a:cubicBezTo>
                        <a:pt x="1248" y="2439"/>
                        <a:pt x="1258" y="2450"/>
                        <a:pt x="1269" y="2439"/>
                      </a:cubicBezTo>
                      <a:cubicBezTo>
                        <a:pt x="1269" y="2439"/>
                        <a:pt x="1269" y="2439"/>
                        <a:pt x="1269" y="2429"/>
                      </a:cubicBezTo>
                      <a:cubicBezTo>
                        <a:pt x="1280" y="2439"/>
                        <a:pt x="1280" y="2429"/>
                        <a:pt x="1291" y="2429"/>
                      </a:cubicBezTo>
                      <a:cubicBezTo>
                        <a:pt x="1291" y="2417"/>
                        <a:pt x="1291" y="2406"/>
                        <a:pt x="1291" y="2406"/>
                      </a:cubicBezTo>
                      <a:cubicBezTo>
                        <a:pt x="1324" y="2330"/>
                        <a:pt x="1346" y="2254"/>
                        <a:pt x="1357" y="2177"/>
                      </a:cubicBezTo>
                      <a:cubicBezTo>
                        <a:pt x="1390" y="2067"/>
                        <a:pt x="1423" y="1969"/>
                        <a:pt x="1477" y="1882"/>
                      </a:cubicBezTo>
                      <a:cubicBezTo>
                        <a:pt x="1587" y="1696"/>
                        <a:pt x="1750" y="1564"/>
                        <a:pt x="1947" y="1510"/>
                      </a:cubicBezTo>
                      <a:cubicBezTo>
                        <a:pt x="1849" y="1586"/>
                        <a:pt x="1750" y="1663"/>
                        <a:pt x="1696" y="1783"/>
                      </a:cubicBezTo>
                      <a:cubicBezTo>
                        <a:pt x="1630" y="1936"/>
                        <a:pt x="1707" y="2100"/>
                        <a:pt x="1696" y="2254"/>
                      </a:cubicBezTo>
                      <a:cubicBezTo>
                        <a:pt x="1685" y="2264"/>
                        <a:pt x="1696" y="2264"/>
                        <a:pt x="1696" y="2275"/>
                      </a:cubicBezTo>
                      <a:cubicBezTo>
                        <a:pt x="1707" y="2275"/>
                        <a:pt x="1729" y="2275"/>
                        <a:pt x="1729" y="2264"/>
                      </a:cubicBezTo>
                      <a:cubicBezTo>
                        <a:pt x="1729" y="2254"/>
                        <a:pt x="1729" y="2254"/>
                        <a:pt x="1729" y="2242"/>
                      </a:cubicBezTo>
                      <a:cubicBezTo>
                        <a:pt x="1860" y="2122"/>
                        <a:pt x="1882" y="1936"/>
                        <a:pt x="2024" y="1816"/>
                      </a:cubicBezTo>
                      <a:cubicBezTo>
                        <a:pt x="2155" y="1696"/>
                        <a:pt x="2385" y="1729"/>
                        <a:pt x="2505" y="1586"/>
                      </a:cubicBezTo>
                      <a:cubicBezTo>
                        <a:pt x="2494" y="1663"/>
                        <a:pt x="2516" y="1739"/>
                        <a:pt x="2571" y="1794"/>
                      </a:cubicBezTo>
                      <a:cubicBezTo>
                        <a:pt x="2669" y="1882"/>
                        <a:pt x="2965" y="1925"/>
                        <a:pt x="2866" y="2100"/>
                      </a:cubicBezTo>
                      <a:cubicBezTo>
                        <a:pt x="2866" y="2111"/>
                        <a:pt x="2866" y="2111"/>
                        <a:pt x="2866" y="2122"/>
                      </a:cubicBezTo>
                      <a:lnTo>
                        <a:pt x="2866" y="2122"/>
                      </a:lnTo>
                      <a:cubicBezTo>
                        <a:pt x="2855" y="2133"/>
                        <a:pt x="2877" y="2144"/>
                        <a:pt x="2877" y="2133"/>
                      </a:cubicBezTo>
                      <a:cubicBezTo>
                        <a:pt x="2975" y="2035"/>
                        <a:pt x="3041" y="1925"/>
                        <a:pt x="3041" y="1783"/>
                      </a:cubicBezTo>
                      <a:cubicBezTo>
                        <a:pt x="3030" y="1674"/>
                        <a:pt x="2987" y="1554"/>
                        <a:pt x="2910" y="1488"/>
                      </a:cubicBezTo>
                      <a:cubicBezTo>
                        <a:pt x="3030" y="1488"/>
                        <a:pt x="3129" y="1532"/>
                        <a:pt x="3216" y="1619"/>
                      </a:cubicBezTo>
                      <a:cubicBezTo>
                        <a:pt x="3293" y="1685"/>
                        <a:pt x="3337" y="1783"/>
                        <a:pt x="3413" y="1860"/>
                      </a:cubicBezTo>
                      <a:cubicBezTo>
                        <a:pt x="3544" y="1980"/>
                        <a:pt x="3741" y="1947"/>
                        <a:pt x="3883" y="1860"/>
                      </a:cubicBezTo>
                      <a:cubicBezTo>
                        <a:pt x="3894" y="1849"/>
                        <a:pt x="3883" y="1838"/>
                        <a:pt x="3883" y="1838"/>
                      </a:cubicBezTo>
                      <a:cubicBezTo>
                        <a:pt x="3872" y="1838"/>
                        <a:pt x="3872" y="1838"/>
                        <a:pt x="3872" y="1838"/>
                      </a:cubicBezTo>
                      <a:cubicBezTo>
                        <a:pt x="3818" y="1838"/>
                        <a:pt x="3752" y="1827"/>
                        <a:pt x="3708" y="1783"/>
                      </a:cubicBezTo>
                      <a:cubicBezTo>
                        <a:pt x="3665" y="1729"/>
                        <a:pt x="3675" y="1663"/>
                        <a:pt x="3665" y="1597"/>
                      </a:cubicBezTo>
                      <a:cubicBezTo>
                        <a:pt x="3665" y="1597"/>
                        <a:pt x="3665" y="1597"/>
                        <a:pt x="3665" y="1586"/>
                      </a:cubicBezTo>
                      <a:cubicBezTo>
                        <a:pt x="3862" y="1619"/>
                        <a:pt x="4004" y="1794"/>
                        <a:pt x="4212" y="1783"/>
                      </a:cubicBezTo>
                      <a:cubicBezTo>
                        <a:pt x="4375" y="1772"/>
                        <a:pt x="4518" y="1663"/>
                        <a:pt x="4594" y="1532"/>
                      </a:cubicBezTo>
                      <a:cubicBezTo>
                        <a:pt x="4605" y="1521"/>
                        <a:pt x="4594" y="1521"/>
                        <a:pt x="4594" y="1510"/>
                      </a:cubicBezTo>
                      <a:cubicBezTo>
                        <a:pt x="4605" y="1510"/>
                        <a:pt x="4605" y="1499"/>
                        <a:pt x="4616" y="1499"/>
                      </a:cubicBezTo>
                      <a:cubicBezTo>
                        <a:pt x="4616" y="1488"/>
                        <a:pt x="4605" y="1477"/>
                        <a:pt x="4605" y="1488"/>
                      </a:cubicBezTo>
                    </a:path>
                  </a:pathLst>
                </a:custGeom>
                <a:solidFill>
                  <a:srgbClr val="1F376D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78" name="Freeform 32">
                  <a:extLst>
                    <a:ext uri="{FF2B5EF4-FFF2-40B4-BE49-F238E27FC236}">
                      <a16:creationId xmlns:a16="http://schemas.microsoft.com/office/drawing/2014/main" xmlns="" id="{53EF4306-71C1-9E42-8763-8C88A4F015EE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787400" y="1925638"/>
                  <a:ext cx="1095375" cy="1127125"/>
                </a:xfrm>
                <a:custGeom>
                  <a:avLst/>
                  <a:gdLst>
                    <a:gd name="T0" fmla="*/ 2910 w 3042"/>
                    <a:gd name="T1" fmla="*/ 1838 h 3130"/>
                    <a:gd name="T2" fmla="*/ 2910 w 3042"/>
                    <a:gd name="T3" fmla="*/ 1838 h 3130"/>
                    <a:gd name="T4" fmla="*/ 2768 w 3042"/>
                    <a:gd name="T5" fmla="*/ 1630 h 3130"/>
                    <a:gd name="T6" fmla="*/ 2604 w 3042"/>
                    <a:gd name="T7" fmla="*/ 1182 h 3130"/>
                    <a:gd name="T8" fmla="*/ 2593 w 3042"/>
                    <a:gd name="T9" fmla="*/ 1160 h 3130"/>
                    <a:gd name="T10" fmla="*/ 1991 w 3042"/>
                    <a:gd name="T11" fmla="*/ 985 h 3130"/>
                    <a:gd name="T12" fmla="*/ 2571 w 3042"/>
                    <a:gd name="T13" fmla="*/ 667 h 3130"/>
                    <a:gd name="T14" fmla="*/ 3041 w 3042"/>
                    <a:gd name="T15" fmla="*/ 33 h 3130"/>
                    <a:gd name="T16" fmla="*/ 3041 w 3042"/>
                    <a:gd name="T17" fmla="*/ 33 h 3130"/>
                    <a:gd name="T18" fmla="*/ 3019 w 3042"/>
                    <a:gd name="T19" fmla="*/ 0 h 3130"/>
                    <a:gd name="T20" fmla="*/ 2997 w 3042"/>
                    <a:gd name="T21" fmla="*/ 11 h 3130"/>
                    <a:gd name="T22" fmla="*/ 2625 w 3042"/>
                    <a:gd name="T23" fmla="*/ 274 h 3130"/>
                    <a:gd name="T24" fmla="*/ 2155 w 3042"/>
                    <a:gd name="T25" fmla="*/ 307 h 3130"/>
                    <a:gd name="T26" fmla="*/ 1674 w 3042"/>
                    <a:gd name="T27" fmla="*/ 427 h 3130"/>
                    <a:gd name="T28" fmla="*/ 1685 w 3042"/>
                    <a:gd name="T29" fmla="*/ 44 h 3130"/>
                    <a:gd name="T30" fmla="*/ 1674 w 3042"/>
                    <a:gd name="T31" fmla="*/ 44 h 3130"/>
                    <a:gd name="T32" fmla="*/ 1663 w 3042"/>
                    <a:gd name="T33" fmla="*/ 55 h 3130"/>
                    <a:gd name="T34" fmla="*/ 941 w 3042"/>
                    <a:gd name="T35" fmla="*/ 558 h 3130"/>
                    <a:gd name="T36" fmla="*/ 821 w 3042"/>
                    <a:gd name="T37" fmla="*/ 1302 h 3130"/>
                    <a:gd name="T38" fmla="*/ 362 w 3042"/>
                    <a:gd name="T39" fmla="*/ 1466 h 3130"/>
                    <a:gd name="T40" fmla="*/ 219 w 3042"/>
                    <a:gd name="T41" fmla="*/ 1717 h 3130"/>
                    <a:gd name="T42" fmla="*/ 12 w 3042"/>
                    <a:gd name="T43" fmla="*/ 2056 h 3130"/>
                    <a:gd name="T44" fmla="*/ 0 w 3042"/>
                    <a:gd name="T45" fmla="*/ 2067 h 3130"/>
                    <a:gd name="T46" fmla="*/ 0 w 3042"/>
                    <a:gd name="T47" fmla="*/ 2079 h 3130"/>
                    <a:gd name="T48" fmla="*/ 373 w 3042"/>
                    <a:gd name="T49" fmla="*/ 2035 h 3130"/>
                    <a:gd name="T50" fmla="*/ 515 w 3042"/>
                    <a:gd name="T51" fmla="*/ 1904 h 3130"/>
                    <a:gd name="T52" fmla="*/ 755 w 3042"/>
                    <a:gd name="T53" fmla="*/ 1794 h 3130"/>
                    <a:gd name="T54" fmla="*/ 733 w 3042"/>
                    <a:gd name="T55" fmla="*/ 2406 h 3130"/>
                    <a:gd name="T56" fmla="*/ 887 w 3042"/>
                    <a:gd name="T57" fmla="*/ 2713 h 3130"/>
                    <a:gd name="T58" fmla="*/ 974 w 3042"/>
                    <a:gd name="T59" fmla="*/ 3117 h 3130"/>
                    <a:gd name="T60" fmla="*/ 985 w 3042"/>
                    <a:gd name="T61" fmla="*/ 3117 h 3130"/>
                    <a:gd name="T62" fmla="*/ 996 w 3042"/>
                    <a:gd name="T63" fmla="*/ 3117 h 3130"/>
                    <a:gd name="T64" fmla="*/ 1062 w 3042"/>
                    <a:gd name="T65" fmla="*/ 2604 h 3130"/>
                    <a:gd name="T66" fmla="*/ 1050 w 3042"/>
                    <a:gd name="T67" fmla="*/ 2286 h 3130"/>
                    <a:gd name="T68" fmla="*/ 1171 w 3042"/>
                    <a:gd name="T69" fmla="*/ 2046 h 3130"/>
                    <a:gd name="T70" fmla="*/ 1258 w 3042"/>
                    <a:gd name="T71" fmla="*/ 2417 h 3130"/>
                    <a:gd name="T72" fmla="*/ 1258 w 3042"/>
                    <a:gd name="T73" fmla="*/ 2417 h 3130"/>
                    <a:gd name="T74" fmla="*/ 1258 w 3042"/>
                    <a:gd name="T75" fmla="*/ 2429 h 3130"/>
                    <a:gd name="T76" fmla="*/ 1269 w 3042"/>
                    <a:gd name="T77" fmla="*/ 2439 h 3130"/>
                    <a:gd name="T78" fmla="*/ 1269 w 3042"/>
                    <a:gd name="T79" fmla="*/ 2429 h 3130"/>
                    <a:gd name="T80" fmla="*/ 1291 w 3042"/>
                    <a:gd name="T81" fmla="*/ 2429 h 3130"/>
                    <a:gd name="T82" fmla="*/ 1291 w 3042"/>
                    <a:gd name="T83" fmla="*/ 2406 h 3130"/>
                    <a:gd name="T84" fmla="*/ 1357 w 3042"/>
                    <a:gd name="T85" fmla="*/ 2177 h 3130"/>
                    <a:gd name="T86" fmla="*/ 1477 w 3042"/>
                    <a:gd name="T87" fmla="*/ 1882 h 3130"/>
                    <a:gd name="T88" fmla="*/ 1947 w 3042"/>
                    <a:gd name="T89" fmla="*/ 1510 h 3130"/>
                    <a:gd name="T90" fmla="*/ 1696 w 3042"/>
                    <a:gd name="T91" fmla="*/ 1783 h 3130"/>
                    <a:gd name="T92" fmla="*/ 1696 w 3042"/>
                    <a:gd name="T93" fmla="*/ 2254 h 3130"/>
                    <a:gd name="T94" fmla="*/ 1696 w 3042"/>
                    <a:gd name="T95" fmla="*/ 2275 h 3130"/>
                    <a:gd name="T96" fmla="*/ 1729 w 3042"/>
                    <a:gd name="T97" fmla="*/ 2264 h 3130"/>
                    <a:gd name="T98" fmla="*/ 1729 w 3042"/>
                    <a:gd name="T99" fmla="*/ 2242 h 3130"/>
                    <a:gd name="T100" fmla="*/ 2024 w 3042"/>
                    <a:gd name="T101" fmla="*/ 1816 h 3130"/>
                    <a:gd name="T102" fmla="*/ 2505 w 3042"/>
                    <a:gd name="T103" fmla="*/ 1586 h 3130"/>
                    <a:gd name="T104" fmla="*/ 2571 w 3042"/>
                    <a:gd name="T105" fmla="*/ 1794 h 3130"/>
                    <a:gd name="T106" fmla="*/ 2866 w 3042"/>
                    <a:gd name="T107" fmla="*/ 2100 h 3130"/>
                    <a:gd name="T108" fmla="*/ 2866 w 3042"/>
                    <a:gd name="T109" fmla="*/ 2122 h 3130"/>
                    <a:gd name="T110" fmla="*/ 2866 w 3042"/>
                    <a:gd name="T111" fmla="*/ 2122 h 3130"/>
                    <a:gd name="T112" fmla="*/ 2877 w 3042"/>
                    <a:gd name="T113" fmla="*/ 2133 h 3130"/>
                    <a:gd name="T114" fmla="*/ 2910 w 3042"/>
                    <a:gd name="T115" fmla="*/ 2100 h 3130"/>
                    <a:gd name="T116" fmla="*/ 2910 w 3042"/>
                    <a:gd name="T117" fmla="*/ 1838 h 313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</a:cxnLst>
                  <a:rect l="0" t="0" r="r" b="b"/>
                  <a:pathLst>
                    <a:path w="3042" h="3130">
                      <a:moveTo>
                        <a:pt x="2910" y="1838"/>
                      </a:moveTo>
                      <a:lnTo>
                        <a:pt x="2910" y="1838"/>
                      </a:lnTo>
                      <a:cubicBezTo>
                        <a:pt x="2877" y="1750"/>
                        <a:pt x="2822" y="1696"/>
                        <a:pt x="2768" y="1630"/>
                      </a:cubicBezTo>
                      <a:cubicBezTo>
                        <a:pt x="2680" y="1499"/>
                        <a:pt x="2604" y="1357"/>
                        <a:pt x="2604" y="1182"/>
                      </a:cubicBezTo>
                      <a:cubicBezTo>
                        <a:pt x="2604" y="1171"/>
                        <a:pt x="2604" y="1160"/>
                        <a:pt x="2593" y="1160"/>
                      </a:cubicBezTo>
                      <a:cubicBezTo>
                        <a:pt x="2418" y="1061"/>
                        <a:pt x="2199" y="996"/>
                        <a:pt x="1991" y="985"/>
                      </a:cubicBezTo>
                      <a:cubicBezTo>
                        <a:pt x="2210" y="930"/>
                        <a:pt x="2418" y="799"/>
                        <a:pt x="2571" y="667"/>
                      </a:cubicBezTo>
                      <a:cubicBezTo>
                        <a:pt x="2779" y="492"/>
                        <a:pt x="2932" y="274"/>
                        <a:pt x="3041" y="33"/>
                      </a:cubicBezTo>
                      <a:lnTo>
                        <a:pt x="3041" y="33"/>
                      </a:lnTo>
                      <a:cubicBezTo>
                        <a:pt x="3030" y="22"/>
                        <a:pt x="3030" y="11"/>
                        <a:pt x="3019" y="0"/>
                      </a:cubicBezTo>
                      <a:cubicBezTo>
                        <a:pt x="3019" y="0"/>
                        <a:pt x="2997" y="0"/>
                        <a:pt x="2997" y="11"/>
                      </a:cubicBezTo>
                      <a:cubicBezTo>
                        <a:pt x="2965" y="175"/>
                        <a:pt x="2779" y="241"/>
                        <a:pt x="2625" y="274"/>
                      </a:cubicBezTo>
                      <a:cubicBezTo>
                        <a:pt x="2472" y="307"/>
                        <a:pt x="2308" y="296"/>
                        <a:pt x="2155" y="307"/>
                      </a:cubicBezTo>
                      <a:cubicBezTo>
                        <a:pt x="1991" y="307"/>
                        <a:pt x="1816" y="339"/>
                        <a:pt x="1674" y="427"/>
                      </a:cubicBezTo>
                      <a:cubicBezTo>
                        <a:pt x="1740" y="307"/>
                        <a:pt x="1740" y="175"/>
                        <a:pt x="1685" y="44"/>
                      </a:cubicBezTo>
                      <a:lnTo>
                        <a:pt x="1674" y="44"/>
                      </a:lnTo>
                      <a:cubicBezTo>
                        <a:pt x="1663" y="44"/>
                        <a:pt x="1663" y="44"/>
                        <a:pt x="1663" y="55"/>
                      </a:cubicBezTo>
                      <a:cubicBezTo>
                        <a:pt x="1619" y="405"/>
                        <a:pt x="1160" y="383"/>
                        <a:pt x="941" y="558"/>
                      </a:cubicBezTo>
                      <a:cubicBezTo>
                        <a:pt x="733" y="733"/>
                        <a:pt x="733" y="1061"/>
                        <a:pt x="821" y="1302"/>
                      </a:cubicBezTo>
                      <a:cubicBezTo>
                        <a:pt x="657" y="1247"/>
                        <a:pt x="471" y="1324"/>
                        <a:pt x="362" y="1466"/>
                      </a:cubicBezTo>
                      <a:cubicBezTo>
                        <a:pt x="296" y="1532"/>
                        <a:pt x="252" y="1619"/>
                        <a:pt x="219" y="1717"/>
                      </a:cubicBezTo>
                      <a:cubicBezTo>
                        <a:pt x="175" y="1827"/>
                        <a:pt x="165" y="2035"/>
                        <a:pt x="12" y="2056"/>
                      </a:cubicBezTo>
                      <a:cubicBezTo>
                        <a:pt x="0" y="2056"/>
                        <a:pt x="0" y="2067"/>
                        <a:pt x="0" y="2067"/>
                      </a:cubicBezTo>
                      <a:lnTo>
                        <a:pt x="0" y="2079"/>
                      </a:lnTo>
                      <a:cubicBezTo>
                        <a:pt x="132" y="2111"/>
                        <a:pt x="252" y="2100"/>
                        <a:pt x="373" y="2035"/>
                      </a:cubicBezTo>
                      <a:cubicBezTo>
                        <a:pt x="427" y="2002"/>
                        <a:pt x="471" y="1958"/>
                        <a:pt x="515" y="1904"/>
                      </a:cubicBezTo>
                      <a:cubicBezTo>
                        <a:pt x="591" y="1838"/>
                        <a:pt x="657" y="1805"/>
                        <a:pt x="755" y="1794"/>
                      </a:cubicBezTo>
                      <a:cubicBezTo>
                        <a:pt x="679" y="1991"/>
                        <a:pt x="668" y="2210"/>
                        <a:pt x="733" y="2406"/>
                      </a:cubicBezTo>
                      <a:cubicBezTo>
                        <a:pt x="777" y="2516"/>
                        <a:pt x="843" y="2614"/>
                        <a:pt x="887" y="2713"/>
                      </a:cubicBezTo>
                      <a:cubicBezTo>
                        <a:pt x="952" y="2844"/>
                        <a:pt x="974" y="2975"/>
                        <a:pt x="974" y="3117"/>
                      </a:cubicBezTo>
                      <a:lnTo>
                        <a:pt x="985" y="3117"/>
                      </a:lnTo>
                      <a:cubicBezTo>
                        <a:pt x="985" y="3129"/>
                        <a:pt x="996" y="3129"/>
                        <a:pt x="996" y="3117"/>
                      </a:cubicBezTo>
                      <a:cubicBezTo>
                        <a:pt x="1105" y="2964"/>
                        <a:pt x="1083" y="2779"/>
                        <a:pt x="1062" y="2604"/>
                      </a:cubicBezTo>
                      <a:cubicBezTo>
                        <a:pt x="1050" y="2494"/>
                        <a:pt x="1029" y="2396"/>
                        <a:pt x="1050" y="2286"/>
                      </a:cubicBezTo>
                      <a:cubicBezTo>
                        <a:pt x="1062" y="2188"/>
                        <a:pt x="1105" y="2122"/>
                        <a:pt x="1171" y="2046"/>
                      </a:cubicBezTo>
                      <a:cubicBezTo>
                        <a:pt x="1237" y="2166"/>
                        <a:pt x="1248" y="2286"/>
                        <a:pt x="1258" y="2417"/>
                      </a:cubicBezTo>
                      <a:lnTo>
                        <a:pt x="1258" y="2417"/>
                      </a:lnTo>
                      <a:cubicBezTo>
                        <a:pt x="1258" y="2429"/>
                        <a:pt x="1258" y="2429"/>
                        <a:pt x="1258" y="2429"/>
                      </a:cubicBezTo>
                      <a:cubicBezTo>
                        <a:pt x="1248" y="2439"/>
                        <a:pt x="1258" y="2450"/>
                        <a:pt x="1269" y="2439"/>
                      </a:cubicBezTo>
                      <a:cubicBezTo>
                        <a:pt x="1269" y="2439"/>
                        <a:pt x="1269" y="2439"/>
                        <a:pt x="1269" y="2429"/>
                      </a:cubicBezTo>
                      <a:cubicBezTo>
                        <a:pt x="1280" y="2439"/>
                        <a:pt x="1280" y="2429"/>
                        <a:pt x="1291" y="2429"/>
                      </a:cubicBezTo>
                      <a:cubicBezTo>
                        <a:pt x="1291" y="2417"/>
                        <a:pt x="1291" y="2406"/>
                        <a:pt x="1291" y="2406"/>
                      </a:cubicBezTo>
                      <a:cubicBezTo>
                        <a:pt x="1324" y="2330"/>
                        <a:pt x="1346" y="2254"/>
                        <a:pt x="1357" y="2177"/>
                      </a:cubicBezTo>
                      <a:cubicBezTo>
                        <a:pt x="1390" y="2067"/>
                        <a:pt x="1423" y="1969"/>
                        <a:pt x="1477" y="1882"/>
                      </a:cubicBezTo>
                      <a:cubicBezTo>
                        <a:pt x="1587" y="1696"/>
                        <a:pt x="1750" y="1564"/>
                        <a:pt x="1947" y="1510"/>
                      </a:cubicBezTo>
                      <a:cubicBezTo>
                        <a:pt x="1849" y="1586"/>
                        <a:pt x="1750" y="1663"/>
                        <a:pt x="1696" y="1783"/>
                      </a:cubicBezTo>
                      <a:cubicBezTo>
                        <a:pt x="1630" y="1936"/>
                        <a:pt x="1707" y="2100"/>
                        <a:pt x="1696" y="2254"/>
                      </a:cubicBezTo>
                      <a:cubicBezTo>
                        <a:pt x="1685" y="2264"/>
                        <a:pt x="1696" y="2264"/>
                        <a:pt x="1696" y="2275"/>
                      </a:cubicBezTo>
                      <a:cubicBezTo>
                        <a:pt x="1707" y="2275"/>
                        <a:pt x="1729" y="2275"/>
                        <a:pt x="1729" y="2264"/>
                      </a:cubicBezTo>
                      <a:cubicBezTo>
                        <a:pt x="1729" y="2254"/>
                        <a:pt x="1729" y="2254"/>
                        <a:pt x="1729" y="2242"/>
                      </a:cubicBezTo>
                      <a:cubicBezTo>
                        <a:pt x="1860" y="2122"/>
                        <a:pt x="1882" y="1936"/>
                        <a:pt x="2024" y="1816"/>
                      </a:cubicBezTo>
                      <a:cubicBezTo>
                        <a:pt x="2155" y="1696"/>
                        <a:pt x="2385" y="1729"/>
                        <a:pt x="2505" y="1586"/>
                      </a:cubicBezTo>
                      <a:cubicBezTo>
                        <a:pt x="2494" y="1663"/>
                        <a:pt x="2516" y="1739"/>
                        <a:pt x="2571" y="1794"/>
                      </a:cubicBezTo>
                      <a:cubicBezTo>
                        <a:pt x="2669" y="1882"/>
                        <a:pt x="2965" y="1925"/>
                        <a:pt x="2866" y="2100"/>
                      </a:cubicBezTo>
                      <a:cubicBezTo>
                        <a:pt x="2866" y="2111"/>
                        <a:pt x="2866" y="2111"/>
                        <a:pt x="2866" y="2122"/>
                      </a:cubicBezTo>
                      <a:lnTo>
                        <a:pt x="2866" y="2122"/>
                      </a:lnTo>
                      <a:cubicBezTo>
                        <a:pt x="2855" y="2133"/>
                        <a:pt x="2877" y="2144"/>
                        <a:pt x="2877" y="2133"/>
                      </a:cubicBezTo>
                      <a:cubicBezTo>
                        <a:pt x="2888" y="2122"/>
                        <a:pt x="2899" y="2111"/>
                        <a:pt x="2910" y="2100"/>
                      </a:cubicBezTo>
                      <a:cubicBezTo>
                        <a:pt x="2932" y="2013"/>
                        <a:pt x="2943" y="1925"/>
                        <a:pt x="2910" y="1838"/>
                      </a:cubicBezTo>
                    </a:path>
                  </a:pathLst>
                </a:custGeom>
                <a:solidFill>
                  <a:srgbClr val="112956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</p:grpSp>
        </p:grpSp>
        <p:grpSp>
          <p:nvGrpSpPr>
            <p:cNvPr id="47" name="Grupo 46">
              <a:extLst>
                <a:ext uri="{FF2B5EF4-FFF2-40B4-BE49-F238E27FC236}">
                  <a16:creationId xmlns:a16="http://schemas.microsoft.com/office/drawing/2014/main" xmlns="" id="{B4683AE1-5AA3-2547-9EA4-BA7DD55531FA}"/>
                </a:ext>
              </a:extLst>
            </p:cNvPr>
            <p:cNvGrpSpPr/>
            <p:nvPr/>
          </p:nvGrpSpPr>
          <p:grpSpPr>
            <a:xfrm>
              <a:off x="4377600" y="1772039"/>
              <a:ext cx="762241" cy="1274880"/>
              <a:chOff x="3619500" y="2473325"/>
              <a:chExt cx="630238" cy="1054100"/>
            </a:xfrm>
          </p:grpSpPr>
          <p:sp>
            <p:nvSpPr>
              <p:cNvPr id="54" name="Freeform 2">
                <a:extLst>
                  <a:ext uri="{FF2B5EF4-FFF2-40B4-BE49-F238E27FC236}">
                    <a16:creationId xmlns:a16="http://schemas.microsoft.com/office/drawing/2014/main" xmlns="" id="{3B25EEB5-3A0E-F045-8E80-5C27D542968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702050" y="2830513"/>
                <a:ext cx="508000" cy="696912"/>
              </a:xfrm>
              <a:custGeom>
                <a:avLst/>
                <a:gdLst>
                  <a:gd name="T0" fmla="*/ 1094 w 1412"/>
                  <a:gd name="T1" fmla="*/ 33 h 1937"/>
                  <a:gd name="T2" fmla="*/ 1094 w 1412"/>
                  <a:gd name="T3" fmla="*/ 33 h 1937"/>
                  <a:gd name="T4" fmla="*/ 864 w 1412"/>
                  <a:gd name="T5" fmla="*/ 55 h 1937"/>
                  <a:gd name="T6" fmla="*/ 689 w 1412"/>
                  <a:gd name="T7" fmla="*/ 317 h 1937"/>
                  <a:gd name="T8" fmla="*/ 339 w 1412"/>
                  <a:gd name="T9" fmla="*/ 919 h 1937"/>
                  <a:gd name="T10" fmla="*/ 33 w 1412"/>
                  <a:gd name="T11" fmla="*/ 1542 h 1937"/>
                  <a:gd name="T12" fmla="*/ 143 w 1412"/>
                  <a:gd name="T13" fmla="*/ 1728 h 1937"/>
                  <a:gd name="T14" fmla="*/ 481 w 1412"/>
                  <a:gd name="T15" fmla="*/ 1925 h 1937"/>
                  <a:gd name="T16" fmla="*/ 514 w 1412"/>
                  <a:gd name="T17" fmla="*/ 1914 h 1937"/>
                  <a:gd name="T18" fmla="*/ 996 w 1412"/>
                  <a:gd name="T19" fmla="*/ 1105 h 1937"/>
                  <a:gd name="T20" fmla="*/ 1302 w 1412"/>
                  <a:gd name="T21" fmla="*/ 350 h 1937"/>
                  <a:gd name="T22" fmla="*/ 1335 w 1412"/>
                  <a:gd name="T23" fmla="*/ 328 h 1937"/>
                  <a:gd name="T24" fmla="*/ 1094 w 1412"/>
                  <a:gd name="T25" fmla="*/ 33 h 193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412" h="1937">
                    <a:moveTo>
                      <a:pt x="1094" y="33"/>
                    </a:moveTo>
                    <a:lnTo>
                      <a:pt x="1094" y="33"/>
                    </a:lnTo>
                    <a:cubicBezTo>
                      <a:pt x="1018" y="11"/>
                      <a:pt x="930" y="0"/>
                      <a:pt x="864" y="55"/>
                    </a:cubicBezTo>
                    <a:cubicBezTo>
                      <a:pt x="799" y="120"/>
                      <a:pt x="744" y="230"/>
                      <a:pt x="689" y="317"/>
                    </a:cubicBezTo>
                    <a:cubicBezTo>
                      <a:pt x="569" y="514"/>
                      <a:pt x="449" y="722"/>
                      <a:pt x="339" y="919"/>
                    </a:cubicBezTo>
                    <a:cubicBezTo>
                      <a:pt x="230" y="1126"/>
                      <a:pt x="110" y="1334"/>
                      <a:pt x="33" y="1542"/>
                    </a:cubicBezTo>
                    <a:cubicBezTo>
                      <a:pt x="0" y="1640"/>
                      <a:pt x="77" y="1684"/>
                      <a:pt x="143" y="1728"/>
                    </a:cubicBezTo>
                    <a:cubicBezTo>
                      <a:pt x="252" y="1805"/>
                      <a:pt x="372" y="1870"/>
                      <a:pt x="481" y="1925"/>
                    </a:cubicBezTo>
                    <a:cubicBezTo>
                      <a:pt x="503" y="1936"/>
                      <a:pt x="514" y="1925"/>
                      <a:pt x="514" y="1914"/>
                    </a:cubicBezTo>
                    <a:cubicBezTo>
                      <a:pt x="700" y="1651"/>
                      <a:pt x="864" y="1389"/>
                      <a:pt x="996" y="1105"/>
                    </a:cubicBezTo>
                    <a:cubicBezTo>
                      <a:pt x="1127" y="853"/>
                      <a:pt x="1214" y="601"/>
                      <a:pt x="1302" y="350"/>
                    </a:cubicBezTo>
                    <a:cubicBezTo>
                      <a:pt x="1313" y="350"/>
                      <a:pt x="1324" y="339"/>
                      <a:pt x="1335" y="328"/>
                    </a:cubicBezTo>
                    <a:cubicBezTo>
                      <a:pt x="1411" y="164"/>
                      <a:pt x="1225" y="65"/>
                      <a:pt x="1094" y="33"/>
                    </a:cubicBezTo>
                  </a:path>
                </a:pathLst>
              </a:custGeom>
              <a:solidFill>
                <a:srgbClr val="EFB4B4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grpSp>
            <p:nvGrpSpPr>
              <p:cNvPr id="55" name="Grupo 54">
                <a:extLst>
                  <a:ext uri="{FF2B5EF4-FFF2-40B4-BE49-F238E27FC236}">
                    <a16:creationId xmlns:a16="http://schemas.microsoft.com/office/drawing/2014/main" xmlns="" id="{B611D242-1DE3-124F-860C-92263A359D09}"/>
                  </a:ext>
                </a:extLst>
              </p:cNvPr>
              <p:cNvGrpSpPr/>
              <p:nvPr/>
            </p:nvGrpSpPr>
            <p:grpSpPr>
              <a:xfrm>
                <a:off x="3779838" y="2473325"/>
                <a:ext cx="465137" cy="776288"/>
                <a:chOff x="3779838" y="2473325"/>
                <a:chExt cx="465137" cy="776288"/>
              </a:xfrm>
            </p:grpSpPr>
            <p:sp>
              <p:nvSpPr>
                <p:cNvPr id="58" name="Freeform 3">
                  <a:extLst>
                    <a:ext uri="{FF2B5EF4-FFF2-40B4-BE49-F238E27FC236}">
                      <a16:creationId xmlns:a16="http://schemas.microsoft.com/office/drawing/2014/main" xmlns="" id="{3A73D460-032D-CF41-860E-A79E11D1DCD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779838" y="2473325"/>
                  <a:ext cx="465137" cy="776288"/>
                </a:xfrm>
                <a:custGeom>
                  <a:avLst/>
                  <a:gdLst>
                    <a:gd name="T0" fmla="*/ 1258 w 1292"/>
                    <a:gd name="T1" fmla="*/ 1596 h 2155"/>
                    <a:gd name="T2" fmla="*/ 1258 w 1292"/>
                    <a:gd name="T3" fmla="*/ 1596 h 2155"/>
                    <a:gd name="T4" fmla="*/ 1017 w 1292"/>
                    <a:gd name="T5" fmla="*/ 1312 h 2155"/>
                    <a:gd name="T6" fmla="*/ 722 w 1292"/>
                    <a:gd name="T7" fmla="*/ 1006 h 2155"/>
                    <a:gd name="T8" fmla="*/ 558 w 1292"/>
                    <a:gd name="T9" fmla="*/ 558 h 2155"/>
                    <a:gd name="T10" fmla="*/ 459 w 1292"/>
                    <a:gd name="T11" fmla="*/ 98 h 2155"/>
                    <a:gd name="T12" fmla="*/ 514 w 1292"/>
                    <a:gd name="T13" fmla="*/ 54 h 2155"/>
                    <a:gd name="T14" fmla="*/ 492 w 1292"/>
                    <a:gd name="T15" fmla="*/ 11 h 2155"/>
                    <a:gd name="T16" fmla="*/ 241 w 1292"/>
                    <a:gd name="T17" fmla="*/ 11 h 2155"/>
                    <a:gd name="T18" fmla="*/ 22 w 1292"/>
                    <a:gd name="T19" fmla="*/ 76 h 2155"/>
                    <a:gd name="T20" fmla="*/ 22 w 1292"/>
                    <a:gd name="T21" fmla="*/ 120 h 2155"/>
                    <a:gd name="T22" fmla="*/ 77 w 1292"/>
                    <a:gd name="T23" fmla="*/ 142 h 2155"/>
                    <a:gd name="T24" fmla="*/ 77 w 1292"/>
                    <a:gd name="T25" fmla="*/ 153 h 2155"/>
                    <a:gd name="T26" fmla="*/ 87 w 1292"/>
                    <a:gd name="T27" fmla="*/ 142 h 2155"/>
                    <a:gd name="T28" fmla="*/ 87 w 1292"/>
                    <a:gd name="T29" fmla="*/ 142 h 2155"/>
                    <a:gd name="T30" fmla="*/ 131 w 1292"/>
                    <a:gd name="T31" fmla="*/ 415 h 2155"/>
                    <a:gd name="T32" fmla="*/ 186 w 1292"/>
                    <a:gd name="T33" fmla="*/ 689 h 2155"/>
                    <a:gd name="T34" fmla="*/ 284 w 1292"/>
                    <a:gd name="T35" fmla="*/ 1214 h 2155"/>
                    <a:gd name="T36" fmla="*/ 241 w 1292"/>
                    <a:gd name="T37" fmla="*/ 1608 h 2155"/>
                    <a:gd name="T38" fmla="*/ 219 w 1292"/>
                    <a:gd name="T39" fmla="*/ 1815 h 2155"/>
                    <a:gd name="T40" fmla="*/ 197 w 1292"/>
                    <a:gd name="T41" fmla="*/ 2045 h 2155"/>
                    <a:gd name="T42" fmla="*/ 372 w 1292"/>
                    <a:gd name="T43" fmla="*/ 2078 h 2155"/>
                    <a:gd name="T44" fmla="*/ 787 w 1292"/>
                    <a:gd name="T45" fmla="*/ 1925 h 2155"/>
                    <a:gd name="T46" fmla="*/ 1214 w 1292"/>
                    <a:gd name="T47" fmla="*/ 1760 h 2155"/>
                    <a:gd name="T48" fmla="*/ 1258 w 1292"/>
                    <a:gd name="T49" fmla="*/ 1596 h 21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92" h="2155">
                      <a:moveTo>
                        <a:pt x="1258" y="1596"/>
                      </a:moveTo>
                      <a:lnTo>
                        <a:pt x="1258" y="1596"/>
                      </a:lnTo>
                      <a:cubicBezTo>
                        <a:pt x="1203" y="1487"/>
                        <a:pt x="1094" y="1400"/>
                        <a:pt x="1017" y="1312"/>
                      </a:cubicBezTo>
                      <a:cubicBezTo>
                        <a:pt x="919" y="1214"/>
                        <a:pt x="809" y="1115"/>
                        <a:pt x="722" y="1006"/>
                      </a:cubicBezTo>
                      <a:cubicBezTo>
                        <a:pt x="624" y="875"/>
                        <a:pt x="591" y="721"/>
                        <a:pt x="558" y="558"/>
                      </a:cubicBezTo>
                      <a:cubicBezTo>
                        <a:pt x="525" y="404"/>
                        <a:pt x="492" y="251"/>
                        <a:pt x="459" y="98"/>
                      </a:cubicBezTo>
                      <a:cubicBezTo>
                        <a:pt x="481" y="98"/>
                        <a:pt x="503" y="76"/>
                        <a:pt x="514" y="54"/>
                      </a:cubicBezTo>
                      <a:cubicBezTo>
                        <a:pt x="525" y="43"/>
                        <a:pt x="514" y="21"/>
                        <a:pt x="492" y="11"/>
                      </a:cubicBezTo>
                      <a:cubicBezTo>
                        <a:pt x="416" y="0"/>
                        <a:pt x="328" y="0"/>
                        <a:pt x="241" y="11"/>
                      </a:cubicBezTo>
                      <a:cubicBezTo>
                        <a:pt x="175" y="21"/>
                        <a:pt x="87" y="33"/>
                        <a:pt x="22" y="76"/>
                      </a:cubicBezTo>
                      <a:cubicBezTo>
                        <a:pt x="11" y="87"/>
                        <a:pt x="0" y="109"/>
                        <a:pt x="22" y="120"/>
                      </a:cubicBezTo>
                      <a:cubicBezTo>
                        <a:pt x="33" y="142"/>
                        <a:pt x="55" y="142"/>
                        <a:pt x="77" y="142"/>
                      </a:cubicBezTo>
                      <a:cubicBezTo>
                        <a:pt x="77" y="153"/>
                        <a:pt x="77" y="153"/>
                        <a:pt x="77" y="153"/>
                      </a:cubicBezTo>
                      <a:lnTo>
                        <a:pt x="87" y="142"/>
                      </a:lnTo>
                      <a:lnTo>
                        <a:pt x="87" y="142"/>
                      </a:lnTo>
                      <a:cubicBezTo>
                        <a:pt x="109" y="240"/>
                        <a:pt x="120" y="328"/>
                        <a:pt x="131" y="415"/>
                      </a:cubicBezTo>
                      <a:cubicBezTo>
                        <a:pt x="153" y="503"/>
                        <a:pt x="164" y="601"/>
                        <a:pt x="186" y="689"/>
                      </a:cubicBezTo>
                      <a:cubicBezTo>
                        <a:pt x="219" y="864"/>
                        <a:pt x="252" y="1039"/>
                        <a:pt x="284" y="1214"/>
                      </a:cubicBezTo>
                      <a:cubicBezTo>
                        <a:pt x="262" y="1345"/>
                        <a:pt x="252" y="1476"/>
                        <a:pt x="241" y="1608"/>
                      </a:cubicBezTo>
                      <a:cubicBezTo>
                        <a:pt x="230" y="1673"/>
                        <a:pt x="219" y="1750"/>
                        <a:pt x="219" y="1815"/>
                      </a:cubicBezTo>
                      <a:cubicBezTo>
                        <a:pt x="208" y="1892"/>
                        <a:pt x="197" y="1968"/>
                        <a:pt x="197" y="2045"/>
                      </a:cubicBezTo>
                      <a:cubicBezTo>
                        <a:pt x="197" y="2154"/>
                        <a:pt x="306" y="2100"/>
                        <a:pt x="372" y="2078"/>
                      </a:cubicBezTo>
                      <a:cubicBezTo>
                        <a:pt x="514" y="2023"/>
                        <a:pt x="656" y="1968"/>
                        <a:pt x="787" y="1925"/>
                      </a:cubicBezTo>
                      <a:cubicBezTo>
                        <a:pt x="930" y="1870"/>
                        <a:pt x="1072" y="1826"/>
                        <a:pt x="1214" y="1760"/>
                      </a:cubicBezTo>
                      <a:cubicBezTo>
                        <a:pt x="1291" y="1728"/>
                        <a:pt x="1291" y="1673"/>
                        <a:pt x="1258" y="1596"/>
                      </a:cubicBezTo>
                    </a:path>
                  </a:pathLst>
                </a:custGeom>
                <a:solidFill>
                  <a:srgbClr val="FFFFFF"/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/>
                </a:p>
              </p:txBody>
            </p:sp>
            <p:sp>
              <p:nvSpPr>
                <p:cNvPr id="59" name="Freeform 4">
                  <a:extLst>
                    <a:ext uri="{FF2B5EF4-FFF2-40B4-BE49-F238E27FC236}">
                      <a16:creationId xmlns:a16="http://schemas.microsoft.com/office/drawing/2014/main" xmlns="" id="{F4D7B48A-D01A-084E-9255-4512FAB65771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3875088" y="2487613"/>
                  <a:ext cx="327025" cy="701675"/>
                </a:xfrm>
                <a:custGeom>
                  <a:avLst/>
                  <a:gdLst>
                    <a:gd name="T0" fmla="*/ 854 w 909"/>
                    <a:gd name="T1" fmla="*/ 1510 h 1948"/>
                    <a:gd name="T2" fmla="*/ 854 w 909"/>
                    <a:gd name="T3" fmla="*/ 1510 h 1948"/>
                    <a:gd name="T4" fmla="*/ 843 w 909"/>
                    <a:gd name="T5" fmla="*/ 1499 h 1948"/>
                    <a:gd name="T6" fmla="*/ 788 w 909"/>
                    <a:gd name="T7" fmla="*/ 1433 h 1948"/>
                    <a:gd name="T8" fmla="*/ 591 w 909"/>
                    <a:gd name="T9" fmla="*/ 1236 h 1948"/>
                    <a:gd name="T10" fmla="*/ 307 w 909"/>
                    <a:gd name="T11" fmla="*/ 788 h 1948"/>
                    <a:gd name="T12" fmla="*/ 307 w 909"/>
                    <a:gd name="T13" fmla="*/ 788 h 1948"/>
                    <a:gd name="T14" fmla="*/ 285 w 909"/>
                    <a:gd name="T15" fmla="*/ 690 h 1948"/>
                    <a:gd name="T16" fmla="*/ 175 w 909"/>
                    <a:gd name="T17" fmla="*/ 186 h 1948"/>
                    <a:gd name="T18" fmla="*/ 99 w 909"/>
                    <a:gd name="T19" fmla="*/ 0 h 1948"/>
                    <a:gd name="T20" fmla="*/ 99 w 909"/>
                    <a:gd name="T21" fmla="*/ 208 h 1948"/>
                    <a:gd name="T22" fmla="*/ 99 w 909"/>
                    <a:gd name="T23" fmla="*/ 208 h 1948"/>
                    <a:gd name="T24" fmla="*/ 110 w 909"/>
                    <a:gd name="T25" fmla="*/ 318 h 1948"/>
                    <a:gd name="T26" fmla="*/ 110 w 909"/>
                    <a:gd name="T27" fmla="*/ 580 h 1948"/>
                    <a:gd name="T28" fmla="*/ 33 w 909"/>
                    <a:gd name="T29" fmla="*/ 755 h 1948"/>
                    <a:gd name="T30" fmla="*/ 44 w 909"/>
                    <a:gd name="T31" fmla="*/ 941 h 1948"/>
                    <a:gd name="T32" fmla="*/ 44 w 909"/>
                    <a:gd name="T33" fmla="*/ 941 h 1948"/>
                    <a:gd name="T34" fmla="*/ 44 w 909"/>
                    <a:gd name="T35" fmla="*/ 1346 h 1948"/>
                    <a:gd name="T36" fmla="*/ 12 w 909"/>
                    <a:gd name="T37" fmla="*/ 1860 h 1948"/>
                    <a:gd name="T38" fmla="*/ 0 w 909"/>
                    <a:gd name="T39" fmla="*/ 1871 h 1948"/>
                    <a:gd name="T40" fmla="*/ 0 w 909"/>
                    <a:gd name="T41" fmla="*/ 1903 h 1948"/>
                    <a:gd name="T42" fmla="*/ 22 w 909"/>
                    <a:gd name="T43" fmla="*/ 1936 h 1948"/>
                    <a:gd name="T44" fmla="*/ 99 w 909"/>
                    <a:gd name="T45" fmla="*/ 1936 h 1948"/>
                    <a:gd name="T46" fmla="*/ 274 w 909"/>
                    <a:gd name="T47" fmla="*/ 1860 h 1948"/>
                    <a:gd name="T48" fmla="*/ 471 w 909"/>
                    <a:gd name="T49" fmla="*/ 1794 h 1948"/>
                    <a:gd name="T50" fmla="*/ 832 w 909"/>
                    <a:gd name="T51" fmla="*/ 1663 h 1948"/>
                    <a:gd name="T52" fmla="*/ 854 w 909"/>
                    <a:gd name="T53" fmla="*/ 1510 h 19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909" h="1948">
                      <a:moveTo>
                        <a:pt x="854" y="1510"/>
                      </a:moveTo>
                      <a:lnTo>
                        <a:pt x="854" y="1510"/>
                      </a:lnTo>
                      <a:lnTo>
                        <a:pt x="843" y="1499"/>
                      </a:lnTo>
                      <a:cubicBezTo>
                        <a:pt x="832" y="1477"/>
                        <a:pt x="810" y="1455"/>
                        <a:pt x="788" y="1433"/>
                      </a:cubicBezTo>
                      <a:cubicBezTo>
                        <a:pt x="733" y="1367"/>
                        <a:pt x="657" y="1302"/>
                        <a:pt x="591" y="1236"/>
                      </a:cubicBezTo>
                      <a:cubicBezTo>
                        <a:pt x="471" y="1105"/>
                        <a:pt x="362" y="963"/>
                        <a:pt x="307" y="788"/>
                      </a:cubicBezTo>
                      <a:lnTo>
                        <a:pt x="307" y="788"/>
                      </a:lnTo>
                      <a:cubicBezTo>
                        <a:pt x="307" y="755"/>
                        <a:pt x="296" y="722"/>
                        <a:pt x="285" y="690"/>
                      </a:cubicBezTo>
                      <a:cubicBezTo>
                        <a:pt x="252" y="525"/>
                        <a:pt x="219" y="361"/>
                        <a:pt x="175" y="186"/>
                      </a:cubicBezTo>
                      <a:cubicBezTo>
                        <a:pt x="175" y="132"/>
                        <a:pt x="187" y="0"/>
                        <a:pt x="99" y="0"/>
                      </a:cubicBezTo>
                      <a:cubicBezTo>
                        <a:pt x="12" y="11"/>
                        <a:pt x="88" y="165"/>
                        <a:pt x="99" y="208"/>
                      </a:cubicBezTo>
                      <a:lnTo>
                        <a:pt x="99" y="208"/>
                      </a:lnTo>
                      <a:cubicBezTo>
                        <a:pt x="99" y="241"/>
                        <a:pt x="99" y="274"/>
                        <a:pt x="110" y="318"/>
                      </a:cubicBezTo>
                      <a:cubicBezTo>
                        <a:pt x="121" y="405"/>
                        <a:pt x="132" y="492"/>
                        <a:pt x="110" y="580"/>
                      </a:cubicBezTo>
                      <a:cubicBezTo>
                        <a:pt x="99" y="646"/>
                        <a:pt x="55" y="690"/>
                        <a:pt x="33" y="755"/>
                      </a:cubicBezTo>
                      <a:cubicBezTo>
                        <a:pt x="22" y="810"/>
                        <a:pt x="33" y="875"/>
                        <a:pt x="44" y="941"/>
                      </a:cubicBezTo>
                      <a:lnTo>
                        <a:pt x="44" y="941"/>
                      </a:lnTo>
                      <a:cubicBezTo>
                        <a:pt x="44" y="1072"/>
                        <a:pt x="44" y="1215"/>
                        <a:pt x="44" y="1346"/>
                      </a:cubicBezTo>
                      <a:cubicBezTo>
                        <a:pt x="55" y="1521"/>
                        <a:pt x="55" y="1696"/>
                        <a:pt x="12" y="1860"/>
                      </a:cubicBezTo>
                      <a:cubicBezTo>
                        <a:pt x="12" y="1871"/>
                        <a:pt x="0" y="1871"/>
                        <a:pt x="0" y="1871"/>
                      </a:cubicBezTo>
                      <a:cubicBezTo>
                        <a:pt x="0" y="1892"/>
                        <a:pt x="0" y="1903"/>
                        <a:pt x="0" y="1903"/>
                      </a:cubicBezTo>
                      <a:cubicBezTo>
                        <a:pt x="0" y="1925"/>
                        <a:pt x="12" y="1936"/>
                        <a:pt x="22" y="1936"/>
                      </a:cubicBezTo>
                      <a:cubicBezTo>
                        <a:pt x="44" y="1947"/>
                        <a:pt x="77" y="1947"/>
                        <a:pt x="99" y="1936"/>
                      </a:cubicBezTo>
                      <a:cubicBezTo>
                        <a:pt x="165" y="1925"/>
                        <a:pt x="219" y="1892"/>
                        <a:pt x="274" y="1860"/>
                      </a:cubicBezTo>
                      <a:cubicBezTo>
                        <a:pt x="340" y="1838"/>
                        <a:pt x="405" y="1816"/>
                        <a:pt x="471" y="1794"/>
                      </a:cubicBezTo>
                      <a:cubicBezTo>
                        <a:pt x="591" y="1750"/>
                        <a:pt x="712" y="1717"/>
                        <a:pt x="832" y="1663"/>
                      </a:cubicBezTo>
                      <a:cubicBezTo>
                        <a:pt x="908" y="1641"/>
                        <a:pt x="887" y="1575"/>
                        <a:pt x="854" y="1510"/>
                      </a:cubicBezTo>
                    </a:path>
                  </a:pathLst>
                </a:custGeom>
                <a:solidFill>
                  <a:schemeClr val="accent4">
                    <a:lumMod val="60000"/>
                    <a:lumOff val="40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808080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s-CO" dirty="0"/>
                </a:p>
              </p:txBody>
            </p:sp>
          </p:grpSp>
          <p:sp>
            <p:nvSpPr>
              <p:cNvPr id="56" name="Freeform 5">
                <a:extLst>
                  <a:ext uri="{FF2B5EF4-FFF2-40B4-BE49-F238E27FC236}">
                    <a16:creationId xmlns:a16="http://schemas.microsoft.com/office/drawing/2014/main" xmlns="" id="{5D3923A6-A1D0-9D4D-9CD7-DF37DBE817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619500" y="2800350"/>
                <a:ext cx="323850" cy="630238"/>
              </a:xfrm>
              <a:custGeom>
                <a:avLst/>
                <a:gdLst>
                  <a:gd name="T0" fmla="*/ 885 w 898"/>
                  <a:gd name="T1" fmla="*/ 371 h 1751"/>
                  <a:gd name="T2" fmla="*/ 885 w 898"/>
                  <a:gd name="T3" fmla="*/ 371 h 1751"/>
                  <a:gd name="T4" fmla="*/ 820 w 898"/>
                  <a:gd name="T5" fmla="*/ 76 h 1751"/>
                  <a:gd name="T6" fmla="*/ 689 w 898"/>
                  <a:gd name="T7" fmla="*/ 65 h 1751"/>
                  <a:gd name="T8" fmla="*/ 634 w 898"/>
                  <a:gd name="T9" fmla="*/ 218 h 1751"/>
                  <a:gd name="T10" fmla="*/ 568 w 898"/>
                  <a:gd name="T11" fmla="*/ 404 h 1751"/>
                  <a:gd name="T12" fmla="*/ 404 w 898"/>
                  <a:gd name="T13" fmla="*/ 765 h 1751"/>
                  <a:gd name="T14" fmla="*/ 10 w 898"/>
                  <a:gd name="T15" fmla="*/ 1552 h 1751"/>
                  <a:gd name="T16" fmla="*/ 22 w 898"/>
                  <a:gd name="T17" fmla="*/ 1563 h 1751"/>
                  <a:gd name="T18" fmla="*/ 306 w 898"/>
                  <a:gd name="T19" fmla="*/ 1727 h 1751"/>
                  <a:gd name="T20" fmla="*/ 339 w 898"/>
                  <a:gd name="T21" fmla="*/ 1727 h 1751"/>
                  <a:gd name="T22" fmla="*/ 350 w 898"/>
                  <a:gd name="T23" fmla="*/ 1717 h 1751"/>
                  <a:gd name="T24" fmla="*/ 732 w 898"/>
                  <a:gd name="T25" fmla="*/ 1060 h 1751"/>
                  <a:gd name="T26" fmla="*/ 885 w 898"/>
                  <a:gd name="T27" fmla="*/ 371 h 17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98" h="1751">
                    <a:moveTo>
                      <a:pt x="885" y="371"/>
                    </a:moveTo>
                    <a:lnTo>
                      <a:pt x="885" y="371"/>
                    </a:lnTo>
                    <a:cubicBezTo>
                      <a:pt x="885" y="273"/>
                      <a:pt x="875" y="163"/>
                      <a:pt x="820" y="76"/>
                    </a:cubicBezTo>
                    <a:cubicBezTo>
                      <a:pt x="787" y="32"/>
                      <a:pt x="732" y="0"/>
                      <a:pt x="689" y="65"/>
                    </a:cubicBezTo>
                    <a:cubicBezTo>
                      <a:pt x="667" y="109"/>
                      <a:pt x="656" y="163"/>
                      <a:pt x="634" y="218"/>
                    </a:cubicBezTo>
                    <a:cubicBezTo>
                      <a:pt x="612" y="273"/>
                      <a:pt x="590" y="338"/>
                      <a:pt x="568" y="404"/>
                    </a:cubicBezTo>
                    <a:cubicBezTo>
                      <a:pt x="514" y="525"/>
                      <a:pt x="459" y="645"/>
                      <a:pt x="404" y="765"/>
                    </a:cubicBezTo>
                    <a:cubicBezTo>
                      <a:pt x="284" y="1038"/>
                      <a:pt x="153" y="1301"/>
                      <a:pt x="10" y="1552"/>
                    </a:cubicBezTo>
                    <a:cubicBezTo>
                      <a:pt x="0" y="1563"/>
                      <a:pt x="10" y="1575"/>
                      <a:pt x="22" y="1563"/>
                    </a:cubicBezTo>
                    <a:cubicBezTo>
                      <a:pt x="131" y="1596"/>
                      <a:pt x="218" y="1673"/>
                      <a:pt x="306" y="1727"/>
                    </a:cubicBezTo>
                    <a:cubicBezTo>
                      <a:pt x="317" y="1738"/>
                      <a:pt x="339" y="1750"/>
                      <a:pt x="339" y="1727"/>
                    </a:cubicBezTo>
                    <a:cubicBezTo>
                      <a:pt x="350" y="1727"/>
                      <a:pt x="350" y="1727"/>
                      <a:pt x="350" y="1717"/>
                    </a:cubicBezTo>
                    <a:cubicBezTo>
                      <a:pt x="492" y="1509"/>
                      <a:pt x="623" y="1290"/>
                      <a:pt x="732" y="1060"/>
                    </a:cubicBezTo>
                    <a:cubicBezTo>
                      <a:pt x="842" y="842"/>
                      <a:pt x="897" y="612"/>
                      <a:pt x="885" y="371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57" name="Freeform 35">
                <a:extLst>
                  <a:ext uri="{FF2B5EF4-FFF2-40B4-BE49-F238E27FC236}">
                    <a16:creationId xmlns:a16="http://schemas.microsoft.com/office/drawing/2014/main" xmlns="" id="{3E2F448E-E8CC-B342-BABF-6EDBBE31D6E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3981450" y="2700338"/>
                <a:ext cx="268288" cy="319087"/>
              </a:xfrm>
              <a:custGeom>
                <a:avLst/>
                <a:gdLst>
                  <a:gd name="T0" fmla="*/ 744 w 745"/>
                  <a:gd name="T1" fmla="*/ 361 h 887"/>
                  <a:gd name="T2" fmla="*/ 744 w 745"/>
                  <a:gd name="T3" fmla="*/ 361 h 887"/>
                  <a:gd name="T4" fmla="*/ 612 w 745"/>
                  <a:gd name="T5" fmla="*/ 350 h 887"/>
                  <a:gd name="T6" fmla="*/ 612 w 745"/>
                  <a:gd name="T7" fmla="*/ 142 h 887"/>
                  <a:gd name="T8" fmla="*/ 416 w 745"/>
                  <a:gd name="T9" fmla="*/ 164 h 887"/>
                  <a:gd name="T10" fmla="*/ 350 w 745"/>
                  <a:gd name="T11" fmla="*/ 55 h 887"/>
                  <a:gd name="T12" fmla="*/ 328 w 745"/>
                  <a:gd name="T13" fmla="*/ 44 h 887"/>
                  <a:gd name="T14" fmla="*/ 22 w 745"/>
                  <a:gd name="T15" fmla="*/ 503 h 887"/>
                  <a:gd name="T16" fmla="*/ 22 w 745"/>
                  <a:gd name="T17" fmla="*/ 612 h 887"/>
                  <a:gd name="T18" fmla="*/ 109 w 745"/>
                  <a:gd name="T19" fmla="*/ 601 h 887"/>
                  <a:gd name="T20" fmla="*/ 219 w 745"/>
                  <a:gd name="T21" fmla="*/ 514 h 887"/>
                  <a:gd name="T22" fmla="*/ 208 w 745"/>
                  <a:gd name="T23" fmla="*/ 700 h 887"/>
                  <a:gd name="T24" fmla="*/ 416 w 745"/>
                  <a:gd name="T25" fmla="*/ 580 h 887"/>
                  <a:gd name="T26" fmla="*/ 394 w 745"/>
                  <a:gd name="T27" fmla="*/ 700 h 887"/>
                  <a:gd name="T28" fmla="*/ 404 w 745"/>
                  <a:gd name="T29" fmla="*/ 820 h 887"/>
                  <a:gd name="T30" fmla="*/ 601 w 745"/>
                  <a:gd name="T31" fmla="*/ 689 h 887"/>
                  <a:gd name="T32" fmla="*/ 689 w 745"/>
                  <a:gd name="T33" fmla="*/ 536 h 887"/>
                  <a:gd name="T34" fmla="*/ 744 w 745"/>
                  <a:gd name="T35" fmla="*/ 361 h 8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45" h="887">
                    <a:moveTo>
                      <a:pt x="744" y="361"/>
                    </a:moveTo>
                    <a:lnTo>
                      <a:pt x="744" y="361"/>
                    </a:lnTo>
                    <a:cubicBezTo>
                      <a:pt x="733" y="295"/>
                      <a:pt x="667" y="317"/>
                      <a:pt x="612" y="350"/>
                    </a:cubicBezTo>
                    <a:cubicBezTo>
                      <a:pt x="645" y="284"/>
                      <a:pt x="667" y="197"/>
                      <a:pt x="612" y="142"/>
                    </a:cubicBezTo>
                    <a:cubicBezTo>
                      <a:pt x="558" y="87"/>
                      <a:pt x="481" y="120"/>
                      <a:pt x="416" y="164"/>
                    </a:cubicBezTo>
                    <a:cubicBezTo>
                      <a:pt x="416" y="120"/>
                      <a:pt x="404" y="76"/>
                      <a:pt x="350" y="55"/>
                    </a:cubicBezTo>
                    <a:cubicBezTo>
                      <a:pt x="350" y="44"/>
                      <a:pt x="339" y="44"/>
                      <a:pt x="328" y="44"/>
                    </a:cubicBezTo>
                    <a:cubicBezTo>
                      <a:pt x="186" y="0"/>
                      <a:pt x="44" y="426"/>
                      <a:pt x="22" y="503"/>
                    </a:cubicBezTo>
                    <a:cubicBezTo>
                      <a:pt x="11" y="536"/>
                      <a:pt x="0" y="580"/>
                      <a:pt x="22" y="612"/>
                    </a:cubicBezTo>
                    <a:cubicBezTo>
                      <a:pt x="44" y="634"/>
                      <a:pt x="76" y="624"/>
                      <a:pt x="109" y="601"/>
                    </a:cubicBezTo>
                    <a:cubicBezTo>
                      <a:pt x="142" y="580"/>
                      <a:pt x="186" y="547"/>
                      <a:pt x="219" y="514"/>
                    </a:cubicBezTo>
                    <a:cubicBezTo>
                      <a:pt x="197" y="569"/>
                      <a:pt x="164" y="656"/>
                      <a:pt x="208" y="700"/>
                    </a:cubicBezTo>
                    <a:cubicBezTo>
                      <a:pt x="262" y="766"/>
                      <a:pt x="350" y="678"/>
                      <a:pt x="416" y="580"/>
                    </a:cubicBezTo>
                    <a:cubicBezTo>
                      <a:pt x="404" y="624"/>
                      <a:pt x="404" y="656"/>
                      <a:pt x="394" y="700"/>
                    </a:cubicBezTo>
                    <a:cubicBezTo>
                      <a:pt x="394" y="733"/>
                      <a:pt x="372" y="787"/>
                      <a:pt x="404" y="820"/>
                    </a:cubicBezTo>
                    <a:cubicBezTo>
                      <a:pt x="470" y="886"/>
                      <a:pt x="579" y="733"/>
                      <a:pt x="601" y="689"/>
                    </a:cubicBezTo>
                    <a:cubicBezTo>
                      <a:pt x="645" y="645"/>
                      <a:pt x="667" y="591"/>
                      <a:pt x="689" y="536"/>
                    </a:cubicBezTo>
                    <a:cubicBezTo>
                      <a:pt x="711" y="481"/>
                      <a:pt x="744" y="416"/>
                      <a:pt x="744" y="361"/>
                    </a:cubicBezTo>
                  </a:path>
                </a:pathLst>
              </a:custGeom>
              <a:solidFill>
                <a:srgbClr val="FFCF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</p:grpSp>
        <p:grpSp>
          <p:nvGrpSpPr>
            <p:cNvPr id="48" name="Grupo 47">
              <a:extLst>
                <a:ext uri="{FF2B5EF4-FFF2-40B4-BE49-F238E27FC236}">
                  <a16:creationId xmlns:a16="http://schemas.microsoft.com/office/drawing/2014/main" xmlns="" id="{B95B35C9-2B1F-7A4D-8078-CC0C99B1054A}"/>
                </a:ext>
              </a:extLst>
            </p:cNvPr>
            <p:cNvGrpSpPr/>
            <p:nvPr/>
          </p:nvGrpSpPr>
          <p:grpSpPr>
            <a:xfrm>
              <a:off x="220069" y="2793687"/>
              <a:ext cx="4535692" cy="4040209"/>
              <a:chOff x="220069" y="2793687"/>
              <a:chExt cx="4535692" cy="4040209"/>
            </a:xfrm>
          </p:grpSpPr>
          <p:sp>
            <p:nvSpPr>
              <p:cNvPr id="49" name="Forma libre 48">
                <a:extLst>
                  <a:ext uri="{FF2B5EF4-FFF2-40B4-BE49-F238E27FC236}">
                    <a16:creationId xmlns:a16="http://schemas.microsoft.com/office/drawing/2014/main" xmlns="" id="{78146D29-8FB7-E14C-A5CA-F975326A85B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0069" y="2793687"/>
                <a:ext cx="4535692" cy="4040209"/>
              </a:xfrm>
              <a:custGeom>
                <a:avLst/>
                <a:gdLst>
                  <a:gd name="connsiteX0" fmla="*/ 4296207 w 4535692"/>
                  <a:gd name="connsiteY0" fmla="*/ 110449 h 4040209"/>
                  <a:gd name="connsiteX1" fmla="*/ 4300997 w 4535692"/>
                  <a:gd name="connsiteY1" fmla="*/ 115238 h 4040209"/>
                  <a:gd name="connsiteX2" fmla="*/ 4307046 w 4535692"/>
                  <a:gd name="connsiteY2" fmla="*/ 118514 h 4040209"/>
                  <a:gd name="connsiteX3" fmla="*/ 4314930 w 4535692"/>
                  <a:gd name="connsiteY3" fmla="*/ 124380 h 4040209"/>
                  <a:gd name="connsiteX4" fmla="*/ 4353248 w 4535692"/>
                  <a:gd name="connsiteY4" fmla="*/ 143535 h 4040209"/>
                  <a:gd name="connsiteX5" fmla="*/ 4307046 w 4535692"/>
                  <a:gd name="connsiteY5" fmla="*/ 118514 h 4040209"/>
                  <a:gd name="connsiteX6" fmla="*/ 4014375 w 4535692"/>
                  <a:gd name="connsiteY6" fmla="*/ 143 h 4040209"/>
                  <a:gd name="connsiteX7" fmla="*/ 4019709 w 4535692"/>
                  <a:gd name="connsiteY7" fmla="*/ 5531 h 4040209"/>
                  <a:gd name="connsiteX8" fmla="*/ 4172109 w 4535692"/>
                  <a:gd name="connsiteY8" fmla="*/ 43841 h 4040209"/>
                  <a:gd name="connsiteX9" fmla="*/ 4324510 w 4535692"/>
                  <a:gd name="connsiteY9" fmla="*/ 105660 h 4040209"/>
                  <a:gd name="connsiteX10" fmla="*/ 4534387 w 4535692"/>
                  <a:gd name="connsiteY10" fmla="*/ 305484 h 4040209"/>
                  <a:gd name="connsiteX11" fmla="*/ 4524808 w 4535692"/>
                  <a:gd name="connsiteY11" fmla="*/ 319850 h 4040209"/>
                  <a:gd name="connsiteX12" fmla="*/ 4410290 w 4535692"/>
                  <a:gd name="connsiteY12" fmla="*/ 538829 h 4040209"/>
                  <a:gd name="connsiteX13" fmla="*/ 4405500 w 4535692"/>
                  <a:gd name="connsiteY13" fmla="*/ 543617 h 4040209"/>
                  <a:gd name="connsiteX14" fmla="*/ 4391131 w 4535692"/>
                  <a:gd name="connsiteY14" fmla="*/ 572350 h 4040209"/>
                  <a:gd name="connsiteX15" fmla="*/ 4257889 w 4535692"/>
                  <a:gd name="connsiteY15" fmla="*/ 805260 h 4040209"/>
                  <a:gd name="connsiteX16" fmla="*/ 3977037 w 4535692"/>
                  <a:gd name="connsiteY16" fmla="*/ 1195329 h 4040209"/>
                  <a:gd name="connsiteX17" fmla="*/ 3653077 w 4535692"/>
                  <a:gd name="connsiteY17" fmla="*/ 1471774 h 4040209"/>
                  <a:gd name="connsiteX18" fmla="*/ 3410107 w 4535692"/>
                  <a:gd name="connsiteY18" fmla="*/ 1504860 h 4040209"/>
                  <a:gd name="connsiteX19" fmla="*/ 3143624 w 4535692"/>
                  <a:gd name="connsiteY19" fmla="*/ 1500071 h 4040209"/>
                  <a:gd name="connsiteX20" fmla="*/ 2615012 w 4535692"/>
                  <a:gd name="connsiteY20" fmla="*/ 1490929 h 4040209"/>
                  <a:gd name="connsiteX21" fmla="*/ 2643750 w 4535692"/>
                  <a:gd name="connsiteY21" fmla="*/ 2047735 h 4040209"/>
                  <a:gd name="connsiteX22" fmla="*/ 2672053 w 4535692"/>
                  <a:gd name="connsiteY22" fmla="*/ 3062090 h 4040209"/>
                  <a:gd name="connsiteX23" fmla="*/ 2676843 w 4535692"/>
                  <a:gd name="connsiteY23" fmla="*/ 3576232 h 4040209"/>
                  <a:gd name="connsiteX24" fmla="*/ 2678639 w 4535692"/>
                  <a:gd name="connsiteY24" fmla="*/ 3817359 h 4040209"/>
                  <a:gd name="connsiteX25" fmla="*/ 2677004 w 4535692"/>
                  <a:gd name="connsiteY25" fmla="*/ 4040209 h 4040209"/>
                  <a:gd name="connsiteX26" fmla="*/ 93941 w 4535692"/>
                  <a:gd name="connsiteY26" fmla="*/ 4040209 h 4040209"/>
                  <a:gd name="connsiteX27" fmla="*/ 42111 w 4535692"/>
                  <a:gd name="connsiteY27" fmla="*/ 3659601 h 4040209"/>
                  <a:gd name="connsiteX28" fmla="*/ 9835 w 4535692"/>
                  <a:gd name="connsiteY28" fmla="*/ 3266702 h 4040209"/>
                  <a:gd name="connsiteX29" fmla="*/ 105194 w 4535692"/>
                  <a:gd name="connsiteY29" fmla="*/ 1576256 h 4040209"/>
                  <a:gd name="connsiteX30" fmla="*/ 357743 w 4535692"/>
                  <a:gd name="connsiteY30" fmla="*/ 895376 h 4040209"/>
                  <a:gd name="connsiteX31" fmla="*/ 619437 w 4535692"/>
                  <a:gd name="connsiteY31" fmla="*/ 729075 h 4040209"/>
                  <a:gd name="connsiteX32" fmla="*/ 676478 w 4535692"/>
                  <a:gd name="connsiteY32" fmla="*/ 709919 h 4040209"/>
                  <a:gd name="connsiteX33" fmla="*/ 767048 w 4535692"/>
                  <a:gd name="connsiteY33" fmla="*/ 666820 h 4040209"/>
                  <a:gd name="connsiteX34" fmla="*/ 1010017 w 4535692"/>
                  <a:gd name="connsiteY34" fmla="*/ 600648 h 4040209"/>
                  <a:gd name="connsiteX35" fmla="*/ 1014807 w 4535692"/>
                  <a:gd name="connsiteY35" fmla="*/ 615014 h 4040209"/>
                  <a:gd name="connsiteX36" fmla="*/ 1005228 w 4535692"/>
                  <a:gd name="connsiteY36" fmla="*/ 619803 h 4040209"/>
                  <a:gd name="connsiteX37" fmla="*/ 1290870 w 4535692"/>
                  <a:gd name="connsiteY37" fmla="*/ 624592 h 4040209"/>
                  <a:gd name="connsiteX38" fmla="*/ 1567368 w 4535692"/>
                  <a:gd name="connsiteY38" fmla="*/ 629380 h 4040209"/>
                  <a:gd name="connsiteX39" fmla="*/ 2133862 w 4535692"/>
                  <a:gd name="connsiteY39" fmla="*/ 629380 h 4040209"/>
                  <a:gd name="connsiteX40" fmla="*/ 2143441 w 4535692"/>
                  <a:gd name="connsiteY40" fmla="*/ 634169 h 4040209"/>
                  <a:gd name="connsiteX41" fmla="*/ 2586274 w 4535692"/>
                  <a:gd name="connsiteY41" fmla="*/ 671609 h 4040209"/>
                  <a:gd name="connsiteX42" fmla="*/ 3043475 w 4535692"/>
                  <a:gd name="connsiteY42" fmla="*/ 795682 h 4040209"/>
                  <a:gd name="connsiteX43" fmla="*/ 3281655 w 4535692"/>
                  <a:gd name="connsiteY43" fmla="*/ 819191 h 4040209"/>
                  <a:gd name="connsiteX44" fmla="*/ 3481953 w 4535692"/>
                  <a:gd name="connsiteY44" fmla="*/ 729075 h 4040209"/>
                  <a:gd name="connsiteX45" fmla="*/ 3772385 w 4535692"/>
                  <a:gd name="connsiteY45" fmla="*/ 391247 h 4040209"/>
                  <a:gd name="connsiteX46" fmla="*/ 3919995 w 4535692"/>
                  <a:gd name="connsiteY46" fmla="*/ 177057 h 4040209"/>
                  <a:gd name="connsiteX47" fmla="*/ 3919995 w 4535692"/>
                  <a:gd name="connsiteY47" fmla="*/ 172268 h 4040209"/>
                  <a:gd name="connsiteX48" fmla="*/ 4005775 w 4535692"/>
                  <a:gd name="connsiteY48" fmla="*/ 5531 h 4040209"/>
                  <a:gd name="connsiteX49" fmla="*/ 4014375 w 4535692"/>
                  <a:gd name="connsiteY49" fmla="*/ 143 h 40402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</a:cxnLst>
                <a:rect l="l" t="t" r="r" b="b"/>
                <a:pathLst>
                  <a:path w="4535692" h="4040209">
                    <a:moveTo>
                      <a:pt x="4296207" y="110449"/>
                    </a:moveTo>
                    <a:cubicBezTo>
                      <a:pt x="4296207" y="115238"/>
                      <a:pt x="4296207" y="115238"/>
                      <a:pt x="4300997" y="115238"/>
                    </a:cubicBezTo>
                    <a:lnTo>
                      <a:pt x="4307046" y="118514"/>
                    </a:lnTo>
                    <a:lnTo>
                      <a:pt x="4314930" y="124380"/>
                    </a:lnTo>
                    <a:cubicBezTo>
                      <a:pt x="4329300" y="129169"/>
                      <a:pt x="4338879" y="138746"/>
                      <a:pt x="4353248" y="143535"/>
                    </a:cubicBezTo>
                    <a:lnTo>
                      <a:pt x="4307046" y="118514"/>
                    </a:lnTo>
                    <a:close/>
                    <a:moveTo>
                      <a:pt x="4014375" y="143"/>
                    </a:moveTo>
                    <a:cubicBezTo>
                      <a:pt x="4017314" y="742"/>
                      <a:pt x="4019709" y="3136"/>
                      <a:pt x="4019709" y="5531"/>
                    </a:cubicBezTo>
                    <a:cubicBezTo>
                      <a:pt x="4072396" y="10320"/>
                      <a:pt x="4124647" y="24686"/>
                      <a:pt x="4172109" y="43841"/>
                    </a:cubicBezTo>
                    <a:cubicBezTo>
                      <a:pt x="4224796" y="58207"/>
                      <a:pt x="4277048" y="81716"/>
                      <a:pt x="4324510" y="105660"/>
                    </a:cubicBezTo>
                    <a:cubicBezTo>
                      <a:pt x="4410290" y="153113"/>
                      <a:pt x="4486490" y="214932"/>
                      <a:pt x="4534387" y="305484"/>
                    </a:cubicBezTo>
                    <a:cubicBezTo>
                      <a:pt x="4539177" y="315061"/>
                      <a:pt x="4529597" y="319850"/>
                      <a:pt x="4524808" y="319850"/>
                    </a:cubicBezTo>
                    <a:cubicBezTo>
                      <a:pt x="4486490" y="396035"/>
                      <a:pt x="4453397" y="467432"/>
                      <a:pt x="4410290" y="538829"/>
                    </a:cubicBezTo>
                    <a:cubicBezTo>
                      <a:pt x="4410290" y="543617"/>
                      <a:pt x="4405500" y="543617"/>
                      <a:pt x="4405500" y="543617"/>
                    </a:cubicBezTo>
                    <a:cubicBezTo>
                      <a:pt x="4400710" y="553195"/>
                      <a:pt x="4396356" y="562773"/>
                      <a:pt x="4391131" y="572350"/>
                    </a:cubicBezTo>
                    <a:cubicBezTo>
                      <a:pt x="4348459" y="652889"/>
                      <a:pt x="4305786" y="729075"/>
                      <a:pt x="4257889" y="805260"/>
                    </a:cubicBezTo>
                    <a:cubicBezTo>
                      <a:pt x="4172109" y="943264"/>
                      <a:pt x="4077186" y="1071691"/>
                      <a:pt x="3977037" y="1195329"/>
                    </a:cubicBezTo>
                    <a:cubicBezTo>
                      <a:pt x="3886467" y="1305036"/>
                      <a:pt x="3786754" y="1419097"/>
                      <a:pt x="3653077" y="1471774"/>
                    </a:cubicBezTo>
                    <a:cubicBezTo>
                      <a:pt x="3572087" y="1500071"/>
                      <a:pt x="3491097" y="1504860"/>
                      <a:pt x="3410107" y="1504860"/>
                    </a:cubicBezTo>
                    <a:cubicBezTo>
                      <a:pt x="3319973" y="1504860"/>
                      <a:pt x="3229404" y="1504860"/>
                      <a:pt x="3143624" y="1500071"/>
                    </a:cubicBezTo>
                    <a:cubicBezTo>
                      <a:pt x="2967275" y="1500071"/>
                      <a:pt x="2790926" y="1495282"/>
                      <a:pt x="2615012" y="1490929"/>
                    </a:cubicBezTo>
                    <a:cubicBezTo>
                      <a:pt x="2629381" y="1676386"/>
                      <a:pt x="2634171" y="1861843"/>
                      <a:pt x="2643750" y="2047735"/>
                    </a:cubicBezTo>
                    <a:cubicBezTo>
                      <a:pt x="2657684" y="2385999"/>
                      <a:pt x="2667264" y="2723826"/>
                      <a:pt x="2672053" y="3062090"/>
                    </a:cubicBezTo>
                    <a:cubicBezTo>
                      <a:pt x="2672053" y="3233180"/>
                      <a:pt x="2676843" y="3404706"/>
                      <a:pt x="2676843" y="3576232"/>
                    </a:cubicBezTo>
                    <a:cubicBezTo>
                      <a:pt x="2676843" y="3654812"/>
                      <a:pt x="2678041" y="3735787"/>
                      <a:pt x="2678639" y="3817359"/>
                    </a:cubicBezTo>
                    <a:lnTo>
                      <a:pt x="2677004" y="4040209"/>
                    </a:lnTo>
                    <a:lnTo>
                      <a:pt x="93941" y="4040209"/>
                    </a:lnTo>
                    <a:lnTo>
                      <a:pt x="42111" y="3659601"/>
                    </a:lnTo>
                    <a:cubicBezTo>
                      <a:pt x="27797" y="3528671"/>
                      <a:pt x="17020" y="3397741"/>
                      <a:pt x="9835" y="3266702"/>
                    </a:cubicBezTo>
                    <a:cubicBezTo>
                      <a:pt x="-18468" y="2699882"/>
                      <a:pt x="14625" y="2133498"/>
                      <a:pt x="105194" y="1576256"/>
                    </a:cubicBezTo>
                    <a:cubicBezTo>
                      <a:pt x="143077" y="1338558"/>
                      <a:pt x="171815" y="1066903"/>
                      <a:pt x="357743" y="895376"/>
                    </a:cubicBezTo>
                    <a:cubicBezTo>
                      <a:pt x="433944" y="823980"/>
                      <a:pt x="524078" y="771738"/>
                      <a:pt x="619437" y="729075"/>
                    </a:cubicBezTo>
                    <a:cubicBezTo>
                      <a:pt x="638596" y="724286"/>
                      <a:pt x="657319" y="714708"/>
                      <a:pt x="676478" y="709919"/>
                    </a:cubicBezTo>
                    <a:cubicBezTo>
                      <a:pt x="705217" y="695553"/>
                      <a:pt x="733520" y="681187"/>
                      <a:pt x="767048" y="666820"/>
                    </a:cubicBezTo>
                    <a:cubicBezTo>
                      <a:pt x="848038" y="638523"/>
                      <a:pt x="933817" y="629380"/>
                      <a:pt x="1010017" y="600648"/>
                    </a:cubicBezTo>
                    <a:cubicBezTo>
                      <a:pt x="1019597" y="600648"/>
                      <a:pt x="1024387" y="610225"/>
                      <a:pt x="1014807" y="615014"/>
                    </a:cubicBezTo>
                    <a:cubicBezTo>
                      <a:pt x="1014807" y="615014"/>
                      <a:pt x="1010017" y="615014"/>
                      <a:pt x="1005228" y="619803"/>
                    </a:cubicBezTo>
                    <a:cubicBezTo>
                      <a:pt x="1100587" y="624592"/>
                      <a:pt x="1195946" y="619803"/>
                      <a:pt x="1290870" y="624592"/>
                    </a:cubicBezTo>
                    <a:cubicBezTo>
                      <a:pt x="1381439" y="624592"/>
                      <a:pt x="1472009" y="624592"/>
                      <a:pt x="1567368" y="629380"/>
                    </a:cubicBezTo>
                    <a:cubicBezTo>
                      <a:pt x="1752861" y="629380"/>
                      <a:pt x="1943579" y="629380"/>
                      <a:pt x="2133862" y="629380"/>
                    </a:cubicBezTo>
                    <a:cubicBezTo>
                      <a:pt x="2138652" y="629380"/>
                      <a:pt x="2138652" y="629380"/>
                      <a:pt x="2143441" y="634169"/>
                    </a:cubicBezTo>
                    <a:cubicBezTo>
                      <a:pt x="2291052" y="610225"/>
                      <a:pt x="2443453" y="634169"/>
                      <a:pt x="2586274" y="671609"/>
                    </a:cubicBezTo>
                    <a:cubicBezTo>
                      <a:pt x="2743464" y="709919"/>
                      <a:pt x="2891075" y="766950"/>
                      <a:pt x="3043475" y="795682"/>
                    </a:cubicBezTo>
                    <a:cubicBezTo>
                      <a:pt x="3119675" y="814402"/>
                      <a:pt x="3200665" y="828769"/>
                      <a:pt x="3281655" y="819191"/>
                    </a:cubicBezTo>
                    <a:cubicBezTo>
                      <a:pt x="3357855" y="814402"/>
                      <a:pt x="3424476" y="776527"/>
                      <a:pt x="3481953" y="729075"/>
                    </a:cubicBezTo>
                    <a:cubicBezTo>
                      <a:pt x="3591246" y="629380"/>
                      <a:pt x="3686605" y="510096"/>
                      <a:pt x="3772385" y="391247"/>
                    </a:cubicBezTo>
                    <a:cubicBezTo>
                      <a:pt x="3824636" y="319850"/>
                      <a:pt x="3872098" y="248453"/>
                      <a:pt x="3919995" y="177057"/>
                    </a:cubicBezTo>
                    <a:lnTo>
                      <a:pt x="3919995" y="172268"/>
                    </a:lnTo>
                    <a:cubicBezTo>
                      <a:pt x="3953088" y="120027"/>
                      <a:pt x="3977037" y="58207"/>
                      <a:pt x="4005775" y="5531"/>
                    </a:cubicBezTo>
                    <a:cubicBezTo>
                      <a:pt x="4007952" y="742"/>
                      <a:pt x="4011436" y="-455"/>
                      <a:pt x="4014375" y="143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endParaRPr lang="es-CO" dirty="0"/>
              </a:p>
            </p:txBody>
          </p:sp>
          <p:sp>
            <p:nvSpPr>
              <p:cNvPr id="50" name="Freeform 7">
                <a:extLst>
                  <a:ext uri="{FF2B5EF4-FFF2-40B4-BE49-F238E27FC236}">
                    <a16:creationId xmlns:a16="http://schemas.microsoft.com/office/drawing/2014/main" xmlns="" id="{EB857079-527B-1B45-AB60-DA5FC3309F7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3281" y="3423239"/>
                <a:ext cx="556800" cy="2242560"/>
              </a:xfrm>
              <a:custGeom>
                <a:avLst/>
                <a:gdLst>
                  <a:gd name="T0" fmla="*/ 1116 w 1281"/>
                  <a:gd name="T1" fmla="*/ 1268 h 5151"/>
                  <a:gd name="T2" fmla="*/ 1116 w 1281"/>
                  <a:gd name="T3" fmla="*/ 1268 h 5151"/>
                  <a:gd name="T4" fmla="*/ 985 w 1281"/>
                  <a:gd name="T5" fmla="*/ 655 h 5151"/>
                  <a:gd name="T6" fmla="*/ 821 w 1281"/>
                  <a:gd name="T7" fmla="*/ 43 h 5151"/>
                  <a:gd name="T8" fmla="*/ 821 w 1281"/>
                  <a:gd name="T9" fmla="*/ 43 h 5151"/>
                  <a:gd name="T10" fmla="*/ 821 w 1281"/>
                  <a:gd name="T11" fmla="*/ 43 h 5151"/>
                  <a:gd name="T12" fmla="*/ 810 w 1281"/>
                  <a:gd name="T13" fmla="*/ 21 h 5151"/>
                  <a:gd name="T14" fmla="*/ 777 w 1281"/>
                  <a:gd name="T15" fmla="*/ 11 h 5151"/>
                  <a:gd name="T16" fmla="*/ 766 w 1281"/>
                  <a:gd name="T17" fmla="*/ 0 h 5151"/>
                  <a:gd name="T18" fmla="*/ 755 w 1281"/>
                  <a:gd name="T19" fmla="*/ 11 h 5151"/>
                  <a:gd name="T20" fmla="*/ 744 w 1281"/>
                  <a:gd name="T21" fmla="*/ 21 h 5151"/>
                  <a:gd name="T22" fmla="*/ 733 w 1281"/>
                  <a:gd name="T23" fmla="*/ 43 h 5151"/>
                  <a:gd name="T24" fmla="*/ 733 w 1281"/>
                  <a:gd name="T25" fmla="*/ 75 h 5151"/>
                  <a:gd name="T26" fmla="*/ 722 w 1281"/>
                  <a:gd name="T27" fmla="*/ 152 h 5151"/>
                  <a:gd name="T28" fmla="*/ 536 w 1281"/>
                  <a:gd name="T29" fmla="*/ 1005 h 5151"/>
                  <a:gd name="T30" fmla="*/ 350 w 1281"/>
                  <a:gd name="T31" fmla="*/ 1989 h 5151"/>
                  <a:gd name="T32" fmla="*/ 77 w 1281"/>
                  <a:gd name="T33" fmla="*/ 3958 h 5151"/>
                  <a:gd name="T34" fmla="*/ 33 w 1281"/>
                  <a:gd name="T35" fmla="*/ 4527 h 5151"/>
                  <a:gd name="T36" fmla="*/ 11 w 1281"/>
                  <a:gd name="T37" fmla="*/ 5106 h 5151"/>
                  <a:gd name="T38" fmla="*/ 77 w 1281"/>
                  <a:gd name="T39" fmla="*/ 5106 h 5151"/>
                  <a:gd name="T40" fmla="*/ 77 w 1281"/>
                  <a:gd name="T41" fmla="*/ 5074 h 5151"/>
                  <a:gd name="T42" fmla="*/ 99 w 1281"/>
                  <a:gd name="T43" fmla="*/ 5052 h 5151"/>
                  <a:gd name="T44" fmla="*/ 788 w 1281"/>
                  <a:gd name="T45" fmla="*/ 3193 h 5151"/>
                  <a:gd name="T46" fmla="*/ 1007 w 1281"/>
                  <a:gd name="T47" fmla="*/ 2744 h 5151"/>
                  <a:gd name="T48" fmla="*/ 1192 w 1281"/>
                  <a:gd name="T49" fmla="*/ 2274 h 5151"/>
                  <a:gd name="T50" fmla="*/ 1116 w 1281"/>
                  <a:gd name="T51" fmla="*/ 1268 h 5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281" h="5151">
                    <a:moveTo>
                      <a:pt x="1116" y="1268"/>
                    </a:moveTo>
                    <a:lnTo>
                      <a:pt x="1116" y="1268"/>
                    </a:lnTo>
                    <a:cubicBezTo>
                      <a:pt x="1072" y="1060"/>
                      <a:pt x="1029" y="852"/>
                      <a:pt x="985" y="655"/>
                    </a:cubicBezTo>
                    <a:cubicBezTo>
                      <a:pt x="930" y="447"/>
                      <a:pt x="886" y="239"/>
                      <a:pt x="821" y="43"/>
                    </a:cubicBezTo>
                    <a:lnTo>
                      <a:pt x="821" y="43"/>
                    </a:lnTo>
                    <a:lnTo>
                      <a:pt x="821" y="43"/>
                    </a:lnTo>
                    <a:cubicBezTo>
                      <a:pt x="821" y="32"/>
                      <a:pt x="810" y="21"/>
                      <a:pt x="810" y="21"/>
                    </a:cubicBezTo>
                    <a:cubicBezTo>
                      <a:pt x="799" y="10"/>
                      <a:pt x="788" y="11"/>
                      <a:pt x="777" y="11"/>
                    </a:cubicBezTo>
                    <a:cubicBezTo>
                      <a:pt x="777" y="0"/>
                      <a:pt x="777" y="0"/>
                      <a:pt x="766" y="0"/>
                    </a:cubicBezTo>
                    <a:cubicBezTo>
                      <a:pt x="755" y="0"/>
                      <a:pt x="755" y="11"/>
                      <a:pt x="755" y="11"/>
                    </a:cubicBezTo>
                    <a:cubicBezTo>
                      <a:pt x="755" y="21"/>
                      <a:pt x="744" y="21"/>
                      <a:pt x="744" y="21"/>
                    </a:cubicBezTo>
                    <a:cubicBezTo>
                      <a:pt x="744" y="32"/>
                      <a:pt x="744" y="43"/>
                      <a:pt x="733" y="43"/>
                    </a:cubicBezTo>
                    <a:cubicBezTo>
                      <a:pt x="733" y="54"/>
                      <a:pt x="733" y="64"/>
                      <a:pt x="733" y="75"/>
                    </a:cubicBezTo>
                    <a:cubicBezTo>
                      <a:pt x="733" y="97"/>
                      <a:pt x="722" y="130"/>
                      <a:pt x="722" y="152"/>
                    </a:cubicBezTo>
                    <a:cubicBezTo>
                      <a:pt x="635" y="436"/>
                      <a:pt x="591" y="721"/>
                      <a:pt x="536" y="1005"/>
                    </a:cubicBezTo>
                    <a:cubicBezTo>
                      <a:pt x="471" y="1333"/>
                      <a:pt x="405" y="1661"/>
                      <a:pt x="350" y="1989"/>
                    </a:cubicBezTo>
                    <a:cubicBezTo>
                      <a:pt x="241" y="2646"/>
                      <a:pt x="132" y="3302"/>
                      <a:pt x="77" y="3958"/>
                    </a:cubicBezTo>
                    <a:cubicBezTo>
                      <a:pt x="55" y="4144"/>
                      <a:pt x="44" y="4341"/>
                      <a:pt x="33" y="4527"/>
                    </a:cubicBezTo>
                    <a:cubicBezTo>
                      <a:pt x="22" y="4713"/>
                      <a:pt x="0" y="4910"/>
                      <a:pt x="11" y="5106"/>
                    </a:cubicBezTo>
                    <a:cubicBezTo>
                      <a:pt x="11" y="5150"/>
                      <a:pt x="77" y="5139"/>
                      <a:pt x="77" y="5106"/>
                    </a:cubicBezTo>
                    <a:cubicBezTo>
                      <a:pt x="77" y="5096"/>
                      <a:pt x="77" y="5085"/>
                      <a:pt x="77" y="5074"/>
                    </a:cubicBezTo>
                    <a:cubicBezTo>
                      <a:pt x="88" y="5074"/>
                      <a:pt x="88" y="5063"/>
                      <a:pt x="99" y="5052"/>
                    </a:cubicBezTo>
                    <a:cubicBezTo>
                      <a:pt x="186" y="4396"/>
                      <a:pt x="492" y="3794"/>
                      <a:pt x="788" y="3193"/>
                    </a:cubicBezTo>
                    <a:cubicBezTo>
                      <a:pt x="864" y="3039"/>
                      <a:pt x="941" y="2897"/>
                      <a:pt x="1007" y="2744"/>
                    </a:cubicBezTo>
                    <a:cubicBezTo>
                      <a:pt x="1083" y="2591"/>
                      <a:pt x="1149" y="2438"/>
                      <a:pt x="1192" y="2274"/>
                    </a:cubicBezTo>
                    <a:cubicBezTo>
                      <a:pt x="1280" y="1946"/>
                      <a:pt x="1182" y="1596"/>
                      <a:pt x="1116" y="1268"/>
                    </a:cubicBezTo>
                  </a:path>
                </a:pathLst>
              </a:custGeom>
              <a:solidFill>
                <a:srgbClr val="BFC9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51" name="Freeform 8">
                <a:extLst>
                  <a:ext uri="{FF2B5EF4-FFF2-40B4-BE49-F238E27FC236}">
                    <a16:creationId xmlns:a16="http://schemas.microsoft.com/office/drawing/2014/main" xmlns="" id="{6DB93B38-9EB5-A74C-9E98-C22506121A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852480" y="3429000"/>
                <a:ext cx="481921" cy="2457600"/>
              </a:xfrm>
              <a:custGeom>
                <a:avLst/>
                <a:gdLst>
                  <a:gd name="T0" fmla="*/ 1072 w 1105"/>
                  <a:gd name="T1" fmla="*/ 5008 h 5643"/>
                  <a:gd name="T2" fmla="*/ 1072 w 1105"/>
                  <a:gd name="T3" fmla="*/ 5008 h 5643"/>
                  <a:gd name="T4" fmla="*/ 1072 w 1105"/>
                  <a:gd name="T5" fmla="*/ 4494 h 5643"/>
                  <a:gd name="T6" fmla="*/ 1050 w 1105"/>
                  <a:gd name="T7" fmla="*/ 3400 h 5643"/>
                  <a:gd name="T8" fmla="*/ 853 w 1105"/>
                  <a:gd name="T9" fmla="*/ 1245 h 5643"/>
                  <a:gd name="T10" fmla="*/ 591 w 1105"/>
                  <a:gd name="T11" fmla="*/ 21 h 5643"/>
                  <a:gd name="T12" fmla="*/ 579 w 1105"/>
                  <a:gd name="T13" fmla="*/ 0 h 5643"/>
                  <a:gd name="T14" fmla="*/ 470 w 1105"/>
                  <a:gd name="T15" fmla="*/ 207 h 5643"/>
                  <a:gd name="T16" fmla="*/ 361 w 1105"/>
                  <a:gd name="T17" fmla="*/ 600 h 5643"/>
                  <a:gd name="T18" fmla="*/ 241 w 1105"/>
                  <a:gd name="T19" fmla="*/ 983 h 5643"/>
                  <a:gd name="T20" fmla="*/ 219 w 1105"/>
                  <a:gd name="T21" fmla="*/ 1071 h 5643"/>
                  <a:gd name="T22" fmla="*/ 219 w 1105"/>
                  <a:gd name="T23" fmla="*/ 1082 h 5643"/>
                  <a:gd name="T24" fmla="*/ 11 w 1105"/>
                  <a:gd name="T25" fmla="*/ 1924 h 5643"/>
                  <a:gd name="T26" fmla="*/ 0 w 1105"/>
                  <a:gd name="T27" fmla="*/ 2186 h 5643"/>
                  <a:gd name="T28" fmla="*/ 22 w 1105"/>
                  <a:gd name="T29" fmla="*/ 2339 h 5643"/>
                  <a:gd name="T30" fmla="*/ 252 w 1105"/>
                  <a:gd name="T31" fmla="*/ 2788 h 5643"/>
                  <a:gd name="T32" fmla="*/ 503 w 1105"/>
                  <a:gd name="T33" fmla="*/ 3302 h 5643"/>
                  <a:gd name="T34" fmla="*/ 886 w 1105"/>
                  <a:gd name="T35" fmla="*/ 4341 h 5643"/>
                  <a:gd name="T36" fmla="*/ 1006 w 1105"/>
                  <a:gd name="T37" fmla="*/ 4997 h 5643"/>
                  <a:gd name="T38" fmla="*/ 1006 w 1105"/>
                  <a:gd name="T39" fmla="*/ 5610 h 5643"/>
                  <a:gd name="T40" fmla="*/ 1061 w 1105"/>
                  <a:gd name="T41" fmla="*/ 5610 h 5643"/>
                  <a:gd name="T42" fmla="*/ 1094 w 1105"/>
                  <a:gd name="T43" fmla="*/ 5577 h 5643"/>
                  <a:gd name="T44" fmla="*/ 1072 w 1105"/>
                  <a:gd name="T45" fmla="*/ 5008 h 56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105" h="5643">
                    <a:moveTo>
                      <a:pt x="1072" y="5008"/>
                    </a:moveTo>
                    <a:lnTo>
                      <a:pt x="1072" y="5008"/>
                    </a:lnTo>
                    <a:cubicBezTo>
                      <a:pt x="1072" y="4833"/>
                      <a:pt x="1072" y="4658"/>
                      <a:pt x="1072" y="4494"/>
                    </a:cubicBezTo>
                    <a:cubicBezTo>
                      <a:pt x="1061" y="4133"/>
                      <a:pt x="1061" y="3761"/>
                      <a:pt x="1050" y="3400"/>
                    </a:cubicBezTo>
                    <a:cubicBezTo>
                      <a:pt x="1017" y="2678"/>
                      <a:pt x="973" y="1957"/>
                      <a:pt x="853" y="1245"/>
                    </a:cubicBezTo>
                    <a:cubicBezTo>
                      <a:pt x="787" y="830"/>
                      <a:pt x="700" y="425"/>
                      <a:pt x="591" y="21"/>
                    </a:cubicBezTo>
                    <a:cubicBezTo>
                      <a:pt x="602" y="21"/>
                      <a:pt x="591" y="0"/>
                      <a:pt x="579" y="0"/>
                    </a:cubicBezTo>
                    <a:cubicBezTo>
                      <a:pt x="492" y="21"/>
                      <a:pt x="492" y="130"/>
                      <a:pt x="470" y="207"/>
                    </a:cubicBezTo>
                    <a:cubicBezTo>
                      <a:pt x="437" y="338"/>
                      <a:pt x="404" y="469"/>
                      <a:pt x="361" y="600"/>
                    </a:cubicBezTo>
                    <a:cubicBezTo>
                      <a:pt x="317" y="732"/>
                      <a:pt x="273" y="852"/>
                      <a:pt x="241" y="983"/>
                    </a:cubicBezTo>
                    <a:cubicBezTo>
                      <a:pt x="229" y="1016"/>
                      <a:pt x="229" y="1038"/>
                      <a:pt x="219" y="1071"/>
                    </a:cubicBezTo>
                    <a:cubicBezTo>
                      <a:pt x="219" y="1071"/>
                      <a:pt x="219" y="1071"/>
                      <a:pt x="219" y="1082"/>
                    </a:cubicBezTo>
                    <a:cubicBezTo>
                      <a:pt x="142" y="1355"/>
                      <a:pt x="44" y="1628"/>
                      <a:pt x="11" y="1924"/>
                    </a:cubicBezTo>
                    <a:cubicBezTo>
                      <a:pt x="0" y="2011"/>
                      <a:pt x="0" y="2099"/>
                      <a:pt x="0" y="2186"/>
                    </a:cubicBezTo>
                    <a:cubicBezTo>
                      <a:pt x="0" y="2230"/>
                      <a:pt x="11" y="2285"/>
                      <a:pt x="22" y="2339"/>
                    </a:cubicBezTo>
                    <a:cubicBezTo>
                      <a:pt x="66" y="2493"/>
                      <a:pt x="175" y="2645"/>
                      <a:pt x="252" y="2788"/>
                    </a:cubicBezTo>
                    <a:cubicBezTo>
                      <a:pt x="339" y="2952"/>
                      <a:pt x="427" y="3127"/>
                      <a:pt x="503" y="3302"/>
                    </a:cubicBezTo>
                    <a:cubicBezTo>
                      <a:pt x="656" y="3630"/>
                      <a:pt x="798" y="3980"/>
                      <a:pt x="886" y="4341"/>
                    </a:cubicBezTo>
                    <a:cubicBezTo>
                      <a:pt x="941" y="4560"/>
                      <a:pt x="984" y="4778"/>
                      <a:pt x="1006" y="4997"/>
                    </a:cubicBezTo>
                    <a:cubicBezTo>
                      <a:pt x="1006" y="5205"/>
                      <a:pt x="1006" y="5402"/>
                      <a:pt x="1006" y="5610"/>
                    </a:cubicBezTo>
                    <a:cubicBezTo>
                      <a:pt x="1006" y="5642"/>
                      <a:pt x="1061" y="5642"/>
                      <a:pt x="1061" y="5610"/>
                    </a:cubicBezTo>
                    <a:cubicBezTo>
                      <a:pt x="1083" y="5610"/>
                      <a:pt x="1094" y="5599"/>
                      <a:pt x="1094" y="5577"/>
                    </a:cubicBezTo>
                    <a:cubicBezTo>
                      <a:pt x="1104" y="5391"/>
                      <a:pt x="1094" y="5194"/>
                      <a:pt x="1072" y="5008"/>
                    </a:cubicBezTo>
                  </a:path>
                </a:pathLst>
              </a:custGeom>
              <a:solidFill>
                <a:srgbClr val="BFC9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  <p:sp>
            <p:nvSpPr>
              <p:cNvPr id="52" name="Forma libre 51">
                <a:extLst>
                  <a:ext uri="{FF2B5EF4-FFF2-40B4-BE49-F238E27FC236}">
                    <a16:creationId xmlns:a16="http://schemas.microsoft.com/office/drawing/2014/main" xmlns="" id="{09100DFD-F9AD-7444-9BDA-253ED636A1C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079780" y="3099497"/>
                <a:ext cx="1292908" cy="3734399"/>
              </a:xfrm>
              <a:custGeom>
                <a:avLst/>
                <a:gdLst>
                  <a:gd name="connsiteX0" fmla="*/ 379913 w 1292908"/>
                  <a:gd name="connsiteY0" fmla="*/ 115 h 3734399"/>
                  <a:gd name="connsiteX1" fmla="*/ 454265 w 1292908"/>
                  <a:gd name="connsiteY1" fmla="*/ 20320 h 3734399"/>
                  <a:gd name="connsiteX2" fmla="*/ 601786 w 1292908"/>
                  <a:gd name="connsiteY2" fmla="*/ 82146 h 3734399"/>
                  <a:gd name="connsiteX3" fmla="*/ 901615 w 1292908"/>
                  <a:gd name="connsiteY3" fmla="*/ 139183 h 3734399"/>
                  <a:gd name="connsiteX4" fmla="*/ 1039562 w 1292908"/>
                  <a:gd name="connsiteY4" fmla="*/ 124815 h 3734399"/>
                  <a:gd name="connsiteX5" fmla="*/ 1130077 w 1292908"/>
                  <a:gd name="connsiteY5" fmla="*/ 158341 h 3734399"/>
                  <a:gd name="connsiteX6" fmla="*/ 1167936 w 1292908"/>
                  <a:gd name="connsiteY6" fmla="*/ 258481 h 3734399"/>
                  <a:gd name="connsiteX7" fmla="*/ 1272811 w 1292908"/>
                  <a:gd name="connsiteY7" fmla="*/ 325097 h 3734399"/>
                  <a:gd name="connsiteX8" fmla="*/ 1291958 w 1292908"/>
                  <a:gd name="connsiteY8" fmla="*/ 352962 h 3734399"/>
                  <a:gd name="connsiteX9" fmla="*/ 1149224 w 1292908"/>
                  <a:gd name="connsiteY9" fmla="*/ 1100536 h 3734399"/>
                  <a:gd name="connsiteX10" fmla="*/ 1020850 w 1292908"/>
                  <a:gd name="connsiteY10" fmla="*/ 2453309 h 3734399"/>
                  <a:gd name="connsiteX11" fmla="*/ 1017206 w 1292908"/>
                  <a:gd name="connsiteY11" fmla="*/ 3103790 h 3734399"/>
                  <a:gd name="connsiteX12" fmla="*/ 1047975 w 1292908"/>
                  <a:gd name="connsiteY12" fmla="*/ 3734399 h 3734399"/>
                  <a:gd name="connsiteX13" fmla="*/ 233494 w 1292908"/>
                  <a:gd name="connsiteY13" fmla="*/ 3734399 h 3734399"/>
                  <a:gd name="connsiteX14" fmla="*/ 221615 w 1292908"/>
                  <a:gd name="connsiteY14" fmla="*/ 3584249 h 3734399"/>
                  <a:gd name="connsiteX15" fmla="*/ 225803 w 1292908"/>
                  <a:gd name="connsiteY15" fmla="*/ 3410308 h 3734399"/>
                  <a:gd name="connsiteX16" fmla="*/ 244950 w 1292908"/>
                  <a:gd name="connsiteY16" fmla="*/ 3029337 h 3734399"/>
                  <a:gd name="connsiteX17" fmla="*/ 177935 w 1292908"/>
                  <a:gd name="connsiteY17" fmla="*/ 1672210 h 3734399"/>
                  <a:gd name="connsiteX18" fmla="*/ 120928 w 1292908"/>
                  <a:gd name="connsiteY18" fmla="*/ 1010409 h 3734399"/>
                  <a:gd name="connsiteX19" fmla="*/ 73495 w 1292908"/>
                  <a:gd name="connsiteY19" fmla="*/ 672107 h 3734399"/>
                  <a:gd name="connsiteX20" fmla="*/ 2128 w 1292908"/>
                  <a:gd name="connsiteY20" fmla="*/ 352962 h 3734399"/>
                  <a:gd name="connsiteX21" fmla="*/ 2128 w 1292908"/>
                  <a:gd name="connsiteY21" fmla="*/ 348608 h 3734399"/>
                  <a:gd name="connsiteX22" fmla="*/ 2128 w 1292908"/>
                  <a:gd name="connsiteY22" fmla="*/ 339030 h 3734399"/>
                  <a:gd name="connsiteX23" fmla="*/ 78282 w 1292908"/>
                  <a:gd name="connsiteY23" fmla="*/ 320308 h 3734399"/>
                  <a:gd name="connsiteX24" fmla="*/ 149649 w 1292908"/>
                  <a:gd name="connsiteY24" fmla="*/ 281993 h 3734399"/>
                  <a:gd name="connsiteX25" fmla="*/ 244950 w 1292908"/>
                  <a:gd name="connsiteY25" fmla="*/ 187077 h 3734399"/>
                  <a:gd name="connsiteX26" fmla="*/ 287596 w 1292908"/>
                  <a:gd name="connsiteY26" fmla="*/ 96514 h 3734399"/>
                  <a:gd name="connsiteX27" fmla="*/ 354177 w 1292908"/>
                  <a:gd name="connsiteY27" fmla="*/ 5952 h 3734399"/>
                  <a:gd name="connsiteX28" fmla="*/ 379913 w 1292908"/>
                  <a:gd name="connsiteY28" fmla="*/ 115 h 373439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1292908" h="3734399">
                    <a:moveTo>
                      <a:pt x="379913" y="115"/>
                    </a:moveTo>
                    <a:cubicBezTo>
                      <a:pt x="406043" y="-1232"/>
                      <a:pt x="432724" y="9544"/>
                      <a:pt x="454265" y="20320"/>
                    </a:cubicBezTo>
                    <a:cubicBezTo>
                      <a:pt x="506485" y="39478"/>
                      <a:pt x="554353" y="62989"/>
                      <a:pt x="601786" y="82146"/>
                    </a:cubicBezTo>
                    <a:cubicBezTo>
                      <a:pt x="697087" y="115672"/>
                      <a:pt x="801527" y="143972"/>
                      <a:pt x="901615" y="139183"/>
                    </a:cubicBezTo>
                    <a:cubicBezTo>
                      <a:pt x="949048" y="139183"/>
                      <a:pt x="992129" y="129604"/>
                      <a:pt x="1039562" y="124815"/>
                    </a:cubicBezTo>
                    <a:cubicBezTo>
                      <a:pt x="1073070" y="120461"/>
                      <a:pt x="1110929" y="129604"/>
                      <a:pt x="1130077" y="158341"/>
                    </a:cubicBezTo>
                    <a:cubicBezTo>
                      <a:pt x="1154011" y="187077"/>
                      <a:pt x="1154011" y="224956"/>
                      <a:pt x="1167936" y="258481"/>
                    </a:cubicBezTo>
                    <a:cubicBezTo>
                      <a:pt x="1191870" y="301150"/>
                      <a:pt x="1225378" y="320308"/>
                      <a:pt x="1272811" y="325097"/>
                    </a:cubicBezTo>
                    <a:cubicBezTo>
                      <a:pt x="1282385" y="325097"/>
                      <a:pt x="1296745" y="348608"/>
                      <a:pt x="1291958" y="352962"/>
                    </a:cubicBezTo>
                    <a:cubicBezTo>
                      <a:pt x="1234952" y="600702"/>
                      <a:pt x="1187083" y="853231"/>
                      <a:pt x="1149224" y="1100536"/>
                    </a:cubicBezTo>
                    <a:cubicBezTo>
                      <a:pt x="1077857" y="1548558"/>
                      <a:pt x="1039562" y="2000933"/>
                      <a:pt x="1020850" y="2453309"/>
                    </a:cubicBezTo>
                    <a:cubicBezTo>
                      <a:pt x="1011277" y="2669918"/>
                      <a:pt x="1011277" y="2886527"/>
                      <a:pt x="1017206" y="3103790"/>
                    </a:cubicBezTo>
                    <a:lnTo>
                      <a:pt x="1047975" y="3734399"/>
                    </a:lnTo>
                    <a:lnTo>
                      <a:pt x="233494" y="3734399"/>
                    </a:lnTo>
                    <a:lnTo>
                      <a:pt x="221615" y="3584249"/>
                    </a:lnTo>
                    <a:cubicBezTo>
                      <a:pt x="221016" y="3525906"/>
                      <a:pt x="223410" y="3467563"/>
                      <a:pt x="225803" y="3410308"/>
                    </a:cubicBezTo>
                    <a:cubicBezTo>
                      <a:pt x="235377" y="3281866"/>
                      <a:pt x="240163" y="3157779"/>
                      <a:pt x="244950" y="3029337"/>
                    </a:cubicBezTo>
                    <a:cubicBezTo>
                      <a:pt x="254089" y="2576961"/>
                      <a:pt x="216229" y="2124586"/>
                      <a:pt x="177935" y="1672210"/>
                    </a:cubicBezTo>
                    <a:cubicBezTo>
                      <a:pt x="159223" y="1453206"/>
                      <a:pt x="144862" y="1229413"/>
                      <a:pt x="120928" y="1010409"/>
                    </a:cubicBezTo>
                    <a:cubicBezTo>
                      <a:pt x="111790" y="895900"/>
                      <a:pt x="97429" y="786616"/>
                      <a:pt x="73495" y="672107"/>
                    </a:cubicBezTo>
                    <a:cubicBezTo>
                      <a:pt x="54348" y="567612"/>
                      <a:pt x="25627" y="462682"/>
                      <a:pt x="2128" y="352962"/>
                    </a:cubicBezTo>
                    <a:cubicBezTo>
                      <a:pt x="-2659" y="352962"/>
                      <a:pt x="2128" y="348608"/>
                      <a:pt x="2128" y="348608"/>
                    </a:cubicBezTo>
                    <a:cubicBezTo>
                      <a:pt x="-2659" y="343819"/>
                      <a:pt x="2128" y="339030"/>
                      <a:pt x="2128" y="339030"/>
                    </a:cubicBezTo>
                    <a:cubicBezTo>
                      <a:pt x="25627" y="329886"/>
                      <a:pt x="54348" y="325097"/>
                      <a:pt x="78282" y="320308"/>
                    </a:cubicBezTo>
                    <a:cubicBezTo>
                      <a:pt x="101781" y="310729"/>
                      <a:pt x="125715" y="296361"/>
                      <a:pt x="149649" y="281993"/>
                    </a:cubicBezTo>
                    <a:cubicBezTo>
                      <a:pt x="187944" y="258481"/>
                      <a:pt x="221016" y="224956"/>
                      <a:pt x="244950" y="187077"/>
                    </a:cubicBezTo>
                    <a:cubicBezTo>
                      <a:pt x="259311" y="158341"/>
                      <a:pt x="273236" y="129604"/>
                      <a:pt x="287596" y="96514"/>
                    </a:cubicBezTo>
                    <a:cubicBezTo>
                      <a:pt x="301957" y="62989"/>
                      <a:pt x="316317" y="20320"/>
                      <a:pt x="354177" y="5952"/>
                    </a:cubicBezTo>
                    <a:cubicBezTo>
                      <a:pt x="362554" y="2360"/>
                      <a:pt x="371203" y="564"/>
                      <a:pt x="379913" y="115"/>
                    </a:cubicBezTo>
                    <a:close/>
                  </a:path>
                </a:pathLst>
              </a:custGeom>
              <a:solidFill>
                <a:srgbClr val="111823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endParaRPr lang="es-CO"/>
              </a:p>
            </p:txBody>
          </p:sp>
          <p:sp>
            <p:nvSpPr>
              <p:cNvPr id="53" name="Freeform 34">
                <a:extLst>
                  <a:ext uri="{FF2B5EF4-FFF2-40B4-BE49-F238E27FC236}">
                    <a16:creationId xmlns:a16="http://schemas.microsoft.com/office/drawing/2014/main" xmlns="" id="{F0ECF0C4-B950-0141-A3A4-A3685D2132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225281" y="5579400"/>
                <a:ext cx="556800" cy="143999"/>
              </a:xfrm>
              <a:custGeom>
                <a:avLst/>
                <a:gdLst>
                  <a:gd name="T0" fmla="*/ 1279 w 1280"/>
                  <a:gd name="T1" fmla="*/ 328 h 329"/>
                  <a:gd name="T2" fmla="*/ 0 w 1280"/>
                  <a:gd name="T3" fmla="*/ 328 h 329"/>
                  <a:gd name="T4" fmla="*/ 0 w 1280"/>
                  <a:gd name="T5" fmla="*/ 0 h 329"/>
                  <a:gd name="T6" fmla="*/ 1279 w 1280"/>
                  <a:gd name="T7" fmla="*/ 0 h 329"/>
                  <a:gd name="T8" fmla="*/ 1279 w 1280"/>
                  <a:gd name="T9" fmla="*/ 328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280" h="329">
                    <a:moveTo>
                      <a:pt x="1279" y="328"/>
                    </a:moveTo>
                    <a:lnTo>
                      <a:pt x="0" y="328"/>
                    </a:lnTo>
                    <a:lnTo>
                      <a:pt x="0" y="0"/>
                    </a:lnTo>
                    <a:lnTo>
                      <a:pt x="1279" y="0"/>
                    </a:lnTo>
                    <a:lnTo>
                      <a:pt x="1279" y="328"/>
                    </a:lnTo>
                  </a:path>
                </a:pathLst>
              </a:custGeom>
              <a:solidFill>
                <a:srgbClr val="89A3E0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s-CO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626344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C5B4F48C-9346-C446-BEFF-2BB5FF872E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xmlns="" id="{877BFEFF-68E3-2D46-9B97-73DD3E9B5759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SEE YOU SOON</a:t>
            </a:r>
          </a:p>
        </p:txBody>
      </p:sp>
    </p:spTree>
    <p:extLst>
      <p:ext uri="{BB962C8B-B14F-4D97-AF65-F5344CB8AC3E}">
        <p14:creationId xmlns:p14="http://schemas.microsoft.com/office/powerpoint/2010/main" val="33531462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整理发布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546919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608F3B19-E91B-EB4A-A43E-88612FDFDE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AGENDA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0B09D5C9-9AB3-D042-949C-6BC0674BA936}"/>
              </a:ext>
            </a:extLst>
          </p:cNvPr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dirty="0"/>
              <a:t>01</a:t>
            </a:r>
          </a:p>
        </p:txBody>
      </p:sp>
      <p:sp>
        <p:nvSpPr>
          <p:cNvPr id="12" name="Marcador de texto 11">
            <a:extLst>
              <a:ext uri="{FF2B5EF4-FFF2-40B4-BE49-F238E27FC236}">
                <a16:creationId xmlns:a16="http://schemas.microsoft.com/office/drawing/2014/main" xmlns="" id="{B2024DE3-39EA-E247-88CE-EB86A70B654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/>
              <a:t>02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C265438A-48E3-624C-A3C6-4CFF66B0515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US" dirty="0"/>
              <a:t>03</a:t>
            </a:r>
          </a:p>
        </p:txBody>
      </p:sp>
      <p:sp>
        <p:nvSpPr>
          <p:cNvPr id="14" name="Marcador de texto 13">
            <a:extLst>
              <a:ext uri="{FF2B5EF4-FFF2-40B4-BE49-F238E27FC236}">
                <a16:creationId xmlns:a16="http://schemas.microsoft.com/office/drawing/2014/main" xmlns="" id="{2D679013-25A8-1547-B730-2A85E9C975B9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04</a:t>
            </a:r>
          </a:p>
        </p:txBody>
      </p:sp>
      <p:sp>
        <p:nvSpPr>
          <p:cNvPr id="15" name="Marcador de texto 14">
            <a:extLst>
              <a:ext uri="{FF2B5EF4-FFF2-40B4-BE49-F238E27FC236}">
                <a16:creationId xmlns:a16="http://schemas.microsoft.com/office/drawing/2014/main" xmlns="" id="{73F3F50C-7646-9F41-8523-02DED93EE73B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your first item</a:t>
            </a:r>
          </a:p>
        </p:txBody>
      </p:sp>
      <p:sp>
        <p:nvSpPr>
          <p:cNvPr id="16" name="Marcador de texto 15">
            <a:extLst>
              <a:ext uri="{FF2B5EF4-FFF2-40B4-BE49-F238E27FC236}">
                <a16:creationId xmlns:a16="http://schemas.microsoft.com/office/drawing/2014/main" xmlns="" id="{3487C44D-B441-9C40-89CA-834612773149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This is your second item</a:t>
            </a:r>
          </a:p>
        </p:txBody>
      </p:sp>
      <p:sp>
        <p:nvSpPr>
          <p:cNvPr id="17" name="Marcador de texto 16">
            <a:extLst>
              <a:ext uri="{FF2B5EF4-FFF2-40B4-BE49-F238E27FC236}">
                <a16:creationId xmlns:a16="http://schemas.microsoft.com/office/drawing/2014/main" xmlns="" id="{E272CA54-95DC-5E40-9637-FDFA147E8168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This is your third item</a:t>
            </a:r>
          </a:p>
        </p:txBody>
      </p:sp>
      <p:sp>
        <p:nvSpPr>
          <p:cNvPr id="18" name="Marcador de texto 17">
            <a:extLst>
              <a:ext uri="{FF2B5EF4-FFF2-40B4-BE49-F238E27FC236}">
                <a16:creationId xmlns:a16="http://schemas.microsoft.com/office/drawing/2014/main" xmlns="" id="{5BAE6D99-1438-A443-85EA-92F494F359F5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/>
        <p:txBody>
          <a:bodyPr/>
          <a:lstStyle/>
          <a:p>
            <a:r>
              <a:rPr lang="en-US" dirty="0"/>
              <a:t>This is your fourth item</a:t>
            </a:r>
          </a:p>
        </p:txBody>
      </p:sp>
    </p:spTree>
    <p:extLst>
      <p:ext uri="{BB962C8B-B14F-4D97-AF65-F5344CB8AC3E}">
        <p14:creationId xmlns:p14="http://schemas.microsoft.com/office/powerpoint/2010/main" val="4296092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ítulo 11">
            <a:extLst>
              <a:ext uri="{FF2B5EF4-FFF2-40B4-BE49-F238E27FC236}">
                <a16:creationId xmlns:a16="http://schemas.microsoft.com/office/drawing/2014/main" xmlns="" id="{071120AE-3D91-0E4E-8005-A5BADDE1FD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INTRODUCTION SLIDE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AA1E367A-E5A1-A847-860B-C6D5E139D083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the section overview.</a:t>
            </a:r>
          </a:p>
        </p:txBody>
      </p:sp>
    </p:spTree>
    <p:extLst>
      <p:ext uri="{BB962C8B-B14F-4D97-AF65-F5344CB8AC3E}">
        <p14:creationId xmlns:p14="http://schemas.microsoft.com/office/powerpoint/2010/main" val="20811959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3">
            <a:extLst>
              <a:ext uri="{FF2B5EF4-FFF2-40B4-BE49-F238E27FC236}">
                <a16:creationId xmlns:a16="http://schemas.microsoft.com/office/drawing/2014/main" xmlns="" id="{C7D0951C-BEE0-B049-A53C-5413BDCD5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Three important concepts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93C39540-65AB-5C4C-A6D5-C18B4AE908F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This is </a:t>
            </a:r>
            <a:br>
              <a:rPr lang="en-US" dirty="0"/>
            </a:br>
            <a:r>
              <a:rPr lang="en-US" dirty="0"/>
              <a:t>your first concept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003C24D5-9844-BC4F-87CB-B5C805E6CE68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This is </a:t>
            </a:r>
            <a:br>
              <a:rPr lang="en-US" dirty="0"/>
            </a:br>
            <a:r>
              <a:rPr lang="en-US" dirty="0"/>
              <a:t>your second concept</a:t>
            </a:r>
          </a:p>
        </p:txBody>
      </p:sp>
      <p:sp>
        <p:nvSpPr>
          <p:cNvPr id="11" name="Marcador de texto 10">
            <a:extLst>
              <a:ext uri="{FF2B5EF4-FFF2-40B4-BE49-F238E27FC236}">
                <a16:creationId xmlns:a16="http://schemas.microsoft.com/office/drawing/2014/main" xmlns="" id="{C79299B8-9AFE-2342-BC0E-5AEC56B64A32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This is </a:t>
            </a:r>
            <a:br>
              <a:rPr lang="en-US" dirty="0"/>
            </a:br>
            <a:r>
              <a:rPr lang="en-US" dirty="0"/>
              <a:t>your third concept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27406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87962D8C-2D6A-934B-9403-769094D688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BIG CONCEPTS GO HERE</a:t>
            </a:r>
          </a:p>
        </p:txBody>
      </p:sp>
      <p:sp>
        <p:nvSpPr>
          <p:cNvPr id="8" name="Marcador de texto 7">
            <a:extLst>
              <a:ext uri="{FF2B5EF4-FFF2-40B4-BE49-F238E27FC236}">
                <a16:creationId xmlns:a16="http://schemas.microsoft.com/office/drawing/2014/main" xmlns="" id="{EE4AEAA9-386B-AC48-8F26-9061C8B27D61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First concept</a:t>
            </a:r>
          </a:p>
        </p:txBody>
      </p:sp>
      <p:sp>
        <p:nvSpPr>
          <p:cNvPr id="9" name="Marcador de texto 8">
            <a:extLst>
              <a:ext uri="{FF2B5EF4-FFF2-40B4-BE49-F238E27FC236}">
                <a16:creationId xmlns:a16="http://schemas.microsoft.com/office/drawing/2014/main" xmlns="" id="{5D42DACC-27F9-074E-B59B-59F6846659C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n-US" dirty="0"/>
              <a:t>Second concept</a:t>
            </a:r>
          </a:p>
        </p:txBody>
      </p:sp>
      <p:sp>
        <p:nvSpPr>
          <p:cNvPr id="10" name="Marcador de texto 9">
            <a:extLst>
              <a:ext uri="{FF2B5EF4-FFF2-40B4-BE49-F238E27FC236}">
                <a16:creationId xmlns:a16="http://schemas.microsoft.com/office/drawing/2014/main" xmlns="" id="{BEC91D51-B04A-0F4B-8853-A88730FC2C6F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/>
        <p:txBody>
          <a:bodyPr/>
          <a:lstStyle/>
          <a:p>
            <a:r>
              <a:rPr lang="en-US" dirty="0"/>
              <a:t>Third concept</a:t>
            </a:r>
          </a:p>
        </p:txBody>
      </p:sp>
    </p:spTree>
    <p:extLst>
      <p:ext uri="{BB962C8B-B14F-4D97-AF65-F5344CB8AC3E}">
        <p14:creationId xmlns:p14="http://schemas.microsoft.com/office/powerpoint/2010/main" val="3201195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>
            <a:extLst>
              <a:ext uri="{FF2B5EF4-FFF2-40B4-BE49-F238E27FC236}">
                <a16:creationId xmlns:a16="http://schemas.microsoft.com/office/drawing/2014/main" xmlns="" id="{B5091752-799E-D34B-B1BF-EDC9C8F16B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Content in two columns</a:t>
            </a:r>
          </a:p>
        </p:txBody>
      </p:sp>
      <p:sp>
        <p:nvSpPr>
          <p:cNvPr id="31" name="Marcador de texto 30">
            <a:extLst>
              <a:ext uri="{FF2B5EF4-FFF2-40B4-BE49-F238E27FC236}">
                <a16:creationId xmlns:a16="http://schemas.microsoft.com/office/drawing/2014/main" xmlns="" id="{BA950255-C5C1-4D48-916B-89AE8892045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s-CO" dirty="0"/>
              <a:t>Lorem ipsum dolor sit amet, </a:t>
            </a:r>
            <a:br>
              <a:rPr lang="es-CO" dirty="0"/>
            </a:br>
            <a:r>
              <a:rPr lang="es-CO" dirty="0"/>
              <a:t>consectetur adipiscing elit. Donec </a:t>
            </a:r>
            <a:br>
              <a:rPr lang="es-CO" dirty="0"/>
            </a:br>
            <a:r>
              <a:rPr lang="es-CO" dirty="0"/>
              <a:t>laoreet dapibus hendrerit. Cras at erat convallis, tincidunt massa ac, ultrices dolor. Orci varius natoque penatibus et magnis dis parturient. </a:t>
            </a:r>
            <a:endParaRPr lang="en-US" dirty="0"/>
          </a:p>
        </p:txBody>
      </p:sp>
      <p:sp>
        <p:nvSpPr>
          <p:cNvPr id="36" name="Marcador de texto 35">
            <a:extLst>
              <a:ext uri="{FF2B5EF4-FFF2-40B4-BE49-F238E27FC236}">
                <a16:creationId xmlns:a16="http://schemas.microsoft.com/office/drawing/2014/main" xmlns="" id="{1EA87486-A065-AD4A-A3DC-033CB4E5C18B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r>
              <a:rPr lang="es-CO" dirty="0"/>
              <a:t>Lorem ipsum dolor sit amet, </a:t>
            </a:r>
            <a:br>
              <a:rPr lang="es-CO" dirty="0"/>
            </a:br>
            <a:r>
              <a:rPr lang="es-CO" dirty="0"/>
              <a:t>consectetur adipiscing elit. Donec </a:t>
            </a:r>
            <a:br>
              <a:rPr lang="es-CO" dirty="0"/>
            </a:br>
            <a:r>
              <a:rPr lang="es-CO" dirty="0"/>
              <a:t>laoreet dapibus hendrerit. Cras at erat convallis, tincidunt massa ac, ultrices dolor. Orci varius natoque penatibus et magnis dis parturient.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31428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B8400FA2-27A0-8A47-A2B6-7E8C0547F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PROCESS</a:t>
            </a:r>
          </a:p>
        </p:txBody>
      </p:sp>
      <p:grpSp>
        <p:nvGrpSpPr>
          <p:cNvPr id="54" name="Grupo 53">
            <a:extLst>
              <a:ext uri="{FF2B5EF4-FFF2-40B4-BE49-F238E27FC236}">
                <a16:creationId xmlns:a16="http://schemas.microsoft.com/office/drawing/2014/main" xmlns="" id="{2C488A29-B322-6842-8E28-DC1492587D55}"/>
              </a:ext>
            </a:extLst>
          </p:cNvPr>
          <p:cNvGrpSpPr/>
          <p:nvPr/>
        </p:nvGrpSpPr>
        <p:grpSpPr>
          <a:xfrm>
            <a:off x="643467" y="3429000"/>
            <a:ext cx="11603259" cy="2621249"/>
            <a:chOff x="643467" y="2588137"/>
            <a:chExt cx="11603259" cy="2621249"/>
          </a:xfrm>
        </p:grpSpPr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xmlns="" id="{169D837C-786C-014B-BCD6-D66A4EA8C6B2}"/>
                </a:ext>
              </a:extLst>
            </p:cNvPr>
            <p:cNvSpPr/>
            <p:nvPr/>
          </p:nvSpPr>
          <p:spPr>
            <a:xfrm>
              <a:off x="643467" y="2590536"/>
              <a:ext cx="11548533" cy="2618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xmlns="" id="{0834B1B7-B55F-7347-9A2E-9733A7E4D7C6}"/>
                </a:ext>
              </a:extLst>
            </p:cNvPr>
            <p:cNvSpPr/>
            <p:nvPr/>
          </p:nvSpPr>
          <p:spPr>
            <a:xfrm>
              <a:off x="643467" y="2588137"/>
              <a:ext cx="194733" cy="2618850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xmlns="" id="{CB110941-87AF-404E-B6F5-E476C8F0D82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065237" y="3754924"/>
              <a:ext cx="1011196" cy="1"/>
            </a:xfrm>
            <a:prstGeom prst="line">
              <a:avLst/>
            </a:prstGeom>
            <a:ln w="25400">
              <a:solidFill>
                <a:schemeClr val="accent1"/>
              </a:solidFill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ector recto 25">
              <a:extLst>
                <a:ext uri="{FF2B5EF4-FFF2-40B4-BE49-F238E27FC236}">
                  <a16:creationId xmlns:a16="http://schemas.microsoft.com/office/drawing/2014/main" xmlns="" id="{28104CEE-9DA6-8146-985F-1487CD3FC1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761140" y="3754924"/>
              <a:ext cx="1011196" cy="1"/>
            </a:xfrm>
            <a:prstGeom prst="line">
              <a:avLst/>
            </a:prstGeom>
            <a:ln w="25400">
              <a:solidFill>
                <a:schemeClr val="accent1"/>
              </a:solidFill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ector recto 26">
              <a:extLst>
                <a:ext uri="{FF2B5EF4-FFF2-40B4-BE49-F238E27FC236}">
                  <a16:creationId xmlns:a16="http://schemas.microsoft.com/office/drawing/2014/main" xmlns="" id="{B04F5243-7EC1-D14A-81AB-5DCE17A51D4C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8409747" y="3754924"/>
              <a:ext cx="1011196" cy="1"/>
            </a:xfrm>
            <a:prstGeom prst="line">
              <a:avLst/>
            </a:prstGeom>
            <a:ln w="25400">
              <a:solidFill>
                <a:schemeClr val="accent1"/>
              </a:solidFill>
              <a:headEnd type="triangl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ector recto 27">
              <a:extLst>
                <a:ext uri="{FF2B5EF4-FFF2-40B4-BE49-F238E27FC236}">
                  <a16:creationId xmlns:a16="http://schemas.microsoft.com/office/drawing/2014/main" xmlns="" id="{97FDDA00-D0A3-A647-BB11-DC8F57195B09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11074120" y="3754924"/>
              <a:ext cx="1172606" cy="1"/>
            </a:xfrm>
            <a:prstGeom prst="line">
              <a:avLst/>
            </a:prstGeom>
            <a:ln w="25400">
              <a:solidFill>
                <a:schemeClr val="accent1"/>
              </a:solidFill>
              <a:head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20" name="Grupo 19">
              <a:extLst>
                <a:ext uri="{FF2B5EF4-FFF2-40B4-BE49-F238E27FC236}">
                  <a16:creationId xmlns:a16="http://schemas.microsoft.com/office/drawing/2014/main" xmlns="" id="{D5F1400C-6EB9-1549-9978-AC131A9EE7D9}"/>
                </a:ext>
              </a:extLst>
            </p:cNvPr>
            <p:cNvGrpSpPr/>
            <p:nvPr/>
          </p:nvGrpSpPr>
          <p:grpSpPr>
            <a:xfrm>
              <a:off x="4305151" y="3038431"/>
              <a:ext cx="1432990" cy="1432988"/>
              <a:chOff x="3261360" y="2526867"/>
              <a:chExt cx="1413933" cy="1413933"/>
            </a:xfrm>
          </p:grpSpPr>
          <p:grpSp>
            <p:nvGrpSpPr>
              <p:cNvPr id="8" name="Grupo 7">
                <a:extLst>
                  <a:ext uri="{FF2B5EF4-FFF2-40B4-BE49-F238E27FC236}">
                    <a16:creationId xmlns:a16="http://schemas.microsoft.com/office/drawing/2014/main" xmlns="" id="{96DB548D-75BB-9A46-8AA1-5281E2EACC61}"/>
                  </a:ext>
                </a:extLst>
              </p:cNvPr>
              <p:cNvGrpSpPr/>
              <p:nvPr/>
            </p:nvGrpSpPr>
            <p:grpSpPr>
              <a:xfrm>
                <a:off x="3481229" y="2676326"/>
                <a:ext cx="974195" cy="1115015"/>
                <a:chOff x="8999538" y="1809750"/>
                <a:chExt cx="669925" cy="766763"/>
              </a:xfrm>
              <a:solidFill>
                <a:srgbClr val="FF7174"/>
              </a:solidFill>
            </p:grpSpPr>
            <p:sp>
              <p:nvSpPr>
                <p:cNvPr id="9" name="Freeform 44">
                  <a:extLst>
                    <a:ext uri="{FF2B5EF4-FFF2-40B4-BE49-F238E27FC236}">
                      <a16:creationId xmlns:a16="http://schemas.microsoft.com/office/drawing/2014/main" xmlns="" id="{B36BF827-5968-A946-A1B1-35D2A50608AB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8999538" y="1809750"/>
                  <a:ext cx="669925" cy="766763"/>
                </a:xfrm>
                <a:custGeom>
                  <a:avLst/>
                  <a:gdLst>
                    <a:gd name="T0" fmla="*/ 217394807 w 1859"/>
                    <a:gd name="T1" fmla="*/ 164008879 h 2132"/>
                    <a:gd name="T2" fmla="*/ 217394807 w 1859"/>
                    <a:gd name="T3" fmla="*/ 111624437 h 2132"/>
                    <a:gd name="T4" fmla="*/ 178435010 w 1859"/>
                    <a:gd name="T5" fmla="*/ 54066142 h 2132"/>
                    <a:gd name="T6" fmla="*/ 156358117 w 1859"/>
                    <a:gd name="T7" fmla="*/ 43977023 h 2132"/>
                    <a:gd name="T8" fmla="*/ 86620330 w 1859"/>
                    <a:gd name="T9" fmla="*/ 43977023 h 2132"/>
                    <a:gd name="T10" fmla="*/ 64673168 w 1859"/>
                    <a:gd name="T11" fmla="*/ 54066142 h 2132"/>
                    <a:gd name="T12" fmla="*/ 23895313 w 1859"/>
                    <a:gd name="T13" fmla="*/ 111624437 h 2132"/>
                    <a:gd name="T14" fmla="*/ 23895313 w 1859"/>
                    <a:gd name="T15" fmla="*/ 164008879 h 2132"/>
                    <a:gd name="T16" fmla="*/ 32336584 w 1859"/>
                    <a:gd name="T17" fmla="*/ 226611554 h 2132"/>
                    <a:gd name="T18" fmla="*/ 81555351 w 1859"/>
                    <a:gd name="T19" fmla="*/ 214841094 h 2132"/>
                    <a:gd name="T20" fmla="*/ 120644880 w 1859"/>
                    <a:gd name="T21" fmla="*/ 275632957 h 2132"/>
                    <a:gd name="T22" fmla="*/ 159734409 w 1859"/>
                    <a:gd name="T23" fmla="*/ 214841094 h 2132"/>
                    <a:gd name="T24" fmla="*/ 210641862 w 1859"/>
                    <a:gd name="T25" fmla="*/ 226611554 h 2132"/>
                    <a:gd name="T26" fmla="*/ 217394807 w 1859"/>
                    <a:gd name="T27" fmla="*/ 164008879 h 2132"/>
                    <a:gd name="T28" fmla="*/ 181811663 w 1859"/>
                    <a:gd name="T29" fmla="*/ 67647054 h 2132"/>
                    <a:gd name="T30" fmla="*/ 222589518 w 1859"/>
                    <a:gd name="T31" fmla="*/ 65965714 h 2132"/>
                    <a:gd name="T32" fmla="*/ 183499989 w 1859"/>
                    <a:gd name="T33" fmla="*/ 128568389 h 2132"/>
                    <a:gd name="T34" fmla="*/ 163111061 w 1859"/>
                    <a:gd name="T35" fmla="*/ 74373134 h 2132"/>
                    <a:gd name="T36" fmla="*/ 141033807 w 1859"/>
                    <a:gd name="T37" fmla="*/ 164008879 h 2132"/>
                    <a:gd name="T38" fmla="*/ 120644880 w 1859"/>
                    <a:gd name="T39" fmla="*/ 177589791 h 2132"/>
                    <a:gd name="T40" fmla="*/ 88308656 w 1859"/>
                    <a:gd name="T41" fmla="*/ 153919760 h 2132"/>
                    <a:gd name="T42" fmla="*/ 88308656 w 1859"/>
                    <a:gd name="T43" fmla="*/ 121713197 h 2132"/>
                    <a:gd name="T44" fmla="*/ 120644880 w 1859"/>
                    <a:gd name="T45" fmla="*/ 98043165 h 2132"/>
                    <a:gd name="T46" fmla="*/ 141033807 w 1859"/>
                    <a:gd name="T47" fmla="*/ 111624437 h 2132"/>
                    <a:gd name="T48" fmla="*/ 154669790 w 1859"/>
                    <a:gd name="T49" fmla="*/ 138657148 h 2132"/>
                    <a:gd name="T50" fmla="*/ 141033807 w 1859"/>
                    <a:gd name="T51" fmla="*/ 164008879 h 2132"/>
                    <a:gd name="T52" fmla="*/ 152981464 w 1859"/>
                    <a:gd name="T53" fmla="*/ 172416299 h 2132"/>
                    <a:gd name="T54" fmla="*/ 134280863 w 1859"/>
                    <a:gd name="T55" fmla="*/ 185997211 h 2132"/>
                    <a:gd name="T56" fmla="*/ 152981464 w 1859"/>
                    <a:gd name="T57" fmla="*/ 172416299 h 2132"/>
                    <a:gd name="T58" fmla="*/ 108697223 w 1859"/>
                    <a:gd name="T59" fmla="*/ 185997211 h 2132"/>
                    <a:gd name="T60" fmla="*/ 88308656 w 1859"/>
                    <a:gd name="T61" fmla="*/ 172416299 h 2132"/>
                    <a:gd name="T62" fmla="*/ 108697223 w 1859"/>
                    <a:gd name="T63" fmla="*/ 185997211 h 2132"/>
                    <a:gd name="T64" fmla="*/ 74802406 w 1859"/>
                    <a:gd name="T65" fmla="*/ 143701888 h 2132"/>
                    <a:gd name="T66" fmla="*/ 74802406 w 1859"/>
                    <a:gd name="T67" fmla="*/ 131931428 h 2132"/>
                    <a:gd name="T68" fmla="*/ 74802406 w 1859"/>
                    <a:gd name="T69" fmla="*/ 143701888 h 2132"/>
                    <a:gd name="T70" fmla="*/ 90126715 w 1859"/>
                    <a:gd name="T71" fmla="*/ 103087545 h 2132"/>
                    <a:gd name="T72" fmla="*/ 108697223 w 1859"/>
                    <a:gd name="T73" fmla="*/ 89635746 h 2132"/>
                    <a:gd name="T74" fmla="*/ 90126715 w 1859"/>
                    <a:gd name="T75" fmla="*/ 103087545 h 2132"/>
                    <a:gd name="T76" fmla="*/ 134280863 w 1859"/>
                    <a:gd name="T77" fmla="*/ 89635746 h 2132"/>
                    <a:gd name="T78" fmla="*/ 152981464 w 1859"/>
                    <a:gd name="T79" fmla="*/ 103087545 h 2132"/>
                    <a:gd name="T80" fmla="*/ 147786752 w 1859"/>
                    <a:gd name="T81" fmla="*/ 99724505 h 2132"/>
                    <a:gd name="T82" fmla="*/ 168175680 w 1859"/>
                    <a:gd name="T83" fmla="*/ 131931428 h 2132"/>
                    <a:gd name="T84" fmla="*/ 173240659 w 1859"/>
                    <a:gd name="T85" fmla="*/ 136975808 h 2132"/>
                    <a:gd name="T86" fmla="*/ 168175680 w 1859"/>
                    <a:gd name="T87" fmla="*/ 138657148 h 2132"/>
                    <a:gd name="T88" fmla="*/ 120644880 w 1859"/>
                    <a:gd name="T89" fmla="*/ 13451799 h 2132"/>
                    <a:gd name="T90" fmla="*/ 147786752 w 1859"/>
                    <a:gd name="T91" fmla="*/ 67647054 h 2132"/>
                    <a:gd name="T92" fmla="*/ 93503007 w 1859"/>
                    <a:gd name="T93" fmla="*/ 67647054 h 2132"/>
                    <a:gd name="T94" fmla="*/ 34024911 w 1859"/>
                    <a:gd name="T95" fmla="*/ 103087545 h 2132"/>
                    <a:gd name="T96" fmla="*/ 20388928 w 1859"/>
                    <a:gd name="T97" fmla="*/ 65965714 h 2132"/>
                    <a:gd name="T98" fmla="*/ 79867385 w 1859"/>
                    <a:gd name="T99" fmla="*/ 74373134 h 2132"/>
                    <a:gd name="T100" fmla="*/ 57790131 w 1859"/>
                    <a:gd name="T101" fmla="*/ 128568389 h 2132"/>
                    <a:gd name="T102" fmla="*/ 20388928 w 1859"/>
                    <a:gd name="T103" fmla="*/ 209667242 h 2132"/>
                    <a:gd name="T104" fmla="*/ 57790131 w 1859"/>
                    <a:gd name="T105" fmla="*/ 147194040 h 2132"/>
                    <a:gd name="T106" fmla="*/ 78179058 w 1859"/>
                    <a:gd name="T107" fmla="*/ 201260182 h 2132"/>
                    <a:gd name="T108" fmla="*/ 120644880 w 1859"/>
                    <a:gd name="T109" fmla="*/ 262181157 h 2132"/>
                    <a:gd name="T110" fmla="*/ 93503007 w 1859"/>
                    <a:gd name="T111" fmla="*/ 207985902 h 2132"/>
                    <a:gd name="T112" fmla="*/ 147786752 w 1859"/>
                    <a:gd name="T113" fmla="*/ 207985902 h 2132"/>
                    <a:gd name="T114" fmla="*/ 222589518 w 1859"/>
                    <a:gd name="T115" fmla="*/ 209667242 h 2132"/>
                    <a:gd name="T116" fmla="*/ 181811663 w 1859"/>
                    <a:gd name="T117" fmla="*/ 207985902 h 2132"/>
                    <a:gd name="T118" fmla="*/ 166487354 w 1859"/>
                    <a:gd name="T119" fmla="*/ 160645840 h 2132"/>
                    <a:gd name="T120" fmla="*/ 222589518 w 1859"/>
                    <a:gd name="T121" fmla="*/ 209667242 h 2132"/>
                    <a:gd name="T122" fmla="*/ 0 60000 65536"/>
                    <a:gd name="T123" fmla="*/ 0 60000 65536"/>
                    <a:gd name="T124" fmla="*/ 0 60000 65536"/>
                    <a:gd name="T125" fmla="*/ 0 60000 65536"/>
                    <a:gd name="T126" fmla="*/ 0 60000 65536"/>
                    <a:gd name="T127" fmla="*/ 0 60000 65536"/>
                    <a:gd name="T128" fmla="*/ 0 60000 65536"/>
                    <a:gd name="T129" fmla="*/ 0 60000 65536"/>
                    <a:gd name="T130" fmla="*/ 0 60000 65536"/>
                    <a:gd name="T131" fmla="*/ 0 60000 65536"/>
                    <a:gd name="T132" fmla="*/ 0 60000 65536"/>
                    <a:gd name="T133" fmla="*/ 0 60000 65536"/>
                    <a:gd name="T134" fmla="*/ 0 60000 65536"/>
                    <a:gd name="T135" fmla="*/ 0 60000 65536"/>
                    <a:gd name="T136" fmla="*/ 0 60000 65536"/>
                    <a:gd name="T137" fmla="*/ 0 60000 65536"/>
                    <a:gd name="T138" fmla="*/ 0 60000 65536"/>
                    <a:gd name="T139" fmla="*/ 0 60000 65536"/>
                    <a:gd name="T140" fmla="*/ 0 60000 65536"/>
                    <a:gd name="T141" fmla="*/ 0 60000 65536"/>
                    <a:gd name="T142" fmla="*/ 0 60000 65536"/>
                    <a:gd name="T143" fmla="*/ 0 60000 65536"/>
                    <a:gd name="T144" fmla="*/ 0 60000 65536"/>
                    <a:gd name="T145" fmla="*/ 0 60000 65536"/>
                    <a:gd name="T146" fmla="*/ 0 60000 65536"/>
                    <a:gd name="T147" fmla="*/ 0 60000 65536"/>
                    <a:gd name="T148" fmla="*/ 0 60000 65536"/>
                    <a:gd name="T149" fmla="*/ 0 60000 65536"/>
                    <a:gd name="T150" fmla="*/ 0 60000 65536"/>
                    <a:gd name="T151" fmla="*/ 0 60000 65536"/>
                    <a:gd name="T152" fmla="*/ 0 60000 65536"/>
                    <a:gd name="T153" fmla="*/ 0 60000 65536"/>
                    <a:gd name="T154" fmla="*/ 0 60000 65536"/>
                    <a:gd name="T155" fmla="*/ 0 60000 65536"/>
                    <a:gd name="T156" fmla="*/ 0 60000 65536"/>
                    <a:gd name="T157" fmla="*/ 0 60000 65536"/>
                    <a:gd name="T158" fmla="*/ 0 60000 65536"/>
                    <a:gd name="T159" fmla="*/ 0 60000 65536"/>
                    <a:gd name="T160" fmla="*/ 0 60000 65536"/>
                    <a:gd name="T161" fmla="*/ 0 60000 65536"/>
                    <a:gd name="T162" fmla="*/ 0 60000 65536"/>
                    <a:gd name="T163" fmla="*/ 0 60000 65536"/>
                    <a:gd name="T164" fmla="*/ 0 60000 65536"/>
                    <a:gd name="T165" fmla="*/ 0 60000 65536"/>
                    <a:gd name="T166" fmla="*/ 0 60000 65536"/>
                    <a:gd name="T167" fmla="*/ 0 60000 65536"/>
                    <a:gd name="T168" fmla="*/ 0 60000 65536"/>
                    <a:gd name="T169" fmla="*/ 0 60000 65536"/>
                    <a:gd name="T170" fmla="*/ 0 60000 65536"/>
                    <a:gd name="T171" fmla="*/ 0 60000 65536"/>
                    <a:gd name="T172" fmla="*/ 0 60000 65536"/>
                    <a:gd name="T173" fmla="*/ 0 60000 65536"/>
                    <a:gd name="T174" fmla="*/ 0 60000 65536"/>
                    <a:gd name="T175" fmla="*/ 0 60000 65536"/>
                    <a:gd name="T176" fmla="*/ 0 60000 65536"/>
                    <a:gd name="T177" fmla="*/ 0 60000 65536"/>
                    <a:gd name="T178" fmla="*/ 0 60000 65536"/>
                    <a:gd name="T179" fmla="*/ 0 60000 65536"/>
                    <a:gd name="T180" fmla="*/ 0 60000 65536"/>
                    <a:gd name="T181" fmla="*/ 0 60000 65536"/>
                    <a:gd name="T182" fmla="*/ 0 60000 65536"/>
                  </a:gdLst>
                  <a:ahLst/>
                  <a:cxnLst>
                    <a:cxn ang="T122">
                      <a:pos x="T0" y="T1"/>
                    </a:cxn>
                    <a:cxn ang="T123">
                      <a:pos x="T2" y="T3"/>
                    </a:cxn>
                    <a:cxn ang="T124">
                      <a:pos x="T4" y="T5"/>
                    </a:cxn>
                    <a:cxn ang="T125">
                      <a:pos x="T6" y="T7"/>
                    </a:cxn>
                    <a:cxn ang="T126">
                      <a:pos x="T8" y="T9"/>
                    </a:cxn>
                    <a:cxn ang="T127">
                      <a:pos x="T10" y="T11"/>
                    </a:cxn>
                    <a:cxn ang="T128">
                      <a:pos x="T12" y="T13"/>
                    </a:cxn>
                    <a:cxn ang="T129">
                      <a:pos x="T14" y="T15"/>
                    </a:cxn>
                    <a:cxn ang="T130">
                      <a:pos x="T16" y="T17"/>
                    </a:cxn>
                    <a:cxn ang="T131">
                      <a:pos x="T18" y="T19"/>
                    </a:cxn>
                    <a:cxn ang="T132">
                      <a:pos x="T20" y="T21"/>
                    </a:cxn>
                    <a:cxn ang="T133">
                      <a:pos x="T22" y="T23"/>
                    </a:cxn>
                    <a:cxn ang="T134">
                      <a:pos x="T24" y="T25"/>
                    </a:cxn>
                    <a:cxn ang="T135">
                      <a:pos x="T26" y="T27"/>
                    </a:cxn>
                    <a:cxn ang="T136">
                      <a:pos x="T28" y="T29"/>
                    </a:cxn>
                    <a:cxn ang="T137">
                      <a:pos x="T30" y="T31"/>
                    </a:cxn>
                    <a:cxn ang="T138">
                      <a:pos x="T32" y="T33"/>
                    </a:cxn>
                    <a:cxn ang="T139">
                      <a:pos x="T34" y="T35"/>
                    </a:cxn>
                    <a:cxn ang="T140">
                      <a:pos x="T36" y="T37"/>
                    </a:cxn>
                    <a:cxn ang="T141">
                      <a:pos x="T38" y="T39"/>
                    </a:cxn>
                    <a:cxn ang="T142">
                      <a:pos x="T40" y="T41"/>
                    </a:cxn>
                    <a:cxn ang="T143">
                      <a:pos x="T42" y="T43"/>
                    </a:cxn>
                    <a:cxn ang="T144">
                      <a:pos x="T44" y="T45"/>
                    </a:cxn>
                    <a:cxn ang="T145">
                      <a:pos x="T46" y="T47"/>
                    </a:cxn>
                    <a:cxn ang="T146">
                      <a:pos x="T48" y="T49"/>
                    </a:cxn>
                    <a:cxn ang="T147">
                      <a:pos x="T50" y="T51"/>
                    </a:cxn>
                    <a:cxn ang="T148">
                      <a:pos x="T52" y="T53"/>
                    </a:cxn>
                    <a:cxn ang="T149">
                      <a:pos x="T54" y="T55"/>
                    </a:cxn>
                    <a:cxn ang="T150">
                      <a:pos x="T56" y="T57"/>
                    </a:cxn>
                    <a:cxn ang="T151">
                      <a:pos x="T58" y="T59"/>
                    </a:cxn>
                    <a:cxn ang="T152">
                      <a:pos x="T60" y="T61"/>
                    </a:cxn>
                    <a:cxn ang="T153">
                      <a:pos x="T62" y="T63"/>
                    </a:cxn>
                    <a:cxn ang="T154">
                      <a:pos x="T64" y="T65"/>
                    </a:cxn>
                    <a:cxn ang="T155">
                      <a:pos x="T66" y="T67"/>
                    </a:cxn>
                    <a:cxn ang="T156">
                      <a:pos x="T68" y="T69"/>
                    </a:cxn>
                    <a:cxn ang="T157">
                      <a:pos x="T70" y="T71"/>
                    </a:cxn>
                    <a:cxn ang="T158">
                      <a:pos x="T72" y="T73"/>
                    </a:cxn>
                    <a:cxn ang="T159">
                      <a:pos x="T74" y="T75"/>
                    </a:cxn>
                    <a:cxn ang="T160">
                      <a:pos x="T76" y="T77"/>
                    </a:cxn>
                    <a:cxn ang="T161">
                      <a:pos x="T78" y="T79"/>
                    </a:cxn>
                    <a:cxn ang="T162">
                      <a:pos x="T80" y="T81"/>
                    </a:cxn>
                    <a:cxn ang="T163">
                      <a:pos x="T82" y="T83"/>
                    </a:cxn>
                    <a:cxn ang="T164">
                      <a:pos x="T84" y="T85"/>
                    </a:cxn>
                    <a:cxn ang="T165">
                      <a:pos x="T86" y="T87"/>
                    </a:cxn>
                    <a:cxn ang="T166">
                      <a:pos x="T88" y="T89"/>
                    </a:cxn>
                    <a:cxn ang="T167">
                      <a:pos x="T90" y="T91"/>
                    </a:cxn>
                    <a:cxn ang="T168">
                      <a:pos x="T92" y="T93"/>
                    </a:cxn>
                    <a:cxn ang="T169">
                      <a:pos x="T94" y="T95"/>
                    </a:cxn>
                    <a:cxn ang="T170">
                      <a:pos x="T96" y="T97"/>
                    </a:cxn>
                    <a:cxn ang="T171">
                      <a:pos x="T98" y="T99"/>
                    </a:cxn>
                    <a:cxn ang="T172">
                      <a:pos x="T100" y="T101"/>
                    </a:cxn>
                    <a:cxn ang="T173">
                      <a:pos x="T102" y="T103"/>
                    </a:cxn>
                    <a:cxn ang="T174">
                      <a:pos x="T104" y="T105"/>
                    </a:cxn>
                    <a:cxn ang="T175">
                      <a:pos x="T106" y="T107"/>
                    </a:cxn>
                    <a:cxn ang="T176">
                      <a:pos x="T108" y="T109"/>
                    </a:cxn>
                    <a:cxn ang="T177">
                      <a:pos x="T110" y="T111"/>
                    </a:cxn>
                    <a:cxn ang="T178">
                      <a:pos x="T112" y="T113"/>
                    </a:cxn>
                    <a:cxn ang="T179">
                      <a:pos x="T114" y="T115"/>
                    </a:cxn>
                    <a:cxn ang="T180">
                      <a:pos x="T116" y="T117"/>
                    </a:cxn>
                    <a:cxn ang="T181">
                      <a:pos x="T118" y="T119"/>
                    </a:cxn>
                    <a:cxn ang="T182">
                      <a:pos x="T120" y="T121"/>
                    </a:cxn>
                  </a:cxnLst>
                  <a:rect l="0" t="0" r="r" b="b"/>
                  <a:pathLst>
                    <a:path w="1859" h="2132">
                      <a:moveTo>
                        <a:pt x="1674" y="1268"/>
                      </a:moveTo>
                      <a:lnTo>
                        <a:pt x="1674" y="1268"/>
                      </a:lnTo>
                      <a:cubicBezTo>
                        <a:pt x="1635" y="1203"/>
                        <a:pt x="1570" y="1138"/>
                        <a:pt x="1491" y="1059"/>
                      </a:cubicBezTo>
                      <a:cubicBezTo>
                        <a:pt x="1570" y="994"/>
                        <a:pt x="1622" y="928"/>
                        <a:pt x="1674" y="863"/>
                      </a:cubicBezTo>
                      <a:cubicBezTo>
                        <a:pt x="1818" y="680"/>
                        <a:pt x="1858" y="536"/>
                        <a:pt x="1792" y="444"/>
                      </a:cubicBezTo>
                      <a:cubicBezTo>
                        <a:pt x="1727" y="353"/>
                        <a:pt x="1583" y="353"/>
                        <a:pt x="1374" y="418"/>
                      </a:cubicBezTo>
                      <a:cubicBezTo>
                        <a:pt x="1322" y="431"/>
                        <a:pt x="1282" y="458"/>
                        <a:pt x="1230" y="471"/>
                      </a:cubicBezTo>
                      <a:cubicBezTo>
                        <a:pt x="1230" y="431"/>
                        <a:pt x="1217" y="379"/>
                        <a:pt x="1204" y="340"/>
                      </a:cubicBezTo>
                      <a:cubicBezTo>
                        <a:pt x="1138" y="117"/>
                        <a:pt x="1047" y="0"/>
                        <a:pt x="929" y="0"/>
                      </a:cubicBezTo>
                      <a:cubicBezTo>
                        <a:pt x="824" y="0"/>
                        <a:pt x="733" y="117"/>
                        <a:pt x="667" y="340"/>
                      </a:cubicBezTo>
                      <a:cubicBezTo>
                        <a:pt x="654" y="379"/>
                        <a:pt x="641" y="431"/>
                        <a:pt x="628" y="471"/>
                      </a:cubicBezTo>
                      <a:cubicBezTo>
                        <a:pt x="576" y="458"/>
                        <a:pt x="537" y="444"/>
                        <a:pt x="498" y="418"/>
                      </a:cubicBezTo>
                      <a:cubicBezTo>
                        <a:pt x="275" y="353"/>
                        <a:pt x="131" y="353"/>
                        <a:pt x="66" y="444"/>
                      </a:cubicBezTo>
                      <a:cubicBezTo>
                        <a:pt x="0" y="536"/>
                        <a:pt x="40" y="680"/>
                        <a:pt x="184" y="863"/>
                      </a:cubicBezTo>
                      <a:cubicBezTo>
                        <a:pt x="236" y="928"/>
                        <a:pt x="301" y="994"/>
                        <a:pt x="367" y="1059"/>
                      </a:cubicBezTo>
                      <a:cubicBezTo>
                        <a:pt x="301" y="1138"/>
                        <a:pt x="236" y="1203"/>
                        <a:pt x="184" y="1268"/>
                      </a:cubicBezTo>
                      <a:cubicBezTo>
                        <a:pt x="40" y="1451"/>
                        <a:pt x="0" y="1595"/>
                        <a:pt x="66" y="1687"/>
                      </a:cubicBezTo>
                      <a:cubicBezTo>
                        <a:pt x="105" y="1726"/>
                        <a:pt x="157" y="1752"/>
                        <a:pt x="249" y="1752"/>
                      </a:cubicBezTo>
                      <a:cubicBezTo>
                        <a:pt x="314" y="1752"/>
                        <a:pt x="393" y="1739"/>
                        <a:pt x="498" y="1713"/>
                      </a:cubicBezTo>
                      <a:cubicBezTo>
                        <a:pt x="537" y="1687"/>
                        <a:pt x="576" y="1674"/>
                        <a:pt x="628" y="1661"/>
                      </a:cubicBezTo>
                      <a:cubicBezTo>
                        <a:pt x="641" y="1700"/>
                        <a:pt x="654" y="1752"/>
                        <a:pt x="667" y="1791"/>
                      </a:cubicBezTo>
                      <a:cubicBezTo>
                        <a:pt x="733" y="2013"/>
                        <a:pt x="824" y="2131"/>
                        <a:pt x="929" y="2131"/>
                      </a:cubicBezTo>
                      <a:cubicBezTo>
                        <a:pt x="1047" y="2131"/>
                        <a:pt x="1138" y="2013"/>
                        <a:pt x="1204" y="1791"/>
                      </a:cubicBezTo>
                      <a:cubicBezTo>
                        <a:pt x="1217" y="1752"/>
                        <a:pt x="1230" y="1700"/>
                        <a:pt x="1230" y="1661"/>
                      </a:cubicBezTo>
                      <a:cubicBezTo>
                        <a:pt x="1282" y="1674"/>
                        <a:pt x="1322" y="1687"/>
                        <a:pt x="1374" y="1713"/>
                      </a:cubicBezTo>
                      <a:cubicBezTo>
                        <a:pt x="1465" y="1739"/>
                        <a:pt x="1544" y="1752"/>
                        <a:pt x="1622" y="1752"/>
                      </a:cubicBezTo>
                      <a:cubicBezTo>
                        <a:pt x="1701" y="1752"/>
                        <a:pt x="1766" y="1726"/>
                        <a:pt x="1792" y="1687"/>
                      </a:cubicBezTo>
                      <a:cubicBezTo>
                        <a:pt x="1858" y="1595"/>
                        <a:pt x="1818" y="1451"/>
                        <a:pt x="1674" y="1268"/>
                      </a:cubicBezTo>
                      <a:close/>
                      <a:moveTo>
                        <a:pt x="1400" y="523"/>
                      </a:moveTo>
                      <a:lnTo>
                        <a:pt x="1400" y="523"/>
                      </a:lnTo>
                      <a:cubicBezTo>
                        <a:pt x="1491" y="496"/>
                        <a:pt x="1570" y="483"/>
                        <a:pt x="1622" y="483"/>
                      </a:cubicBezTo>
                      <a:cubicBezTo>
                        <a:pt x="1661" y="483"/>
                        <a:pt x="1701" y="496"/>
                        <a:pt x="1714" y="510"/>
                      </a:cubicBezTo>
                      <a:cubicBezTo>
                        <a:pt x="1740" y="536"/>
                        <a:pt x="1714" y="640"/>
                        <a:pt x="1596" y="797"/>
                      </a:cubicBezTo>
                      <a:cubicBezTo>
                        <a:pt x="1544" y="863"/>
                        <a:pt x="1491" y="928"/>
                        <a:pt x="1413" y="994"/>
                      </a:cubicBezTo>
                      <a:cubicBezTo>
                        <a:pt x="1374" y="954"/>
                        <a:pt x="1334" y="915"/>
                        <a:pt x="1282" y="889"/>
                      </a:cubicBezTo>
                      <a:cubicBezTo>
                        <a:pt x="1282" y="771"/>
                        <a:pt x="1269" y="680"/>
                        <a:pt x="1256" y="575"/>
                      </a:cubicBezTo>
                      <a:cubicBezTo>
                        <a:pt x="1308" y="562"/>
                        <a:pt x="1360" y="536"/>
                        <a:pt x="1400" y="523"/>
                      </a:cubicBezTo>
                      <a:close/>
                      <a:moveTo>
                        <a:pt x="1086" y="1268"/>
                      </a:moveTo>
                      <a:lnTo>
                        <a:pt x="1086" y="1268"/>
                      </a:lnTo>
                      <a:cubicBezTo>
                        <a:pt x="1034" y="1307"/>
                        <a:pt x="981" y="1347"/>
                        <a:pt x="929" y="1373"/>
                      </a:cubicBezTo>
                      <a:cubicBezTo>
                        <a:pt x="877" y="1347"/>
                        <a:pt x="837" y="1307"/>
                        <a:pt x="785" y="1268"/>
                      </a:cubicBezTo>
                      <a:cubicBezTo>
                        <a:pt x="746" y="1242"/>
                        <a:pt x="707" y="1216"/>
                        <a:pt x="680" y="1190"/>
                      </a:cubicBezTo>
                      <a:cubicBezTo>
                        <a:pt x="680" y="1151"/>
                        <a:pt x="680" y="1111"/>
                        <a:pt x="680" y="1072"/>
                      </a:cubicBezTo>
                      <a:cubicBezTo>
                        <a:pt x="680" y="1020"/>
                        <a:pt x="680" y="981"/>
                        <a:pt x="680" y="941"/>
                      </a:cubicBezTo>
                      <a:cubicBezTo>
                        <a:pt x="707" y="915"/>
                        <a:pt x="746" y="889"/>
                        <a:pt x="785" y="863"/>
                      </a:cubicBezTo>
                      <a:cubicBezTo>
                        <a:pt x="837" y="824"/>
                        <a:pt x="877" y="784"/>
                        <a:pt x="929" y="758"/>
                      </a:cubicBezTo>
                      <a:cubicBezTo>
                        <a:pt x="981" y="784"/>
                        <a:pt x="1034" y="824"/>
                        <a:pt x="1086" y="863"/>
                      </a:cubicBezTo>
                      <a:cubicBezTo>
                        <a:pt x="1112" y="889"/>
                        <a:pt x="1151" y="915"/>
                        <a:pt x="1191" y="941"/>
                      </a:cubicBezTo>
                      <a:cubicBezTo>
                        <a:pt x="1191" y="981"/>
                        <a:pt x="1191" y="1020"/>
                        <a:pt x="1191" y="1072"/>
                      </a:cubicBezTo>
                      <a:cubicBezTo>
                        <a:pt x="1191" y="1111"/>
                        <a:pt x="1191" y="1151"/>
                        <a:pt x="1191" y="1190"/>
                      </a:cubicBezTo>
                      <a:cubicBezTo>
                        <a:pt x="1151" y="1216"/>
                        <a:pt x="1112" y="1242"/>
                        <a:pt x="1086" y="1268"/>
                      </a:cubicBezTo>
                      <a:close/>
                      <a:moveTo>
                        <a:pt x="1178" y="1333"/>
                      </a:moveTo>
                      <a:lnTo>
                        <a:pt x="1178" y="1333"/>
                      </a:lnTo>
                      <a:cubicBezTo>
                        <a:pt x="1178" y="1386"/>
                        <a:pt x="1165" y="1451"/>
                        <a:pt x="1151" y="1504"/>
                      </a:cubicBezTo>
                      <a:cubicBezTo>
                        <a:pt x="1112" y="1477"/>
                        <a:pt x="1073" y="1464"/>
                        <a:pt x="1034" y="1438"/>
                      </a:cubicBezTo>
                      <a:cubicBezTo>
                        <a:pt x="1073" y="1412"/>
                        <a:pt x="1099" y="1386"/>
                        <a:pt x="1138" y="1360"/>
                      </a:cubicBezTo>
                      <a:cubicBezTo>
                        <a:pt x="1151" y="1347"/>
                        <a:pt x="1165" y="1347"/>
                        <a:pt x="1178" y="1333"/>
                      </a:cubicBezTo>
                      <a:close/>
                      <a:moveTo>
                        <a:pt x="837" y="1438"/>
                      </a:moveTo>
                      <a:lnTo>
                        <a:pt x="837" y="1438"/>
                      </a:lnTo>
                      <a:cubicBezTo>
                        <a:pt x="785" y="1464"/>
                        <a:pt x="746" y="1477"/>
                        <a:pt x="707" y="1504"/>
                      </a:cubicBezTo>
                      <a:cubicBezTo>
                        <a:pt x="694" y="1451"/>
                        <a:pt x="694" y="1399"/>
                        <a:pt x="680" y="1333"/>
                      </a:cubicBezTo>
                      <a:cubicBezTo>
                        <a:pt x="694" y="1347"/>
                        <a:pt x="707" y="1347"/>
                        <a:pt x="720" y="1360"/>
                      </a:cubicBezTo>
                      <a:cubicBezTo>
                        <a:pt x="759" y="1386"/>
                        <a:pt x="798" y="1412"/>
                        <a:pt x="837" y="1438"/>
                      </a:cubicBezTo>
                      <a:close/>
                      <a:moveTo>
                        <a:pt x="576" y="1111"/>
                      </a:moveTo>
                      <a:lnTo>
                        <a:pt x="576" y="1111"/>
                      </a:lnTo>
                      <a:cubicBezTo>
                        <a:pt x="550" y="1098"/>
                        <a:pt x="537" y="1085"/>
                        <a:pt x="523" y="1059"/>
                      </a:cubicBezTo>
                      <a:cubicBezTo>
                        <a:pt x="537" y="1046"/>
                        <a:pt x="550" y="1033"/>
                        <a:pt x="576" y="1020"/>
                      </a:cubicBezTo>
                      <a:cubicBezTo>
                        <a:pt x="576" y="1033"/>
                        <a:pt x="576" y="1046"/>
                        <a:pt x="576" y="1072"/>
                      </a:cubicBezTo>
                      <a:cubicBezTo>
                        <a:pt x="576" y="1085"/>
                        <a:pt x="576" y="1098"/>
                        <a:pt x="576" y="1111"/>
                      </a:cubicBezTo>
                      <a:close/>
                      <a:moveTo>
                        <a:pt x="694" y="797"/>
                      </a:moveTo>
                      <a:lnTo>
                        <a:pt x="694" y="797"/>
                      </a:lnTo>
                      <a:cubicBezTo>
                        <a:pt x="694" y="732"/>
                        <a:pt x="694" y="680"/>
                        <a:pt x="707" y="627"/>
                      </a:cubicBezTo>
                      <a:cubicBezTo>
                        <a:pt x="746" y="653"/>
                        <a:pt x="785" y="667"/>
                        <a:pt x="837" y="693"/>
                      </a:cubicBezTo>
                      <a:cubicBezTo>
                        <a:pt x="798" y="719"/>
                        <a:pt x="759" y="745"/>
                        <a:pt x="720" y="771"/>
                      </a:cubicBezTo>
                      <a:cubicBezTo>
                        <a:pt x="707" y="784"/>
                        <a:pt x="694" y="784"/>
                        <a:pt x="694" y="797"/>
                      </a:cubicBezTo>
                      <a:close/>
                      <a:moveTo>
                        <a:pt x="1034" y="693"/>
                      </a:moveTo>
                      <a:lnTo>
                        <a:pt x="1034" y="693"/>
                      </a:lnTo>
                      <a:cubicBezTo>
                        <a:pt x="1073" y="667"/>
                        <a:pt x="1112" y="653"/>
                        <a:pt x="1151" y="627"/>
                      </a:cubicBezTo>
                      <a:cubicBezTo>
                        <a:pt x="1165" y="680"/>
                        <a:pt x="1165" y="732"/>
                        <a:pt x="1178" y="797"/>
                      </a:cubicBezTo>
                      <a:cubicBezTo>
                        <a:pt x="1165" y="784"/>
                        <a:pt x="1151" y="784"/>
                        <a:pt x="1138" y="771"/>
                      </a:cubicBezTo>
                      <a:cubicBezTo>
                        <a:pt x="1099" y="745"/>
                        <a:pt x="1073" y="719"/>
                        <a:pt x="1034" y="693"/>
                      </a:cubicBezTo>
                      <a:close/>
                      <a:moveTo>
                        <a:pt x="1295" y="1020"/>
                      </a:moveTo>
                      <a:lnTo>
                        <a:pt x="1295" y="1020"/>
                      </a:lnTo>
                      <a:cubicBezTo>
                        <a:pt x="1308" y="1033"/>
                        <a:pt x="1322" y="1046"/>
                        <a:pt x="1334" y="1059"/>
                      </a:cubicBezTo>
                      <a:cubicBezTo>
                        <a:pt x="1322" y="1085"/>
                        <a:pt x="1308" y="1098"/>
                        <a:pt x="1295" y="1111"/>
                      </a:cubicBezTo>
                      <a:cubicBezTo>
                        <a:pt x="1295" y="1098"/>
                        <a:pt x="1295" y="1085"/>
                        <a:pt x="1295" y="1072"/>
                      </a:cubicBezTo>
                      <a:cubicBezTo>
                        <a:pt x="1295" y="1046"/>
                        <a:pt x="1295" y="1033"/>
                        <a:pt x="1295" y="1020"/>
                      </a:cubicBezTo>
                      <a:close/>
                      <a:moveTo>
                        <a:pt x="929" y="104"/>
                      </a:moveTo>
                      <a:lnTo>
                        <a:pt x="929" y="104"/>
                      </a:lnTo>
                      <a:cubicBezTo>
                        <a:pt x="994" y="104"/>
                        <a:pt x="1086" y="261"/>
                        <a:pt x="1138" y="523"/>
                      </a:cubicBezTo>
                      <a:cubicBezTo>
                        <a:pt x="1073" y="549"/>
                        <a:pt x="1008" y="588"/>
                        <a:pt x="929" y="640"/>
                      </a:cubicBezTo>
                      <a:cubicBezTo>
                        <a:pt x="864" y="588"/>
                        <a:pt x="798" y="549"/>
                        <a:pt x="720" y="523"/>
                      </a:cubicBezTo>
                      <a:cubicBezTo>
                        <a:pt x="772" y="261"/>
                        <a:pt x="864" y="104"/>
                        <a:pt x="929" y="104"/>
                      </a:cubicBezTo>
                      <a:close/>
                      <a:moveTo>
                        <a:pt x="262" y="797"/>
                      </a:moveTo>
                      <a:lnTo>
                        <a:pt x="262" y="797"/>
                      </a:lnTo>
                      <a:cubicBezTo>
                        <a:pt x="144" y="640"/>
                        <a:pt x="131" y="536"/>
                        <a:pt x="157" y="510"/>
                      </a:cubicBezTo>
                      <a:cubicBezTo>
                        <a:pt x="171" y="483"/>
                        <a:pt x="197" y="483"/>
                        <a:pt x="249" y="483"/>
                      </a:cubicBezTo>
                      <a:cubicBezTo>
                        <a:pt x="328" y="483"/>
                        <a:pt x="458" y="510"/>
                        <a:pt x="615" y="575"/>
                      </a:cubicBezTo>
                      <a:cubicBezTo>
                        <a:pt x="589" y="680"/>
                        <a:pt x="589" y="771"/>
                        <a:pt x="576" y="889"/>
                      </a:cubicBezTo>
                      <a:cubicBezTo>
                        <a:pt x="537" y="915"/>
                        <a:pt x="485" y="954"/>
                        <a:pt x="445" y="994"/>
                      </a:cubicBezTo>
                      <a:cubicBezTo>
                        <a:pt x="380" y="928"/>
                        <a:pt x="314" y="863"/>
                        <a:pt x="262" y="797"/>
                      </a:cubicBezTo>
                      <a:close/>
                      <a:moveTo>
                        <a:pt x="157" y="1621"/>
                      </a:moveTo>
                      <a:lnTo>
                        <a:pt x="157" y="1621"/>
                      </a:lnTo>
                      <a:cubicBezTo>
                        <a:pt x="105" y="1556"/>
                        <a:pt x="210" y="1373"/>
                        <a:pt x="445" y="1138"/>
                      </a:cubicBezTo>
                      <a:cubicBezTo>
                        <a:pt x="485" y="1176"/>
                        <a:pt x="537" y="1216"/>
                        <a:pt x="576" y="1242"/>
                      </a:cubicBezTo>
                      <a:cubicBezTo>
                        <a:pt x="576" y="1360"/>
                        <a:pt x="589" y="1451"/>
                        <a:pt x="602" y="1556"/>
                      </a:cubicBezTo>
                      <a:cubicBezTo>
                        <a:pt x="367" y="1661"/>
                        <a:pt x="197" y="1674"/>
                        <a:pt x="157" y="1621"/>
                      </a:cubicBezTo>
                      <a:close/>
                      <a:moveTo>
                        <a:pt x="929" y="2027"/>
                      </a:moveTo>
                      <a:lnTo>
                        <a:pt x="929" y="2027"/>
                      </a:lnTo>
                      <a:cubicBezTo>
                        <a:pt x="864" y="2027"/>
                        <a:pt x="772" y="1870"/>
                        <a:pt x="720" y="1608"/>
                      </a:cubicBezTo>
                      <a:cubicBezTo>
                        <a:pt x="798" y="1582"/>
                        <a:pt x="864" y="1543"/>
                        <a:pt x="929" y="1490"/>
                      </a:cubicBezTo>
                      <a:cubicBezTo>
                        <a:pt x="1008" y="1543"/>
                        <a:pt x="1073" y="1582"/>
                        <a:pt x="1138" y="1608"/>
                      </a:cubicBezTo>
                      <a:cubicBezTo>
                        <a:pt x="1086" y="1870"/>
                        <a:pt x="994" y="2027"/>
                        <a:pt x="929" y="2027"/>
                      </a:cubicBezTo>
                      <a:close/>
                      <a:moveTo>
                        <a:pt x="1714" y="1621"/>
                      </a:moveTo>
                      <a:lnTo>
                        <a:pt x="1714" y="1621"/>
                      </a:lnTo>
                      <a:cubicBezTo>
                        <a:pt x="1688" y="1661"/>
                        <a:pt x="1596" y="1674"/>
                        <a:pt x="1400" y="1608"/>
                      </a:cubicBezTo>
                      <a:cubicBezTo>
                        <a:pt x="1360" y="1595"/>
                        <a:pt x="1308" y="1569"/>
                        <a:pt x="1256" y="1556"/>
                      </a:cubicBezTo>
                      <a:cubicBezTo>
                        <a:pt x="1269" y="1451"/>
                        <a:pt x="1282" y="1360"/>
                        <a:pt x="1282" y="1242"/>
                      </a:cubicBezTo>
                      <a:cubicBezTo>
                        <a:pt x="1334" y="1216"/>
                        <a:pt x="1374" y="1176"/>
                        <a:pt x="1413" y="1138"/>
                      </a:cubicBezTo>
                      <a:cubicBezTo>
                        <a:pt x="1661" y="1373"/>
                        <a:pt x="1753" y="1556"/>
                        <a:pt x="1714" y="1621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10" name="Freeform 45">
                  <a:extLst>
                    <a:ext uri="{FF2B5EF4-FFF2-40B4-BE49-F238E27FC236}">
                      <a16:creationId xmlns:a16="http://schemas.microsoft.com/office/drawing/2014/main" xmlns="" id="{9D7860E7-15BA-3F4A-9BAE-75E467F7D365}"/>
                    </a:ext>
                  </a:extLst>
                </p:cNvPr>
                <p:cNvSpPr>
                  <a:spLocks noChangeArrowheads="1"/>
                </p:cNvSpPr>
                <p:nvPr/>
              </p:nvSpPr>
              <p:spPr bwMode="auto">
                <a:xfrm>
                  <a:off x="9310688" y="2168525"/>
                  <a:ext cx="52387" cy="52388"/>
                </a:xfrm>
                <a:custGeom>
                  <a:avLst/>
                  <a:gdLst>
                    <a:gd name="T0" fmla="*/ 8484526 w 145"/>
                    <a:gd name="T1" fmla="*/ 0 h 145"/>
                    <a:gd name="T2" fmla="*/ 8484526 w 145"/>
                    <a:gd name="T3" fmla="*/ 0 h 145"/>
                    <a:gd name="T4" fmla="*/ 0 w 145"/>
                    <a:gd name="T5" fmla="*/ 10181698 h 145"/>
                    <a:gd name="T6" fmla="*/ 8484526 w 145"/>
                    <a:gd name="T7" fmla="*/ 18797176 h 145"/>
                    <a:gd name="T8" fmla="*/ 18796456 w 145"/>
                    <a:gd name="T9" fmla="*/ 10181698 h 145"/>
                    <a:gd name="T10" fmla="*/ 8484526 w 145"/>
                    <a:gd name="T11" fmla="*/ 0 h 145"/>
                    <a:gd name="T12" fmla="*/ 0 60000 65536"/>
                    <a:gd name="T13" fmla="*/ 0 60000 65536"/>
                    <a:gd name="T14" fmla="*/ 0 60000 65536"/>
                    <a:gd name="T15" fmla="*/ 0 60000 65536"/>
                    <a:gd name="T16" fmla="*/ 0 60000 65536"/>
                    <a:gd name="T17" fmla="*/ 0 60000 65536"/>
                  </a:gdLst>
                  <a:ahLst/>
                  <a:cxnLst>
                    <a:cxn ang="T12">
                      <a:pos x="T0" y="T1"/>
                    </a:cxn>
                    <a:cxn ang="T13">
                      <a:pos x="T2" y="T3"/>
                    </a:cxn>
                    <a:cxn ang="T14">
                      <a:pos x="T4" y="T5"/>
                    </a:cxn>
                    <a:cxn ang="T15">
                      <a:pos x="T6" y="T7"/>
                    </a:cxn>
                    <a:cxn ang="T16">
                      <a:pos x="T8" y="T9"/>
                    </a:cxn>
                    <a:cxn ang="T17">
                      <a:pos x="T10" y="T11"/>
                    </a:cxn>
                  </a:cxnLst>
                  <a:rect l="0" t="0" r="r" b="b"/>
                  <a:pathLst>
                    <a:path w="145" h="145">
                      <a:moveTo>
                        <a:pt x="65" y="0"/>
                      </a:moveTo>
                      <a:lnTo>
                        <a:pt x="65" y="0"/>
                      </a:lnTo>
                      <a:cubicBezTo>
                        <a:pt x="26" y="0"/>
                        <a:pt x="0" y="39"/>
                        <a:pt x="0" y="78"/>
                      </a:cubicBezTo>
                      <a:cubicBezTo>
                        <a:pt x="0" y="117"/>
                        <a:pt x="26" y="144"/>
                        <a:pt x="65" y="144"/>
                      </a:cubicBezTo>
                      <a:cubicBezTo>
                        <a:pt x="104" y="144"/>
                        <a:pt x="144" y="117"/>
                        <a:pt x="144" y="78"/>
                      </a:cubicBezTo>
                      <a:cubicBezTo>
                        <a:pt x="144" y="39"/>
                        <a:pt x="104" y="0"/>
                        <a:pt x="65" y="0"/>
                      </a:cubicBezTo>
                    </a:path>
                  </a:pathLst>
                </a:custGeom>
                <a:grpFill/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cap="flat">
                      <a:solidFill>
                        <a:srgbClr val="D3DBEA"/>
                      </a:solidFill>
                      <a:bevel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rgbClr val="808080"/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sp>
            <p:nvSpPr>
              <p:cNvPr id="14" name="Elipse 13">
                <a:extLst>
                  <a:ext uri="{FF2B5EF4-FFF2-40B4-BE49-F238E27FC236}">
                    <a16:creationId xmlns:a16="http://schemas.microsoft.com/office/drawing/2014/main" xmlns="" id="{93191390-F139-8E48-89C5-5CA1D54E2DAD}"/>
                  </a:ext>
                </a:extLst>
              </p:cNvPr>
              <p:cNvSpPr/>
              <p:nvPr/>
            </p:nvSpPr>
            <p:spPr>
              <a:xfrm>
                <a:off x="3261360" y="2526867"/>
                <a:ext cx="1413933" cy="1413933"/>
              </a:xfrm>
              <a:prstGeom prst="ellipse">
                <a:avLst/>
              </a:prstGeom>
              <a:noFill/>
              <a:ln w="50800">
                <a:solidFill>
                  <a:srgbClr val="FF71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9" name="Grupo 18">
              <a:extLst>
                <a:ext uri="{FF2B5EF4-FFF2-40B4-BE49-F238E27FC236}">
                  <a16:creationId xmlns:a16="http://schemas.microsoft.com/office/drawing/2014/main" xmlns="" id="{8BAF1D7B-9BDD-244B-B8AD-3B0CAA2F499E}"/>
                </a:ext>
              </a:extLst>
            </p:cNvPr>
            <p:cNvGrpSpPr/>
            <p:nvPr/>
          </p:nvGrpSpPr>
          <p:grpSpPr>
            <a:xfrm>
              <a:off x="6978057" y="3038431"/>
              <a:ext cx="1432990" cy="1432988"/>
              <a:chOff x="5604510" y="2570383"/>
              <a:chExt cx="1413933" cy="1413933"/>
            </a:xfrm>
          </p:grpSpPr>
          <p:sp>
            <p:nvSpPr>
              <p:cNvPr id="11" name="Freeform 49">
                <a:extLst>
                  <a:ext uri="{FF2B5EF4-FFF2-40B4-BE49-F238E27FC236}">
                    <a16:creationId xmlns:a16="http://schemas.microsoft.com/office/drawing/2014/main" xmlns="" id="{B5D66035-7887-2B4E-8FCD-088B53F49E0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918570" y="2693943"/>
                <a:ext cx="785813" cy="1166812"/>
              </a:xfrm>
              <a:custGeom>
                <a:avLst/>
                <a:gdLst>
                  <a:gd name="T0" fmla="*/ 275754549 w 2185"/>
                  <a:gd name="T1" fmla="*/ 31974535 h 3243"/>
                  <a:gd name="T2" fmla="*/ 246911436 w 2185"/>
                  <a:gd name="T3" fmla="*/ 60842248 h 3243"/>
                  <a:gd name="T4" fmla="*/ 204617074 w 2185"/>
                  <a:gd name="T5" fmla="*/ 13333607 h 3243"/>
                  <a:gd name="T6" fmla="*/ 192847142 w 2185"/>
                  <a:gd name="T7" fmla="*/ 3365873 h 3243"/>
                  <a:gd name="T8" fmla="*/ 82907407 w 2185"/>
                  <a:gd name="T9" fmla="*/ 172559010 h 3243"/>
                  <a:gd name="T10" fmla="*/ 3362992 w 2185"/>
                  <a:gd name="T11" fmla="*/ 362206077 h 3243"/>
                  <a:gd name="T12" fmla="*/ 10088616 w 2185"/>
                  <a:gd name="T13" fmla="*/ 373986093 h 3243"/>
                  <a:gd name="T14" fmla="*/ 27032327 w 2185"/>
                  <a:gd name="T15" fmla="*/ 351979292 h 3243"/>
                  <a:gd name="T16" fmla="*/ 96359015 w 2185"/>
                  <a:gd name="T17" fmla="*/ 409585192 h 3243"/>
                  <a:gd name="T18" fmla="*/ 104765956 w 2185"/>
                  <a:gd name="T19" fmla="*/ 419682452 h 3243"/>
                  <a:gd name="T20" fmla="*/ 104765956 w 2185"/>
                  <a:gd name="T21" fmla="*/ 292690275 h 3243"/>
                  <a:gd name="T22" fmla="*/ 180947739 w 2185"/>
                  <a:gd name="T23" fmla="*/ 125179894 h 3243"/>
                  <a:gd name="T24" fmla="*/ 279117541 w 2185"/>
                  <a:gd name="T25" fmla="*/ 42201320 h 3243"/>
                  <a:gd name="T26" fmla="*/ 236823179 w 2185"/>
                  <a:gd name="T27" fmla="*/ 70939507 h 3243"/>
                  <a:gd name="T28" fmla="*/ 218197793 w 2185"/>
                  <a:gd name="T29" fmla="*/ 84531806 h 3243"/>
                  <a:gd name="T30" fmla="*/ 182629055 w 2185"/>
                  <a:gd name="T31" fmla="*/ 47249949 h 3243"/>
                  <a:gd name="T32" fmla="*/ 165685704 w 2185"/>
                  <a:gd name="T33" fmla="*/ 128545408 h 3243"/>
                  <a:gd name="T34" fmla="*/ 172540799 w 2185"/>
                  <a:gd name="T35" fmla="*/ 167510380 h 3243"/>
                  <a:gd name="T36" fmla="*/ 164004028 w 2185"/>
                  <a:gd name="T37" fmla="*/ 126862651 h 3243"/>
                  <a:gd name="T38" fmla="*/ 114984042 w 2185"/>
                  <a:gd name="T39" fmla="*/ 155600839 h 3243"/>
                  <a:gd name="T40" fmla="*/ 170859123 w 2185"/>
                  <a:gd name="T41" fmla="*/ 180973513 h 3243"/>
                  <a:gd name="T42" fmla="*/ 99851118 w 2185"/>
                  <a:gd name="T43" fmla="*/ 174242126 h 3243"/>
                  <a:gd name="T44" fmla="*/ 91314707 w 2185"/>
                  <a:gd name="T45" fmla="*/ 301234303 h 3243"/>
                  <a:gd name="T46" fmla="*/ 99851118 w 2185"/>
                  <a:gd name="T47" fmla="*/ 336703877 h 3243"/>
                  <a:gd name="T48" fmla="*/ 91314707 w 2185"/>
                  <a:gd name="T49" fmla="*/ 301234303 h 3243"/>
                  <a:gd name="T50" fmla="*/ 35439267 w 2185"/>
                  <a:gd name="T51" fmla="*/ 341882032 h 3243"/>
                  <a:gd name="T52" fmla="*/ 103214110 w 2185"/>
                  <a:gd name="T53" fmla="*/ 351979292 h 3243"/>
                  <a:gd name="T54" fmla="*/ 35439267 w 2185"/>
                  <a:gd name="T55" fmla="*/ 341882032 h 3243"/>
                  <a:gd name="T56" fmla="*/ 99851118 w 2185"/>
                  <a:gd name="T57" fmla="*/ 277415220 h 3243"/>
                  <a:gd name="T58" fmla="*/ 138653377 w 2185"/>
                  <a:gd name="T59" fmla="*/ 250359789 h 3243"/>
                  <a:gd name="T60" fmla="*/ 147189788 w 2185"/>
                  <a:gd name="T61" fmla="*/ 238579413 h 3243"/>
                  <a:gd name="T62" fmla="*/ 87951715 w 2185"/>
                  <a:gd name="T63" fmla="*/ 216572612 h 3243"/>
                  <a:gd name="T64" fmla="*/ 160641396 w 2185"/>
                  <a:gd name="T65" fmla="*/ 213207099 h 3243"/>
                  <a:gd name="T66" fmla="*/ 147189788 w 2185"/>
                  <a:gd name="T67" fmla="*/ 238579413 h 3243"/>
                  <a:gd name="T68" fmla="*/ 174222115 w 2185"/>
                  <a:gd name="T69" fmla="*/ 77800419 h 3243"/>
                  <a:gd name="T70" fmla="*/ 175903431 w 2185"/>
                  <a:gd name="T71" fmla="*/ 104855850 h 3243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</a:gdLst>
                <a:ahLst/>
                <a:cxnLst>
                  <a:cxn ang="T72">
                    <a:pos x="T0" y="T1"/>
                  </a:cxn>
                  <a:cxn ang="T73">
                    <a:pos x="T2" y="T3"/>
                  </a:cxn>
                  <a:cxn ang="T74">
                    <a:pos x="T4" y="T5"/>
                  </a:cxn>
                  <a:cxn ang="T75">
                    <a:pos x="T6" y="T7"/>
                  </a:cxn>
                  <a:cxn ang="T76">
                    <a:pos x="T8" y="T9"/>
                  </a:cxn>
                  <a:cxn ang="T77">
                    <a:pos x="T10" y="T11"/>
                  </a:cxn>
                  <a:cxn ang="T78">
                    <a:pos x="T12" y="T13"/>
                  </a:cxn>
                  <a:cxn ang="T79">
                    <a:pos x="T14" y="T15"/>
                  </a:cxn>
                  <a:cxn ang="T80">
                    <a:pos x="T16" y="T17"/>
                  </a:cxn>
                  <a:cxn ang="T81">
                    <a:pos x="T18" y="T19"/>
                  </a:cxn>
                  <a:cxn ang="T82">
                    <a:pos x="T20" y="T21"/>
                  </a:cxn>
                  <a:cxn ang="T83">
                    <a:pos x="T22" y="T23"/>
                  </a:cxn>
                  <a:cxn ang="T84">
                    <a:pos x="T24" y="T25"/>
                  </a:cxn>
                  <a:cxn ang="T85">
                    <a:pos x="T26" y="T27"/>
                  </a:cxn>
                  <a:cxn ang="T86">
                    <a:pos x="T28" y="T29"/>
                  </a:cxn>
                  <a:cxn ang="T87">
                    <a:pos x="T30" y="T31"/>
                  </a:cxn>
                  <a:cxn ang="T88">
                    <a:pos x="T32" y="T33"/>
                  </a:cxn>
                  <a:cxn ang="T89">
                    <a:pos x="T34" y="T35"/>
                  </a:cxn>
                  <a:cxn ang="T90">
                    <a:pos x="T36" y="T37"/>
                  </a:cxn>
                  <a:cxn ang="T91">
                    <a:pos x="T38" y="T39"/>
                  </a:cxn>
                  <a:cxn ang="T92">
                    <a:pos x="T40" y="T41"/>
                  </a:cxn>
                  <a:cxn ang="T93">
                    <a:pos x="T42" y="T43"/>
                  </a:cxn>
                  <a:cxn ang="T94">
                    <a:pos x="T44" y="T45"/>
                  </a:cxn>
                  <a:cxn ang="T95">
                    <a:pos x="T46" y="T47"/>
                  </a:cxn>
                  <a:cxn ang="T96">
                    <a:pos x="T48" y="T49"/>
                  </a:cxn>
                  <a:cxn ang="T97">
                    <a:pos x="T50" y="T51"/>
                  </a:cxn>
                  <a:cxn ang="T98">
                    <a:pos x="T52" y="T53"/>
                  </a:cxn>
                  <a:cxn ang="T99">
                    <a:pos x="T54" y="T55"/>
                  </a:cxn>
                  <a:cxn ang="T100">
                    <a:pos x="T56" y="T57"/>
                  </a:cxn>
                  <a:cxn ang="T101">
                    <a:pos x="T58" y="T59"/>
                  </a:cxn>
                  <a:cxn ang="T102">
                    <a:pos x="T60" y="T61"/>
                  </a:cxn>
                  <a:cxn ang="T103">
                    <a:pos x="T62" y="T63"/>
                  </a:cxn>
                  <a:cxn ang="T104">
                    <a:pos x="T64" y="T65"/>
                  </a:cxn>
                  <a:cxn ang="T105">
                    <a:pos x="T66" y="T67"/>
                  </a:cxn>
                  <a:cxn ang="T106">
                    <a:pos x="T68" y="T69"/>
                  </a:cxn>
                  <a:cxn ang="T107">
                    <a:pos x="T70" y="T71"/>
                  </a:cxn>
                </a:cxnLst>
                <a:rect l="0" t="0" r="r" b="b"/>
                <a:pathLst>
                  <a:path w="2185" h="3243">
                    <a:moveTo>
                      <a:pt x="2132" y="247"/>
                    </a:moveTo>
                    <a:lnTo>
                      <a:pt x="2132" y="247"/>
                    </a:lnTo>
                    <a:cubicBezTo>
                      <a:pt x="2105" y="234"/>
                      <a:pt x="2066" y="247"/>
                      <a:pt x="2053" y="273"/>
                    </a:cubicBezTo>
                    <a:cubicBezTo>
                      <a:pt x="2014" y="352"/>
                      <a:pt x="1961" y="417"/>
                      <a:pt x="1909" y="470"/>
                    </a:cubicBezTo>
                    <a:cubicBezTo>
                      <a:pt x="1465" y="273"/>
                      <a:pt x="1465" y="273"/>
                      <a:pt x="1465" y="273"/>
                    </a:cubicBezTo>
                    <a:cubicBezTo>
                      <a:pt x="1491" y="221"/>
                      <a:pt x="1530" y="169"/>
                      <a:pt x="1582" y="103"/>
                    </a:cubicBezTo>
                    <a:cubicBezTo>
                      <a:pt x="1609" y="77"/>
                      <a:pt x="1595" y="39"/>
                      <a:pt x="1569" y="13"/>
                    </a:cubicBezTo>
                    <a:cubicBezTo>
                      <a:pt x="1543" y="0"/>
                      <a:pt x="1504" y="0"/>
                      <a:pt x="1491" y="26"/>
                    </a:cubicBezTo>
                    <a:cubicBezTo>
                      <a:pt x="1203" y="391"/>
                      <a:pt x="1203" y="639"/>
                      <a:pt x="1242" y="849"/>
                    </a:cubicBezTo>
                    <a:cubicBezTo>
                      <a:pt x="1007" y="953"/>
                      <a:pt x="758" y="1084"/>
                      <a:pt x="641" y="1333"/>
                    </a:cubicBezTo>
                    <a:cubicBezTo>
                      <a:pt x="497" y="1620"/>
                      <a:pt x="575" y="1908"/>
                      <a:pt x="667" y="2209"/>
                    </a:cubicBezTo>
                    <a:cubicBezTo>
                      <a:pt x="458" y="2300"/>
                      <a:pt x="235" y="2431"/>
                      <a:pt x="26" y="2798"/>
                    </a:cubicBezTo>
                    <a:cubicBezTo>
                      <a:pt x="0" y="2823"/>
                      <a:pt x="13" y="2863"/>
                      <a:pt x="39" y="2876"/>
                    </a:cubicBezTo>
                    <a:cubicBezTo>
                      <a:pt x="52" y="2876"/>
                      <a:pt x="65" y="2889"/>
                      <a:pt x="78" y="2889"/>
                    </a:cubicBezTo>
                    <a:cubicBezTo>
                      <a:pt x="92" y="2889"/>
                      <a:pt x="117" y="2876"/>
                      <a:pt x="130" y="2850"/>
                    </a:cubicBezTo>
                    <a:cubicBezTo>
                      <a:pt x="157" y="2810"/>
                      <a:pt x="183" y="2758"/>
                      <a:pt x="209" y="2719"/>
                    </a:cubicBezTo>
                    <a:cubicBezTo>
                      <a:pt x="785" y="3007"/>
                      <a:pt x="785" y="3007"/>
                      <a:pt x="785" y="3007"/>
                    </a:cubicBezTo>
                    <a:cubicBezTo>
                      <a:pt x="785" y="3059"/>
                      <a:pt x="772" y="3111"/>
                      <a:pt x="745" y="3164"/>
                    </a:cubicBezTo>
                    <a:cubicBezTo>
                      <a:pt x="732" y="3190"/>
                      <a:pt x="745" y="3229"/>
                      <a:pt x="785" y="3242"/>
                    </a:cubicBezTo>
                    <a:cubicBezTo>
                      <a:pt x="785" y="3242"/>
                      <a:pt x="798" y="3242"/>
                      <a:pt x="810" y="3242"/>
                    </a:cubicBezTo>
                    <a:cubicBezTo>
                      <a:pt x="824" y="3242"/>
                      <a:pt x="850" y="3229"/>
                      <a:pt x="863" y="3203"/>
                    </a:cubicBezTo>
                    <a:cubicBezTo>
                      <a:pt x="994" y="2876"/>
                      <a:pt x="902" y="2562"/>
                      <a:pt x="810" y="2261"/>
                    </a:cubicBezTo>
                    <a:cubicBezTo>
                      <a:pt x="994" y="2170"/>
                      <a:pt x="1190" y="2052"/>
                      <a:pt x="1347" y="1725"/>
                    </a:cubicBezTo>
                    <a:cubicBezTo>
                      <a:pt x="1504" y="1398"/>
                      <a:pt x="1452" y="1163"/>
                      <a:pt x="1399" y="967"/>
                    </a:cubicBezTo>
                    <a:cubicBezTo>
                      <a:pt x="1386" y="953"/>
                      <a:pt x="1386" y="940"/>
                      <a:pt x="1386" y="927"/>
                    </a:cubicBezTo>
                    <a:cubicBezTo>
                      <a:pt x="1687" y="796"/>
                      <a:pt x="1988" y="666"/>
                      <a:pt x="2158" y="326"/>
                    </a:cubicBezTo>
                    <a:cubicBezTo>
                      <a:pt x="2184" y="300"/>
                      <a:pt x="2171" y="260"/>
                      <a:pt x="2132" y="247"/>
                    </a:cubicBezTo>
                    <a:close/>
                    <a:moveTo>
                      <a:pt x="1831" y="548"/>
                    </a:moveTo>
                    <a:lnTo>
                      <a:pt x="1831" y="548"/>
                    </a:lnTo>
                    <a:cubicBezTo>
                      <a:pt x="1778" y="587"/>
                      <a:pt x="1739" y="614"/>
                      <a:pt x="1687" y="653"/>
                    </a:cubicBezTo>
                    <a:cubicBezTo>
                      <a:pt x="1360" y="496"/>
                      <a:pt x="1360" y="496"/>
                      <a:pt x="1360" y="496"/>
                    </a:cubicBezTo>
                    <a:cubicBezTo>
                      <a:pt x="1373" y="457"/>
                      <a:pt x="1386" y="417"/>
                      <a:pt x="1412" y="365"/>
                    </a:cubicBezTo>
                    <a:lnTo>
                      <a:pt x="1831" y="548"/>
                    </a:lnTo>
                    <a:close/>
                    <a:moveTo>
                      <a:pt x="1281" y="993"/>
                    </a:moveTo>
                    <a:lnTo>
                      <a:pt x="1281" y="993"/>
                    </a:lnTo>
                    <a:cubicBezTo>
                      <a:pt x="1308" y="1084"/>
                      <a:pt x="1321" y="1189"/>
                      <a:pt x="1334" y="1294"/>
                    </a:cubicBezTo>
                    <a:cubicBezTo>
                      <a:pt x="981" y="1124"/>
                      <a:pt x="981" y="1124"/>
                      <a:pt x="981" y="1124"/>
                    </a:cubicBezTo>
                    <a:cubicBezTo>
                      <a:pt x="1072" y="1071"/>
                      <a:pt x="1164" y="1019"/>
                      <a:pt x="1268" y="980"/>
                    </a:cubicBezTo>
                    <a:cubicBezTo>
                      <a:pt x="1268" y="980"/>
                      <a:pt x="1268" y="993"/>
                      <a:pt x="1281" y="993"/>
                    </a:cubicBezTo>
                    <a:close/>
                    <a:moveTo>
                      <a:pt x="889" y="1202"/>
                    </a:moveTo>
                    <a:lnTo>
                      <a:pt x="889" y="1202"/>
                    </a:lnTo>
                    <a:cubicBezTo>
                      <a:pt x="1321" y="1398"/>
                      <a:pt x="1321" y="1398"/>
                      <a:pt x="1321" y="1398"/>
                    </a:cubicBezTo>
                    <a:cubicBezTo>
                      <a:pt x="1321" y="1450"/>
                      <a:pt x="1308" y="1503"/>
                      <a:pt x="1281" y="1555"/>
                    </a:cubicBezTo>
                    <a:cubicBezTo>
                      <a:pt x="772" y="1346"/>
                      <a:pt x="772" y="1346"/>
                      <a:pt x="772" y="1346"/>
                    </a:cubicBezTo>
                    <a:cubicBezTo>
                      <a:pt x="810" y="1294"/>
                      <a:pt x="850" y="1241"/>
                      <a:pt x="889" y="1202"/>
                    </a:cubicBezTo>
                    <a:close/>
                    <a:moveTo>
                      <a:pt x="706" y="2327"/>
                    </a:moveTo>
                    <a:lnTo>
                      <a:pt x="706" y="2327"/>
                    </a:lnTo>
                    <a:cubicBezTo>
                      <a:pt x="732" y="2418"/>
                      <a:pt x="758" y="2510"/>
                      <a:pt x="772" y="2601"/>
                    </a:cubicBezTo>
                    <a:cubicBezTo>
                      <a:pt x="471" y="2457"/>
                      <a:pt x="471" y="2457"/>
                      <a:pt x="471" y="2457"/>
                    </a:cubicBezTo>
                    <a:cubicBezTo>
                      <a:pt x="549" y="2405"/>
                      <a:pt x="628" y="2366"/>
                      <a:pt x="706" y="2327"/>
                    </a:cubicBezTo>
                    <a:close/>
                    <a:moveTo>
                      <a:pt x="274" y="2641"/>
                    </a:moveTo>
                    <a:lnTo>
                      <a:pt x="274" y="2641"/>
                    </a:lnTo>
                    <a:cubicBezTo>
                      <a:pt x="314" y="2601"/>
                      <a:pt x="353" y="2562"/>
                      <a:pt x="379" y="2536"/>
                    </a:cubicBezTo>
                    <a:cubicBezTo>
                      <a:pt x="798" y="2719"/>
                      <a:pt x="798" y="2719"/>
                      <a:pt x="798" y="2719"/>
                    </a:cubicBezTo>
                    <a:cubicBezTo>
                      <a:pt x="798" y="2784"/>
                      <a:pt x="810" y="2836"/>
                      <a:pt x="798" y="2889"/>
                    </a:cubicBezTo>
                    <a:lnTo>
                      <a:pt x="274" y="2641"/>
                    </a:lnTo>
                    <a:close/>
                    <a:moveTo>
                      <a:pt x="772" y="2143"/>
                    </a:moveTo>
                    <a:lnTo>
                      <a:pt x="772" y="2143"/>
                    </a:lnTo>
                    <a:cubicBezTo>
                      <a:pt x="732" y="2026"/>
                      <a:pt x="706" y="1895"/>
                      <a:pt x="693" y="1777"/>
                    </a:cubicBezTo>
                    <a:cubicBezTo>
                      <a:pt x="1072" y="1934"/>
                      <a:pt x="1072" y="1934"/>
                      <a:pt x="1072" y="1934"/>
                    </a:cubicBezTo>
                    <a:cubicBezTo>
                      <a:pt x="981" y="2026"/>
                      <a:pt x="876" y="2091"/>
                      <a:pt x="772" y="2143"/>
                    </a:cubicBezTo>
                    <a:close/>
                    <a:moveTo>
                      <a:pt x="1138" y="1843"/>
                    </a:moveTo>
                    <a:lnTo>
                      <a:pt x="1138" y="1843"/>
                    </a:lnTo>
                    <a:cubicBezTo>
                      <a:pt x="680" y="1673"/>
                      <a:pt x="680" y="1673"/>
                      <a:pt x="680" y="1673"/>
                    </a:cubicBezTo>
                    <a:cubicBezTo>
                      <a:pt x="680" y="1594"/>
                      <a:pt x="693" y="1516"/>
                      <a:pt x="732" y="1437"/>
                    </a:cubicBezTo>
                    <a:cubicBezTo>
                      <a:pt x="1242" y="1647"/>
                      <a:pt x="1242" y="1647"/>
                      <a:pt x="1242" y="1647"/>
                    </a:cubicBezTo>
                    <a:cubicBezTo>
                      <a:pt x="1242" y="1660"/>
                      <a:pt x="1242" y="1660"/>
                      <a:pt x="1242" y="1673"/>
                    </a:cubicBezTo>
                    <a:cubicBezTo>
                      <a:pt x="1203" y="1738"/>
                      <a:pt x="1164" y="1790"/>
                      <a:pt x="1138" y="1843"/>
                    </a:cubicBezTo>
                    <a:close/>
                    <a:moveTo>
                      <a:pt x="1347" y="601"/>
                    </a:moveTo>
                    <a:lnTo>
                      <a:pt x="1347" y="601"/>
                    </a:lnTo>
                    <a:cubicBezTo>
                      <a:pt x="1569" y="705"/>
                      <a:pt x="1569" y="705"/>
                      <a:pt x="1569" y="705"/>
                    </a:cubicBezTo>
                    <a:cubicBezTo>
                      <a:pt x="1504" y="744"/>
                      <a:pt x="1425" y="770"/>
                      <a:pt x="1360" y="810"/>
                    </a:cubicBezTo>
                    <a:cubicBezTo>
                      <a:pt x="1347" y="744"/>
                      <a:pt x="1334" y="679"/>
                      <a:pt x="1347" y="601"/>
                    </a:cubicBezTo>
                    <a:close/>
                  </a:path>
                </a:pathLst>
              </a:custGeom>
              <a:solidFill>
                <a:srgbClr val="FF7174"/>
              </a:solidFill>
              <a:ln>
                <a:solidFill>
                  <a:srgbClr val="FF7174"/>
                </a:solidFill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5" name="Elipse 14">
                <a:extLst>
                  <a:ext uri="{FF2B5EF4-FFF2-40B4-BE49-F238E27FC236}">
                    <a16:creationId xmlns:a16="http://schemas.microsoft.com/office/drawing/2014/main" xmlns="" id="{C27A39AC-FDF7-7B40-8B9F-5C4C76B9DDB9}"/>
                  </a:ext>
                </a:extLst>
              </p:cNvPr>
              <p:cNvSpPr/>
              <p:nvPr/>
            </p:nvSpPr>
            <p:spPr>
              <a:xfrm>
                <a:off x="5604510" y="2570383"/>
                <a:ext cx="1413933" cy="1413933"/>
              </a:xfrm>
              <a:prstGeom prst="ellipse">
                <a:avLst/>
              </a:prstGeom>
              <a:noFill/>
              <a:ln w="50800">
                <a:solidFill>
                  <a:srgbClr val="FF71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7" name="Grupo 16">
              <a:extLst>
                <a:ext uri="{FF2B5EF4-FFF2-40B4-BE49-F238E27FC236}">
                  <a16:creationId xmlns:a16="http://schemas.microsoft.com/office/drawing/2014/main" xmlns="" id="{4945BAB4-C0D1-034D-A1BF-EFA9EDA1B2B0}"/>
                </a:ext>
              </a:extLst>
            </p:cNvPr>
            <p:cNvGrpSpPr/>
            <p:nvPr/>
          </p:nvGrpSpPr>
          <p:grpSpPr>
            <a:xfrm>
              <a:off x="9650963" y="3038431"/>
              <a:ext cx="1432990" cy="1432988"/>
              <a:chOff x="8872644" y="2570383"/>
              <a:chExt cx="1413933" cy="1413933"/>
            </a:xfrm>
          </p:grpSpPr>
          <p:sp>
            <p:nvSpPr>
              <p:cNvPr id="12" name="Freeform 47">
                <a:extLst>
                  <a:ext uri="{FF2B5EF4-FFF2-40B4-BE49-F238E27FC236}">
                    <a16:creationId xmlns:a16="http://schemas.microsoft.com/office/drawing/2014/main" xmlns="" id="{9B9B944F-E02E-4D44-80CD-602A58F86A5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204960" y="2782843"/>
                <a:ext cx="749300" cy="989012"/>
              </a:xfrm>
              <a:custGeom>
                <a:avLst/>
                <a:gdLst>
                  <a:gd name="T0" fmla="*/ 261363045 w 2080"/>
                  <a:gd name="T1" fmla="*/ 284784331 h 2747"/>
                  <a:gd name="T2" fmla="*/ 261363045 w 2080"/>
                  <a:gd name="T3" fmla="*/ 284784331 h 2747"/>
                  <a:gd name="T4" fmla="*/ 184926880 w 2080"/>
                  <a:gd name="T5" fmla="*/ 159307979 h 2747"/>
                  <a:gd name="T6" fmla="*/ 184926880 w 2080"/>
                  <a:gd name="T7" fmla="*/ 30461714 h 2747"/>
                  <a:gd name="T8" fmla="*/ 196865967 w 2080"/>
                  <a:gd name="T9" fmla="*/ 11795777 h 2747"/>
                  <a:gd name="T10" fmla="*/ 196865967 w 2080"/>
                  <a:gd name="T11" fmla="*/ 3370274 h 2747"/>
                  <a:gd name="T12" fmla="*/ 189987897 w 2080"/>
                  <a:gd name="T13" fmla="*/ 0 h 2747"/>
                  <a:gd name="T14" fmla="*/ 79680850 w 2080"/>
                  <a:gd name="T15" fmla="*/ 0 h 2747"/>
                  <a:gd name="T16" fmla="*/ 72932467 w 2080"/>
                  <a:gd name="T17" fmla="*/ 3370274 h 2747"/>
                  <a:gd name="T18" fmla="*/ 72932467 w 2080"/>
                  <a:gd name="T19" fmla="*/ 11795777 h 2747"/>
                  <a:gd name="T20" fmla="*/ 86558560 w 2080"/>
                  <a:gd name="T21" fmla="*/ 30461714 h 2747"/>
                  <a:gd name="T22" fmla="*/ 86558560 w 2080"/>
                  <a:gd name="T23" fmla="*/ 159307979 h 2747"/>
                  <a:gd name="T24" fmla="*/ 10122395 w 2080"/>
                  <a:gd name="T25" fmla="*/ 282969402 h 2747"/>
                  <a:gd name="T26" fmla="*/ 8435389 w 2080"/>
                  <a:gd name="T27" fmla="*/ 332226664 h 2747"/>
                  <a:gd name="T28" fmla="*/ 50870986 w 2080"/>
                  <a:gd name="T29" fmla="*/ 355947831 h 2747"/>
                  <a:gd name="T30" fmla="*/ 220614454 w 2080"/>
                  <a:gd name="T31" fmla="*/ 355947831 h 2747"/>
                  <a:gd name="T32" fmla="*/ 261363045 w 2080"/>
                  <a:gd name="T33" fmla="*/ 332226664 h 2747"/>
                  <a:gd name="T34" fmla="*/ 261363045 w 2080"/>
                  <a:gd name="T35" fmla="*/ 284784331 h 2747"/>
                  <a:gd name="T36" fmla="*/ 176491491 w 2080"/>
                  <a:gd name="T37" fmla="*/ 15295663 h 2747"/>
                  <a:gd name="T38" fmla="*/ 176491491 w 2080"/>
                  <a:gd name="T39" fmla="*/ 15295663 h 2747"/>
                  <a:gd name="T40" fmla="*/ 171430474 w 2080"/>
                  <a:gd name="T41" fmla="*/ 23721167 h 2747"/>
                  <a:gd name="T42" fmla="*/ 169613421 w 2080"/>
                  <a:gd name="T43" fmla="*/ 27091440 h 2747"/>
                  <a:gd name="T44" fmla="*/ 169613421 w 2080"/>
                  <a:gd name="T45" fmla="*/ 130531582 h 2747"/>
                  <a:gd name="T46" fmla="*/ 101741971 w 2080"/>
                  <a:gd name="T47" fmla="*/ 130531582 h 2747"/>
                  <a:gd name="T48" fmla="*/ 101741971 w 2080"/>
                  <a:gd name="T49" fmla="*/ 27091440 h 2747"/>
                  <a:gd name="T50" fmla="*/ 100054966 w 2080"/>
                  <a:gd name="T51" fmla="*/ 23721167 h 2747"/>
                  <a:gd name="T52" fmla="*/ 94993948 w 2080"/>
                  <a:gd name="T53" fmla="*/ 15295663 h 2747"/>
                  <a:gd name="T54" fmla="*/ 176491491 w 2080"/>
                  <a:gd name="T55" fmla="*/ 15295663 h 2747"/>
                  <a:gd name="T56" fmla="*/ 247736952 w 2080"/>
                  <a:gd name="T57" fmla="*/ 325486117 h 2747"/>
                  <a:gd name="T58" fmla="*/ 247736952 w 2080"/>
                  <a:gd name="T59" fmla="*/ 325486117 h 2747"/>
                  <a:gd name="T60" fmla="*/ 220614454 w 2080"/>
                  <a:gd name="T61" fmla="*/ 340652168 h 2747"/>
                  <a:gd name="T62" fmla="*/ 50870986 w 2080"/>
                  <a:gd name="T63" fmla="*/ 340652168 h 2747"/>
                  <a:gd name="T64" fmla="*/ 22061481 w 2080"/>
                  <a:gd name="T65" fmla="*/ 323671549 h 2747"/>
                  <a:gd name="T66" fmla="*/ 20374476 w 2080"/>
                  <a:gd name="T67" fmla="*/ 298394677 h 2747"/>
                  <a:gd name="T68" fmla="*/ 22061481 w 2080"/>
                  <a:gd name="T69" fmla="*/ 298394677 h 2747"/>
                  <a:gd name="T70" fmla="*/ 49183980 w 2080"/>
                  <a:gd name="T71" fmla="*/ 298394677 h 2747"/>
                  <a:gd name="T72" fmla="*/ 57749055 w 2080"/>
                  <a:gd name="T73" fmla="*/ 289839561 h 2747"/>
                  <a:gd name="T74" fmla="*/ 49183980 w 2080"/>
                  <a:gd name="T75" fmla="*/ 282969402 h 2747"/>
                  <a:gd name="T76" fmla="*/ 28809504 w 2080"/>
                  <a:gd name="T77" fmla="*/ 282969402 h 2747"/>
                  <a:gd name="T78" fmla="*/ 37374580 w 2080"/>
                  <a:gd name="T79" fmla="*/ 267803352 h 2747"/>
                  <a:gd name="T80" fmla="*/ 62810073 w 2080"/>
                  <a:gd name="T81" fmla="*/ 267803352 h 2747"/>
                  <a:gd name="T82" fmla="*/ 71245461 w 2080"/>
                  <a:gd name="T83" fmla="*/ 261062805 h 2747"/>
                  <a:gd name="T84" fmla="*/ 62810073 w 2080"/>
                  <a:gd name="T85" fmla="*/ 252507689 h 2747"/>
                  <a:gd name="T86" fmla="*/ 47496974 w 2080"/>
                  <a:gd name="T87" fmla="*/ 252507689 h 2747"/>
                  <a:gd name="T88" fmla="*/ 59306375 w 2080"/>
                  <a:gd name="T89" fmla="*/ 232156796 h 2747"/>
                  <a:gd name="T90" fmla="*/ 81367856 w 2080"/>
                  <a:gd name="T91" fmla="*/ 232156796 h 2747"/>
                  <a:gd name="T92" fmla="*/ 89932931 w 2080"/>
                  <a:gd name="T93" fmla="*/ 223731292 h 2747"/>
                  <a:gd name="T94" fmla="*/ 81367856 w 2080"/>
                  <a:gd name="T95" fmla="*/ 216990745 h 2747"/>
                  <a:gd name="T96" fmla="*/ 69558456 w 2080"/>
                  <a:gd name="T97" fmla="*/ 216990745 h 2747"/>
                  <a:gd name="T98" fmla="*/ 100054966 w 2080"/>
                  <a:gd name="T99" fmla="*/ 164363209 h 2747"/>
                  <a:gd name="T100" fmla="*/ 101741971 w 2080"/>
                  <a:gd name="T101" fmla="*/ 160993296 h 2747"/>
                  <a:gd name="T102" fmla="*/ 101741971 w 2080"/>
                  <a:gd name="T103" fmla="*/ 147382590 h 2747"/>
                  <a:gd name="T104" fmla="*/ 169613421 w 2080"/>
                  <a:gd name="T105" fmla="*/ 147382590 h 2747"/>
                  <a:gd name="T106" fmla="*/ 169613421 w 2080"/>
                  <a:gd name="T107" fmla="*/ 160993296 h 2747"/>
                  <a:gd name="T108" fmla="*/ 169613421 w 2080"/>
                  <a:gd name="T109" fmla="*/ 164363209 h 2747"/>
                  <a:gd name="T110" fmla="*/ 247736952 w 2080"/>
                  <a:gd name="T111" fmla="*/ 293209835 h 2747"/>
                  <a:gd name="T112" fmla="*/ 247736952 w 2080"/>
                  <a:gd name="T113" fmla="*/ 325486117 h 2747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</a:gdLst>
                <a:ahLst/>
                <a:cxnLst>
                  <a:cxn ang="T114">
                    <a:pos x="T0" y="T1"/>
                  </a:cxn>
                  <a:cxn ang="T115">
                    <a:pos x="T2" y="T3"/>
                  </a:cxn>
                  <a:cxn ang="T116">
                    <a:pos x="T4" y="T5"/>
                  </a:cxn>
                  <a:cxn ang="T117">
                    <a:pos x="T6" y="T7"/>
                  </a:cxn>
                  <a:cxn ang="T118">
                    <a:pos x="T8" y="T9"/>
                  </a:cxn>
                  <a:cxn ang="T119">
                    <a:pos x="T10" y="T11"/>
                  </a:cxn>
                  <a:cxn ang="T120">
                    <a:pos x="T12" y="T13"/>
                  </a:cxn>
                  <a:cxn ang="T121">
                    <a:pos x="T14" y="T15"/>
                  </a:cxn>
                  <a:cxn ang="T122">
                    <a:pos x="T16" y="T17"/>
                  </a:cxn>
                  <a:cxn ang="T123">
                    <a:pos x="T18" y="T19"/>
                  </a:cxn>
                  <a:cxn ang="T124">
                    <a:pos x="T20" y="T21"/>
                  </a:cxn>
                  <a:cxn ang="T125">
                    <a:pos x="T22" y="T23"/>
                  </a:cxn>
                  <a:cxn ang="T126">
                    <a:pos x="T24" y="T25"/>
                  </a:cxn>
                  <a:cxn ang="T127">
                    <a:pos x="T26" y="T27"/>
                  </a:cxn>
                  <a:cxn ang="T128">
                    <a:pos x="T28" y="T29"/>
                  </a:cxn>
                  <a:cxn ang="T129">
                    <a:pos x="T30" y="T31"/>
                  </a:cxn>
                  <a:cxn ang="T130">
                    <a:pos x="T32" y="T33"/>
                  </a:cxn>
                  <a:cxn ang="T131">
                    <a:pos x="T34" y="T35"/>
                  </a:cxn>
                  <a:cxn ang="T132">
                    <a:pos x="T36" y="T37"/>
                  </a:cxn>
                  <a:cxn ang="T133">
                    <a:pos x="T38" y="T39"/>
                  </a:cxn>
                  <a:cxn ang="T134">
                    <a:pos x="T40" y="T41"/>
                  </a:cxn>
                  <a:cxn ang="T135">
                    <a:pos x="T42" y="T43"/>
                  </a:cxn>
                  <a:cxn ang="T136">
                    <a:pos x="T44" y="T45"/>
                  </a:cxn>
                  <a:cxn ang="T137">
                    <a:pos x="T46" y="T47"/>
                  </a:cxn>
                  <a:cxn ang="T138">
                    <a:pos x="T48" y="T49"/>
                  </a:cxn>
                  <a:cxn ang="T139">
                    <a:pos x="T50" y="T51"/>
                  </a:cxn>
                  <a:cxn ang="T140">
                    <a:pos x="T52" y="T53"/>
                  </a:cxn>
                  <a:cxn ang="T141">
                    <a:pos x="T54" y="T55"/>
                  </a:cxn>
                  <a:cxn ang="T142">
                    <a:pos x="T56" y="T57"/>
                  </a:cxn>
                  <a:cxn ang="T143">
                    <a:pos x="T58" y="T59"/>
                  </a:cxn>
                  <a:cxn ang="T144">
                    <a:pos x="T60" y="T61"/>
                  </a:cxn>
                  <a:cxn ang="T145">
                    <a:pos x="T62" y="T63"/>
                  </a:cxn>
                  <a:cxn ang="T146">
                    <a:pos x="T64" y="T65"/>
                  </a:cxn>
                  <a:cxn ang="T147">
                    <a:pos x="T66" y="T67"/>
                  </a:cxn>
                  <a:cxn ang="T148">
                    <a:pos x="T68" y="T69"/>
                  </a:cxn>
                  <a:cxn ang="T149">
                    <a:pos x="T70" y="T71"/>
                  </a:cxn>
                  <a:cxn ang="T150">
                    <a:pos x="T72" y="T73"/>
                  </a:cxn>
                  <a:cxn ang="T151">
                    <a:pos x="T74" y="T75"/>
                  </a:cxn>
                  <a:cxn ang="T152">
                    <a:pos x="T76" y="T77"/>
                  </a:cxn>
                  <a:cxn ang="T153">
                    <a:pos x="T78" y="T79"/>
                  </a:cxn>
                  <a:cxn ang="T154">
                    <a:pos x="T80" y="T81"/>
                  </a:cxn>
                  <a:cxn ang="T155">
                    <a:pos x="T82" y="T83"/>
                  </a:cxn>
                  <a:cxn ang="T156">
                    <a:pos x="T84" y="T85"/>
                  </a:cxn>
                  <a:cxn ang="T157">
                    <a:pos x="T86" y="T87"/>
                  </a:cxn>
                  <a:cxn ang="T158">
                    <a:pos x="T88" y="T89"/>
                  </a:cxn>
                  <a:cxn ang="T159">
                    <a:pos x="T90" y="T91"/>
                  </a:cxn>
                  <a:cxn ang="T160">
                    <a:pos x="T92" y="T93"/>
                  </a:cxn>
                  <a:cxn ang="T161">
                    <a:pos x="T94" y="T95"/>
                  </a:cxn>
                  <a:cxn ang="T162">
                    <a:pos x="T96" y="T97"/>
                  </a:cxn>
                  <a:cxn ang="T163">
                    <a:pos x="T98" y="T99"/>
                  </a:cxn>
                  <a:cxn ang="T164">
                    <a:pos x="T100" y="T101"/>
                  </a:cxn>
                  <a:cxn ang="T165">
                    <a:pos x="T102" y="T103"/>
                  </a:cxn>
                  <a:cxn ang="T166">
                    <a:pos x="T104" y="T105"/>
                  </a:cxn>
                  <a:cxn ang="T167">
                    <a:pos x="T106" y="T107"/>
                  </a:cxn>
                  <a:cxn ang="T168">
                    <a:pos x="T108" y="T109"/>
                  </a:cxn>
                  <a:cxn ang="T169">
                    <a:pos x="T110" y="T111"/>
                  </a:cxn>
                  <a:cxn ang="T170">
                    <a:pos x="T112" y="T113"/>
                  </a:cxn>
                </a:cxnLst>
                <a:rect l="0" t="0" r="r" b="b"/>
                <a:pathLst>
                  <a:path w="2080" h="2747">
                    <a:moveTo>
                      <a:pt x="2014" y="2197"/>
                    </a:moveTo>
                    <a:lnTo>
                      <a:pt x="2014" y="2197"/>
                    </a:lnTo>
                    <a:cubicBezTo>
                      <a:pt x="1425" y="1229"/>
                      <a:pt x="1425" y="1229"/>
                      <a:pt x="1425" y="1229"/>
                    </a:cubicBezTo>
                    <a:cubicBezTo>
                      <a:pt x="1425" y="235"/>
                      <a:pt x="1425" y="235"/>
                      <a:pt x="1425" y="235"/>
                    </a:cubicBezTo>
                    <a:cubicBezTo>
                      <a:pt x="1517" y="91"/>
                      <a:pt x="1517" y="91"/>
                      <a:pt x="1517" y="91"/>
                    </a:cubicBezTo>
                    <a:cubicBezTo>
                      <a:pt x="1530" y="78"/>
                      <a:pt x="1530" y="52"/>
                      <a:pt x="1517" y="26"/>
                    </a:cubicBezTo>
                    <a:cubicBezTo>
                      <a:pt x="1517" y="13"/>
                      <a:pt x="1491" y="0"/>
                      <a:pt x="1464" y="0"/>
                    </a:cubicBezTo>
                    <a:cubicBezTo>
                      <a:pt x="614" y="0"/>
                      <a:pt x="614" y="0"/>
                      <a:pt x="614" y="0"/>
                    </a:cubicBezTo>
                    <a:cubicBezTo>
                      <a:pt x="601" y="0"/>
                      <a:pt x="575" y="13"/>
                      <a:pt x="562" y="26"/>
                    </a:cubicBezTo>
                    <a:cubicBezTo>
                      <a:pt x="549" y="52"/>
                      <a:pt x="562" y="78"/>
                      <a:pt x="562" y="91"/>
                    </a:cubicBezTo>
                    <a:cubicBezTo>
                      <a:pt x="667" y="235"/>
                      <a:pt x="667" y="235"/>
                      <a:pt x="667" y="235"/>
                    </a:cubicBezTo>
                    <a:cubicBezTo>
                      <a:pt x="667" y="1229"/>
                      <a:pt x="667" y="1229"/>
                      <a:pt x="667" y="1229"/>
                    </a:cubicBezTo>
                    <a:cubicBezTo>
                      <a:pt x="78" y="2183"/>
                      <a:pt x="78" y="2183"/>
                      <a:pt x="78" y="2183"/>
                    </a:cubicBezTo>
                    <a:cubicBezTo>
                      <a:pt x="13" y="2302"/>
                      <a:pt x="0" y="2445"/>
                      <a:pt x="65" y="2563"/>
                    </a:cubicBezTo>
                    <a:cubicBezTo>
                      <a:pt x="131" y="2681"/>
                      <a:pt x="248" y="2746"/>
                      <a:pt x="392" y="2746"/>
                    </a:cubicBezTo>
                    <a:cubicBezTo>
                      <a:pt x="1700" y="2746"/>
                      <a:pt x="1700" y="2746"/>
                      <a:pt x="1700" y="2746"/>
                    </a:cubicBezTo>
                    <a:cubicBezTo>
                      <a:pt x="1831" y="2746"/>
                      <a:pt x="1949" y="2681"/>
                      <a:pt x="2014" y="2563"/>
                    </a:cubicBezTo>
                    <a:cubicBezTo>
                      <a:pt x="2079" y="2458"/>
                      <a:pt x="2079" y="2314"/>
                      <a:pt x="2014" y="2197"/>
                    </a:cubicBezTo>
                    <a:close/>
                    <a:moveTo>
                      <a:pt x="1360" y="118"/>
                    </a:moveTo>
                    <a:lnTo>
                      <a:pt x="1360" y="118"/>
                    </a:lnTo>
                    <a:cubicBezTo>
                      <a:pt x="1321" y="183"/>
                      <a:pt x="1321" y="183"/>
                      <a:pt x="1321" y="183"/>
                    </a:cubicBezTo>
                    <a:cubicBezTo>
                      <a:pt x="1307" y="196"/>
                      <a:pt x="1307" y="196"/>
                      <a:pt x="1307" y="209"/>
                    </a:cubicBezTo>
                    <a:cubicBezTo>
                      <a:pt x="1307" y="1007"/>
                      <a:pt x="1307" y="1007"/>
                      <a:pt x="1307" y="1007"/>
                    </a:cubicBezTo>
                    <a:cubicBezTo>
                      <a:pt x="784" y="1007"/>
                      <a:pt x="784" y="1007"/>
                      <a:pt x="784" y="1007"/>
                    </a:cubicBezTo>
                    <a:cubicBezTo>
                      <a:pt x="784" y="209"/>
                      <a:pt x="784" y="209"/>
                      <a:pt x="784" y="209"/>
                    </a:cubicBezTo>
                    <a:cubicBezTo>
                      <a:pt x="784" y="196"/>
                      <a:pt x="784" y="196"/>
                      <a:pt x="771" y="183"/>
                    </a:cubicBezTo>
                    <a:cubicBezTo>
                      <a:pt x="732" y="118"/>
                      <a:pt x="732" y="118"/>
                      <a:pt x="732" y="118"/>
                    </a:cubicBezTo>
                    <a:lnTo>
                      <a:pt x="1360" y="118"/>
                    </a:lnTo>
                    <a:close/>
                    <a:moveTo>
                      <a:pt x="1909" y="2511"/>
                    </a:moveTo>
                    <a:lnTo>
                      <a:pt x="1909" y="2511"/>
                    </a:lnTo>
                    <a:cubicBezTo>
                      <a:pt x="1870" y="2576"/>
                      <a:pt x="1792" y="2628"/>
                      <a:pt x="1700" y="2628"/>
                    </a:cubicBezTo>
                    <a:cubicBezTo>
                      <a:pt x="392" y="2628"/>
                      <a:pt x="392" y="2628"/>
                      <a:pt x="392" y="2628"/>
                    </a:cubicBezTo>
                    <a:cubicBezTo>
                      <a:pt x="301" y="2628"/>
                      <a:pt x="222" y="2576"/>
                      <a:pt x="170" y="2497"/>
                    </a:cubicBezTo>
                    <a:cubicBezTo>
                      <a:pt x="144" y="2432"/>
                      <a:pt x="131" y="2367"/>
                      <a:pt x="157" y="2302"/>
                    </a:cubicBezTo>
                    <a:cubicBezTo>
                      <a:pt x="170" y="2302"/>
                      <a:pt x="170" y="2302"/>
                      <a:pt x="170" y="2302"/>
                    </a:cubicBezTo>
                    <a:cubicBezTo>
                      <a:pt x="379" y="2302"/>
                      <a:pt x="379" y="2302"/>
                      <a:pt x="379" y="2302"/>
                    </a:cubicBezTo>
                    <a:cubicBezTo>
                      <a:pt x="418" y="2302"/>
                      <a:pt x="445" y="2275"/>
                      <a:pt x="445" y="2236"/>
                    </a:cubicBezTo>
                    <a:cubicBezTo>
                      <a:pt x="445" y="2210"/>
                      <a:pt x="418" y="2183"/>
                      <a:pt x="379" y="2183"/>
                    </a:cubicBezTo>
                    <a:cubicBezTo>
                      <a:pt x="222" y="2183"/>
                      <a:pt x="222" y="2183"/>
                      <a:pt x="222" y="2183"/>
                    </a:cubicBezTo>
                    <a:cubicBezTo>
                      <a:pt x="288" y="2066"/>
                      <a:pt x="288" y="2066"/>
                      <a:pt x="288" y="2066"/>
                    </a:cubicBezTo>
                    <a:cubicBezTo>
                      <a:pt x="484" y="2066"/>
                      <a:pt x="484" y="2066"/>
                      <a:pt x="484" y="2066"/>
                    </a:cubicBezTo>
                    <a:cubicBezTo>
                      <a:pt x="523" y="2066"/>
                      <a:pt x="549" y="2040"/>
                      <a:pt x="549" y="2014"/>
                    </a:cubicBezTo>
                    <a:cubicBezTo>
                      <a:pt x="549" y="1974"/>
                      <a:pt x="523" y="1948"/>
                      <a:pt x="484" y="1948"/>
                    </a:cubicBezTo>
                    <a:cubicBezTo>
                      <a:pt x="366" y="1948"/>
                      <a:pt x="366" y="1948"/>
                      <a:pt x="366" y="1948"/>
                    </a:cubicBezTo>
                    <a:cubicBezTo>
                      <a:pt x="457" y="1791"/>
                      <a:pt x="457" y="1791"/>
                      <a:pt x="457" y="1791"/>
                    </a:cubicBezTo>
                    <a:cubicBezTo>
                      <a:pt x="627" y="1791"/>
                      <a:pt x="627" y="1791"/>
                      <a:pt x="627" y="1791"/>
                    </a:cubicBezTo>
                    <a:cubicBezTo>
                      <a:pt x="667" y="1791"/>
                      <a:pt x="693" y="1765"/>
                      <a:pt x="693" y="1726"/>
                    </a:cubicBezTo>
                    <a:cubicBezTo>
                      <a:pt x="693" y="1700"/>
                      <a:pt x="667" y="1674"/>
                      <a:pt x="627" y="1674"/>
                    </a:cubicBezTo>
                    <a:cubicBezTo>
                      <a:pt x="536" y="1674"/>
                      <a:pt x="536" y="1674"/>
                      <a:pt x="536" y="1674"/>
                    </a:cubicBezTo>
                    <a:cubicBezTo>
                      <a:pt x="771" y="1268"/>
                      <a:pt x="771" y="1268"/>
                      <a:pt x="771" y="1268"/>
                    </a:cubicBezTo>
                    <a:cubicBezTo>
                      <a:pt x="784" y="1268"/>
                      <a:pt x="784" y="1255"/>
                      <a:pt x="784" y="1242"/>
                    </a:cubicBezTo>
                    <a:cubicBezTo>
                      <a:pt x="784" y="1137"/>
                      <a:pt x="784" y="1137"/>
                      <a:pt x="784" y="1137"/>
                    </a:cubicBezTo>
                    <a:cubicBezTo>
                      <a:pt x="1307" y="1137"/>
                      <a:pt x="1307" y="1137"/>
                      <a:pt x="1307" y="1137"/>
                    </a:cubicBezTo>
                    <a:cubicBezTo>
                      <a:pt x="1307" y="1242"/>
                      <a:pt x="1307" y="1242"/>
                      <a:pt x="1307" y="1242"/>
                    </a:cubicBezTo>
                    <a:cubicBezTo>
                      <a:pt x="1307" y="1255"/>
                      <a:pt x="1307" y="1268"/>
                      <a:pt x="1307" y="1268"/>
                    </a:cubicBezTo>
                    <a:cubicBezTo>
                      <a:pt x="1909" y="2262"/>
                      <a:pt x="1909" y="2262"/>
                      <a:pt x="1909" y="2262"/>
                    </a:cubicBezTo>
                    <a:cubicBezTo>
                      <a:pt x="1949" y="2340"/>
                      <a:pt x="1949" y="2432"/>
                      <a:pt x="1909" y="2511"/>
                    </a:cubicBezTo>
                    <a:close/>
                  </a:path>
                </a:pathLst>
              </a:custGeom>
              <a:solidFill>
                <a:srgbClr val="FF7174"/>
              </a:solidFill>
              <a:ln w="12700">
                <a:solidFill>
                  <a:srgbClr val="FF7174"/>
                </a:solidFill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6" name="Elipse 15">
                <a:extLst>
                  <a:ext uri="{FF2B5EF4-FFF2-40B4-BE49-F238E27FC236}">
                    <a16:creationId xmlns:a16="http://schemas.microsoft.com/office/drawing/2014/main" xmlns="" id="{D380598C-9515-A64F-960D-B5F4FE085C6D}"/>
                  </a:ext>
                </a:extLst>
              </p:cNvPr>
              <p:cNvSpPr/>
              <p:nvPr/>
            </p:nvSpPr>
            <p:spPr>
              <a:xfrm>
                <a:off x="8872644" y="2570383"/>
                <a:ext cx="1413933" cy="1413933"/>
              </a:xfrm>
              <a:prstGeom prst="ellipse">
                <a:avLst/>
              </a:prstGeom>
              <a:noFill/>
              <a:ln w="50800">
                <a:solidFill>
                  <a:srgbClr val="FF71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21" name="Grupo 20">
              <a:extLst>
                <a:ext uri="{FF2B5EF4-FFF2-40B4-BE49-F238E27FC236}">
                  <a16:creationId xmlns:a16="http://schemas.microsoft.com/office/drawing/2014/main" xmlns="" id="{1393FC38-CF00-2F4F-BCBE-207DBA0D5F4B}"/>
                </a:ext>
              </a:extLst>
            </p:cNvPr>
            <p:cNvGrpSpPr/>
            <p:nvPr/>
          </p:nvGrpSpPr>
          <p:grpSpPr>
            <a:xfrm>
              <a:off x="1632245" y="3038431"/>
              <a:ext cx="1432990" cy="1432988"/>
              <a:chOff x="838200" y="2506133"/>
              <a:chExt cx="1413933" cy="1413933"/>
            </a:xfrm>
          </p:grpSpPr>
          <p:sp>
            <p:nvSpPr>
              <p:cNvPr id="6" name="Freeform 46">
                <a:extLst>
                  <a:ext uri="{FF2B5EF4-FFF2-40B4-BE49-F238E27FC236}">
                    <a16:creationId xmlns:a16="http://schemas.microsoft.com/office/drawing/2014/main" xmlns="" id="{5FE203AB-8685-0040-9B72-6734D3188A0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08101" y="2751886"/>
                <a:ext cx="674131" cy="961894"/>
              </a:xfrm>
              <a:custGeom>
                <a:avLst/>
                <a:gdLst>
                  <a:gd name="T0" fmla="*/ 191097778 w 1479"/>
                  <a:gd name="T1" fmla="*/ 96759371 h 2107"/>
                  <a:gd name="T2" fmla="*/ 0 w 1479"/>
                  <a:gd name="T3" fmla="*/ 96759371 h 2107"/>
                  <a:gd name="T4" fmla="*/ 64259479 w 1479"/>
                  <a:gd name="T5" fmla="*/ 235802258 h 2107"/>
                  <a:gd name="T6" fmla="*/ 94644016 w 1479"/>
                  <a:gd name="T7" fmla="*/ 273157192 h 2107"/>
                  <a:gd name="T8" fmla="*/ 126838299 w 1479"/>
                  <a:gd name="T9" fmla="*/ 235802258 h 2107"/>
                  <a:gd name="T10" fmla="*/ 126838299 w 1479"/>
                  <a:gd name="T11" fmla="*/ 186514647 h 2107"/>
                  <a:gd name="T12" fmla="*/ 15256812 w 1479"/>
                  <a:gd name="T13" fmla="*/ 96759371 h 2107"/>
                  <a:gd name="T14" fmla="*/ 94644016 w 1479"/>
                  <a:gd name="T15" fmla="*/ 16991269 h 2107"/>
                  <a:gd name="T16" fmla="*/ 140285006 w 1479"/>
                  <a:gd name="T17" fmla="*/ 162908599 h 2107"/>
                  <a:gd name="T18" fmla="*/ 118304840 w 1479"/>
                  <a:gd name="T19" fmla="*/ 142544934 h 2107"/>
                  <a:gd name="T20" fmla="*/ 125157641 w 1479"/>
                  <a:gd name="T21" fmla="*/ 71207461 h 2107"/>
                  <a:gd name="T22" fmla="*/ 101367369 w 1479"/>
                  <a:gd name="T23" fmla="*/ 137356689 h 2107"/>
                  <a:gd name="T24" fmla="*/ 74344509 w 1479"/>
                  <a:gd name="T25" fmla="*/ 125553665 h 2107"/>
                  <a:gd name="T26" fmla="*/ 76154615 w 1479"/>
                  <a:gd name="T27" fmla="*/ 67835426 h 2107"/>
                  <a:gd name="T28" fmla="*/ 57536126 w 1479"/>
                  <a:gd name="T29" fmla="*/ 125553665 h 2107"/>
                  <a:gd name="T30" fmla="*/ 15256812 w 1479"/>
                  <a:gd name="T31" fmla="*/ 96759371 h 2107"/>
                  <a:gd name="T32" fmla="*/ 113262505 w 1479"/>
                  <a:gd name="T33" fmla="*/ 127239862 h 2107"/>
                  <a:gd name="T34" fmla="*/ 125157641 w 1479"/>
                  <a:gd name="T35" fmla="*/ 84826695 h 2107"/>
                  <a:gd name="T36" fmla="*/ 118304840 w 1479"/>
                  <a:gd name="T37" fmla="*/ 122181269 h 2107"/>
                  <a:gd name="T38" fmla="*/ 65940497 w 1479"/>
                  <a:gd name="T39" fmla="*/ 111934791 h 2107"/>
                  <a:gd name="T40" fmla="*/ 62578820 w 1479"/>
                  <a:gd name="T41" fmla="*/ 95073173 h 2107"/>
                  <a:gd name="T42" fmla="*/ 76154615 w 1479"/>
                  <a:gd name="T43" fmla="*/ 81454300 h 2107"/>
                  <a:gd name="T44" fmla="*/ 65940497 w 1479"/>
                  <a:gd name="T45" fmla="*/ 111934791 h 2107"/>
                  <a:gd name="T46" fmla="*/ 45640990 w 1479"/>
                  <a:gd name="T47" fmla="*/ 159406551 h 2107"/>
                  <a:gd name="T48" fmla="*/ 94644016 w 1479"/>
                  <a:gd name="T49" fmla="*/ 152661760 h 2107"/>
                  <a:gd name="T50" fmla="*/ 109900828 w 1479"/>
                  <a:gd name="T51" fmla="*/ 157720354 h 2107"/>
                  <a:gd name="T52" fmla="*/ 116624182 w 1479"/>
                  <a:gd name="T53" fmla="*/ 173025425 h 2107"/>
                  <a:gd name="T54" fmla="*/ 111581487 w 1479"/>
                  <a:gd name="T55" fmla="*/ 227241977 h 2107"/>
                  <a:gd name="T56" fmla="*/ 79387204 w 1479"/>
                  <a:gd name="T57" fmla="*/ 181586066 h 2107"/>
                  <a:gd name="T58" fmla="*/ 45640990 w 1479"/>
                  <a:gd name="T59" fmla="*/ 159406551 h 2107"/>
                  <a:gd name="T60" fmla="*/ 94644016 w 1479"/>
                  <a:gd name="T61" fmla="*/ 257852120 h 2107"/>
                  <a:gd name="T62" fmla="*/ 111581487 w 1479"/>
                  <a:gd name="T63" fmla="*/ 242547049 h 2107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0" t="0" r="r" b="b"/>
                <a:pathLst>
                  <a:path w="1479" h="2107">
                    <a:moveTo>
                      <a:pt x="1478" y="746"/>
                    </a:moveTo>
                    <a:lnTo>
                      <a:pt x="1478" y="746"/>
                    </a:lnTo>
                    <a:cubicBezTo>
                      <a:pt x="1478" y="340"/>
                      <a:pt x="1151" y="0"/>
                      <a:pt x="732" y="0"/>
                    </a:cubicBezTo>
                    <a:cubicBezTo>
                      <a:pt x="327" y="0"/>
                      <a:pt x="0" y="340"/>
                      <a:pt x="0" y="746"/>
                    </a:cubicBezTo>
                    <a:cubicBezTo>
                      <a:pt x="0" y="1059"/>
                      <a:pt x="196" y="1334"/>
                      <a:pt x="497" y="1438"/>
                    </a:cubicBezTo>
                    <a:cubicBezTo>
                      <a:pt x="497" y="1818"/>
                      <a:pt x="497" y="1818"/>
                      <a:pt x="497" y="1818"/>
                    </a:cubicBezTo>
                    <a:cubicBezTo>
                      <a:pt x="497" y="1857"/>
                      <a:pt x="497" y="1857"/>
                      <a:pt x="497" y="1857"/>
                    </a:cubicBezTo>
                    <a:cubicBezTo>
                      <a:pt x="497" y="2001"/>
                      <a:pt x="601" y="2106"/>
                      <a:pt x="732" y="2106"/>
                    </a:cubicBezTo>
                    <a:cubicBezTo>
                      <a:pt x="876" y="2106"/>
                      <a:pt x="981" y="2001"/>
                      <a:pt x="981" y="1857"/>
                    </a:cubicBezTo>
                    <a:cubicBezTo>
                      <a:pt x="981" y="1818"/>
                      <a:pt x="981" y="1818"/>
                      <a:pt x="981" y="1818"/>
                    </a:cubicBezTo>
                    <a:cubicBezTo>
                      <a:pt x="981" y="1438"/>
                      <a:pt x="981" y="1438"/>
                      <a:pt x="981" y="1438"/>
                    </a:cubicBezTo>
                    <a:cubicBezTo>
                      <a:pt x="1282" y="1334"/>
                      <a:pt x="1478" y="1059"/>
                      <a:pt x="1478" y="746"/>
                    </a:cubicBezTo>
                    <a:close/>
                    <a:moveTo>
                      <a:pt x="118" y="746"/>
                    </a:moveTo>
                    <a:lnTo>
                      <a:pt x="118" y="746"/>
                    </a:lnTo>
                    <a:cubicBezTo>
                      <a:pt x="118" y="406"/>
                      <a:pt x="392" y="131"/>
                      <a:pt x="732" y="131"/>
                    </a:cubicBezTo>
                    <a:cubicBezTo>
                      <a:pt x="1072" y="131"/>
                      <a:pt x="1360" y="406"/>
                      <a:pt x="1360" y="746"/>
                    </a:cubicBezTo>
                    <a:cubicBezTo>
                      <a:pt x="1360" y="955"/>
                      <a:pt x="1255" y="1138"/>
                      <a:pt x="1085" y="1256"/>
                    </a:cubicBezTo>
                    <a:cubicBezTo>
                      <a:pt x="1020" y="1243"/>
                      <a:pt x="968" y="1216"/>
                      <a:pt x="941" y="1151"/>
                    </a:cubicBezTo>
                    <a:cubicBezTo>
                      <a:pt x="928" y="1138"/>
                      <a:pt x="915" y="1125"/>
                      <a:pt x="915" y="1099"/>
                    </a:cubicBezTo>
                    <a:cubicBezTo>
                      <a:pt x="1020" y="1007"/>
                      <a:pt x="1098" y="837"/>
                      <a:pt x="1098" y="706"/>
                    </a:cubicBezTo>
                    <a:cubicBezTo>
                      <a:pt x="1098" y="589"/>
                      <a:pt x="1033" y="549"/>
                      <a:pt x="968" y="549"/>
                    </a:cubicBezTo>
                    <a:cubicBezTo>
                      <a:pt x="837" y="549"/>
                      <a:pt x="771" y="733"/>
                      <a:pt x="771" y="915"/>
                    </a:cubicBezTo>
                    <a:cubicBezTo>
                      <a:pt x="771" y="968"/>
                      <a:pt x="784" y="1007"/>
                      <a:pt x="784" y="1059"/>
                    </a:cubicBezTo>
                    <a:cubicBezTo>
                      <a:pt x="771" y="1059"/>
                      <a:pt x="758" y="1072"/>
                      <a:pt x="732" y="1072"/>
                    </a:cubicBezTo>
                    <a:cubicBezTo>
                      <a:pt x="680" y="1072"/>
                      <a:pt x="614" y="1020"/>
                      <a:pt x="575" y="968"/>
                    </a:cubicBezTo>
                    <a:cubicBezTo>
                      <a:pt x="667" y="837"/>
                      <a:pt x="758" y="680"/>
                      <a:pt x="719" y="589"/>
                    </a:cubicBezTo>
                    <a:cubicBezTo>
                      <a:pt x="706" y="563"/>
                      <a:pt x="667" y="523"/>
                      <a:pt x="589" y="523"/>
                    </a:cubicBezTo>
                    <a:cubicBezTo>
                      <a:pt x="458" y="523"/>
                      <a:pt x="379" y="602"/>
                      <a:pt x="379" y="733"/>
                    </a:cubicBezTo>
                    <a:cubicBezTo>
                      <a:pt x="379" y="811"/>
                      <a:pt x="405" y="889"/>
                      <a:pt x="445" y="968"/>
                    </a:cubicBezTo>
                    <a:cubicBezTo>
                      <a:pt x="392" y="1033"/>
                      <a:pt x="340" y="1099"/>
                      <a:pt x="288" y="1164"/>
                    </a:cubicBezTo>
                    <a:cubicBezTo>
                      <a:pt x="183" y="1046"/>
                      <a:pt x="118" y="902"/>
                      <a:pt x="118" y="746"/>
                    </a:cubicBezTo>
                    <a:close/>
                    <a:moveTo>
                      <a:pt x="876" y="981"/>
                    </a:moveTo>
                    <a:lnTo>
                      <a:pt x="876" y="981"/>
                    </a:lnTo>
                    <a:cubicBezTo>
                      <a:pt x="876" y="968"/>
                      <a:pt x="876" y="942"/>
                      <a:pt x="876" y="915"/>
                    </a:cubicBezTo>
                    <a:cubicBezTo>
                      <a:pt x="876" y="758"/>
                      <a:pt x="941" y="654"/>
                      <a:pt x="968" y="654"/>
                    </a:cubicBezTo>
                    <a:cubicBezTo>
                      <a:pt x="994" y="654"/>
                      <a:pt x="994" y="680"/>
                      <a:pt x="994" y="706"/>
                    </a:cubicBezTo>
                    <a:cubicBezTo>
                      <a:pt x="994" y="772"/>
                      <a:pt x="968" y="863"/>
                      <a:pt x="915" y="942"/>
                    </a:cubicBezTo>
                    <a:cubicBezTo>
                      <a:pt x="902" y="955"/>
                      <a:pt x="889" y="968"/>
                      <a:pt x="876" y="981"/>
                    </a:cubicBezTo>
                    <a:close/>
                    <a:moveTo>
                      <a:pt x="510" y="863"/>
                    </a:moveTo>
                    <a:lnTo>
                      <a:pt x="510" y="863"/>
                    </a:lnTo>
                    <a:cubicBezTo>
                      <a:pt x="497" y="824"/>
                      <a:pt x="484" y="772"/>
                      <a:pt x="484" y="733"/>
                    </a:cubicBezTo>
                    <a:cubicBezTo>
                      <a:pt x="484" y="706"/>
                      <a:pt x="484" y="680"/>
                      <a:pt x="510" y="654"/>
                    </a:cubicBezTo>
                    <a:cubicBezTo>
                      <a:pt x="523" y="641"/>
                      <a:pt x="549" y="628"/>
                      <a:pt x="589" y="628"/>
                    </a:cubicBezTo>
                    <a:cubicBezTo>
                      <a:pt x="614" y="628"/>
                      <a:pt x="614" y="628"/>
                      <a:pt x="627" y="628"/>
                    </a:cubicBezTo>
                    <a:cubicBezTo>
                      <a:pt x="641" y="667"/>
                      <a:pt x="589" y="758"/>
                      <a:pt x="510" y="863"/>
                    </a:cubicBezTo>
                    <a:close/>
                    <a:moveTo>
                      <a:pt x="353" y="1229"/>
                    </a:moveTo>
                    <a:lnTo>
                      <a:pt x="353" y="1229"/>
                    </a:lnTo>
                    <a:cubicBezTo>
                      <a:pt x="392" y="1190"/>
                      <a:pt x="458" y="1125"/>
                      <a:pt x="510" y="1046"/>
                    </a:cubicBezTo>
                    <a:cubicBezTo>
                      <a:pt x="575" y="1125"/>
                      <a:pt x="654" y="1177"/>
                      <a:pt x="732" y="1177"/>
                    </a:cubicBezTo>
                    <a:cubicBezTo>
                      <a:pt x="771" y="1177"/>
                      <a:pt x="798" y="1164"/>
                      <a:pt x="824" y="1151"/>
                    </a:cubicBezTo>
                    <a:cubicBezTo>
                      <a:pt x="824" y="1177"/>
                      <a:pt x="837" y="1190"/>
                      <a:pt x="850" y="1216"/>
                    </a:cubicBezTo>
                    <a:cubicBezTo>
                      <a:pt x="876" y="1256"/>
                      <a:pt x="915" y="1295"/>
                      <a:pt x="955" y="1321"/>
                    </a:cubicBezTo>
                    <a:cubicBezTo>
                      <a:pt x="941" y="1321"/>
                      <a:pt x="928" y="1334"/>
                      <a:pt x="902" y="1334"/>
                    </a:cubicBezTo>
                    <a:cubicBezTo>
                      <a:pt x="876" y="1347"/>
                      <a:pt x="863" y="1373"/>
                      <a:pt x="863" y="1400"/>
                    </a:cubicBezTo>
                    <a:cubicBezTo>
                      <a:pt x="863" y="1752"/>
                      <a:pt x="863" y="1752"/>
                      <a:pt x="863" y="1752"/>
                    </a:cubicBezTo>
                    <a:cubicBezTo>
                      <a:pt x="614" y="1752"/>
                      <a:pt x="614" y="1752"/>
                      <a:pt x="614" y="1752"/>
                    </a:cubicBezTo>
                    <a:cubicBezTo>
                      <a:pt x="614" y="1400"/>
                      <a:pt x="614" y="1400"/>
                      <a:pt x="614" y="1400"/>
                    </a:cubicBezTo>
                    <a:cubicBezTo>
                      <a:pt x="614" y="1373"/>
                      <a:pt x="601" y="1347"/>
                      <a:pt x="575" y="1334"/>
                    </a:cubicBezTo>
                    <a:cubicBezTo>
                      <a:pt x="497" y="1321"/>
                      <a:pt x="418" y="1282"/>
                      <a:pt x="353" y="1229"/>
                    </a:cubicBezTo>
                    <a:close/>
                    <a:moveTo>
                      <a:pt x="732" y="1988"/>
                    </a:moveTo>
                    <a:lnTo>
                      <a:pt x="732" y="1988"/>
                    </a:lnTo>
                    <a:cubicBezTo>
                      <a:pt x="680" y="1988"/>
                      <a:pt x="627" y="1936"/>
                      <a:pt x="614" y="1870"/>
                    </a:cubicBezTo>
                    <a:cubicBezTo>
                      <a:pt x="863" y="1870"/>
                      <a:pt x="863" y="1870"/>
                      <a:pt x="863" y="1870"/>
                    </a:cubicBezTo>
                    <a:cubicBezTo>
                      <a:pt x="850" y="1936"/>
                      <a:pt x="798" y="1988"/>
                      <a:pt x="732" y="1988"/>
                    </a:cubicBezTo>
                    <a:close/>
                  </a:path>
                </a:pathLst>
              </a:custGeom>
              <a:solidFill>
                <a:srgbClr val="FF7174"/>
              </a:solidFill>
              <a:ln>
                <a:noFill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13" name="Elipse 12">
                <a:extLst>
                  <a:ext uri="{FF2B5EF4-FFF2-40B4-BE49-F238E27FC236}">
                    <a16:creationId xmlns:a16="http://schemas.microsoft.com/office/drawing/2014/main" xmlns="" id="{911B8CA3-3564-5341-BB7E-DB0C2468FBF6}"/>
                  </a:ext>
                </a:extLst>
              </p:cNvPr>
              <p:cNvSpPr/>
              <p:nvPr/>
            </p:nvSpPr>
            <p:spPr>
              <a:xfrm>
                <a:off x="838200" y="2506133"/>
                <a:ext cx="1413933" cy="1413933"/>
              </a:xfrm>
              <a:prstGeom prst="ellipse">
                <a:avLst/>
              </a:prstGeom>
              <a:noFill/>
              <a:ln w="50800">
                <a:solidFill>
                  <a:srgbClr val="FF717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xmlns="" id="{2ACAAF6D-D7B5-CE47-ADB6-53FE8FE572E1}"/>
                </a:ext>
              </a:extLst>
            </p:cNvPr>
            <p:cNvSpPr/>
            <p:nvPr/>
          </p:nvSpPr>
          <p:spPr>
            <a:xfrm>
              <a:off x="2156442" y="4385363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1</a:t>
              </a:r>
            </a:p>
          </p:txBody>
        </p:sp>
        <p:sp>
          <p:nvSpPr>
            <p:cNvPr id="32" name="Elipse 31">
              <a:extLst>
                <a:ext uri="{FF2B5EF4-FFF2-40B4-BE49-F238E27FC236}">
                  <a16:creationId xmlns:a16="http://schemas.microsoft.com/office/drawing/2014/main" xmlns="" id="{D5564DE8-5719-C145-AC1D-6F88038B41E6}"/>
                </a:ext>
              </a:extLst>
            </p:cNvPr>
            <p:cNvSpPr/>
            <p:nvPr/>
          </p:nvSpPr>
          <p:spPr>
            <a:xfrm>
              <a:off x="4829348" y="4385363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2</a:t>
              </a:r>
            </a:p>
          </p:txBody>
        </p:sp>
        <p:sp>
          <p:nvSpPr>
            <p:cNvPr id="33" name="Elipse 32">
              <a:extLst>
                <a:ext uri="{FF2B5EF4-FFF2-40B4-BE49-F238E27FC236}">
                  <a16:creationId xmlns:a16="http://schemas.microsoft.com/office/drawing/2014/main" xmlns="" id="{2BAEEC90-7A2A-C440-ADE9-CAB046BF5C0C}"/>
                </a:ext>
              </a:extLst>
            </p:cNvPr>
            <p:cNvSpPr/>
            <p:nvPr/>
          </p:nvSpPr>
          <p:spPr>
            <a:xfrm>
              <a:off x="7502254" y="4385363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3</a:t>
              </a:r>
            </a:p>
          </p:txBody>
        </p:sp>
        <p:sp>
          <p:nvSpPr>
            <p:cNvPr id="34" name="Elipse 33">
              <a:extLst>
                <a:ext uri="{FF2B5EF4-FFF2-40B4-BE49-F238E27FC236}">
                  <a16:creationId xmlns:a16="http://schemas.microsoft.com/office/drawing/2014/main" xmlns="" id="{70F564E5-AD55-9E44-80E1-7AE9BE6D58AB}"/>
                </a:ext>
              </a:extLst>
            </p:cNvPr>
            <p:cNvSpPr/>
            <p:nvPr/>
          </p:nvSpPr>
          <p:spPr>
            <a:xfrm>
              <a:off x="10175160" y="4385363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4</a:t>
              </a:r>
            </a:p>
          </p:txBody>
        </p:sp>
      </p:grpSp>
      <p:sp>
        <p:nvSpPr>
          <p:cNvPr id="55" name="CuadroTexto 54">
            <a:extLst>
              <a:ext uri="{FF2B5EF4-FFF2-40B4-BE49-F238E27FC236}">
                <a16:creationId xmlns:a16="http://schemas.microsoft.com/office/drawing/2014/main" xmlns="" id="{FFB0ED22-9E7E-0742-AAFA-FB7D9C4EC4F2}"/>
              </a:ext>
            </a:extLst>
          </p:cNvPr>
          <p:cNvSpPr txBox="1"/>
          <p:nvPr/>
        </p:nvSpPr>
        <p:spPr>
          <a:xfrm>
            <a:off x="1141522" y="1987018"/>
            <a:ext cx="9908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Unica One" panose="02000506000000020004" pitchFamily="2" charset="77"/>
              </a:rPr>
              <a:t>Lorem ipsum dolor sit amet, consectetur adipiscing elit. Donec laoreet dapibus hendrerit. Cras at erat convallis, tincidunt massa ac.</a:t>
            </a:r>
            <a:endParaRPr lang="en-US" sz="2400" dirty="0">
              <a:solidFill>
                <a:schemeClr val="bg1"/>
              </a:solidFill>
              <a:latin typeface="Unica One" panose="02000506000000020004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656484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4">
            <a:extLst>
              <a:ext uri="{FF2B5EF4-FFF2-40B4-BE49-F238E27FC236}">
                <a16:creationId xmlns:a16="http://schemas.microsoft.com/office/drawing/2014/main" xmlns="" id="{B8400FA2-27A0-8A47-A2B6-7E8C0547F9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OUR PROCESS</a:t>
            </a:r>
          </a:p>
        </p:txBody>
      </p:sp>
      <p:grpSp>
        <p:nvGrpSpPr>
          <p:cNvPr id="2" name="Grupo 1">
            <a:extLst>
              <a:ext uri="{FF2B5EF4-FFF2-40B4-BE49-F238E27FC236}">
                <a16:creationId xmlns:a16="http://schemas.microsoft.com/office/drawing/2014/main" xmlns="" id="{45B93084-11D2-494D-8DA4-FEBADBBA364E}"/>
              </a:ext>
            </a:extLst>
          </p:cNvPr>
          <p:cNvGrpSpPr/>
          <p:nvPr/>
        </p:nvGrpSpPr>
        <p:grpSpPr>
          <a:xfrm flipH="1">
            <a:off x="0" y="3426601"/>
            <a:ext cx="11743265" cy="2623648"/>
            <a:chOff x="448735" y="3426601"/>
            <a:chExt cx="11743265" cy="2623648"/>
          </a:xfrm>
        </p:grpSpPr>
        <p:sp>
          <p:nvSpPr>
            <p:cNvPr id="22" name="Rectángulo 21">
              <a:extLst>
                <a:ext uri="{FF2B5EF4-FFF2-40B4-BE49-F238E27FC236}">
                  <a16:creationId xmlns:a16="http://schemas.microsoft.com/office/drawing/2014/main" xmlns="" id="{169D837C-786C-014B-BCD6-D66A4EA8C6B2}"/>
                </a:ext>
              </a:extLst>
            </p:cNvPr>
            <p:cNvSpPr/>
            <p:nvPr/>
          </p:nvSpPr>
          <p:spPr>
            <a:xfrm>
              <a:off x="643467" y="3431399"/>
              <a:ext cx="11548533" cy="261885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8" name="Rectángulo 17">
              <a:extLst>
                <a:ext uri="{FF2B5EF4-FFF2-40B4-BE49-F238E27FC236}">
                  <a16:creationId xmlns:a16="http://schemas.microsoft.com/office/drawing/2014/main" xmlns="" id="{0834B1B7-B55F-7347-9A2E-9733A7E4D7C6}"/>
                </a:ext>
              </a:extLst>
            </p:cNvPr>
            <p:cNvSpPr/>
            <p:nvPr/>
          </p:nvSpPr>
          <p:spPr>
            <a:xfrm>
              <a:off x="448735" y="3426601"/>
              <a:ext cx="194733" cy="2623648"/>
            </a:xfrm>
            <a:prstGeom prst="rect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cxnSp>
        <p:nvCxnSpPr>
          <p:cNvPr id="23" name="Conector recto 22">
            <a:extLst>
              <a:ext uri="{FF2B5EF4-FFF2-40B4-BE49-F238E27FC236}">
                <a16:creationId xmlns:a16="http://schemas.microsoft.com/office/drawing/2014/main" xmlns="" id="{CB110941-87AF-404E-B6F5-E476C8F0D82D}"/>
              </a:ext>
            </a:extLst>
          </p:cNvPr>
          <p:cNvCxnSpPr>
            <a:cxnSpLocks/>
          </p:cNvCxnSpPr>
          <p:nvPr/>
        </p:nvCxnSpPr>
        <p:spPr>
          <a:xfrm flipH="1">
            <a:off x="2566478" y="4595787"/>
            <a:ext cx="1011196" cy="1"/>
          </a:xfrm>
          <a:prstGeom prst="line">
            <a:avLst/>
          </a:prstGeom>
          <a:ln w="25400">
            <a:solidFill>
              <a:schemeClr val="accent1"/>
            </a:solidFill>
            <a:head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Conector recto 25">
            <a:extLst>
              <a:ext uri="{FF2B5EF4-FFF2-40B4-BE49-F238E27FC236}">
                <a16:creationId xmlns:a16="http://schemas.microsoft.com/office/drawing/2014/main" xmlns="" id="{28104CEE-9DA6-8146-985F-1487CD3FC11B}"/>
              </a:ext>
            </a:extLst>
          </p:cNvPr>
          <p:cNvCxnSpPr>
            <a:cxnSpLocks/>
          </p:cNvCxnSpPr>
          <p:nvPr/>
        </p:nvCxnSpPr>
        <p:spPr>
          <a:xfrm flipH="1">
            <a:off x="5286906" y="4611432"/>
            <a:ext cx="1011196" cy="1"/>
          </a:xfrm>
          <a:prstGeom prst="line">
            <a:avLst/>
          </a:prstGeom>
          <a:ln w="25400">
            <a:solidFill>
              <a:schemeClr val="accent1"/>
            </a:solidFill>
            <a:head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Conector recto 26">
            <a:extLst>
              <a:ext uri="{FF2B5EF4-FFF2-40B4-BE49-F238E27FC236}">
                <a16:creationId xmlns:a16="http://schemas.microsoft.com/office/drawing/2014/main" xmlns="" id="{B04F5243-7EC1-D14A-81AB-5DCE17A51D4C}"/>
              </a:ext>
            </a:extLst>
          </p:cNvPr>
          <p:cNvCxnSpPr>
            <a:cxnSpLocks/>
          </p:cNvCxnSpPr>
          <p:nvPr/>
        </p:nvCxnSpPr>
        <p:spPr>
          <a:xfrm flipH="1">
            <a:off x="7999300" y="4611432"/>
            <a:ext cx="776636" cy="1"/>
          </a:xfrm>
          <a:prstGeom prst="line">
            <a:avLst/>
          </a:prstGeom>
          <a:ln w="25400">
            <a:solidFill>
              <a:schemeClr val="accent1"/>
            </a:solidFill>
            <a:head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Conector recto 27">
            <a:extLst>
              <a:ext uri="{FF2B5EF4-FFF2-40B4-BE49-F238E27FC236}">
                <a16:creationId xmlns:a16="http://schemas.microsoft.com/office/drawing/2014/main" xmlns="" id="{97FDDA00-D0A3-A647-BB11-DC8F57195B09}"/>
              </a:ext>
            </a:extLst>
          </p:cNvPr>
          <p:cNvCxnSpPr>
            <a:cxnSpLocks/>
          </p:cNvCxnSpPr>
          <p:nvPr/>
        </p:nvCxnSpPr>
        <p:spPr>
          <a:xfrm flipH="1">
            <a:off x="0" y="4595787"/>
            <a:ext cx="838200" cy="1"/>
          </a:xfrm>
          <a:prstGeom prst="line">
            <a:avLst/>
          </a:prstGeom>
          <a:ln w="25400">
            <a:solidFill>
              <a:schemeClr val="accent1"/>
            </a:solidFill>
            <a:head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CuadroTexto 54">
            <a:extLst>
              <a:ext uri="{FF2B5EF4-FFF2-40B4-BE49-F238E27FC236}">
                <a16:creationId xmlns:a16="http://schemas.microsoft.com/office/drawing/2014/main" xmlns="" id="{FFB0ED22-9E7E-0742-AAFA-FB7D9C4EC4F2}"/>
              </a:ext>
            </a:extLst>
          </p:cNvPr>
          <p:cNvSpPr txBox="1"/>
          <p:nvPr/>
        </p:nvSpPr>
        <p:spPr>
          <a:xfrm>
            <a:off x="1141522" y="1987018"/>
            <a:ext cx="990895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bg1"/>
                </a:solidFill>
                <a:latin typeface="Unica One" panose="02000506000000020004" pitchFamily="2" charset="77"/>
              </a:rPr>
              <a:t>Lorem ipsum dolor sit amet, consectetur adipiscing elit. Donec laoreet dapibus hendrerit. Cras at erat convallis, tincidunt massa ac.</a:t>
            </a:r>
            <a:endParaRPr lang="en-US" sz="2400" dirty="0">
              <a:solidFill>
                <a:schemeClr val="bg1"/>
              </a:solidFill>
              <a:latin typeface="Unica One" panose="02000506000000020004" pitchFamily="2" charset="77"/>
            </a:endParaRPr>
          </a:p>
        </p:txBody>
      </p:sp>
      <p:grpSp>
        <p:nvGrpSpPr>
          <p:cNvPr id="24" name="Grupo 23">
            <a:extLst>
              <a:ext uri="{FF2B5EF4-FFF2-40B4-BE49-F238E27FC236}">
                <a16:creationId xmlns:a16="http://schemas.microsoft.com/office/drawing/2014/main" xmlns="" id="{08E2CB3F-1435-0747-A350-A71B479DCA17}"/>
              </a:ext>
            </a:extLst>
          </p:cNvPr>
          <p:cNvGrpSpPr/>
          <p:nvPr/>
        </p:nvGrpSpPr>
        <p:grpSpPr>
          <a:xfrm>
            <a:off x="3853916" y="3879294"/>
            <a:ext cx="1432990" cy="1731526"/>
            <a:chOff x="4305151" y="3879294"/>
            <a:chExt cx="1432990" cy="1731526"/>
          </a:xfrm>
        </p:grpSpPr>
        <p:sp>
          <p:nvSpPr>
            <p:cNvPr id="14" name="Elipse 13">
              <a:extLst>
                <a:ext uri="{FF2B5EF4-FFF2-40B4-BE49-F238E27FC236}">
                  <a16:creationId xmlns:a16="http://schemas.microsoft.com/office/drawing/2014/main" xmlns="" id="{93191390-F139-8E48-89C5-5CA1D54E2DAD}"/>
                </a:ext>
              </a:extLst>
            </p:cNvPr>
            <p:cNvSpPr/>
            <p:nvPr/>
          </p:nvSpPr>
          <p:spPr>
            <a:xfrm>
              <a:off x="4305151" y="3879294"/>
              <a:ext cx="1432990" cy="1432988"/>
            </a:xfrm>
            <a:prstGeom prst="ellipse">
              <a:avLst/>
            </a:prstGeom>
            <a:noFill/>
            <a:ln w="50800">
              <a:solidFill>
                <a:srgbClr val="FF7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Elipse 31">
              <a:extLst>
                <a:ext uri="{FF2B5EF4-FFF2-40B4-BE49-F238E27FC236}">
                  <a16:creationId xmlns:a16="http://schemas.microsoft.com/office/drawing/2014/main" xmlns="" id="{D5564DE8-5719-C145-AC1D-6F88038B41E6}"/>
                </a:ext>
              </a:extLst>
            </p:cNvPr>
            <p:cNvSpPr/>
            <p:nvPr/>
          </p:nvSpPr>
          <p:spPr>
            <a:xfrm>
              <a:off x="4829348" y="5226226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6</a:t>
              </a:r>
            </a:p>
          </p:txBody>
        </p:sp>
        <p:sp>
          <p:nvSpPr>
            <p:cNvPr id="30" name="Freeform 50">
              <a:extLst>
                <a:ext uri="{FF2B5EF4-FFF2-40B4-BE49-F238E27FC236}">
                  <a16:creationId xmlns:a16="http://schemas.microsoft.com/office/drawing/2014/main" xmlns="" id="{4EB3DC4B-72D1-634C-8426-EFC2499F80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32527" y="4094617"/>
              <a:ext cx="804862" cy="1017588"/>
            </a:xfrm>
            <a:custGeom>
              <a:avLst/>
              <a:gdLst>
                <a:gd name="T0" fmla="*/ 194696729 w 2237"/>
                <a:gd name="T1" fmla="*/ 84856393 h 2825"/>
                <a:gd name="T2" fmla="*/ 194696729 w 2237"/>
                <a:gd name="T3" fmla="*/ 84856393 h 2825"/>
                <a:gd name="T4" fmla="*/ 194696729 w 2237"/>
                <a:gd name="T5" fmla="*/ 30491259 h 2825"/>
                <a:gd name="T6" fmla="*/ 206606312 w 2237"/>
                <a:gd name="T7" fmla="*/ 11807263 h 2825"/>
                <a:gd name="T8" fmla="*/ 206606312 w 2237"/>
                <a:gd name="T9" fmla="*/ 3373349 h 2825"/>
                <a:gd name="T10" fmla="*/ 199745377 w 2237"/>
                <a:gd name="T11" fmla="*/ 0 h 2825"/>
                <a:gd name="T12" fmla="*/ 89710631 w 2237"/>
                <a:gd name="T13" fmla="*/ 0 h 2825"/>
                <a:gd name="T14" fmla="*/ 82979221 w 2237"/>
                <a:gd name="T15" fmla="*/ 3373349 h 2825"/>
                <a:gd name="T16" fmla="*/ 82979221 w 2237"/>
                <a:gd name="T17" fmla="*/ 11807263 h 2825"/>
                <a:gd name="T18" fmla="*/ 96571567 w 2237"/>
                <a:gd name="T19" fmla="*/ 30491259 h 2825"/>
                <a:gd name="T20" fmla="*/ 96571567 w 2237"/>
                <a:gd name="T21" fmla="*/ 84856393 h 2825"/>
                <a:gd name="T22" fmla="*/ 0 w 2237"/>
                <a:gd name="T23" fmla="*/ 220574896 h 2825"/>
                <a:gd name="T24" fmla="*/ 8543698 w 2237"/>
                <a:gd name="T25" fmla="*/ 264689948 h 2825"/>
                <a:gd name="T26" fmla="*/ 8543698 w 2237"/>
                <a:gd name="T27" fmla="*/ 266376442 h 2825"/>
                <a:gd name="T28" fmla="*/ 145634328 w 2237"/>
                <a:gd name="T29" fmla="*/ 366413807 h 2825"/>
                <a:gd name="T30" fmla="*/ 289456007 w 2237"/>
                <a:gd name="T31" fmla="*/ 220574896 h 2825"/>
                <a:gd name="T32" fmla="*/ 194696729 w 2237"/>
                <a:gd name="T33" fmla="*/ 84856393 h 2825"/>
                <a:gd name="T34" fmla="*/ 106668861 w 2237"/>
                <a:gd name="T35" fmla="*/ 98350511 h 2825"/>
                <a:gd name="T36" fmla="*/ 106668861 w 2237"/>
                <a:gd name="T37" fmla="*/ 98350511 h 2825"/>
                <a:gd name="T38" fmla="*/ 111717508 w 2237"/>
                <a:gd name="T39" fmla="*/ 89916597 h 2825"/>
                <a:gd name="T40" fmla="*/ 111717508 w 2237"/>
                <a:gd name="T41" fmla="*/ 28804404 h 2825"/>
                <a:gd name="T42" fmla="*/ 110034746 w 2237"/>
                <a:gd name="T43" fmla="*/ 23744200 h 2825"/>
                <a:gd name="T44" fmla="*/ 104986099 w 2237"/>
                <a:gd name="T45" fmla="*/ 15180612 h 2825"/>
                <a:gd name="T46" fmla="*/ 186282198 w 2237"/>
                <a:gd name="T47" fmla="*/ 15180612 h 2825"/>
                <a:gd name="T48" fmla="*/ 181233551 w 2237"/>
                <a:gd name="T49" fmla="*/ 23744200 h 2825"/>
                <a:gd name="T50" fmla="*/ 179421262 w 2237"/>
                <a:gd name="T51" fmla="*/ 28804404 h 2825"/>
                <a:gd name="T52" fmla="*/ 179421262 w 2237"/>
                <a:gd name="T53" fmla="*/ 89916597 h 2825"/>
                <a:gd name="T54" fmla="*/ 184599435 w 2237"/>
                <a:gd name="T55" fmla="*/ 98350511 h 2825"/>
                <a:gd name="T56" fmla="*/ 257351836 w 2237"/>
                <a:gd name="T57" fmla="*/ 156088994 h 2825"/>
                <a:gd name="T58" fmla="*/ 33916460 w 2237"/>
                <a:gd name="T59" fmla="*/ 156088994 h 2825"/>
                <a:gd name="T60" fmla="*/ 106668861 w 2237"/>
                <a:gd name="T61" fmla="*/ 98350511 h 2825"/>
                <a:gd name="T62" fmla="*/ 145634328 w 2237"/>
                <a:gd name="T63" fmla="*/ 349546341 h 2825"/>
                <a:gd name="T64" fmla="*/ 145634328 w 2237"/>
                <a:gd name="T65" fmla="*/ 349546341 h 2825"/>
                <a:gd name="T66" fmla="*/ 27185051 w 2237"/>
                <a:gd name="T67" fmla="*/ 271436646 h 2825"/>
                <a:gd name="T68" fmla="*/ 52557812 w 2237"/>
                <a:gd name="T69" fmla="*/ 271436646 h 2825"/>
                <a:gd name="T70" fmla="*/ 60972344 w 2237"/>
                <a:gd name="T71" fmla="*/ 263003093 h 2825"/>
                <a:gd name="T72" fmla="*/ 52557812 w 2237"/>
                <a:gd name="T73" fmla="*/ 256126359 h 2825"/>
                <a:gd name="T74" fmla="*/ 22006877 w 2237"/>
                <a:gd name="T75" fmla="*/ 256126359 h 2825"/>
                <a:gd name="T76" fmla="*/ 16958230 w 2237"/>
                <a:gd name="T77" fmla="*/ 229008450 h 2825"/>
                <a:gd name="T78" fmla="*/ 52557812 w 2237"/>
                <a:gd name="T79" fmla="*/ 229008450 h 2825"/>
                <a:gd name="T80" fmla="*/ 60972344 w 2237"/>
                <a:gd name="T81" fmla="*/ 220574896 h 2825"/>
                <a:gd name="T82" fmla="*/ 52557812 w 2237"/>
                <a:gd name="T83" fmla="*/ 213698163 h 2825"/>
                <a:gd name="T84" fmla="*/ 16958230 w 2237"/>
                <a:gd name="T85" fmla="*/ 213698163 h 2825"/>
                <a:gd name="T86" fmla="*/ 25502288 w 2237"/>
                <a:gd name="T87" fmla="*/ 171269966 h 2825"/>
                <a:gd name="T88" fmla="*/ 264212772 w 2237"/>
                <a:gd name="T89" fmla="*/ 171269966 h 2825"/>
                <a:gd name="T90" fmla="*/ 274310066 w 2237"/>
                <a:gd name="T91" fmla="*/ 220574896 h 2825"/>
                <a:gd name="T92" fmla="*/ 145634328 w 2237"/>
                <a:gd name="T93" fmla="*/ 349546341 h 2825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2237" h="2825">
                  <a:moveTo>
                    <a:pt x="1504" y="654"/>
                  </a:moveTo>
                  <a:lnTo>
                    <a:pt x="1504" y="654"/>
                  </a:lnTo>
                  <a:cubicBezTo>
                    <a:pt x="1504" y="235"/>
                    <a:pt x="1504" y="235"/>
                    <a:pt x="1504" y="235"/>
                  </a:cubicBezTo>
                  <a:cubicBezTo>
                    <a:pt x="1596" y="91"/>
                    <a:pt x="1596" y="91"/>
                    <a:pt x="1596" y="91"/>
                  </a:cubicBezTo>
                  <a:cubicBezTo>
                    <a:pt x="1609" y="78"/>
                    <a:pt x="1609" y="52"/>
                    <a:pt x="1596" y="26"/>
                  </a:cubicBezTo>
                  <a:cubicBezTo>
                    <a:pt x="1596" y="13"/>
                    <a:pt x="1570" y="0"/>
                    <a:pt x="1543" y="0"/>
                  </a:cubicBezTo>
                  <a:cubicBezTo>
                    <a:pt x="693" y="0"/>
                    <a:pt x="693" y="0"/>
                    <a:pt x="693" y="0"/>
                  </a:cubicBezTo>
                  <a:cubicBezTo>
                    <a:pt x="680" y="0"/>
                    <a:pt x="654" y="13"/>
                    <a:pt x="641" y="26"/>
                  </a:cubicBezTo>
                  <a:cubicBezTo>
                    <a:pt x="628" y="52"/>
                    <a:pt x="641" y="78"/>
                    <a:pt x="641" y="91"/>
                  </a:cubicBezTo>
                  <a:cubicBezTo>
                    <a:pt x="746" y="235"/>
                    <a:pt x="746" y="235"/>
                    <a:pt x="746" y="235"/>
                  </a:cubicBezTo>
                  <a:cubicBezTo>
                    <a:pt x="746" y="654"/>
                    <a:pt x="746" y="654"/>
                    <a:pt x="746" y="654"/>
                  </a:cubicBezTo>
                  <a:cubicBezTo>
                    <a:pt x="301" y="811"/>
                    <a:pt x="0" y="1229"/>
                    <a:pt x="0" y="1700"/>
                  </a:cubicBezTo>
                  <a:cubicBezTo>
                    <a:pt x="0" y="1817"/>
                    <a:pt x="26" y="1935"/>
                    <a:pt x="66" y="2040"/>
                  </a:cubicBezTo>
                  <a:cubicBezTo>
                    <a:pt x="66" y="2053"/>
                    <a:pt x="66" y="2053"/>
                    <a:pt x="66" y="2053"/>
                  </a:cubicBezTo>
                  <a:cubicBezTo>
                    <a:pt x="210" y="2497"/>
                    <a:pt x="628" y="2824"/>
                    <a:pt x="1125" y="2824"/>
                  </a:cubicBezTo>
                  <a:cubicBezTo>
                    <a:pt x="1740" y="2824"/>
                    <a:pt x="2236" y="2314"/>
                    <a:pt x="2236" y="1700"/>
                  </a:cubicBezTo>
                  <a:cubicBezTo>
                    <a:pt x="2236" y="1229"/>
                    <a:pt x="1949" y="811"/>
                    <a:pt x="1504" y="654"/>
                  </a:cubicBezTo>
                  <a:close/>
                  <a:moveTo>
                    <a:pt x="824" y="758"/>
                  </a:moveTo>
                  <a:lnTo>
                    <a:pt x="824" y="758"/>
                  </a:lnTo>
                  <a:cubicBezTo>
                    <a:pt x="850" y="745"/>
                    <a:pt x="863" y="719"/>
                    <a:pt x="863" y="693"/>
                  </a:cubicBezTo>
                  <a:cubicBezTo>
                    <a:pt x="863" y="222"/>
                    <a:pt x="863" y="222"/>
                    <a:pt x="863" y="222"/>
                  </a:cubicBezTo>
                  <a:cubicBezTo>
                    <a:pt x="863" y="209"/>
                    <a:pt x="863" y="196"/>
                    <a:pt x="850" y="183"/>
                  </a:cubicBezTo>
                  <a:cubicBezTo>
                    <a:pt x="811" y="117"/>
                    <a:pt x="811" y="117"/>
                    <a:pt x="811" y="117"/>
                  </a:cubicBezTo>
                  <a:cubicBezTo>
                    <a:pt x="1439" y="117"/>
                    <a:pt x="1439" y="117"/>
                    <a:pt x="1439" y="117"/>
                  </a:cubicBezTo>
                  <a:cubicBezTo>
                    <a:pt x="1400" y="183"/>
                    <a:pt x="1400" y="183"/>
                    <a:pt x="1400" y="183"/>
                  </a:cubicBezTo>
                  <a:cubicBezTo>
                    <a:pt x="1386" y="196"/>
                    <a:pt x="1386" y="209"/>
                    <a:pt x="1386" y="222"/>
                  </a:cubicBezTo>
                  <a:cubicBezTo>
                    <a:pt x="1386" y="693"/>
                    <a:pt x="1386" y="693"/>
                    <a:pt x="1386" y="693"/>
                  </a:cubicBezTo>
                  <a:cubicBezTo>
                    <a:pt x="1386" y="719"/>
                    <a:pt x="1400" y="745"/>
                    <a:pt x="1426" y="758"/>
                  </a:cubicBezTo>
                  <a:cubicBezTo>
                    <a:pt x="1674" y="836"/>
                    <a:pt x="1857" y="993"/>
                    <a:pt x="1988" y="1203"/>
                  </a:cubicBezTo>
                  <a:cubicBezTo>
                    <a:pt x="262" y="1203"/>
                    <a:pt x="262" y="1203"/>
                    <a:pt x="262" y="1203"/>
                  </a:cubicBezTo>
                  <a:cubicBezTo>
                    <a:pt x="380" y="993"/>
                    <a:pt x="576" y="836"/>
                    <a:pt x="824" y="758"/>
                  </a:cubicBezTo>
                  <a:close/>
                  <a:moveTo>
                    <a:pt x="1125" y="2694"/>
                  </a:moveTo>
                  <a:lnTo>
                    <a:pt x="1125" y="2694"/>
                  </a:lnTo>
                  <a:cubicBezTo>
                    <a:pt x="720" y="2694"/>
                    <a:pt x="367" y="2445"/>
                    <a:pt x="210" y="2092"/>
                  </a:cubicBezTo>
                  <a:cubicBezTo>
                    <a:pt x="406" y="2092"/>
                    <a:pt x="406" y="2092"/>
                    <a:pt x="406" y="2092"/>
                  </a:cubicBezTo>
                  <a:cubicBezTo>
                    <a:pt x="445" y="2092"/>
                    <a:pt x="471" y="2066"/>
                    <a:pt x="471" y="2027"/>
                  </a:cubicBezTo>
                  <a:cubicBezTo>
                    <a:pt x="471" y="2000"/>
                    <a:pt x="445" y="1974"/>
                    <a:pt x="406" y="1974"/>
                  </a:cubicBezTo>
                  <a:cubicBezTo>
                    <a:pt x="170" y="1974"/>
                    <a:pt x="170" y="1974"/>
                    <a:pt x="170" y="1974"/>
                  </a:cubicBezTo>
                  <a:cubicBezTo>
                    <a:pt x="144" y="1909"/>
                    <a:pt x="131" y="1830"/>
                    <a:pt x="131" y="1765"/>
                  </a:cubicBezTo>
                  <a:cubicBezTo>
                    <a:pt x="406" y="1765"/>
                    <a:pt x="406" y="1765"/>
                    <a:pt x="406" y="1765"/>
                  </a:cubicBezTo>
                  <a:cubicBezTo>
                    <a:pt x="445" y="1765"/>
                    <a:pt x="471" y="1739"/>
                    <a:pt x="471" y="1700"/>
                  </a:cubicBezTo>
                  <a:cubicBezTo>
                    <a:pt x="471" y="1673"/>
                    <a:pt x="445" y="1647"/>
                    <a:pt x="406" y="1647"/>
                  </a:cubicBezTo>
                  <a:cubicBezTo>
                    <a:pt x="131" y="1647"/>
                    <a:pt x="131" y="1647"/>
                    <a:pt x="131" y="1647"/>
                  </a:cubicBezTo>
                  <a:cubicBezTo>
                    <a:pt x="131" y="1529"/>
                    <a:pt x="157" y="1425"/>
                    <a:pt x="197" y="1320"/>
                  </a:cubicBezTo>
                  <a:cubicBezTo>
                    <a:pt x="2041" y="1320"/>
                    <a:pt x="2041" y="1320"/>
                    <a:pt x="2041" y="1320"/>
                  </a:cubicBezTo>
                  <a:cubicBezTo>
                    <a:pt x="2093" y="1438"/>
                    <a:pt x="2119" y="1569"/>
                    <a:pt x="2119" y="1700"/>
                  </a:cubicBezTo>
                  <a:cubicBezTo>
                    <a:pt x="2119" y="2249"/>
                    <a:pt x="1674" y="2694"/>
                    <a:pt x="1125" y="2694"/>
                  </a:cubicBezTo>
                  <a:close/>
                </a:path>
              </a:pathLst>
            </a:custGeom>
            <a:solidFill>
              <a:srgbClr val="FF7174"/>
            </a:solidFill>
            <a:ln>
              <a:solidFill>
                <a:srgbClr val="FF7174"/>
              </a:solidFill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5" name="Grupo 24">
            <a:extLst>
              <a:ext uri="{FF2B5EF4-FFF2-40B4-BE49-F238E27FC236}">
                <a16:creationId xmlns:a16="http://schemas.microsoft.com/office/drawing/2014/main" xmlns="" id="{7501EAE0-CF42-9F42-AD29-678A775429AE}"/>
              </a:ext>
            </a:extLst>
          </p:cNvPr>
          <p:cNvGrpSpPr/>
          <p:nvPr/>
        </p:nvGrpSpPr>
        <p:grpSpPr>
          <a:xfrm>
            <a:off x="6566310" y="3879294"/>
            <a:ext cx="1432990" cy="1731526"/>
            <a:chOff x="6978057" y="3879294"/>
            <a:chExt cx="1432990" cy="1731526"/>
          </a:xfrm>
        </p:grpSpPr>
        <p:sp>
          <p:nvSpPr>
            <p:cNvPr id="15" name="Elipse 14">
              <a:extLst>
                <a:ext uri="{FF2B5EF4-FFF2-40B4-BE49-F238E27FC236}">
                  <a16:creationId xmlns:a16="http://schemas.microsoft.com/office/drawing/2014/main" xmlns="" id="{C27A39AC-FDF7-7B40-8B9F-5C4C76B9DDB9}"/>
                </a:ext>
              </a:extLst>
            </p:cNvPr>
            <p:cNvSpPr/>
            <p:nvPr/>
          </p:nvSpPr>
          <p:spPr>
            <a:xfrm>
              <a:off x="6978057" y="3879294"/>
              <a:ext cx="1432990" cy="1432988"/>
            </a:xfrm>
            <a:prstGeom prst="ellipse">
              <a:avLst/>
            </a:prstGeom>
            <a:noFill/>
            <a:ln w="50800">
              <a:solidFill>
                <a:srgbClr val="FF7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Elipse 32">
              <a:extLst>
                <a:ext uri="{FF2B5EF4-FFF2-40B4-BE49-F238E27FC236}">
                  <a16:creationId xmlns:a16="http://schemas.microsoft.com/office/drawing/2014/main" xmlns="" id="{2BAEEC90-7A2A-C440-ADE9-CAB046BF5C0C}"/>
                </a:ext>
              </a:extLst>
            </p:cNvPr>
            <p:cNvSpPr/>
            <p:nvPr/>
          </p:nvSpPr>
          <p:spPr>
            <a:xfrm>
              <a:off x="7502254" y="5226226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7</a:t>
              </a:r>
            </a:p>
          </p:txBody>
        </p:sp>
        <p:sp>
          <p:nvSpPr>
            <p:cNvPr id="35" name="Forma libre 60">
              <a:extLst>
                <a:ext uri="{FF2B5EF4-FFF2-40B4-BE49-F238E27FC236}">
                  <a16:creationId xmlns:a16="http://schemas.microsoft.com/office/drawing/2014/main" xmlns="" id="{A56749F8-10BF-4F4E-BB51-972F23D1729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341200" y="4144916"/>
              <a:ext cx="811212" cy="919163"/>
            </a:xfrm>
            <a:custGeom>
              <a:avLst/>
              <a:gdLst>
                <a:gd name="T0" fmla="*/ 314887 w 811184"/>
                <a:gd name="T1" fmla="*/ 711343 h 918803"/>
                <a:gd name="T2" fmla="*/ 399816 w 811184"/>
                <a:gd name="T3" fmla="*/ 711343 h 918803"/>
                <a:gd name="T4" fmla="*/ 357351 w 811184"/>
                <a:gd name="T5" fmla="*/ 668843 h 918803"/>
                <a:gd name="T6" fmla="*/ 531556 w 811184"/>
                <a:gd name="T7" fmla="*/ 536212 h 918803"/>
                <a:gd name="T8" fmla="*/ 451976 w 811184"/>
                <a:gd name="T9" fmla="*/ 606190 h 918803"/>
                <a:gd name="T10" fmla="*/ 418997 w 811184"/>
                <a:gd name="T11" fmla="*/ 596907 h 918803"/>
                <a:gd name="T12" fmla="*/ 498936 w 811184"/>
                <a:gd name="T13" fmla="*/ 526930 h 918803"/>
                <a:gd name="T14" fmla="*/ 630493 w 811184"/>
                <a:gd name="T15" fmla="*/ 513607 h 918803"/>
                <a:gd name="T16" fmla="*/ 630493 w 811184"/>
                <a:gd name="T17" fmla="*/ 602931 h 918803"/>
                <a:gd name="T18" fmla="*/ 630493 w 811184"/>
                <a:gd name="T19" fmla="*/ 513607 h 918803"/>
                <a:gd name="T20" fmla="*/ 42105 w 811184"/>
                <a:gd name="T21" fmla="*/ 555748 h 918803"/>
                <a:gd name="T22" fmla="*/ 131713 w 811184"/>
                <a:gd name="T23" fmla="*/ 555748 h 918803"/>
                <a:gd name="T24" fmla="*/ 630493 w 811184"/>
                <a:gd name="T25" fmla="*/ 197735 h 918803"/>
                <a:gd name="T26" fmla="*/ 630493 w 811184"/>
                <a:gd name="T27" fmla="*/ 282736 h 918803"/>
                <a:gd name="T28" fmla="*/ 630493 w 811184"/>
                <a:gd name="T29" fmla="*/ 197735 h 918803"/>
                <a:gd name="T30" fmla="*/ 42105 w 811184"/>
                <a:gd name="T31" fmla="*/ 240236 h 918803"/>
                <a:gd name="T32" fmla="*/ 131713 w 811184"/>
                <a:gd name="T33" fmla="*/ 240236 h 918803"/>
                <a:gd name="T34" fmla="*/ 89248 w 811184"/>
                <a:gd name="T35" fmla="*/ 197735 h 918803"/>
                <a:gd name="T36" fmla="*/ 318830 w 811184"/>
                <a:gd name="T37" fmla="*/ 206589 h 918803"/>
                <a:gd name="T38" fmla="*/ 215553 w 811184"/>
                <a:gd name="T39" fmla="*/ 291787 h 918803"/>
                <a:gd name="T40" fmla="*/ 187582 w 811184"/>
                <a:gd name="T41" fmla="*/ 282361 h 918803"/>
                <a:gd name="T42" fmla="*/ 285839 w 811184"/>
                <a:gd name="T43" fmla="*/ 196801 h 918803"/>
                <a:gd name="T44" fmla="*/ 296173 w 811184"/>
                <a:gd name="T45" fmla="*/ 146230 h 918803"/>
                <a:gd name="T46" fmla="*/ 173817 w 811184"/>
                <a:gd name="T47" fmla="*/ 240236 h 918803"/>
                <a:gd name="T48" fmla="*/ 107961 w 811184"/>
                <a:gd name="T49" fmla="*/ 471107 h 918803"/>
                <a:gd name="T50" fmla="*/ 169139 w 811184"/>
                <a:gd name="T51" fmla="*/ 579520 h 918803"/>
                <a:gd name="T52" fmla="*/ 357351 w 811184"/>
                <a:gd name="T53" fmla="*/ 626702 h 918803"/>
                <a:gd name="T54" fmla="*/ 545924 w 811184"/>
                <a:gd name="T55" fmla="*/ 579520 h 918803"/>
                <a:gd name="T56" fmla="*/ 606742 w 811184"/>
                <a:gd name="T57" fmla="*/ 475789 h 918803"/>
                <a:gd name="T58" fmla="*/ 545924 w 811184"/>
                <a:gd name="T59" fmla="*/ 240236 h 918803"/>
                <a:gd name="T60" fmla="*/ 418529 w 811184"/>
                <a:gd name="T61" fmla="*/ 146230 h 918803"/>
                <a:gd name="T62" fmla="*/ 296173 w 811184"/>
                <a:gd name="T63" fmla="*/ 146230 h 918803"/>
                <a:gd name="T64" fmla="*/ 314887 w 811184"/>
                <a:gd name="T65" fmla="*/ 85001 h 918803"/>
                <a:gd name="T66" fmla="*/ 395138 w 811184"/>
                <a:gd name="T67" fmla="*/ 108412 h 918803"/>
                <a:gd name="T68" fmla="*/ 357351 w 811184"/>
                <a:gd name="T69" fmla="*/ 42500 h 918803"/>
                <a:gd name="T70" fmla="*/ 446959 w 811184"/>
                <a:gd name="T71" fmla="*/ 85001 h 918803"/>
                <a:gd name="T72" fmla="*/ 569315 w 811184"/>
                <a:gd name="T73" fmla="*/ 179006 h 918803"/>
                <a:gd name="T74" fmla="*/ 686993 w 811184"/>
                <a:gd name="T75" fmla="*/ 174324 h 918803"/>
                <a:gd name="T76" fmla="*/ 809349 w 811184"/>
                <a:gd name="T77" fmla="*/ 127501 h 918803"/>
                <a:gd name="T78" fmla="*/ 710384 w 811184"/>
                <a:gd name="T79" fmla="*/ 212142 h 918803"/>
                <a:gd name="T80" fmla="*/ 653885 w 811184"/>
                <a:gd name="T81" fmla="*/ 325237 h 918803"/>
                <a:gd name="T82" fmla="*/ 715063 w 811184"/>
                <a:gd name="T83" fmla="*/ 560790 h 918803"/>
                <a:gd name="T84" fmla="*/ 569315 w 811184"/>
                <a:gd name="T85" fmla="*/ 617338 h 918803"/>
                <a:gd name="T86" fmla="*/ 446959 w 811184"/>
                <a:gd name="T87" fmla="*/ 711343 h 918803"/>
                <a:gd name="T88" fmla="*/ 381103 w 811184"/>
                <a:gd name="T89" fmla="*/ 895032 h 918803"/>
                <a:gd name="T90" fmla="*/ 338638 w 811184"/>
                <a:gd name="T91" fmla="*/ 895032 h 918803"/>
                <a:gd name="T92" fmla="*/ 272782 w 811184"/>
                <a:gd name="T93" fmla="*/ 711343 h 918803"/>
                <a:gd name="T94" fmla="*/ 150426 w 811184"/>
                <a:gd name="T95" fmla="*/ 617338 h 918803"/>
                <a:gd name="T96" fmla="*/ 0 w 811184"/>
                <a:gd name="T97" fmla="*/ 555748 h 918803"/>
                <a:gd name="T98" fmla="*/ 65496 w 811184"/>
                <a:gd name="T99" fmla="*/ 325237 h 918803"/>
                <a:gd name="T100" fmla="*/ 89248 w 811184"/>
                <a:gd name="T101" fmla="*/ 155595 h 918803"/>
                <a:gd name="T102" fmla="*/ 277460 w 811184"/>
                <a:gd name="T103" fmla="*/ 108412 h 918803"/>
                <a:gd name="T104" fmla="*/ 357351 w 811184"/>
                <a:gd name="T105" fmla="*/ 0 h 918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11184" h="918803">
                  <a:moveTo>
                    <a:pt x="357351" y="668843"/>
                  </a:moveTo>
                  <a:cubicBezTo>
                    <a:pt x="333960" y="668843"/>
                    <a:pt x="314887" y="687572"/>
                    <a:pt x="314887" y="711343"/>
                  </a:cubicBezTo>
                  <a:cubicBezTo>
                    <a:pt x="314887" y="734754"/>
                    <a:pt x="333960" y="758526"/>
                    <a:pt x="357351" y="758526"/>
                  </a:cubicBezTo>
                  <a:cubicBezTo>
                    <a:pt x="381103" y="758526"/>
                    <a:pt x="399816" y="734754"/>
                    <a:pt x="399816" y="711343"/>
                  </a:cubicBezTo>
                  <a:cubicBezTo>
                    <a:pt x="399816" y="706661"/>
                    <a:pt x="399816" y="697296"/>
                    <a:pt x="395138" y="692614"/>
                  </a:cubicBezTo>
                  <a:cubicBezTo>
                    <a:pt x="390460" y="678567"/>
                    <a:pt x="376425" y="668843"/>
                    <a:pt x="357351" y="668843"/>
                  </a:cubicBezTo>
                  <a:close/>
                  <a:moveTo>
                    <a:pt x="518741" y="526350"/>
                  </a:moveTo>
                  <a:cubicBezTo>
                    <a:pt x="524566" y="528090"/>
                    <a:pt x="529226" y="531571"/>
                    <a:pt x="531556" y="536212"/>
                  </a:cubicBezTo>
                  <a:cubicBezTo>
                    <a:pt x="536217" y="545495"/>
                    <a:pt x="531556" y="559776"/>
                    <a:pt x="522236" y="564418"/>
                  </a:cubicBezTo>
                  <a:cubicBezTo>
                    <a:pt x="522236" y="564418"/>
                    <a:pt x="522236" y="564418"/>
                    <a:pt x="451976" y="606190"/>
                  </a:cubicBezTo>
                  <a:cubicBezTo>
                    <a:pt x="447316" y="606190"/>
                    <a:pt x="442656" y="610831"/>
                    <a:pt x="437996" y="610831"/>
                  </a:cubicBezTo>
                  <a:cubicBezTo>
                    <a:pt x="433336" y="610831"/>
                    <a:pt x="423657" y="606190"/>
                    <a:pt x="418997" y="596907"/>
                  </a:cubicBezTo>
                  <a:cubicBezTo>
                    <a:pt x="414337" y="587624"/>
                    <a:pt x="418997" y="573700"/>
                    <a:pt x="428317" y="569059"/>
                  </a:cubicBezTo>
                  <a:cubicBezTo>
                    <a:pt x="428317" y="569059"/>
                    <a:pt x="428317" y="569059"/>
                    <a:pt x="498936" y="526930"/>
                  </a:cubicBezTo>
                  <a:cubicBezTo>
                    <a:pt x="505926" y="524609"/>
                    <a:pt x="512916" y="524609"/>
                    <a:pt x="518741" y="526350"/>
                  </a:cubicBezTo>
                  <a:close/>
                  <a:moveTo>
                    <a:pt x="630493" y="513607"/>
                  </a:moveTo>
                  <a:cubicBezTo>
                    <a:pt x="606742" y="513607"/>
                    <a:pt x="588028" y="537019"/>
                    <a:pt x="588028" y="560790"/>
                  </a:cubicBezTo>
                  <a:cubicBezTo>
                    <a:pt x="588028" y="584202"/>
                    <a:pt x="606742" y="602931"/>
                    <a:pt x="630493" y="602931"/>
                  </a:cubicBezTo>
                  <a:cubicBezTo>
                    <a:pt x="653885" y="602931"/>
                    <a:pt x="672598" y="584202"/>
                    <a:pt x="672598" y="560790"/>
                  </a:cubicBezTo>
                  <a:cubicBezTo>
                    <a:pt x="672598" y="537019"/>
                    <a:pt x="653885" y="513607"/>
                    <a:pt x="630493" y="513607"/>
                  </a:cubicBezTo>
                  <a:close/>
                  <a:moveTo>
                    <a:pt x="89248" y="513607"/>
                  </a:moveTo>
                  <a:cubicBezTo>
                    <a:pt x="65496" y="513607"/>
                    <a:pt x="42105" y="532337"/>
                    <a:pt x="42105" y="555748"/>
                  </a:cubicBezTo>
                  <a:cubicBezTo>
                    <a:pt x="42105" y="579520"/>
                    <a:pt x="65496" y="598249"/>
                    <a:pt x="89248" y="598249"/>
                  </a:cubicBezTo>
                  <a:cubicBezTo>
                    <a:pt x="112639" y="598249"/>
                    <a:pt x="131713" y="579520"/>
                    <a:pt x="131713" y="555748"/>
                  </a:cubicBezTo>
                  <a:cubicBezTo>
                    <a:pt x="131713" y="532337"/>
                    <a:pt x="112639" y="513607"/>
                    <a:pt x="89248" y="513607"/>
                  </a:cubicBezTo>
                  <a:close/>
                  <a:moveTo>
                    <a:pt x="630493" y="197735"/>
                  </a:moveTo>
                  <a:cubicBezTo>
                    <a:pt x="606742" y="197735"/>
                    <a:pt x="588028" y="216824"/>
                    <a:pt x="588028" y="240236"/>
                  </a:cubicBezTo>
                  <a:cubicBezTo>
                    <a:pt x="588028" y="264007"/>
                    <a:pt x="606742" y="282736"/>
                    <a:pt x="630493" y="282736"/>
                  </a:cubicBezTo>
                  <a:cubicBezTo>
                    <a:pt x="653885" y="282736"/>
                    <a:pt x="672598" y="264007"/>
                    <a:pt x="672598" y="240236"/>
                  </a:cubicBezTo>
                  <a:cubicBezTo>
                    <a:pt x="672598" y="216824"/>
                    <a:pt x="653885" y="197735"/>
                    <a:pt x="630493" y="197735"/>
                  </a:cubicBezTo>
                  <a:close/>
                  <a:moveTo>
                    <a:pt x="89248" y="197735"/>
                  </a:moveTo>
                  <a:cubicBezTo>
                    <a:pt x="65496" y="197735"/>
                    <a:pt x="42105" y="216824"/>
                    <a:pt x="42105" y="240236"/>
                  </a:cubicBezTo>
                  <a:cubicBezTo>
                    <a:pt x="42105" y="264007"/>
                    <a:pt x="65496" y="282736"/>
                    <a:pt x="89248" y="282736"/>
                  </a:cubicBezTo>
                  <a:cubicBezTo>
                    <a:pt x="112639" y="282736"/>
                    <a:pt x="131713" y="264007"/>
                    <a:pt x="131713" y="240236"/>
                  </a:cubicBezTo>
                  <a:cubicBezTo>
                    <a:pt x="131713" y="235553"/>
                    <a:pt x="126674" y="226189"/>
                    <a:pt x="126674" y="221507"/>
                  </a:cubicBezTo>
                  <a:cubicBezTo>
                    <a:pt x="117318" y="207460"/>
                    <a:pt x="103283" y="197735"/>
                    <a:pt x="89248" y="197735"/>
                  </a:cubicBezTo>
                  <a:close/>
                  <a:moveTo>
                    <a:pt x="304082" y="196257"/>
                  </a:moveTo>
                  <a:cubicBezTo>
                    <a:pt x="309327" y="198070"/>
                    <a:pt x="313989" y="201695"/>
                    <a:pt x="318830" y="206589"/>
                  </a:cubicBezTo>
                  <a:cubicBezTo>
                    <a:pt x="323491" y="216016"/>
                    <a:pt x="318830" y="230155"/>
                    <a:pt x="309147" y="234868"/>
                  </a:cubicBezTo>
                  <a:cubicBezTo>
                    <a:pt x="309147" y="234868"/>
                    <a:pt x="309147" y="234868"/>
                    <a:pt x="215553" y="291787"/>
                  </a:cubicBezTo>
                  <a:cubicBezTo>
                    <a:pt x="215553" y="296500"/>
                    <a:pt x="210891" y="296500"/>
                    <a:pt x="206230" y="296500"/>
                  </a:cubicBezTo>
                  <a:cubicBezTo>
                    <a:pt x="196906" y="296500"/>
                    <a:pt x="192244" y="291787"/>
                    <a:pt x="187582" y="282361"/>
                  </a:cubicBezTo>
                  <a:cubicBezTo>
                    <a:pt x="182562" y="272935"/>
                    <a:pt x="182562" y="258796"/>
                    <a:pt x="196906" y="253720"/>
                  </a:cubicBezTo>
                  <a:cubicBezTo>
                    <a:pt x="196906" y="253720"/>
                    <a:pt x="196906" y="253720"/>
                    <a:pt x="285839" y="196801"/>
                  </a:cubicBezTo>
                  <a:cubicBezTo>
                    <a:pt x="293011" y="194444"/>
                    <a:pt x="298838" y="194444"/>
                    <a:pt x="304082" y="196257"/>
                  </a:cubicBezTo>
                  <a:close/>
                  <a:moveTo>
                    <a:pt x="296173" y="146230"/>
                  </a:moveTo>
                  <a:cubicBezTo>
                    <a:pt x="296173" y="146230"/>
                    <a:pt x="296173" y="146230"/>
                    <a:pt x="169139" y="221507"/>
                  </a:cubicBezTo>
                  <a:cubicBezTo>
                    <a:pt x="173817" y="226189"/>
                    <a:pt x="173817" y="235553"/>
                    <a:pt x="173817" y="240236"/>
                  </a:cubicBezTo>
                  <a:cubicBezTo>
                    <a:pt x="173817" y="282736"/>
                    <a:pt x="145748" y="315872"/>
                    <a:pt x="107961" y="325237"/>
                  </a:cubicBezTo>
                  <a:cubicBezTo>
                    <a:pt x="107961" y="325237"/>
                    <a:pt x="107961" y="325237"/>
                    <a:pt x="107961" y="471107"/>
                  </a:cubicBezTo>
                  <a:cubicBezTo>
                    <a:pt x="145748" y="480471"/>
                    <a:pt x="173817" y="513607"/>
                    <a:pt x="173817" y="555748"/>
                  </a:cubicBezTo>
                  <a:cubicBezTo>
                    <a:pt x="173817" y="565473"/>
                    <a:pt x="173817" y="570155"/>
                    <a:pt x="169139" y="579520"/>
                  </a:cubicBezTo>
                  <a:cubicBezTo>
                    <a:pt x="169139" y="579520"/>
                    <a:pt x="169139" y="579520"/>
                    <a:pt x="296173" y="650114"/>
                  </a:cubicBezTo>
                  <a:cubicBezTo>
                    <a:pt x="314887" y="636067"/>
                    <a:pt x="333960" y="626702"/>
                    <a:pt x="357351" y="626702"/>
                  </a:cubicBezTo>
                  <a:cubicBezTo>
                    <a:pt x="381103" y="626702"/>
                    <a:pt x="404494" y="636067"/>
                    <a:pt x="418529" y="650114"/>
                  </a:cubicBezTo>
                  <a:lnTo>
                    <a:pt x="545924" y="579520"/>
                  </a:lnTo>
                  <a:cubicBezTo>
                    <a:pt x="545924" y="574837"/>
                    <a:pt x="545924" y="565473"/>
                    <a:pt x="545924" y="560790"/>
                  </a:cubicBezTo>
                  <a:cubicBezTo>
                    <a:pt x="545924" y="518290"/>
                    <a:pt x="569315" y="485154"/>
                    <a:pt x="606742" y="475789"/>
                  </a:cubicBezTo>
                  <a:cubicBezTo>
                    <a:pt x="606742" y="475789"/>
                    <a:pt x="606742" y="475789"/>
                    <a:pt x="606742" y="325237"/>
                  </a:cubicBezTo>
                  <a:cubicBezTo>
                    <a:pt x="569315" y="315872"/>
                    <a:pt x="545924" y="282736"/>
                    <a:pt x="545924" y="240236"/>
                  </a:cubicBezTo>
                  <a:cubicBezTo>
                    <a:pt x="545924" y="235553"/>
                    <a:pt x="545924" y="226189"/>
                    <a:pt x="545924" y="221507"/>
                  </a:cubicBezTo>
                  <a:cubicBezTo>
                    <a:pt x="545924" y="221507"/>
                    <a:pt x="545924" y="221507"/>
                    <a:pt x="418529" y="146230"/>
                  </a:cubicBezTo>
                  <a:cubicBezTo>
                    <a:pt x="404494" y="160277"/>
                    <a:pt x="381103" y="174324"/>
                    <a:pt x="357351" y="174324"/>
                  </a:cubicBezTo>
                  <a:cubicBezTo>
                    <a:pt x="333960" y="174324"/>
                    <a:pt x="314887" y="160277"/>
                    <a:pt x="296173" y="146230"/>
                  </a:cubicBezTo>
                  <a:close/>
                  <a:moveTo>
                    <a:pt x="357351" y="42500"/>
                  </a:moveTo>
                  <a:cubicBezTo>
                    <a:pt x="333960" y="42500"/>
                    <a:pt x="314887" y="61229"/>
                    <a:pt x="314887" y="85001"/>
                  </a:cubicBezTo>
                  <a:cubicBezTo>
                    <a:pt x="314887" y="108412"/>
                    <a:pt x="333960" y="127501"/>
                    <a:pt x="357351" y="127501"/>
                  </a:cubicBezTo>
                  <a:cubicBezTo>
                    <a:pt x="376425" y="127501"/>
                    <a:pt x="390460" y="117777"/>
                    <a:pt x="395138" y="108412"/>
                  </a:cubicBezTo>
                  <a:cubicBezTo>
                    <a:pt x="399816" y="99047"/>
                    <a:pt x="399816" y="94365"/>
                    <a:pt x="399816" y="85001"/>
                  </a:cubicBezTo>
                  <a:cubicBezTo>
                    <a:pt x="399816" y="61229"/>
                    <a:pt x="381103" y="42500"/>
                    <a:pt x="357351" y="42500"/>
                  </a:cubicBezTo>
                  <a:close/>
                  <a:moveTo>
                    <a:pt x="357351" y="0"/>
                  </a:moveTo>
                  <a:cubicBezTo>
                    <a:pt x="404494" y="0"/>
                    <a:pt x="446959" y="37818"/>
                    <a:pt x="446959" y="85001"/>
                  </a:cubicBezTo>
                  <a:cubicBezTo>
                    <a:pt x="446959" y="94365"/>
                    <a:pt x="446959" y="99047"/>
                    <a:pt x="442281" y="108412"/>
                  </a:cubicBezTo>
                  <a:cubicBezTo>
                    <a:pt x="442281" y="108412"/>
                    <a:pt x="442281" y="108412"/>
                    <a:pt x="569315" y="179006"/>
                  </a:cubicBezTo>
                  <a:cubicBezTo>
                    <a:pt x="583350" y="164959"/>
                    <a:pt x="606742" y="155595"/>
                    <a:pt x="630493" y="155595"/>
                  </a:cubicBezTo>
                  <a:cubicBezTo>
                    <a:pt x="649206" y="155595"/>
                    <a:pt x="667920" y="160277"/>
                    <a:pt x="686993" y="174324"/>
                  </a:cubicBezTo>
                  <a:cubicBezTo>
                    <a:pt x="686993" y="174324"/>
                    <a:pt x="686993" y="174324"/>
                    <a:pt x="776241" y="117777"/>
                  </a:cubicBezTo>
                  <a:cubicBezTo>
                    <a:pt x="785597" y="113094"/>
                    <a:pt x="799992" y="117777"/>
                    <a:pt x="809349" y="127501"/>
                  </a:cubicBezTo>
                  <a:cubicBezTo>
                    <a:pt x="814027" y="136866"/>
                    <a:pt x="809349" y="150912"/>
                    <a:pt x="799992" y="155595"/>
                  </a:cubicBezTo>
                  <a:cubicBezTo>
                    <a:pt x="799992" y="155595"/>
                    <a:pt x="799992" y="155595"/>
                    <a:pt x="710384" y="212142"/>
                  </a:cubicBezTo>
                  <a:cubicBezTo>
                    <a:pt x="715063" y="221507"/>
                    <a:pt x="715063" y="230871"/>
                    <a:pt x="715063" y="240236"/>
                  </a:cubicBezTo>
                  <a:cubicBezTo>
                    <a:pt x="715063" y="282736"/>
                    <a:pt x="691671" y="315872"/>
                    <a:pt x="653885" y="325237"/>
                  </a:cubicBezTo>
                  <a:cubicBezTo>
                    <a:pt x="653885" y="325237"/>
                    <a:pt x="653885" y="325237"/>
                    <a:pt x="653885" y="475789"/>
                  </a:cubicBezTo>
                  <a:cubicBezTo>
                    <a:pt x="691671" y="485154"/>
                    <a:pt x="715063" y="518290"/>
                    <a:pt x="715063" y="560790"/>
                  </a:cubicBezTo>
                  <a:cubicBezTo>
                    <a:pt x="715063" y="607613"/>
                    <a:pt x="677636" y="645431"/>
                    <a:pt x="630493" y="645431"/>
                  </a:cubicBezTo>
                  <a:cubicBezTo>
                    <a:pt x="606742" y="645431"/>
                    <a:pt x="583350" y="636067"/>
                    <a:pt x="569315" y="617338"/>
                  </a:cubicBezTo>
                  <a:cubicBezTo>
                    <a:pt x="569315" y="617338"/>
                    <a:pt x="569315" y="617338"/>
                    <a:pt x="442281" y="692614"/>
                  </a:cubicBezTo>
                  <a:cubicBezTo>
                    <a:pt x="446959" y="697296"/>
                    <a:pt x="446959" y="706661"/>
                    <a:pt x="446959" y="711343"/>
                  </a:cubicBezTo>
                  <a:cubicBezTo>
                    <a:pt x="446959" y="753844"/>
                    <a:pt x="418529" y="786619"/>
                    <a:pt x="381103" y="795984"/>
                  </a:cubicBezTo>
                  <a:cubicBezTo>
                    <a:pt x="381103" y="795984"/>
                    <a:pt x="381103" y="795984"/>
                    <a:pt x="381103" y="895032"/>
                  </a:cubicBezTo>
                  <a:cubicBezTo>
                    <a:pt x="381103" y="904396"/>
                    <a:pt x="371386" y="918803"/>
                    <a:pt x="357351" y="918803"/>
                  </a:cubicBezTo>
                  <a:cubicBezTo>
                    <a:pt x="347995" y="918803"/>
                    <a:pt x="338638" y="904396"/>
                    <a:pt x="338638" y="895032"/>
                  </a:cubicBezTo>
                  <a:cubicBezTo>
                    <a:pt x="338638" y="895032"/>
                    <a:pt x="338638" y="895032"/>
                    <a:pt x="338638" y="795984"/>
                  </a:cubicBezTo>
                  <a:cubicBezTo>
                    <a:pt x="301212" y="786619"/>
                    <a:pt x="272782" y="753844"/>
                    <a:pt x="272782" y="711343"/>
                  </a:cubicBezTo>
                  <a:cubicBezTo>
                    <a:pt x="272782" y="706661"/>
                    <a:pt x="272782" y="697296"/>
                    <a:pt x="277460" y="692614"/>
                  </a:cubicBezTo>
                  <a:cubicBezTo>
                    <a:pt x="277460" y="692614"/>
                    <a:pt x="277460" y="692614"/>
                    <a:pt x="150426" y="617338"/>
                  </a:cubicBezTo>
                  <a:cubicBezTo>
                    <a:pt x="131713" y="631385"/>
                    <a:pt x="112639" y="640749"/>
                    <a:pt x="89248" y="640749"/>
                  </a:cubicBezTo>
                  <a:cubicBezTo>
                    <a:pt x="37427" y="640749"/>
                    <a:pt x="0" y="602931"/>
                    <a:pt x="0" y="555748"/>
                  </a:cubicBezTo>
                  <a:cubicBezTo>
                    <a:pt x="0" y="513607"/>
                    <a:pt x="28070" y="480471"/>
                    <a:pt x="65496" y="471107"/>
                  </a:cubicBezTo>
                  <a:cubicBezTo>
                    <a:pt x="65496" y="471107"/>
                    <a:pt x="65496" y="471107"/>
                    <a:pt x="65496" y="325237"/>
                  </a:cubicBezTo>
                  <a:cubicBezTo>
                    <a:pt x="28070" y="315872"/>
                    <a:pt x="0" y="282736"/>
                    <a:pt x="0" y="240236"/>
                  </a:cubicBezTo>
                  <a:cubicBezTo>
                    <a:pt x="0" y="193053"/>
                    <a:pt x="37427" y="155595"/>
                    <a:pt x="89248" y="155595"/>
                  </a:cubicBezTo>
                  <a:cubicBezTo>
                    <a:pt x="112639" y="155595"/>
                    <a:pt x="131713" y="164959"/>
                    <a:pt x="150426" y="179006"/>
                  </a:cubicBezTo>
                  <a:cubicBezTo>
                    <a:pt x="150426" y="179006"/>
                    <a:pt x="150426" y="179006"/>
                    <a:pt x="277460" y="108412"/>
                  </a:cubicBezTo>
                  <a:cubicBezTo>
                    <a:pt x="272782" y="99047"/>
                    <a:pt x="272782" y="94365"/>
                    <a:pt x="272782" y="85001"/>
                  </a:cubicBezTo>
                  <a:cubicBezTo>
                    <a:pt x="272782" y="37818"/>
                    <a:pt x="310208" y="0"/>
                    <a:pt x="357351" y="0"/>
                  </a:cubicBezTo>
                  <a:close/>
                </a:path>
              </a:pathLst>
            </a:custGeom>
            <a:solidFill>
              <a:srgbClr val="FF7174"/>
            </a:solidFill>
            <a:ln>
              <a:noFill/>
            </a:ln>
            <a:effectLst/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7" name="Grupo 6">
            <a:extLst>
              <a:ext uri="{FF2B5EF4-FFF2-40B4-BE49-F238E27FC236}">
                <a16:creationId xmlns:a16="http://schemas.microsoft.com/office/drawing/2014/main" xmlns="" id="{F7A9E5A4-B97D-934D-AAF6-47D75BDA0456}"/>
              </a:ext>
            </a:extLst>
          </p:cNvPr>
          <p:cNvGrpSpPr/>
          <p:nvPr/>
        </p:nvGrpSpPr>
        <p:grpSpPr>
          <a:xfrm>
            <a:off x="1141522" y="3879294"/>
            <a:ext cx="1432990" cy="1731526"/>
            <a:chOff x="1348907" y="3879294"/>
            <a:chExt cx="1432990" cy="1731526"/>
          </a:xfrm>
        </p:grpSpPr>
        <p:sp>
          <p:nvSpPr>
            <p:cNvPr id="13" name="Elipse 12">
              <a:extLst>
                <a:ext uri="{FF2B5EF4-FFF2-40B4-BE49-F238E27FC236}">
                  <a16:creationId xmlns:a16="http://schemas.microsoft.com/office/drawing/2014/main" xmlns="" id="{911B8CA3-3564-5341-BB7E-DB0C2468FBF6}"/>
                </a:ext>
              </a:extLst>
            </p:cNvPr>
            <p:cNvSpPr/>
            <p:nvPr/>
          </p:nvSpPr>
          <p:spPr>
            <a:xfrm>
              <a:off x="1348907" y="3879294"/>
              <a:ext cx="1432990" cy="1432988"/>
            </a:xfrm>
            <a:prstGeom prst="ellipse">
              <a:avLst/>
            </a:prstGeom>
            <a:noFill/>
            <a:ln w="50800">
              <a:solidFill>
                <a:srgbClr val="FF71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Elipse 30">
              <a:extLst>
                <a:ext uri="{FF2B5EF4-FFF2-40B4-BE49-F238E27FC236}">
                  <a16:creationId xmlns:a16="http://schemas.microsoft.com/office/drawing/2014/main" xmlns="" id="{2ACAAF6D-D7B5-CE47-ADB6-53FE8FE572E1}"/>
                </a:ext>
              </a:extLst>
            </p:cNvPr>
            <p:cNvSpPr/>
            <p:nvPr/>
          </p:nvSpPr>
          <p:spPr>
            <a:xfrm>
              <a:off x="1873104" y="5226226"/>
              <a:ext cx="384596" cy="384594"/>
            </a:xfrm>
            <a:prstGeom prst="ellipse">
              <a:avLst/>
            </a:prstGeom>
            <a:solidFill>
              <a:srgbClr val="405DA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rIns="0" rtlCol="0" anchor="ctr"/>
            <a:lstStyle/>
            <a:p>
              <a:pPr algn="ctr"/>
              <a:r>
                <a:rPr lang="en-US" sz="2500" dirty="0">
                  <a:solidFill>
                    <a:schemeClr val="bg1"/>
                  </a:solidFill>
                  <a:latin typeface="Unica One" panose="02000506000000020004" pitchFamily="2" charset="77"/>
                </a:rPr>
                <a:t>5</a:t>
              </a:r>
            </a:p>
          </p:txBody>
        </p:sp>
        <p:sp>
          <p:nvSpPr>
            <p:cNvPr id="36" name="Freeform 48">
              <a:extLst>
                <a:ext uri="{FF2B5EF4-FFF2-40B4-BE49-F238E27FC236}">
                  <a16:creationId xmlns:a16="http://schemas.microsoft.com/office/drawing/2014/main" xmlns="" id="{94862E19-E687-AE4A-B228-DB7E3570C3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88396" y="4120332"/>
              <a:ext cx="354013" cy="950912"/>
            </a:xfrm>
            <a:custGeom>
              <a:avLst/>
              <a:gdLst>
                <a:gd name="T0" fmla="*/ 125672812 w 982"/>
                <a:gd name="T1" fmla="*/ 3368143 h 2642"/>
                <a:gd name="T2" fmla="*/ 125672812 w 982"/>
                <a:gd name="T3" fmla="*/ 3368143 h 2642"/>
                <a:gd name="T4" fmla="*/ 118914841 w 982"/>
                <a:gd name="T5" fmla="*/ 0 h 2642"/>
                <a:gd name="T6" fmla="*/ 8447644 w 982"/>
                <a:gd name="T7" fmla="*/ 0 h 2642"/>
                <a:gd name="T8" fmla="*/ 1689673 w 982"/>
                <a:gd name="T9" fmla="*/ 3368143 h 2642"/>
                <a:gd name="T10" fmla="*/ 1689673 w 982"/>
                <a:gd name="T11" fmla="*/ 11788501 h 2642"/>
                <a:gd name="T12" fmla="*/ 13646084 w 982"/>
                <a:gd name="T13" fmla="*/ 30442501 h 2642"/>
                <a:gd name="T14" fmla="*/ 13646084 w 982"/>
                <a:gd name="T15" fmla="*/ 293027024 h 2642"/>
                <a:gd name="T16" fmla="*/ 27162026 w 982"/>
                <a:gd name="T17" fmla="*/ 328651312 h 2642"/>
                <a:gd name="T18" fmla="*/ 62901477 w 982"/>
                <a:gd name="T19" fmla="*/ 342123885 h 2642"/>
                <a:gd name="T20" fmla="*/ 112156870 w 982"/>
                <a:gd name="T21" fmla="*/ 293027024 h 2642"/>
                <a:gd name="T22" fmla="*/ 112156870 w 982"/>
                <a:gd name="T23" fmla="*/ 30442501 h 2642"/>
                <a:gd name="T24" fmla="*/ 125672812 w 982"/>
                <a:gd name="T25" fmla="*/ 11788501 h 2642"/>
                <a:gd name="T26" fmla="*/ 125672812 w 982"/>
                <a:gd name="T27" fmla="*/ 3368143 h 2642"/>
                <a:gd name="T28" fmla="*/ 103709586 w 982"/>
                <a:gd name="T29" fmla="*/ 15286216 h 2642"/>
                <a:gd name="T30" fmla="*/ 103709586 w 982"/>
                <a:gd name="T31" fmla="*/ 15286216 h 2642"/>
                <a:gd name="T32" fmla="*/ 98511147 w 982"/>
                <a:gd name="T33" fmla="*/ 23706574 h 2642"/>
                <a:gd name="T34" fmla="*/ 96821474 w 982"/>
                <a:gd name="T35" fmla="*/ 27074718 h 2642"/>
                <a:gd name="T36" fmla="*/ 96821474 w 982"/>
                <a:gd name="T37" fmla="*/ 113479938 h 2642"/>
                <a:gd name="T38" fmla="*/ 28851338 w 982"/>
                <a:gd name="T39" fmla="*/ 113479938 h 2642"/>
                <a:gd name="T40" fmla="*/ 28851338 w 982"/>
                <a:gd name="T41" fmla="*/ 27074718 h 2642"/>
                <a:gd name="T42" fmla="*/ 27162026 w 982"/>
                <a:gd name="T43" fmla="*/ 23706574 h 2642"/>
                <a:gd name="T44" fmla="*/ 22093367 w 982"/>
                <a:gd name="T45" fmla="*/ 15286216 h 2642"/>
                <a:gd name="T46" fmla="*/ 103709586 w 982"/>
                <a:gd name="T47" fmla="*/ 15286216 h 2642"/>
                <a:gd name="T48" fmla="*/ 62901477 w 982"/>
                <a:gd name="T49" fmla="*/ 326967240 h 2642"/>
                <a:gd name="T50" fmla="*/ 62901477 w 982"/>
                <a:gd name="T51" fmla="*/ 326967240 h 2642"/>
                <a:gd name="T52" fmla="*/ 39118437 w 982"/>
                <a:gd name="T53" fmla="*/ 316733599 h 2642"/>
                <a:gd name="T54" fmla="*/ 28851338 w 982"/>
                <a:gd name="T55" fmla="*/ 293027024 h 2642"/>
                <a:gd name="T56" fmla="*/ 28851338 w 982"/>
                <a:gd name="T57" fmla="*/ 272688593 h 2642"/>
                <a:gd name="T58" fmla="*/ 49255393 w 982"/>
                <a:gd name="T59" fmla="*/ 272688593 h 2642"/>
                <a:gd name="T60" fmla="*/ 57703037 w 982"/>
                <a:gd name="T61" fmla="*/ 264268235 h 2642"/>
                <a:gd name="T62" fmla="*/ 49255393 w 982"/>
                <a:gd name="T63" fmla="*/ 257531948 h 2642"/>
                <a:gd name="T64" fmla="*/ 28851338 w 982"/>
                <a:gd name="T65" fmla="*/ 257531948 h 2642"/>
                <a:gd name="T66" fmla="*/ 28851338 w 982"/>
                <a:gd name="T67" fmla="*/ 233696162 h 2642"/>
                <a:gd name="T68" fmla="*/ 49255393 w 982"/>
                <a:gd name="T69" fmla="*/ 233696162 h 2642"/>
                <a:gd name="T70" fmla="*/ 57703037 w 982"/>
                <a:gd name="T71" fmla="*/ 225275804 h 2642"/>
                <a:gd name="T72" fmla="*/ 49255393 w 982"/>
                <a:gd name="T73" fmla="*/ 216855446 h 2642"/>
                <a:gd name="T74" fmla="*/ 28851338 w 982"/>
                <a:gd name="T75" fmla="*/ 216855446 h 2642"/>
                <a:gd name="T76" fmla="*/ 28851338 w 982"/>
                <a:gd name="T77" fmla="*/ 193149231 h 2642"/>
                <a:gd name="T78" fmla="*/ 49255393 w 982"/>
                <a:gd name="T79" fmla="*/ 193149231 h 2642"/>
                <a:gd name="T80" fmla="*/ 57703037 w 982"/>
                <a:gd name="T81" fmla="*/ 186283373 h 2642"/>
                <a:gd name="T82" fmla="*/ 49255393 w 982"/>
                <a:gd name="T83" fmla="*/ 177863015 h 2642"/>
                <a:gd name="T84" fmla="*/ 28851338 w 982"/>
                <a:gd name="T85" fmla="*/ 177863015 h 2642"/>
                <a:gd name="T86" fmla="*/ 28851338 w 982"/>
                <a:gd name="T87" fmla="*/ 128766154 h 2642"/>
                <a:gd name="T88" fmla="*/ 96821474 w 982"/>
                <a:gd name="T89" fmla="*/ 128766154 h 2642"/>
                <a:gd name="T90" fmla="*/ 96821474 w 982"/>
                <a:gd name="T91" fmla="*/ 293027024 h 2642"/>
                <a:gd name="T92" fmla="*/ 62901477 w 982"/>
                <a:gd name="T93" fmla="*/ 326967240 h 2642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</a:gdLst>
              <a:ahLst/>
              <a:cxnLst>
                <a:cxn ang="T94">
                  <a:pos x="T0" y="T1"/>
                </a:cxn>
                <a:cxn ang="T95">
                  <a:pos x="T2" y="T3"/>
                </a:cxn>
                <a:cxn ang="T96">
                  <a:pos x="T4" y="T5"/>
                </a:cxn>
                <a:cxn ang="T97">
                  <a:pos x="T6" y="T7"/>
                </a:cxn>
                <a:cxn ang="T98">
                  <a:pos x="T8" y="T9"/>
                </a:cxn>
                <a:cxn ang="T99">
                  <a:pos x="T10" y="T11"/>
                </a:cxn>
                <a:cxn ang="T100">
                  <a:pos x="T12" y="T13"/>
                </a:cxn>
                <a:cxn ang="T101">
                  <a:pos x="T14" y="T15"/>
                </a:cxn>
                <a:cxn ang="T102">
                  <a:pos x="T16" y="T17"/>
                </a:cxn>
                <a:cxn ang="T103">
                  <a:pos x="T18" y="T19"/>
                </a:cxn>
                <a:cxn ang="T104">
                  <a:pos x="T20" y="T21"/>
                </a:cxn>
                <a:cxn ang="T105">
                  <a:pos x="T22" y="T23"/>
                </a:cxn>
                <a:cxn ang="T106">
                  <a:pos x="T24" y="T25"/>
                </a:cxn>
                <a:cxn ang="T107">
                  <a:pos x="T26" y="T27"/>
                </a:cxn>
                <a:cxn ang="T108">
                  <a:pos x="T28" y="T29"/>
                </a:cxn>
                <a:cxn ang="T109">
                  <a:pos x="T30" y="T31"/>
                </a:cxn>
                <a:cxn ang="T110">
                  <a:pos x="T32" y="T33"/>
                </a:cxn>
                <a:cxn ang="T111">
                  <a:pos x="T34" y="T35"/>
                </a:cxn>
                <a:cxn ang="T112">
                  <a:pos x="T36" y="T37"/>
                </a:cxn>
                <a:cxn ang="T113">
                  <a:pos x="T38" y="T39"/>
                </a:cxn>
                <a:cxn ang="T114">
                  <a:pos x="T40" y="T41"/>
                </a:cxn>
                <a:cxn ang="T115">
                  <a:pos x="T42" y="T43"/>
                </a:cxn>
                <a:cxn ang="T116">
                  <a:pos x="T44" y="T45"/>
                </a:cxn>
                <a:cxn ang="T117">
                  <a:pos x="T46" y="T47"/>
                </a:cxn>
                <a:cxn ang="T118">
                  <a:pos x="T48" y="T49"/>
                </a:cxn>
                <a:cxn ang="T119">
                  <a:pos x="T50" y="T51"/>
                </a:cxn>
                <a:cxn ang="T120">
                  <a:pos x="T52" y="T53"/>
                </a:cxn>
                <a:cxn ang="T121">
                  <a:pos x="T54" y="T55"/>
                </a:cxn>
                <a:cxn ang="T122">
                  <a:pos x="T56" y="T57"/>
                </a:cxn>
                <a:cxn ang="T123">
                  <a:pos x="T58" y="T59"/>
                </a:cxn>
                <a:cxn ang="T124">
                  <a:pos x="T60" y="T61"/>
                </a:cxn>
                <a:cxn ang="T125">
                  <a:pos x="T62" y="T63"/>
                </a:cxn>
                <a:cxn ang="T126">
                  <a:pos x="T64" y="T65"/>
                </a:cxn>
                <a:cxn ang="T127">
                  <a:pos x="T66" y="T67"/>
                </a:cxn>
                <a:cxn ang="T128">
                  <a:pos x="T68" y="T69"/>
                </a:cxn>
                <a:cxn ang="T129">
                  <a:pos x="T70" y="T71"/>
                </a:cxn>
                <a:cxn ang="T130">
                  <a:pos x="T72" y="T73"/>
                </a:cxn>
                <a:cxn ang="T131">
                  <a:pos x="T74" y="T75"/>
                </a:cxn>
                <a:cxn ang="T132">
                  <a:pos x="T76" y="T77"/>
                </a:cxn>
                <a:cxn ang="T133">
                  <a:pos x="T78" y="T79"/>
                </a:cxn>
                <a:cxn ang="T134">
                  <a:pos x="T80" y="T81"/>
                </a:cxn>
                <a:cxn ang="T135">
                  <a:pos x="T82" y="T83"/>
                </a:cxn>
                <a:cxn ang="T136">
                  <a:pos x="T84" y="T85"/>
                </a:cxn>
                <a:cxn ang="T137">
                  <a:pos x="T86" y="T87"/>
                </a:cxn>
                <a:cxn ang="T138">
                  <a:pos x="T88" y="T89"/>
                </a:cxn>
                <a:cxn ang="T139">
                  <a:pos x="T90" y="T91"/>
                </a:cxn>
                <a:cxn ang="T140">
                  <a:pos x="T92" y="T93"/>
                </a:cxn>
              </a:cxnLst>
              <a:rect l="0" t="0" r="r" b="b"/>
              <a:pathLst>
                <a:path w="982" h="2642">
                  <a:moveTo>
                    <a:pt x="967" y="26"/>
                  </a:moveTo>
                  <a:lnTo>
                    <a:pt x="967" y="26"/>
                  </a:lnTo>
                  <a:cubicBezTo>
                    <a:pt x="954" y="13"/>
                    <a:pt x="929" y="0"/>
                    <a:pt x="915" y="0"/>
                  </a:cubicBezTo>
                  <a:cubicBezTo>
                    <a:pt x="65" y="0"/>
                    <a:pt x="65" y="0"/>
                    <a:pt x="65" y="0"/>
                  </a:cubicBezTo>
                  <a:cubicBezTo>
                    <a:pt x="39" y="0"/>
                    <a:pt x="13" y="13"/>
                    <a:pt x="13" y="26"/>
                  </a:cubicBezTo>
                  <a:cubicBezTo>
                    <a:pt x="0" y="52"/>
                    <a:pt x="0" y="78"/>
                    <a:pt x="13" y="91"/>
                  </a:cubicBezTo>
                  <a:cubicBezTo>
                    <a:pt x="105" y="235"/>
                    <a:pt x="105" y="235"/>
                    <a:pt x="105" y="235"/>
                  </a:cubicBezTo>
                  <a:cubicBezTo>
                    <a:pt x="105" y="2262"/>
                    <a:pt x="105" y="2262"/>
                    <a:pt x="105" y="2262"/>
                  </a:cubicBezTo>
                  <a:cubicBezTo>
                    <a:pt x="105" y="2367"/>
                    <a:pt x="144" y="2458"/>
                    <a:pt x="209" y="2537"/>
                  </a:cubicBezTo>
                  <a:cubicBezTo>
                    <a:pt x="287" y="2602"/>
                    <a:pt x="379" y="2641"/>
                    <a:pt x="484" y="2641"/>
                  </a:cubicBezTo>
                  <a:cubicBezTo>
                    <a:pt x="693" y="2641"/>
                    <a:pt x="863" y="2471"/>
                    <a:pt x="863" y="2262"/>
                  </a:cubicBezTo>
                  <a:cubicBezTo>
                    <a:pt x="863" y="235"/>
                    <a:pt x="863" y="235"/>
                    <a:pt x="863" y="235"/>
                  </a:cubicBezTo>
                  <a:cubicBezTo>
                    <a:pt x="967" y="91"/>
                    <a:pt x="967" y="91"/>
                    <a:pt x="967" y="91"/>
                  </a:cubicBezTo>
                  <a:cubicBezTo>
                    <a:pt x="967" y="78"/>
                    <a:pt x="981" y="52"/>
                    <a:pt x="967" y="26"/>
                  </a:cubicBezTo>
                  <a:close/>
                  <a:moveTo>
                    <a:pt x="798" y="118"/>
                  </a:moveTo>
                  <a:lnTo>
                    <a:pt x="798" y="118"/>
                  </a:lnTo>
                  <a:cubicBezTo>
                    <a:pt x="758" y="183"/>
                    <a:pt x="758" y="183"/>
                    <a:pt x="758" y="183"/>
                  </a:cubicBezTo>
                  <a:cubicBezTo>
                    <a:pt x="745" y="196"/>
                    <a:pt x="745" y="196"/>
                    <a:pt x="745" y="209"/>
                  </a:cubicBezTo>
                  <a:cubicBezTo>
                    <a:pt x="745" y="876"/>
                    <a:pt x="745" y="876"/>
                    <a:pt x="745" y="876"/>
                  </a:cubicBezTo>
                  <a:cubicBezTo>
                    <a:pt x="222" y="876"/>
                    <a:pt x="222" y="876"/>
                    <a:pt x="222" y="876"/>
                  </a:cubicBezTo>
                  <a:cubicBezTo>
                    <a:pt x="222" y="209"/>
                    <a:pt x="222" y="209"/>
                    <a:pt x="222" y="209"/>
                  </a:cubicBezTo>
                  <a:cubicBezTo>
                    <a:pt x="222" y="196"/>
                    <a:pt x="222" y="196"/>
                    <a:pt x="209" y="183"/>
                  </a:cubicBezTo>
                  <a:cubicBezTo>
                    <a:pt x="170" y="118"/>
                    <a:pt x="170" y="118"/>
                    <a:pt x="170" y="118"/>
                  </a:cubicBezTo>
                  <a:lnTo>
                    <a:pt x="798" y="118"/>
                  </a:lnTo>
                  <a:close/>
                  <a:moveTo>
                    <a:pt x="484" y="2524"/>
                  </a:moveTo>
                  <a:lnTo>
                    <a:pt x="484" y="2524"/>
                  </a:lnTo>
                  <a:cubicBezTo>
                    <a:pt x="418" y="2524"/>
                    <a:pt x="353" y="2497"/>
                    <a:pt x="301" y="2445"/>
                  </a:cubicBezTo>
                  <a:cubicBezTo>
                    <a:pt x="248" y="2393"/>
                    <a:pt x="222" y="2327"/>
                    <a:pt x="222" y="2262"/>
                  </a:cubicBezTo>
                  <a:cubicBezTo>
                    <a:pt x="222" y="2105"/>
                    <a:pt x="222" y="2105"/>
                    <a:pt x="222" y="2105"/>
                  </a:cubicBezTo>
                  <a:cubicBezTo>
                    <a:pt x="379" y="2105"/>
                    <a:pt x="379" y="2105"/>
                    <a:pt x="379" y="2105"/>
                  </a:cubicBezTo>
                  <a:cubicBezTo>
                    <a:pt x="418" y="2105"/>
                    <a:pt x="444" y="2079"/>
                    <a:pt x="444" y="2040"/>
                  </a:cubicBezTo>
                  <a:cubicBezTo>
                    <a:pt x="444" y="2014"/>
                    <a:pt x="418" y="1988"/>
                    <a:pt x="379" y="1988"/>
                  </a:cubicBezTo>
                  <a:cubicBezTo>
                    <a:pt x="222" y="1988"/>
                    <a:pt x="222" y="1988"/>
                    <a:pt x="222" y="1988"/>
                  </a:cubicBezTo>
                  <a:cubicBezTo>
                    <a:pt x="222" y="1804"/>
                    <a:pt x="222" y="1804"/>
                    <a:pt x="222" y="1804"/>
                  </a:cubicBezTo>
                  <a:cubicBezTo>
                    <a:pt x="379" y="1804"/>
                    <a:pt x="379" y="1804"/>
                    <a:pt x="379" y="1804"/>
                  </a:cubicBezTo>
                  <a:cubicBezTo>
                    <a:pt x="418" y="1804"/>
                    <a:pt x="444" y="1765"/>
                    <a:pt x="444" y="1739"/>
                  </a:cubicBezTo>
                  <a:cubicBezTo>
                    <a:pt x="444" y="1700"/>
                    <a:pt x="418" y="1674"/>
                    <a:pt x="379" y="1674"/>
                  </a:cubicBezTo>
                  <a:cubicBezTo>
                    <a:pt x="222" y="1674"/>
                    <a:pt x="222" y="1674"/>
                    <a:pt x="222" y="1674"/>
                  </a:cubicBezTo>
                  <a:cubicBezTo>
                    <a:pt x="222" y="1491"/>
                    <a:pt x="222" y="1491"/>
                    <a:pt x="222" y="1491"/>
                  </a:cubicBezTo>
                  <a:cubicBezTo>
                    <a:pt x="379" y="1491"/>
                    <a:pt x="379" y="1491"/>
                    <a:pt x="379" y="1491"/>
                  </a:cubicBezTo>
                  <a:cubicBezTo>
                    <a:pt x="418" y="1491"/>
                    <a:pt x="444" y="1465"/>
                    <a:pt x="444" y="1438"/>
                  </a:cubicBezTo>
                  <a:cubicBezTo>
                    <a:pt x="444" y="1399"/>
                    <a:pt x="418" y="1373"/>
                    <a:pt x="379" y="1373"/>
                  </a:cubicBezTo>
                  <a:cubicBezTo>
                    <a:pt x="222" y="1373"/>
                    <a:pt x="222" y="1373"/>
                    <a:pt x="222" y="1373"/>
                  </a:cubicBezTo>
                  <a:cubicBezTo>
                    <a:pt x="222" y="994"/>
                    <a:pt x="222" y="994"/>
                    <a:pt x="222" y="994"/>
                  </a:cubicBezTo>
                  <a:cubicBezTo>
                    <a:pt x="745" y="994"/>
                    <a:pt x="745" y="994"/>
                    <a:pt x="745" y="994"/>
                  </a:cubicBezTo>
                  <a:cubicBezTo>
                    <a:pt x="745" y="2262"/>
                    <a:pt x="745" y="2262"/>
                    <a:pt x="745" y="2262"/>
                  </a:cubicBezTo>
                  <a:cubicBezTo>
                    <a:pt x="745" y="2406"/>
                    <a:pt x="628" y="2524"/>
                    <a:pt x="484" y="2524"/>
                  </a:cubicBezTo>
                  <a:close/>
                </a:path>
              </a:pathLst>
            </a:custGeom>
            <a:solidFill>
              <a:srgbClr val="FF7174"/>
            </a:solidFill>
            <a:ln w="12700">
              <a:solidFill>
                <a:srgbClr val="FF7174"/>
              </a:solidFill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pSp>
        <p:nvGrpSpPr>
          <p:cNvPr id="29" name="Grupo 28">
            <a:extLst>
              <a:ext uri="{FF2B5EF4-FFF2-40B4-BE49-F238E27FC236}">
                <a16:creationId xmlns:a16="http://schemas.microsoft.com/office/drawing/2014/main" xmlns="" id="{7909A4C6-4E03-3E46-8D58-6B3CD17A47EC}"/>
              </a:ext>
            </a:extLst>
          </p:cNvPr>
          <p:cNvGrpSpPr/>
          <p:nvPr/>
        </p:nvGrpSpPr>
        <p:grpSpPr>
          <a:xfrm>
            <a:off x="9031438" y="3633200"/>
            <a:ext cx="2051306" cy="2051304"/>
            <a:chOff x="9121083" y="3633200"/>
            <a:chExt cx="2051306" cy="2051304"/>
          </a:xfrm>
        </p:grpSpPr>
        <p:sp>
          <p:nvSpPr>
            <p:cNvPr id="16" name="Elipse 15">
              <a:extLst>
                <a:ext uri="{FF2B5EF4-FFF2-40B4-BE49-F238E27FC236}">
                  <a16:creationId xmlns:a16="http://schemas.microsoft.com/office/drawing/2014/main" xmlns="" id="{D380598C-9515-A64F-960D-B5F4FE085C6D}"/>
                </a:ext>
              </a:extLst>
            </p:cNvPr>
            <p:cNvSpPr/>
            <p:nvPr/>
          </p:nvSpPr>
          <p:spPr>
            <a:xfrm>
              <a:off x="9121083" y="3633200"/>
              <a:ext cx="2051306" cy="2051304"/>
            </a:xfrm>
            <a:prstGeom prst="ellipse">
              <a:avLst/>
            </a:prstGeom>
            <a:solidFill>
              <a:srgbClr val="4767B8"/>
            </a:solidFill>
            <a:ln w="508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7" name="Freeform 54">
              <a:extLst>
                <a:ext uri="{FF2B5EF4-FFF2-40B4-BE49-F238E27FC236}">
                  <a16:creationId xmlns:a16="http://schemas.microsoft.com/office/drawing/2014/main" xmlns="" id="{A777AC24-3C73-D644-81BB-8FDF2AD73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543296" y="3813223"/>
              <a:ext cx="1223596" cy="1561810"/>
            </a:xfrm>
            <a:custGeom>
              <a:avLst/>
              <a:gdLst>
                <a:gd name="T0" fmla="*/ 431935859 w 3401"/>
                <a:gd name="T1" fmla="*/ 518796638 h 4343"/>
                <a:gd name="T2" fmla="*/ 328582062 w 3401"/>
                <a:gd name="T3" fmla="*/ 478091449 h 4343"/>
                <a:gd name="T4" fmla="*/ 377797899 w 3401"/>
                <a:gd name="T5" fmla="*/ 440756667 h 4343"/>
                <a:gd name="T6" fmla="*/ 384532754 w 3401"/>
                <a:gd name="T7" fmla="*/ 432200855 h 4343"/>
                <a:gd name="T8" fmla="*/ 408234307 w 3401"/>
                <a:gd name="T9" fmla="*/ 306844500 h 4343"/>
                <a:gd name="T10" fmla="*/ 399686359 w 3401"/>
                <a:gd name="T11" fmla="*/ 294917921 h 4343"/>
                <a:gd name="T12" fmla="*/ 304880510 w 3401"/>
                <a:gd name="T13" fmla="*/ 361031673 h 4343"/>
                <a:gd name="T14" fmla="*/ 315112351 w 3401"/>
                <a:gd name="T15" fmla="*/ 364402079 h 4343"/>
                <a:gd name="T16" fmla="*/ 343864865 w 3401"/>
                <a:gd name="T17" fmla="*/ 378013681 h 4343"/>
                <a:gd name="T18" fmla="*/ 293094693 w 3401"/>
                <a:gd name="T19" fmla="*/ 425459682 h 4343"/>
                <a:gd name="T20" fmla="*/ 103353797 w 3401"/>
                <a:gd name="T21" fmla="*/ 430645089 h 4343"/>
                <a:gd name="T22" fmla="*/ 122004027 w 3401"/>
                <a:gd name="T23" fmla="*/ 208452115 h 4343"/>
                <a:gd name="T24" fmla="*/ 199972738 w 3401"/>
                <a:gd name="T25" fmla="*/ 174617356 h 4343"/>
                <a:gd name="T26" fmla="*/ 269393141 w 3401"/>
                <a:gd name="T27" fmla="*/ 272880124 h 4343"/>
                <a:gd name="T28" fmla="*/ 286359837 w 3401"/>
                <a:gd name="T29" fmla="*/ 262768905 h 4343"/>
                <a:gd name="T30" fmla="*/ 306693962 w 3401"/>
                <a:gd name="T31" fmla="*/ 288177109 h 4343"/>
                <a:gd name="T32" fmla="*/ 374430831 w 3401"/>
                <a:gd name="T33" fmla="*/ 245786537 h 4343"/>
                <a:gd name="T34" fmla="*/ 376114365 w 3401"/>
                <a:gd name="T35" fmla="*/ 235675319 h 4343"/>
                <a:gd name="T36" fmla="*/ 374430831 w 3401"/>
                <a:gd name="T37" fmla="*/ 205081349 h 4343"/>
                <a:gd name="T38" fmla="*/ 376114365 w 3401"/>
                <a:gd name="T39" fmla="*/ 196655153 h 4343"/>
                <a:gd name="T40" fmla="*/ 279495424 w 3401"/>
                <a:gd name="T41" fmla="*/ 20352414 h 4343"/>
                <a:gd name="T42" fmla="*/ 274444462 w 3401"/>
                <a:gd name="T43" fmla="*/ 3370406 h 4343"/>
                <a:gd name="T44" fmla="*/ 128738883 w 3401"/>
                <a:gd name="T45" fmla="*/ 91521956 h 4343"/>
                <a:gd name="T46" fmla="*/ 133789844 w 3401"/>
                <a:gd name="T47" fmla="*/ 110189347 h 4343"/>
                <a:gd name="T48" fmla="*/ 154123969 w 3401"/>
                <a:gd name="T49" fmla="*/ 103448174 h 4343"/>
                <a:gd name="T50" fmla="*/ 89884086 w 3401"/>
                <a:gd name="T51" fmla="*/ 161005754 h 4343"/>
                <a:gd name="T52" fmla="*/ 62685907 w 3401"/>
                <a:gd name="T53" fmla="*/ 478091449 h 4343"/>
                <a:gd name="T54" fmla="*/ 15282803 w 3401"/>
                <a:gd name="T55" fmla="*/ 518796638 h 4343"/>
                <a:gd name="T56" fmla="*/ 6734856 w 3401"/>
                <a:gd name="T57" fmla="*/ 554316420 h 4343"/>
                <a:gd name="T58" fmla="*/ 431935859 w 3401"/>
                <a:gd name="T59" fmla="*/ 562872233 h 4343"/>
                <a:gd name="T60" fmla="*/ 440354248 w 3401"/>
                <a:gd name="T61" fmla="*/ 527222833 h 4343"/>
                <a:gd name="T62" fmla="*/ 308247938 w 3401"/>
                <a:gd name="T63" fmla="*/ 272880124 h 4343"/>
                <a:gd name="T64" fmla="*/ 298145655 w 3401"/>
                <a:gd name="T65" fmla="*/ 255898116 h 4343"/>
                <a:gd name="T66" fmla="*/ 360831562 w 3401"/>
                <a:gd name="T67" fmla="*/ 237360342 h 4343"/>
                <a:gd name="T68" fmla="*/ 271077034 w 3401"/>
                <a:gd name="T69" fmla="*/ 257713116 h 4343"/>
                <a:gd name="T70" fmla="*/ 167723238 w 3401"/>
                <a:gd name="T71" fmla="*/ 99948151 h 4343"/>
                <a:gd name="T72" fmla="*/ 360831562 w 3401"/>
                <a:gd name="T73" fmla="*/ 198340536 h 4343"/>
                <a:gd name="T74" fmla="*/ 71233855 w 3401"/>
                <a:gd name="T75" fmla="*/ 469535637 h 4343"/>
                <a:gd name="T76" fmla="*/ 13599269 w 3401"/>
                <a:gd name="T77" fmla="*/ 320456102 h 4343"/>
                <a:gd name="T78" fmla="*/ 172774200 w 3401"/>
                <a:gd name="T79" fmla="*/ 135597550 h 4343"/>
                <a:gd name="T80" fmla="*/ 113456080 w 3401"/>
                <a:gd name="T81" fmla="*/ 196655153 h 4343"/>
                <a:gd name="T82" fmla="*/ 94805849 w 3401"/>
                <a:gd name="T83" fmla="*/ 440756667 h 4343"/>
                <a:gd name="T84" fmla="*/ 299829548 w 3401"/>
                <a:gd name="T85" fmla="*/ 435700878 h 4343"/>
                <a:gd name="T86" fmla="*/ 348916187 w 3401"/>
                <a:gd name="T87" fmla="*/ 393310666 h 4343"/>
                <a:gd name="T88" fmla="*/ 320163313 w 3401"/>
                <a:gd name="T89" fmla="*/ 467850254 h 4343"/>
                <a:gd name="T90" fmla="*/ 176141627 w 3401"/>
                <a:gd name="T91" fmla="*/ 518796638 h 4343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connsiteX0" fmla="*/ 9806 w 9997"/>
                <a:gd name="connsiteY0" fmla="*/ 9205 h 9988"/>
                <a:gd name="connsiteX1" fmla="*/ 9806 w 9997"/>
                <a:gd name="connsiteY1" fmla="*/ 9205 h 9988"/>
                <a:gd name="connsiteX2" fmla="*/ 5960 w 9997"/>
                <a:gd name="connsiteY2" fmla="*/ 9205 h 9988"/>
                <a:gd name="connsiteX3" fmla="*/ 7460 w 9997"/>
                <a:gd name="connsiteY3" fmla="*/ 8482 h 9988"/>
                <a:gd name="connsiteX4" fmla="*/ 8459 w 9997"/>
                <a:gd name="connsiteY4" fmla="*/ 7789 h 9988"/>
                <a:gd name="connsiteX5" fmla="*/ 8577 w 9997"/>
                <a:gd name="connsiteY5" fmla="*/ 7819 h 9988"/>
                <a:gd name="connsiteX6" fmla="*/ 8653 w 9997"/>
                <a:gd name="connsiteY6" fmla="*/ 7819 h 9988"/>
                <a:gd name="connsiteX7" fmla="*/ 8730 w 9997"/>
                <a:gd name="connsiteY7" fmla="*/ 7667 h 9988"/>
                <a:gd name="connsiteX8" fmla="*/ 7807 w 9997"/>
                <a:gd name="connsiteY8" fmla="*/ 6133 h 9988"/>
                <a:gd name="connsiteX9" fmla="*/ 9268 w 9997"/>
                <a:gd name="connsiteY9" fmla="*/ 5440 h 9988"/>
                <a:gd name="connsiteX10" fmla="*/ 9306 w 9997"/>
                <a:gd name="connsiteY10" fmla="*/ 5290 h 9988"/>
                <a:gd name="connsiteX11" fmla="*/ 9074 w 9997"/>
                <a:gd name="connsiteY11" fmla="*/ 5228 h 9988"/>
                <a:gd name="connsiteX12" fmla="*/ 6998 w 9997"/>
                <a:gd name="connsiteY12" fmla="*/ 6253 h 9988"/>
                <a:gd name="connsiteX13" fmla="*/ 6921 w 9997"/>
                <a:gd name="connsiteY13" fmla="*/ 6403 h 9988"/>
                <a:gd name="connsiteX14" fmla="*/ 7074 w 9997"/>
                <a:gd name="connsiteY14" fmla="*/ 6462 h 9988"/>
                <a:gd name="connsiteX15" fmla="*/ 7154 w 9997"/>
                <a:gd name="connsiteY15" fmla="*/ 6462 h 9988"/>
                <a:gd name="connsiteX16" fmla="*/ 7536 w 9997"/>
                <a:gd name="connsiteY16" fmla="*/ 6253 h 9988"/>
                <a:gd name="connsiteX17" fmla="*/ 7807 w 9997"/>
                <a:gd name="connsiteY17" fmla="*/ 6704 h 9988"/>
                <a:gd name="connsiteX18" fmla="*/ 7654 w 9997"/>
                <a:gd name="connsiteY18" fmla="*/ 6824 h 9988"/>
                <a:gd name="connsiteX19" fmla="*/ 6654 w 9997"/>
                <a:gd name="connsiteY19" fmla="*/ 7547 h 9988"/>
                <a:gd name="connsiteX20" fmla="*/ 4460 w 9997"/>
                <a:gd name="connsiteY20" fmla="*/ 8300 h 9988"/>
                <a:gd name="connsiteX21" fmla="*/ 2346 w 9997"/>
                <a:gd name="connsiteY21" fmla="*/ 7639 h 9988"/>
                <a:gd name="connsiteX22" fmla="*/ 1385 w 9997"/>
                <a:gd name="connsiteY22" fmla="*/ 5682 h 9988"/>
                <a:gd name="connsiteX23" fmla="*/ 2770 w 9997"/>
                <a:gd name="connsiteY23" fmla="*/ 3693 h 9988"/>
                <a:gd name="connsiteX24" fmla="*/ 4422 w 9997"/>
                <a:gd name="connsiteY24" fmla="*/ 3092 h 9988"/>
                <a:gd name="connsiteX25" fmla="*/ 4540 w 9997"/>
                <a:gd name="connsiteY25" fmla="*/ 3092 h 9988"/>
                <a:gd name="connsiteX26" fmla="*/ 5960 w 9997"/>
                <a:gd name="connsiteY26" fmla="*/ 4777 h 9988"/>
                <a:gd name="connsiteX27" fmla="*/ 6116 w 9997"/>
                <a:gd name="connsiteY27" fmla="*/ 4837 h 9988"/>
                <a:gd name="connsiteX28" fmla="*/ 6192 w 9997"/>
                <a:gd name="connsiteY28" fmla="*/ 4837 h 9988"/>
                <a:gd name="connsiteX29" fmla="*/ 6501 w 9997"/>
                <a:gd name="connsiteY29" fmla="*/ 4657 h 9988"/>
                <a:gd name="connsiteX30" fmla="*/ 6807 w 9997"/>
                <a:gd name="connsiteY30" fmla="*/ 5049 h 9988"/>
                <a:gd name="connsiteX31" fmla="*/ 6963 w 9997"/>
                <a:gd name="connsiteY31" fmla="*/ 5109 h 9988"/>
                <a:gd name="connsiteX32" fmla="*/ 7036 w 9997"/>
                <a:gd name="connsiteY32" fmla="*/ 5109 h 9988"/>
                <a:gd name="connsiteX33" fmla="*/ 8500 w 9997"/>
                <a:gd name="connsiteY33" fmla="*/ 4356 h 9988"/>
                <a:gd name="connsiteX34" fmla="*/ 8577 w 9997"/>
                <a:gd name="connsiteY34" fmla="*/ 4266 h 9988"/>
                <a:gd name="connsiteX35" fmla="*/ 8539 w 9997"/>
                <a:gd name="connsiteY35" fmla="*/ 4176 h 9988"/>
                <a:gd name="connsiteX36" fmla="*/ 8192 w 9997"/>
                <a:gd name="connsiteY36" fmla="*/ 3785 h 9988"/>
                <a:gd name="connsiteX37" fmla="*/ 8500 w 9997"/>
                <a:gd name="connsiteY37" fmla="*/ 3633 h 9988"/>
                <a:gd name="connsiteX38" fmla="*/ 8539 w 9997"/>
                <a:gd name="connsiteY38" fmla="*/ 3573 h 9988"/>
                <a:gd name="connsiteX39" fmla="*/ 8539 w 9997"/>
                <a:gd name="connsiteY39" fmla="*/ 3483 h 9988"/>
                <a:gd name="connsiteX40" fmla="*/ 6039 w 9997"/>
                <a:gd name="connsiteY40" fmla="*/ 501 h 9988"/>
                <a:gd name="connsiteX41" fmla="*/ 6345 w 9997"/>
                <a:gd name="connsiteY41" fmla="*/ 352 h 9988"/>
                <a:gd name="connsiteX42" fmla="*/ 6383 w 9997"/>
                <a:gd name="connsiteY42" fmla="*/ 232 h 9988"/>
                <a:gd name="connsiteX43" fmla="*/ 6231 w 9997"/>
                <a:gd name="connsiteY43" fmla="*/ 50 h 9988"/>
                <a:gd name="connsiteX44" fmla="*/ 6039 w 9997"/>
                <a:gd name="connsiteY44" fmla="*/ 20 h 9988"/>
                <a:gd name="connsiteX45" fmla="*/ 2923 w 9997"/>
                <a:gd name="connsiteY45" fmla="*/ 1616 h 9988"/>
                <a:gd name="connsiteX46" fmla="*/ 2884 w 9997"/>
                <a:gd name="connsiteY46" fmla="*/ 1765 h 9988"/>
                <a:gd name="connsiteX47" fmla="*/ 3037 w 9997"/>
                <a:gd name="connsiteY47" fmla="*/ 1947 h 9988"/>
                <a:gd name="connsiteX48" fmla="*/ 3231 w 9997"/>
                <a:gd name="connsiteY48" fmla="*/ 1977 h 9988"/>
                <a:gd name="connsiteX49" fmla="*/ 3499 w 9997"/>
                <a:gd name="connsiteY49" fmla="*/ 1827 h 9988"/>
                <a:gd name="connsiteX50" fmla="*/ 3769 w 9997"/>
                <a:gd name="connsiteY50" fmla="*/ 2189 h 9988"/>
                <a:gd name="connsiteX51" fmla="*/ 2041 w 9997"/>
                <a:gd name="connsiteY51" fmla="*/ 2850 h 9988"/>
                <a:gd name="connsiteX52" fmla="*/ 0 w 9997"/>
                <a:gd name="connsiteY52" fmla="*/ 5682 h 9988"/>
                <a:gd name="connsiteX53" fmla="*/ 1423 w 9997"/>
                <a:gd name="connsiteY53" fmla="*/ 8482 h 9988"/>
                <a:gd name="connsiteX54" fmla="*/ 2770 w 9997"/>
                <a:gd name="connsiteY54" fmla="*/ 9205 h 9988"/>
                <a:gd name="connsiteX55" fmla="*/ 347 w 9997"/>
                <a:gd name="connsiteY55" fmla="*/ 9205 h 9988"/>
                <a:gd name="connsiteX56" fmla="*/ 153 w 9997"/>
                <a:gd name="connsiteY56" fmla="*/ 9354 h 9988"/>
                <a:gd name="connsiteX57" fmla="*/ 153 w 9997"/>
                <a:gd name="connsiteY57" fmla="*/ 9836 h 9988"/>
                <a:gd name="connsiteX58" fmla="*/ 347 w 9997"/>
                <a:gd name="connsiteY58" fmla="*/ 9988 h 9988"/>
                <a:gd name="connsiteX59" fmla="*/ 9806 w 9997"/>
                <a:gd name="connsiteY59" fmla="*/ 9988 h 9988"/>
                <a:gd name="connsiteX60" fmla="*/ 9997 w 9997"/>
                <a:gd name="connsiteY60" fmla="*/ 9836 h 9988"/>
                <a:gd name="connsiteX61" fmla="*/ 9997 w 9997"/>
                <a:gd name="connsiteY61" fmla="*/ 9354 h 9988"/>
                <a:gd name="connsiteX62" fmla="*/ 9806 w 9997"/>
                <a:gd name="connsiteY62" fmla="*/ 9205 h 9988"/>
                <a:gd name="connsiteX63" fmla="*/ 6998 w 9997"/>
                <a:gd name="connsiteY63" fmla="*/ 4837 h 9988"/>
                <a:gd name="connsiteX64" fmla="*/ 6998 w 9997"/>
                <a:gd name="connsiteY64" fmla="*/ 4837 h 9988"/>
                <a:gd name="connsiteX65" fmla="*/ 6769 w 9997"/>
                <a:gd name="connsiteY65" fmla="*/ 4535 h 9988"/>
                <a:gd name="connsiteX66" fmla="*/ 7959 w 9997"/>
                <a:gd name="connsiteY66" fmla="*/ 3934 h 9988"/>
                <a:gd name="connsiteX67" fmla="*/ 8192 w 9997"/>
                <a:gd name="connsiteY67" fmla="*/ 4206 h 9988"/>
                <a:gd name="connsiteX68" fmla="*/ 6998 w 9997"/>
                <a:gd name="connsiteY68" fmla="*/ 4837 h 9988"/>
                <a:gd name="connsiteX69" fmla="*/ 6154 w 9997"/>
                <a:gd name="connsiteY69" fmla="*/ 4567 h 9988"/>
                <a:gd name="connsiteX70" fmla="*/ 6154 w 9997"/>
                <a:gd name="connsiteY70" fmla="*/ 4567 h 9988"/>
                <a:gd name="connsiteX71" fmla="*/ 5845 w 9997"/>
                <a:gd name="connsiteY71" fmla="*/ 713 h 9988"/>
                <a:gd name="connsiteX72" fmla="*/ 8192 w 9997"/>
                <a:gd name="connsiteY72" fmla="*/ 3513 h 9988"/>
                <a:gd name="connsiteX73" fmla="*/ 6154 w 9997"/>
                <a:gd name="connsiteY73" fmla="*/ 4567 h 9988"/>
                <a:gd name="connsiteX74" fmla="*/ 1617 w 9997"/>
                <a:gd name="connsiteY74" fmla="*/ 8330 h 9988"/>
                <a:gd name="connsiteX75" fmla="*/ 1617 w 9997"/>
                <a:gd name="connsiteY75" fmla="*/ 8330 h 9988"/>
                <a:gd name="connsiteX76" fmla="*/ 309 w 9997"/>
                <a:gd name="connsiteY76" fmla="*/ 5682 h 9988"/>
                <a:gd name="connsiteX77" fmla="*/ 2232 w 9997"/>
                <a:gd name="connsiteY77" fmla="*/ 3062 h 9988"/>
                <a:gd name="connsiteX78" fmla="*/ 3922 w 9997"/>
                <a:gd name="connsiteY78" fmla="*/ 2398 h 9988"/>
                <a:gd name="connsiteX79" fmla="*/ 4269 w 9997"/>
                <a:gd name="connsiteY79" fmla="*/ 2882 h 9988"/>
                <a:gd name="connsiteX80" fmla="*/ 2576 w 9997"/>
                <a:gd name="connsiteY80" fmla="*/ 3483 h 9988"/>
                <a:gd name="connsiteX81" fmla="*/ 1076 w 9997"/>
                <a:gd name="connsiteY81" fmla="*/ 5682 h 9988"/>
                <a:gd name="connsiteX82" fmla="*/ 2152 w 9997"/>
                <a:gd name="connsiteY82" fmla="*/ 7819 h 9988"/>
                <a:gd name="connsiteX83" fmla="*/ 4460 w 9997"/>
                <a:gd name="connsiteY83" fmla="*/ 8542 h 9988"/>
                <a:gd name="connsiteX84" fmla="*/ 6807 w 9997"/>
                <a:gd name="connsiteY84" fmla="*/ 7729 h 9988"/>
                <a:gd name="connsiteX85" fmla="*/ 7845 w 9997"/>
                <a:gd name="connsiteY85" fmla="*/ 7006 h 9988"/>
                <a:gd name="connsiteX86" fmla="*/ 7921 w 9997"/>
                <a:gd name="connsiteY86" fmla="*/ 6976 h 9988"/>
                <a:gd name="connsiteX87" fmla="*/ 8306 w 9997"/>
                <a:gd name="connsiteY87" fmla="*/ 7579 h 9988"/>
                <a:gd name="connsiteX88" fmla="*/ 7268 w 9997"/>
                <a:gd name="connsiteY88" fmla="*/ 8300 h 9988"/>
                <a:gd name="connsiteX89" fmla="*/ 4846 w 9997"/>
                <a:gd name="connsiteY89" fmla="*/ 9205 h 9988"/>
                <a:gd name="connsiteX90" fmla="*/ 3999 w 9997"/>
                <a:gd name="connsiteY90" fmla="*/ 9205 h 9988"/>
                <a:gd name="connsiteX91" fmla="*/ 1617 w 9997"/>
                <a:gd name="connsiteY91" fmla="*/ 8330 h 9988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6156 w 10000"/>
                <a:gd name="connsiteY69" fmla="*/ 4572 h 10000"/>
                <a:gd name="connsiteX70" fmla="*/ 6156 w 10000"/>
                <a:gd name="connsiteY70" fmla="*/ 4572 h 10000"/>
                <a:gd name="connsiteX71" fmla="*/ 8194 w 10000"/>
                <a:gd name="connsiteY71" fmla="*/ 3517 h 10000"/>
                <a:gd name="connsiteX72" fmla="*/ 6156 w 10000"/>
                <a:gd name="connsiteY72" fmla="*/ 4572 h 10000"/>
                <a:gd name="connsiteX73" fmla="*/ 1617 w 10000"/>
                <a:gd name="connsiteY73" fmla="*/ 8340 h 10000"/>
                <a:gd name="connsiteX74" fmla="*/ 1617 w 10000"/>
                <a:gd name="connsiteY74" fmla="*/ 8340 h 10000"/>
                <a:gd name="connsiteX75" fmla="*/ 309 w 10000"/>
                <a:gd name="connsiteY75" fmla="*/ 5689 h 10000"/>
                <a:gd name="connsiteX76" fmla="*/ 2233 w 10000"/>
                <a:gd name="connsiteY76" fmla="*/ 3066 h 10000"/>
                <a:gd name="connsiteX77" fmla="*/ 3923 w 10000"/>
                <a:gd name="connsiteY77" fmla="*/ 2401 h 10000"/>
                <a:gd name="connsiteX78" fmla="*/ 4270 w 10000"/>
                <a:gd name="connsiteY78" fmla="*/ 2885 h 10000"/>
                <a:gd name="connsiteX79" fmla="*/ 2577 w 10000"/>
                <a:gd name="connsiteY79" fmla="*/ 3487 h 10000"/>
                <a:gd name="connsiteX80" fmla="*/ 1076 w 10000"/>
                <a:gd name="connsiteY80" fmla="*/ 5689 h 10000"/>
                <a:gd name="connsiteX81" fmla="*/ 2153 w 10000"/>
                <a:gd name="connsiteY81" fmla="*/ 7828 h 10000"/>
                <a:gd name="connsiteX82" fmla="*/ 4461 w 10000"/>
                <a:gd name="connsiteY82" fmla="*/ 8552 h 10000"/>
                <a:gd name="connsiteX83" fmla="*/ 6809 w 10000"/>
                <a:gd name="connsiteY83" fmla="*/ 7738 h 10000"/>
                <a:gd name="connsiteX84" fmla="*/ 7847 w 10000"/>
                <a:gd name="connsiteY84" fmla="*/ 7014 h 10000"/>
                <a:gd name="connsiteX85" fmla="*/ 7923 w 10000"/>
                <a:gd name="connsiteY85" fmla="*/ 6984 h 10000"/>
                <a:gd name="connsiteX86" fmla="*/ 8308 w 10000"/>
                <a:gd name="connsiteY86" fmla="*/ 7588 h 10000"/>
                <a:gd name="connsiteX87" fmla="*/ 7270 w 10000"/>
                <a:gd name="connsiteY87" fmla="*/ 8310 h 10000"/>
                <a:gd name="connsiteX88" fmla="*/ 4847 w 10000"/>
                <a:gd name="connsiteY88" fmla="*/ 9216 h 10000"/>
                <a:gd name="connsiteX89" fmla="*/ 4000 w 10000"/>
                <a:gd name="connsiteY89" fmla="*/ 9216 h 10000"/>
                <a:gd name="connsiteX90" fmla="*/ 1617 w 10000"/>
                <a:gd name="connsiteY90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6156 w 10000"/>
                <a:gd name="connsiteY69" fmla="*/ 4572 h 10000"/>
                <a:gd name="connsiteX70" fmla="*/ 6156 w 10000"/>
                <a:gd name="connsiteY70" fmla="*/ 4572 h 10000"/>
                <a:gd name="connsiteX71" fmla="*/ 6156 w 10000"/>
                <a:gd name="connsiteY71" fmla="*/ 4572 h 10000"/>
                <a:gd name="connsiteX72" fmla="*/ 1617 w 10000"/>
                <a:gd name="connsiteY72" fmla="*/ 8340 h 10000"/>
                <a:gd name="connsiteX73" fmla="*/ 1617 w 10000"/>
                <a:gd name="connsiteY73" fmla="*/ 8340 h 10000"/>
                <a:gd name="connsiteX74" fmla="*/ 309 w 10000"/>
                <a:gd name="connsiteY74" fmla="*/ 5689 h 10000"/>
                <a:gd name="connsiteX75" fmla="*/ 2233 w 10000"/>
                <a:gd name="connsiteY75" fmla="*/ 3066 h 10000"/>
                <a:gd name="connsiteX76" fmla="*/ 3923 w 10000"/>
                <a:gd name="connsiteY76" fmla="*/ 2401 h 10000"/>
                <a:gd name="connsiteX77" fmla="*/ 4270 w 10000"/>
                <a:gd name="connsiteY77" fmla="*/ 2885 h 10000"/>
                <a:gd name="connsiteX78" fmla="*/ 2577 w 10000"/>
                <a:gd name="connsiteY78" fmla="*/ 3487 h 10000"/>
                <a:gd name="connsiteX79" fmla="*/ 1076 w 10000"/>
                <a:gd name="connsiteY79" fmla="*/ 5689 h 10000"/>
                <a:gd name="connsiteX80" fmla="*/ 2153 w 10000"/>
                <a:gd name="connsiteY80" fmla="*/ 7828 h 10000"/>
                <a:gd name="connsiteX81" fmla="*/ 4461 w 10000"/>
                <a:gd name="connsiteY81" fmla="*/ 8552 h 10000"/>
                <a:gd name="connsiteX82" fmla="*/ 6809 w 10000"/>
                <a:gd name="connsiteY82" fmla="*/ 7738 h 10000"/>
                <a:gd name="connsiteX83" fmla="*/ 7847 w 10000"/>
                <a:gd name="connsiteY83" fmla="*/ 7014 h 10000"/>
                <a:gd name="connsiteX84" fmla="*/ 7923 w 10000"/>
                <a:gd name="connsiteY84" fmla="*/ 6984 h 10000"/>
                <a:gd name="connsiteX85" fmla="*/ 8308 w 10000"/>
                <a:gd name="connsiteY85" fmla="*/ 7588 h 10000"/>
                <a:gd name="connsiteX86" fmla="*/ 7270 w 10000"/>
                <a:gd name="connsiteY86" fmla="*/ 8310 h 10000"/>
                <a:gd name="connsiteX87" fmla="*/ 4847 w 10000"/>
                <a:gd name="connsiteY87" fmla="*/ 9216 h 10000"/>
                <a:gd name="connsiteX88" fmla="*/ 4000 w 10000"/>
                <a:gd name="connsiteY88" fmla="*/ 9216 h 10000"/>
                <a:gd name="connsiteX89" fmla="*/ 1617 w 10000"/>
                <a:gd name="connsiteY89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2233 w 10000"/>
                <a:gd name="connsiteY72" fmla="*/ 3066 h 10000"/>
                <a:gd name="connsiteX73" fmla="*/ 3923 w 10000"/>
                <a:gd name="connsiteY73" fmla="*/ 2401 h 10000"/>
                <a:gd name="connsiteX74" fmla="*/ 4270 w 10000"/>
                <a:gd name="connsiteY74" fmla="*/ 2885 h 10000"/>
                <a:gd name="connsiteX75" fmla="*/ 2577 w 10000"/>
                <a:gd name="connsiteY75" fmla="*/ 3487 h 10000"/>
                <a:gd name="connsiteX76" fmla="*/ 1076 w 10000"/>
                <a:gd name="connsiteY76" fmla="*/ 5689 h 10000"/>
                <a:gd name="connsiteX77" fmla="*/ 2153 w 10000"/>
                <a:gd name="connsiteY77" fmla="*/ 7828 h 10000"/>
                <a:gd name="connsiteX78" fmla="*/ 4461 w 10000"/>
                <a:gd name="connsiteY78" fmla="*/ 8552 h 10000"/>
                <a:gd name="connsiteX79" fmla="*/ 6809 w 10000"/>
                <a:gd name="connsiteY79" fmla="*/ 7738 h 10000"/>
                <a:gd name="connsiteX80" fmla="*/ 7847 w 10000"/>
                <a:gd name="connsiteY80" fmla="*/ 7014 h 10000"/>
                <a:gd name="connsiteX81" fmla="*/ 7923 w 10000"/>
                <a:gd name="connsiteY81" fmla="*/ 6984 h 10000"/>
                <a:gd name="connsiteX82" fmla="*/ 8308 w 10000"/>
                <a:gd name="connsiteY82" fmla="*/ 7588 h 10000"/>
                <a:gd name="connsiteX83" fmla="*/ 7270 w 10000"/>
                <a:gd name="connsiteY83" fmla="*/ 8310 h 10000"/>
                <a:gd name="connsiteX84" fmla="*/ 4847 w 10000"/>
                <a:gd name="connsiteY84" fmla="*/ 9216 h 10000"/>
                <a:gd name="connsiteX85" fmla="*/ 4000 w 10000"/>
                <a:gd name="connsiteY85" fmla="*/ 9216 h 10000"/>
                <a:gd name="connsiteX86" fmla="*/ 1617 w 10000"/>
                <a:gd name="connsiteY86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2233 w 10000"/>
                <a:gd name="connsiteY72" fmla="*/ 3066 h 10000"/>
                <a:gd name="connsiteX73" fmla="*/ 4270 w 10000"/>
                <a:gd name="connsiteY73" fmla="*/ 2885 h 10000"/>
                <a:gd name="connsiteX74" fmla="*/ 2577 w 10000"/>
                <a:gd name="connsiteY74" fmla="*/ 3487 h 10000"/>
                <a:gd name="connsiteX75" fmla="*/ 1076 w 10000"/>
                <a:gd name="connsiteY75" fmla="*/ 5689 h 10000"/>
                <a:gd name="connsiteX76" fmla="*/ 2153 w 10000"/>
                <a:gd name="connsiteY76" fmla="*/ 7828 h 10000"/>
                <a:gd name="connsiteX77" fmla="*/ 4461 w 10000"/>
                <a:gd name="connsiteY77" fmla="*/ 8552 h 10000"/>
                <a:gd name="connsiteX78" fmla="*/ 6809 w 10000"/>
                <a:gd name="connsiteY78" fmla="*/ 7738 h 10000"/>
                <a:gd name="connsiteX79" fmla="*/ 7847 w 10000"/>
                <a:gd name="connsiteY79" fmla="*/ 7014 h 10000"/>
                <a:gd name="connsiteX80" fmla="*/ 7923 w 10000"/>
                <a:gd name="connsiteY80" fmla="*/ 6984 h 10000"/>
                <a:gd name="connsiteX81" fmla="*/ 8308 w 10000"/>
                <a:gd name="connsiteY81" fmla="*/ 7588 h 10000"/>
                <a:gd name="connsiteX82" fmla="*/ 7270 w 10000"/>
                <a:gd name="connsiteY82" fmla="*/ 8310 h 10000"/>
                <a:gd name="connsiteX83" fmla="*/ 4847 w 10000"/>
                <a:gd name="connsiteY83" fmla="*/ 9216 h 10000"/>
                <a:gd name="connsiteX84" fmla="*/ 4000 w 10000"/>
                <a:gd name="connsiteY84" fmla="*/ 9216 h 10000"/>
                <a:gd name="connsiteX85" fmla="*/ 1617 w 10000"/>
                <a:gd name="connsiteY85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2233 w 10000"/>
                <a:gd name="connsiteY72" fmla="*/ 3066 h 10000"/>
                <a:gd name="connsiteX73" fmla="*/ 2577 w 10000"/>
                <a:gd name="connsiteY73" fmla="*/ 3487 h 10000"/>
                <a:gd name="connsiteX74" fmla="*/ 1076 w 10000"/>
                <a:gd name="connsiteY74" fmla="*/ 5689 h 10000"/>
                <a:gd name="connsiteX75" fmla="*/ 2153 w 10000"/>
                <a:gd name="connsiteY75" fmla="*/ 7828 h 10000"/>
                <a:gd name="connsiteX76" fmla="*/ 4461 w 10000"/>
                <a:gd name="connsiteY76" fmla="*/ 8552 h 10000"/>
                <a:gd name="connsiteX77" fmla="*/ 6809 w 10000"/>
                <a:gd name="connsiteY77" fmla="*/ 7738 h 10000"/>
                <a:gd name="connsiteX78" fmla="*/ 7847 w 10000"/>
                <a:gd name="connsiteY78" fmla="*/ 7014 h 10000"/>
                <a:gd name="connsiteX79" fmla="*/ 7923 w 10000"/>
                <a:gd name="connsiteY79" fmla="*/ 6984 h 10000"/>
                <a:gd name="connsiteX80" fmla="*/ 8308 w 10000"/>
                <a:gd name="connsiteY80" fmla="*/ 7588 h 10000"/>
                <a:gd name="connsiteX81" fmla="*/ 7270 w 10000"/>
                <a:gd name="connsiteY81" fmla="*/ 8310 h 10000"/>
                <a:gd name="connsiteX82" fmla="*/ 4847 w 10000"/>
                <a:gd name="connsiteY82" fmla="*/ 9216 h 10000"/>
                <a:gd name="connsiteX83" fmla="*/ 4000 w 10000"/>
                <a:gd name="connsiteY83" fmla="*/ 9216 h 10000"/>
                <a:gd name="connsiteX84" fmla="*/ 1617 w 10000"/>
                <a:gd name="connsiteY84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2233 w 10000"/>
                <a:gd name="connsiteY72" fmla="*/ 3066 h 10000"/>
                <a:gd name="connsiteX73" fmla="*/ 1076 w 10000"/>
                <a:gd name="connsiteY73" fmla="*/ 5689 h 10000"/>
                <a:gd name="connsiteX74" fmla="*/ 2153 w 10000"/>
                <a:gd name="connsiteY74" fmla="*/ 7828 h 10000"/>
                <a:gd name="connsiteX75" fmla="*/ 4461 w 10000"/>
                <a:gd name="connsiteY75" fmla="*/ 8552 h 10000"/>
                <a:gd name="connsiteX76" fmla="*/ 6809 w 10000"/>
                <a:gd name="connsiteY76" fmla="*/ 7738 h 10000"/>
                <a:gd name="connsiteX77" fmla="*/ 7847 w 10000"/>
                <a:gd name="connsiteY77" fmla="*/ 7014 h 10000"/>
                <a:gd name="connsiteX78" fmla="*/ 7923 w 10000"/>
                <a:gd name="connsiteY78" fmla="*/ 6984 h 10000"/>
                <a:gd name="connsiteX79" fmla="*/ 8308 w 10000"/>
                <a:gd name="connsiteY79" fmla="*/ 7588 h 10000"/>
                <a:gd name="connsiteX80" fmla="*/ 7270 w 10000"/>
                <a:gd name="connsiteY80" fmla="*/ 8310 h 10000"/>
                <a:gd name="connsiteX81" fmla="*/ 4847 w 10000"/>
                <a:gd name="connsiteY81" fmla="*/ 9216 h 10000"/>
                <a:gd name="connsiteX82" fmla="*/ 4000 w 10000"/>
                <a:gd name="connsiteY82" fmla="*/ 9216 h 10000"/>
                <a:gd name="connsiteX83" fmla="*/ 1617 w 10000"/>
                <a:gd name="connsiteY83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1076 w 10000"/>
                <a:gd name="connsiteY72" fmla="*/ 5689 h 10000"/>
                <a:gd name="connsiteX73" fmla="*/ 2153 w 10000"/>
                <a:gd name="connsiteY73" fmla="*/ 7828 h 10000"/>
                <a:gd name="connsiteX74" fmla="*/ 4461 w 10000"/>
                <a:gd name="connsiteY74" fmla="*/ 8552 h 10000"/>
                <a:gd name="connsiteX75" fmla="*/ 6809 w 10000"/>
                <a:gd name="connsiteY75" fmla="*/ 7738 h 10000"/>
                <a:gd name="connsiteX76" fmla="*/ 7847 w 10000"/>
                <a:gd name="connsiteY76" fmla="*/ 7014 h 10000"/>
                <a:gd name="connsiteX77" fmla="*/ 7923 w 10000"/>
                <a:gd name="connsiteY77" fmla="*/ 6984 h 10000"/>
                <a:gd name="connsiteX78" fmla="*/ 8308 w 10000"/>
                <a:gd name="connsiteY78" fmla="*/ 7588 h 10000"/>
                <a:gd name="connsiteX79" fmla="*/ 7270 w 10000"/>
                <a:gd name="connsiteY79" fmla="*/ 8310 h 10000"/>
                <a:gd name="connsiteX80" fmla="*/ 4847 w 10000"/>
                <a:gd name="connsiteY80" fmla="*/ 9216 h 10000"/>
                <a:gd name="connsiteX81" fmla="*/ 4000 w 10000"/>
                <a:gd name="connsiteY81" fmla="*/ 9216 h 10000"/>
                <a:gd name="connsiteX82" fmla="*/ 1617 w 10000"/>
                <a:gd name="connsiteY82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309 w 10000"/>
                <a:gd name="connsiteY71" fmla="*/ 5689 h 10000"/>
                <a:gd name="connsiteX72" fmla="*/ 2153 w 10000"/>
                <a:gd name="connsiteY72" fmla="*/ 7828 h 10000"/>
                <a:gd name="connsiteX73" fmla="*/ 4461 w 10000"/>
                <a:gd name="connsiteY73" fmla="*/ 8552 h 10000"/>
                <a:gd name="connsiteX74" fmla="*/ 6809 w 10000"/>
                <a:gd name="connsiteY74" fmla="*/ 7738 h 10000"/>
                <a:gd name="connsiteX75" fmla="*/ 7847 w 10000"/>
                <a:gd name="connsiteY75" fmla="*/ 7014 h 10000"/>
                <a:gd name="connsiteX76" fmla="*/ 7923 w 10000"/>
                <a:gd name="connsiteY76" fmla="*/ 6984 h 10000"/>
                <a:gd name="connsiteX77" fmla="*/ 8308 w 10000"/>
                <a:gd name="connsiteY77" fmla="*/ 7588 h 10000"/>
                <a:gd name="connsiteX78" fmla="*/ 7270 w 10000"/>
                <a:gd name="connsiteY78" fmla="*/ 8310 h 10000"/>
                <a:gd name="connsiteX79" fmla="*/ 4847 w 10000"/>
                <a:gd name="connsiteY79" fmla="*/ 9216 h 10000"/>
                <a:gd name="connsiteX80" fmla="*/ 4000 w 10000"/>
                <a:gd name="connsiteY80" fmla="*/ 9216 h 10000"/>
                <a:gd name="connsiteX81" fmla="*/ 1617 w 10000"/>
                <a:gd name="connsiteY81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1617 w 10000"/>
                <a:gd name="connsiteY69" fmla="*/ 8340 h 10000"/>
                <a:gd name="connsiteX70" fmla="*/ 1617 w 10000"/>
                <a:gd name="connsiteY70" fmla="*/ 8340 h 10000"/>
                <a:gd name="connsiteX71" fmla="*/ 2153 w 10000"/>
                <a:gd name="connsiteY71" fmla="*/ 7828 h 10000"/>
                <a:gd name="connsiteX72" fmla="*/ 4461 w 10000"/>
                <a:gd name="connsiteY72" fmla="*/ 8552 h 10000"/>
                <a:gd name="connsiteX73" fmla="*/ 6809 w 10000"/>
                <a:gd name="connsiteY73" fmla="*/ 7738 h 10000"/>
                <a:gd name="connsiteX74" fmla="*/ 7847 w 10000"/>
                <a:gd name="connsiteY74" fmla="*/ 7014 h 10000"/>
                <a:gd name="connsiteX75" fmla="*/ 7923 w 10000"/>
                <a:gd name="connsiteY75" fmla="*/ 6984 h 10000"/>
                <a:gd name="connsiteX76" fmla="*/ 8308 w 10000"/>
                <a:gd name="connsiteY76" fmla="*/ 7588 h 10000"/>
                <a:gd name="connsiteX77" fmla="*/ 7270 w 10000"/>
                <a:gd name="connsiteY77" fmla="*/ 8310 h 10000"/>
                <a:gd name="connsiteX78" fmla="*/ 4847 w 10000"/>
                <a:gd name="connsiteY78" fmla="*/ 9216 h 10000"/>
                <a:gd name="connsiteX79" fmla="*/ 4000 w 10000"/>
                <a:gd name="connsiteY79" fmla="*/ 9216 h 10000"/>
                <a:gd name="connsiteX80" fmla="*/ 1617 w 10000"/>
                <a:gd name="connsiteY80" fmla="*/ 8340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1617 w 10000"/>
                <a:gd name="connsiteY70" fmla="*/ 8340 h 10000"/>
                <a:gd name="connsiteX71" fmla="*/ 2153 w 10000"/>
                <a:gd name="connsiteY71" fmla="*/ 7828 h 10000"/>
                <a:gd name="connsiteX72" fmla="*/ 4461 w 10000"/>
                <a:gd name="connsiteY72" fmla="*/ 8552 h 10000"/>
                <a:gd name="connsiteX73" fmla="*/ 6809 w 10000"/>
                <a:gd name="connsiteY73" fmla="*/ 7738 h 10000"/>
                <a:gd name="connsiteX74" fmla="*/ 7847 w 10000"/>
                <a:gd name="connsiteY74" fmla="*/ 7014 h 10000"/>
                <a:gd name="connsiteX75" fmla="*/ 7923 w 10000"/>
                <a:gd name="connsiteY75" fmla="*/ 6984 h 10000"/>
                <a:gd name="connsiteX76" fmla="*/ 8308 w 10000"/>
                <a:gd name="connsiteY76" fmla="*/ 7588 h 10000"/>
                <a:gd name="connsiteX77" fmla="*/ 7270 w 10000"/>
                <a:gd name="connsiteY77" fmla="*/ 8310 h 10000"/>
                <a:gd name="connsiteX78" fmla="*/ 4847 w 10000"/>
                <a:gd name="connsiteY78" fmla="*/ 9216 h 10000"/>
                <a:gd name="connsiteX79" fmla="*/ 4000 w 10000"/>
                <a:gd name="connsiteY79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1617 w 10000"/>
                <a:gd name="connsiteY70" fmla="*/ 8340 h 10000"/>
                <a:gd name="connsiteX71" fmla="*/ 4461 w 10000"/>
                <a:gd name="connsiteY71" fmla="*/ 8552 h 10000"/>
                <a:gd name="connsiteX72" fmla="*/ 6809 w 10000"/>
                <a:gd name="connsiteY72" fmla="*/ 7738 h 10000"/>
                <a:gd name="connsiteX73" fmla="*/ 7847 w 10000"/>
                <a:gd name="connsiteY73" fmla="*/ 7014 h 10000"/>
                <a:gd name="connsiteX74" fmla="*/ 7923 w 10000"/>
                <a:gd name="connsiteY74" fmla="*/ 6984 h 10000"/>
                <a:gd name="connsiteX75" fmla="*/ 8308 w 10000"/>
                <a:gd name="connsiteY75" fmla="*/ 7588 h 10000"/>
                <a:gd name="connsiteX76" fmla="*/ 7270 w 10000"/>
                <a:gd name="connsiteY76" fmla="*/ 8310 h 10000"/>
                <a:gd name="connsiteX77" fmla="*/ 4847 w 10000"/>
                <a:gd name="connsiteY77" fmla="*/ 9216 h 10000"/>
                <a:gd name="connsiteX78" fmla="*/ 4000 w 10000"/>
                <a:gd name="connsiteY78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4461 w 10000"/>
                <a:gd name="connsiteY70" fmla="*/ 8552 h 10000"/>
                <a:gd name="connsiteX71" fmla="*/ 6809 w 10000"/>
                <a:gd name="connsiteY71" fmla="*/ 7738 h 10000"/>
                <a:gd name="connsiteX72" fmla="*/ 7847 w 10000"/>
                <a:gd name="connsiteY72" fmla="*/ 7014 h 10000"/>
                <a:gd name="connsiteX73" fmla="*/ 7923 w 10000"/>
                <a:gd name="connsiteY73" fmla="*/ 6984 h 10000"/>
                <a:gd name="connsiteX74" fmla="*/ 8308 w 10000"/>
                <a:gd name="connsiteY74" fmla="*/ 7588 h 10000"/>
                <a:gd name="connsiteX75" fmla="*/ 7270 w 10000"/>
                <a:gd name="connsiteY75" fmla="*/ 8310 h 10000"/>
                <a:gd name="connsiteX76" fmla="*/ 4847 w 10000"/>
                <a:gd name="connsiteY76" fmla="*/ 9216 h 10000"/>
                <a:gd name="connsiteX77" fmla="*/ 4000 w 10000"/>
                <a:gd name="connsiteY77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6809 w 10000"/>
                <a:gd name="connsiteY70" fmla="*/ 7738 h 10000"/>
                <a:gd name="connsiteX71" fmla="*/ 7847 w 10000"/>
                <a:gd name="connsiteY71" fmla="*/ 7014 h 10000"/>
                <a:gd name="connsiteX72" fmla="*/ 7923 w 10000"/>
                <a:gd name="connsiteY72" fmla="*/ 6984 h 10000"/>
                <a:gd name="connsiteX73" fmla="*/ 8308 w 10000"/>
                <a:gd name="connsiteY73" fmla="*/ 7588 h 10000"/>
                <a:gd name="connsiteX74" fmla="*/ 7270 w 10000"/>
                <a:gd name="connsiteY74" fmla="*/ 8310 h 10000"/>
                <a:gd name="connsiteX75" fmla="*/ 4847 w 10000"/>
                <a:gd name="connsiteY75" fmla="*/ 9216 h 10000"/>
                <a:gd name="connsiteX76" fmla="*/ 4000 w 10000"/>
                <a:gd name="connsiteY76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7847 w 10000"/>
                <a:gd name="connsiteY70" fmla="*/ 7014 h 10000"/>
                <a:gd name="connsiteX71" fmla="*/ 7923 w 10000"/>
                <a:gd name="connsiteY71" fmla="*/ 6984 h 10000"/>
                <a:gd name="connsiteX72" fmla="*/ 8308 w 10000"/>
                <a:gd name="connsiteY72" fmla="*/ 7588 h 10000"/>
                <a:gd name="connsiteX73" fmla="*/ 7270 w 10000"/>
                <a:gd name="connsiteY73" fmla="*/ 8310 h 10000"/>
                <a:gd name="connsiteX74" fmla="*/ 4847 w 10000"/>
                <a:gd name="connsiteY74" fmla="*/ 9216 h 10000"/>
                <a:gd name="connsiteX75" fmla="*/ 4000 w 10000"/>
                <a:gd name="connsiteY75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7847 w 10000"/>
                <a:gd name="connsiteY70" fmla="*/ 7014 h 10000"/>
                <a:gd name="connsiteX71" fmla="*/ 8308 w 10000"/>
                <a:gd name="connsiteY71" fmla="*/ 7588 h 10000"/>
                <a:gd name="connsiteX72" fmla="*/ 7270 w 10000"/>
                <a:gd name="connsiteY72" fmla="*/ 8310 h 10000"/>
                <a:gd name="connsiteX73" fmla="*/ 4847 w 10000"/>
                <a:gd name="connsiteY73" fmla="*/ 9216 h 10000"/>
                <a:gd name="connsiteX74" fmla="*/ 4000 w 10000"/>
                <a:gd name="connsiteY74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7847 w 10000"/>
                <a:gd name="connsiteY70" fmla="*/ 7014 h 10000"/>
                <a:gd name="connsiteX71" fmla="*/ 7270 w 10000"/>
                <a:gd name="connsiteY71" fmla="*/ 8310 h 10000"/>
                <a:gd name="connsiteX72" fmla="*/ 4847 w 10000"/>
                <a:gd name="connsiteY72" fmla="*/ 9216 h 10000"/>
                <a:gd name="connsiteX73" fmla="*/ 4000 w 10000"/>
                <a:gd name="connsiteY73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7270 w 10000"/>
                <a:gd name="connsiteY70" fmla="*/ 8310 h 10000"/>
                <a:gd name="connsiteX71" fmla="*/ 4847 w 10000"/>
                <a:gd name="connsiteY71" fmla="*/ 9216 h 10000"/>
                <a:gd name="connsiteX72" fmla="*/ 4000 w 10000"/>
                <a:gd name="connsiteY72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  <a:gd name="connsiteX69" fmla="*/ 4000 w 10000"/>
                <a:gd name="connsiteY69" fmla="*/ 9216 h 10000"/>
                <a:gd name="connsiteX70" fmla="*/ 4847 w 10000"/>
                <a:gd name="connsiteY70" fmla="*/ 9216 h 10000"/>
                <a:gd name="connsiteX71" fmla="*/ 4000 w 10000"/>
                <a:gd name="connsiteY71" fmla="*/ 9216 h 10000"/>
                <a:gd name="connsiteX0" fmla="*/ 9809 w 10000"/>
                <a:gd name="connsiteY0" fmla="*/ 9216 h 10000"/>
                <a:gd name="connsiteX1" fmla="*/ 9809 w 10000"/>
                <a:gd name="connsiteY1" fmla="*/ 9216 h 10000"/>
                <a:gd name="connsiteX2" fmla="*/ 5962 w 10000"/>
                <a:gd name="connsiteY2" fmla="*/ 9216 h 10000"/>
                <a:gd name="connsiteX3" fmla="*/ 7462 w 10000"/>
                <a:gd name="connsiteY3" fmla="*/ 8492 h 10000"/>
                <a:gd name="connsiteX4" fmla="*/ 8462 w 10000"/>
                <a:gd name="connsiteY4" fmla="*/ 7798 h 10000"/>
                <a:gd name="connsiteX5" fmla="*/ 8580 w 10000"/>
                <a:gd name="connsiteY5" fmla="*/ 7828 h 10000"/>
                <a:gd name="connsiteX6" fmla="*/ 8656 w 10000"/>
                <a:gd name="connsiteY6" fmla="*/ 7828 h 10000"/>
                <a:gd name="connsiteX7" fmla="*/ 8733 w 10000"/>
                <a:gd name="connsiteY7" fmla="*/ 7676 h 10000"/>
                <a:gd name="connsiteX8" fmla="*/ 7809 w 10000"/>
                <a:gd name="connsiteY8" fmla="*/ 6140 h 10000"/>
                <a:gd name="connsiteX9" fmla="*/ 9271 w 10000"/>
                <a:gd name="connsiteY9" fmla="*/ 5447 h 10000"/>
                <a:gd name="connsiteX10" fmla="*/ 9309 w 10000"/>
                <a:gd name="connsiteY10" fmla="*/ 5296 h 10000"/>
                <a:gd name="connsiteX11" fmla="*/ 9077 w 10000"/>
                <a:gd name="connsiteY11" fmla="*/ 5234 h 10000"/>
                <a:gd name="connsiteX12" fmla="*/ 7000 w 10000"/>
                <a:gd name="connsiteY12" fmla="*/ 6261 h 10000"/>
                <a:gd name="connsiteX13" fmla="*/ 6923 w 10000"/>
                <a:gd name="connsiteY13" fmla="*/ 6411 h 10000"/>
                <a:gd name="connsiteX14" fmla="*/ 7076 w 10000"/>
                <a:gd name="connsiteY14" fmla="*/ 6470 h 10000"/>
                <a:gd name="connsiteX15" fmla="*/ 7156 w 10000"/>
                <a:gd name="connsiteY15" fmla="*/ 6470 h 10000"/>
                <a:gd name="connsiteX16" fmla="*/ 7538 w 10000"/>
                <a:gd name="connsiteY16" fmla="*/ 6261 h 10000"/>
                <a:gd name="connsiteX17" fmla="*/ 7809 w 10000"/>
                <a:gd name="connsiteY17" fmla="*/ 6712 h 10000"/>
                <a:gd name="connsiteX18" fmla="*/ 7656 w 10000"/>
                <a:gd name="connsiteY18" fmla="*/ 6832 h 10000"/>
                <a:gd name="connsiteX19" fmla="*/ 6656 w 10000"/>
                <a:gd name="connsiteY19" fmla="*/ 7556 h 10000"/>
                <a:gd name="connsiteX20" fmla="*/ 4461 w 10000"/>
                <a:gd name="connsiteY20" fmla="*/ 8310 h 10000"/>
                <a:gd name="connsiteX21" fmla="*/ 2347 w 10000"/>
                <a:gd name="connsiteY21" fmla="*/ 7648 h 10000"/>
                <a:gd name="connsiteX22" fmla="*/ 1385 w 10000"/>
                <a:gd name="connsiteY22" fmla="*/ 5689 h 10000"/>
                <a:gd name="connsiteX23" fmla="*/ 2771 w 10000"/>
                <a:gd name="connsiteY23" fmla="*/ 3697 h 10000"/>
                <a:gd name="connsiteX24" fmla="*/ 4423 w 10000"/>
                <a:gd name="connsiteY24" fmla="*/ 3096 h 10000"/>
                <a:gd name="connsiteX25" fmla="*/ 4541 w 10000"/>
                <a:gd name="connsiteY25" fmla="*/ 3096 h 10000"/>
                <a:gd name="connsiteX26" fmla="*/ 5962 w 10000"/>
                <a:gd name="connsiteY26" fmla="*/ 4783 h 10000"/>
                <a:gd name="connsiteX27" fmla="*/ 6118 w 10000"/>
                <a:gd name="connsiteY27" fmla="*/ 4843 h 10000"/>
                <a:gd name="connsiteX28" fmla="*/ 6194 w 10000"/>
                <a:gd name="connsiteY28" fmla="*/ 4843 h 10000"/>
                <a:gd name="connsiteX29" fmla="*/ 6503 w 10000"/>
                <a:gd name="connsiteY29" fmla="*/ 4663 h 10000"/>
                <a:gd name="connsiteX30" fmla="*/ 6809 w 10000"/>
                <a:gd name="connsiteY30" fmla="*/ 5055 h 10000"/>
                <a:gd name="connsiteX31" fmla="*/ 6965 w 10000"/>
                <a:gd name="connsiteY31" fmla="*/ 5115 h 10000"/>
                <a:gd name="connsiteX32" fmla="*/ 7038 w 10000"/>
                <a:gd name="connsiteY32" fmla="*/ 5115 h 10000"/>
                <a:gd name="connsiteX33" fmla="*/ 8503 w 10000"/>
                <a:gd name="connsiteY33" fmla="*/ 4361 h 10000"/>
                <a:gd name="connsiteX34" fmla="*/ 8580 w 10000"/>
                <a:gd name="connsiteY34" fmla="*/ 4271 h 10000"/>
                <a:gd name="connsiteX35" fmla="*/ 8542 w 10000"/>
                <a:gd name="connsiteY35" fmla="*/ 4181 h 10000"/>
                <a:gd name="connsiteX36" fmla="*/ 8194 w 10000"/>
                <a:gd name="connsiteY36" fmla="*/ 3790 h 10000"/>
                <a:gd name="connsiteX37" fmla="*/ 8503 w 10000"/>
                <a:gd name="connsiteY37" fmla="*/ 3637 h 10000"/>
                <a:gd name="connsiteX38" fmla="*/ 8542 w 10000"/>
                <a:gd name="connsiteY38" fmla="*/ 3577 h 10000"/>
                <a:gd name="connsiteX39" fmla="*/ 8542 w 10000"/>
                <a:gd name="connsiteY39" fmla="*/ 3487 h 10000"/>
                <a:gd name="connsiteX40" fmla="*/ 6041 w 10000"/>
                <a:gd name="connsiteY40" fmla="*/ 502 h 10000"/>
                <a:gd name="connsiteX41" fmla="*/ 6347 w 10000"/>
                <a:gd name="connsiteY41" fmla="*/ 352 h 10000"/>
                <a:gd name="connsiteX42" fmla="*/ 6385 w 10000"/>
                <a:gd name="connsiteY42" fmla="*/ 232 h 10000"/>
                <a:gd name="connsiteX43" fmla="*/ 6233 w 10000"/>
                <a:gd name="connsiteY43" fmla="*/ 50 h 10000"/>
                <a:gd name="connsiteX44" fmla="*/ 6041 w 10000"/>
                <a:gd name="connsiteY44" fmla="*/ 20 h 10000"/>
                <a:gd name="connsiteX45" fmla="*/ 2924 w 10000"/>
                <a:gd name="connsiteY45" fmla="*/ 1618 h 10000"/>
                <a:gd name="connsiteX46" fmla="*/ 2885 w 10000"/>
                <a:gd name="connsiteY46" fmla="*/ 1767 h 10000"/>
                <a:gd name="connsiteX47" fmla="*/ 3038 w 10000"/>
                <a:gd name="connsiteY47" fmla="*/ 1949 h 10000"/>
                <a:gd name="connsiteX48" fmla="*/ 3232 w 10000"/>
                <a:gd name="connsiteY48" fmla="*/ 1979 h 10000"/>
                <a:gd name="connsiteX49" fmla="*/ 3500 w 10000"/>
                <a:gd name="connsiteY49" fmla="*/ 1829 h 10000"/>
                <a:gd name="connsiteX50" fmla="*/ 3770 w 10000"/>
                <a:gd name="connsiteY50" fmla="*/ 2192 h 10000"/>
                <a:gd name="connsiteX51" fmla="*/ 2042 w 10000"/>
                <a:gd name="connsiteY51" fmla="*/ 2853 h 10000"/>
                <a:gd name="connsiteX52" fmla="*/ 0 w 10000"/>
                <a:gd name="connsiteY52" fmla="*/ 5689 h 10000"/>
                <a:gd name="connsiteX53" fmla="*/ 1423 w 10000"/>
                <a:gd name="connsiteY53" fmla="*/ 8492 h 10000"/>
                <a:gd name="connsiteX54" fmla="*/ 2771 w 10000"/>
                <a:gd name="connsiteY54" fmla="*/ 9216 h 10000"/>
                <a:gd name="connsiteX55" fmla="*/ 347 w 10000"/>
                <a:gd name="connsiteY55" fmla="*/ 9216 h 10000"/>
                <a:gd name="connsiteX56" fmla="*/ 153 w 10000"/>
                <a:gd name="connsiteY56" fmla="*/ 9365 h 10000"/>
                <a:gd name="connsiteX57" fmla="*/ 153 w 10000"/>
                <a:gd name="connsiteY57" fmla="*/ 9848 h 10000"/>
                <a:gd name="connsiteX58" fmla="*/ 347 w 10000"/>
                <a:gd name="connsiteY58" fmla="*/ 10000 h 10000"/>
                <a:gd name="connsiteX59" fmla="*/ 9809 w 10000"/>
                <a:gd name="connsiteY59" fmla="*/ 10000 h 10000"/>
                <a:gd name="connsiteX60" fmla="*/ 10000 w 10000"/>
                <a:gd name="connsiteY60" fmla="*/ 9848 h 10000"/>
                <a:gd name="connsiteX61" fmla="*/ 10000 w 10000"/>
                <a:gd name="connsiteY61" fmla="*/ 9365 h 10000"/>
                <a:gd name="connsiteX62" fmla="*/ 9809 w 10000"/>
                <a:gd name="connsiteY62" fmla="*/ 9216 h 10000"/>
                <a:gd name="connsiteX63" fmla="*/ 7000 w 10000"/>
                <a:gd name="connsiteY63" fmla="*/ 4843 h 10000"/>
                <a:gd name="connsiteX64" fmla="*/ 7000 w 10000"/>
                <a:gd name="connsiteY64" fmla="*/ 4843 h 10000"/>
                <a:gd name="connsiteX65" fmla="*/ 6771 w 10000"/>
                <a:gd name="connsiteY65" fmla="*/ 4540 h 10000"/>
                <a:gd name="connsiteX66" fmla="*/ 7961 w 10000"/>
                <a:gd name="connsiteY66" fmla="*/ 3939 h 10000"/>
                <a:gd name="connsiteX67" fmla="*/ 8194 w 10000"/>
                <a:gd name="connsiteY67" fmla="*/ 4211 h 10000"/>
                <a:gd name="connsiteX68" fmla="*/ 7000 w 10000"/>
                <a:gd name="connsiteY68" fmla="*/ 4843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10000" h="10000">
                  <a:moveTo>
                    <a:pt x="9809" y="9216"/>
                  </a:moveTo>
                  <a:lnTo>
                    <a:pt x="9809" y="9216"/>
                  </a:lnTo>
                  <a:lnTo>
                    <a:pt x="5962" y="9216"/>
                  </a:lnTo>
                  <a:cubicBezTo>
                    <a:pt x="6462" y="9034"/>
                    <a:pt x="6965" y="8824"/>
                    <a:pt x="7462" y="8492"/>
                  </a:cubicBezTo>
                  <a:cubicBezTo>
                    <a:pt x="7961" y="8190"/>
                    <a:pt x="8308" y="7948"/>
                    <a:pt x="8462" y="7798"/>
                  </a:cubicBezTo>
                  <a:cubicBezTo>
                    <a:pt x="8503" y="7828"/>
                    <a:pt x="8542" y="7828"/>
                    <a:pt x="8580" y="7828"/>
                  </a:cubicBezTo>
                  <a:lnTo>
                    <a:pt x="8656" y="7828"/>
                  </a:lnTo>
                  <a:cubicBezTo>
                    <a:pt x="8733" y="7798"/>
                    <a:pt x="8771" y="7738"/>
                    <a:pt x="8733" y="7676"/>
                  </a:cubicBezTo>
                  <a:lnTo>
                    <a:pt x="7809" y="6140"/>
                  </a:lnTo>
                  <a:lnTo>
                    <a:pt x="9271" y="5447"/>
                  </a:lnTo>
                  <a:cubicBezTo>
                    <a:pt x="9347" y="5416"/>
                    <a:pt x="9347" y="5356"/>
                    <a:pt x="9309" y="5296"/>
                  </a:cubicBezTo>
                  <a:cubicBezTo>
                    <a:pt x="9271" y="5234"/>
                    <a:pt x="9156" y="5204"/>
                    <a:pt x="9077" y="5234"/>
                  </a:cubicBezTo>
                  <a:lnTo>
                    <a:pt x="7000" y="6261"/>
                  </a:lnTo>
                  <a:cubicBezTo>
                    <a:pt x="6923" y="6291"/>
                    <a:pt x="6885" y="6351"/>
                    <a:pt x="6923" y="6411"/>
                  </a:cubicBezTo>
                  <a:cubicBezTo>
                    <a:pt x="6965" y="6441"/>
                    <a:pt x="7000" y="6470"/>
                    <a:pt x="7076" y="6470"/>
                  </a:cubicBezTo>
                  <a:lnTo>
                    <a:pt x="7156" y="6470"/>
                  </a:lnTo>
                  <a:lnTo>
                    <a:pt x="7538" y="6261"/>
                  </a:lnTo>
                  <a:lnTo>
                    <a:pt x="7809" y="6712"/>
                  </a:lnTo>
                  <a:cubicBezTo>
                    <a:pt x="7770" y="6742"/>
                    <a:pt x="7732" y="6772"/>
                    <a:pt x="7656" y="6832"/>
                  </a:cubicBezTo>
                  <a:cubicBezTo>
                    <a:pt x="7423" y="7014"/>
                    <a:pt x="7076" y="7287"/>
                    <a:pt x="6656" y="7556"/>
                  </a:cubicBezTo>
                  <a:cubicBezTo>
                    <a:pt x="6080" y="7888"/>
                    <a:pt x="5233" y="8310"/>
                    <a:pt x="4461" y="8310"/>
                  </a:cubicBezTo>
                  <a:cubicBezTo>
                    <a:pt x="3656" y="8310"/>
                    <a:pt x="2885" y="8070"/>
                    <a:pt x="2347" y="7648"/>
                  </a:cubicBezTo>
                  <a:cubicBezTo>
                    <a:pt x="1733" y="7135"/>
                    <a:pt x="1385" y="6682"/>
                    <a:pt x="1385" y="5689"/>
                  </a:cubicBezTo>
                  <a:cubicBezTo>
                    <a:pt x="1385" y="4935"/>
                    <a:pt x="1809" y="4271"/>
                    <a:pt x="2771" y="3697"/>
                  </a:cubicBezTo>
                  <a:cubicBezTo>
                    <a:pt x="3347" y="3335"/>
                    <a:pt x="4117" y="3185"/>
                    <a:pt x="4423" y="3096"/>
                  </a:cubicBezTo>
                  <a:lnTo>
                    <a:pt x="4541" y="3096"/>
                  </a:lnTo>
                  <a:lnTo>
                    <a:pt x="5962" y="4783"/>
                  </a:lnTo>
                  <a:cubicBezTo>
                    <a:pt x="6000" y="4843"/>
                    <a:pt x="6041" y="4843"/>
                    <a:pt x="6118" y="4843"/>
                  </a:cubicBezTo>
                  <a:lnTo>
                    <a:pt x="6194" y="4843"/>
                  </a:lnTo>
                  <a:lnTo>
                    <a:pt x="6503" y="4663"/>
                  </a:lnTo>
                  <a:lnTo>
                    <a:pt x="6809" y="5055"/>
                  </a:lnTo>
                  <a:cubicBezTo>
                    <a:pt x="6847" y="5115"/>
                    <a:pt x="6885" y="5115"/>
                    <a:pt x="6965" y="5115"/>
                  </a:cubicBezTo>
                  <a:lnTo>
                    <a:pt x="7038" y="5115"/>
                  </a:lnTo>
                  <a:lnTo>
                    <a:pt x="8503" y="4361"/>
                  </a:lnTo>
                  <a:cubicBezTo>
                    <a:pt x="8542" y="4331"/>
                    <a:pt x="8542" y="4301"/>
                    <a:pt x="8580" y="4271"/>
                  </a:cubicBezTo>
                  <a:cubicBezTo>
                    <a:pt x="8580" y="4241"/>
                    <a:pt x="8580" y="4211"/>
                    <a:pt x="8542" y="4181"/>
                  </a:cubicBezTo>
                  <a:lnTo>
                    <a:pt x="8194" y="3790"/>
                  </a:lnTo>
                  <a:lnTo>
                    <a:pt x="8503" y="3637"/>
                  </a:lnTo>
                  <a:cubicBezTo>
                    <a:pt x="8542" y="3637"/>
                    <a:pt x="8542" y="3607"/>
                    <a:pt x="8542" y="3577"/>
                  </a:cubicBezTo>
                  <a:cubicBezTo>
                    <a:pt x="8580" y="3547"/>
                    <a:pt x="8542" y="3487"/>
                    <a:pt x="8542" y="3487"/>
                  </a:cubicBezTo>
                  <a:lnTo>
                    <a:pt x="6041" y="502"/>
                  </a:lnTo>
                  <a:lnTo>
                    <a:pt x="6347" y="352"/>
                  </a:lnTo>
                  <a:cubicBezTo>
                    <a:pt x="6385" y="322"/>
                    <a:pt x="6424" y="262"/>
                    <a:pt x="6385" y="232"/>
                  </a:cubicBezTo>
                  <a:lnTo>
                    <a:pt x="6233" y="50"/>
                  </a:lnTo>
                  <a:cubicBezTo>
                    <a:pt x="6194" y="-10"/>
                    <a:pt x="6080" y="-10"/>
                    <a:pt x="6041" y="20"/>
                  </a:cubicBezTo>
                  <a:lnTo>
                    <a:pt x="2924" y="1618"/>
                  </a:lnTo>
                  <a:cubicBezTo>
                    <a:pt x="2847" y="1648"/>
                    <a:pt x="2847" y="1707"/>
                    <a:pt x="2885" y="1767"/>
                  </a:cubicBezTo>
                  <a:lnTo>
                    <a:pt x="3038" y="1949"/>
                  </a:lnTo>
                  <a:cubicBezTo>
                    <a:pt x="3077" y="2009"/>
                    <a:pt x="3156" y="2009"/>
                    <a:pt x="3232" y="1979"/>
                  </a:cubicBezTo>
                  <a:lnTo>
                    <a:pt x="3500" y="1829"/>
                  </a:lnTo>
                  <a:lnTo>
                    <a:pt x="3770" y="2192"/>
                  </a:lnTo>
                  <a:cubicBezTo>
                    <a:pt x="3462" y="2252"/>
                    <a:pt x="2733" y="2461"/>
                    <a:pt x="2042" y="2853"/>
                  </a:cubicBezTo>
                  <a:cubicBezTo>
                    <a:pt x="732" y="3577"/>
                    <a:pt x="0" y="4572"/>
                    <a:pt x="0" y="5689"/>
                  </a:cubicBezTo>
                  <a:cubicBezTo>
                    <a:pt x="0" y="6864"/>
                    <a:pt x="462" y="7738"/>
                    <a:pt x="1423" y="8492"/>
                  </a:cubicBezTo>
                  <a:cubicBezTo>
                    <a:pt x="1809" y="8824"/>
                    <a:pt x="2271" y="9034"/>
                    <a:pt x="2771" y="9216"/>
                  </a:cubicBezTo>
                  <a:lnTo>
                    <a:pt x="347" y="9216"/>
                  </a:lnTo>
                  <a:cubicBezTo>
                    <a:pt x="271" y="9216"/>
                    <a:pt x="153" y="9276"/>
                    <a:pt x="153" y="9365"/>
                  </a:cubicBezTo>
                  <a:lnTo>
                    <a:pt x="153" y="9848"/>
                  </a:lnTo>
                  <a:cubicBezTo>
                    <a:pt x="153" y="9938"/>
                    <a:pt x="271" y="10000"/>
                    <a:pt x="347" y="10000"/>
                  </a:cubicBezTo>
                  <a:lnTo>
                    <a:pt x="9809" y="10000"/>
                  </a:lnTo>
                  <a:cubicBezTo>
                    <a:pt x="9924" y="10000"/>
                    <a:pt x="10000" y="9938"/>
                    <a:pt x="10000" y="9848"/>
                  </a:cubicBezTo>
                  <a:lnTo>
                    <a:pt x="10000" y="9365"/>
                  </a:lnTo>
                  <a:cubicBezTo>
                    <a:pt x="10000" y="9276"/>
                    <a:pt x="9924" y="9216"/>
                    <a:pt x="9809" y="9216"/>
                  </a:cubicBezTo>
                  <a:close/>
                  <a:moveTo>
                    <a:pt x="7000" y="4843"/>
                  </a:moveTo>
                  <a:lnTo>
                    <a:pt x="7000" y="4843"/>
                  </a:lnTo>
                  <a:lnTo>
                    <a:pt x="6771" y="4540"/>
                  </a:lnTo>
                  <a:lnTo>
                    <a:pt x="7961" y="3939"/>
                  </a:lnTo>
                  <a:lnTo>
                    <a:pt x="8194" y="4211"/>
                  </a:lnTo>
                  <a:lnTo>
                    <a:pt x="7000" y="4843"/>
                  </a:lnTo>
                  <a:close/>
                </a:path>
              </a:pathLst>
            </a:custGeom>
            <a:solidFill>
              <a:schemeClr val="bg1"/>
            </a:solidFill>
            <a:ln>
              <a:solidFill>
                <a:schemeClr val="bg1"/>
              </a:solidFill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</p:spTree>
    <p:extLst>
      <p:ext uri="{BB962C8B-B14F-4D97-AF65-F5344CB8AC3E}">
        <p14:creationId xmlns:p14="http://schemas.microsoft.com/office/powerpoint/2010/main" val="844743463"/>
      </p:ext>
    </p:extLst>
  </p:cSld>
  <p:clrMapOvr>
    <a:masterClrMapping/>
  </p:clrMapOvr>
  <p:transition spd="slow">
    <p:push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Elipse 39">
            <a:extLst>
              <a:ext uri="{FF2B5EF4-FFF2-40B4-BE49-F238E27FC236}">
                <a16:creationId xmlns:a16="http://schemas.microsoft.com/office/drawing/2014/main" xmlns="" id="{52FF8E79-FAB1-9C4D-8458-922F820B567B}"/>
              </a:ext>
            </a:extLst>
          </p:cNvPr>
          <p:cNvSpPr/>
          <p:nvPr/>
        </p:nvSpPr>
        <p:spPr>
          <a:xfrm>
            <a:off x="6220847" y="3953059"/>
            <a:ext cx="2084205" cy="2101902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Elipse 38">
            <a:extLst>
              <a:ext uri="{FF2B5EF4-FFF2-40B4-BE49-F238E27FC236}">
                <a16:creationId xmlns:a16="http://schemas.microsoft.com/office/drawing/2014/main" xmlns="" id="{CBFE8F23-6AC6-4349-BE47-9075A2466781}"/>
              </a:ext>
            </a:extLst>
          </p:cNvPr>
          <p:cNvSpPr/>
          <p:nvPr/>
        </p:nvSpPr>
        <p:spPr>
          <a:xfrm>
            <a:off x="6798004" y="817722"/>
            <a:ext cx="2457450" cy="2457450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Título 2">
            <a:extLst>
              <a:ext uri="{FF2B5EF4-FFF2-40B4-BE49-F238E27FC236}">
                <a16:creationId xmlns:a16="http://schemas.microsoft.com/office/drawing/2014/main" xmlns="" id="{437E8403-7B11-354E-B701-98F15CC38D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8880" y="1964453"/>
            <a:ext cx="3931438" cy="1325563"/>
          </a:xfrm>
        </p:spPr>
        <p:txBody>
          <a:bodyPr>
            <a:normAutofit fontScale="90000"/>
          </a:bodyPr>
          <a:lstStyle/>
          <a:p>
            <a:r>
              <a:rPr lang="en-US" dirty="0"/>
              <a:t>CHART STYLES</a:t>
            </a:r>
          </a:p>
        </p:txBody>
      </p:sp>
      <p:sp>
        <p:nvSpPr>
          <p:cNvPr id="13" name="Marcador de texto 12">
            <a:extLst>
              <a:ext uri="{FF2B5EF4-FFF2-40B4-BE49-F238E27FC236}">
                <a16:creationId xmlns:a16="http://schemas.microsoft.com/office/drawing/2014/main" xmlns="" id="{EA2D4EB4-924A-4C4E-9A0C-3099D2410AF4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648880" y="3382224"/>
            <a:ext cx="3611935" cy="2104176"/>
          </a:xfrm>
        </p:spPr>
        <p:txBody>
          <a:bodyPr/>
          <a:lstStyle/>
          <a:p>
            <a:r>
              <a:rPr lang="es-CO" dirty="0"/>
              <a:t>Lorem ipsum dolor </a:t>
            </a:r>
            <a:br>
              <a:rPr lang="es-CO" dirty="0"/>
            </a:br>
            <a:r>
              <a:rPr lang="es-CO" dirty="0"/>
              <a:t>sit amet, consectetur adipiscing elit. </a:t>
            </a:r>
            <a:br>
              <a:rPr lang="es-CO" dirty="0"/>
            </a:br>
            <a:r>
              <a:rPr lang="es-CO" dirty="0"/>
              <a:t>Donec laoreet </a:t>
            </a:r>
            <a:br>
              <a:rPr lang="es-CO" dirty="0"/>
            </a:br>
            <a:r>
              <a:rPr lang="es-CO" dirty="0"/>
              <a:t>dapibus hendrerit. </a:t>
            </a:r>
            <a:endParaRPr lang="en-US" dirty="0"/>
          </a:p>
        </p:txBody>
      </p:sp>
      <p:graphicFrame>
        <p:nvGraphicFramePr>
          <p:cNvPr id="2" name="Gráfico 1">
            <a:extLst>
              <a:ext uri="{FF2B5EF4-FFF2-40B4-BE49-F238E27FC236}">
                <a16:creationId xmlns:a16="http://schemas.microsoft.com/office/drawing/2014/main" xmlns="" id="{1B6FCBA9-C6AE-3948-AFF2-C65D195EBE62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1593101"/>
              </p:ext>
            </p:extLst>
          </p:nvPr>
        </p:nvGraphicFramePr>
        <p:xfrm>
          <a:off x="5970058" y="300780"/>
          <a:ext cx="3611934" cy="331496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2" name="CuadroTexto 21">
            <a:extLst>
              <a:ext uri="{FF2B5EF4-FFF2-40B4-BE49-F238E27FC236}">
                <a16:creationId xmlns:a16="http://schemas.microsoft.com/office/drawing/2014/main" xmlns="" id="{367D8E06-5CA7-6948-B7B4-E87C35216A72}"/>
              </a:ext>
            </a:extLst>
          </p:cNvPr>
          <p:cNvSpPr txBox="1"/>
          <p:nvPr/>
        </p:nvSpPr>
        <p:spPr>
          <a:xfrm>
            <a:off x="10336079" y="1499247"/>
            <a:ext cx="1094400" cy="1094400"/>
          </a:xfrm>
          <a:prstGeom prst="ellipse">
            <a:avLst/>
          </a:prstGeom>
          <a:solidFill>
            <a:schemeClr val="bg1"/>
          </a:solidFill>
          <a:ln w="12700">
            <a:solidFill>
              <a:srgbClr val="405DA6"/>
            </a:solidFill>
          </a:ln>
        </p:spPr>
        <p:txBody>
          <a:bodyPr wrap="square" lIns="0" rIns="0" rtlCol="0" anchor="ctr">
            <a:spAutoFit/>
          </a:bodyPr>
          <a:lstStyle/>
          <a:p>
            <a:pPr algn="ctr"/>
            <a:r>
              <a:rPr lang="en-US" sz="3500" dirty="0">
                <a:solidFill>
                  <a:schemeClr val="accent1"/>
                </a:solidFill>
                <a:latin typeface="Unica One" panose="02000506000000020004" pitchFamily="2" charset="77"/>
              </a:rPr>
              <a:t>80%</a:t>
            </a:r>
          </a:p>
        </p:txBody>
      </p:sp>
      <p:grpSp>
        <p:nvGrpSpPr>
          <p:cNvPr id="30" name="Grupo 29">
            <a:extLst>
              <a:ext uri="{FF2B5EF4-FFF2-40B4-BE49-F238E27FC236}">
                <a16:creationId xmlns:a16="http://schemas.microsoft.com/office/drawing/2014/main" xmlns="" id="{1E1BAA4E-B141-6441-9D9A-A1DADA57CBD2}"/>
              </a:ext>
            </a:extLst>
          </p:cNvPr>
          <p:cNvGrpSpPr/>
          <p:nvPr/>
        </p:nvGrpSpPr>
        <p:grpSpPr>
          <a:xfrm>
            <a:off x="9306360" y="1974151"/>
            <a:ext cx="1105723" cy="144592"/>
            <a:chOff x="8911502" y="4677642"/>
            <a:chExt cx="1105723" cy="144592"/>
          </a:xfrm>
        </p:grpSpPr>
        <p:cxnSp>
          <p:nvCxnSpPr>
            <p:cNvPr id="23" name="Conector recto 22">
              <a:extLst>
                <a:ext uri="{FF2B5EF4-FFF2-40B4-BE49-F238E27FC236}">
                  <a16:creationId xmlns:a16="http://schemas.microsoft.com/office/drawing/2014/main" xmlns="" id="{2933384B-08B7-0340-8F9D-3A6E178E6488}"/>
                </a:ext>
              </a:extLst>
            </p:cNvPr>
            <p:cNvCxnSpPr>
              <a:cxnSpLocks/>
              <a:endCxn id="24" idx="3"/>
            </p:cNvCxnSpPr>
            <p:nvPr/>
          </p:nvCxnSpPr>
          <p:spPr>
            <a:xfrm>
              <a:off x="8911502" y="4749938"/>
              <a:ext cx="1105723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ombo 23">
              <a:extLst>
                <a:ext uri="{FF2B5EF4-FFF2-40B4-BE49-F238E27FC236}">
                  <a16:creationId xmlns:a16="http://schemas.microsoft.com/office/drawing/2014/main" xmlns="" id="{D576586C-5C5C-FC4C-AC8F-39567A2E2876}"/>
                </a:ext>
              </a:extLst>
            </p:cNvPr>
            <p:cNvSpPr/>
            <p:nvPr/>
          </p:nvSpPr>
          <p:spPr>
            <a:xfrm>
              <a:off x="9878992" y="4677642"/>
              <a:ext cx="138233" cy="144592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aphicFrame>
        <p:nvGraphicFramePr>
          <p:cNvPr id="20" name="Gráfico 19">
            <a:extLst>
              <a:ext uri="{FF2B5EF4-FFF2-40B4-BE49-F238E27FC236}">
                <a16:creationId xmlns:a16="http://schemas.microsoft.com/office/drawing/2014/main" xmlns="" id="{86D9FA0E-EEC6-7345-B1CF-D125DC64CDB6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193295505"/>
              </p:ext>
            </p:extLst>
          </p:nvPr>
        </p:nvGraphicFramePr>
        <p:xfrm>
          <a:off x="5970058" y="3651890"/>
          <a:ext cx="2661444" cy="264101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9" name="CuadroTexto 28">
            <a:extLst>
              <a:ext uri="{FF2B5EF4-FFF2-40B4-BE49-F238E27FC236}">
                <a16:creationId xmlns:a16="http://schemas.microsoft.com/office/drawing/2014/main" xmlns="" id="{BADF43AC-F8D4-4D4A-84AE-7C9152B504D2}"/>
              </a:ext>
            </a:extLst>
          </p:cNvPr>
          <p:cNvSpPr txBox="1"/>
          <p:nvPr/>
        </p:nvSpPr>
        <p:spPr>
          <a:xfrm>
            <a:off x="9847569" y="4555458"/>
            <a:ext cx="897104" cy="897104"/>
          </a:xfrm>
          <a:prstGeom prst="ellipse">
            <a:avLst/>
          </a:prstGeom>
          <a:solidFill>
            <a:schemeClr val="bg1"/>
          </a:solidFill>
          <a:ln w="12700">
            <a:solidFill>
              <a:srgbClr val="405DA6"/>
            </a:solidFill>
          </a:ln>
        </p:spPr>
        <p:txBody>
          <a:bodyPr wrap="square" lIns="0" rIns="0" rtlCol="0" anchor="ctr">
            <a:noAutofit/>
          </a:bodyPr>
          <a:lstStyle/>
          <a:p>
            <a:pPr algn="ctr"/>
            <a:r>
              <a:rPr lang="en-US" sz="2800" dirty="0">
                <a:solidFill>
                  <a:schemeClr val="accent1"/>
                </a:solidFill>
                <a:latin typeface="Unica One" panose="02000506000000020004" pitchFamily="2" charset="77"/>
              </a:rPr>
              <a:t>20%</a:t>
            </a:r>
          </a:p>
        </p:txBody>
      </p:sp>
      <p:grpSp>
        <p:nvGrpSpPr>
          <p:cNvPr id="31" name="Grupo 30">
            <a:extLst>
              <a:ext uri="{FF2B5EF4-FFF2-40B4-BE49-F238E27FC236}">
                <a16:creationId xmlns:a16="http://schemas.microsoft.com/office/drawing/2014/main" xmlns="" id="{708101C7-7A27-5E46-8544-B0E09A4D08EC}"/>
              </a:ext>
            </a:extLst>
          </p:cNvPr>
          <p:cNvGrpSpPr/>
          <p:nvPr/>
        </p:nvGrpSpPr>
        <p:grpSpPr>
          <a:xfrm>
            <a:off x="8332605" y="4931714"/>
            <a:ext cx="1598092" cy="144592"/>
            <a:chOff x="8419133" y="4677642"/>
            <a:chExt cx="1598092" cy="144592"/>
          </a:xfrm>
        </p:grpSpPr>
        <p:cxnSp>
          <p:nvCxnSpPr>
            <p:cNvPr id="32" name="Conector recto 31">
              <a:extLst>
                <a:ext uri="{FF2B5EF4-FFF2-40B4-BE49-F238E27FC236}">
                  <a16:creationId xmlns:a16="http://schemas.microsoft.com/office/drawing/2014/main" xmlns="" id="{4256BEAC-2CCB-BA45-A768-6DFEB8B21992}"/>
                </a:ext>
              </a:extLst>
            </p:cNvPr>
            <p:cNvCxnSpPr>
              <a:cxnSpLocks/>
              <a:endCxn id="33" idx="3"/>
            </p:cNvCxnSpPr>
            <p:nvPr/>
          </p:nvCxnSpPr>
          <p:spPr>
            <a:xfrm>
              <a:off x="8419133" y="4749938"/>
              <a:ext cx="1598092" cy="0"/>
            </a:xfrm>
            <a:prstGeom prst="line">
              <a:avLst/>
            </a:prstGeom>
            <a:ln w="25400">
              <a:solidFill>
                <a:schemeClr val="accent4">
                  <a:lumMod val="60000"/>
                  <a:lumOff val="4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Rombo 32">
              <a:extLst>
                <a:ext uri="{FF2B5EF4-FFF2-40B4-BE49-F238E27FC236}">
                  <a16:creationId xmlns:a16="http://schemas.microsoft.com/office/drawing/2014/main" xmlns="" id="{D5023D15-B8E8-AF4C-B56F-1B5532892D6D}"/>
                </a:ext>
              </a:extLst>
            </p:cNvPr>
            <p:cNvSpPr/>
            <p:nvPr/>
          </p:nvSpPr>
          <p:spPr>
            <a:xfrm>
              <a:off x="9878992" y="4677642"/>
              <a:ext cx="138233" cy="144592"/>
            </a:xfrm>
            <a:prstGeom prst="diamond">
              <a:avLst/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grpSp>
        <p:nvGrpSpPr>
          <p:cNvPr id="41" name="Grupo 8">
            <a:extLst>
              <a:ext uri="{FF2B5EF4-FFF2-40B4-BE49-F238E27FC236}">
                <a16:creationId xmlns:a16="http://schemas.microsoft.com/office/drawing/2014/main" xmlns="" id="{D58D7AEC-09A7-B743-9CD7-A7F25BFC2131}"/>
              </a:ext>
            </a:extLst>
          </p:cNvPr>
          <p:cNvGrpSpPr>
            <a:grpSpLocks/>
          </p:cNvGrpSpPr>
          <p:nvPr/>
        </p:nvGrpSpPr>
        <p:grpSpPr bwMode="auto">
          <a:xfrm>
            <a:off x="11019509" y="5044552"/>
            <a:ext cx="935256" cy="1384055"/>
            <a:chOff x="6275387" y="1485900"/>
            <a:chExt cx="2404702" cy="3558814"/>
          </a:xfrm>
        </p:grpSpPr>
        <p:sp>
          <p:nvSpPr>
            <p:cNvPr id="42" name="Forma libre 49">
              <a:extLst>
                <a:ext uri="{FF2B5EF4-FFF2-40B4-BE49-F238E27FC236}">
                  <a16:creationId xmlns:a16="http://schemas.microsoft.com/office/drawing/2014/main" xmlns="" id="{3E9491C6-0172-3945-AE58-1E64AC7C4E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275387" y="1757362"/>
              <a:ext cx="2404702" cy="3287352"/>
            </a:xfrm>
            <a:custGeom>
              <a:avLst/>
              <a:gdLst>
                <a:gd name="T0" fmla="*/ 823912 w 2404702"/>
                <a:gd name="T1" fmla="*/ 0 h 3287352"/>
                <a:gd name="T2" fmla="*/ 1576028 w 2404702"/>
                <a:gd name="T3" fmla="*/ 0 h 3287352"/>
                <a:gd name="T4" fmla="*/ 1576028 w 2404702"/>
                <a:gd name="T5" fmla="*/ 938669 h 3287352"/>
                <a:gd name="T6" fmla="*/ 1668856 w 2404702"/>
                <a:gd name="T7" fmla="*/ 972845 h 3287352"/>
                <a:gd name="T8" fmla="*/ 2404702 w 2404702"/>
                <a:gd name="T9" fmla="*/ 2079740 h 3287352"/>
                <a:gd name="T10" fmla="*/ 1202171 w 2404702"/>
                <a:gd name="T11" fmla="*/ 3287352 h 3287352"/>
                <a:gd name="T12" fmla="*/ 0 w 2404702"/>
                <a:gd name="T13" fmla="*/ 2079740 h 3287352"/>
                <a:gd name="T14" fmla="*/ 733416 w 2404702"/>
                <a:gd name="T15" fmla="*/ 972845 h 3287352"/>
                <a:gd name="T16" fmla="*/ 823912 w 2404702"/>
                <a:gd name="T17" fmla="*/ 939598 h 328735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04702" h="3287352">
                  <a:moveTo>
                    <a:pt x="823912" y="0"/>
                  </a:moveTo>
                  <a:lnTo>
                    <a:pt x="1576028" y="0"/>
                  </a:lnTo>
                  <a:lnTo>
                    <a:pt x="1576028" y="938669"/>
                  </a:lnTo>
                  <a:lnTo>
                    <a:pt x="1668856" y="972845"/>
                  </a:lnTo>
                  <a:cubicBezTo>
                    <a:pt x="2099998" y="1156146"/>
                    <a:pt x="2404702" y="1584637"/>
                    <a:pt x="2404702" y="2079740"/>
                  </a:cubicBezTo>
                  <a:cubicBezTo>
                    <a:pt x="2404702" y="2745996"/>
                    <a:pt x="1863005" y="3287352"/>
                    <a:pt x="1202171" y="3287352"/>
                  </a:cubicBezTo>
                  <a:cubicBezTo>
                    <a:pt x="536298" y="3287352"/>
                    <a:pt x="0" y="2745996"/>
                    <a:pt x="0" y="2079740"/>
                  </a:cubicBezTo>
                  <a:cubicBezTo>
                    <a:pt x="0" y="1584637"/>
                    <a:pt x="301667" y="1156146"/>
                    <a:pt x="733416" y="972845"/>
                  </a:cubicBezTo>
                  <a:lnTo>
                    <a:pt x="823912" y="939598"/>
                  </a:lnTo>
                  <a:lnTo>
                    <a:pt x="82391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43" name="Freeform 29">
              <a:extLst>
                <a:ext uri="{FF2B5EF4-FFF2-40B4-BE49-F238E27FC236}">
                  <a16:creationId xmlns:a16="http://schemas.microsoft.com/office/drawing/2014/main" xmlns="" id="{E7CCDEDD-C134-2141-BC33-F2A4427365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40588" y="1485900"/>
              <a:ext cx="433387" cy="704850"/>
            </a:xfrm>
            <a:custGeom>
              <a:avLst/>
              <a:gdLst>
                <a:gd name="T0" fmla="*/ 216514 w 1205"/>
                <a:gd name="T1" fmla="*/ 704490 h 1957"/>
                <a:gd name="T2" fmla="*/ 216514 w 1205"/>
                <a:gd name="T3" fmla="*/ 704490 h 1957"/>
                <a:gd name="T4" fmla="*/ 216514 w 1205"/>
                <a:gd name="T5" fmla="*/ 704490 h 1957"/>
                <a:gd name="T6" fmla="*/ 0 w 1205"/>
                <a:gd name="T7" fmla="*/ 493071 h 1957"/>
                <a:gd name="T8" fmla="*/ 0 w 1205"/>
                <a:gd name="T9" fmla="*/ 70593 h 1957"/>
                <a:gd name="T10" fmla="*/ 70493 w 1205"/>
                <a:gd name="T11" fmla="*/ 0 h 1957"/>
                <a:gd name="T12" fmla="*/ 362535 w 1205"/>
                <a:gd name="T13" fmla="*/ 0 h 1957"/>
                <a:gd name="T14" fmla="*/ 433027 w 1205"/>
                <a:gd name="T15" fmla="*/ 70593 h 1957"/>
                <a:gd name="T16" fmla="*/ 433027 w 1205"/>
                <a:gd name="T17" fmla="*/ 493071 h 1957"/>
                <a:gd name="T18" fmla="*/ 216514 w 1205"/>
                <a:gd name="T19" fmla="*/ 704490 h 195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205" h="1957">
                  <a:moveTo>
                    <a:pt x="602" y="1956"/>
                  </a:moveTo>
                  <a:lnTo>
                    <a:pt x="602" y="1956"/>
                  </a:lnTo>
                  <a:cubicBezTo>
                    <a:pt x="271" y="1956"/>
                    <a:pt x="0" y="1700"/>
                    <a:pt x="0" y="1369"/>
                  </a:cubicBezTo>
                  <a:cubicBezTo>
                    <a:pt x="0" y="196"/>
                    <a:pt x="0" y="196"/>
                    <a:pt x="0" y="196"/>
                  </a:cubicBezTo>
                  <a:cubicBezTo>
                    <a:pt x="0" y="91"/>
                    <a:pt x="91" y="0"/>
                    <a:pt x="196" y="0"/>
                  </a:cubicBezTo>
                  <a:cubicBezTo>
                    <a:pt x="1008" y="0"/>
                    <a:pt x="1008" y="0"/>
                    <a:pt x="1008" y="0"/>
                  </a:cubicBezTo>
                  <a:cubicBezTo>
                    <a:pt x="1114" y="0"/>
                    <a:pt x="1204" y="91"/>
                    <a:pt x="1204" y="196"/>
                  </a:cubicBezTo>
                  <a:cubicBezTo>
                    <a:pt x="1204" y="1369"/>
                    <a:pt x="1204" y="1369"/>
                    <a:pt x="1204" y="1369"/>
                  </a:cubicBezTo>
                  <a:cubicBezTo>
                    <a:pt x="1204" y="1700"/>
                    <a:pt x="933" y="1956"/>
                    <a:pt x="602" y="1956"/>
                  </a:cubicBezTo>
                </a:path>
              </a:pathLst>
            </a:custGeom>
            <a:solidFill>
              <a:srgbClr val="112956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4" name="Freeform 30">
              <a:extLst>
                <a:ext uri="{FF2B5EF4-FFF2-40B4-BE49-F238E27FC236}">
                  <a16:creationId xmlns:a16="http://schemas.microsoft.com/office/drawing/2014/main" xmlns="" id="{BF5C1BE6-584B-3F44-A863-4066AE7C22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9913" y="1649413"/>
              <a:ext cx="1111250" cy="217487"/>
            </a:xfrm>
            <a:custGeom>
              <a:avLst/>
              <a:gdLst>
                <a:gd name="T0" fmla="*/ 1002502 w 3086"/>
                <a:gd name="T1" fmla="*/ 217126 h 602"/>
                <a:gd name="T2" fmla="*/ 1002502 w 3086"/>
                <a:gd name="T3" fmla="*/ 217126 h 602"/>
                <a:gd name="T4" fmla="*/ 108388 w 3086"/>
                <a:gd name="T5" fmla="*/ 217126 h 602"/>
                <a:gd name="T6" fmla="*/ 0 w 3086"/>
                <a:gd name="T7" fmla="*/ 108382 h 602"/>
                <a:gd name="T8" fmla="*/ 0 w 3086"/>
                <a:gd name="T9" fmla="*/ 108382 h 602"/>
                <a:gd name="T10" fmla="*/ 108388 w 3086"/>
                <a:gd name="T11" fmla="*/ 0 h 602"/>
                <a:gd name="T12" fmla="*/ 1002502 w 3086"/>
                <a:gd name="T13" fmla="*/ 0 h 602"/>
                <a:gd name="T14" fmla="*/ 1110890 w 3086"/>
                <a:gd name="T15" fmla="*/ 108382 h 602"/>
                <a:gd name="T16" fmla="*/ 1110890 w 3086"/>
                <a:gd name="T17" fmla="*/ 108382 h 602"/>
                <a:gd name="T18" fmla="*/ 1002502 w 3086"/>
                <a:gd name="T19" fmla="*/ 217126 h 602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086" h="602">
                  <a:moveTo>
                    <a:pt x="2784" y="601"/>
                  </a:moveTo>
                  <a:lnTo>
                    <a:pt x="2784" y="601"/>
                  </a:lnTo>
                  <a:cubicBezTo>
                    <a:pt x="301" y="601"/>
                    <a:pt x="301" y="601"/>
                    <a:pt x="301" y="601"/>
                  </a:cubicBezTo>
                  <a:cubicBezTo>
                    <a:pt x="136" y="601"/>
                    <a:pt x="0" y="466"/>
                    <a:pt x="0" y="300"/>
                  </a:cubicBezTo>
                  <a:cubicBezTo>
                    <a:pt x="0" y="135"/>
                    <a:pt x="136" y="0"/>
                    <a:pt x="301" y="0"/>
                  </a:cubicBezTo>
                  <a:cubicBezTo>
                    <a:pt x="2784" y="0"/>
                    <a:pt x="2784" y="0"/>
                    <a:pt x="2784" y="0"/>
                  </a:cubicBezTo>
                  <a:cubicBezTo>
                    <a:pt x="2949" y="0"/>
                    <a:pt x="3085" y="135"/>
                    <a:pt x="3085" y="300"/>
                  </a:cubicBezTo>
                  <a:cubicBezTo>
                    <a:pt x="3085" y="466"/>
                    <a:pt x="2949" y="601"/>
                    <a:pt x="2784" y="601"/>
                  </a:cubicBezTo>
                </a:path>
              </a:pathLst>
            </a:custGeom>
            <a:solidFill>
              <a:srgbClr val="FFFFFF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5" name="Grupo 7">
              <a:extLst>
                <a:ext uri="{FF2B5EF4-FFF2-40B4-BE49-F238E27FC236}">
                  <a16:creationId xmlns:a16="http://schemas.microsoft.com/office/drawing/2014/main" xmlns="" id="{56BAFC59-E0DE-7942-A977-8BBC8EBA34E0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454775" y="2174875"/>
              <a:ext cx="2047875" cy="2686050"/>
              <a:chOff x="6454775" y="2174875"/>
              <a:chExt cx="2047875" cy="2686050"/>
            </a:xfrm>
          </p:grpSpPr>
          <p:sp>
            <p:nvSpPr>
              <p:cNvPr id="52" name="Freeform 3">
                <a:extLst>
                  <a:ext uri="{FF2B5EF4-FFF2-40B4-BE49-F238E27FC236}">
                    <a16:creationId xmlns:a16="http://schemas.microsoft.com/office/drawing/2014/main" xmlns="" id="{81BCC006-B319-994D-8925-4F21FD11A79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4775" y="2174875"/>
                <a:ext cx="2047875" cy="2686050"/>
              </a:xfrm>
              <a:custGeom>
                <a:avLst/>
                <a:gdLst>
                  <a:gd name="T0" fmla="*/ 2047515 w 5688"/>
                  <a:gd name="T1" fmla="*/ 1661953 h 7462"/>
                  <a:gd name="T2" fmla="*/ 2047515 w 5688"/>
                  <a:gd name="T3" fmla="*/ 1661953 h 7462"/>
                  <a:gd name="T4" fmla="*/ 1023577 w 5688"/>
                  <a:gd name="T5" fmla="*/ 2685690 h 7462"/>
                  <a:gd name="T6" fmla="*/ 0 w 5688"/>
                  <a:gd name="T7" fmla="*/ 1661953 h 7462"/>
                  <a:gd name="T8" fmla="*/ 97209 w 5688"/>
                  <a:gd name="T9" fmla="*/ 1234316 h 7462"/>
                  <a:gd name="T10" fmla="*/ 823398 w 5688"/>
                  <a:gd name="T11" fmla="*/ 660534 h 7462"/>
                  <a:gd name="T12" fmla="*/ 823398 w 5688"/>
                  <a:gd name="T13" fmla="*/ 227497 h 7462"/>
                  <a:gd name="T14" fmla="*/ 828799 w 5688"/>
                  <a:gd name="T15" fmla="*/ 189341 h 7462"/>
                  <a:gd name="T16" fmla="*/ 866603 w 5688"/>
                  <a:gd name="T17" fmla="*/ 167743 h 7462"/>
                  <a:gd name="T18" fmla="*/ 958771 w 5688"/>
                  <a:gd name="T19" fmla="*/ 146145 h 7462"/>
                  <a:gd name="T20" fmla="*/ 958771 w 5688"/>
                  <a:gd name="T21" fmla="*/ 146145 h 7462"/>
                  <a:gd name="T22" fmla="*/ 980373 w 5688"/>
                  <a:gd name="T23" fmla="*/ 140746 h 7462"/>
                  <a:gd name="T24" fmla="*/ 1061741 w 5688"/>
                  <a:gd name="T25" fmla="*/ 119148 h 7462"/>
                  <a:gd name="T26" fmla="*/ 1191713 w 5688"/>
                  <a:gd name="T27" fmla="*/ 5399 h 7462"/>
                  <a:gd name="T28" fmla="*/ 1213316 w 5688"/>
                  <a:gd name="T29" fmla="*/ 5399 h 7462"/>
                  <a:gd name="T30" fmla="*/ 1213316 w 5688"/>
                  <a:gd name="T31" fmla="*/ 0 h 7462"/>
                  <a:gd name="T32" fmla="*/ 1218716 w 5688"/>
                  <a:gd name="T33" fmla="*/ 5399 h 7462"/>
                  <a:gd name="T34" fmla="*/ 1218716 w 5688"/>
                  <a:gd name="T35" fmla="*/ 10799 h 7462"/>
                  <a:gd name="T36" fmla="*/ 1218716 w 5688"/>
                  <a:gd name="T37" fmla="*/ 26997 h 7462"/>
                  <a:gd name="T38" fmla="*/ 1218716 w 5688"/>
                  <a:gd name="T39" fmla="*/ 660534 h 7462"/>
                  <a:gd name="T40" fmla="*/ 1841575 w 5688"/>
                  <a:gd name="T41" fmla="*/ 1056134 h 7462"/>
                  <a:gd name="T42" fmla="*/ 2047515 w 5688"/>
                  <a:gd name="T43" fmla="*/ 1661953 h 7462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0" t="0" r="r" b="b"/>
                <a:pathLst>
                  <a:path w="5688" h="7462">
                    <a:moveTo>
                      <a:pt x="5687" y="4617"/>
                    </a:moveTo>
                    <a:lnTo>
                      <a:pt x="5687" y="4617"/>
                    </a:lnTo>
                    <a:cubicBezTo>
                      <a:pt x="5687" y="6197"/>
                      <a:pt x="4408" y="7461"/>
                      <a:pt x="2843" y="7461"/>
                    </a:cubicBezTo>
                    <a:cubicBezTo>
                      <a:pt x="1279" y="7461"/>
                      <a:pt x="0" y="6197"/>
                      <a:pt x="0" y="4617"/>
                    </a:cubicBezTo>
                    <a:cubicBezTo>
                      <a:pt x="0" y="4196"/>
                      <a:pt x="90" y="3790"/>
                      <a:pt x="270" y="3429"/>
                    </a:cubicBezTo>
                    <a:cubicBezTo>
                      <a:pt x="647" y="2618"/>
                      <a:pt x="1399" y="2016"/>
                      <a:pt x="2287" y="1835"/>
                    </a:cubicBezTo>
                    <a:cubicBezTo>
                      <a:pt x="2287" y="632"/>
                      <a:pt x="2287" y="632"/>
                      <a:pt x="2287" y="632"/>
                    </a:cubicBezTo>
                    <a:cubicBezTo>
                      <a:pt x="2287" y="587"/>
                      <a:pt x="2287" y="556"/>
                      <a:pt x="2302" y="526"/>
                    </a:cubicBezTo>
                    <a:cubicBezTo>
                      <a:pt x="2332" y="496"/>
                      <a:pt x="2377" y="481"/>
                      <a:pt x="2407" y="466"/>
                    </a:cubicBezTo>
                    <a:cubicBezTo>
                      <a:pt x="2482" y="421"/>
                      <a:pt x="2573" y="421"/>
                      <a:pt x="2663" y="406"/>
                    </a:cubicBezTo>
                    <a:cubicBezTo>
                      <a:pt x="2678" y="406"/>
                      <a:pt x="2708" y="406"/>
                      <a:pt x="2723" y="391"/>
                    </a:cubicBezTo>
                    <a:cubicBezTo>
                      <a:pt x="2798" y="376"/>
                      <a:pt x="2874" y="361"/>
                      <a:pt x="2949" y="331"/>
                    </a:cubicBezTo>
                    <a:cubicBezTo>
                      <a:pt x="3099" y="255"/>
                      <a:pt x="3204" y="135"/>
                      <a:pt x="3310" y="15"/>
                    </a:cubicBezTo>
                    <a:cubicBezTo>
                      <a:pt x="3325" y="0"/>
                      <a:pt x="3340" y="0"/>
                      <a:pt x="3370" y="15"/>
                    </a:cubicBezTo>
                    <a:cubicBezTo>
                      <a:pt x="3370" y="15"/>
                      <a:pt x="3370" y="15"/>
                      <a:pt x="3370" y="0"/>
                    </a:cubicBezTo>
                    <a:cubicBezTo>
                      <a:pt x="3370" y="15"/>
                      <a:pt x="3385" y="15"/>
                      <a:pt x="3385" y="15"/>
                    </a:cubicBezTo>
                    <a:cubicBezTo>
                      <a:pt x="3385" y="30"/>
                      <a:pt x="3385" y="30"/>
                      <a:pt x="3385" y="30"/>
                    </a:cubicBezTo>
                    <a:cubicBezTo>
                      <a:pt x="3400" y="45"/>
                      <a:pt x="3400" y="60"/>
                      <a:pt x="3385" y="75"/>
                    </a:cubicBezTo>
                    <a:cubicBezTo>
                      <a:pt x="3385" y="1835"/>
                      <a:pt x="3385" y="1835"/>
                      <a:pt x="3385" y="1835"/>
                    </a:cubicBezTo>
                    <a:cubicBezTo>
                      <a:pt x="4092" y="1971"/>
                      <a:pt x="4694" y="2377"/>
                      <a:pt x="5115" y="2934"/>
                    </a:cubicBezTo>
                    <a:cubicBezTo>
                      <a:pt x="5476" y="3399"/>
                      <a:pt x="5687" y="3985"/>
                      <a:pt x="5687" y="4617"/>
                    </a:cubicBezTo>
                  </a:path>
                </a:pathLst>
              </a:custGeom>
              <a:solidFill>
                <a:srgbClr val="56BAE2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3" name="Freeform 31">
                <a:extLst>
                  <a:ext uri="{FF2B5EF4-FFF2-40B4-BE49-F238E27FC236}">
                    <a16:creationId xmlns:a16="http://schemas.microsoft.com/office/drawing/2014/main" xmlns="" id="{92E8884C-D314-1844-A3A4-2978D116A41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54775" y="3230563"/>
                <a:ext cx="2047875" cy="1630362"/>
              </a:xfrm>
              <a:custGeom>
                <a:avLst/>
                <a:gdLst>
                  <a:gd name="T0" fmla="*/ 1841575 w 5688"/>
                  <a:gd name="T1" fmla="*/ 0 h 4528"/>
                  <a:gd name="T2" fmla="*/ 1841575 w 5688"/>
                  <a:gd name="T3" fmla="*/ 0 h 4528"/>
                  <a:gd name="T4" fmla="*/ 1819973 w 5688"/>
                  <a:gd name="T5" fmla="*/ 16203 h 4528"/>
                  <a:gd name="T6" fmla="*/ 1391893 w 5688"/>
                  <a:gd name="T7" fmla="*/ 265006 h 4528"/>
                  <a:gd name="T8" fmla="*/ 845000 w 5688"/>
                  <a:gd name="T9" fmla="*/ 308213 h 4528"/>
                  <a:gd name="T10" fmla="*/ 573895 w 5688"/>
                  <a:gd name="T11" fmla="*/ 232600 h 4528"/>
                  <a:gd name="T12" fmla="*/ 308549 w 5688"/>
                  <a:gd name="T13" fmla="*/ 145825 h 4528"/>
                  <a:gd name="T14" fmla="*/ 97209 w 5688"/>
                  <a:gd name="T15" fmla="*/ 178231 h 4528"/>
                  <a:gd name="T16" fmla="*/ 0 w 5688"/>
                  <a:gd name="T17" fmla="*/ 605985 h 4528"/>
                  <a:gd name="T18" fmla="*/ 119171 w 5688"/>
                  <a:gd name="T19" fmla="*/ 1088108 h 4528"/>
                  <a:gd name="T20" fmla="*/ 1023577 w 5688"/>
                  <a:gd name="T21" fmla="*/ 1630002 h 4528"/>
                  <a:gd name="T22" fmla="*/ 2031313 w 5688"/>
                  <a:gd name="T23" fmla="*/ 763332 h 4528"/>
                  <a:gd name="T24" fmla="*/ 2047515 w 5688"/>
                  <a:gd name="T25" fmla="*/ 605985 h 4528"/>
                  <a:gd name="T26" fmla="*/ 1841575 w 5688"/>
                  <a:gd name="T27" fmla="*/ 0 h 452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</a:gdLst>
                <a:ahLst/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0" t="0" r="r" b="b"/>
                <a:pathLst>
                  <a:path w="5688" h="4528">
                    <a:moveTo>
                      <a:pt x="5115" y="0"/>
                    </a:moveTo>
                    <a:lnTo>
                      <a:pt x="5115" y="0"/>
                    </a:lnTo>
                    <a:cubicBezTo>
                      <a:pt x="5100" y="14"/>
                      <a:pt x="5085" y="29"/>
                      <a:pt x="5055" y="45"/>
                    </a:cubicBezTo>
                    <a:cubicBezTo>
                      <a:pt x="4709" y="360"/>
                      <a:pt x="4303" y="600"/>
                      <a:pt x="3866" y="736"/>
                    </a:cubicBezTo>
                    <a:cubicBezTo>
                      <a:pt x="3370" y="886"/>
                      <a:pt x="2858" y="931"/>
                      <a:pt x="2347" y="856"/>
                    </a:cubicBezTo>
                    <a:cubicBezTo>
                      <a:pt x="2091" y="811"/>
                      <a:pt x="1835" y="736"/>
                      <a:pt x="1594" y="646"/>
                    </a:cubicBezTo>
                    <a:cubicBezTo>
                      <a:pt x="1354" y="540"/>
                      <a:pt x="1113" y="435"/>
                      <a:pt x="857" y="405"/>
                    </a:cubicBezTo>
                    <a:cubicBezTo>
                      <a:pt x="647" y="389"/>
                      <a:pt x="451" y="420"/>
                      <a:pt x="270" y="495"/>
                    </a:cubicBezTo>
                    <a:cubicBezTo>
                      <a:pt x="90" y="856"/>
                      <a:pt x="0" y="1262"/>
                      <a:pt x="0" y="1683"/>
                    </a:cubicBezTo>
                    <a:cubicBezTo>
                      <a:pt x="0" y="2165"/>
                      <a:pt x="120" y="2631"/>
                      <a:pt x="331" y="3022"/>
                    </a:cubicBezTo>
                    <a:cubicBezTo>
                      <a:pt x="812" y="3925"/>
                      <a:pt x="1760" y="4527"/>
                      <a:pt x="2843" y="4527"/>
                    </a:cubicBezTo>
                    <a:cubicBezTo>
                      <a:pt x="4258" y="4527"/>
                      <a:pt x="5446" y="3474"/>
                      <a:pt x="5642" y="2120"/>
                    </a:cubicBezTo>
                    <a:cubicBezTo>
                      <a:pt x="5672" y="1969"/>
                      <a:pt x="5687" y="1834"/>
                      <a:pt x="5687" y="1683"/>
                    </a:cubicBezTo>
                    <a:cubicBezTo>
                      <a:pt x="5687" y="1051"/>
                      <a:pt x="5476" y="465"/>
                      <a:pt x="5115" y="0"/>
                    </a:cubicBezTo>
                  </a:path>
                </a:pathLst>
              </a:custGeom>
              <a:solidFill>
                <a:srgbClr val="1599C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4" name="Freeform 32">
                <a:extLst>
                  <a:ext uri="{FF2B5EF4-FFF2-40B4-BE49-F238E27FC236}">
                    <a16:creationId xmlns:a16="http://schemas.microsoft.com/office/drawing/2014/main" xmlns="" id="{96EAD6D4-B6C7-B74C-A404-42ECF411133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573838" y="3949700"/>
                <a:ext cx="1912937" cy="911225"/>
              </a:xfrm>
              <a:custGeom>
                <a:avLst/>
                <a:gdLst>
                  <a:gd name="T0" fmla="*/ 1327388 w 5312"/>
                  <a:gd name="T1" fmla="*/ 27023 h 2529"/>
                  <a:gd name="T2" fmla="*/ 1327388 w 5312"/>
                  <a:gd name="T3" fmla="*/ 27023 h 2529"/>
                  <a:gd name="T4" fmla="*/ 937382 w 5312"/>
                  <a:gd name="T5" fmla="*/ 108453 h 2529"/>
                  <a:gd name="T6" fmla="*/ 557820 w 5312"/>
                  <a:gd name="T7" fmla="*/ 233121 h 2529"/>
                  <a:gd name="T8" fmla="*/ 194823 w 5312"/>
                  <a:gd name="T9" fmla="*/ 341574 h 2529"/>
                  <a:gd name="T10" fmla="*/ 0 w 5312"/>
                  <a:gd name="T11" fmla="*/ 368598 h 2529"/>
                  <a:gd name="T12" fmla="*/ 904612 w 5312"/>
                  <a:gd name="T13" fmla="*/ 910865 h 2529"/>
                  <a:gd name="T14" fmla="*/ 1912577 w 5312"/>
                  <a:gd name="T15" fmla="*/ 43598 h 2529"/>
                  <a:gd name="T16" fmla="*/ 1327388 w 5312"/>
                  <a:gd name="T17" fmla="*/ 27023 h 252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0" t="0" r="r" b="b"/>
                <a:pathLst>
                  <a:path w="5312" h="2529">
                    <a:moveTo>
                      <a:pt x="3686" y="75"/>
                    </a:moveTo>
                    <a:lnTo>
                      <a:pt x="3686" y="75"/>
                    </a:lnTo>
                    <a:cubicBezTo>
                      <a:pt x="3325" y="121"/>
                      <a:pt x="2964" y="196"/>
                      <a:pt x="2603" y="301"/>
                    </a:cubicBezTo>
                    <a:cubicBezTo>
                      <a:pt x="2242" y="392"/>
                      <a:pt x="1896" y="527"/>
                      <a:pt x="1549" y="647"/>
                    </a:cubicBezTo>
                    <a:cubicBezTo>
                      <a:pt x="1219" y="768"/>
                      <a:pt x="887" y="888"/>
                      <a:pt x="541" y="948"/>
                    </a:cubicBezTo>
                    <a:cubicBezTo>
                      <a:pt x="361" y="978"/>
                      <a:pt x="180" y="1008"/>
                      <a:pt x="0" y="1023"/>
                    </a:cubicBezTo>
                    <a:cubicBezTo>
                      <a:pt x="481" y="1926"/>
                      <a:pt x="1429" y="2528"/>
                      <a:pt x="2512" y="2528"/>
                    </a:cubicBezTo>
                    <a:cubicBezTo>
                      <a:pt x="3927" y="2528"/>
                      <a:pt x="5115" y="1475"/>
                      <a:pt x="5311" y="121"/>
                    </a:cubicBezTo>
                    <a:cubicBezTo>
                      <a:pt x="4784" y="15"/>
                      <a:pt x="4228" y="0"/>
                      <a:pt x="3686" y="75"/>
                    </a:cubicBezTo>
                  </a:path>
                </a:pathLst>
              </a:custGeom>
              <a:solidFill>
                <a:srgbClr val="4967B8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  <p:grpSp>
          <p:nvGrpSpPr>
            <p:cNvPr id="46" name="Grupo 6">
              <a:extLst>
                <a:ext uri="{FF2B5EF4-FFF2-40B4-BE49-F238E27FC236}">
                  <a16:creationId xmlns:a16="http://schemas.microsoft.com/office/drawing/2014/main" xmlns="" id="{6166DA1E-38DF-014C-9D3F-6CB08A7FEAD9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942138" y="3035300"/>
              <a:ext cx="904875" cy="1441450"/>
              <a:chOff x="6942138" y="3035300"/>
              <a:chExt cx="904875" cy="1441450"/>
            </a:xfrm>
          </p:grpSpPr>
          <p:sp>
            <p:nvSpPr>
              <p:cNvPr id="47" name="Freeform 33">
                <a:extLst>
                  <a:ext uri="{FF2B5EF4-FFF2-40B4-BE49-F238E27FC236}">
                    <a16:creationId xmlns:a16="http://schemas.microsoft.com/office/drawing/2014/main" xmlns="" id="{E94EF63D-7020-0C40-8B15-A406805AB31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42138" y="3376613"/>
                <a:ext cx="173037" cy="173037"/>
              </a:xfrm>
              <a:custGeom>
                <a:avLst/>
                <a:gdLst>
                  <a:gd name="T0" fmla="*/ 172678 w 482"/>
                  <a:gd name="T1" fmla="*/ 86519 h 482"/>
                  <a:gd name="T2" fmla="*/ 172678 w 482"/>
                  <a:gd name="T3" fmla="*/ 86519 h 482"/>
                  <a:gd name="T4" fmla="*/ 86160 w 482"/>
                  <a:gd name="T5" fmla="*/ 172678 h 482"/>
                  <a:gd name="T6" fmla="*/ 0 w 482"/>
                  <a:gd name="T7" fmla="*/ 86519 h 482"/>
                  <a:gd name="T8" fmla="*/ 86160 w 482"/>
                  <a:gd name="T9" fmla="*/ 0 h 482"/>
                  <a:gd name="T10" fmla="*/ 172678 w 482"/>
                  <a:gd name="T11" fmla="*/ 86519 h 4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481" y="241"/>
                    </a:moveTo>
                    <a:lnTo>
                      <a:pt x="481" y="241"/>
                    </a:lnTo>
                    <a:cubicBezTo>
                      <a:pt x="481" y="361"/>
                      <a:pt x="376" y="481"/>
                      <a:pt x="240" y="481"/>
                    </a:cubicBezTo>
                    <a:cubicBezTo>
                      <a:pt x="105" y="481"/>
                      <a:pt x="0" y="361"/>
                      <a:pt x="0" y="241"/>
                    </a:cubicBezTo>
                    <a:cubicBezTo>
                      <a:pt x="0" y="105"/>
                      <a:pt x="105" y="0"/>
                      <a:pt x="240" y="0"/>
                    </a:cubicBezTo>
                    <a:cubicBezTo>
                      <a:pt x="376" y="0"/>
                      <a:pt x="481" y="105"/>
                      <a:pt x="481" y="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8" name="Freeform 34">
                <a:extLst>
                  <a:ext uri="{FF2B5EF4-FFF2-40B4-BE49-F238E27FC236}">
                    <a16:creationId xmlns:a16="http://schemas.microsoft.com/office/drawing/2014/main" xmlns="" id="{C8AECCE7-A178-5C4D-AC67-9D796E2CFC5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73975" y="3641725"/>
                <a:ext cx="173038" cy="173038"/>
              </a:xfrm>
              <a:custGeom>
                <a:avLst/>
                <a:gdLst>
                  <a:gd name="T0" fmla="*/ 172679 w 482"/>
                  <a:gd name="T1" fmla="*/ 86519 h 482"/>
                  <a:gd name="T2" fmla="*/ 172679 w 482"/>
                  <a:gd name="T3" fmla="*/ 86519 h 482"/>
                  <a:gd name="T4" fmla="*/ 86519 w 482"/>
                  <a:gd name="T5" fmla="*/ 172679 h 482"/>
                  <a:gd name="T6" fmla="*/ 0 w 482"/>
                  <a:gd name="T7" fmla="*/ 86519 h 482"/>
                  <a:gd name="T8" fmla="*/ 86519 w 482"/>
                  <a:gd name="T9" fmla="*/ 0 h 482"/>
                  <a:gd name="T10" fmla="*/ 172679 w 482"/>
                  <a:gd name="T11" fmla="*/ 86519 h 48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82" h="482">
                    <a:moveTo>
                      <a:pt x="481" y="241"/>
                    </a:moveTo>
                    <a:lnTo>
                      <a:pt x="481" y="241"/>
                    </a:lnTo>
                    <a:cubicBezTo>
                      <a:pt x="481" y="376"/>
                      <a:pt x="361" y="481"/>
                      <a:pt x="241" y="481"/>
                    </a:cubicBezTo>
                    <a:cubicBezTo>
                      <a:pt x="105" y="481"/>
                      <a:pt x="0" y="376"/>
                      <a:pt x="0" y="241"/>
                    </a:cubicBezTo>
                    <a:cubicBezTo>
                      <a:pt x="0" y="105"/>
                      <a:pt x="105" y="0"/>
                      <a:pt x="241" y="0"/>
                    </a:cubicBezTo>
                    <a:cubicBezTo>
                      <a:pt x="361" y="0"/>
                      <a:pt x="481" y="105"/>
                      <a:pt x="481" y="24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9" name="Freeform 35">
                <a:extLst>
                  <a:ext uri="{FF2B5EF4-FFF2-40B4-BE49-F238E27FC236}">
                    <a16:creationId xmlns:a16="http://schemas.microsoft.com/office/drawing/2014/main" xmlns="" id="{3180F092-B9CC-2740-BEBD-FAFC13D4B2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942138" y="4025900"/>
                <a:ext cx="298450" cy="298450"/>
              </a:xfrm>
              <a:custGeom>
                <a:avLst/>
                <a:gdLst>
                  <a:gd name="T0" fmla="*/ 298090 w 828"/>
                  <a:gd name="T1" fmla="*/ 151748 h 828"/>
                  <a:gd name="T2" fmla="*/ 298090 w 828"/>
                  <a:gd name="T3" fmla="*/ 151748 h 828"/>
                  <a:gd name="T4" fmla="*/ 151748 w 828"/>
                  <a:gd name="T5" fmla="*/ 298090 h 828"/>
                  <a:gd name="T6" fmla="*/ 0 w 828"/>
                  <a:gd name="T7" fmla="*/ 151748 h 828"/>
                  <a:gd name="T8" fmla="*/ 151748 w 828"/>
                  <a:gd name="T9" fmla="*/ 0 h 828"/>
                  <a:gd name="T10" fmla="*/ 298090 w 828"/>
                  <a:gd name="T11" fmla="*/ 151748 h 828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828" h="828">
                    <a:moveTo>
                      <a:pt x="827" y="421"/>
                    </a:moveTo>
                    <a:lnTo>
                      <a:pt x="827" y="421"/>
                    </a:lnTo>
                    <a:cubicBezTo>
                      <a:pt x="827" y="647"/>
                      <a:pt x="647" y="827"/>
                      <a:pt x="421" y="827"/>
                    </a:cubicBezTo>
                    <a:cubicBezTo>
                      <a:pt x="196" y="827"/>
                      <a:pt x="0" y="647"/>
                      <a:pt x="0" y="421"/>
                    </a:cubicBezTo>
                    <a:cubicBezTo>
                      <a:pt x="0" y="196"/>
                      <a:pt x="196" y="0"/>
                      <a:pt x="421" y="0"/>
                    </a:cubicBezTo>
                    <a:cubicBezTo>
                      <a:pt x="647" y="0"/>
                      <a:pt x="827" y="196"/>
                      <a:pt x="827" y="42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0" name="Freeform 36">
                <a:extLst>
                  <a:ext uri="{FF2B5EF4-FFF2-40B4-BE49-F238E27FC236}">
                    <a16:creationId xmlns:a16="http://schemas.microsoft.com/office/drawing/2014/main" xmlns="" id="{6DE6C798-3538-724D-AE56-4C495DE5E729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380288" y="3035300"/>
                <a:ext cx="152400" cy="152400"/>
              </a:xfrm>
              <a:custGeom>
                <a:avLst/>
                <a:gdLst>
                  <a:gd name="T0" fmla="*/ 152039 w 422"/>
                  <a:gd name="T1" fmla="*/ 75839 h 422"/>
                  <a:gd name="T2" fmla="*/ 152039 w 422"/>
                  <a:gd name="T3" fmla="*/ 75839 h 422"/>
                  <a:gd name="T4" fmla="*/ 75839 w 422"/>
                  <a:gd name="T5" fmla="*/ 152039 h 422"/>
                  <a:gd name="T6" fmla="*/ 0 w 422"/>
                  <a:gd name="T7" fmla="*/ 75839 h 422"/>
                  <a:gd name="T8" fmla="*/ 75839 w 422"/>
                  <a:gd name="T9" fmla="*/ 0 h 422"/>
                  <a:gd name="T10" fmla="*/ 152039 w 422"/>
                  <a:gd name="T11" fmla="*/ 75839 h 4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22" h="422">
                    <a:moveTo>
                      <a:pt x="421" y="210"/>
                    </a:moveTo>
                    <a:lnTo>
                      <a:pt x="421" y="210"/>
                    </a:lnTo>
                    <a:cubicBezTo>
                      <a:pt x="421" y="331"/>
                      <a:pt x="330" y="421"/>
                      <a:pt x="210" y="421"/>
                    </a:cubicBezTo>
                    <a:cubicBezTo>
                      <a:pt x="90" y="421"/>
                      <a:pt x="0" y="331"/>
                      <a:pt x="0" y="210"/>
                    </a:cubicBezTo>
                    <a:cubicBezTo>
                      <a:pt x="0" y="90"/>
                      <a:pt x="90" y="0"/>
                      <a:pt x="210" y="0"/>
                    </a:cubicBezTo>
                    <a:cubicBezTo>
                      <a:pt x="330" y="0"/>
                      <a:pt x="421" y="90"/>
                      <a:pt x="421" y="210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51" name="Freeform 37">
                <a:extLst>
                  <a:ext uri="{FF2B5EF4-FFF2-40B4-BE49-F238E27FC236}">
                    <a16:creationId xmlns:a16="http://schemas.microsoft.com/office/drawing/2014/main" xmlns="" id="{41842E34-23F9-BB40-99A7-4FA5969FEF4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7683500" y="4324350"/>
                <a:ext cx="146050" cy="152400"/>
              </a:xfrm>
              <a:custGeom>
                <a:avLst/>
                <a:gdLst>
                  <a:gd name="T0" fmla="*/ 145691 w 407"/>
                  <a:gd name="T1" fmla="*/ 76200 h 422"/>
                  <a:gd name="T2" fmla="*/ 145691 w 407"/>
                  <a:gd name="T3" fmla="*/ 76200 h 422"/>
                  <a:gd name="T4" fmla="*/ 75716 w 407"/>
                  <a:gd name="T5" fmla="*/ 152039 h 422"/>
                  <a:gd name="T6" fmla="*/ 0 w 407"/>
                  <a:gd name="T7" fmla="*/ 76200 h 422"/>
                  <a:gd name="T8" fmla="*/ 75716 w 407"/>
                  <a:gd name="T9" fmla="*/ 0 h 422"/>
                  <a:gd name="T10" fmla="*/ 145691 w 407"/>
                  <a:gd name="T11" fmla="*/ 76200 h 42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</a:gdLst>
                <a:ahLst/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0" t="0" r="r" b="b"/>
                <a:pathLst>
                  <a:path w="407" h="422">
                    <a:moveTo>
                      <a:pt x="406" y="211"/>
                    </a:moveTo>
                    <a:lnTo>
                      <a:pt x="406" y="211"/>
                    </a:lnTo>
                    <a:cubicBezTo>
                      <a:pt x="406" y="331"/>
                      <a:pt x="316" y="421"/>
                      <a:pt x="211" y="421"/>
                    </a:cubicBezTo>
                    <a:cubicBezTo>
                      <a:pt x="90" y="421"/>
                      <a:pt x="0" y="331"/>
                      <a:pt x="0" y="211"/>
                    </a:cubicBezTo>
                    <a:cubicBezTo>
                      <a:pt x="0" y="106"/>
                      <a:pt x="90" y="0"/>
                      <a:pt x="211" y="0"/>
                    </a:cubicBezTo>
                    <a:cubicBezTo>
                      <a:pt x="316" y="0"/>
                      <a:pt x="406" y="106"/>
                      <a:pt x="406" y="211"/>
                    </a:cubicBezTo>
                  </a:path>
                </a:pathLst>
              </a:custGeom>
              <a:solidFill>
                <a:srgbClr val="FFFFFF"/>
              </a:solidFill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161808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e Office">
  <a:themeElements>
    <a:clrScheme name="">
      <a:dk1>
        <a:srgbClr val="ACBEE5"/>
      </a:dk1>
      <a:lt1>
        <a:srgbClr val="FFFFFF"/>
      </a:lt1>
      <a:dk2>
        <a:srgbClr val="5974BE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877</TotalTime>
  <Words>241</Words>
  <Application>Microsoft Office PowerPoint</Application>
  <PresentationFormat>宽屏</PresentationFormat>
  <Paragraphs>72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Passion</vt:lpstr>
      <vt:lpstr>等线 Light</vt:lpstr>
      <vt:lpstr>Calibri</vt:lpstr>
      <vt:lpstr>Unica One</vt:lpstr>
      <vt:lpstr>Open Sans</vt:lpstr>
      <vt:lpstr>Arial</vt:lpstr>
      <vt:lpstr>Tema de Office</vt:lpstr>
      <vt:lpstr>Science lab PRESENTATION</vt:lpstr>
      <vt:lpstr>AGENDA</vt:lpstr>
      <vt:lpstr>INTRODUCTION SLIDE</vt:lpstr>
      <vt:lpstr>Three important concepts</vt:lpstr>
      <vt:lpstr>BIG CONCEPTS GO HERE</vt:lpstr>
      <vt:lpstr>Content in two columns</vt:lpstr>
      <vt:lpstr>OUR PROCESS</vt:lpstr>
      <vt:lpstr>OUR PROCESS</vt:lpstr>
      <vt:lpstr>CHART STYLES</vt:lpstr>
      <vt:lpstr>PowerPoint 演示文稿</vt:lpstr>
      <vt:lpstr>Three columns</vt:lpstr>
      <vt:lpstr>Three big concepts</vt:lpstr>
      <vt:lpstr>ANOTHER  BIG CONCEPT</vt:lpstr>
      <vt:lpstr>icons</vt:lpstr>
      <vt:lpstr>icons</vt:lpstr>
      <vt:lpstr>ILLUSTRATIONS</vt:lpstr>
      <vt:lpstr>illustrations</vt:lpstr>
      <vt:lpstr>THANK YOU!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——</dc:title>
  <dc:creator>user</dc:creator>
  <cp:lastModifiedBy>YANGs</cp:lastModifiedBy>
  <cp:revision>571</cp:revision>
  <dcterms:created xsi:type="dcterms:W3CDTF">2020-01-30T22:40:38Z</dcterms:created>
  <dcterms:modified xsi:type="dcterms:W3CDTF">2020-06-18T13:37:00Z</dcterms:modified>
</cp:coreProperties>
</file>