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9"/>
  </p:notesMasterIdLst>
  <p:sldIdLst>
    <p:sldId id="256" r:id="rId3"/>
    <p:sldId id="274" r:id="rId4"/>
    <p:sldId id="275" r:id="rId5"/>
    <p:sldId id="257" r:id="rId6"/>
    <p:sldId id="258" r:id="rId7"/>
    <p:sldId id="259" r:id="rId8"/>
    <p:sldId id="260" r:id="rId9"/>
    <p:sldId id="276" r:id="rId10"/>
    <p:sldId id="261" r:id="rId11"/>
    <p:sldId id="262" r:id="rId12"/>
    <p:sldId id="264" r:id="rId13"/>
    <p:sldId id="265" r:id="rId14"/>
    <p:sldId id="277" r:id="rId15"/>
    <p:sldId id="266" r:id="rId16"/>
    <p:sldId id="267" r:id="rId17"/>
    <p:sldId id="268" r:id="rId18"/>
    <p:sldId id="278" r:id="rId19"/>
    <p:sldId id="269" r:id="rId20"/>
    <p:sldId id="270" r:id="rId21"/>
    <p:sldId id="271" r:id="rId22"/>
    <p:sldId id="279" r:id="rId23"/>
    <p:sldId id="272" r:id="rId24"/>
    <p:sldId id="273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08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E7D5F-3838-4A84-8620-057908D14091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87C9F-79A6-4123-85CD-91334DACD4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865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425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085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12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97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72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745"/>
            <a:ext cx="2844800" cy="365149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745"/>
            <a:ext cx="3860800" cy="365149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1" y="6382564"/>
            <a:ext cx="547804" cy="365149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745"/>
            <a:ext cx="2844800" cy="365149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745"/>
            <a:ext cx="3860800" cy="365149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1" y="6382564"/>
            <a:ext cx="547804" cy="365149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5000">
        <p14:prism/>
      </p:transition>
    </mc:Choice>
    <mc:Fallback xmlns="">
      <p:transition spd="slow" advTm="3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>
                <a:solidFill>
                  <a:prstClr val="black"/>
                </a:solidFill>
              </a:rPr>
              <a:t>2020/6/21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5233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21329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7425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33521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šľídé"/>
          <p:cNvGrpSpPr/>
          <p:nvPr/>
        </p:nvGrpSpPr>
        <p:grpSpPr>
          <a:xfrm>
            <a:off x="0" y="1310672"/>
            <a:ext cx="4611185" cy="3999265"/>
            <a:chOff x="2947" y="2420953"/>
            <a:chExt cx="3627326" cy="3145872"/>
          </a:xfrm>
        </p:grpSpPr>
        <p:sp>
          <p:nvSpPr>
            <p:cNvPr id="5" name="íṡḷïḋè"/>
            <p:cNvSpPr/>
            <p:nvPr/>
          </p:nvSpPr>
          <p:spPr bwMode="auto">
            <a:xfrm>
              <a:off x="1433634" y="2420953"/>
              <a:ext cx="1966853" cy="2552259"/>
            </a:xfrm>
            <a:custGeom>
              <a:avLst/>
              <a:gdLst>
                <a:gd name="T0" fmla="*/ 257 w 788"/>
                <a:gd name="T1" fmla="*/ 256 h 1023"/>
                <a:gd name="T2" fmla="*/ 728 w 788"/>
                <a:gd name="T3" fmla="*/ 65 h 1023"/>
                <a:gd name="T4" fmla="*/ 726 w 788"/>
                <a:gd name="T5" fmla="*/ 958 h 1023"/>
                <a:gd name="T6" fmla="*/ 257 w 788"/>
                <a:gd name="T7" fmla="*/ 771 h 1023"/>
                <a:gd name="T8" fmla="*/ 0 w 788"/>
                <a:gd name="T9" fmla="*/ 514 h 1023"/>
                <a:gd name="T10" fmla="*/ 5 w 788"/>
                <a:gd name="T11" fmla="*/ 513 h 1023"/>
                <a:gd name="T12" fmla="*/ 0 w 788"/>
                <a:gd name="T13" fmla="*/ 513 h 1023"/>
                <a:gd name="T14" fmla="*/ 257 w 788"/>
                <a:gd name="T15" fmla="*/ 256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8" h="1023">
                  <a:moveTo>
                    <a:pt x="257" y="256"/>
                  </a:moveTo>
                  <a:cubicBezTo>
                    <a:pt x="395" y="256"/>
                    <a:pt x="641" y="158"/>
                    <a:pt x="728" y="65"/>
                  </a:cubicBezTo>
                  <a:cubicBezTo>
                    <a:pt x="788" y="0"/>
                    <a:pt x="786" y="1023"/>
                    <a:pt x="726" y="958"/>
                  </a:cubicBezTo>
                  <a:cubicBezTo>
                    <a:pt x="639" y="865"/>
                    <a:pt x="395" y="771"/>
                    <a:pt x="257" y="771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5" y="513"/>
                    <a:pt x="5" y="513"/>
                    <a:pt x="5" y="513"/>
                  </a:cubicBezTo>
                  <a:cubicBezTo>
                    <a:pt x="0" y="513"/>
                    <a:pt x="0" y="513"/>
                    <a:pt x="0" y="513"/>
                  </a:cubicBezTo>
                  <a:lnTo>
                    <a:pt x="257" y="2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6" name="iṩ1iḓe"/>
            <p:cNvSpPr/>
            <p:nvPr/>
          </p:nvSpPr>
          <p:spPr bwMode="auto">
            <a:xfrm>
              <a:off x="1433634" y="2461986"/>
              <a:ext cx="1953176" cy="2057126"/>
            </a:xfrm>
            <a:custGeom>
              <a:avLst/>
              <a:gdLst>
                <a:gd name="T0" fmla="*/ 257 w 783"/>
                <a:gd name="T1" fmla="*/ 240 h 825"/>
                <a:gd name="T2" fmla="*/ 728 w 783"/>
                <a:gd name="T3" fmla="*/ 49 h 825"/>
                <a:gd name="T4" fmla="*/ 759 w 783"/>
                <a:gd name="T5" fmla="*/ 825 h 825"/>
                <a:gd name="T6" fmla="*/ 726 w 783"/>
                <a:gd name="T7" fmla="*/ 806 h 825"/>
                <a:gd name="T8" fmla="*/ 726 w 783"/>
                <a:gd name="T9" fmla="*/ 806 h 825"/>
                <a:gd name="T10" fmla="*/ 257 w 783"/>
                <a:gd name="T11" fmla="*/ 619 h 825"/>
                <a:gd name="T12" fmla="*/ 255 w 783"/>
                <a:gd name="T13" fmla="*/ 617 h 825"/>
                <a:gd name="T14" fmla="*/ 119 w 783"/>
                <a:gd name="T15" fmla="*/ 617 h 825"/>
                <a:gd name="T16" fmla="*/ 0 w 783"/>
                <a:gd name="T17" fmla="*/ 498 h 825"/>
                <a:gd name="T18" fmla="*/ 5 w 783"/>
                <a:gd name="T19" fmla="*/ 497 h 825"/>
                <a:gd name="T20" fmla="*/ 0 w 783"/>
                <a:gd name="T21" fmla="*/ 497 h 825"/>
                <a:gd name="T22" fmla="*/ 257 w 783"/>
                <a:gd name="T23" fmla="*/ 24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825">
                  <a:moveTo>
                    <a:pt x="257" y="240"/>
                  </a:moveTo>
                  <a:cubicBezTo>
                    <a:pt x="395" y="240"/>
                    <a:pt x="641" y="142"/>
                    <a:pt x="728" y="49"/>
                  </a:cubicBezTo>
                  <a:cubicBezTo>
                    <a:pt x="773" y="0"/>
                    <a:pt x="783" y="569"/>
                    <a:pt x="759" y="825"/>
                  </a:cubicBezTo>
                  <a:cubicBezTo>
                    <a:pt x="748" y="825"/>
                    <a:pt x="737" y="818"/>
                    <a:pt x="726" y="806"/>
                  </a:cubicBezTo>
                  <a:cubicBezTo>
                    <a:pt x="726" y="806"/>
                    <a:pt x="726" y="806"/>
                    <a:pt x="726" y="806"/>
                  </a:cubicBezTo>
                  <a:cubicBezTo>
                    <a:pt x="639" y="713"/>
                    <a:pt x="395" y="619"/>
                    <a:pt x="257" y="619"/>
                  </a:cubicBezTo>
                  <a:cubicBezTo>
                    <a:pt x="255" y="617"/>
                    <a:pt x="255" y="617"/>
                    <a:pt x="255" y="617"/>
                  </a:cubicBezTo>
                  <a:cubicBezTo>
                    <a:pt x="119" y="617"/>
                    <a:pt x="119" y="617"/>
                    <a:pt x="119" y="617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5" y="497"/>
                    <a:pt x="5" y="497"/>
                    <a:pt x="5" y="497"/>
                  </a:cubicBezTo>
                  <a:cubicBezTo>
                    <a:pt x="0" y="497"/>
                    <a:pt x="0" y="497"/>
                    <a:pt x="0" y="497"/>
                  </a:cubicBezTo>
                  <a:lnTo>
                    <a:pt x="257" y="24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" name="íSliḑè"/>
            <p:cNvSpPr/>
            <p:nvPr/>
          </p:nvSpPr>
          <p:spPr bwMode="auto">
            <a:xfrm>
              <a:off x="3028454" y="2544053"/>
              <a:ext cx="601819" cy="231426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" name="îṣḷíḍè"/>
            <p:cNvSpPr/>
            <p:nvPr/>
          </p:nvSpPr>
          <p:spPr bwMode="auto">
            <a:xfrm>
              <a:off x="353096" y="4644948"/>
              <a:ext cx="382976" cy="724918"/>
            </a:xfrm>
            <a:custGeom>
              <a:avLst/>
              <a:gdLst>
                <a:gd name="T0" fmla="*/ 143 w 154"/>
                <a:gd name="T1" fmla="*/ 291 h 291"/>
                <a:gd name="T2" fmla="*/ 139 w 154"/>
                <a:gd name="T3" fmla="*/ 0 h 291"/>
                <a:gd name="T4" fmla="*/ 0 w 154"/>
                <a:gd name="T5" fmla="*/ 149 h 291"/>
                <a:gd name="T6" fmla="*/ 143 w 154"/>
                <a:gd name="T7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91">
                  <a:moveTo>
                    <a:pt x="143" y="291"/>
                  </a:moveTo>
                  <a:cubicBezTo>
                    <a:pt x="153" y="145"/>
                    <a:pt x="154" y="56"/>
                    <a:pt x="139" y="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43" y="29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" name="iS1îḑê"/>
            <p:cNvSpPr/>
            <p:nvPr/>
          </p:nvSpPr>
          <p:spPr bwMode="auto">
            <a:xfrm>
              <a:off x="377716" y="4702394"/>
              <a:ext cx="853488" cy="590877"/>
            </a:xfrm>
            <a:custGeom>
              <a:avLst/>
              <a:gdLst>
                <a:gd name="T0" fmla="*/ 0 w 312"/>
                <a:gd name="T1" fmla="*/ 4 h 216"/>
                <a:gd name="T2" fmla="*/ 310 w 312"/>
                <a:gd name="T3" fmla="*/ 0 h 216"/>
                <a:gd name="T4" fmla="*/ 312 w 312"/>
                <a:gd name="T5" fmla="*/ 213 h 216"/>
                <a:gd name="T6" fmla="*/ 3 w 312"/>
                <a:gd name="T7" fmla="*/ 216 h 216"/>
                <a:gd name="T8" fmla="*/ 0 w 312"/>
                <a:gd name="T9" fmla="*/ 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16">
                  <a:moveTo>
                    <a:pt x="0" y="4"/>
                  </a:moveTo>
                  <a:lnTo>
                    <a:pt x="310" y="0"/>
                  </a:lnTo>
                  <a:lnTo>
                    <a:pt x="312" y="213"/>
                  </a:lnTo>
                  <a:lnTo>
                    <a:pt x="3" y="2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" name="îṣḻîďê"/>
            <p:cNvSpPr/>
            <p:nvPr/>
          </p:nvSpPr>
          <p:spPr bwMode="auto">
            <a:xfrm>
              <a:off x="377716" y="5213940"/>
              <a:ext cx="853488" cy="79331"/>
            </a:xfrm>
            <a:custGeom>
              <a:avLst/>
              <a:gdLst>
                <a:gd name="T0" fmla="*/ 0 w 312"/>
                <a:gd name="T1" fmla="*/ 1 h 29"/>
                <a:gd name="T2" fmla="*/ 310 w 312"/>
                <a:gd name="T3" fmla="*/ 0 h 29"/>
                <a:gd name="T4" fmla="*/ 312 w 312"/>
                <a:gd name="T5" fmla="*/ 29 h 29"/>
                <a:gd name="T6" fmla="*/ 3 w 312"/>
                <a:gd name="T7" fmla="*/ 29 h 29"/>
                <a:gd name="T8" fmla="*/ 0 w 312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9">
                  <a:moveTo>
                    <a:pt x="0" y="1"/>
                  </a:moveTo>
                  <a:lnTo>
                    <a:pt x="310" y="0"/>
                  </a:lnTo>
                  <a:lnTo>
                    <a:pt x="312" y="29"/>
                  </a:lnTo>
                  <a:lnTo>
                    <a:pt x="3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iṧ1íḍé"/>
            <p:cNvSpPr/>
            <p:nvPr/>
          </p:nvSpPr>
          <p:spPr bwMode="auto">
            <a:xfrm>
              <a:off x="801725" y="4431576"/>
              <a:ext cx="1012150" cy="993001"/>
            </a:xfrm>
            <a:custGeom>
              <a:avLst/>
              <a:gdLst>
                <a:gd name="T0" fmla="*/ 205 w 406"/>
                <a:gd name="T1" fmla="*/ 12 h 398"/>
                <a:gd name="T2" fmla="*/ 401 w 406"/>
                <a:gd name="T3" fmla="*/ 190 h 398"/>
                <a:gd name="T4" fmla="*/ 225 w 406"/>
                <a:gd name="T5" fmla="*/ 388 h 398"/>
                <a:gd name="T6" fmla="*/ 10 w 406"/>
                <a:gd name="T7" fmla="*/ 220 h 398"/>
                <a:gd name="T8" fmla="*/ 205 w 406"/>
                <a:gd name="T9" fmla="*/ 1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398">
                  <a:moveTo>
                    <a:pt x="205" y="12"/>
                  </a:moveTo>
                  <a:cubicBezTo>
                    <a:pt x="294" y="0"/>
                    <a:pt x="396" y="87"/>
                    <a:pt x="401" y="190"/>
                  </a:cubicBezTo>
                  <a:cubicBezTo>
                    <a:pt x="406" y="294"/>
                    <a:pt x="333" y="378"/>
                    <a:pt x="225" y="388"/>
                  </a:cubicBezTo>
                  <a:cubicBezTo>
                    <a:pt x="116" y="398"/>
                    <a:pt x="0" y="327"/>
                    <a:pt x="10" y="220"/>
                  </a:cubicBezTo>
                  <a:cubicBezTo>
                    <a:pt x="19" y="113"/>
                    <a:pt x="116" y="25"/>
                    <a:pt x="205" y="12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2" name="ïšliḍé"/>
            <p:cNvSpPr/>
            <p:nvPr/>
          </p:nvSpPr>
          <p:spPr bwMode="auto">
            <a:xfrm>
              <a:off x="850964" y="4461667"/>
              <a:ext cx="951968" cy="938290"/>
            </a:xfrm>
            <a:custGeom>
              <a:avLst/>
              <a:gdLst>
                <a:gd name="T0" fmla="*/ 185 w 382"/>
                <a:gd name="T1" fmla="*/ 4 h 376"/>
                <a:gd name="T2" fmla="*/ 377 w 382"/>
                <a:gd name="T3" fmla="*/ 178 h 376"/>
                <a:gd name="T4" fmla="*/ 205 w 382"/>
                <a:gd name="T5" fmla="*/ 371 h 376"/>
                <a:gd name="T6" fmla="*/ 13 w 382"/>
                <a:gd name="T7" fmla="*/ 197 h 376"/>
                <a:gd name="T8" fmla="*/ 185 w 382"/>
                <a:gd name="T9" fmla="*/ 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76">
                  <a:moveTo>
                    <a:pt x="185" y="4"/>
                  </a:moveTo>
                  <a:cubicBezTo>
                    <a:pt x="271" y="0"/>
                    <a:pt x="372" y="77"/>
                    <a:pt x="377" y="178"/>
                  </a:cubicBezTo>
                  <a:cubicBezTo>
                    <a:pt x="382" y="279"/>
                    <a:pt x="305" y="366"/>
                    <a:pt x="205" y="371"/>
                  </a:cubicBezTo>
                  <a:cubicBezTo>
                    <a:pt x="104" y="376"/>
                    <a:pt x="0" y="300"/>
                    <a:pt x="13" y="197"/>
                  </a:cubicBezTo>
                  <a:cubicBezTo>
                    <a:pt x="26" y="95"/>
                    <a:pt x="100" y="9"/>
                    <a:pt x="185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3" name="îṣḷîḋe"/>
            <p:cNvSpPr/>
            <p:nvPr/>
          </p:nvSpPr>
          <p:spPr bwMode="auto">
            <a:xfrm>
              <a:off x="1398072" y="4092369"/>
              <a:ext cx="462306" cy="1406068"/>
            </a:xfrm>
            <a:custGeom>
              <a:avLst/>
              <a:gdLst>
                <a:gd name="T0" fmla="*/ 0 w 169"/>
                <a:gd name="T1" fmla="*/ 9 h 514"/>
                <a:gd name="T2" fmla="*/ 137 w 169"/>
                <a:gd name="T3" fmla="*/ 0 h 514"/>
                <a:gd name="T4" fmla="*/ 169 w 169"/>
                <a:gd name="T5" fmla="*/ 505 h 514"/>
                <a:gd name="T6" fmla="*/ 31 w 169"/>
                <a:gd name="T7" fmla="*/ 514 h 514"/>
                <a:gd name="T8" fmla="*/ 0 w 169"/>
                <a:gd name="T9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14">
                  <a:moveTo>
                    <a:pt x="0" y="9"/>
                  </a:moveTo>
                  <a:lnTo>
                    <a:pt x="137" y="0"/>
                  </a:lnTo>
                  <a:lnTo>
                    <a:pt x="169" y="505"/>
                  </a:lnTo>
                  <a:lnTo>
                    <a:pt x="31" y="51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iSḻíďè"/>
            <p:cNvSpPr/>
            <p:nvPr/>
          </p:nvSpPr>
          <p:spPr bwMode="auto">
            <a:xfrm>
              <a:off x="1400808" y="5386279"/>
              <a:ext cx="538901" cy="180546"/>
            </a:xfrm>
            <a:custGeom>
              <a:avLst/>
              <a:gdLst>
                <a:gd name="T0" fmla="*/ 33 w 216"/>
                <a:gd name="T1" fmla="*/ 71 h 72"/>
                <a:gd name="T2" fmla="*/ 187 w 216"/>
                <a:gd name="T3" fmla="*/ 61 h 72"/>
                <a:gd name="T4" fmla="*/ 215 w 216"/>
                <a:gd name="T5" fmla="*/ 30 h 72"/>
                <a:gd name="T6" fmla="*/ 215 w 216"/>
                <a:gd name="T7" fmla="*/ 30 h 72"/>
                <a:gd name="T8" fmla="*/ 183 w 216"/>
                <a:gd name="T9" fmla="*/ 1 h 72"/>
                <a:gd name="T10" fmla="*/ 29 w 216"/>
                <a:gd name="T11" fmla="*/ 11 h 72"/>
                <a:gd name="T12" fmla="*/ 1 w 216"/>
                <a:gd name="T13" fmla="*/ 43 h 72"/>
                <a:gd name="T14" fmla="*/ 1 w 216"/>
                <a:gd name="T15" fmla="*/ 43 h 72"/>
                <a:gd name="T16" fmla="*/ 33 w 216"/>
                <a:gd name="T17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72">
                  <a:moveTo>
                    <a:pt x="33" y="71"/>
                  </a:moveTo>
                  <a:cubicBezTo>
                    <a:pt x="187" y="61"/>
                    <a:pt x="187" y="61"/>
                    <a:pt x="187" y="61"/>
                  </a:cubicBezTo>
                  <a:cubicBezTo>
                    <a:pt x="203" y="60"/>
                    <a:pt x="216" y="46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13"/>
                    <a:pt x="199" y="0"/>
                    <a:pt x="183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3" y="12"/>
                    <a:pt x="0" y="26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59"/>
                    <a:pt x="16" y="72"/>
                    <a:pt x="33" y="71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5" name="íṣḻiḑe"/>
            <p:cNvSpPr/>
            <p:nvPr/>
          </p:nvSpPr>
          <p:spPr bwMode="auto">
            <a:xfrm>
              <a:off x="793518" y="3061070"/>
              <a:ext cx="1282968" cy="1280233"/>
            </a:xfrm>
            <a:custGeom>
              <a:avLst/>
              <a:gdLst>
                <a:gd name="T0" fmla="*/ 281 w 514"/>
                <a:gd name="T1" fmla="*/ 513 h 514"/>
                <a:gd name="T2" fmla="*/ 257 w 514"/>
                <a:gd name="T3" fmla="*/ 514 h 514"/>
                <a:gd name="T4" fmla="*/ 0 w 514"/>
                <a:gd name="T5" fmla="*/ 257 h 514"/>
                <a:gd name="T6" fmla="*/ 257 w 514"/>
                <a:gd name="T7" fmla="*/ 0 h 514"/>
                <a:gd name="T8" fmla="*/ 514 w 514"/>
                <a:gd name="T9" fmla="*/ 0 h 514"/>
                <a:gd name="T10" fmla="*/ 514 w 514"/>
                <a:gd name="T11" fmla="*/ 257 h 514"/>
                <a:gd name="T12" fmla="*/ 514 w 514"/>
                <a:gd name="T13" fmla="*/ 513 h 514"/>
                <a:gd name="T14" fmla="*/ 281 w 514"/>
                <a:gd name="T15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4">
                  <a:moveTo>
                    <a:pt x="281" y="513"/>
                  </a:moveTo>
                  <a:cubicBezTo>
                    <a:pt x="273" y="513"/>
                    <a:pt x="265" y="514"/>
                    <a:pt x="257" y="514"/>
                  </a:cubicBezTo>
                  <a:cubicBezTo>
                    <a:pt x="115" y="514"/>
                    <a:pt x="0" y="399"/>
                    <a:pt x="0" y="257"/>
                  </a:cubicBezTo>
                  <a:cubicBezTo>
                    <a:pt x="0" y="115"/>
                    <a:pt x="115" y="0"/>
                    <a:pt x="257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513"/>
                    <a:pt x="514" y="513"/>
                    <a:pt x="514" y="513"/>
                  </a:cubicBezTo>
                  <a:lnTo>
                    <a:pt x="281" y="51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6" name="iŝ1ídê"/>
            <p:cNvSpPr/>
            <p:nvPr/>
          </p:nvSpPr>
          <p:spPr bwMode="auto">
            <a:xfrm>
              <a:off x="815402" y="3061070"/>
              <a:ext cx="1261084" cy="943761"/>
            </a:xfrm>
            <a:custGeom>
              <a:avLst/>
              <a:gdLst>
                <a:gd name="T0" fmla="*/ 0 w 505"/>
                <a:gd name="T1" fmla="*/ 189 h 379"/>
                <a:gd name="T2" fmla="*/ 248 w 505"/>
                <a:gd name="T3" fmla="*/ 0 h 379"/>
                <a:gd name="T4" fmla="*/ 505 w 505"/>
                <a:gd name="T5" fmla="*/ 0 h 379"/>
                <a:gd name="T6" fmla="*/ 505 w 505"/>
                <a:gd name="T7" fmla="*/ 257 h 379"/>
                <a:gd name="T8" fmla="*/ 505 w 505"/>
                <a:gd name="T9" fmla="*/ 379 h 379"/>
                <a:gd name="T10" fmla="*/ 503 w 505"/>
                <a:gd name="T11" fmla="*/ 377 h 379"/>
                <a:gd name="T12" fmla="*/ 272 w 505"/>
                <a:gd name="T13" fmla="*/ 377 h 379"/>
                <a:gd name="T14" fmla="*/ 248 w 505"/>
                <a:gd name="T15" fmla="*/ 378 h 379"/>
                <a:gd name="T16" fmla="*/ 0 w 505"/>
                <a:gd name="T17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5" h="379">
                  <a:moveTo>
                    <a:pt x="0" y="189"/>
                  </a:moveTo>
                  <a:cubicBezTo>
                    <a:pt x="30" y="80"/>
                    <a:pt x="130" y="0"/>
                    <a:pt x="248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05" y="257"/>
                    <a:pt x="505" y="257"/>
                    <a:pt x="505" y="257"/>
                  </a:cubicBezTo>
                  <a:cubicBezTo>
                    <a:pt x="505" y="379"/>
                    <a:pt x="505" y="379"/>
                    <a:pt x="505" y="379"/>
                  </a:cubicBezTo>
                  <a:cubicBezTo>
                    <a:pt x="503" y="377"/>
                    <a:pt x="503" y="377"/>
                    <a:pt x="503" y="377"/>
                  </a:cubicBezTo>
                  <a:cubicBezTo>
                    <a:pt x="272" y="377"/>
                    <a:pt x="272" y="377"/>
                    <a:pt x="272" y="377"/>
                  </a:cubicBezTo>
                  <a:cubicBezTo>
                    <a:pt x="264" y="377"/>
                    <a:pt x="256" y="378"/>
                    <a:pt x="248" y="378"/>
                  </a:cubicBezTo>
                  <a:cubicBezTo>
                    <a:pt x="130" y="378"/>
                    <a:pt x="30" y="298"/>
                    <a:pt x="0" y="18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7" name="iṡliḋé"/>
            <p:cNvSpPr/>
            <p:nvPr/>
          </p:nvSpPr>
          <p:spPr bwMode="auto">
            <a:xfrm>
              <a:off x="1906883" y="3061070"/>
              <a:ext cx="336471" cy="1280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işḷíďê"/>
            <p:cNvSpPr/>
            <p:nvPr/>
          </p:nvSpPr>
          <p:spPr bwMode="auto">
            <a:xfrm>
              <a:off x="1906883" y="3061070"/>
              <a:ext cx="336471" cy="957439"/>
            </a:xfrm>
            <a:custGeom>
              <a:avLst/>
              <a:gdLst>
                <a:gd name="T0" fmla="*/ 68 w 134"/>
                <a:gd name="T1" fmla="*/ 0 h 384"/>
                <a:gd name="T2" fmla="*/ 134 w 134"/>
                <a:gd name="T3" fmla="*/ 257 h 384"/>
                <a:gd name="T4" fmla="*/ 126 w 134"/>
                <a:gd name="T5" fmla="*/ 384 h 384"/>
                <a:gd name="T6" fmla="*/ 67 w 134"/>
                <a:gd name="T7" fmla="*/ 379 h 384"/>
                <a:gd name="T8" fmla="*/ 65 w 134"/>
                <a:gd name="T9" fmla="*/ 377 h 384"/>
                <a:gd name="T10" fmla="*/ 8 w 134"/>
                <a:gd name="T11" fmla="*/ 377 h 384"/>
                <a:gd name="T12" fmla="*/ 0 w 134"/>
                <a:gd name="T13" fmla="*/ 257 h 384"/>
                <a:gd name="T14" fmla="*/ 34 w 134"/>
                <a:gd name="T15" fmla="*/ 33 h 384"/>
                <a:gd name="T16" fmla="*/ 67 w 134"/>
                <a:gd name="T17" fmla="*/ 0 h 384"/>
                <a:gd name="T18" fmla="*/ 68 w 134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384">
                  <a:moveTo>
                    <a:pt x="68" y="0"/>
                  </a:moveTo>
                  <a:cubicBezTo>
                    <a:pt x="104" y="1"/>
                    <a:pt x="134" y="115"/>
                    <a:pt x="134" y="257"/>
                  </a:cubicBezTo>
                  <a:cubicBezTo>
                    <a:pt x="134" y="303"/>
                    <a:pt x="131" y="346"/>
                    <a:pt x="126" y="384"/>
                  </a:cubicBezTo>
                  <a:cubicBezTo>
                    <a:pt x="105" y="381"/>
                    <a:pt x="85" y="379"/>
                    <a:pt x="67" y="379"/>
                  </a:cubicBezTo>
                  <a:cubicBezTo>
                    <a:pt x="65" y="377"/>
                    <a:pt x="65" y="377"/>
                    <a:pt x="65" y="377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3" y="341"/>
                    <a:pt x="0" y="300"/>
                    <a:pt x="0" y="257"/>
                  </a:cubicBezTo>
                  <a:cubicBezTo>
                    <a:pt x="0" y="160"/>
                    <a:pt x="14" y="77"/>
                    <a:pt x="34" y="33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íSľîḍê"/>
            <p:cNvSpPr/>
            <p:nvPr/>
          </p:nvSpPr>
          <p:spPr bwMode="auto">
            <a:xfrm>
              <a:off x="3096843" y="3375657"/>
              <a:ext cx="331000" cy="648323"/>
            </a:xfrm>
            <a:custGeom>
              <a:avLst/>
              <a:gdLst>
                <a:gd name="T0" fmla="*/ 4 w 132"/>
                <a:gd name="T1" fmla="*/ 0 h 259"/>
                <a:gd name="T2" fmla="*/ 132 w 132"/>
                <a:gd name="T3" fmla="*/ 130 h 259"/>
                <a:gd name="T4" fmla="*/ 4 w 132"/>
                <a:gd name="T5" fmla="*/ 259 h 259"/>
                <a:gd name="T6" fmla="*/ 0 w 132"/>
                <a:gd name="T7" fmla="*/ 130 h 259"/>
                <a:gd name="T8" fmla="*/ 4 w 132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59">
                  <a:moveTo>
                    <a:pt x="4" y="0"/>
                  </a:moveTo>
                  <a:cubicBezTo>
                    <a:pt x="75" y="1"/>
                    <a:pt x="132" y="59"/>
                    <a:pt x="132" y="130"/>
                  </a:cubicBezTo>
                  <a:cubicBezTo>
                    <a:pt x="132" y="201"/>
                    <a:pt x="75" y="259"/>
                    <a:pt x="4" y="259"/>
                  </a:cubicBezTo>
                  <a:cubicBezTo>
                    <a:pt x="1" y="218"/>
                    <a:pt x="0" y="175"/>
                    <a:pt x="0" y="130"/>
                  </a:cubicBezTo>
                  <a:cubicBezTo>
                    <a:pt x="0" y="85"/>
                    <a:pt x="1" y="41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ïṧḻïďê"/>
            <p:cNvSpPr/>
            <p:nvPr/>
          </p:nvSpPr>
          <p:spPr bwMode="auto">
            <a:xfrm>
              <a:off x="3028454" y="2544053"/>
              <a:ext cx="601819" cy="2314267"/>
            </a:xfrm>
            <a:custGeom>
              <a:avLst/>
              <a:gdLst>
                <a:gd name="T0" fmla="*/ 127 w 242"/>
                <a:gd name="T1" fmla="*/ 33 h 928"/>
                <a:gd name="T2" fmla="*/ 221 w 242"/>
                <a:gd name="T3" fmla="*/ 464 h 928"/>
                <a:gd name="T4" fmla="*/ 127 w 242"/>
                <a:gd name="T5" fmla="*/ 895 h 928"/>
                <a:gd name="T6" fmla="*/ 127 w 242"/>
                <a:gd name="T7" fmla="*/ 927 h 928"/>
                <a:gd name="T8" fmla="*/ 242 w 242"/>
                <a:gd name="T9" fmla="*/ 464 h 928"/>
                <a:gd name="T10" fmla="*/ 127 w 242"/>
                <a:gd name="T11" fmla="*/ 0 h 928"/>
                <a:gd name="T12" fmla="*/ 127 w 242"/>
                <a:gd name="T13" fmla="*/ 33 h 928"/>
                <a:gd name="T14" fmla="*/ 127 w 242"/>
                <a:gd name="T15" fmla="*/ 895 h 928"/>
                <a:gd name="T16" fmla="*/ 32 w 242"/>
                <a:gd name="T17" fmla="*/ 464 h 928"/>
                <a:gd name="T18" fmla="*/ 127 w 242"/>
                <a:gd name="T19" fmla="*/ 33 h 928"/>
                <a:gd name="T20" fmla="*/ 127 w 242"/>
                <a:gd name="T21" fmla="*/ 0 h 928"/>
                <a:gd name="T22" fmla="*/ 121 w 242"/>
                <a:gd name="T23" fmla="*/ 0 h 928"/>
                <a:gd name="T24" fmla="*/ 0 w 242"/>
                <a:gd name="T25" fmla="*/ 464 h 928"/>
                <a:gd name="T26" fmla="*/ 121 w 242"/>
                <a:gd name="T27" fmla="*/ 928 h 928"/>
                <a:gd name="T28" fmla="*/ 127 w 242"/>
                <a:gd name="T29" fmla="*/ 927 h 928"/>
                <a:gd name="T30" fmla="*/ 127 w 242"/>
                <a:gd name="T31" fmla="*/ 8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2" h="928">
                  <a:moveTo>
                    <a:pt x="127" y="33"/>
                  </a:moveTo>
                  <a:cubicBezTo>
                    <a:pt x="179" y="33"/>
                    <a:pt x="221" y="226"/>
                    <a:pt x="221" y="464"/>
                  </a:cubicBezTo>
                  <a:cubicBezTo>
                    <a:pt x="221" y="702"/>
                    <a:pt x="179" y="895"/>
                    <a:pt x="127" y="895"/>
                  </a:cubicBezTo>
                  <a:cubicBezTo>
                    <a:pt x="127" y="927"/>
                    <a:pt x="127" y="927"/>
                    <a:pt x="127" y="927"/>
                  </a:cubicBezTo>
                  <a:cubicBezTo>
                    <a:pt x="191" y="916"/>
                    <a:pt x="242" y="713"/>
                    <a:pt x="242" y="464"/>
                  </a:cubicBezTo>
                  <a:cubicBezTo>
                    <a:pt x="242" y="215"/>
                    <a:pt x="191" y="11"/>
                    <a:pt x="127" y="0"/>
                  </a:cubicBezTo>
                  <a:lnTo>
                    <a:pt x="127" y="33"/>
                  </a:lnTo>
                  <a:close/>
                  <a:moveTo>
                    <a:pt x="127" y="895"/>
                  </a:moveTo>
                  <a:cubicBezTo>
                    <a:pt x="75" y="895"/>
                    <a:pt x="32" y="702"/>
                    <a:pt x="32" y="464"/>
                  </a:cubicBezTo>
                  <a:cubicBezTo>
                    <a:pt x="32" y="226"/>
                    <a:pt x="75" y="33"/>
                    <a:pt x="127" y="33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5" y="0"/>
                    <a:pt x="123" y="0"/>
                    <a:pt x="121" y="0"/>
                  </a:cubicBezTo>
                  <a:cubicBezTo>
                    <a:pt x="54" y="0"/>
                    <a:pt x="0" y="207"/>
                    <a:pt x="0" y="464"/>
                  </a:cubicBezTo>
                  <a:cubicBezTo>
                    <a:pt x="0" y="720"/>
                    <a:pt x="54" y="928"/>
                    <a:pt x="121" y="928"/>
                  </a:cubicBezTo>
                  <a:cubicBezTo>
                    <a:pt x="123" y="928"/>
                    <a:pt x="125" y="928"/>
                    <a:pt x="127" y="927"/>
                  </a:cubicBezTo>
                  <a:lnTo>
                    <a:pt x="127" y="89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1" name="îšľiďé"/>
            <p:cNvSpPr/>
            <p:nvPr/>
          </p:nvSpPr>
          <p:spPr bwMode="auto">
            <a:xfrm>
              <a:off x="946708" y="4437047"/>
              <a:ext cx="869902" cy="615497"/>
            </a:xfrm>
            <a:custGeom>
              <a:avLst/>
              <a:gdLst>
                <a:gd name="T0" fmla="*/ 309 w 349"/>
                <a:gd name="T1" fmla="*/ 2 h 247"/>
                <a:gd name="T2" fmla="*/ 147 w 349"/>
                <a:gd name="T3" fmla="*/ 10 h 247"/>
                <a:gd name="T4" fmla="*/ 54 w 349"/>
                <a:gd name="T5" fmla="*/ 247 h 247"/>
                <a:gd name="T6" fmla="*/ 171 w 349"/>
                <a:gd name="T7" fmla="*/ 85 h 247"/>
                <a:gd name="T8" fmla="*/ 260 w 349"/>
                <a:gd name="T9" fmla="*/ 81 h 247"/>
                <a:gd name="T10" fmla="*/ 309 w 349"/>
                <a:gd name="T11" fmla="*/ 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" h="247">
                  <a:moveTo>
                    <a:pt x="309" y="2"/>
                  </a:moveTo>
                  <a:cubicBezTo>
                    <a:pt x="147" y="10"/>
                    <a:pt x="147" y="10"/>
                    <a:pt x="147" y="10"/>
                  </a:cubicBezTo>
                  <a:cubicBezTo>
                    <a:pt x="2" y="84"/>
                    <a:pt x="0" y="164"/>
                    <a:pt x="54" y="247"/>
                  </a:cubicBezTo>
                  <a:cubicBezTo>
                    <a:pt x="120" y="228"/>
                    <a:pt x="163" y="168"/>
                    <a:pt x="171" y="85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334" y="77"/>
                    <a:pt x="349" y="0"/>
                    <a:pt x="309" y="2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îsļïḍê"/>
            <p:cNvSpPr/>
            <p:nvPr/>
          </p:nvSpPr>
          <p:spPr bwMode="auto">
            <a:xfrm>
              <a:off x="1439105" y="4612121"/>
              <a:ext cx="582670" cy="210637"/>
            </a:xfrm>
            <a:custGeom>
              <a:avLst/>
              <a:gdLst>
                <a:gd name="T0" fmla="*/ 47 w 233"/>
                <a:gd name="T1" fmla="*/ 11 h 85"/>
                <a:gd name="T2" fmla="*/ 181 w 233"/>
                <a:gd name="T3" fmla="*/ 3 h 85"/>
                <a:gd name="T4" fmla="*/ 186 w 233"/>
                <a:gd name="T5" fmla="*/ 74 h 85"/>
                <a:gd name="T6" fmla="*/ 51 w 233"/>
                <a:gd name="T7" fmla="*/ 82 h 85"/>
                <a:gd name="T8" fmla="*/ 47 w 233"/>
                <a:gd name="T9" fmla="*/ 1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85">
                  <a:moveTo>
                    <a:pt x="47" y="11"/>
                  </a:moveTo>
                  <a:cubicBezTo>
                    <a:pt x="181" y="3"/>
                    <a:pt x="181" y="3"/>
                    <a:pt x="181" y="3"/>
                  </a:cubicBezTo>
                  <a:cubicBezTo>
                    <a:pt x="228" y="0"/>
                    <a:pt x="233" y="71"/>
                    <a:pt x="186" y="74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4" y="85"/>
                    <a:pt x="0" y="14"/>
                    <a:pt x="47" y="11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3" name="isḷiḋê"/>
            <p:cNvSpPr/>
            <p:nvPr/>
          </p:nvSpPr>
          <p:spPr bwMode="auto">
            <a:xfrm>
              <a:off x="1455519" y="4781725"/>
              <a:ext cx="615496" cy="205166"/>
            </a:xfrm>
            <a:custGeom>
              <a:avLst/>
              <a:gdLst>
                <a:gd name="T0" fmla="*/ 47 w 247"/>
                <a:gd name="T1" fmla="*/ 10 h 83"/>
                <a:gd name="T2" fmla="*/ 195 w 247"/>
                <a:gd name="T3" fmla="*/ 2 h 83"/>
                <a:gd name="T4" fmla="*/ 200 w 247"/>
                <a:gd name="T5" fmla="*/ 74 h 83"/>
                <a:gd name="T6" fmla="*/ 52 w 247"/>
                <a:gd name="T7" fmla="*/ 81 h 83"/>
                <a:gd name="T8" fmla="*/ 47 w 247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83">
                  <a:moveTo>
                    <a:pt x="47" y="10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243" y="0"/>
                    <a:pt x="247" y="71"/>
                    <a:pt x="200" y="74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4" y="83"/>
                    <a:pt x="0" y="12"/>
                    <a:pt x="47" y="10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4" name="îSḷïḓè"/>
            <p:cNvSpPr/>
            <p:nvPr/>
          </p:nvSpPr>
          <p:spPr bwMode="auto">
            <a:xfrm>
              <a:off x="1469196" y="4954064"/>
              <a:ext cx="560786" cy="202430"/>
            </a:xfrm>
            <a:custGeom>
              <a:avLst/>
              <a:gdLst>
                <a:gd name="T0" fmla="*/ 47 w 225"/>
                <a:gd name="T1" fmla="*/ 8 h 81"/>
                <a:gd name="T2" fmla="*/ 174 w 225"/>
                <a:gd name="T3" fmla="*/ 2 h 81"/>
                <a:gd name="T4" fmla="*/ 179 w 225"/>
                <a:gd name="T5" fmla="*/ 72 h 81"/>
                <a:gd name="T6" fmla="*/ 51 w 225"/>
                <a:gd name="T7" fmla="*/ 79 h 81"/>
                <a:gd name="T8" fmla="*/ 47 w 225"/>
                <a:gd name="T9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1">
                  <a:moveTo>
                    <a:pt x="47" y="8"/>
                  </a:moveTo>
                  <a:cubicBezTo>
                    <a:pt x="174" y="2"/>
                    <a:pt x="174" y="2"/>
                    <a:pt x="174" y="2"/>
                  </a:cubicBezTo>
                  <a:cubicBezTo>
                    <a:pt x="221" y="0"/>
                    <a:pt x="225" y="70"/>
                    <a:pt x="179" y="7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" y="81"/>
                    <a:pt x="0" y="11"/>
                    <a:pt x="47" y="8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5" name="îṣliḍè"/>
            <p:cNvSpPr/>
            <p:nvPr/>
          </p:nvSpPr>
          <p:spPr bwMode="auto">
            <a:xfrm>
              <a:off x="1537585" y="5123667"/>
              <a:ext cx="478719" cy="196959"/>
            </a:xfrm>
            <a:custGeom>
              <a:avLst/>
              <a:gdLst>
                <a:gd name="T0" fmla="*/ 47 w 192"/>
                <a:gd name="T1" fmla="*/ 7 h 80"/>
                <a:gd name="T2" fmla="*/ 142 w 192"/>
                <a:gd name="T3" fmla="*/ 3 h 80"/>
                <a:gd name="T4" fmla="*/ 146 w 192"/>
                <a:gd name="T5" fmla="*/ 73 h 80"/>
                <a:gd name="T6" fmla="*/ 51 w 192"/>
                <a:gd name="T7" fmla="*/ 77 h 80"/>
                <a:gd name="T8" fmla="*/ 47 w 192"/>
                <a:gd name="T9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80">
                  <a:moveTo>
                    <a:pt x="47" y="7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88" y="0"/>
                    <a:pt x="192" y="70"/>
                    <a:pt x="146" y="73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" y="80"/>
                    <a:pt x="0" y="10"/>
                    <a:pt x="47" y="7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6" name="iṡļíḍè"/>
            <p:cNvSpPr/>
            <p:nvPr/>
          </p:nvSpPr>
          <p:spPr bwMode="auto">
            <a:xfrm>
              <a:off x="1455519" y="4620328"/>
              <a:ext cx="547108" cy="194223"/>
            </a:xfrm>
            <a:custGeom>
              <a:avLst/>
              <a:gdLst>
                <a:gd name="T0" fmla="*/ 43 w 220"/>
                <a:gd name="T1" fmla="*/ 11 h 77"/>
                <a:gd name="T2" fmla="*/ 174 w 220"/>
                <a:gd name="T3" fmla="*/ 2 h 77"/>
                <a:gd name="T4" fmla="*/ 177 w 220"/>
                <a:gd name="T5" fmla="*/ 63 h 77"/>
                <a:gd name="T6" fmla="*/ 47 w 220"/>
                <a:gd name="T7" fmla="*/ 75 h 77"/>
                <a:gd name="T8" fmla="*/ 43 w 220"/>
                <a:gd name="T9" fmla="*/ 1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77">
                  <a:moveTo>
                    <a:pt x="43" y="11"/>
                  </a:moveTo>
                  <a:cubicBezTo>
                    <a:pt x="174" y="2"/>
                    <a:pt x="174" y="2"/>
                    <a:pt x="174" y="2"/>
                  </a:cubicBezTo>
                  <a:cubicBezTo>
                    <a:pt x="217" y="0"/>
                    <a:pt x="220" y="61"/>
                    <a:pt x="177" y="63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5" y="77"/>
                    <a:pt x="0" y="13"/>
                    <a:pt x="43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7" name="íş1ïḓê"/>
            <p:cNvSpPr/>
            <p:nvPr/>
          </p:nvSpPr>
          <p:spPr bwMode="auto">
            <a:xfrm>
              <a:off x="1469196" y="4795402"/>
              <a:ext cx="588141" cy="186017"/>
            </a:xfrm>
            <a:custGeom>
              <a:avLst/>
              <a:gdLst>
                <a:gd name="T0" fmla="*/ 43 w 236"/>
                <a:gd name="T1" fmla="*/ 7 h 74"/>
                <a:gd name="T2" fmla="*/ 188 w 236"/>
                <a:gd name="T3" fmla="*/ 2 h 74"/>
                <a:gd name="T4" fmla="*/ 193 w 236"/>
                <a:gd name="T5" fmla="*/ 62 h 74"/>
                <a:gd name="T6" fmla="*/ 47 w 236"/>
                <a:gd name="T7" fmla="*/ 71 h 74"/>
                <a:gd name="T8" fmla="*/ 43 w 236"/>
                <a:gd name="T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74">
                  <a:moveTo>
                    <a:pt x="43" y="7"/>
                  </a:moveTo>
                  <a:cubicBezTo>
                    <a:pt x="188" y="2"/>
                    <a:pt x="188" y="2"/>
                    <a:pt x="188" y="2"/>
                  </a:cubicBezTo>
                  <a:cubicBezTo>
                    <a:pt x="230" y="0"/>
                    <a:pt x="236" y="59"/>
                    <a:pt x="193" y="62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" y="74"/>
                    <a:pt x="0" y="9"/>
                    <a:pt x="43" y="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8" name="íṥļíḑe"/>
            <p:cNvSpPr/>
            <p:nvPr/>
          </p:nvSpPr>
          <p:spPr bwMode="auto">
            <a:xfrm>
              <a:off x="1485610" y="4975948"/>
              <a:ext cx="525224" cy="175075"/>
            </a:xfrm>
            <a:custGeom>
              <a:avLst/>
              <a:gdLst>
                <a:gd name="T0" fmla="*/ 43 w 211"/>
                <a:gd name="T1" fmla="*/ 3 h 70"/>
                <a:gd name="T2" fmla="*/ 168 w 211"/>
                <a:gd name="T3" fmla="*/ 1 h 70"/>
                <a:gd name="T4" fmla="*/ 169 w 211"/>
                <a:gd name="T5" fmla="*/ 60 h 70"/>
                <a:gd name="T6" fmla="*/ 47 w 211"/>
                <a:gd name="T7" fmla="*/ 67 h 70"/>
                <a:gd name="T8" fmla="*/ 43 w 211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70">
                  <a:moveTo>
                    <a:pt x="43" y="3"/>
                  </a:moveTo>
                  <a:cubicBezTo>
                    <a:pt x="168" y="1"/>
                    <a:pt x="168" y="1"/>
                    <a:pt x="168" y="1"/>
                  </a:cubicBezTo>
                  <a:cubicBezTo>
                    <a:pt x="210" y="0"/>
                    <a:pt x="211" y="58"/>
                    <a:pt x="169" y="60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" y="70"/>
                    <a:pt x="0" y="4"/>
                    <a:pt x="43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iŝľïḋê"/>
            <p:cNvSpPr/>
            <p:nvPr/>
          </p:nvSpPr>
          <p:spPr bwMode="auto">
            <a:xfrm>
              <a:off x="1553998" y="5140081"/>
              <a:ext cx="448629" cy="175075"/>
            </a:xfrm>
            <a:custGeom>
              <a:avLst/>
              <a:gdLst>
                <a:gd name="T0" fmla="*/ 42 w 180"/>
                <a:gd name="T1" fmla="*/ 3 h 70"/>
                <a:gd name="T2" fmla="*/ 135 w 180"/>
                <a:gd name="T3" fmla="*/ 1 h 70"/>
                <a:gd name="T4" fmla="*/ 138 w 180"/>
                <a:gd name="T5" fmla="*/ 62 h 70"/>
                <a:gd name="T6" fmla="*/ 46 w 180"/>
                <a:gd name="T7" fmla="*/ 67 h 70"/>
                <a:gd name="T8" fmla="*/ 42 w 18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70">
                  <a:moveTo>
                    <a:pt x="42" y="3"/>
                  </a:moveTo>
                  <a:cubicBezTo>
                    <a:pt x="135" y="1"/>
                    <a:pt x="135" y="1"/>
                    <a:pt x="135" y="1"/>
                  </a:cubicBezTo>
                  <a:cubicBezTo>
                    <a:pt x="177" y="0"/>
                    <a:pt x="180" y="60"/>
                    <a:pt x="138" y="62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" y="70"/>
                    <a:pt x="0" y="4"/>
                    <a:pt x="42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0" name="iŝ1ïḍe"/>
            <p:cNvSpPr/>
            <p:nvPr/>
          </p:nvSpPr>
          <p:spPr bwMode="auto">
            <a:xfrm>
              <a:off x="1176494" y="4447989"/>
              <a:ext cx="629174" cy="194223"/>
            </a:xfrm>
            <a:custGeom>
              <a:avLst/>
              <a:gdLst>
                <a:gd name="T0" fmla="*/ 213 w 252"/>
                <a:gd name="T1" fmla="*/ 2 h 78"/>
                <a:gd name="T2" fmla="*/ 54 w 252"/>
                <a:gd name="T3" fmla="*/ 10 h 78"/>
                <a:gd name="T4" fmla="*/ 0 w 252"/>
                <a:gd name="T5" fmla="*/ 78 h 78"/>
                <a:gd name="T6" fmla="*/ 162 w 252"/>
                <a:gd name="T7" fmla="*/ 74 h 78"/>
                <a:gd name="T8" fmla="*/ 213 w 252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78">
                  <a:moveTo>
                    <a:pt x="213" y="2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234" y="72"/>
                    <a:pt x="252" y="0"/>
                    <a:pt x="213" y="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1" name="íṡļíḓe"/>
            <p:cNvSpPr/>
            <p:nvPr/>
          </p:nvSpPr>
          <p:spPr bwMode="auto">
            <a:xfrm>
              <a:off x="883791" y="4456195"/>
              <a:ext cx="574463" cy="656530"/>
            </a:xfrm>
            <a:custGeom>
              <a:avLst/>
              <a:gdLst>
                <a:gd name="T0" fmla="*/ 0 w 231"/>
                <a:gd name="T1" fmla="*/ 199 h 263"/>
                <a:gd name="T2" fmla="*/ 172 w 231"/>
                <a:gd name="T3" fmla="*/ 6 h 263"/>
                <a:gd name="T4" fmla="*/ 194 w 231"/>
                <a:gd name="T5" fmla="*/ 74 h 263"/>
                <a:gd name="T6" fmla="*/ 79 w 231"/>
                <a:gd name="T7" fmla="*/ 238 h 263"/>
                <a:gd name="T8" fmla="*/ 0 w 231"/>
                <a:gd name="T9" fmla="*/ 19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3">
                  <a:moveTo>
                    <a:pt x="0" y="199"/>
                  </a:moveTo>
                  <a:cubicBezTo>
                    <a:pt x="12" y="110"/>
                    <a:pt x="87" y="22"/>
                    <a:pt x="172" y="6"/>
                  </a:cubicBezTo>
                  <a:cubicBezTo>
                    <a:pt x="206" y="0"/>
                    <a:pt x="231" y="56"/>
                    <a:pt x="194" y="74"/>
                  </a:cubicBezTo>
                  <a:cubicBezTo>
                    <a:pt x="179" y="169"/>
                    <a:pt x="118" y="223"/>
                    <a:pt x="79" y="238"/>
                  </a:cubicBezTo>
                  <a:cubicBezTo>
                    <a:pt x="80" y="255"/>
                    <a:pt x="20" y="263"/>
                    <a:pt x="0" y="19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2" name="íṣḷíďè"/>
            <p:cNvSpPr/>
            <p:nvPr/>
          </p:nvSpPr>
          <p:spPr bwMode="auto">
            <a:xfrm>
              <a:off x="186228" y="4573824"/>
              <a:ext cx="396653" cy="867166"/>
            </a:xfrm>
            <a:custGeom>
              <a:avLst/>
              <a:gdLst>
                <a:gd name="T0" fmla="*/ 142 w 160"/>
                <a:gd name="T1" fmla="*/ 348 h 348"/>
                <a:gd name="T2" fmla="*/ 136 w 160"/>
                <a:gd name="T3" fmla="*/ 0 h 348"/>
                <a:gd name="T4" fmla="*/ 0 w 160"/>
                <a:gd name="T5" fmla="*/ 206 h 348"/>
                <a:gd name="T6" fmla="*/ 142 w 160"/>
                <a:gd name="T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348">
                  <a:moveTo>
                    <a:pt x="142" y="348"/>
                  </a:moveTo>
                  <a:cubicBezTo>
                    <a:pt x="160" y="178"/>
                    <a:pt x="151" y="55"/>
                    <a:pt x="136" y="0"/>
                  </a:cubicBezTo>
                  <a:cubicBezTo>
                    <a:pt x="0" y="206"/>
                    <a:pt x="0" y="206"/>
                    <a:pt x="0" y="206"/>
                  </a:cubicBezTo>
                  <a:lnTo>
                    <a:pt x="14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3" name="ïṣlïḑè"/>
            <p:cNvSpPr/>
            <p:nvPr/>
          </p:nvSpPr>
          <p:spPr bwMode="auto">
            <a:xfrm>
              <a:off x="2947" y="4644948"/>
              <a:ext cx="705769" cy="733125"/>
            </a:xfrm>
            <a:custGeom>
              <a:avLst/>
              <a:gdLst>
                <a:gd name="T0" fmla="*/ 0 w 283"/>
                <a:gd name="T1" fmla="*/ 4 h 295"/>
                <a:gd name="T2" fmla="*/ 279 w 283"/>
                <a:gd name="T3" fmla="*/ 0 h 295"/>
                <a:gd name="T4" fmla="*/ 283 w 283"/>
                <a:gd name="T5" fmla="*/ 291 h 295"/>
                <a:gd name="T6" fmla="*/ 0 w 283"/>
                <a:gd name="T7" fmla="*/ 295 h 295"/>
                <a:gd name="T8" fmla="*/ 0 w 283"/>
                <a:gd name="T9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95">
                  <a:moveTo>
                    <a:pt x="0" y="4"/>
                  </a:moveTo>
                  <a:cubicBezTo>
                    <a:pt x="279" y="0"/>
                    <a:pt x="279" y="0"/>
                    <a:pt x="279" y="0"/>
                  </a:cubicBezTo>
                  <a:cubicBezTo>
                    <a:pt x="227" y="121"/>
                    <a:pt x="238" y="214"/>
                    <a:pt x="283" y="291"/>
                  </a:cubicBezTo>
                  <a:cubicBezTo>
                    <a:pt x="0" y="295"/>
                    <a:pt x="0" y="295"/>
                    <a:pt x="0" y="295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D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4" name="ïśḻidê"/>
            <p:cNvSpPr/>
            <p:nvPr/>
          </p:nvSpPr>
          <p:spPr bwMode="auto">
            <a:xfrm>
              <a:off x="4169" y="4573824"/>
              <a:ext cx="533430" cy="872637"/>
            </a:xfrm>
            <a:custGeom>
              <a:avLst/>
              <a:gdLst>
                <a:gd name="T0" fmla="*/ 0 w 214"/>
                <a:gd name="T1" fmla="*/ 3 h 350"/>
                <a:gd name="T2" fmla="*/ 210 w 214"/>
                <a:gd name="T3" fmla="*/ 0 h 350"/>
                <a:gd name="T4" fmla="*/ 214 w 214"/>
                <a:gd name="T5" fmla="*/ 347 h 350"/>
                <a:gd name="T6" fmla="*/ 0 w 214"/>
                <a:gd name="T7" fmla="*/ 350 h 350"/>
                <a:gd name="T8" fmla="*/ 0 w 214"/>
                <a:gd name="T9" fmla="*/ 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50">
                  <a:moveTo>
                    <a:pt x="0" y="3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163" y="114"/>
                    <a:pt x="156" y="229"/>
                    <a:pt x="214" y="347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ïS1îḋé"/>
            <p:cNvSpPr/>
            <p:nvPr/>
          </p:nvSpPr>
          <p:spPr bwMode="auto">
            <a:xfrm>
              <a:off x="2947" y="5296006"/>
              <a:ext cx="533430" cy="150455"/>
            </a:xfrm>
            <a:custGeom>
              <a:avLst/>
              <a:gdLst>
                <a:gd name="T0" fmla="*/ 191 w 214"/>
                <a:gd name="T1" fmla="*/ 0 h 60"/>
                <a:gd name="T2" fmla="*/ 214 w 214"/>
                <a:gd name="T3" fmla="*/ 57 h 60"/>
                <a:gd name="T4" fmla="*/ 0 w 214"/>
                <a:gd name="T5" fmla="*/ 60 h 60"/>
                <a:gd name="T6" fmla="*/ 0 w 214"/>
                <a:gd name="T7" fmla="*/ 0 h 60"/>
                <a:gd name="T8" fmla="*/ 191 w 21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60">
                  <a:moveTo>
                    <a:pt x="191" y="0"/>
                  </a:moveTo>
                  <a:cubicBezTo>
                    <a:pt x="197" y="19"/>
                    <a:pt x="205" y="38"/>
                    <a:pt x="214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6" name="íṩļïḑè"/>
            <p:cNvSpPr/>
            <p:nvPr/>
          </p:nvSpPr>
          <p:spPr bwMode="auto">
            <a:xfrm>
              <a:off x="465253" y="5249502"/>
              <a:ext cx="243463" cy="123099"/>
            </a:xfrm>
            <a:custGeom>
              <a:avLst/>
              <a:gdLst>
                <a:gd name="T0" fmla="*/ 0 w 98"/>
                <a:gd name="T1" fmla="*/ 0 h 49"/>
                <a:gd name="T2" fmla="*/ 75 w 98"/>
                <a:gd name="T3" fmla="*/ 0 h 49"/>
                <a:gd name="T4" fmla="*/ 98 w 98"/>
                <a:gd name="T5" fmla="*/ 48 h 49"/>
                <a:gd name="T6" fmla="*/ 17 w 98"/>
                <a:gd name="T7" fmla="*/ 49 h 49"/>
                <a:gd name="T8" fmla="*/ 0 w 98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81" y="17"/>
                    <a:pt x="89" y="33"/>
                    <a:pt x="98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0" y="33"/>
                    <a:pt x="5" y="17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7" name="iSḷîde"/>
            <p:cNvSpPr/>
            <p:nvPr/>
          </p:nvSpPr>
          <p:spPr bwMode="auto">
            <a:xfrm>
              <a:off x="1471932" y="4658625"/>
              <a:ext cx="207901" cy="136777"/>
            </a:xfrm>
            <a:custGeom>
              <a:avLst/>
              <a:gdLst>
                <a:gd name="T0" fmla="*/ 29 w 83"/>
                <a:gd name="T1" fmla="*/ 3 h 55"/>
                <a:gd name="T2" fmla="*/ 33 w 83"/>
                <a:gd name="T3" fmla="*/ 53 h 55"/>
                <a:gd name="T4" fmla="*/ 29 w 83"/>
                <a:gd name="T5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5">
                  <a:moveTo>
                    <a:pt x="29" y="3"/>
                  </a:moveTo>
                  <a:cubicBezTo>
                    <a:pt x="78" y="0"/>
                    <a:pt x="83" y="51"/>
                    <a:pt x="33" y="53"/>
                  </a:cubicBezTo>
                  <a:cubicBezTo>
                    <a:pt x="6" y="55"/>
                    <a:pt x="0" y="4"/>
                    <a:pt x="29" y="3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8" name="îṧḷidé"/>
            <p:cNvSpPr/>
            <p:nvPr/>
          </p:nvSpPr>
          <p:spPr bwMode="auto">
            <a:xfrm>
              <a:off x="1485610" y="4828229"/>
              <a:ext cx="207901" cy="134041"/>
            </a:xfrm>
            <a:custGeom>
              <a:avLst/>
              <a:gdLst>
                <a:gd name="T0" fmla="*/ 28 w 83"/>
                <a:gd name="T1" fmla="*/ 3 h 54"/>
                <a:gd name="T2" fmla="*/ 32 w 83"/>
                <a:gd name="T3" fmla="*/ 53 h 54"/>
                <a:gd name="T4" fmla="*/ 28 w 83"/>
                <a:gd name="T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4">
                  <a:moveTo>
                    <a:pt x="28" y="3"/>
                  </a:moveTo>
                  <a:cubicBezTo>
                    <a:pt x="78" y="0"/>
                    <a:pt x="83" y="51"/>
                    <a:pt x="32" y="53"/>
                  </a:cubicBezTo>
                  <a:cubicBezTo>
                    <a:pt x="5" y="54"/>
                    <a:pt x="0" y="4"/>
                    <a:pt x="28" y="3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9" name="î$1îde"/>
            <p:cNvSpPr/>
            <p:nvPr/>
          </p:nvSpPr>
          <p:spPr bwMode="auto">
            <a:xfrm>
              <a:off x="1504758" y="4995097"/>
              <a:ext cx="205165" cy="136777"/>
            </a:xfrm>
            <a:custGeom>
              <a:avLst/>
              <a:gdLst>
                <a:gd name="T0" fmla="*/ 28 w 83"/>
                <a:gd name="T1" fmla="*/ 4 h 55"/>
                <a:gd name="T2" fmla="*/ 33 w 83"/>
                <a:gd name="T3" fmla="*/ 54 h 55"/>
                <a:gd name="T4" fmla="*/ 28 w 83"/>
                <a:gd name="T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5">
                  <a:moveTo>
                    <a:pt x="28" y="4"/>
                  </a:moveTo>
                  <a:cubicBezTo>
                    <a:pt x="78" y="0"/>
                    <a:pt x="83" y="51"/>
                    <a:pt x="33" y="54"/>
                  </a:cubicBezTo>
                  <a:cubicBezTo>
                    <a:pt x="5" y="55"/>
                    <a:pt x="0" y="5"/>
                    <a:pt x="28" y="4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0" name="íślïḑé"/>
            <p:cNvSpPr/>
            <p:nvPr/>
          </p:nvSpPr>
          <p:spPr bwMode="auto">
            <a:xfrm>
              <a:off x="1570411" y="5159229"/>
              <a:ext cx="207901" cy="136777"/>
            </a:xfrm>
            <a:custGeom>
              <a:avLst/>
              <a:gdLst>
                <a:gd name="T0" fmla="*/ 29 w 84"/>
                <a:gd name="T1" fmla="*/ 4 h 55"/>
                <a:gd name="T2" fmla="*/ 33 w 84"/>
                <a:gd name="T3" fmla="*/ 54 h 55"/>
                <a:gd name="T4" fmla="*/ 29 w 84"/>
                <a:gd name="T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55">
                  <a:moveTo>
                    <a:pt x="29" y="4"/>
                  </a:moveTo>
                  <a:cubicBezTo>
                    <a:pt x="79" y="0"/>
                    <a:pt x="84" y="51"/>
                    <a:pt x="33" y="54"/>
                  </a:cubicBezTo>
                  <a:cubicBezTo>
                    <a:pt x="6" y="55"/>
                    <a:pt x="0" y="5"/>
                    <a:pt x="29" y="4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1" name="ïŝlïdé"/>
            <p:cNvSpPr/>
            <p:nvPr/>
          </p:nvSpPr>
          <p:spPr bwMode="auto">
            <a:xfrm>
              <a:off x="1597767" y="4450724"/>
              <a:ext cx="131306" cy="30091"/>
            </a:xfrm>
            <a:custGeom>
              <a:avLst/>
              <a:gdLst>
                <a:gd name="T0" fmla="*/ 0 w 53"/>
                <a:gd name="T1" fmla="*/ 2 h 12"/>
                <a:gd name="T2" fmla="*/ 11 w 53"/>
                <a:gd name="T3" fmla="*/ 10 h 12"/>
                <a:gd name="T4" fmla="*/ 53 w 53"/>
                <a:gd name="T5" fmla="*/ 1 h 12"/>
                <a:gd name="T6" fmla="*/ 53 w 53"/>
                <a:gd name="T7" fmla="*/ 1 h 12"/>
                <a:gd name="T8" fmla="*/ 45 w 53"/>
                <a:gd name="T9" fmla="*/ 0 h 12"/>
                <a:gd name="T10" fmla="*/ 0 w 53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2">
                  <a:moveTo>
                    <a:pt x="0" y="2"/>
                  </a:moveTo>
                  <a:cubicBezTo>
                    <a:pt x="2" y="8"/>
                    <a:pt x="5" y="12"/>
                    <a:pt x="11" y="10"/>
                  </a:cubicBezTo>
                  <a:cubicBezTo>
                    <a:pt x="20" y="9"/>
                    <a:pt x="49" y="7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0"/>
                    <a:pt x="48" y="0"/>
                    <a:pt x="4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92780" y="1713200"/>
            <a:ext cx="4497070" cy="1510030"/>
            <a:chOff x="1489" y="793"/>
            <a:chExt cx="7082" cy="237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673" y="823"/>
              <a:ext cx="1062" cy="0"/>
            </a:xfrm>
            <a:prstGeom prst="line">
              <a:avLst/>
            </a:prstGeom>
            <a:ln w="57150">
              <a:solidFill>
                <a:srgbClr val="CC4A4A"/>
              </a:solidFill>
            </a:ln>
          </p:spPr>
          <p:style>
            <a:lnRef idx="1">
              <a:srgbClr val="354B5E"/>
            </a:lnRef>
            <a:fillRef idx="0">
              <a:srgbClr val="354B5E"/>
            </a:fillRef>
            <a:effectRef idx="0">
              <a:srgbClr val="354B5E"/>
            </a:effectRef>
            <a:fontRef idx="minor">
              <a:srgbClr val="000000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1489" y="793"/>
              <a:ext cx="3886" cy="20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sz="8000" b="1" dirty="0" smtClean="0">
                  <a:solidFill>
                    <a:srgbClr val="CC4A4A"/>
                  </a:solidFill>
                </a:rPr>
                <a:t>2020</a:t>
              </a:r>
              <a:endParaRPr lang="en-US" altLang="zh-CN" sz="8000" b="1" dirty="0">
                <a:solidFill>
                  <a:srgbClr val="CC4A4A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224" y="1682"/>
              <a:ext cx="33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C4A4A"/>
                  </a:solidFill>
                  <a:latin typeface="微软雅黑" panose="020B0503020204020204" pitchFamily="34" charset="-122"/>
                </a:rPr>
                <a:t>REPORT</a:t>
              </a:r>
              <a:endParaRPr lang="zh-CN" altLang="en-US" sz="3600" b="1" dirty="0">
                <a:solidFill>
                  <a:srgbClr val="CC4A4A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564" y="2589"/>
              <a:ext cx="6635" cy="582"/>
            </a:xfrm>
            <a:prstGeom prst="rect">
              <a:avLst/>
            </a:prstGeom>
            <a:solidFill>
              <a:srgbClr val="CC4A4A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dirty="0" smtClean="0">
                  <a:solidFill>
                    <a:srgbClr val="FFFFFF"/>
                  </a:solidFill>
                </a:rPr>
                <a:t>2020  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Personal  Year-end  Work Report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60" name="文本框 12"/>
            <p:cNvSpPr txBox="1"/>
            <p:nvPr/>
          </p:nvSpPr>
          <p:spPr>
            <a:xfrm>
              <a:off x="5254" y="1261"/>
              <a:ext cx="316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zh-CN" altLang="en-US" sz="2000" dirty="0" smtClean="0"/>
                <a:t>年终工作总结</a:t>
              </a:r>
              <a:endParaRPr lang="zh-CN" altLang="en-US" sz="2000" dirty="0"/>
            </a:p>
          </p:txBody>
        </p:sp>
      </p:grpSp>
      <p:sp>
        <p:nvSpPr>
          <p:cNvPr id="43" name="标题 3"/>
          <p:cNvSpPr>
            <a:spLocks noGrp="1"/>
          </p:cNvSpPr>
          <p:nvPr/>
        </p:nvSpPr>
        <p:spPr>
          <a:xfrm>
            <a:off x="5387285" y="3575632"/>
            <a:ext cx="6914384" cy="1080714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4400" b="1" dirty="0" smtClean="0">
                <a:solidFill>
                  <a:srgbClr val="D3381C"/>
                </a:solidFill>
              </a:rPr>
              <a:t>年终工作总结</a:t>
            </a:r>
            <a:r>
              <a:rPr lang="en-US" altLang="zh-CN" sz="4400" b="1" dirty="0" smtClean="0">
                <a:solidFill>
                  <a:srgbClr val="D3381C"/>
                </a:solidFill>
              </a:rPr>
              <a:t>PPT</a:t>
            </a:r>
            <a:r>
              <a:rPr lang="zh-CN" altLang="en-US" sz="4400" b="1" dirty="0" smtClean="0">
                <a:solidFill>
                  <a:srgbClr val="D3381C"/>
                </a:solidFill>
              </a:rPr>
              <a:t>模板</a:t>
            </a:r>
            <a:endParaRPr lang="zh-CN" altLang="en-US" sz="4400" b="1" dirty="0">
              <a:solidFill>
                <a:srgbClr val="D3381C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53455" y="4487568"/>
            <a:ext cx="2228284" cy="425647"/>
            <a:chOff x="4654427" y="4718860"/>
            <a:chExt cx="1663809" cy="317821"/>
          </a:xfrm>
        </p:grpSpPr>
        <p:grpSp>
          <p:nvGrpSpPr>
            <p:cNvPr id="50" name="组合 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70632" y="4524617"/>
            <a:ext cx="2700141" cy="388598"/>
            <a:chOff x="6395842" y="4718860"/>
            <a:chExt cx="2016134" cy="290158"/>
          </a:xfrm>
        </p:grpSpPr>
        <p:grpSp>
          <p:nvGrpSpPr>
            <p:cNvPr id="46" name="组合 45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8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42381" y="967129"/>
            <a:ext cx="10850563" cy="4875617"/>
            <a:chOff x="669925" y="1129249"/>
            <a:chExt cx="10850563" cy="4875617"/>
          </a:xfrm>
        </p:grpSpPr>
        <p:grpSp>
          <p:nvGrpSpPr>
            <p:cNvPr id="3" name="îş1íḍé"/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0" name="ïŝlíḑè"/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ïšļîḋè"/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" name="iŝlîdé"/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3" name="ïṣḻíďê"/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4" name="îśḷîďê"/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išľídé"/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4" name="直接连接符 3"/>
            <p:cNvCxnSpPr>
              <a:stCxn id="20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22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21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ṡļïḍè"/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18" name="ïśliḓe"/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$1iḋé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íŝļîḍè"/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6" name="ïş1iḓê"/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iṥḷíḓè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ṡ1íḓê"/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4" name="îṩḻîḑè"/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5" name="ïŝḷîď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śļïḑè"/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2" name="íṧḻîdê"/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3" name="ïś1iḑê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4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30613" y="1144166"/>
            <a:ext cx="10850563" cy="4778217"/>
            <a:chOff x="669925" y="1130300"/>
            <a:chExt cx="10850563" cy="4778217"/>
          </a:xfrm>
        </p:grpSpPr>
        <p:sp>
          <p:nvSpPr>
            <p:cNvPr id="3" name="íṧļíḋè"/>
            <p:cNvSpPr/>
            <p:nvPr/>
          </p:nvSpPr>
          <p:spPr bwMode="auto">
            <a:xfrm>
              <a:off x="3621088" y="2063750"/>
              <a:ext cx="4949825" cy="2730500"/>
            </a:xfrm>
            <a:custGeom>
              <a:avLst/>
              <a:gdLst>
                <a:gd name="T0" fmla="*/ 1146 w 1317"/>
                <a:gd name="T1" fmla="*/ 19 h 725"/>
                <a:gd name="T2" fmla="*/ 975 w 1317"/>
                <a:gd name="T3" fmla="*/ 191 h 725"/>
                <a:gd name="T4" fmla="*/ 989 w 1317"/>
                <a:gd name="T5" fmla="*/ 259 h 725"/>
                <a:gd name="T6" fmla="*/ 912 w 1317"/>
                <a:gd name="T7" fmla="*/ 362 h 725"/>
                <a:gd name="T8" fmla="*/ 912 w 1317"/>
                <a:gd name="T9" fmla="*/ 362 h 725"/>
                <a:gd name="T10" fmla="*/ 884 w 1317"/>
                <a:gd name="T11" fmla="*/ 359 h 725"/>
                <a:gd name="T12" fmla="*/ 868 w 1317"/>
                <a:gd name="T13" fmla="*/ 360 h 725"/>
                <a:gd name="T14" fmla="*/ 868 w 1317"/>
                <a:gd name="T15" fmla="*/ 360 h 725"/>
                <a:gd name="T16" fmla="*/ 799 w 1317"/>
                <a:gd name="T17" fmla="*/ 249 h 725"/>
                <a:gd name="T18" fmla="*/ 819 w 1317"/>
                <a:gd name="T19" fmla="*/ 168 h 725"/>
                <a:gd name="T20" fmla="*/ 651 w 1317"/>
                <a:gd name="T21" fmla="*/ 0 h 725"/>
                <a:gd name="T22" fmla="*/ 483 w 1317"/>
                <a:gd name="T23" fmla="*/ 168 h 725"/>
                <a:gd name="T24" fmla="*/ 505 w 1317"/>
                <a:gd name="T25" fmla="*/ 250 h 725"/>
                <a:gd name="T26" fmla="*/ 505 w 1317"/>
                <a:gd name="T27" fmla="*/ 250 h 725"/>
                <a:gd name="T28" fmla="*/ 440 w 1317"/>
                <a:gd name="T29" fmla="*/ 339 h 725"/>
                <a:gd name="T30" fmla="*/ 441 w 1317"/>
                <a:gd name="T31" fmla="*/ 339 h 725"/>
                <a:gd name="T32" fmla="*/ 417 w 1317"/>
                <a:gd name="T33" fmla="*/ 337 h 725"/>
                <a:gd name="T34" fmla="*/ 356 w 1317"/>
                <a:gd name="T35" fmla="*/ 347 h 725"/>
                <a:gd name="T36" fmla="*/ 356 w 1317"/>
                <a:gd name="T37" fmla="*/ 347 h 725"/>
                <a:gd name="T38" fmla="*/ 285 w 1317"/>
                <a:gd name="T39" fmla="*/ 289 h 725"/>
                <a:gd name="T40" fmla="*/ 291 w 1317"/>
                <a:gd name="T41" fmla="*/ 245 h 725"/>
                <a:gd name="T42" fmla="*/ 146 w 1317"/>
                <a:gd name="T43" fmla="*/ 100 h 725"/>
                <a:gd name="T44" fmla="*/ 0 w 1317"/>
                <a:gd name="T45" fmla="*/ 245 h 725"/>
                <a:gd name="T46" fmla="*/ 146 w 1317"/>
                <a:gd name="T47" fmla="*/ 391 h 725"/>
                <a:gd name="T48" fmla="*/ 183 w 1317"/>
                <a:gd name="T49" fmla="*/ 386 h 725"/>
                <a:gd name="T50" fmla="*/ 237 w 1317"/>
                <a:gd name="T51" fmla="*/ 460 h 725"/>
                <a:gd name="T52" fmla="*/ 237 w 1317"/>
                <a:gd name="T53" fmla="*/ 460 h 725"/>
                <a:gd name="T54" fmla="*/ 223 w 1317"/>
                <a:gd name="T55" fmla="*/ 531 h 725"/>
                <a:gd name="T56" fmla="*/ 417 w 1317"/>
                <a:gd name="T57" fmla="*/ 725 h 725"/>
                <a:gd name="T58" fmla="*/ 611 w 1317"/>
                <a:gd name="T59" fmla="*/ 531 h 725"/>
                <a:gd name="T60" fmla="*/ 583 w 1317"/>
                <a:gd name="T61" fmla="*/ 430 h 725"/>
                <a:gd name="T62" fmla="*/ 637 w 1317"/>
                <a:gd name="T63" fmla="*/ 336 h 725"/>
                <a:gd name="T64" fmla="*/ 637 w 1317"/>
                <a:gd name="T65" fmla="*/ 336 h 725"/>
                <a:gd name="T66" fmla="*/ 651 w 1317"/>
                <a:gd name="T67" fmla="*/ 336 h 725"/>
                <a:gd name="T68" fmla="*/ 684 w 1317"/>
                <a:gd name="T69" fmla="*/ 333 h 725"/>
                <a:gd name="T70" fmla="*/ 770 w 1317"/>
                <a:gd name="T71" fmla="*/ 432 h 725"/>
                <a:gd name="T72" fmla="*/ 770 w 1317"/>
                <a:gd name="T73" fmla="*/ 432 h 725"/>
                <a:gd name="T74" fmla="*/ 758 w 1317"/>
                <a:gd name="T75" fmla="*/ 485 h 725"/>
                <a:gd name="T76" fmla="*/ 884 w 1317"/>
                <a:gd name="T77" fmla="*/ 611 h 725"/>
                <a:gd name="T78" fmla="*/ 1010 w 1317"/>
                <a:gd name="T79" fmla="*/ 485 h 725"/>
                <a:gd name="T80" fmla="*/ 1003 w 1317"/>
                <a:gd name="T81" fmla="*/ 443 h 725"/>
                <a:gd name="T82" fmla="*/ 1096 w 1317"/>
                <a:gd name="T83" fmla="*/ 355 h 725"/>
                <a:gd name="T84" fmla="*/ 1146 w 1317"/>
                <a:gd name="T85" fmla="*/ 362 h 725"/>
                <a:gd name="T86" fmla="*/ 1317 w 1317"/>
                <a:gd name="T87" fmla="*/ 191 h 725"/>
                <a:gd name="T88" fmla="*/ 1146 w 1317"/>
                <a:gd name="T89" fmla="*/ 19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7" h="725">
                  <a:moveTo>
                    <a:pt x="1146" y="19"/>
                  </a:moveTo>
                  <a:cubicBezTo>
                    <a:pt x="1051" y="19"/>
                    <a:pt x="975" y="96"/>
                    <a:pt x="975" y="191"/>
                  </a:cubicBezTo>
                  <a:cubicBezTo>
                    <a:pt x="975" y="215"/>
                    <a:pt x="980" y="238"/>
                    <a:pt x="989" y="259"/>
                  </a:cubicBezTo>
                  <a:cubicBezTo>
                    <a:pt x="1018" y="327"/>
                    <a:pt x="965" y="374"/>
                    <a:pt x="912" y="362"/>
                  </a:cubicBezTo>
                  <a:cubicBezTo>
                    <a:pt x="912" y="362"/>
                    <a:pt x="912" y="362"/>
                    <a:pt x="912" y="362"/>
                  </a:cubicBezTo>
                  <a:cubicBezTo>
                    <a:pt x="903" y="360"/>
                    <a:pt x="894" y="359"/>
                    <a:pt x="884" y="359"/>
                  </a:cubicBezTo>
                  <a:cubicBezTo>
                    <a:pt x="879" y="359"/>
                    <a:pt x="873" y="359"/>
                    <a:pt x="868" y="360"/>
                  </a:cubicBezTo>
                  <a:cubicBezTo>
                    <a:pt x="868" y="360"/>
                    <a:pt x="868" y="360"/>
                    <a:pt x="868" y="360"/>
                  </a:cubicBezTo>
                  <a:cubicBezTo>
                    <a:pt x="812" y="367"/>
                    <a:pt x="764" y="314"/>
                    <a:pt x="799" y="249"/>
                  </a:cubicBezTo>
                  <a:cubicBezTo>
                    <a:pt x="812" y="225"/>
                    <a:pt x="819" y="197"/>
                    <a:pt x="819" y="168"/>
                  </a:cubicBezTo>
                  <a:cubicBezTo>
                    <a:pt x="819" y="75"/>
                    <a:pt x="744" y="0"/>
                    <a:pt x="651" y="0"/>
                  </a:cubicBezTo>
                  <a:cubicBezTo>
                    <a:pt x="558" y="0"/>
                    <a:pt x="483" y="75"/>
                    <a:pt x="483" y="168"/>
                  </a:cubicBezTo>
                  <a:cubicBezTo>
                    <a:pt x="483" y="198"/>
                    <a:pt x="491" y="226"/>
                    <a:pt x="505" y="250"/>
                  </a:cubicBezTo>
                  <a:cubicBezTo>
                    <a:pt x="505" y="250"/>
                    <a:pt x="505" y="250"/>
                    <a:pt x="505" y="250"/>
                  </a:cubicBezTo>
                  <a:cubicBezTo>
                    <a:pt x="529" y="294"/>
                    <a:pt x="499" y="346"/>
                    <a:pt x="440" y="339"/>
                  </a:cubicBezTo>
                  <a:cubicBezTo>
                    <a:pt x="441" y="339"/>
                    <a:pt x="441" y="339"/>
                    <a:pt x="441" y="339"/>
                  </a:cubicBezTo>
                  <a:cubicBezTo>
                    <a:pt x="433" y="338"/>
                    <a:pt x="425" y="337"/>
                    <a:pt x="417" y="337"/>
                  </a:cubicBezTo>
                  <a:cubicBezTo>
                    <a:pt x="396" y="337"/>
                    <a:pt x="375" y="341"/>
                    <a:pt x="356" y="347"/>
                  </a:cubicBezTo>
                  <a:cubicBezTo>
                    <a:pt x="356" y="347"/>
                    <a:pt x="356" y="347"/>
                    <a:pt x="356" y="347"/>
                  </a:cubicBezTo>
                  <a:cubicBezTo>
                    <a:pt x="306" y="364"/>
                    <a:pt x="273" y="327"/>
                    <a:pt x="285" y="289"/>
                  </a:cubicBezTo>
                  <a:cubicBezTo>
                    <a:pt x="289" y="275"/>
                    <a:pt x="291" y="261"/>
                    <a:pt x="291" y="245"/>
                  </a:cubicBezTo>
                  <a:cubicBezTo>
                    <a:pt x="291" y="165"/>
                    <a:pt x="226" y="100"/>
                    <a:pt x="146" y="100"/>
                  </a:cubicBezTo>
                  <a:cubicBezTo>
                    <a:pt x="66" y="100"/>
                    <a:pt x="0" y="165"/>
                    <a:pt x="0" y="245"/>
                  </a:cubicBezTo>
                  <a:cubicBezTo>
                    <a:pt x="0" y="326"/>
                    <a:pt x="66" y="391"/>
                    <a:pt x="146" y="391"/>
                  </a:cubicBezTo>
                  <a:cubicBezTo>
                    <a:pt x="159" y="391"/>
                    <a:pt x="171" y="389"/>
                    <a:pt x="183" y="386"/>
                  </a:cubicBezTo>
                  <a:cubicBezTo>
                    <a:pt x="221" y="377"/>
                    <a:pt x="256" y="411"/>
                    <a:pt x="237" y="460"/>
                  </a:cubicBezTo>
                  <a:cubicBezTo>
                    <a:pt x="237" y="460"/>
                    <a:pt x="237" y="460"/>
                    <a:pt x="237" y="460"/>
                  </a:cubicBezTo>
                  <a:cubicBezTo>
                    <a:pt x="228" y="482"/>
                    <a:pt x="223" y="506"/>
                    <a:pt x="223" y="531"/>
                  </a:cubicBezTo>
                  <a:cubicBezTo>
                    <a:pt x="223" y="638"/>
                    <a:pt x="310" y="725"/>
                    <a:pt x="417" y="725"/>
                  </a:cubicBezTo>
                  <a:cubicBezTo>
                    <a:pt x="525" y="725"/>
                    <a:pt x="611" y="638"/>
                    <a:pt x="611" y="531"/>
                  </a:cubicBezTo>
                  <a:cubicBezTo>
                    <a:pt x="611" y="494"/>
                    <a:pt x="601" y="460"/>
                    <a:pt x="583" y="430"/>
                  </a:cubicBezTo>
                  <a:cubicBezTo>
                    <a:pt x="553" y="380"/>
                    <a:pt x="587" y="331"/>
                    <a:pt x="637" y="336"/>
                  </a:cubicBezTo>
                  <a:cubicBezTo>
                    <a:pt x="637" y="336"/>
                    <a:pt x="637" y="336"/>
                    <a:pt x="637" y="336"/>
                  </a:cubicBezTo>
                  <a:cubicBezTo>
                    <a:pt x="642" y="336"/>
                    <a:pt x="647" y="336"/>
                    <a:pt x="651" y="336"/>
                  </a:cubicBezTo>
                  <a:cubicBezTo>
                    <a:pt x="663" y="336"/>
                    <a:pt x="673" y="335"/>
                    <a:pt x="684" y="333"/>
                  </a:cubicBezTo>
                  <a:cubicBezTo>
                    <a:pt x="757" y="319"/>
                    <a:pt x="793" y="381"/>
                    <a:pt x="770" y="432"/>
                  </a:cubicBezTo>
                  <a:cubicBezTo>
                    <a:pt x="770" y="432"/>
                    <a:pt x="770" y="432"/>
                    <a:pt x="770" y="432"/>
                  </a:cubicBezTo>
                  <a:cubicBezTo>
                    <a:pt x="762" y="448"/>
                    <a:pt x="758" y="466"/>
                    <a:pt x="758" y="485"/>
                  </a:cubicBezTo>
                  <a:cubicBezTo>
                    <a:pt x="758" y="555"/>
                    <a:pt x="815" y="611"/>
                    <a:pt x="884" y="611"/>
                  </a:cubicBezTo>
                  <a:cubicBezTo>
                    <a:pt x="954" y="611"/>
                    <a:pt x="1010" y="555"/>
                    <a:pt x="1010" y="485"/>
                  </a:cubicBezTo>
                  <a:cubicBezTo>
                    <a:pt x="1010" y="470"/>
                    <a:pt x="1008" y="456"/>
                    <a:pt x="1003" y="443"/>
                  </a:cubicBezTo>
                  <a:cubicBezTo>
                    <a:pt x="985" y="392"/>
                    <a:pt x="1026" y="334"/>
                    <a:pt x="1096" y="355"/>
                  </a:cubicBezTo>
                  <a:cubicBezTo>
                    <a:pt x="1112" y="360"/>
                    <a:pt x="1129" y="362"/>
                    <a:pt x="1146" y="362"/>
                  </a:cubicBezTo>
                  <a:cubicBezTo>
                    <a:pt x="1241" y="362"/>
                    <a:pt x="1317" y="285"/>
                    <a:pt x="1317" y="191"/>
                  </a:cubicBezTo>
                  <a:cubicBezTo>
                    <a:pt x="1317" y="96"/>
                    <a:pt x="1241" y="19"/>
                    <a:pt x="114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íSľiḑè"/>
            <p:cNvSpPr/>
            <p:nvPr/>
          </p:nvSpPr>
          <p:spPr bwMode="auto">
            <a:xfrm>
              <a:off x="3684588" y="2500313"/>
              <a:ext cx="969963" cy="974725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íṩḻidé"/>
            <p:cNvSpPr/>
            <p:nvPr/>
          </p:nvSpPr>
          <p:spPr bwMode="auto">
            <a:xfrm>
              <a:off x="4522788" y="3397250"/>
              <a:ext cx="1333500" cy="1336675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ïšlíďè"/>
            <p:cNvSpPr/>
            <p:nvPr/>
          </p:nvSpPr>
          <p:spPr bwMode="auto">
            <a:xfrm>
              <a:off x="5495926" y="2124075"/>
              <a:ext cx="1143000" cy="1144588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ṣḷiḓê"/>
            <p:cNvSpPr/>
            <p:nvPr/>
          </p:nvSpPr>
          <p:spPr bwMode="auto">
            <a:xfrm>
              <a:off x="6529388" y="3475038"/>
              <a:ext cx="827088" cy="828675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ïṡ1idé"/>
            <p:cNvSpPr/>
            <p:nvPr/>
          </p:nvSpPr>
          <p:spPr bwMode="auto">
            <a:xfrm>
              <a:off x="7345363" y="2198688"/>
              <a:ext cx="1165225" cy="1168400"/>
            </a:xfrm>
            <a:prstGeom prst="ellipse">
              <a:avLst/>
            </a:prstGeom>
            <a:solidFill>
              <a:srgbClr val="D3381C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ṩḻidè"/>
            <p:cNvSpPr/>
            <p:nvPr/>
          </p:nvSpPr>
          <p:spPr bwMode="auto">
            <a:xfrm>
              <a:off x="7664451" y="2519763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ŝľíďê"/>
            <p:cNvSpPr/>
            <p:nvPr/>
          </p:nvSpPr>
          <p:spPr bwMode="auto">
            <a:xfrm>
              <a:off x="6729565" y="36763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ṡľiḓe"/>
            <p:cNvSpPr/>
            <p:nvPr/>
          </p:nvSpPr>
          <p:spPr bwMode="auto">
            <a:xfrm>
              <a:off x="4854578" y="3731134"/>
              <a:ext cx="669922" cy="668906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išḷiḋé"/>
            <p:cNvSpPr/>
            <p:nvPr/>
          </p:nvSpPr>
          <p:spPr bwMode="auto">
            <a:xfrm>
              <a:off x="3956202" y="2774631"/>
              <a:ext cx="426735" cy="426088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$lîḋè"/>
            <p:cNvSpPr/>
            <p:nvPr/>
          </p:nvSpPr>
          <p:spPr bwMode="auto">
            <a:xfrm>
              <a:off x="5803902" y="2433244"/>
              <a:ext cx="527050" cy="526250"/>
            </a:xfrm>
            <a:custGeom>
              <a:avLst/>
              <a:gdLst>
                <a:gd name="connsiteX0" fmla="*/ 59406 w 606740"/>
                <a:gd name="connsiteY0" fmla="*/ 325182 h 605821"/>
                <a:gd name="connsiteX1" fmla="*/ 281908 w 606740"/>
                <a:gd name="connsiteY1" fmla="*/ 547227 h 605821"/>
                <a:gd name="connsiteX2" fmla="*/ 276800 w 606740"/>
                <a:gd name="connsiteY2" fmla="*/ 605821 h 605821"/>
                <a:gd name="connsiteX3" fmla="*/ 1552 w 606740"/>
                <a:gd name="connsiteY3" fmla="*/ 330189 h 605821"/>
                <a:gd name="connsiteX4" fmla="*/ 59406 w 606740"/>
                <a:gd name="connsiteY4" fmla="*/ 325182 h 605821"/>
                <a:gd name="connsiteX5" fmla="*/ 602385 w 606740"/>
                <a:gd name="connsiteY5" fmla="*/ 251442 h 605821"/>
                <a:gd name="connsiteX6" fmla="*/ 329425 w 606740"/>
                <a:gd name="connsiteY6" fmla="*/ 605045 h 605821"/>
                <a:gd name="connsiteX7" fmla="*/ 324318 w 606740"/>
                <a:gd name="connsiteY7" fmla="*/ 546096 h 605821"/>
                <a:gd name="connsiteX8" fmla="*/ 495522 w 606740"/>
                <a:gd name="connsiteY8" fmla="*/ 452203 h 605821"/>
                <a:gd name="connsiteX9" fmla="*/ 542965 w 606740"/>
                <a:gd name="connsiteY9" fmla="*/ 261731 h 605821"/>
                <a:gd name="connsiteX10" fmla="*/ 602385 w 606740"/>
                <a:gd name="connsiteY10" fmla="*/ 251442 h 605821"/>
                <a:gd name="connsiteX11" fmla="*/ 303431 w 606740"/>
                <a:gd name="connsiteY11" fmla="*/ 210142 h 605821"/>
                <a:gd name="connsiteX12" fmla="*/ 209010 w 606740"/>
                <a:gd name="connsiteY12" fmla="*/ 304421 h 605821"/>
                <a:gd name="connsiteX13" fmla="*/ 239463 w 606740"/>
                <a:gd name="connsiteY13" fmla="*/ 373670 h 605821"/>
                <a:gd name="connsiteX14" fmla="*/ 280035 w 606740"/>
                <a:gd name="connsiteY14" fmla="*/ 321293 h 605821"/>
                <a:gd name="connsiteX15" fmla="*/ 259516 w 606740"/>
                <a:gd name="connsiteY15" fmla="*/ 284026 h 605821"/>
                <a:gd name="connsiteX16" fmla="*/ 303431 w 606740"/>
                <a:gd name="connsiteY16" fmla="*/ 240178 h 605821"/>
                <a:gd name="connsiteX17" fmla="*/ 347346 w 606740"/>
                <a:gd name="connsiteY17" fmla="*/ 284026 h 605821"/>
                <a:gd name="connsiteX18" fmla="*/ 326827 w 606740"/>
                <a:gd name="connsiteY18" fmla="*/ 321293 h 605821"/>
                <a:gd name="connsiteX19" fmla="*/ 367399 w 606740"/>
                <a:gd name="connsiteY19" fmla="*/ 373670 h 605821"/>
                <a:gd name="connsiteX20" fmla="*/ 397852 w 606740"/>
                <a:gd name="connsiteY20" fmla="*/ 304421 h 605821"/>
                <a:gd name="connsiteX21" fmla="*/ 303431 w 606740"/>
                <a:gd name="connsiteY21" fmla="*/ 210142 h 605821"/>
                <a:gd name="connsiteX22" fmla="*/ 285976 w 606740"/>
                <a:gd name="connsiteY22" fmla="*/ 109746 h 605821"/>
                <a:gd name="connsiteX23" fmla="*/ 320885 w 606740"/>
                <a:gd name="connsiteY23" fmla="*/ 109746 h 605821"/>
                <a:gd name="connsiteX24" fmla="*/ 333791 w 606740"/>
                <a:gd name="connsiteY24" fmla="*/ 122631 h 605821"/>
                <a:gd name="connsiteX25" fmla="*/ 333791 w 606740"/>
                <a:gd name="connsiteY25" fmla="*/ 151647 h 605821"/>
                <a:gd name="connsiteX26" fmla="*/ 389960 w 606740"/>
                <a:gd name="connsiteY26" fmla="*/ 174915 h 605821"/>
                <a:gd name="connsiteX27" fmla="*/ 410478 w 606740"/>
                <a:gd name="connsiteY27" fmla="*/ 154428 h 605821"/>
                <a:gd name="connsiteX28" fmla="*/ 428675 w 606740"/>
                <a:gd name="connsiteY28" fmla="*/ 154428 h 605821"/>
                <a:gd name="connsiteX29" fmla="*/ 453464 w 606740"/>
                <a:gd name="connsiteY29" fmla="*/ 179087 h 605821"/>
                <a:gd name="connsiteX30" fmla="*/ 453464 w 606740"/>
                <a:gd name="connsiteY30" fmla="*/ 197257 h 605821"/>
                <a:gd name="connsiteX31" fmla="*/ 432946 w 606740"/>
                <a:gd name="connsiteY31" fmla="*/ 217837 h 605821"/>
                <a:gd name="connsiteX32" fmla="*/ 456157 w 606740"/>
                <a:gd name="connsiteY32" fmla="*/ 273922 h 605821"/>
                <a:gd name="connsiteX33" fmla="*/ 485309 w 606740"/>
                <a:gd name="connsiteY33" fmla="*/ 273922 h 605821"/>
                <a:gd name="connsiteX34" fmla="*/ 498121 w 606740"/>
                <a:gd name="connsiteY34" fmla="*/ 286808 h 605821"/>
                <a:gd name="connsiteX35" fmla="*/ 498121 w 606740"/>
                <a:gd name="connsiteY35" fmla="*/ 321664 h 605821"/>
                <a:gd name="connsiteX36" fmla="*/ 485309 w 606740"/>
                <a:gd name="connsiteY36" fmla="*/ 334457 h 605821"/>
                <a:gd name="connsiteX37" fmla="*/ 456157 w 606740"/>
                <a:gd name="connsiteY37" fmla="*/ 334457 h 605821"/>
                <a:gd name="connsiteX38" fmla="*/ 432946 w 606740"/>
                <a:gd name="connsiteY38" fmla="*/ 390634 h 605821"/>
                <a:gd name="connsiteX39" fmla="*/ 453464 w 606740"/>
                <a:gd name="connsiteY39" fmla="*/ 411121 h 605821"/>
                <a:gd name="connsiteX40" fmla="*/ 453464 w 606740"/>
                <a:gd name="connsiteY40" fmla="*/ 429291 h 605821"/>
                <a:gd name="connsiteX41" fmla="*/ 428675 w 606740"/>
                <a:gd name="connsiteY41" fmla="*/ 454042 h 605821"/>
                <a:gd name="connsiteX42" fmla="*/ 410478 w 606740"/>
                <a:gd name="connsiteY42" fmla="*/ 454042 h 605821"/>
                <a:gd name="connsiteX43" fmla="*/ 389960 w 606740"/>
                <a:gd name="connsiteY43" fmla="*/ 433463 h 605821"/>
                <a:gd name="connsiteX44" fmla="*/ 333791 w 606740"/>
                <a:gd name="connsiteY44" fmla="*/ 456731 h 605821"/>
                <a:gd name="connsiteX45" fmla="*/ 333791 w 606740"/>
                <a:gd name="connsiteY45" fmla="*/ 485932 h 605821"/>
                <a:gd name="connsiteX46" fmla="*/ 320885 w 606740"/>
                <a:gd name="connsiteY46" fmla="*/ 498632 h 605821"/>
                <a:gd name="connsiteX47" fmla="*/ 285976 w 606740"/>
                <a:gd name="connsiteY47" fmla="*/ 498632 h 605821"/>
                <a:gd name="connsiteX48" fmla="*/ 273071 w 606740"/>
                <a:gd name="connsiteY48" fmla="*/ 485747 h 605821"/>
                <a:gd name="connsiteX49" fmla="*/ 273071 w 606740"/>
                <a:gd name="connsiteY49" fmla="*/ 456731 h 605821"/>
                <a:gd name="connsiteX50" fmla="*/ 216902 w 606740"/>
                <a:gd name="connsiteY50" fmla="*/ 433463 h 605821"/>
                <a:gd name="connsiteX51" fmla="*/ 196384 w 606740"/>
                <a:gd name="connsiteY51" fmla="*/ 454042 h 605821"/>
                <a:gd name="connsiteX52" fmla="*/ 178187 w 606740"/>
                <a:gd name="connsiteY52" fmla="*/ 454042 h 605821"/>
                <a:gd name="connsiteX53" fmla="*/ 153398 w 606740"/>
                <a:gd name="connsiteY53" fmla="*/ 429291 h 605821"/>
                <a:gd name="connsiteX54" fmla="*/ 153398 w 606740"/>
                <a:gd name="connsiteY54" fmla="*/ 411121 h 605821"/>
                <a:gd name="connsiteX55" fmla="*/ 173916 w 606740"/>
                <a:gd name="connsiteY55" fmla="*/ 390634 h 605821"/>
                <a:gd name="connsiteX56" fmla="*/ 150705 w 606740"/>
                <a:gd name="connsiteY56" fmla="*/ 334457 h 605821"/>
                <a:gd name="connsiteX57" fmla="*/ 121553 w 606740"/>
                <a:gd name="connsiteY57" fmla="*/ 334457 h 605821"/>
                <a:gd name="connsiteX58" fmla="*/ 108741 w 606740"/>
                <a:gd name="connsiteY58" fmla="*/ 321664 h 605821"/>
                <a:gd name="connsiteX59" fmla="*/ 108741 w 606740"/>
                <a:gd name="connsiteY59" fmla="*/ 286808 h 605821"/>
                <a:gd name="connsiteX60" fmla="*/ 121553 w 606740"/>
                <a:gd name="connsiteY60" fmla="*/ 273922 h 605821"/>
                <a:gd name="connsiteX61" fmla="*/ 150705 w 606740"/>
                <a:gd name="connsiteY61" fmla="*/ 273922 h 605821"/>
                <a:gd name="connsiteX62" fmla="*/ 173916 w 606740"/>
                <a:gd name="connsiteY62" fmla="*/ 217837 h 605821"/>
                <a:gd name="connsiteX63" fmla="*/ 153398 w 606740"/>
                <a:gd name="connsiteY63" fmla="*/ 197257 h 605821"/>
                <a:gd name="connsiteX64" fmla="*/ 153398 w 606740"/>
                <a:gd name="connsiteY64" fmla="*/ 179087 h 605821"/>
                <a:gd name="connsiteX65" fmla="*/ 178187 w 606740"/>
                <a:gd name="connsiteY65" fmla="*/ 154428 h 605821"/>
                <a:gd name="connsiteX66" fmla="*/ 196384 w 606740"/>
                <a:gd name="connsiteY66" fmla="*/ 154428 h 605821"/>
                <a:gd name="connsiteX67" fmla="*/ 216902 w 606740"/>
                <a:gd name="connsiteY67" fmla="*/ 174915 h 605821"/>
                <a:gd name="connsiteX68" fmla="*/ 273071 w 606740"/>
                <a:gd name="connsiteY68" fmla="*/ 151647 h 605821"/>
                <a:gd name="connsiteX69" fmla="*/ 273071 w 606740"/>
                <a:gd name="connsiteY69" fmla="*/ 122631 h 605821"/>
                <a:gd name="connsiteX70" fmla="*/ 285976 w 606740"/>
                <a:gd name="connsiteY70" fmla="*/ 109746 h 605821"/>
                <a:gd name="connsiteX71" fmla="*/ 477610 w 606740"/>
                <a:gd name="connsiteY71" fmla="*/ 55270 h 605821"/>
                <a:gd name="connsiteX72" fmla="*/ 589009 w 606740"/>
                <a:gd name="connsiteY72" fmla="*/ 200127 h 605821"/>
                <a:gd name="connsiteX73" fmla="*/ 531917 w 606740"/>
                <a:gd name="connsiteY73" fmla="*/ 220887 h 605821"/>
                <a:gd name="connsiteX74" fmla="*/ 495898 w 606740"/>
                <a:gd name="connsiteY74" fmla="*/ 155919 h 605821"/>
                <a:gd name="connsiteX75" fmla="*/ 442798 w 606740"/>
                <a:gd name="connsiteY75" fmla="*/ 104853 h 605821"/>
                <a:gd name="connsiteX76" fmla="*/ 477610 w 606740"/>
                <a:gd name="connsiteY76" fmla="*/ 55270 h 605821"/>
                <a:gd name="connsiteX77" fmla="*/ 287505 w 606740"/>
                <a:gd name="connsiteY77" fmla="*/ 284 h 605821"/>
                <a:gd name="connsiteX78" fmla="*/ 431931 w 606740"/>
                <a:gd name="connsiteY78" fmla="*/ 28455 h 605821"/>
                <a:gd name="connsiteX79" fmla="*/ 406305 w 606740"/>
                <a:gd name="connsiteY79" fmla="*/ 83337 h 605821"/>
                <a:gd name="connsiteX80" fmla="*/ 60444 w 606740"/>
                <a:gd name="connsiteY80" fmla="*/ 282843 h 605821"/>
                <a:gd name="connsiteX81" fmla="*/ 0 w 606740"/>
                <a:gd name="connsiteY81" fmla="*/ 277559 h 605821"/>
                <a:gd name="connsiteX82" fmla="*/ 148093 w 606740"/>
                <a:gd name="connsiteY82" fmla="*/ 43381 h 605821"/>
                <a:gd name="connsiteX83" fmla="*/ 287505 w 606740"/>
                <a:gd name="connsiteY83" fmla="*/ 284 h 60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6740" h="605821">
                  <a:moveTo>
                    <a:pt x="59406" y="325182"/>
                  </a:moveTo>
                  <a:cubicBezTo>
                    <a:pt x="80950" y="452568"/>
                    <a:pt x="154777" y="526182"/>
                    <a:pt x="281908" y="547227"/>
                  </a:cubicBezTo>
                  <a:cubicBezTo>
                    <a:pt x="280329" y="566233"/>
                    <a:pt x="278565" y="585795"/>
                    <a:pt x="276800" y="605821"/>
                  </a:cubicBezTo>
                  <a:cubicBezTo>
                    <a:pt x="114103" y="592749"/>
                    <a:pt x="6195" y="453774"/>
                    <a:pt x="1552" y="330189"/>
                  </a:cubicBezTo>
                  <a:cubicBezTo>
                    <a:pt x="21053" y="328520"/>
                    <a:pt x="40555" y="326851"/>
                    <a:pt x="59406" y="325182"/>
                  </a:cubicBezTo>
                  <a:close/>
                  <a:moveTo>
                    <a:pt x="602385" y="251442"/>
                  </a:moveTo>
                  <a:cubicBezTo>
                    <a:pt x="635159" y="451925"/>
                    <a:pt x="476953" y="599855"/>
                    <a:pt x="329425" y="605045"/>
                  </a:cubicBezTo>
                  <a:cubicBezTo>
                    <a:pt x="327846" y="585488"/>
                    <a:pt x="326082" y="566116"/>
                    <a:pt x="324318" y="546096"/>
                  </a:cubicBezTo>
                  <a:cubicBezTo>
                    <a:pt x="394880" y="538310"/>
                    <a:pt x="452443" y="507816"/>
                    <a:pt x="495522" y="452203"/>
                  </a:cubicBezTo>
                  <a:cubicBezTo>
                    <a:pt x="538880" y="396220"/>
                    <a:pt x="553457" y="332544"/>
                    <a:pt x="542965" y="261731"/>
                  </a:cubicBezTo>
                  <a:cubicBezTo>
                    <a:pt x="563298" y="258301"/>
                    <a:pt x="582981" y="254779"/>
                    <a:pt x="602385" y="251442"/>
                  </a:cubicBezTo>
                  <a:close/>
                  <a:moveTo>
                    <a:pt x="303431" y="210142"/>
                  </a:moveTo>
                  <a:cubicBezTo>
                    <a:pt x="251346" y="210142"/>
                    <a:pt x="209010" y="252415"/>
                    <a:pt x="209010" y="304421"/>
                  </a:cubicBezTo>
                  <a:cubicBezTo>
                    <a:pt x="209010" y="331768"/>
                    <a:pt x="220708" y="356334"/>
                    <a:pt x="239463" y="373670"/>
                  </a:cubicBezTo>
                  <a:cubicBezTo>
                    <a:pt x="242248" y="349660"/>
                    <a:pt x="258217" y="329821"/>
                    <a:pt x="280035" y="321293"/>
                  </a:cubicBezTo>
                  <a:cubicBezTo>
                    <a:pt x="267687" y="313506"/>
                    <a:pt x="259516" y="299786"/>
                    <a:pt x="259516" y="284026"/>
                  </a:cubicBezTo>
                  <a:cubicBezTo>
                    <a:pt x="259516" y="259831"/>
                    <a:pt x="279199" y="240178"/>
                    <a:pt x="303431" y="240178"/>
                  </a:cubicBezTo>
                  <a:cubicBezTo>
                    <a:pt x="327663" y="240085"/>
                    <a:pt x="347346" y="259831"/>
                    <a:pt x="347346" y="284026"/>
                  </a:cubicBezTo>
                  <a:cubicBezTo>
                    <a:pt x="347346" y="299786"/>
                    <a:pt x="339083" y="313506"/>
                    <a:pt x="326827" y="321293"/>
                  </a:cubicBezTo>
                  <a:cubicBezTo>
                    <a:pt x="348645" y="329821"/>
                    <a:pt x="364614" y="349660"/>
                    <a:pt x="367399" y="373670"/>
                  </a:cubicBezTo>
                  <a:cubicBezTo>
                    <a:pt x="386154" y="356520"/>
                    <a:pt x="397852" y="331861"/>
                    <a:pt x="397852" y="304421"/>
                  </a:cubicBezTo>
                  <a:cubicBezTo>
                    <a:pt x="397852" y="252415"/>
                    <a:pt x="355516" y="210142"/>
                    <a:pt x="303431" y="210142"/>
                  </a:cubicBezTo>
                  <a:close/>
                  <a:moveTo>
                    <a:pt x="285976" y="109746"/>
                  </a:moveTo>
                  <a:lnTo>
                    <a:pt x="320885" y="109746"/>
                  </a:lnTo>
                  <a:cubicBezTo>
                    <a:pt x="327942" y="109746"/>
                    <a:pt x="333791" y="115493"/>
                    <a:pt x="333791" y="122631"/>
                  </a:cubicBezTo>
                  <a:lnTo>
                    <a:pt x="333791" y="151647"/>
                  </a:lnTo>
                  <a:cubicBezTo>
                    <a:pt x="354216" y="155726"/>
                    <a:pt x="373249" y="163791"/>
                    <a:pt x="389960" y="174915"/>
                  </a:cubicBezTo>
                  <a:lnTo>
                    <a:pt x="410478" y="154428"/>
                  </a:lnTo>
                  <a:cubicBezTo>
                    <a:pt x="415492" y="149422"/>
                    <a:pt x="423662" y="149422"/>
                    <a:pt x="428675" y="154428"/>
                  </a:cubicBezTo>
                  <a:lnTo>
                    <a:pt x="453464" y="179087"/>
                  </a:lnTo>
                  <a:cubicBezTo>
                    <a:pt x="458385" y="184093"/>
                    <a:pt x="458385" y="192251"/>
                    <a:pt x="453464" y="197257"/>
                  </a:cubicBezTo>
                  <a:lnTo>
                    <a:pt x="432946" y="217837"/>
                  </a:lnTo>
                  <a:cubicBezTo>
                    <a:pt x="444087" y="234523"/>
                    <a:pt x="452072" y="253527"/>
                    <a:pt x="456157" y="273922"/>
                  </a:cubicBezTo>
                  <a:lnTo>
                    <a:pt x="485309" y="273922"/>
                  </a:lnTo>
                  <a:cubicBezTo>
                    <a:pt x="492365" y="273922"/>
                    <a:pt x="498121" y="279577"/>
                    <a:pt x="498121" y="286808"/>
                  </a:cubicBezTo>
                  <a:lnTo>
                    <a:pt x="498121" y="321664"/>
                  </a:lnTo>
                  <a:cubicBezTo>
                    <a:pt x="498121" y="328709"/>
                    <a:pt x="492458" y="334457"/>
                    <a:pt x="485309" y="334457"/>
                  </a:cubicBezTo>
                  <a:lnTo>
                    <a:pt x="456157" y="334457"/>
                  </a:lnTo>
                  <a:cubicBezTo>
                    <a:pt x="452072" y="354851"/>
                    <a:pt x="444087" y="373948"/>
                    <a:pt x="432946" y="390634"/>
                  </a:cubicBezTo>
                  <a:lnTo>
                    <a:pt x="453464" y="411121"/>
                  </a:lnTo>
                  <a:cubicBezTo>
                    <a:pt x="458385" y="416035"/>
                    <a:pt x="458385" y="424192"/>
                    <a:pt x="453464" y="429291"/>
                  </a:cubicBezTo>
                  <a:lnTo>
                    <a:pt x="428675" y="454042"/>
                  </a:lnTo>
                  <a:cubicBezTo>
                    <a:pt x="423755" y="458956"/>
                    <a:pt x="415585" y="458956"/>
                    <a:pt x="410478" y="454042"/>
                  </a:cubicBezTo>
                  <a:lnTo>
                    <a:pt x="389960" y="433463"/>
                  </a:lnTo>
                  <a:cubicBezTo>
                    <a:pt x="373249" y="444587"/>
                    <a:pt x="354216" y="452652"/>
                    <a:pt x="333791" y="456731"/>
                  </a:cubicBezTo>
                  <a:lnTo>
                    <a:pt x="333791" y="485932"/>
                  </a:lnTo>
                  <a:cubicBezTo>
                    <a:pt x="333791" y="492977"/>
                    <a:pt x="327942" y="498632"/>
                    <a:pt x="320885" y="498632"/>
                  </a:cubicBezTo>
                  <a:lnTo>
                    <a:pt x="285976" y="498632"/>
                  </a:lnTo>
                  <a:cubicBezTo>
                    <a:pt x="278920" y="498632"/>
                    <a:pt x="273071" y="492977"/>
                    <a:pt x="273071" y="485747"/>
                  </a:cubicBezTo>
                  <a:lnTo>
                    <a:pt x="273071" y="456731"/>
                  </a:lnTo>
                  <a:cubicBezTo>
                    <a:pt x="252646" y="452652"/>
                    <a:pt x="233613" y="444587"/>
                    <a:pt x="216902" y="433463"/>
                  </a:cubicBezTo>
                  <a:lnTo>
                    <a:pt x="196384" y="454042"/>
                  </a:lnTo>
                  <a:cubicBezTo>
                    <a:pt x="191370" y="458956"/>
                    <a:pt x="183200" y="458956"/>
                    <a:pt x="178187" y="454042"/>
                  </a:cubicBezTo>
                  <a:lnTo>
                    <a:pt x="153398" y="429291"/>
                  </a:lnTo>
                  <a:cubicBezTo>
                    <a:pt x="148477" y="424378"/>
                    <a:pt x="148477" y="416220"/>
                    <a:pt x="153398" y="411121"/>
                  </a:cubicBezTo>
                  <a:lnTo>
                    <a:pt x="173916" y="390634"/>
                  </a:lnTo>
                  <a:cubicBezTo>
                    <a:pt x="162775" y="373948"/>
                    <a:pt x="154790" y="354851"/>
                    <a:pt x="150705" y="334457"/>
                  </a:cubicBezTo>
                  <a:lnTo>
                    <a:pt x="121553" y="334457"/>
                  </a:lnTo>
                  <a:cubicBezTo>
                    <a:pt x="114497" y="334457"/>
                    <a:pt x="108741" y="328802"/>
                    <a:pt x="108741" y="321664"/>
                  </a:cubicBezTo>
                  <a:lnTo>
                    <a:pt x="108741" y="286808"/>
                  </a:lnTo>
                  <a:cubicBezTo>
                    <a:pt x="108741" y="279762"/>
                    <a:pt x="114404" y="273922"/>
                    <a:pt x="121553" y="273922"/>
                  </a:cubicBezTo>
                  <a:lnTo>
                    <a:pt x="150705" y="273922"/>
                  </a:lnTo>
                  <a:cubicBezTo>
                    <a:pt x="154790" y="253527"/>
                    <a:pt x="162775" y="234523"/>
                    <a:pt x="173916" y="217837"/>
                  </a:cubicBezTo>
                  <a:lnTo>
                    <a:pt x="153398" y="197257"/>
                  </a:lnTo>
                  <a:cubicBezTo>
                    <a:pt x="148292" y="192343"/>
                    <a:pt x="148477" y="184186"/>
                    <a:pt x="153398" y="179087"/>
                  </a:cubicBezTo>
                  <a:lnTo>
                    <a:pt x="178187" y="154428"/>
                  </a:lnTo>
                  <a:cubicBezTo>
                    <a:pt x="183107" y="149422"/>
                    <a:pt x="191277" y="149422"/>
                    <a:pt x="196384" y="154428"/>
                  </a:cubicBezTo>
                  <a:lnTo>
                    <a:pt x="216902" y="174915"/>
                  </a:lnTo>
                  <a:cubicBezTo>
                    <a:pt x="233613" y="163698"/>
                    <a:pt x="252646" y="155726"/>
                    <a:pt x="273071" y="151647"/>
                  </a:cubicBezTo>
                  <a:lnTo>
                    <a:pt x="273071" y="122631"/>
                  </a:lnTo>
                  <a:cubicBezTo>
                    <a:pt x="273071" y="115586"/>
                    <a:pt x="278828" y="109746"/>
                    <a:pt x="285976" y="109746"/>
                  </a:cubicBezTo>
                  <a:close/>
                  <a:moveTo>
                    <a:pt x="477610" y="55270"/>
                  </a:moveTo>
                  <a:cubicBezTo>
                    <a:pt x="529689" y="92619"/>
                    <a:pt x="566451" y="140349"/>
                    <a:pt x="589009" y="200127"/>
                  </a:cubicBezTo>
                  <a:cubicBezTo>
                    <a:pt x="569422" y="207263"/>
                    <a:pt x="550855" y="213936"/>
                    <a:pt x="531917" y="220887"/>
                  </a:cubicBezTo>
                  <a:cubicBezTo>
                    <a:pt x="522820" y="197068"/>
                    <a:pt x="511123" y="175567"/>
                    <a:pt x="495898" y="155919"/>
                  </a:cubicBezTo>
                  <a:cubicBezTo>
                    <a:pt x="480860" y="136364"/>
                    <a:pt x="462850" y="119682"/>
                    <a:pt x="442798" y="104853"/>
                  </a:cubicBezTo>
                  <a:cubicBezTo>
                    <a:pt x="454588" y="88078"/>
                    <a:pt x="466006" y="71859"/>
                    <a:pt x="477610" y="55270"/>
                  </a:cubicBezTo>
                  <a:close/>
                  <a:moveTo>
                    <a:pt x="287505" y="284"/>
                  </a:moveTo>
                  <a:cubicBezTo>
                    <a:pt x="334882" y="-1837"/>
                    <a:pt x="383093" y="7920"/>
                    <a:pt x="431931" y="28455"/>
                  </a:cubicBezTo>
                  <a:cubicBezTo>
                    <a:pt x="423018" y="47460"/>
                    <a:pt x="414754" y="65445"/>
                    <a:pt x="406305" y="83337"/>
                  </a:cubicBezTo>
                  <a:cubicBezTo>
                    <a:pt x="242241" y="9635"/>
                    <a:pt x="71215" y="128208"/>
                    <a:pt x="60444" y="282843"/>
                  </a:cubicBezTo>
                  <a:cubicBezTo>
                    <a:pt x="40760" y="281082"/>
                    <a:pt x="20891" y="279413"/>
                    <a:pt x="0" y="277559"/>
                  </a:cubicBezTo>
                  <a:cubicBezTo>
                    <a:pt x="12256" y="175210"/>
                    <a:pt x="60073" y="95667"/>
                    <a:pt x="148093" y="43381"/>
                  </a:cubicBezTo>
                  <a:cubicBezTo>
                    <a:pt x="193589" y="16403"/>
                    <a:pt x="240129" y="2404"/>
                    <a:pt x="287505" y="2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 flipH="1">
              <a:off x="669925" y="3564000"/>
              <a:ext cx="317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69925" y="2198688"/>
              <a:ext cx="47510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510588" y="3429000"/>
              <a:ext cx="3009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ṥľïḓè"/>
            <p:cNvGrpSpPr/>
            <p:nvPr/>
          </p:nvGrpSpPr>
          <p:grpSpPr>
            <a:xfrm>
              <a:off x="673099" y="2450779"/>
              <a:ext cx="2887663" cy="1017430"/>
              <a:chOff x="8661000" y="1781570"/>
              <a:chExt cx="2295000" cy="1017430"/>
            </a:xfrm>
          </p:grpSpPr>
          <p:sp>
            <p:nvSpPr>
              <p:cNvPr id="31" name="í$ľíḍé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2" name="ïŝḷïḑè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8" name="ïšľidé"/>
            <p:cNvGrpSpPr/>
            <p:nvPr/>
          </p:nvGrpSpPr>
          <p:grpSpPr>
            <a:xfrm>
              <a:off x="2829668" y="1130300"/>
              <a:ext cx="2887663" cy="1017430"/>
              <a:chOff x="8661000" y="1781570"/>
              <a:chExt cx="2295000" cy="1017430"/>
            </a:xfrm>
          </p:grpSpPr>
          <p:sp>
            <p:nvSpPr>
              <p:cNvPr id="29" name="iṥḷîḋè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30" name="îšļïḋe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19" name="íṧļîḍe"/>
            <p:cNvGrpSpPr/>
            <p:nvPr/>
          </p:nvGrpSpPr>
          <p:grpSpPr>
            <a:xfrm>
              <a:off x="8631239" y="2222658"/>
              <a:ext cx="2887663" cy="1017430"/>
              <a:chOff x="8661000" y="1781570"/>
              <a:chExt cx="2295000" cy="1017430"/>
            </a:xfrm>
          </p:grpSpPr>
          <p:sp>
            <p:nvSpPr>
              <p:cNvPr id="27" name="ïŝ1íḍê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8" name="iśľidé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0" name="ïṡļíḍè"/>
            <p:cNvGrpSpPr/>
            <p:nvPr/>
          </p:nvGrpSpPr>
          <p:grpSpPr>
            <a:xfrm>
              <a:off x="3730563" y="4891087"/>
              <a:ext cx="2887663" cy="1017430"/>
              <a:chOff x="8661000" y="1781570"/>
              <a:chExt cx="2295000" cy="1017430"/>
            </a:xfrm>
          </p:grpSpPr>
          <p:sp>
            <p:nvSpPr>
              <p:cNvPr id="25" name="îŝḻîḋe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6" name="í$ľîdé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grpSp>
          <p:nvGrpSpPr>
            <p:cNvPr id="21" name="ïś1iḑé"/>
            <p:cNvGrpSpPr/>
            <p:nvPr/>
          </p:nvGrpSpPr>
          <p:grpSpPr>
            <a:xfrm>
              <a:off x="7576528" y="3610038"/>
              <a:ext cx="3942374" cy="1017430"/>
              <a:chOff x="8661000" y="1781570"/>
              <a:chExt cx="2295000" cy="1017430"/>
            </a:xfrm>
          </p:grpSpPr>
          <p:sp>
            <p:nvSpPr>
              <p:cNvPr id="23" name="ïSḻïdè"/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4" name="îṥ1iḍé"/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6861000" y="4693761"/>
              <a:ext cx="46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64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1513" y="1705059"/>
            <a:ext cx="10848975" cy="3447882"/>
            <a:chOff x="671513" y="1914609"/>
            <a:chExt cx="10848975" cy="3447882"/>
          </a:xfrm>
        </p:grpSpPr>
        <p:sp>
          <p:nvSpPr>
            <p:cNvPr id="3" name="îśļiḍe"/>
            <p:cNvSpPr/>
            <p:nvPr/>
          </p:nvSpPr>
          <p:spPr>
            <a:xfrm flipH="1"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ís1ïḍê"/>
            <p:cNvSpPr/>
            <p:nvPr/>
          </p:nvSpPr>
          <p:spPr>
            <a:xfrm>
              <a:off x="4321090" y="1914609"/>
              <a:ext cx="3552995" cy="3447882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rgbClr val="D3381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iS1îḋé"/>
            <p:cNvSpPr/>
            <p:nvPr/>
          </p:nvSpPr>
          <p:spPr>
            <a:xfrm>
              <a:off x="445928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ï$ḻíďê"/>
            <p:cNvSpPr/>
            <p:nvPr/>
          </p:nvSpPr>
          <p:spPr>
            <a:xfrm>
              <a:off x="638333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iśḻíḋè"/>
            <p:cNvSpPr/>
            <p:nvPr/>
          </p:nvSpPr>
          <p:spPr>
            <a:xfrm>
              <a:off x="6383338" y="20764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íšļîḓé"/>
            <p:cNvSpPr/>
            <p:nvPr/>
          </p:nvSpPr>
          <p:spPr>
            <a:xfrm>
              <a:off x="4459288" y="3867150"/>
              <a:ext cx="1352550" cy="135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iṡlïḍê"/>
            <p:cNvSpPr/>
            <p:nvPr/>
          </p:nvSpPr>
          <p:spPr bwMode="auto">
            <a:xfrm>
              <a:off x="6796665" y="2499763"/>
              <a:ext cx="525896" cy="50592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ṡḷîde"/>
            <p:cNvSpPr/>
            <p:nvPr/>
          </p:nvSpPr>
          <p:spPr bwMode="auto">
            <a:xfrm>
              <a:off x="4887420" y="4304781"/>
              <a:ext cx="496286" cy="47728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" name="íšļïḓê"/>
            <p:cNvSpPr/>
            <p:nvPr/>
          </p:nvSpPr>
          <p:spPr bwMode="auto">
            <a:xfrm>
              <a:off x="6808909" y="4293190"/>
              <a:ext cx="501408" cy="50047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$ľïde"/>
            <p:cNvSpPr/>
            <p:nvPr/>
          </p:nvSpPr>
          <p:spPr bwMode="auto">
            <a:xfrm>
              <a:off x="4839909" y="2513420"/>
              <a:ext cx="591308" cy="47861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íş1ïḑè"/>
            <p:cNvGrpSpPr/>
            <p:nvPr/>
          </p:nvGrpSpPr>
          <p:grpSpPr>
            <a:xfrm>
              <a:off x="671513" y="1982718"/>
              <a:ext cx="3552995" cy="3311665"/>
              <a:chOff x="671513" y="1982718"/>
              <a:chExt cx="2737889" cy="3311665"/>
            </a:xfrm>
          </p:grpSpPr>
          <p:grpSp>
            <p:nvGrpSpPr>
              <p:cNvPr id="21" name="is1îḑé"/>
              <p:cNvGrpSpPr/>
              <p:nvPr/>
            </p:nvGrpSpPr>
            <p:grpSpPr>
              <a:xfrm>
                <a:off x="671513" y="1982718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6" name="isḻîḍé"/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7" name="íṩlíḑê"/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22" name="îṣḻïde"/>
              <p:cNvGrpSpPr/>
              <p:nvPr/>
            </p:nvGrpSpPr>
            <p:grpSpPr>
              <a:xfrm>
                <a:off x="671513" y="4182494"/>
                <a:ext cx="2737889" cy="1111889"/>
                <a:chOff x="669925" y="3161137"/>
                <a:chExt cx="3093055" cy="1111889"/>
              </a:xfrm>
            </p:grpSpPr>
            <p:sp>
              <p:nvSpPr>
                <p:cNvPr id="24" name="ísḷidé"/>
                <p:cNvSpPr/>
                <p:nvPr/>
              </p:nvSpPr>
              <p:spPr bwMode="auto">
                <a:xfrm>
                  <a:off x="669925" y="3548735"/>
                  <a:ext cx="3093055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 algn="r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5" name="iṥ1ïďè"/>
                <p:cNvSpPr txBox="1"/>
                <p:nvPr/>
              </p:nvSpPr>
              <p:spPr bwMode="auto">
                <a:xfrm>
                  <a:off x="669925" y="3161137"/>
                  <a:ext cx="3093055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671513" y="3638550"/>
                <a:ext cx="266382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îśľíďè"/>
            <p:cNvGrpSpPr/>
            <p:nvPr/>
          </p:nvGrpSpPr>
          <p:grpSpPr>
            <a:xfrm>
              <a:off x="7967493" y="1982718"/>
              <a:ext cx="3552995" cy="1111889"/>
              <a:chOff x="8429020" y="3161137"/>
              <a:chExt cx="3093055" cy="1111889"/>
            </a:xfrm>
          </p:grpSpPr>
          <p:sp>
            <p:nvSpPr>
              <p:cNvPr id="19" name="ïṣ1îḑè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śliḓè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îS1íḋê"/>
            <p:cNvGrpSpPr/>
            <p:nvPr/>
          </p:nvGrpSpPr>
          <p:grpSpPr>
            <a:xfrm>
              <a:off x="7967493" y="4182494"/>
              <a:ext cx="3552995" cy="1111889"/>
              <a:chOff x="8429020" y="3161137"/>
              <a:chExt cx="3093055" cy="1111889"/>
            </a:xfrm>
          </p:grpSpPr>
          <p:sp>
            <p:nvSpPr>
              <p:cNvPr id="17" name="iŝ1iḍé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ïşľîḑé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8063607" y="3638550"/>
              <a:ext cx="345688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16094" y="1190067"/>
            <a:ext cx="2622345" cy="26227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97057" y="933551"/>
            <a:ext cx="2973313" cy="297382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584865" y="3828259"/>
            <a:ext cx="3119576" cy="67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2" rIns="91405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dirty="0">
                <a:solidFill>
                  <a:srgbClr val="D3381C"/>
                </a:solidFill>
                <a:cs typeface="+mn-ea"/>
                <a:sym typeface="+mn-lt"/>
              </a:rPr>
              <a:t>成绩展示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311" y="5684907"/>
            <a:ext cx="1367693" cy="136793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63" y="6140676"/>
            <a:ext cx="717624" cy="7177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634" y="6560729"/>
            <a:ext cx="995751" cy="9959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4003" y="6307619"/>
            <a:ext cx="720979" cy="721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174" y="6718994"/>
            <a:ext cx="784813" cy="78494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42" y="6038314"/>
            <a:ext cx="336513" cy="3365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130" y="5767978"/>
            <a:ext cx="705137" cy="70525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4031" y="5107627"/>
            <a:ext cx="1392928" cy="13931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889" y="5765435"/>
            <a:ext cx="297315" cy="297367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716" y="6273312"/>
            <a:ext cx="1283118" cy="1283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344" y="6140678"/>
            <a:ext cx="693298" cy="69341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513" y="6560727"/>
            <a:ext cx="422325" cy="4223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7658" y="6316376"/>
            <a:ext cx="211161" cy="2111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818775" y="1746761"/>
            <a:ext cx="65175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n w="18415" cmpd="sng">
                  <a:solidFill>
                    <a:srgbClr val="D3381C"/>
                  </a:solidFill>
                  <a:prstDash val="solid"/>
                </a:ln>
                <a:solidFill>
                  <a:srgbClr val="D338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9600" b="1" dirty="0">
              <a:ln w="18415" cmpd="sng">
                <a:solidFill>
                  <a:srgbClr val="D3381C"/>
                </a:solidFill>
                <a:prstDash val="solid"/>
              </a:ln>
              <a:solidFill>
                <a:srgbClr val="D338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02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10285" y="1471611"/>
            <a:ext cx="10771430" cy="3914777"/>
            <a:chOff x="710285" y="1376772"/>
            <a:chExt cx="10771430" cy="3914777"/>
          </a:xfrm>
        </p:grpSpPr>
        <p:grpSp>
          <p:nvGrpSpPr>
            <p:cNvPr id="3" name="ïsļïḋé"/>
            <p:cNvGrpSpPr/>
            <p:nvPr/>
          </p:nvGrpSpPr>
          <p:grpSpPr>
            <a:xfrm>
              <a:off x="4149571" y="1376772"/>
              <a:ext cx="1873251" cy="1876426"/>
              <a:chOff x="4149571" y="1470110"/>
              <a:chExt cx="1873251" cy="1876426"/>
            </a:xfrm>
          </p:grpSpPr>
          <p:sp>
            <p:nvSpPr>
              <p:cNvPr id="27" name="íSlíḋê"/>
              <p:cNvSpPr/>
              <p:nvPr/>
            </p:nvSpPr>
            <p:spPr>
              <a:xfrm>
                <a:off x="4149571" y="1470110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523"/>
                    </a:moveTo>
                    <a:cubicBezTo>
                      <a:pt x="21600" y="11878"/>
                      <a:pt x="20978" y="10307"/>
                      <a:pt x="19806" y="9137"/>
                    </a:cubicBezTo>
                    <a:cubicBezTo>
                      <a:pt x="10617" y="0"/>
                      <a:pt x="10617" y="0"/>
                      <a:pt x="10617" y="0"/>
                    </a:cubicBezTo>
                    <a:cubicBezTo>
                      <a:pt x="0" y="10599"/>
                      <a:pt x="0" y="10599"/>
                      <a:pt x="0" y="10599"/>
                    </a:cubicBezTo>
                    <a:cubicBezTo>
                      <a:pt x="9153" y="19773"/>
                      <a:pt x="9153" y="19773"/>
                      <a:pt x="9153" y="19773"/>
                    </a:cubicBezTo>
                    <a:cubicBezTo>
                      <a:pt x="10324" y="20942"/>
                      <a:pt x="11898" y="21600"/>
                      <a:pt x="13546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13523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" name="ïṥ1ïḋe"/>
              <p:cNvGrpSpPr/>
              <p:nvPr/>
            </p:nvGrpSpPr>
            <p:grpSpPr>
              <a:xfrm>
                <a:off x="4321021" y="1641558"/>
                <a:ext cx="577851" cy="577851"/>
                <a:chOff x="4321021" y="1641558"/>
                <a:chExt cx="577851" cy="577851"/>
              </a:xfrm>
            </p:grpSpPr>
            <p:sp>
              <p:nvSpPr>
                <p:cNvPr id="29" name="îṡ1iḓê"/>
                <p:cNvSpPr/>
                <p:nvPr/>
              </p:nvSpPr>
              <p:spPr>
                <a:xfrm>
                  <a:off x="4321021" y="1641558"/>
                  <a:ext cx="577851" cy="577851"/>
                </a:xfrm>
                <a:prstGeom prst="ellipse">
                  <a:avLst/>
                </a:prstGeom>
                <a:solidFill>
                  <a:srgbClr val="D3381C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" name="îṩlîďè"/>
                <p:cNvSpPr/>
                <p:nvPr/>
              </p:nvSpPr>
              <p:spPr>
                <a:xfrm>
                  <a:off x="4470282" y="179081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481" y="12956"/>
                      </a:moveTo>
                      <a:cubicBezTo>
                        <a:pt x="17070" y="12258"/>
                        <a:pt x="16576" y="11533"/>
                        <a:pt x="16011" y="10795"/>
                      </a:cubicBezTo>
                      <a:cubicBezTo>
                        <a:pt x="16573" y="10063"/>
                        <a:pt x="17072" y="9339"/>
                        <a:pt x="17481" y="8644"/>
                      </a:cubicBezTo>
                      <a:cubicBezTo>
                        <a:pt x="19410" y="9181"/>
                        <a:pt x="20618" y="9948"/>
                        <a:pt x="20618" y="10800"/>
                      </a:cubicBezTo>
                      <a:cubicBezTo>
                        <a:pt x="20618" y="11652"/>
                        <a:pt x="19410" y="12419"/>
                        <a:pt x="17481" y="12956"/>
                      </a:cubicBezTo>
                      <a:moveTo>
                        <a:pt x="17742" y="17743"/>
                      </a:moveTo>
                      <a:cubicBezTo>
                        <a:pt x="17140" y="18345"/>
                        <a:pt x="15740" y="18028"/>
                        <a:pt x="13996" y="17045"/>
                      </a:cubicBezTo>
                      <a:cubicBezTo>
                        <a:pt x="14198" y="16261"/>
                        <a:pt x="14365" y="15406"/>
                        <a:pt x="14487" y="14488"/>
                      </a:cubicBezTo>
                      <a:cubicBezTo>
                        <a:pt x="15405" y="14366"/>
                        <a:pt x="16261" y="14198"/>
                        <a:pt x="17044" y="13996"/>
                      </a:cubicBezTo>
                      <a:cubicBezTo>
                        <a:pt x="18028" y="15740"/>
                        <a:pt x="18345" y="17140"/>
                        <a:pt x="17742" y="17743"/>
                      </a:cubicBezTo>
                      <a:moveTo>
                        <a:pt x="15404" y="11561"/>
                      </a:moveTo>
                      <a:cubicBezTo>
                        <a:pt x="15837" y="12119"/>
                        <a:pt x="16219" y="12662"/>
                        <a:pt x="16554" y="13185"/>
                      </a:cubicBezTo>
                      <a:cubicBezTo>
                        <a:pt x="15950" y="13317"/>
                        <a:pt x="15295" y="13429"/>
                        <a:pt x="14597" y="13517"/>
                      </a:cubicBezTo>
                      <a:cubicBezTo>
                        <a:pt x="14631" y="13155"/>
                        <a:pt x="14655" y="12784"/>
                        <a:pt x="14677" y="12409"/>
                      </a:cubicBezTo>
                      <a:cubicBezTo>
                        <a:pt x="14930" y="12127"/>
                        <a:pt x="15170" y="11844"/>
                        <a:pt x="15404" y="11561"/>
                      </a:cubicBezTo>
                      <a:moveTo>
                        <a:pt x="15402" y="10032"/>
                      </a:moveTo>
                      <a:cubicBezTo>
                        <a:pt x="15170" y="9752"/>
                        <a:pt x="14928" y="9471"/>
                        <a:pt x="14677" y="9191"/>
                      </a:cubicBezTo>
                      <a:cubicBezTo>
                        <a:pt x="14655" y="8817"/>
                        <a:pt x="14631" y="8445"/>
                        <a:pt x="14597" y="8084"/>
                      </a:cubicBezTo>
                      <a:cubicBezTo>
                        <a:pt x="15295" y="8171"/>
                        <a:pt x="15950" y="8283"/>
                        <a:pt x="16554" y="8415"/>
                      </a:cubicBezTo>
                      <a:cubicBezTo>
                        <a:pt x="16221" y="8935"/>
                        <a:pt x="15832" y="9478"/>
                        <a:pt x="15402" y="10032"/>
                      </a:cubicBezTo>
                      <a:moveTo>
                        <a:pt x="17742" y="3857"/>
                      </a:moveTo>
                      <a:cubicBezTo>
                        <a:pt x="18345" y="4460"/>
                        <a:pt x="18028" y="5860"/>
                        <a:pt x="17044" y="7604"/>
                      </a:cubicBezTo>
                      <a:cubicBezTo>
                        <a:pt x="16261" y="7402"/>
                        <a:pt x="15405" y="7234"/>
                        <a:pt x="14487" y="7112"/>
                      </a:cubicBezTo>
                      <a:cubicBezTo>
                        <a:pt x="14365" y="6194"/>
                        <a:pt x="14198" y="5339"/>
                        <a:pt x="13996" y="4555"/>
                      </a:cubicBezTo>
                      <a:cubicBezTo>
                        <a:pt x="15740" y="3572"/>
                        <a:pt x="17140" y="3255"/>
                        <a:pt x="17742" y="3857"/>
                      </a:cubicBezTo>
                      <a:moveTo>
                        <a:pt x="13718" y="12012"/>
                      </a:moveTo>
                      <a:cubicBezTo>
                        <a:pt x="13448" y="12303"/>
                        <a:pt x="13172" y="12593"/>
                        <a:pt x="12882" y="12883"/>
                      </a:cubicBezTo>
                      <a:cubicBezTo>
                        <a:pt x="12593" y="13172"/>
                        <a:pt x="12303" y="13449"/>
                        <a:pt x="12012" y="13719"/>
                      </a:cubicBezTo>
                      <a:cubicBezTo>
                        <a:pt x="11614" y="13733"/>
                        <a:pt x="11212" y="13745"/>
                        <a:pt x="10800" y="13745"/>
                      </a:cubicBezTo>
                      <a:cubicBezTo>
                        <a:pt x="10387" y="13745"/>
                        <a:pt x="9985" y="13733"/>
                        <a:pt x="9587" y="13719"/>
                      </a:cubicBezTo>
                      <a:cubicBezTo>
                        <a:pt x="9297" y="13449"/>
                        <a:pt x="9006" y="13172"/>
                        <a:pt x="8717" y="12883"/>
                      </a:cubicBezTo>
                      <a:cubicBezTo>
                        <a:pt x="8428" y="12593"/>
                        <a:pt x="8152" y="12303"/>
                        <a:pt x="7881" y="12012"/>
                      </a:cubicBezTo>
                      <a:cubicBezTo>
                        <a:pt x="7866" y="11614"/>
                        <a:pt x="7855" y="11212"/>
                        <a:pt x="7855" y="10800"/>
                      </a:cubicBezTo>
                      <a:cubicBezTo>
                        <a:pt x="7855" y="10388"/>
                        <a:pt x="7866" y="9986"/>
                        <a:pt x="7881" y="9587"/>
                      </a:cubicBezTo>
                      <a:cubicBezTo>
                        <a:pt x="8152" y="9297"/>
                        <a:pt x="8428" y="9007"/>
                        <a:pt x="8717" y="8717"/>
                      </a:cubicBezTo>
                      <a:cubicBezTo>
                        <a:pt x="9006" y="8428"/>
                        <a:pt x="9297" y="8151"/>
                        <a:pt x="9587" y="7881"/>
                      </a:cubicBezTo>
                      <a:cubicBezTo>
                        <a:pt x="9985" y="7867"/>
                        <a:pt x="10387" y="7855"/>
                        <a:pt x="10800" y="7855"/>
                      </a:cubicBezTo>
                      <a:cubicBezTo>
                        <a:pt x="11212" y="7855"/>
                        <a:pt x="11614" y="7867"/>
                        <a:pt x="12012" y="7881"/>
                      </a:cubicBezTo>
                      <a:cubicBezTo>
                        <a:pt x="12303" y="8151"/>
                        <a:pt x="12593" y="8428"/>
                        <a:pt x="12882" y="8717"/>
                      </a:cubicBezTo>
                      <a:cubicBezTo>
                        <a:pt x="13172" y="9007"/>
                        <a:pt x="13448" y="9297"/>
                        <a:pt x="13718" y="9587"/>
                      </a:cubicBezTo>
                      <a:cubicBezTo>
                        <a:pt x="13733" y="9986"/>
                        <a:pt x="13745" y="10388"/>
                        <a:pt x="13745" y="10800"/>
                      </a:cubicBezTo>
                      <a:cubicBezTo>
                        <a:pt x="13745" y="11212"/>
                        <a:pt x="13733" y="11614"/>
                        <a:pt x="13718" y="12012"/>
                      </a:cubicBezTo>
                      <a:moveTo>
                        <a:pt x="13185" y="16555"/>
                      </a:moveTo>
                      <a:cubicBezTo>
                        <a:pt x="12662" y="16219"/>
                        <a:pt x="12120" y="15837"/>
                        <a:pt x="11561" y="15404"/>
                      </a:cubicBezTo>
                      <a:cubicBezTo>
                        <a:pt x="11844" y="15170"/>
                        <a:pt x="12127" y="14931"/>
                        <a:pt x="12409" y="14677"/>
                      </a:cubicBezTo>
                      <a:cubicBezTo>
                        <a:pt x="12783" y="14655"/>
                        <a:pt x="13155" y="14631"/>
                        <a:pt x="13517" y="14597"/>
                      </a:cubicBezTo>
                      <a:cubicBezTo>
                        <a:pt x="13429" y="15295"/>
                        <a:pt x="13316" y="15950"/>
                        <a:pt x="13185" y="16555"/>
                      </a:cubicBezTo>
                      <a:moveTo>
                        <a:pt x="10800" y="20618"/>
                      </a:moveTo>
                      <a:cubicBezTo>
                        <a:pt x="9948" y="20618"/>
                        <a:pt x="9181" y="19410"/>
                        <a:pt x="8643" y="17481"/>
                      </a:cubicBezTo>
                      <a:cubicBezTo>
                        <a:pt x="9339" y="17072"/>
                        <a:pt x="10062" y="16573"/>
                        <a:pt x="10795" y="16011"/>
                      </a:cubicBezTo>
                      <a:cubicBezTo>
                        <a:pt x="11532" y="16576"/>
                        <a:pt x="12258" y="17070"/>
                        <a:pt x="12957" y="17481"/>
                      </a:cubicBezTo>
                      <a:cubicBezTo>
                        <a:pt x="12419" y="19410"/>
                        <a:pt x="11652" y="20618"/>
                        <a:pt x="10800" y="20618"/>
                      </a:cubicBezTo>
                      <a:moveTo>
                        <a:pt x="8083" y="14597"/>
                      </a:moveTo>
                      <a:cubicBezTo>
                        <a:pt x="8445" y="14631"/>
                        <a:pt x="8816" y="14655"/>
                        <a:pt x="9190" y="14677"/>
                      </a:cubicBezTo>
                      <a:cubicBezTo>
                        <a:pt x="9471" y="14929"/>
                        <a:pt x="9751" y="15170"/>
                        <a:pt x="10032" y="15403"/>
                      </a:cubicBezTo>
                      <a:cubicBezTo>
                        <a:pt x="9478" y="15832"/>
                        <a:pt x="8935" y="16221"/>
                        <a:pt x="8415" y="16555"/>
                      </a:cubicBezTo>
                      <a:cubicBezTo>
                        <a:pt x="8283" y="15950"/>
                        <a:pt x="8171" y="15295"/>
                        <a:pt x="8083" y="14597"/>
                      </a:cubicBezTo>
                      <a:moveTo>
                        <a:pt x="8415" y="5045"/>
                      </a:moveTo>
                      <a:cubicBezTo>
                        <a:pt x="8938" y="5381"/>
                        <a:pt x="9480" y="5762"/>
                        <a:pt x="10038" y="6196"/>
                      </a:cubicBezTo>
                      <a:cubicBezTo>
                        <a:pt x="9756" y="6430"/>
                        <a:pt x="9473" y="6670"/>
                        <a:pt x="9190" y="6924"/>
                      </a:cubicBezTo>
                      <a:cubicBezTo>
                        <a:pt x="8816" y="6945"/>
                        <a:pt x="8445" y="6969"/>
                        <a:pt x="8083" y="7003"/>
                      </a:cubicBezTo>
                      <a:cubicBezTo>
                        <a:pt x="8171" y="6305"/>
                        <a:pt x="8283" y="5650"/>
                        <a:pt x="8415" y="5045"/>
                      </a:cubicBezTo>
                      <a:moveTo>
                        <a:pt x="10800" y="982"/>
                      </a:moveTo>
                      <a:cubicBezTo>
                        <a:pt x="11652" y="982"/>
                        <a:pt x="12419" y="2191"/>
                        <a:pt x="12957" y="4119"/>
                      </a:cubicBezTo>
                      <a:cubicBezTo>
                        <a:pt x="12261" y="4528"/>
                        <a:pt x="11537" y="5027"/>
                        <a:pt x="10804" y="5589"/>
                      </a:cubicBezTo>
                      <a:cubicBezTo>
                        <a:pt x="10067" y="5024"/>
                        <a:pt x="9341" y="4530"/>
                        <a:pt x="8643" y="4119"/>
                      </a:cubicBezTo>
                      <a:cubicBezTo>
                        <a:pt x="9181" y="2191"/>
                        <a:pt x="9948" y="982"/>
                        <a:pt x="10800" y="982"/>
                      </a:cubicBezTo>
                      <a:moveTo>
                        <a:pt x="13517" y="7003"/>
                      </a:moveTo>
                      <a:cubicBezTo>
                        <a:pt x="13155" y="6969"/>
                        <a:pt x="12783" y="6945"/>
                        <a:pt x="12409" y="6924"/>
                      </a:cubicBezTo>
                      <a:cubicBezTo>
                        <a:pt x="12129" y="6671"/>
                        <a:pt x="11848" y="6430"/>
                        <a:pt x="11568" y="6198"/>
                      </a:cubicBezTo>
                      <a:cubicBezTo>
                        <a:pt x="12122" y="5768"/>
                        <a:pt x="12665" y="5379"/>
                        <a:pt x="13185" y="5045"/>
                      </a:cubicBezTo>
                      <a:cubicBezTo>
                        <a:pt x="13316" y="5650"/>
                        <a:pt x="13429" y="6305"/>
                        <a:pt x="13517" y="7003"/>
                      </a:cubicBezTo>
                      <a:moveTo>
                        <a:pt x="7112" y="7112"/>
                      </a:moveTo>
                      <a:cubicBezTo>
                        <a:pt x="6194" y="7234"/>
                        <a:pt x="5339" y="7402"/>
                        <a:pt x="4555" y="7604"/>
                      </a:cubicBezTo>
                      <a:cubicBezTo>
                        <a:pt x="3572" y="5860"/>
                        <a:pt x="3255" y="4460"/>
                        <a:pt x="3858" y="3857"/>
                      </a:cubicBezTo>
                      <a:cubicBezTo>
                        <a:pt x="4460" y="3255"/>
                        <a:pt x="5860" y="3572"/>
                        <a:pt x="7604" y="4555"/>
                      </a:cubicBezTo>
                      <a:cubicBezTo>
                        <a:pt x="7402" y="5339"/>
                        <a:pt x="7234" y="6194"/>
                        <a:pt x="7112" y="7112"/>
                      </a:cubicBezTo>
                      <a:moveTo>
                        <a:pt x="3858" y="17743"/>
                      </a:moveTo>
                      <a:cubicBezTo>
                        <a:pt x="3255" y="17140"/>
                        <a:pt x="3572" y="15740"/>
                        <a:pt x="4555" y="13996"/>
                      </a:cubicBezTo>
                      <a:cubicBezTo>
                        <a:pt x="5339" y="14198"/>
                        <a:pt x="6194" y="14366"/>
                        <a:pt x="7112" y="14488"/>
                      </a:cubicBezTo>
                      <a:cubicBezTo>
                        <a:pt x="7234" y="15406"/>
                        <a:pt x="7402" y="16261"/>
                        <a:pt x="7604" y="17045"/>
                      </a:cubicBezTo>
                      <a:cubicBezTo>
                        <a:pt x="5860" y="18028"/>
                        <a:pt x="4460" y="18345"/>
                        <a:pt x="3858" y="17743"/>
                      </a:cubicBezTo>
                      <a:moveTo>
                        <a:pt x="7003" y="13517"/>
                      </a:moveTo>
                      <a:cubicBezTo>
                        <a:pt x="6305" y="13429"/>
                        <a:pt x="5650" y="13317"/>
                        <a:pt x="5045" y="13185"/>
                      </a:cubicBezTo>
                      <a:cubicBezTo>
                        <a:pt x="5379" y="12665"/>
                        <a:pt x="5768" y="12122"/>
                        <a:pt x="6197" y="11568"/>
                      </a:cubicBezTo>
                      <a:cubicBezTo>
                        <a:pt x="6429" y="11848"/>
                        <a:pt x="6671" y="12129"/>
                        <a:pt x="6923" y="12409"/>
                      </a:cubicBezTo>
                      <a:cubicBezTo>
                        <a:pt x="6944" y="12784"/>
                        <a:pt x="6968" y="13155"/>
                        <a:pt x="7003" y="13517"/>
                      </a:cubicBezTo>
                      <a:moveTo>
                        <a:pt x="6923" y="9191"/>
                      </a:moveTo>
                      <a:cubicBezTo>
                        <a:pt x="6669" y="9473"/>
                        <a:pt x="6429" y="9756"/>
                        <a:pt x="6196" y="10039"/>
                      </a:cubicBezTo>
                      <a:cubicBezTo>
                        <a:pt x="5763" y="9481"/>
                        <a:pt x="5381" y="8938"/>
                        <a:pt x="5045" y="8415"/>
                      </a:cubicBezTo>
                      <a:cubicBezTo>
                        <a:pt x="5650" y="8283"/>
                        <a:pt x="6305" y="8171"/>
                        <a:pt x="7003" y="8084"/>
                      </a:cubicBezTo>
                      <a:cubicBezTo>
                        <a:pt x="6968" y="8445"/>
                        <a:pt x="6944" y="8816"/>
                        <a:pt x="6923" y="9191"/>
                      </a:cubicBezTo>
                      <a:moveTo>
                        <a:pt x="982" y="10800"/>
                      </a:moveTo>
                      <a:cubicBezTo>
                        <a:pt x="982" y="9948"/>
                        <a:pt x="2190" y="9181"/>
                        <a:pt x="4119" y="8644"/>
                      </a:cubicBezTo>
                      <a:cubicBezTo>
                        <a:pt x="4530" y="9342"/>
                        <a:pt x="5023" y="10067"/>
                        <a:pt x="5588" y="10805"/>
                      </a:cubicBezTo>
                      <a:cubicBezTo>
                        <a:pt x="5027" y="11537"/>
                        <a:pt x="4528" y="12262"/>
                        <a:pt x="4119" y="12956"/>
                      </a:cubicBezTo>
                      <a:cubicBezTo>
                        <a:pt x="2190" y="12419"/>
                        <a:pt x="982" y="11652"/>
                        <a:pt x="982" y="10800"/>
                      </a:cubicBezTo>
                      <a:moveTo>
                        <a:pt x="21600" y="10800"/>
                      </a:moveTo>
                      <a:cubicBezTo>
                        <a:pt x="21600" y="9624"/>
                        <a:pt x="20173" y="8571"/>
                        <a:pt x="17918" y="7853"/>
                      </a:cubicBezTo>
                      <a:cubicBezTo>
                        <a:pt x="19002" y="5750"/>
                        <a:pt x="19269" y="3995"/>
                        <a:pt x="18437" y="3163"/>
                      </a:cubicBezTo>
                      <a:cubicBezTo>
                        <a:pt x="17605" y="2332"/>
                        <a:pt x="15850" y="2598"/>
                        <a:pt x="13748" y="3682"/>
                      </a:cubicBezTo>
                      <a:cubicBezTo>
                        <a:pt x="13029" y="1427"/>
                        <a:pt x="11976" y="0"/>
                        <a:pt x="10800" y="0"/>
                      </a:cubicBezTo>
                      <a:cubicBezTo>
                        <a:pt x="9623" y="0"/>
                        <a:pt x="8571" y="1427"/>
                        <a:pt x="7852" y="3682"/>
                      </a:cubicBezTo>
                      <a:cubicBezTo>
                        <a:pt x="5750" y="2598"/>
                        <a:pt x="3995" y="2332"/>
                        <a:pt x="3163" y="3163"/>
                      </a:cubicBezTo>
                      <a:cubicBezTo>
                        <a:pt x="2331" y="3995"/>
                        <a:pt x="2598" y="5750"/>
                        <a:pt x="3682" y="7853"/>
                      </a:cubicBezTo>
                      <a:cubicBezTo>
                        <a:pt x="1426" y="8571"/>
                        <a:pt x="0" y="9624"/>
                        <a:pt x="0" y="10800"/>
                      </a:cubicBezTo>
                      <a:cubicBezTo>
                        <a:pt x="0" y="11976"/>
                        <a:pt x="1426" y="13029"/>
                        <a:pt x="3682" y="13748"/>
                      </a:cubicBezTo>
                      <a:cubicBezTo>
                        <a:pt x="2598" y="15851"/>
                        <a:pt x="2331" y="17605"/>
                        <a:pt x="3163" y="18437"/>
                      </a:cubicBezTo>
                      <a:cubicBezTo>
                        <a:pt x="3995" y="19268"/>
                        <a:pt x="5750" y="19002"/>
                        <a:pt x="7852" y="17918"/>
                      </a:cubicBezTo>
                      <a:cubicBezTo>
                        <a:pt x="8571" y="20173"/>
                        <a:pt x="9623" y="21600"/>
                        <a:pt x="10800" y="21600"/>
                      </a:cubicBezTo>
                      <a:cubicBezTo>
                        <a:pt x="11976" y="21600"/>
                        <a:pt x="13029" y="20173"/>
                        <a:pt x="13748" y="17918"/>
                      </a:cubicBezTo>
                      <a:cubicBezTo>
                        <a:pt x="15850" y="19002"/>
                        <a:pt x="17605" y="19268"/>
                        <a:pt x="18437" y="18437"/>
                      </a:cubicBezTo>
                      <a:cubicBezTo>
                        <a:pt x="19269" y="17605"/>
                        <a:pt x="19002" y="15851"/>
                        <a:pt x="17918" y="13748"/>
                      </a:cubicBezTo>
                      <a:cubicBezTo>
                        <a:pt x="20173" y="13029"/>
                        <a:pt x="21600" y="11976"/>
                        <a:pt x="21600" y="10800"/>
                      </a:cubicBezTo>
                      <a:moveTo>
                        <a:pt x="10800" y="9818"/>
                      </a:moveTo>
                      <a:cubicBezTo>
                        <a:pt x="10258" y="9818"/>
                        <a:pt x="9818" y="10258"/>
                        <a:pt x="9818" y="10800"/>
                      </a:cubicBezTo>
                      <a:cubicBezTo>
                        <a:pt x="9818" y="11342"/>
                        <a:pt x="10258" y="11782"/>
                        <a:pt x="10800" y="11782"/>
                      </a:cubicBezTo>
                      <a:cubicBezTo>
                        <a:pt x="11342" y="11782"/>
                        <a:pt x="11782" y="11342"/>
                        <a:pt x="11782" y="10800"/>
                      </a:cubicBezTo>
                      <a:cubicBezTo>
                        <a:pt x="11782" y="10258"/>
                        <a:pt x="11342" y="9818"/>
                        <a:pt x="10800" y="9818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4" name="íS1ïďe"/>
            <p:cNvGrpSpPr/>
            <p:nvPr/>
          </p:nvGrpSpPr>
          <p:grpSpPr>
            <a:xfrm>
              <a:off x="6187923" y="1376772"/>
              <a:ext cx="1873251" cy="1876426"/>
              <a:chOff x="6187923" y="1470110"/>
              <a:chExt cx="1873251" cy="1876426"/>
            </a:xfrm>
          </p:grpSpPr>
          <p:sp>
            <p:nvSpPr>
              <p:cNvPr id="23" name="ïṣḻiḓê"/>
              <p:cNvSpPr/>
              <p:nvPr/>
            </p:nvSpPr>
            <p:spPr>
              <a:xfrm>
                <a:off x="6187923" y="1470110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3523"/>
                    </a:moveTo>
                    <a:cubicBezTo>
                      <a:pt x="0" y="11878"/>
                      <a:pt x="622" y="10307"/>
                      <a:pt x="1794" y="9137"/>
                    </a:cubicBezTo>
                    <a:cubicBezTo>
                      <a:pt x="10983" y="0"/>
                      <a:pt x="10983" y="0"/>
                      <a:pt x="10983" y="0"/>
                    </a:cubicBezTo>
                    <a:cubicBezTo>
                      <a:pt x="21600" y="10599"/>
                      <a:pt x="21600" y="10599"/>
                      <a:pt x="21600" y="10599"/>
                    </a:cubicBezTo>
                    <a:cubicBezTo>
                      <a:pt x="12447" y="19773"/>
                      <a:pt x="12447" y="19773"/>
                      <a:pt x="12447" y="19773"/>
                    </a:cubicBezTo>
                    <a:cubicBezTo>
                      <a:pt x="11276" y="20942"/>
                      <a:pt x="9702" y="21600"/>
                      <a:pt x="805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0" y="13523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endParaRPr lang="en-US" altLang="zh-CN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pPr algn="ctr"/>
                <a:endParaRPr dirty="0"/>
              </a:p>
            </p:txBody>
          </p:sp>
          <p:grpSp>
            <p:nvGrpSpPr>
              <p:cNvPr id="24" name="iš1ïḑê"/>
              <p:cNvGrpSpPr/>
              <p:nvPr/>
            </p:nvGrpSpPr>
            <p:grpSpPr>
              <a:xfrm>
                <a:off x="7311873" y="1641558"/>
                <a:ext cx="577851" cy="577851"/>
                <a:chOff x="7311873" y="1641558"/>
                <a:chExt cx="577851" cy="577851"/>
              </a:xfrm>
            </p:grpSpPr>
            <p:sp>
              <p:nvSpPr>
                <p:cNvPr id="25" name="íṧlîḓê"/>
                <p:cNvSpPr/>
                <p:nvPr/>
              </p:nvSpPr>
              <p:spPr>
                <a:xfrm>
                  <a:off x="7311873" y="1641558"/>
                  <a:ext cx="577851" cy="577851"/>
                </a:xfrm>
                <a:prstGeom prst="ellipse">
                  <a:avLst/>
                </a:prstGeom>
                <a:solidFill>
                  <a:srgbClr val="D3381C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6" name="îṥ1iďe"/>
                <p:cNvSpPr/>
                <p:nvPr/>
              </p:nvSpPr>
              <p:spPr>
                <a:xfrm>
                  <a:off x="7461134" y="1790819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0618"/>
                      </a:moveTo>
                      <a:cubicBezTo>
                        <a:pt x="5377" y="20618"/>
                        <a:pt x="982" y="16223"/>
                        <a:pt x="982" y="10800"/>
                      </a:cubicBezTo>
                      <a:cubicBezTo>
                        <a:pt x="982" y="5377"/>
                        <a:pt x="5377" y="982"/>
                        <a:pt x="10800" y="982"/>
                      </a:cubicBezTo>
                      <a:cubicBezTo>
                        <a:pt x="16223" y="982"/>
                        <a:pt x="20618" y="5377"/>
                        <a:pt x="20618" y="10800"/>
                      </a:cubicBezTo>
                      <a:cubicBezTo>
                        <a:pt x="20618" y="16223"/>
                        <a:pt x="16223" y="20618"/>
                        <a:pt x="10800" y="20618"/>
                      </a:cubicBezTo>
                      <a:moveTo>
                        <a:pt x="18280" y="18579"/>
                      </a:moveTo>
                      <a:cubicBezTo>
                        <a:pt x="20323" y="16614"/>
                        <a:pt x="21600" y="13859"/>
                        <a:pt x="21600" y="10800"/>
                      </a:cubicBezTo>
                      <a:cubicBezTo>
                        <a:pt x="21600" y="4835"/>
                        <a:pt x="16764" y="0"/>
                        <a:pt x="10800" y="0"/>
                      </a:cubicBezTo>
                      <a:cubicBezTo>
                        <a:pt x="4836" y="0"/>
                        <a:pt x="0" y="4835"/>
                        <a:pt x="0" y="10800"/>
                      </a:cubicBezTo>
                      <a:cubicBezTo>
                        <a:pt x="0" y="13859"/>
                        <a:pt x="1277" y="16614"/>
                        <a:pt x="3320" y="18579"/>
                      </a:cubicBezTo>
                      <a:lnTo>
                        <a:pt x="2107" y="20762"/>
                      </a:lnTo>
                      <a:cubicBezTo>
                        <a:pt x="2019" y="20851"/>
                        <a:pt x="1964" y="20974"/>
                        <a:pt x="1964" y="21109"/>
                      </a:cubicBezTo>
                      <a:cubicBezTo>
                        <a:pt x="1964" y="21380"/>
                        <a:pt x="2184" y="21600"/>
                        <a:pt x="2455" y="21600"/>
                      </a:cubicBezTo>
                      <a:cubicBezTo>
                        <a:pt x="2590" y="21600"/>
                        <a:pt x="2713" y="21545"/>
                        <a:pt x="2802" y="21456"/>
                      </a:cubicBezTo>
                      <a:cubicBezTo>
                        <a:pt x="2858" y="21400"/>
                        <a:pt x="2894" y="21327"/>
                        <a:pt x="2917" y="21248"/>
                      </a:cubicBezTo>
                      <a:lnTo>
                        <a:pt x="4044" y="19219"/>
                      </a:lnTo>
                      <a:cubicBezTo>
                        <a:pt x="5895" y="20706"/>
                        <a:pt x="8242" y="21600"/>
                        <a:pt x="10800" y="21600"/>
                      </a:cubicBezTo>
                      <a:cubicBezTo>
                        <a:pt x="13358" y="21600"/>
                        <a:pt x="15705" y="20706"/>
                        <a:pt x="17555" y="19219"/>
                      </a:cubicBezTo>
                      <a:lnTo>
                        <a:pt x="18683" y="21248"/>
                      </a:lnTo>
                      <a:cubicBezTo>
                        <a:pt x="18743" y="21450"/>
                        <a:pt x="18923" y="21600"/>
                        <a:pt x="19145" y="21600"/>
                      </a:cubicBezTo>
                      <a:cubicBezTo>
                        <a:pt x="19416" y="21600"/>
                        <a:pt x="19636" y="21380"/>
                        <a:pt x="19636" y="21109"/>
                      </a:cubicBezTo>
                      <a:cubicBezTo>
                        <a:pt x="19636" y="20974"/>
                        <a:pt x="19581" y="20851"/>
                        <a:pt x="19493" y="20762"/>
                      </a:cubicBezTo>
                      <a:cubicBezTo>
                        <a:pt x="19493" y="20762"/>
                        <a:pt x="18280" y="18579"/>
                        <a:pt x="18280" y="18579"/>
                      </a:cubicBezTo>
                      <a:close/>
                      <a:moveTo>
                        <a:pt x="10800" y="16691"/>
                      </a:moveTo>
                      <a:cubicBezTo>
                        <a:pt x="7547" y="16691"/>
                        <a:pt x="4909" y="14053"/>
                        <a:pt x="4909" y="10800"/>
                      </a:cubicBezTo>
                      <a:cubicBezTo>
                        <a:pt x="4909" y="7547"/>
                        <a:pt x="7547" y="4909"/>
                        <a:pt x="10800" y="4909"/>
                      </a:cubicBezTo>
                      <a:cubicBezTo>
                        <a:pt x="14053" y="4909"/>
                        <a:pt x="16691" y="7547"/>
                        <a:pt x="16691" y="10800"/>
                      </a:cubicBezTo>
                      <a:cubicBezTo>
                        <a:pt x="16691" y="14053"/>
                        <a:pt x="14053" y="16691"/>
                        <a:pt x="10800" y="16691"/>
                      </a:cubicBezTo>
                      <a:moveTo>
                        <a:pt x="10800" y="3927"/>
                      </a:moveTo>
                      <a:cubicBezTo>
                        <a:pt x="7004" y="3927"/>
                        <a:pt x="3927" y="7004"/>
                        <a:pt x="3927" y="10800"/>
                      </a:cubicBezTo>
                      <a:cubicBezTo>
                        <a:pt x="3927" y="14596"/>
                        <a:pt x="7004" y="17673"/>
                        <a:pt x="10800" y="17673"/>
                      </a:cubicBezTo>
                      <a:cubicBezTo>
                        <a:pt x="14596" y="17673"/>
                        <a:pt x="17673" y="14596"/>
                        <a:pt x="17673" y="10800"/>
                      </a:cubicBezTo>
                      <a:cubicBezTo>
                        <a:pt x="17673" y="7004"/>
                        <a:pt x="14596" y="3927"/>
                        <a:pt x="10800" y="3927"/>
                      </a:cubicBezTo>
                      <a:moveTo>
                        <a:pt x="10800" y="12764"/>
                      </a:moveTo>
                      <a:cubicBezTo>
                        <a:pt x="9716" y="12764"/>
                        <a:pt x="8836" y="11884"/>
                        <a:pt x="8836" y="10800"/>
                      </a:cubicBezTo>
                      <a:cubicBezTo>
                        <a:pt x="8836" y="9716"/>
                        <a:pt x="9716" y="8836"/>
                        <a:pt x="10800" y="8836"/>
                      </a:cubicBezTo>
                      <a:cubicBezTo>
                        <a:pt x="11884" y="8836"/>
                        <a:pt x="12764" y="9716"/>
                        <a:pt x="12764" y="10800"/>
                      </a:cubicBezTo>
                      <a:cubicBezTo>
                        <a:pt x="12764" y="11884"/>
                        <a:pt x="11884" y="12764"/>
                        <a:pt x="10800" y="12764"/>
                      </a:cubicBezTo>
                      <a:moveTo>
                        <a:pt x="10800" y="7855"/>
                      </a:moveTo>
                      <a:cubicBezTo>
                        <a:pt x="9173" y="7855"/>
                        <a:pt x="7855" y="9173"/>
                        <a:pt x="7855" y="10800"/>
                      </a:cubicBezTo>
                      <a:cubicBezTo>
                        <a:pt x="7855" y="12427"/>
                        <a:pt x="9173" y="13745"/>
                        <a:pt x="10800" y="13745"/>
                      </a:cubicBezTo>
                      <a:cubicBezTo>
                        <a:pt x="12427" y="13745"/>
                        <a:pt x="13745" y="12427"/>
                        <a:pt x="13745" y="10800"/>
                      </a:cubicBezTo>
                      <a:cubicBezTo>
                        <a:pt x="13745" y="9173"/>
                        <a:pt x="12427" y="7855"/>
                        <a:pt x="10800" y="7855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5" name="iṡľîďè"/>
            <p:cNvGrpSpPr/>
            <p:nvPr/>
          </p:nvGrpSpPr>
          <p:grpSpPr>
            <a:xfrm>
              <a:off x="4149571" y="3415123"/>
              <a:ext cx="1873251" cy="1876426"/>
              <a:chOff x="4149571" y="3508461"/>
              <a:chExt cx="1873251" cy="1876426"/>
            </a:xfrm>
          </p:grpSpPr>
          <p:sp>
            <p:nvSpPr>
              <p:cNvPr id="19" name="işḷiḋe"/>
              <p:cNvSpPr/>
              <p:nvPr/>
            </p:nvSpPr>
            <p:spPr>
              <a:xfrm>
                <a:off x="4149571" y="3508461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041"/>
                    </a:moveTo>
                    <a:cubicBezTo>
                      <a:pt x="21600" y="9685"/>
                      <a:pt x="20978" y="11257"/>
                      <a:pt x="19806" y="12426"/>
                    </a:cubicBezTo>
                    <a:cubicBezTo>
                      <a:pt x="10617" y="21600"/>
                      <a:pt x="10617" y="21600"/>
                      <a:pt x="10617" y="21600"/>
                    </a:cubicBezTo>
                    <a:cubicBezTo>
                      <a:pt x="0" y="10964"/>
                      <a:pt x="0" y="10964"/>
                      <a:pt x="0" y="10964"/>
                    </a:cubicBezTo>
                    <a:cubicBezTo>
                      <a:pt x="9153" y="1791"/>
                      <a:pt x="9153" y="1791"/>
                      <a:pt x="9153" y="1791"/>
                    </a:cubicBezTo>
                    <a:cubicBezTo>
                      <a:pt x="10324" y="658"/>
                      <a:pt x="11898" y="0"/>
                      <a:pt x="13546" y="0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21600" y="8041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en-US" altLang="zh-CN" dirty="0">
                  <a:solidFill>
                    <a:schemeClr val="bg1"/>
                  </a:solidFill>
                </a:endParaRPr>
              </a:p>
              <a:p>
                <a:pPr algn="ctr"/>
                <a:endParaRPr dirty="0"/>
              </a:p>
            </p:txBody>
          </p:sp>
          <p:grpSp>
            <p:nvGrpSpPr>
              <p:cNvPr id="20" name="íṧlîde"/>
              <p:cNvGrpSpPr/>
              <p:nvPr/>
            </p:nvGrpSpPr>
            <p:grpSpPr>
              <a:xfrm>
                <a:off x="4321021" y="4632410"/>
                <a:ext cx="577851" cy="577851"/>
                <a:chOff x="4321021" y="4632410"/>
                <a:chExt cx="577851" cy="577851"/>
              </a:xfrm>
            </p:grpSpPr>
            <p:sp>
              <p:nvSpPr>
                <p:cNvPr id="21" name="ïš1iḑê"/>
                <p:cNvSpPr/>
                <p:nvPr/>
              </p:nvSpPr>
              <p:spPr>
                <a:xfrm>
                  <a:off x="4321021" y="4632410"/>
                  <a:ext cx="577851" cy="577851"/>
                </a:xfrm>
                <a:prstGeom prst="ellipse">
                  <a:avLst/>
                </a:prstGeom>
                <a:solidFill>
                  <a:srgbClr val="D3381C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2" name="ïSľiḋè"/>
                <p:cNvSpPr/>
                <p:nvPr/>
              </p:nvSpPr>
              <p:spPr>
                <a:xfrm>
                  <a:off x="4470282" y="4811253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2945"/>
                      </a:moveTo>
                      <a:lnTo>
                        <a:pt x="982" y="2945"/>
                      </a:lnTo>
                      <a:lnTo>
                        <a:pt x="982" y="1964"/>
                      </a:lnTo>
                      <a:lnTo>
                        <a:pt x="20618" y="1964"/>
                      </a:lnTo>
                      <a:cubicBezTo>
                        <a:pt x="20618" y="1964"/>
                        <a:pt x="20618" y="2945"/>
                        <a:pt x="20618" y="2945"/>
                      </a:cubicBezTo>
                      <a:close/>
                      <a:moveTo>
                        <a:pt x="19636" y="15709"/>
                      </a:moveTo>
                      <a:lnTo>
                        <a:pt x="1964" y="15709"/>
                      </a:lnTo>
                      <a:lnTo>
                        <a:pt x="1964" y="3927"/>
                      </a:lnTo>
                      <a:lnTo>
                        <a:pt x="19636" y="3927"/>
                      </a:lnTo>
                      <a:cubicBezTo>
                        <a:pt x="19636" y="3927"/>
                        <a:pt x="19636" y="15709"/>
                        <a:pt x="19636" y="15709"/>
                      </a:cubicBezTo>
                      <a:close/>
                      <a:moveTo>
                        <a:pt x="20618" y="982"/>
                      </a:moveTo>
                      <a:lnTo>
                        <a:pt x="11782" y="982"/>
                      </a:lnTo>
                      <a:cubicBezTo>
                        <a:pt x="11782" y="440"/>
                        <a:pt x="11342" y="0"/>
                        <a:pt x="10800" y="0"/>
                      </a:cubicBezTo>
                      <a:cubicBezTo>
                        <a:pt x="10257" y="0"/>
                        <a:pt x="9818" y="440"/>
                        <a:pt x="9818" y="982"/>
                      </a:cubicBezTo>
                      <a:lnTo>
                        <a:pt x="982" y="982"/>
                      </a:lnTo>
                      <a:cubicBezTo>
                        <a:pt x="439" y="982"/>
                        <a:pt x="0" y="1422"/>
                        <a:pt x="0" y="1964"/>
                      </a:cubicBezTo>
                      <a:lnTo>
                        <a:pt x="0" y="2945"/>
                      </a:lnTo>
                      <a:cubicBezTo>
                        <a:pt x="0" y="3488"/>
                        <a:pt x="439" y="3927"/>
                        <a:pt x="982" y="3927"/>
                      </a:cubicBezTo>
                      <a:lnTo>
                        <a:pt x="982" y="15709"/>
                      </a:lnTo>
                      <a:cubicBezTo>
                        <a:pt x="982" y="16252"/>
                        <a:pt x="1421" y="16691"/>
                        <a:pt x="1964" y="16691"/>
                      </a:cubicBezTo>
                      <a:lnTo>
                        <a:pt x="10309" y="16691"/>
                      </a:lnTo>
                      <a:lnTo>
                        <a:pt x="10309" y="17960"/>
                      </a:lnTo>
                      <a:lnTo>
                        <a:pt x="7507" y="20762"/>
                      </a:lnTo>
                      <a:cubicBezTo>
                        <a:pt x="7419" y="20851"/>
                        <a:pt x="7364" y="20974"/>
                        <a:pt x="7364" y="21109"/>
                      </a:cubicBezTo>
                      <a:cubicBezTo>
                        <a:pt x="7364" y="21380"/>
                        <a:pt x="7583" y="21600"/>
                        <a:pt x="7855" y="21600"/>
                      </a:cubicBezTo>
                      <a:cubicBezTo>
                        <a:pt x="7990" y="21600"/>
                        <a:pt x="8113" y="21545"/>
                        <a:pt x="8202" y="21456"/>
                      </a:cubicBezTo>
                      <a:lnTo>
                        <a:pt x="10800" y="18858"/>
                      </a:lnTo>
                      <a:lnTo>
                        <a:pt x="13398" y="21456"/>
                      </a:lnTo>
                      <a:cubicBezTo>
                        <a:pt x="13488" y="21545"/>
                        <a:pt x="13610" y="21600"/>
                        <a:pt x="13745" y="21600"/>
                      </a:cubicBezTo>
                      <a:cubicBezTo>
                        <a:pt x="14017" y="21600"/>
                        <a:pt x="14236" y="21380"/>
                        <a:pt x="14236" y="21109"/>
                      </a:cubicBezTo>
                      <a:cubicBezTo>
                        <a:pt x="14236" y="20974"/>
                        <a:pt x="14182" y="20851"/>
                        <a:pt x="14093" y="20762"/>
                      </a:cubicBezTo>
                      <a:lnTo>
                        <a:pt x="11291" y="17960"/>
                      </a:lnTo>
                      <a:lnTo>
                        <a:pt x="11291" y="16691"/>
                      </a:lnTo>
                      <a:lnTo>
                        <a:pt x="19636" y="16691"/>
                      </a:lnTo>
                      <a:cubicBezTo>
                        <a:pt x="20178" y="16691"/>
                        <a:pt x="20618" y="16252"/>
                        <a:pt x="20618" y="15709"/>
                      </a:cubicBezTo>
                      <a:lnTo>
                        <a:pt x="20618" y="3927"/>
                      </a:lnTo>
                      <a:cubicBezTo>
                        <a:pt x="21160" y="3927"/>
                        <a:pt x="21600" y="3488"/>
                        <a:pt x="21600" y="2945"/>
                      </a:cubicBezTo>
                      <a:lnTo>
                        <a:pt x="21600" y="1964"/>
                      </a:lnTo>
                      <a:cubicBezTo>
                        <a:pt x="21600" y="1422"/>
                        <a:pt x="21160" y="982"/>
                        <a:pt x="20618" y="982"/>
                      </a:cubicBezTo>
                      <a:moveTo>
                        <a:pt x="16200" y="5891"/>
                      </a:moveTo>
                      <a:cubicBezTo>
                        <a:pt x="16471" y="5891"/>
                        <a:pt x="16691" y="6111"/>
                        <a:pt x="16691" y="6382"/>
                      </a:cubicBezTo>
                      <a:cubicBezTo>
                        <a:pt x="16691" y="6653"/>
                        <a:pt x="16471" y="6873"/>
                        <a:pt x="16200" y="6873"/>
                      </a:cubicBezTo>
                      <a:cubicBezTo>
                        <a:pt x="15929" y="6873"/>
                        <a:pt x="15709" y="6653"/>
                        <a:pt x="15709" y="6382"/>
                      </a:cubicBezTo>
                      <a:cubicBezTo>
                        <a:pt x="15709" y="6111"/>
                        <a:pt x="15929" y="5891"/>
                        <a:pt x="16200" y="5891"/>
                      </a:cubicBezTo>
                      <a:moveTo>
                        <a:pt x="16200" y="7855"/>
                      </a:moveTo>
                      <a:cubicBezTo>
                        <a:pt x="17013" y="7855"/>
                        <a:pt x="17673" y="7196"/>
                        <a:pt x="17673" y="6382"/>
                      </a:cubicBezTo>
                      <a:cubicBezTo>
                        <a:pt x="17673" y="5569"/>
                        <a:pt x="17013" y="4909"/>
                        <a:pt x="16200" y="4909"/>
                      </a:cubicBezTo>
                      <a:cubicBezTo>
                        <a:pt x="15387" y="4909"/>
                        <a:pt x="14727" y="5569"/>
                        <a:pt x="14727" y="6382"/>
                      </a:cubicBezTo>
                      <a:cubicBezTo>
                        <a:pt x="14727" y="7196"/>
                        <a:pt x="15387" y="7855"/>
                        <a:pt x="16200" y="7855"/>
                      </a:cubicBezTo>
                      <a:moveTo>
                        <a:pt x="8422" y="8135"/>
                      </a:moveTo>
                      <a:lnTo>
                        <a:pt x="11926" y="11638"/>
                      </a:lnTo>
                      <a:cubicBezTo>
                        <a:pt x="12015" y="11727"/>
                        <a:pt x="12138" y="11782"/>
                        <a:pt x="12273" y="11782"/>
                      </a:cubicBezTo>
                      <a:cubicBezTo>
                        <a:pt x="12408" y="11782"/>
                        <a:pt x="12531" y="11727"/>
                        <a:pt x="12620" y="11638"/>
                      </a:cubicBezTo>
                      <a:lnTo>
                        <a:pt x="14183" y="10075"/>
                      </a:lnTo>
                      <a:lnTo>
                        <a:pt x="16200" y="12764"/>
                      </a:lnTo>
                      <a:lnTo>
                        <a:pt x="5336" y="12764"/>
                      </a:lnTo>
                      <a:cubicBezTo>
                        <a:pt x="5336" y="12764"/>
                        <a:pt x="8422" y="8135"/>
                        <a:pt x="8422" y="8135"/>
                      </a:cubicBezTo>
                      <a:close/>
                      <a:moveTo>
                        <a:pt x="4418" y="13745"/>
                      </a:moveTo>
                      <a:lnTo>
                        <a:pt x="17182" y="13745"/>
                      </a:lnTo>
                      <a:cubicBezTo>
                        <a:pt x="17453" y="13745"/>
                        <a:pt x="17673" y="13526"/>
                        <a:pt x="17673" y="13255"/>
                      </a:cubicBezTo>
                      <a:cubicBezTo>
                        <a:pt x="17673" y="13144"/>
                        <a:pt x="17630" y="13047"/>
                        <a:pt x="17568" y="12965"/>
                      </a:cubicBezTo>
                      <a:lnTo>
                        <a:pt x="17575" y="12960"/>
                      </a:lnTo>
                      <a:lnTo>
                        <a:pt x="14629" y="9033"/>
                      </a:lnTo>
                      <a:lnTo>
                        <a:pt x="14622" y="9038"/>
                      </a:lnTo>
                      <a:cubicBezTo>
                        <a:pt x="14533" y="8919"/>
                        <a:pt x="14397" y="8836"/>
                        <a:pt x="14236" y="8836"/>
                      </a:cubicBezTo>
                      <a:cubicBezTo>
                        <a:pt x="14101" y="8836"/>
                        <a:pt x="13978" y="8891"/>
                        <a:pt x="13889" y="8980"/>
                      </a:cubicBezTo>
                      <a:lnTo>
                        <a:pt x="12273" y="10597"/>
                      </a:lnTo>
                      <a:lnTo>
                        <a:pt x="8693" y="7017"/>
                      </a:lnTo>
                      <a:cubicBezTo>
                        <a:pt x="8604" y="6928"/>
                        <a:pt x="8481" y="6873"/>
                        <a:pt x="8345" y="6873"/>
                      </a:cubicBezTo>
                      <a:cubicBezTo>
                        <a:pt x="8175" y="6873"/>
                        <a:pt x="8033" y="6965"/>
                        <a:pt x="7945" y="7097"/>
                      </a:cubicBezTo>
                      <a:lnTo>
                        <a:pt x="7937" y="7091"/>
                      </a:lnTo>
                      <a:lnTo>
                        <a:pt x="4010" y="12982"/>
                      </a:lnTo>
                      <a:lnTo>
                        <a:pt x="4017" y="12988"/>
                      </a:lnTo>
                      <a:cubicBezTo>
                        <a:pt x="3965" y="13066"/>
                        <a:pt x="3927" y="13154"/>
                        <a:pt x="3927" y="13255"/>
                      </a:cubicBezTo>
                      <a:cubicBezTo>
                        <a:pt x="3927" y="13526"/>
                        <a:pt x="4147" y="13745"/>
                        <a:pt x="4418" y="13745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grpSp>
          <p:nvGrpSpPr>
            <p:cNvPr id="6" name="ïṩľiḓê"/>
            <p:cNvGrpSpPr/>
            <p:nvPr/>
          </p:nvGrpSpPr>
          <p:grpSpPr>
            <a:xfrm>
              <a:off x="6187923" y="3415123"/>
              <a:ext cx="1873251" cy="1876426"/>
              <a:chOff x="6187923" y="3508461"/>
              <a:chExt cx="1873251" cy="1876426"/>
            </a:xfrm>
          </p:grpSpPr>
          <p:sp>
            <p:nvSpPr>
              <p:cNvPr id="15" name="îṡlíďè"/>
              <p:cNvSpPr/>
              <p:nvPr/>
            </p:nvSpPr>
            <p:spPr>
              <a:xfrm>
                <a:off x="6187923" y="3508461"/>
                <a:ext cx="1873251" cy="1876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041"/>
                    </a:moveTo>
                    <a:cubicBezTo>
                      <a:pt x="0" y="9685"/>
                      <a:pt x="622" y="11257"/>
                      <a:pt x="1794" y="12426"/>
                    </a:cubicBezTo>
                    <a:cubicBezTo>
                      <a:pt x="10983" y="21600"/>
                      <a:pt x="10983" y="21600"/>
                      <a:pt x="10983" y="21600"/>
                    </a:cubicBezTo>
                    <a:cubicBezTo>
                      <a:pt x="21600" y="10964"/>
                      <a:pt x="21600" y="10964"/>
                      <a:pt x="21600" y="10964"/>
                    </a:cubicBezTo>
                    <a:cubicBezTo>
                      <a:pt x="12447" y="1791"/>
                      <a:pt x="12447" y="1791"/>
                      <a:pt x="12447" y="1791"/>
                    </a:cubicBezTo>
                    <a:cubicBezTo>
                      <a:pt x="11276" y="658"/>
                      <a:pt x="9702" y="0"/>
                      <a:pt x="805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041"/>
                    </a:ln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</a:p>
              <a:p>
                <a:pPr algn="ctr"/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6" name="í$ļiḋè"/>
              <p:cNvGrpSpPr/>
              <p:nvPr/>
            </p:nvGrpSpPr>
            <p:grpSpPr>
              <a:xfrm>
                <a:off x="7311873" y="4632410"/>
                <a:ext cx="577851" cy="577851"/>
                <a:chOff x="7311873" y="4632410"/>
                <a:chExt cx="577851" cy="577851"/>
              </a:xfrm>
            </p:grpSpPr>
            <p:sp>
              <p:nvSpPr>
                <p:cNvPr id="17" name="îšļiḍe"/>
                <p:cNvSpPr/>
                <p:nvPr/>
              </p:nvSpPr>
              <p:spPr>
                <a:xfrm>
                  <a:off x="7311873" y="4632410"/>
                  <a:ext cx="577851" cy="577851"/>
                </a:xfrm>
                <a:prstGeom prst="ellipse">
                  <a:avLst/>
                </a:prstGeom>
                <a:solidFill>
                  <a:srgbClr val="D3381C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8" name="ïśľiḍê"/>
                <p:cNvSpPr/>
                <p:nvPr/>
              </p:nvSpPr>
              <p:spPr>
                <a:xfrm>
                  <a:off x="7461134" y="4802046"/>
                  <a:ext cx="279328" cy="2793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353" y="11229"/>
                      </a:moveTo>
                      <a:lnTo>
                        <a:pt x="20356" y="11234"/>
                      </a:lnTo>
                      <a:lnTo>
                        <a:pt x="11029" y="16143"/>
                      </a:lnTo>
                      <a:lnTo>
                        <a:pt x="11026" y="16138"/>
                      </a:lnTo>
                      <a:cubicBezTo>
                        <a:pt x="10957" y="16174"/>
                        <a:pt x="10883" y="16200"/>
                        <a:pt x="10800" y="16200"/>
                      </a:cubicBezTo>
                      <a:cubicBezTo>
                        <a:pt x="10717" y="16200"/>
                        <a:pt x="10643" y="16174"/>
                        <a:pt x="10574" y="16138"/>
                      </a:cubicBezTo>
                      <a:lnTo>
                        <a:pt x="10571" y="16143"/>
                      </a:lnTo>
                      <a:lnTo>
                        <a:pt x="1244" y="11234"/>
                      </a:lnTo>
                      <a:lnTo>
                        <a:pt x="1247" y="11229"/>
                      </a:lnTo>
                      <a:cubicBezTo>
                        <a:pt x="1091" y="11147"/>
                        <a:pt x="982" y="10988"/>
                        <a:pt x="982" y="10800"/>
                      </a:cubicBezTo>
                      <a:cubicBezTo>
                        <a:pt x="982" y="10612"/>
                        <a:pt x="1091" y="10453"/>
                        <a:pt x="1247" y="10371"/>
                      </a:cubicBezTo>
                      <a:lnTo>
                        <a:pt x="1244" y="10366"/>
                      </a:lnTo>
                      <a:lnTo>
                        <a:pt x="3562" y="9146"/>
                      </a:lnTo>
                      <a:lnTo>
                        <a:pt x="10113" y="12594"/>
                      </a:lnTo>
                      <a:lnTo>
                        <a:pt x="10117" y="12588"/>
                      </a:lnTo>
                      <a:cubicBezTo>
                        <a:pt x="10322" y="12697"/>
                        <a:pt x="10552" y="12764"/>
                        <a:pt x="10800" y="12764"/>
                      </a:cubicBezTo>
                      <a:cubicBezTo>
                        <a:pt x="11048" y="12764"/>
                        <a:pt x="11278" y="12697"/>
                        <a:pt x="11483" y="12588"/>
                      </a:cubicBezTo>
                      <a:lnTo>
                        <a:pt x="11486" y="12594"/>
                      </a:lnTo>
                      <a:lnTo>
                        <a:pt x="18038" y="9146"/>
                      </a:lnTo>
                      <a:lnTo>
                        <a:pt x="20356" y="10366"/>
                      </a:lnTo>
                      <a:lnTo>
                        <a:pt x="20353" y="10371"/>
                      </a:lnTo>
                      <a:cubicBezTo>
                        <a:pt x="20509" y="10453"/>
                        <a:pt x="20618" y="10612"/>
                        <a:pt x="20618" y="10800"/>
                      </a:cubicBezTo>
                      <a:cubicBezTo>
                        <a:pt x="20618" y="10988"/>
                        <a:pt x="20509" y="11147"/>
                        <a:pt x="20353" y="11229"/>
                      </a:cubicBezTo>
                      <a:moveTo>
                        <a:pt x="20356" y="14784"/>
                      </a:moveTo>
                      <a:lnTo>
                        <a:pt x="20353" y="14790"/>
                      </a:lnTo>
                      <a:cubicBezTo>
                        <a:pt x="20509" y="14872"/>
                        <a:pt x="20618" y="15030"/>
                        <a:pt x="20618" y="15218"/>
                      </a:cubicBezTo>
                      <a:cubicBezTo>
                        <a:pt x="20618" y="15407"/>
                        <a:pt x="20509" y="15565"/>
                        <a:pt x="20353" y="15647"/>
                      </a:cubicBezTo>
                      <a:lnTo>
                        <a:pt x="20356" y="15653"/>
                      </a:lnTo>
                      <a:lnTo>
                        <a:pt x="11029" y="20562"/>
                      </a:lnTo>
                      <a:lnTo>
                        <a:pt x="11026" y="20556"/>
                      </a:lnTo>
                      <a:cubicBezTo>
                        <a:pt x="10957" y="20592"/>
                        <a:pt x="10883" y="20618"/>
                        <a:pt x="10800" y="20618"/>
                      </a:cubicBezTo>
                      <a:cubicBezTo>
                        <a:pt x="10717" y="20618"/>
                        <a:pt x="10643" y="20592"/>
                        <a:pt x="10574" y="20556"/>
                      </a:cubicBezTo>
                      <a:lnTo>
                        <a:pt x="10571" y="20562"/>
                      </a:lnTo>
                      <a:lnTo>
                        <a:pt x="1244" y="15653"/>
                      </a:lnTo>
                      <a:lnTo>
                        <a:pt x="1247" y="15647"/>
                      </a:lnTo>
                      <a:cubicBezTo>
                        <a:pt x="1091" y="15565"/>
                        <a:pt x="982" y="15407"/>
                        <a:pt x="982" y="15218"/>
                      </a:cubicBezTo>
                      <a:cubicBezTo>
                        <a:pt x="982" y="15030"/>
                        <a:pt x="1091" y="14872"/>
                        <a:pt x="1247" y="14790"/>
                      </a:cubicBezTo>
                      <a:lnTo>
                        <a:pt x="1244" y="14784"/>
                      </a:lnTo>
                      <a:lnTo>
                        <a:pt x="3562" y="13564"/>
                      </a:lnTo>
                      <a:lnTo>
                        <a:pt x="10113" y="17012"/>
                      </a:lnTo>
                      <a:lnTo>
                        <a:pt x="10117" y="17006"/>
                      </a:lnTo>
                      <a:cubicBezTo>
                        <a:pt x="10322" y="17115"/>
                        <a:pt x="10552" y="17182"/>
                        <a:pt x="10800" y="17182"/>
                      </a:cubicBezTo>
                      <a:cubicBezTo>
                        <a:pt x="11048" y="17182"/>
                        <a:pt x="11278" y="17115"/>
                        <a:pt x="11483" y="17006"/>
                      </a:cubicBezTo>
                      <a:lnTo>
                        <a:pt x="11486" y="17012"/>
                      </a:lnTo>
                      <a:lnTo>
                        <a:pt x="18038" y="13564"/>
                      </a:lnTo>
                      <a:cubicBezTo>
                        <a:pt x="18038" y="13564"/>
                        <a:pt x="20356" y="14784"/>
                        <a:pt x="20356" y="14784"/>
                      </a:cubicBezTo>
                      <a:close/>
                      <a:moveTo>
                        <a:pt x="1244" y="6816"/>
                      </a:moveTo>
                      <a:lnTo>
                        <a:pt x="1247" y="6811"/>
                      </a:lnTo>
                      <a:cubicBezTo>
                        <a:pt x="1091" y="6728"/>
                        <a:pt x="982" y="6570"/>
                        <a:pt x="982" y="6382"/>
                      </a:cubicBezTo>
                      <a:cubicBezTo>
                        <a:pt x="982" y="6194"/>
                        <a:pt x="1091" y="6035"/>
                        <a:pt x="1247" y="5953"/>
                      </a:cubicBezTo>
                      <a:lnTo>
                        <a:pt x="1244" y="5947"/>
                      </a:lnTo>
                      <a:lnTo>
                        <a:pt x="10571" y="1038"/>
                      </a:lnTo>
                      <a:lnTo>
                        <a:pt x="10574" y="1044"/>
                      </a:lnTo>
                      <a:cubicBezTo>
                        <a:pt x="10643" y="1008"/>
                        <a:pt x="10717" y="982"/>
                        <a:pt x="10800" y="982"/>
                      </a:cubicBezTo>
                      <a:cubicBezTo>
                        <a:pt x="10883" y="982"/>
                        <a:pt x="10957" y="1008"/>
                        <a:pt x="11026" y="1044"/>
                      </a:cubicBezTo>
                      <a:lnTo>
                        <a:pt x="11029" y="1038"/>
                      </a:lnTo>
                      <a:lnTo>
                        <a:pt x="20356" y="5947"/>
                      </a:lnTo>
                      <a:lnTo>
                        <a:pt x="20353" y="5953"/>
                      </a:lnTo>
                      <a:cubicBezTo>
                        <a:pt x="20509" y="6035"/>
                        <a:pt x="20618" y="6194"/>
                        <a:pt x="20618" y="6382"/>
                      </a:cubicBezTo>
                      <a:cubicBezTo>
                        <a:pt x="20618" y="6570"/>
                        <a:pt x="20509" y="6728"/>
                        <a:pt x="20353" y="6811"/>
                      </a:cubicBezTo>
                      <a:lnTo>
                        <a:pt x="20356" y="6816"/>
                      </a:lnTo>
                      <a:lnTo>
                        <a:pt x="11029" y="11725"/>
                      </a:lnTo>
                      <a:lnTo>
                        <a:pt x="11026" y="11720"/>
                      </a:lnTo>
                      <a:cubicBezTo>
                        <a:pt x="10957" y="11756"/>
                        <a:pt x="10883" y="11782"/>
                        <a:pt x="10800" y="11782"/>
                      </a:cubicBezTo>
                      <a:cubicBezTo>
                        <a:pt x="10717" y="11782"/>
                        <a:pt x="10643" y="11756"/>
                        <a:pt x="10574" y="11720"/>
                      </a:cubicBezTo>
                      <a:lnTo>
                        <a:pt x="10571" y="11725"/>
                      </a:lnTo>
                      <a:cubicBezTo>
                        <a:pt x="10571" y="11725"/>
                        <a:pt x="1244" y="6816"/>
                        <a:pt x="1244" y="6816"/>
                      </a:cubicBezTo>
                      <a:close/>
                      <a:moveTo>
                        <a:pt x="21600" y="10800"/>
                      </a:moveTo>
                      <a:cubicBezTo>
                        <a:pt x="21600" y="10234"/>
                        <a:pt x="21278" y="9749"/>
                        <a:pt x="20810" y="9503"/>
                      </a:cubicBezTo>
                      <a:lnTo>
                        <a:pt x="20813" y="9497"/>
                      </a:lnTo>
                      <a:lnTo>
                        <a:pt x="19092" y="8591"/>
                      </a:lnTo>
                      <a:lnTo>
                        <a:pt x="20813" y="7685"/>
                      </a:lnTo>
                      <a:lnTo>
                        <a:pt x="20810" y="7679"/>
                      </a:lnTo>
                      <a:cubicBezTo>
                        <a:pt x="21278" y="7433"/>
                        <a:pt x="21600" y="6948"/>
                        <a:pt x="21600" y="6382"/>
                      </a:cubicBezTo>
                      <a:cubicBezTo>
                        <a:pt x="21600" y="5816"/>
                        <a:pt x="21278" y="5331"/>
                        <a:pt x="20810" y="5085"/>
                      </a:cubicBezTo>
                      <a:lnTo>
                        <a:pt x="20813" y="5079"/>
                      </a:lnTo>
                      <a:lnTo>
                        <a:pt x="11486" y="170"/>
                      </a:lnTo>
                      <a:lnTo>
                        <a:pt x="11483" y="175"/>
                      </a:lnTo>
                      <a:cubicBezTo>
                        <a:pt x="11278" y="67"/>
                        <a:pt x="11048" y="0"/>
                        <a:pt x="10800" y="0"/>
                      </a:cubicBezTo>
                      <a:cubicBezTo>
                        <a:pt x="10552" y="0"/>
                        <a:pt x="10322" y="67"/>
                        <a:pt x="10117" y="175"/>
                      </a:cubicBezTo>
                      <a:lnTo>
                        <a:pt x="10113" y="170"/>
                      </a:lnTo>
                      <a:lnTo>
                        <a:pt x="786" y="5079"/>
                      </a:lnTo>
                      <a:lnTo>
                        <a:pt x="790" y="5085"/>
                      </a:lnTo>
                      <a:cubicBezTo>
                        <a:pt x="322" y="5331"/>
                        <a:pt x="0" y="5816"/>
                        <a:pt x="0" y="6382"/>
                      </a:cubicBezTo>
                      <a:cubicBezTo>
                        <a:pt x="0" y="6948"/>
                        <a:pt x="322" y="7433"/>
                        <a:pt x="790" y="7679"/>
                      </a:cubicBezTo>
                      <a:lnTo>
                        <a:pt x="786" y="7685"/>
                      </a:lnTo>
                      <a:lnTo>
                        <a:pt x="2508" y="8591"/>
                      </a:lnTo>
                      <a:lnTo>
                        <a:pt x="786" y="9497"/>
                      </a:lnTo>
                      <a:lnTo>
                        <a:pt x="790" y="9503"/>
                      </a:lnTo>
                      <a:cubicBezTo>
                        <a:pt x="322" y="9749"/>
                        <a:pt x="0" y="10234"/>
                        <a:pt x="0" y="10800"/>
                      </a:cubicBezTo>
                      <a:cubicBezTo>
                        <a:pt x="0" y="11366"/>
                        <a:pt x="322" y="11851"/>
                        <a:pt x="790" y="12097"/>
                      </a:cubicBezTo>
                      <a:lnTo>
                        <a:pt x="786" y="12103"/>
                      </a:lnTo>
                      <a:lnTo>
                        <a:pt x="2508" y="13009"/>
                      </a:lnTo>
                      <a:lnTo>
                        <a:pt x="786" y="13915"/>
                      </a:lnTo>
                      <a:lnTo>
                        <a:pt x="790" y="13921"/>
                      </a:lnTo>
                      <a:cubicBezTo>
                        <a:pt x="322" y="14167"/>
                        <a:pt x="0" y="14652"/>
                        <a:pt x="0" y="15218"/>
                      </a:cubicBezTo>
                      <a:cubicBezTo>
                        <a:pt x="0" y="15784"/>
                        <a:pt x="322" y="16269"/>
                        <a:pt x="790" y="16515"/>
                      </a:cubicBezTo>
                      <a:lnTo>
                        <a:pt x="786" y="16521"/>
                      </a:lnTo>
                      <a:lnTo>
                        <a:pt x="10113" y="21430"/>
                      </a:lnTo>
                      <a:lnTo>
                        <a:pt x="10117" y="21425"/>
                      </a:lnTo>
                      <a:cubicBezTo>
                        <a:pt x="10322" y="21533"/>
                        <a:pt x="10552" y="21600"/>
                        <a:pt x="10800" y="21600"/>
                      </a:cubicBezTo>
                      <a:cubicBezTo>
                        <a:pt x="11048" y="21600"/>
                        <a:pt x="11278" y="21533"/>
                        <a:pt x="11483" y="21425"/>
                      </a:cubicBezTo>
                      <a:lnTo>
                        <a:pt x="11486" y="21430"/>
                      </a:lnTo>
                      <a:lnTo>
                        <a:pt x="20813" y="16521"/>
                      </a:lnTo>
                      <a:lnTo>
                        <a:pt x="20810" y="16515"/>
                      </a:lnTo>
                      <a:cubicBezTo>
                        <a:pt x="21278" y="16269"/>
                        <a:pt x="21600" y="15784"/>
                        <a:pt x="21600" y="15218"/>
                      </a:cubicBezTo>
                      <a:cubicBezTo>
                        <a:pt x="21600" y="14652"/>
                        <a:pt x="21278" y="14167"/>
                        <a:pt x="20810" y="13921"/>
                      </a:cubicBezTo>
                      <a:lnTo>
                        <a:pt x="20813" y="13915"/>
                      </a:lnTo>
                      <a:lnTo>
                        <a:pt x="19092" y="13009"/>
                      </a:lnTo>
                      <a:lnTo>
                        <a:pt x="20813" y="12103"/>
                      </a:lnTo>
                      <a:lnTo>
                        <a:pt x="20810" y="12097"/>
                      </a:lnTo>
                      <a:cubicBezTo>
                        <a:pt x="21278" y="11851"/>
                        <a:pt x="21600" y="11366"/>
                        <a:pt x="21600" y="10800"/>
                      </a:cubicBezTo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sp>
          <p:nvSpPr>
            <p:cNvPr id="7" name="ïŝľïdê"/>
            <p:cNvSpPr txBox="1"/>
            <p:nvPr/>
          </p:nvSpPr>
          <p:spPr>
            <a:xfrm>
              <a:off x="8550308" y="1819922"/>
              <a:ext cx="2897592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8" name="ïṡlíďê"/>
            <p:cNvSpPr/>
            <p:nvPr/>
          </p:nvSpPr>
          <p:spPr>
            <a:xfrm>
              <a:off x="8550308" y="2180954"/>
              <a:ext cx="2897592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9" name="íṩľîḓé"/>
            <p:cNvSpPr txBox="1"/>
            <p:nvPr/>
          </p:nvSpPr>
          <p:spPr>
            <a:xfrm>
              <a:off x="8566165" y="3984924"/>
              <a:ext cx="2915550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0" name="ïš1iḑè"/>
            <p:cNvSpPr/>
            <p:nvPr/>
          </p:nvSpPr>
          <p:spPr>
            <a:xfrm>
              <a:off x="8566165" y="4345956"/>
              <a:ext cx="2915550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11" name="îšļïḋè"/>
            <p:cNvSpPr txBox="1"/>
            <p:nvPr/>
          </p:nvSpPr>
          <p:spPr>
            <a:xfrm>
              <a:off x="710285" y="1895508"/>
              <a:ext cx="2902014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íṧḷîḍé"/>
            <p:cNvSpPr/>
            <p:nvPr/>
          </p:nvSpPr>
          <p:spPr>
            <a:xfrm>
              <a:off x="710285" y="2256540"/>
              <a:ext cx="2902014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  <p:sp>
          <p:nvSpPr>
            <p:cNvPr id="13" name="iŝlíḍé"/>
            <p:cNvSpPr txBox="1"/>
            <p:nvPr/>
          </p:nvSpPr>
          <p:spPr>
            <a:xfrm>
              <a:off x="710285" y="3988339"/>
              <a:ext cx="2855562" cy="36103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is1ïḓê"/>
            <p:cNvSpPr/>
            <p:nvPr/>
          </p:nvSpPr>
          <p:spPr>
            <a:xfrm>
              <a:off x="710285" y="4349371"/>
              <a:ext cx="2855562" cy="604673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solidFill>
                    <a:sysClr val="windowText" lastClr="000000"/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ysClr val="windowText" lastClr="000000"/>
                  </a:solidFill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109721" y="1140034"/>
            <a:ext cx="9619631" cy="4513764"/>
            <a:chOff x="1055440" y="1379868"/>
            <a:chExt cx="9619631" cy="4513764"/>
          </a:xfrm>
        </p:grpSpPr>
        <p:grpSp>
          <p:nvGrpSpPr>
            <p:cNvPr id="3" name="îṥļíḍè"/>
            <p:cNvGrpSpPr/>
            <p:nvPr/>
          </p:nvGrpSpPr>
          <p:grpSpPr>
            <a:xfrm>
              <a:off x="1305561" y="1379868"/>
              <a:ext cx="9369510" cy="4513764"/>
              <a:chOff x="2528748" y="1237365"/>
              <a:chExt cx="9369510" cy="4513764"/>
            </a:xfrm>
          </p:grpSpPr>
          <p:grpSp>
            <p:nvGrpSpPr>
              <p:cNvPr id="6" name="ïṣḻíḓê"/>
              <p:cNvGrpSpPr/>
              <p:nvPr/>
            </p:nvGrpSpPr>
            <p:grpSpPr>
              <a:xfrm rot="21412315">
                <a:off x="5858924" y="1237365"/>
                <a:ext cx="3853586" cy="3477329"/>
                <a:chOff x="-1" y="0"/>
                <a:chExt cx="7707170" cy="6954654"/>
              </a:xfrm>
            </p:grpSpPr>
            <p:sp>
              <p:nvSpPr>
                <p:cNvPr id="18" name="iṡļïḑé"/>
                <p:cNvSpPr/>
                <p:nvPr/>
              </p:nvSpPr>
              <p:spPr>
                <a:xfrm rot="21600000" flipH="1">
                  <a:off x="3974166" y="0"/>
                  <a:ext cx="3733003" cy="69546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42" y="0"/>
                      </a:moveTo>
                      <a:lnTo>
                        <a:pt x="0" y="21117"/>
                      </a:lnTo>
                      <a:lnTo>
                        <a:pt x="1654" y="21600"/>
                      </a:lnTo>
                      <a:lnTo>
                        <a:pt x="21600" y="156"/>
                      </a:lnTo>
                      <a:lnTo>
                        <a:pt x="19642" y="0"/>
                      </a:ln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9" name="íSlíḋè"/>
                <p:cNvSpPr/>
                <p:nvPr/>
              </p:nvSpPr>
              <p:spPr>
                <a:xfrm rot="21600000" flipH="1">
                  <a:off x="550459" y="46118"/>
                  <a:ext cx="6870387" cy="69044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rgbClr val="D3381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0" name="ïśḷiḓè"/>
                <p:cNvSpPr/>
                <p:nvPr/>
              </p:nvSpPr>
              <p:spPr>
                <a:xfrm rot="21600000" flipH="1">
                  <a:off x="2561014" y="2080599"/>
                  <a:ext cx="2584782" cy="47609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11" y="0"/>
                      </a:moveTo>
                      <a:lnTo>
                        <a:pt x="0" y="20894"/>
                      </a:lnTo>
                      <a:lnTo>
                        <a:pt x="2389" y="21600"/>
                      </a:lnTo>
                      <a:lnTo>
                        <a:pt x="21600" y="706"/>
                      </a:lnTo>
                      <a:cubicBezTo>
                        <a:pt x="21600" y="706"/>
                        <a:pt x="19211" y="0"/>
                        <a:pt x="19211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1" name="işḻiḋé"/>
                <p:cNvSpPr/>
                <p:nvPr/>
              </p:nvSpPr>
              <p:spPr>
                <a:xfrm rot="21600000" flipH="1">
                  <a:off x="276703" y="2235067"/>
                  <a:ext cx="4582419" cy="46054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6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6" y="0"/>
                        <a:pt x="10836" y="0"/>
                      </a:cubicBezTo>
                      <a:close/>
                    </a:path>
                  </a:pathLst>
                </a:custGeom>
                <a:solidFill>
                  <a:srgbClr val="D3381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22" name="iṥḷidè"/>
                <p:cNvSpPr/>
                <p:nvPr/>
              </p:nvSpPr>
              <p:spPr>
                <a:xfrm rot="21600000" flipH="1">
                  <a:off x="1143529" y="4216886"/>
                  <a:ext cx="1447101" cy="24819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332" y="0"/>
                      </a:moveTo>
                      <a:lnTo>
                        <a:pt x="0" y="20246"/>
                      </a:lnTo>
                      <a:lnTo>
                        <a:pt x="4266" y="21600"/>
                      </a:lnTo>
                      <a:lnTo>
                        <a:pt x="21600" y="1354"/>
                      </a:lnTo>
                      <a:cubicBezTo>
                        <a:pt x="21600" y="1354"/>
                        <a:pt x="17332" y="0"/>
                        <a:pt x="1733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6350" cap="flat">
                  <a:solidFill>
                    <a:srgbClr val="CFCFCF"/>
                  </a:solidFill>
                  <a:prstDash val="solid"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3" name="iSľidê"/>
                <p:cNvSpPr/>
                <p:nvPr/>
              </p:nvSpPr>
              <p:spPr>
                <a:xfrm rot="21600000" flipH="1">
                  <a:off x="-1" y="4363523"/>
                  <a:ext cx="2314559" cy="23263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38" y="0"/>
                      </a:moveTo>
                      <a:lnTo>
                        <a:pt x="0" y="21600"/>
                      </a:lnTo>
                      <a:lnTo>
                        <a:pt x="21600" y="18579"/>
                      </a:lnTo>
                      <a:cubicBezTo>
                        <a:pt x="21600" y="18579"/>
                        <a:pt x="10838" y="0"/>
                        <a:pt x="10838" y="0"/>
                      </a:cubicBezTo>
                      <a:close/>
                    </a:path>
                  </a:pathLst>
                </a:custGeom>
                <a:solidFill>
                  <a:srgbClr val="D3381C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7" name="iṩḷiḍe"/>
              <p:cNvSpPr txBox="1"/>
              <p:nvPr/>
            </p:nvSpPr>
            <p:spPr>
              <a:xfrm>
                <a:off x="2528748" y="2292856"/>
                <a:ext cx="3514249" cy="45226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  <p:sp>
            <p:nvSpPr>
              <p:cNvPr id="8" name="iṥļíḑê"/>
              <p:cNvSpPr/>
              <p:nvPr/>
            </p:nvSpPr>
            <p:spPr>
              <a:xfrm>
                <a:off x="2528748" y="2839100"/>
                <a:ext cx="3396491" cy="81145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1440" tIns="45720" rIns="91440" bIns="4572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9" name="íṣḷiḍè"/>
              <p:cNvSpPr/>
              <p:nvPr/>
            </p:nvSpPr>
            <p:spPr>
              <a:xfrm>
                <a:off x="9544274" y="2956838"/>
                <a:ext cx="2352943" cy="50362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" name="îš1ïḓe"/>
              <p:cNvSpPr/>
              <p:nvPr/>
            </p:nvSpPr>
            <p:spPr>
              <a:xfrm>
                <a:off x="4166236" y="5215968"/>
                <a:ext cx="2352943" cy="53516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1" name="ïṡḻïḋè"/>
              <p:cNvSpPr/>
              <p:nvPr/>
            </p:nvSpPr>
            <p:spPr>
              <a:xfrm>
                <a:off x="9083383" y="5215969"/>
                <a:ext cx="2352943" cy="53516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ïṥlïdè"/>
              <p:cNvSpPr/>
              <p:nvPr/>
            </p:nvSpPr>
            <p:spPr>
              <a:xfrm>
                <a:off x="8486886" y="2525800"/>
                <a:ext cx="696285" cy="696283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>
                    <a:solidFill>
                      <a:srgbClr val="D3381C"/>
                    </a:solidFill>
                  </a:rPr>
                  <a:t>1</a:t>
                </a:r>
                <a:endParaRPr lang="en-US" altLang="zh-CN" sz="2800" dirty="0">
                  <a:solidFill>
                    <a:srgbClr val="D3381C"/>
                  </a:solidFill>
                </a:endParaRPr>
              </a:p>
            </p:txBody>
          </p:sp>
          <p:sp>
            <p:nvSpPr>
              <p:cNvPr id="13" name="îSļïdé"/>
              <p:cNvSpPr/>
              <p:nvPr/>
            </p:nvSpPr>
            <p:spPr>
              <a:xfrm>
                <a:off x="5698552" y="4167249"/>
                <a:ext cx="696285" cy="696283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rgbClr val="D3381C"/>
                    </a:solidFill>
                  </a:rPr>
                  <a:t>3</a:t>
                </a:r>
              </a:p>
            </p:txBody>
          </p:sp>
          <p:sp>
            <p:nvSpPr>
              <p:cNvPr id="14" name="iŝḻiḓè"/>
              <p:cNvSpPr/>
              <p:nvPr/>
            </p:nvSpPr>
            <p:spPr>
              <a:xfrm>
                <a:off x="7892946" y="4169666"/>
                <a:ext cx="696285" cy="696283"/>
              </a:xfrm>
              <a:prstGeom prst="ellipse">
                <a:avLst/>
              </a:prstGeom>
              <a:solidFill>
                <a:schemeClr val="bg1"/>
              </a:solidFill>
              <a:ln w="9525" cap="flat">
                <a:solidFill>
                  <a:srgbClr val="CFCFCF"/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800" b="1" dirty="0">
                    <a:solidFill>
                      <a:srgbClr val="D3381C"/>
                    </a:solidFill>
                  </a:rPr>
                  <a:t>2</a:t>
                </a:r>
              </a:p>
            </p:txBody>
          </p:sp>
          <p:sp>
            <p:nvSpPr>
              <p:cNvPr id="15" name="îşļiḓe"/>
              <p:cNvSpPr/>
              <p:nvPr/>
            </p:nvSpPr>
            <p:spPr>
              <a:xfrm>
                <a:off x="9545315" y="2654297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6" name="ïsḷîḋê"/>
              <p:cNvSpPr/>
              <p:nvPr/>
            </p:nvSpPr>
            <p:spPr>
              <a:xfrm>
                <a:off x="4167277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sp>
            <p:nvSpPr>
              <p:cNvPr id="17" name="iśľiḍe"/>
              <p:cNvSpPr/>
              <p:nvPr/>
            </p:nvSpPr>
            <p:spPr>
              <a:xfrm>
                <a:off x="9084424" y="4913428"/>
                <a:ext cx="2352943" cy="2814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5" name="直接连接符 4"/>
            <p:cNvCxnSpPr/>
            <p:nvPr/>
          </p:nvCxnSpPr>
          <p:spPr>
            <a:xfrm>
              <a:off x="1055440" y="3907384"/>
              <a:ext cx="36073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648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1512" y="984681"/>
            <a:ext cx="10848975" cy="4888638"/>
            <a:chOff x="669925" y="1258162"/>
            <a:chExt cx="10848975" cy="4888638"/>
          </a:xfrm>
        </p:grpSpPr>
        <p:grpSp>
          <p:nvGrpSpPr>
            <p:cNvPr id="3" name="î$1íďé"/>
            <p:cNvGrpSpPr/>
            <p:nvPr/>
          </p:nvGrpSpPr>
          <p:grpSpPr>
            <a:xfrm>
              <a:off x="669925" y="3977925"/>
              <a:ext cx="2737889" cy="1111889"/>
              <a:chOff x="669925" y="3161137"/>
              <a:chExt cx="3093055" cy="1111889"/>
            </a:xfrm>
          </p:grpSpPr>
          <p:sp>
            <p:nvSpPr>
              <p:cNvPr id="26" name="îsḷiďê"/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ïśḷídè"/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" name="îśļîḋe"/>
            <p:cNvGrpSpPr/>
            <p:nvPr/>
          </p:nvGrpSpPr>
          <p:grpSpPr>
            <a:xfrm>
              <a:off x="8781011" y="3977925"/>
              <a:ext cx="2737889" cy="1111889"/>
              <a:chOff x="8429020" y="3161137"/>
              <a:chExt cx="3093055" cy="1111889"/>
            </a:xfrm>
          </p:grpSpPr>
          <p:sp>
            <p:nvSpPr>
              <p:cNvPr id="24" name="ïşḻíďé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ṧḻîḋé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" name="iṡľîḍê"/>
            <p:cNvGrpSpPr/>
            <p:nvPr/>
          </p:nvGrpSpPr>
          <p:grpSpPr>
            <a:xfrm>
              <a:off x="4165503" y="1258162"/>
              <a:ext cx="3860995" cy="1062359"/>
              <a:chOff x="4489903" y="5178105"/>
              <a:chExt cx="3860995" cy="1062359"/>
            </a:xfrm>
          </p:grpSpPr>
          <p:sp>
            <p:nvSpPr>
              <p:cNvPr id="22" name="îşḻiḓè"/>
              <p:cNvSpPr/>
              <p:nvPr/>
            </p:nvSpPr>
            <p:spPr bwMode="auto">
              <a:xfrm>
                <a:off x="4489903" y="5565704"/>
                <a:ext cx="3860995" cy="674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îŝḷiďê"/>
              <p:cNvSpPr txBox="1"/>
              <p:nvPr/>
            </p:nvSpPr>
            <p:spPr bwMode="auto">
              <a:xfrm>
                <a:off x="4489903" y="5178105"/>
                <a:ext cx="38609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6" name="îṡḷîḍé"/>
            <p:cNvGrpSpPr/>
            <p:nvPr/>
          </p:nvGrpSpPr>
          <p:grpSpPr>
            <a:xfrm>
              <a:off x="2824900" y="5034911"/>
              <a:ext cx="2737889" cy="1111889"/>
              <a:chOff x="669925" y="3161137"/>
              <a:chExt cx="3093055" cy="1111889"/>
            </a:xfrm>
          </p:grpSpPr>
          <p:sp>
            <p:nvSpPr>
              <p:cNvPr id="20" name="íṩļiḍe"/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ṩḻíḋè"/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" name="îşlîḑê"/>
            <p:cNvGrpSpPr/>
            <p:nvPr/>
          </p:nvGrpSpPr>
          <p:grpSpPr>
            <a:xfrm>
              <a:off x="6849832" y="5034911"/>
              <a:ext cx="2737889" cy="1111889"/>
              <a:chOff x="8429020" y="3161137"/>
              <a:chExt cx="3093055" cy="1111889"/>
            </a:xfrm>
          </p:grpSpPr>
          <p:sp>
            <p:nvSpPr>
              <p:cNvPr id="18" name="iṥlíďè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Sḻïḑê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ľíḑè"/>
            <p:cNvSpPr/>
            <p:nvPr/>
          </p:nvSpPr>
          <p:spPr bwMode="auto">
            <a:xfrm>
              <a:off x="3217683" y="2741538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îş1ïdé"/>
            <p:cNvSpPr/>
            <p:nvPr/>
          </p:nvSpPr>
          <p:spPr bwMode="auto">
            <a:xfrm>
              <a:off x="4323427" y="3422855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ïšľïḓê"/>
            <p:cNvSpPr/>
            <p:nvPr/>
          </p:nvSpPr>
          <p:spPr bwMode="auto">
            <a:xfrm>
              <a:off x="5370533" y="2320521"/>
              <a:ext cx="1688137" cy="1684213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ï$ḷîďe"/>
            <p:cNvSpPr/>
            <p:nvPr/>
          </p:nvSpPr>
          <p:spPr bwMode="auto">
            <a:xfrm>
              <a:off x="6811977" y="3422855"/>
              <a:ext cx="1266139" cy="1263196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i$ḷíďê"/>
            <p:cNvSpPr/>
            <p:nvPr/>
          </p:nvSpPr>
          <p:spPr bwMode="auto">
            <a:xfrm>
              <a:off x="7979156" y="3011884"/>
              <a:ext cx="995163" cy="992850"/>
            </a:xfrm>
            <a:custGeom>
              <a:avLst/>
              <a:gdLst>
                <a:gd name="T0" fmla="*/ 1487 w 1607"/>
                <a:gd name="T1" fmla="*/ 924 h 1599"/>
                <a:gd name="T2" fmla="*/ 1604 w 1607"/>
                <a:gd name="T3" fmla="*/ 865 h 1599"/>
                <a:gd name="T4" fmla="*/ 1495 w 1607"/>
                <a:gd name="T5" fmla="*/ 724 h 1599"/>
                <a:gd name="T6" fmla="*/ 1578 w 1607"/>
                <a:gd name="T7" fmla="*/ 587 h 1599"/>
                <a:gd name="T8" fmla="*/ 1427 w 1607"/>
                <a:gd name="T9" fmla="*/ 492 h 1599"/>
                <a:gd name="T10" fmla="*/ 1459 w 1607"/>
                <a:gd name="T11" fmla="*/ 335 h 1599"/>
                <a:gd name="T12" fmla="*/ 1284 w 1607"/>
                <a:gd name="T13" fmla="*/ 297 h 1599"/>
                <a:gd name="T14" fmla="*/ 1260 w 1607"/>
                <a:gd name="T15" fmla="*/ 139 h 1599"/>
                <a:gd name="T16" fmla="*/ 1084 w 1607"/>
                <a:gd name="T17" fmla="*/ 163 h 1599"/>
                <a:gd name="T18" fmla="*/ 1007 w 1607"/>
                <a:gd name="T19" fmla="*/ 23 h 1599"/>
                <a:gd name="T20" fmla="*/ 886 w 1607"/>
                <a:gd name="T21" fmla="*/ 1 h 1599"/>
                <a:gd name="T22" fmla="*/ 765 w 1607"/>
                <a:gd name="T23" fmla="*/ 105 h 1599"/>
                <a:gd name="T24" fmla="*/ 608 w 1607"/>
                <a:gd name="T25" fmla="*/ 20 h 1599"/>
                <a:gd name="T26" fmla="*/ 530 w 1607"/>
                <a:gd name="T27" fmla="*/ 160 h 1599"/>
                <a:gd name="T28" fmla="*/ 353 w 1607"/>
                <a:gd name="T29" fmla="*/ 134 h 1599"/>
                <a:gd name="T30" fmla="*/ 328 w 1607"/>
                <a:gd name="T31" fmla="*/ 292 h 1599"/>
                <a:gd name="T32" fmla="*/ 153 w 1607"/>
                <a:gd name="T33" fmla="*/ 328 h 1599"/>
                <a:gd name="T34" fmla="*/ 183 w 1607"/>
                <a:gd name="T35" fmla="*/ 486 h 1599"/>
                <a:gd name="T36" fmla="*/ 31 w 1607"/>
                <a:gd name="T37" fmla="*/ 579 h 1599"/>
                <a:gd name="T38" fmla="*/ 119 w 1607"/>
                <a:gd name="T39" fmla="*/ 675 h 1599"/>
                <a:gd name="T40" fmla="*/ 3 w 1607"/>
                <a:gd name="T41" fmla="*/ 734 h 1599"/>
                <a:gd name="T42" fmla="*/ 112 w 1607"/>
                <a:gd name="T43" fmla="*/ 875 h 1599"/>
                <a:gd name="T44" fmla="*/ 29 w 1607"/>
                <a:gd name="T45" fmla="*/ 1011 h 1599"/>
                <a:gd name="T46" fmla="*/ 180 w 1607"/>
                <a:gd name="T47" fmla="*/ 1107 h 1599"/>
                <a:gd name="T48" fmla="*/ 148 w 1607"/>
                <a:gd name="T49" fmla="*/ 1263 h 1599"/>
                <a:gd name="T50" fmla="*/ 322 w 1607"/>
                <a:gd name="T51" fmla="*/ 1301 h 1599"/>
                <a:gd name="T52" fmla="*/ 346 w 1607"/>
                <a:gd name="T53" fmla="*/ 1460 h 1599"/>
                <a:gd name="T54" fmla="*/ 523 w 1607"/>
                <a:gd name="T55" fmla="*/ 1436 h 1599"/>
                <a:gd name="T56" fmla="*/ 600 w 1607"/>
                <a:gd name="T57" fmla="*/ 1576 h 1599"/>
                <a:gd name="T58" fmla="*/ 721 w 1607"/>
                <a:gd name="T59" fmla="*/ 1598 h 1599"/>
                <a:gd name="T60" fmla="*/ 842 w 1607"/>
                <a:gd name="T61" fmla="*/ 1494 h 1599"/>
                <a:gd name="T62" fmla="*/ 999 w 1607"/>
                <a:gd name="T63" fmla="*/ 1578 h 1599"/>
                <a:gd name="T64" fmla="*/ 1077 w 1607"/>
                <a:gd name="T65" fmla="*/ 1439 h 1599"/>
                <a:gd name="T66" fmla="*/ 1253 w 1607"/>
                <a:gd name="T67" fmla="*/ 1464 h 1599"/>
                <a:gd name="T68" fmla="*/ 1279 w 1607"/>
                <a:gd name="T69" fmla="*/ 1306 h 1599"/>
                <a:gd name="T70" fmla="*/ 1454 w 1607"/>
                <a:gd name="T71" fmla="*/ 1270 h 1599"/>
                <a:gd name="T72" fmla="*/ 1424 w 1607"/>
                <a:gd name="T73" fmla="*/ 1113 h 1599"/>
                <a:gd name="T74" fmla="*/ 1576 w 1607"/>
                <a:gd name="T75" fmla="*/ 1019 h 1599"/>
                <a:gd name="T76" fmla="*/ 700 w 1607"/>
                <a:gd name="T77" fmla="*/ 1370 h 1599"/>
                <a:gd name="T78" fmla="*/ 907 w 1607"/>
                <a:gd name="T79" fmla="*/ 228 h 1599"/>
                <a:gd name="T80" fmla="*/ 700 w 1607"/>
                <a:gd name="T81" fmla="*/ 137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7" h="1599">
                  <a:moveTo>
                    <a:pt x="1479" y="965"/>
                  </a:moveTo>
                  <a:cubicBezTo>
                    <a:pt x="1482" y="951"/>
                    <a:pt x="1485" y="937"/>
                    <a:pt x="1487" y="924"/>
                  </a:cubicBezTo>
                  <a:cubicBezTo>
                    <a:pt x="1490" y="910"/>
                    <a:pt x="1492" y="896"/>
                    <a:pt x="1494" y="882"/>
                  </a:cubicBezTo>
                  <a:cubicBezTo>
                    <a:pt x="1535" y="881"/>
                    <a:pt x="1573" y="875"/>
                    <a:pt x="1604" y="865"/>
                  </a:cubicBezTo>
                  <a:cubicBezTo>
                    <a:pt x="1607" y="824"/>
                    <a:pt x="1607" y="782"/>
                    <a:pt x="1604" y="742"/>
                  </a:cubicBezTo>
                  <a:cubicBezTo>
                    <a:pt x="1574" y="731"/>
                    <a:pt x="1536" y="725"/>
                    <a:pt x="1495" y="724"/>
                  </a:cubicBezTo>
                  <a:cubicBezTo>
                    <a:pt x="1492" y="696"/>
                    <a:pt x="1487" y="668"/>
                    <a:pt x="1481" y="641"/>
                  </a:cubicBezTo>
                  <a:cubicBezTo>
                    <a:pt x="1519" y="626"/>
                    <a:pt x="1553" y="607"/>
                    <a:pt x="1578" y="587"/>
                  </a:cubicBezTo>
                  <a:cubicBezTo>
                    <a:pt x="1567" y="547"/>
                    <a:pt x="1553" y="509"/>
                    <a:pt x="1536" y="472"/>
                  </a:cubicBezTo>
                  <a:cubicBezTo>
                    <a:pt x="1504" y="472"/>
                    <a:pt x="1466" y="479"/>
                    <a:pt x="1427" y="492"/>
                  </a:cubicBezTo>
                  <a:cubicBezTo>
                    <a:pt x="1415" y="467"/>
                    <a:pt x="1401" y="442"/>
                    <a:pt x="1385" y="419"/>
                  </a:cubicBezTo>
                  <a:cubicBezTo>
                    <a:pt x="1417" y="392"/>
                    <a:pt x="1442" y="362"/>
                    <a:pt x="1459" y="335"/>
                  </a:cubicBezTo>
                  <a:cubicBezTo>
                    <a:pt x="1435" y="302"/>
                    <a:pt x="1409" y="270"/>
                    <a:pt x="1380" y="241"/>
                  </a:cubicBezTo>
                  <a:cubicBezTo>
                    <a:pt x="1350" y="252"/>
                    <a:pt x="1317" y="271"/>
                    <a:pt x="1284" y="297"/>
                  </a:cubicBezTo>
                  <a:cubicBezTo>
                    <a:pt x="1264" y="278"/>
                    <a:pt x="1243" y="260"/>
                    <a:pt x="1220" y="243"/>
                  </a:cubicBezTo>
                  <a:cubicBezTo>
                    <a:pt x="1240" y="206"/>
                    <a:pt x="1254" y="170"/>
                    <a:pt x="1260" y="139"/>
                  </a:cubicBezTo>
                  <a:cubicBezTo>
                    <a:pt x="1227" y="116"/>
                    <a:pt x="1192" y="95"/>
                    <a:pt x="1154" y="77"/>
                  </a:cubicBezTo>
                  <a:cubicBezTo>
                    <a:pt x="1130" y="98"/>
                    <a:pt x="1105" y="127"/>
                    <a:pt x="1084" y="163"/>
                  </a:cubicBezTo>
                  <a:cubicBezTo>
                    <a:pt x="1058" y="152"/>
                    <a:pt x="1032" y="142"/>
                    <a:pt x="1005" y="134"/>
                  </a:cubicBezTo>
                  <a:cubicBezTo>
                    <a:pt x="1011" y="93"/>
                    <a:pt x="1012" y="54"/>
                    <a:pt x="1007" y="23"/>
                  </a:cubicBezTo>
                  <a:cubicBezTo>
                    <a:pt x="987" y="17"/>
                    <a:pt x="967" y="13"/>
                    <a:pt x="947" y="9"/>
                  </a:cubicBezTo>
                  <a:cubicBezTo>
                    <a:pt x="927" y="6"/>
                    <a:pt x="906" y="3"/>
                    <a:pt x="886" y="1"/>
                  </a:cubicBezTo>
                  <a:cubicBezTo>
                    <a:pt x="870" y="29"/>
                    <a:pt x="857" y="65"/>
                    <a:pt x="849" y="106"/>
                  </a:cubicBezTo>
                  <a:cubicBezTo>
                    <a:pt x="821" y="104"/>
                    <a:pt x="793" y="103"/>
                    <a:pt x="765" y="105"/>
                  </a:cubicBezTo>
                  <a:cubicBezTo>
                    <a:pt x="757" y="64"/>
                    <a:pt x="744" y="28"/>
                    <a:pt x="729" y="0"/>
                  </a:cubicBezTo>
                  <a:cubicBezTo>
                    <a:pt x="688" y="3"/>
                    <a:pt x="647" y="10"/>
                    <a:pt x="608" y="20"/>
                  </a:cubicBezTo>
                  <a:cubicBezTo>
                    <a:pt x="603" y="52"/>
                    <a:pt x="603" y="91"/>
                    <a:pt x="609" y="132"/>
                  </a:cubicBezTo>
                  <a:cubicBezTo>
                    <a:pt x="582" y="140"/>
                    <a:pt x="556" y="149"/>
                    <a:pt x="530" y="160"/>
                  </a:cubicBezTo>
                  <a:cubicBezTo>
                    <a:pt x="509" y="124"/>
                    <a:pt x="484" y="95"/>
                    <a:pt x="460" y="73"/>
                  </a:cubicBezTo>
                  <a:cubicBezTo>
                    <a:pt x="423" y="91"/>
                    <a:pt x="387" y="111"/>
                    <a:pt x="353" y="134"/>
                  </a:cubicBezTo>
                  <a:cubicBezTo>
                    <a:pt x="359" y="166"/>
                    <a:pt x="373" y="202"/>
                    <a:pt x="392" y="239"/>
                  </a:cubicBezTo>
                  <a:cubicBezTo>
                    <a:pt x="370" y="255"/>
                    <a:pt x="348" y="273"/>
                    <a:pt x="328" y="292"/>
                  </a:cubicBezTo>
                  <a:cubicBezTo>
                    <a:pt x="295" y="266"/>
                    <a:pt x="262" y="246"/>
                    <a:pt x="233" y="235"/>
                  </a:cubicBezTo>
                  <a:cubicBezTo>
                    <a:pt x="204" y="264"/>
                    <a:pt x="177" y="295"/>
                    <a:pt x="153" y="328"/>
                  </a:cubicBezTo>
                  <a:cubicBezTo>
                    <a:pt x="169" y="356"/>
                    <a:pt x="194" y="385"/>
                    <a:pt x="225" y="413"/>
                  </a:cubicBezTo>
                  <a:cubicBezTo>
                    <a:pt x="210" y="436"/>
                    <a:pt x="196" y="460"/>
                    <a:pt x="183" y="486"/>
                  </a:cubicBezTo>
                  <a:cubicBezTo>
                    <a:pt x="144" y="472"/>
                    <a:pt x="106" y="465"/>
                    <a:pt x="74" y="464"/>
                  </a:cubicBezTo>
                  <a:cubicBezTo>
                    <a:pt x="57" y="501"/>
                    <a:pt x="43" y="539"/>
                    <a:pt x="31" y="579"/>
                  </a:cubicBezTo>
                  <a:cubicBezTo>
                    <a:pt x="56" y="599"/>
                    <a:pt x="89" y="619"/>
                    <a:pt x="128" y="634"/>
                  </a:cubicBezTo>
                  <a:cubicBezTo>
                    <a:pt x="125" y="647"/>
                    <a:pt x="122" y="661"/>
                    <a:pt x="119" y="675"/>
                  </a:cubicBezTo>
                  <a:cubicBezTo>
                    <a:pt x="117" y="689"/>
                    <a:pt x="115" y="703"/>
                    <a:pt x="113" y="717"/>
                  </a:cubicBezTo>
                  <a:cubicBezTo>
                    <a:pt x="72" y="717"/>
                    <a:pt x="33" y="724"/>
                    <a:pt x="3" y="734"/>
                  </a:cubicBezTo>
                  <a:cubicBezTo>
                    <a:pt x="0" y="775"/>
                    <a:pt x="0" y="816"/>
                    <a:pt x="2" y="857"/>
                  </a:cubicBezTo>
                  <a:cubicBezTo>
                    <a:pt x="33" y="867"/>
                    <a:pt x="71" y="874"/>
                    <a:pt x="112" y="875"/>
                  </a:cubicBezTo>
                  <a:cubicBezTo>
                    <a:pt x="115" y="903"/>
                    <a:pt x="120" y="931"/>
                    <a:pt x="126" y="958"/>
                  </a:cubicBezTo>
                  <a:cubicBezTo>
                    <a:pt x="87" y="973"/>
                    <a:pt x="54" y="992"/>
                    <a:pt x="29" y="1011"/>
                  </a:cubicBezTo>
                  <a:cubicBezTo>
                    <a:pt x="40" y="1051"/>
                    <a:pt x="54" y="1090"/>
                    <a:pt x="70" y="1127"/>
                  </a:cubicBezTo>
                  <a:cubicBezTo>
                    <a:pt x="102" y="1127"/>
                    <a:pt x="140" y="1120"/>
                    <a:pt x="180" y="1107"/>
                  </a:cubicBezTo>
                  <a:cubicBezTo>
                    <a:pt x="192" y="1132"/>
                    <a:pt x="206" y="1156"/>
                    <a:pt x="221" y="1180"/>
                  </a:cubicBezTo>
                  <a:cubicBezTo>
                    <a:pt x="190" y="1207"/>
                    <a:pt x="165" y="1236"/>
                    <a:pt x="148" y="1263"/>
                  </a:cubicBezTo>
                  <a:cubicBezTo>
                    <a:pt x="172" y="1297"/>
                    <a:pt x="198" y="1329"/>
                    <a:pt x="227" y="1358"/>
                  </a:cubicBezTo>
                  <a:cubicBezTo>
                    <a:pt x="257" y="1347"/>
                    <a:pt x="290" y="1327"/>
                    <a:pt x="322" y="1301"/>
                  </a:cubicBezTo>
                  <a:cubicBezTo>
                    <a:pt x="343" y="1321"/>
                    <a:pt x="364" y="1339"/>
                    <a:pt x="387" y="1356"/>
                  </a:cubicBezTo>
                  <a:cubicBezTo>
                    <a:pt x="366" y="1392"/>
                    <a:pt x="353" y="1428"/>
                    <a:pt x="346" y="1460"/>
                  </a:cubicBezTo>
                  <a:cubicBezTo>
                    <a:pt x="380" y="1483"/>
                    <a:pt x="415" y="1504"/>
                    <a:pt x="452" y="1522"/>
                  </a:cubicBezTo>
                  <a:cubicBezTo>
                    <a:pt x="477" y="1501"/>
                    <a:pt x="502" y="1471"/>
                    <a:pt x="523" y="1436"/>
                  </a:cubicBezTo>
                  <a:cubicBezTo>
                    <a:pt x="549" y="1447"/>
                    <a:pt x="575" y="1457"/>
                    <a:pt x="602" y="1465"/>
                  </a:cubicBezTo>
                  <a:cubicBezTo>
                    <a:pt x="596" y="1506"/>
                    <a:pt x="595" y="1544"/>
                    <a:pt x="600" y="1576"/>
                  </a:cubicBezTo>
                  <a:cubicBezTo>
                    <a:pt x="620" y="1581"/>
                    <a:pt x="640" y="1586"/>
                    <a:pt x="660" y="1589"/>
                  </a:cubicBezTo>
                  <a:cubicBezTo>
                    <a:pt x="680" y="1593"/>
                    <a:pt x="701" y="1596"/>
                    <a:pt x="721" y="1598"/>
                  </a:cubicBezTo>
                  <a:cubicBezTo>
                    <a:pt x="736" y="1570"/>
                    <a:pt x="750" y="1534"/>
                    <a:pt x="758" y="1493"/>
                  </a:cubicBezTo>
                  <a:cubicBezTo>
                    <a:pt x="786" y="1495"/>
                    <a:pt x="814" y="1495"/>
                    <a:pt x="842" y="1494"/>
                  </a:cubicBezTo>
                  <a:cubicBezTo>
                    <a:pt x="850" y="1534"/>
                    <a:pt x="863" y="1571"/>
                    <a:pt x="878" y="1599"/>
                  </a:cubicBezTo>
                  <a:cubicBezTo>
                    <a:pt x="919" y="1595"/>
                    <a:pt x="959" y="1588"/>
                    <a:pt x="999" y="1578"/>
                  </a:cubicBezTo>
                  <a:cubicBezTo>
                    <a:pt x="1004" y="1547"/>
                    <a:pt x="1004" y="1508"/>
                    <a:pt x="998" y="1467"/>
                  </a:cubicBezTo>
                  <a:cubicBezTo>
                    <a:pt x="1025" y="1459"/>
                    <a:pt x="1051" y="1450"/>
                    <a:pt x="1077" y="1439"/>
                  </a:cubicBezTo>
                  <a:cubicBezTo>
                    <a:pt x="1098" y="1474"/>
                    <a:pt x="1123" y="1504"/>
                    <a:pt x="1147" y="1525"/>
                  </a:cubicBezTo>
                  <a:cubicBezTo>
                    <a:pt x="1184" y="1508"/>
                    <a:pt x="1220" y="1487"/>
                    <a:pt x="1253" y="1464"/>
                  </a:cubicBezTo>
                  <a:cubicBezTo>
                    <a:pt x="1248" y="1433"/>
                    <a:pt x="1234" y="1397"/>
                    <a:pt x="1214" y="1360"/>
                  </a:cubicBezTo>
                  <a:cubicBezTo>
                    <a:pt x="1237" y="1344"/>
                    <a:pt x="1259" y="1326"/>
                    <a:pt x="1279" y="1306"/>
                  </a:cubicBezTo>
                  <a:cubicBezTo>
                    <a:pt x="1311" y="1333"/>
                    <a:pt x="1345" y="1352"/>
                    <a:pt x="1374" y="1364"/>
                  </a:cubicBezTo>
                  <a:cubicBezTo>
                    <a:pt x="1403" y="1335"/>
                    <a:pt x="1430" y="1304"/>
                    <a:pt x="1454" y="1270"/>
                  </a:cubicBezTo>
                  <a:cubicBezTo>
                    <a:pt x="1438" y="1243"/>
                    <a:pt x="1413" y="1213"/>
                    <a:pt x="1382" y="1186"/>
                  </a:cubicBezTo>
                  <a:cubicBezTo>
                    <a:pt x="1397" y="1163"/>
                    <a:pt x="1411" y="1138"/>
                    <a:pt x="1424" y="1113"/>
                  </a:cubicBezTo>
                  <a:cubicBezTo>
                    <a:pt x="1463" y="1127"/>
                    <a:pt x="1501" y="1134"/>
                    <a:pt x="1533" y="1135"/>
                  </a:cubicBezTo>
                  <a:cubicBezTo>
                    <a:pt x="1550" y="1098"/>
                    <a:pt x="1564" y="1059"/>
                    <a:pt x="1576" y="1019"/>
                  </a:cubicBezTo>
                  <a:cubicBezTo>
                    <a:pt x="1551" y="999"/>
                    <a:pt x="1517" y="980"/>
                    <a:pt x="1479" y="965"/>
                  </a:cubicBezTo>
                  <a:close/>
                  <a:moveTo>
                    <a:pt x="700" y="1370"/>
                  </a:moveTo>
                  <a:cubicBezTo>
                    <a:pt x="384" y="1313"/>
                    <a:pt x="175" y="1011"/>
                    <a:pt x="232" y="696"/>
                  </a:cubicBezTo>
                  <a:cubicBezTo>
                    <a:pt x="290" y="380"/>
                    <a:pt x="592" y="171"/>
                    <a:pt x="907" y="228"/>
                  </a:cubicBezTo>
                  <a:cubicBezTo>
                    <a:pt x="1223" y="286"/>
                    <a:pt x="1432" y="588"/>
                    <a:pt x="1374" y="903"/>
                  </a:cubicBezTo>
                  <a:cubicBezTo>
                    <a:pt x="1317" y="1218"/>
                    <a:pt x="1015" y="1428"/>
                    <a:pt x="700" y="137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iṩḻîḋé"/>
            <p:cNvSpPr/>
            <p:nvPr/>
          </p:nvSpPr>
          <p:spPr bwMode="auto">
            <a:xfrm>
              <a:off x="8306618" y="3344650"/>
              <a:ext cx="340239" cy="3273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îṥḷíḓe"/>
            <p:cNvSpPr/>
            <p:nvPr/>
          </p:nvSpPr>
          <p:spPr bwMode="auto">
            <a:xfrm>
              <a:off x="4743891" y="3849987"/>
              <a:ext cx="425210" cy="408933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5" name="iSļîḍe"/>
            <p:cNvSpPr/>
            <p:nvPr/>
          </p:nvSpPr>
          <p:spPr bwMode="auto">
            <a:xfrm>
              <a:off x="7232441" y="3842246"/>
              <a:ext cx="425210" cy="424414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ïśliḋè"/>
            <p:cNvSpPr/>
            <p:nvPr/>
          </p:nvSpPr>
          <p:spPr bwMode="auto">
            <a:xfrm>
              <a:off x="3588805" y="3161113"/>
              <a:ext cx="523894" cy="42404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7" name="iṡḷiḍè"/>
            <p:cNvSpPr/>
            <p:nvPr/>
          </p:nvSpPr>
          <p:spPr bwMode="auto">
            <a:xfrm>
              <a:off x="5887109" y="2920347"/>
              <a:ext cx="654983" cy="48456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D3381C"/>
            </a:solidFill>
            <a:ln w="31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16094" y="1190067"/>
            <a:ext cx="2622345" cy="26227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97057" y="933551"/>
            <a:ext cx="2973313" cy="297382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584865" y="3828259"/>
            <a:ext cx="3119576" cy="67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2" rIns="91405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dirty="0" smtClean="0">
                <a:solidFill>
                  <a:srgbClr val="D3381C"/>
                </a:solidFill>
                <a:cs typeface="+mn-ea"/>
                <a:sym typeface="+mn-lt"/>
              </a:rPr>
              <a:t>工作不足</a:t>
            </a:r>
            <a:endParaRPr lang="zh-CN" altLang="en-US" sz="3200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8379311" y="5684907"/>
            <a:ext cx="1367693" cy="136793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63" y="6140676"/>
            <a:ext cx="717624" cy="7177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634" y="6560729"/>
            <a:ext cx="995751" cy="9959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4003" y="6307619"/>
            <a:ext cx="720979" cy="721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174" y="6718994"/>
            <a:ext cx="784813" cy="78494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42" y="6038314"/>
            <a:ext cx="336513" cy="3365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130" y="5767978"/>
            <a:ext cx="705137" cy="70525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4031" y="5107627"/>
            <a:ext cx="1392928" cy="13931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889" y="5765435"/>
            <a:ext cx="297315" cy="297367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716" y="6273312"/>
            <a:ext cx="1283118" cy="1283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344" y="6140678"/>
            <a:ext cx="693298" cy="69341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513" y="6560727"/>
            <a:ext cx="422325" cy="4223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7658" y="6316376"/>
            <a:ext cx="211161" cy="2111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818775" y="1746761"/>
            <a:ext cx="65175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n w="18415" cmpd="sng">
                  <a:solidFill>
                    <a:srgbClr val="D3381C"/>
                  </a:solidFill>
                  <a:prstDash val="solid"/>
                </a:ln>
                <a:solidFill>
                  <a:srgbClr val="D338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9600" b="1" dirty="0">
              <a:ln w="18415" cmpd="sng">
                <a:solidFill>
                  <a:srgbClr val="D3381C"/>
                </a:solidFill>
                <a:prstDash val="solid"/>
              </a:ln>
              <a:solidFill>
                <a:srgbClr val="D338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154675" y="1339375"/>
            <a:ext cx="9064502" cy="3810282"/>
            <a:chOff x="1557399" y="1727059"/>
            <a:chExt cx="9064502" cy="3810282"/>
          </a:xfrm>
        </p:grpSpPr>
        <p:grpSp>
          <p:nvGrpSpPr>
            <p:cNvPr id="3" name="išļïdé"/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29" name="íSḻïḑè"/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" name="îṡľiḋé"/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4" name="iṣliḑé"/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27" name="îŝḻïḓê"/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8" name="îslïḍé"/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5" name="îśľïḋé"/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6" name="ïṧlïḓé"/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5" name="îś1íḍè"/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ïṡľídé"/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ṡḻîdê"/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0" name="išḻïḍé"/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ïSlïḋê"/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2" name="îṣļiḋè"/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3" name="iŝlïḍê"/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4" name="îṡlídè"/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íşḻîḓe"/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6" name="íṡ1îḓé"/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17" name="ïšḻîďe"/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18" name="íṧ1íḑê"/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lIns="25400" tIns="25400" rIns="25400" bIns="254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19" name="ïṣlidè"/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Sḷíďé"/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0" name="í$ľïḋe"/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1" name="íṡ1ïḑê"/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2" name="ïşḻiḍè"/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3" name="íṥḷiḋé"/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ïśḷîḑè"/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5" name="iślîḋé"/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68637" y="1262011"/>
            <a:ext cx="9789506" cy="4301896"/>
            <a:chOff x="1201247" y="1841729"/>
            <a:chExt cx="9789506" cy="4301896"/>
          </a:xfrm>
        </p:grpSpPr>
        <p:sp>
          <p:nvSpPr>
            <p:cNvPr id="3" name="ïS1íḋé"/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" name="ïṧľîḑe"/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iSḷïḑé"/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îś1íḑé"/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íṩ1íḓe"/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8" name="îślïḑê"/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9" name="îŝḻïḑè"/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rgbClr val="D3381C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10" name="ïṣ1iḍe"/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šļîḓe"/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ïṩľídé"/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3" name="íṩļïdê"/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25" name="îṥ1íďe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ṡľïḍê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ľïďe"/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23" name="îŝḷîḓe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ś1ïdê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íṩḷíďê"/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21" name="ísļiďe"/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ísļiḍê"/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9" idx="4"/>
              <a:endCxn id="26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7" idx="4"/>
              <a:endCxn id="24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8" idx="4"/>
              <a:endCxn id="22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56196" y="336822"/>
            <a:ext cx="2745125" cy="2744753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683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330" b="1" dirty="0" smtClean="0">
                  <a:solidFill>
                    <a:srgbClr val="D3381C"/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91880" y="1080017"/>
              <a:ext cx="1584176" cy="315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5" b="1" dirty="0" smtClean="0">
                  <a:solidFill>
                    <a:srgbClr val="D3381C"/>
                  </a:solidFill>
                  <a:cs typeface="+mn-ea"/>
                  <a:sym typeface="+mn-lt"/>
                </a:rPr>
                <a:t>CONTENTS</a:t>
              </a:r>
              <a:endParaRPr lang="zh-CN" altLang="en-US" sz="2135" b="1" dirty="0" smtClean="0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60211" y="2089563"/>
            <a:ext cx="679969" cy="679969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97944" y="2528965"/>
            <a:ext cx="458689" cy="458689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55871" y="1768933"/>
            <a:ext cx="760032" cy="760032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269585" y="2364284"/>
            <a:ext cx="398566" cy="398566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49941" y="2542102"/>
            <a:ext cx="326073" cy="32607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652921" y="4129364"/>
            <a:ext cx="696591" cy="696591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824580" y="4336636"/>
            <a:ext cx="344683" cy="332437"/>
            <a:chOff x="7019925" y="5499100"/>
            <a:chExt cx="312738" cy="301626"/>
          </a:xfrm>
          <a:solidFill>
            <a:srgbClr val="D3381C"/>
          </a:solidFill>
        </p:grpSpPr>
        <p:sp>
          <p:nvSpPr>
            <p:cNvPr id="14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1425185" y="5042411"/>
            <a:ext cx="12541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3381C"/>
                </a:solidFill>
                <a:cs typeface="+mn-ea"/>
                <a:sym typeface="+mn-lt"/>
              </a:rPr>
              <a:t>PART 01</a:t>
            </a:r>
            <a:r>
              <a:rPr lang="zh-CN" altLang="en-US" sz="2000" dirty="0" smtClean="0">
                <a:solidFill>
                  <a:srgbClr val="D3381C"/>
                </a:solidFill>
                <a:cs typeface="+mn-ea"/>
                <a:sym typeface="+mn-lt"/>
              </a:rPr>
              <a:t> </a:t>
            </a:r>
            <a:endParaRPr lang="en-US" altLang="zh-CN" sz="2000" dirty="0" smtClean="0">
              <a:solidFill>
                <a:srgbClr val="D33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75" dirty="0" smtClean="0">
                <a:solidFill>
                  <a:srgbClr val="D3381C"/>
                </a:solidFill>
                <a:cs typeface="+mn-ea"/>
                <a:sym typeface="+mn-lt"/>
              </a:rPr>
              <a:t>工作概述</a:t>
            </a:r>
            <a:endParaRPr lang="zh-CN" altLang="en-US" sz="2000" b="1" spc="75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3431940" y="5042411"/>
            <a:ext cx="12541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3381C"/>
                </a:solidFill>
                <a:cs typeface="+mn-ea"/>
                <a:sym typeface="+mn-lt"/>
              </a:rPr>
              <a:t>PART 02 </a:t>
            </a:r>
            <a:endParaRPr lang="en-US" altLang="zh-CN" sz="2000" dirty="0" smtClean="0">
              <a:solidFill>
                <a:srgbClr val="D33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75" dirty="0" smtClean="0">
                <a:solidFill>
                  <a:srgbClr val="D3381C"/>
                </a:solidFill>
                <a:cs typeface="+mn-ea"/>
                <a:sym typeface="+mn-lt"/>
              </a:rPr>
              <a:t>完成</a:t>
            </a:r>
            <a:r>
              <a:rPr lang="zh-CN" altLang="en-US" sz="2000" b="1" spc="75" dirty="0">
                <a:solidFill>
                  <a:srgbClr val="D3381C"/>
                </a:solidFill>
                <a:cs typeface="+mn-ea"/>
                <a:sym typeface="+mn-lt"/>
              </a:rPr>
              <a:t>情况</a:t>
            </a:r>
          </a:p>
        </p:txBody>
      </p:sp>
      <p:sp>
        <p:nvSpPr>
          <p:cNvPr id="19" name="矩形 18"/>
          <p:cNvSpPr/>
          <p:nvPr/>
        </p:nvSpPr>
        <p:spPr>
          <a:xfrm>
            <a:off x="3730511" y="4129364"/>
            <a:ext cx="696591" cy="696591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3922815" y="4359285"/>
            <a:ext cx="336232" cy="288435"/>
            <a:chOff x="5084763" y="971550"/>
            <a:chExt cx="323850" cy="277813"/>
          </a:xfrm>
          <a:solidFill>
            <a:srgbClr val="D3381C"/>
          </a:solidFill>
        </p:grpSpPr>
        <p:sp>
          <p:nvSpPr>
            <p:cNvPr id="21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7" tIns="45708" rIns="91417" bIns="45708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66"/>
          <p:cNvSpPr txBox="1"/>
          <p:nvPr/>
        </p:nvSpPr>
        <p:spPr>
          <a:xfrm>
            <a:off x="5573313" y="5042411"/>
            <a:ext cx="12541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3381C"/>
                </a:solidFill>
                <a:cs typeface="+mn-ea"/>
                <a:sym typeface="+mn-lt"/>
              </a:rPr>
              <a:t>PART 03 </a:t>
            </a:r>
            <a:endParaRPr lang="en-US" altLang="zh-CN" sz="2000" dirty="0" smtClean="0">
              <a:solidFill>
                <a:srgbClr val="D33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75" dirty="0" smtClean="0">
                <a:solidFill>
                  <a:srgbClr val="D3381C"/>
                </a:solidFill>
                <a:cs typeface="+mn-ea"/>
                <a:sym typeface="+mn-lt"/>
              </a:rPr>
              <a:t>成绩展示</a:t>
            </a:r>
            <a:endParaRPr lang="zh-CN" altLang="en-US" sz="2000" b="1" spc="75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08100" y="4129364"/>
            <a:ext cx="696591" cy="696591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5942419" y="4354165"/>
            <a:ext cx="399840" cy="306546"/>
          </a:xfrm>
          <a:custGeom>
            <a:avLst/>
            <a:gdLst>
              <a:gd name="connsiteX0" fmla="*/ 14829 w 563476"/>
              <a:gd name="connsiteY0" fmla="*/ 416347 h 432000"/>
              <a:gd name="connsiteX1" fmla="*/ 556062 w 563476"/>
              <a:gd name="connsiteY1" fmla="*/ 416347 h 432000"/>
              <a:gd name="connsiteX2" fmla="*/ 563476 w 563476"/>
              <a:gd name="connsiteY2" fmla="*/ 424174 h 432000"/>
              <a:gd name="connsiteX3" fmla="*/ 556062 w 563476"/>
              <a:gd name="connsiteY3" fmla="*/ 432000 h 432000"/>
              <a:gd name="connsiteX4" fmla="*/ 14829 w 563476"/>
              <a:gd name="connsiteY4" fmla="*/ 432000 h 432000"/>
              <a:gd name="connsiteX5" fmla="*/ 0 w 563476"/>
              <a:gd name="connsiteY5" fmla="*/ 424174 h 432000"/>
              <a:gd name="connsiteX6" fmla="*/ 14829 w 563476"/>
              <a:gd name="connsiteY6" fmla="*/ 416347 h 432000"/>
              <a:gd name="connsiteX7" fmla="*/ 428869 w 563476"/>
              <a:gd name="connsiteY7" fmla="*/ 200347 h 432000"/>
              <a:gd name="connsiteX8" fmla="*/ 510260 w 563476"/>
              <a:gd name="connsiteY8" fmla="*/ 200347 h 432000"/>
              <a:gd name="connsiteX9" fmla="*/ 510260 w 563476"/>
              <a:gd name="connsiteY9" fmla="*/ 372521 h 432000"/>
              <a:gd name="connsiteX10" fmla="*/ 428869 w 563476"/>
              <a:gd name="connsiteY10" fmla="*/ 372521 h 432000"/>
              <a:gd name="connsiteX11" fmla="*/ 303652 w 563476"/>
              <a:gd name="connsiteY11" fmla="*/ 118956 h 432000"/>
              <a:gd name="connsiteX12" fmla="*/ 385043 w 563476"/>
              <a:gd name="connsiteY12" fmla="*/ 118956 h 432000"/>
              <a:gd name="connsiteX13" fmla="*/ 385043 w 563476"/>
              <a:gd name="connsiteY13" fmla="*/ 372521 h 432000"/>
              <a:gd name="connsiteX14" fmla="*/ 303652 w 563476"/>
              <a:gd name="connsiteY14" fmla="*/ 372521 h 432000"/>
              <a:gd name="connsiteX15" fmla="*/ 72001 w 563476"/>
              <a:gd name="connsiteY15" fmla="*/ 97044 h 432000"/>
              <a:gd name="connsiteX16" fmla="*/ 153392 w 563476"/>
              <a:gd name="connsiteY16" fmla="*/ 97044 h 432000"/>
              <a:gd name="connsiteX17" fmla="*/ 153392 w 563476"/>
              <a:gd name="connsiteY17" fmla="*/ 372521 h 432000"/>
              <a:gd name="connsiteX18" fmla="*/ 72001 w 563476"/>
              <a:gd name="connsiteY18" fmla="*/ 372521 h 432000"/>
              <a:gd name="connsiteX19" fmla="*/ 190957 w 563476"/>
              <a:gd name="connsiteY19" fmla="*/ 0 h 432000"/>
              <a:gd name="connsiteX20" fmla="*/ 272348 w 563476"/>
              <a:gd name="connsiteY20" fmla="*/ 0 h 432000"/>
              <a:gd name="connsiteX21" fmla="*/ 272348 w 563476"/>
              <a:gd name="connsiteY21" fmla="*/ 372521 h 432000"/>
              <a:gd name="connsiteX22" fmla="*/ 190957 w 563476"/>
              <a:gd name="connsiteY22" fmla="*/ 372521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3476" h="432000">
                <a:moveTo>
                  <a:pt x="14829" y="416347"/>
                </a:moveTo>
                <a:cubicBezTo>
                  <a:pt x="556062" y="416347"/>
                  <a:pt x="556062" y="416347"/>
                  <a:pt x="556062" y="416347"/>
                </a:cubicBezTo>
                <a:cubicBezTo>
                  <a:pt x="556062" y="416347"/>
                  <a:pt x="563476" y="416347"/>
                  <a:pt x="563476" y="424174"/>
                </a:cubicBezTo>
                <a:cubicBezTo>
                  <a:pt x="563476" y="432000"/>
                  <a:pt x="556062" y="432000"/>
                  <a:pt x="556062" y="432000"/>
                </a:cubicBezTo>
                <a:lnTo>
                  <a:pt x="14829" y="432000"/>
                </a:lnTo>
                <a:cubicBezTo>
                  <a:pt x="7414" y="432000"/>
                  <a:pt x="0" y="432000"/>
                  <a:pt x="0" y="424174"/>
                </a:cubicBezTo>
                <a:cubicBezTo>
                  <a:pt x="0" y="416347"/>
                  <a:pt x="7414" y="416347"/>
                  <a:pt x="14829" y="416347"/>
                </a:cubicBezTo>
                <a:close/>
                <a:moveTo>
                  <a:pt x="428869" y="200347"/>
                </a:moveTo>
                <a:lnTo>
                  <a:pt x="510260" y="200347"/>
                </a:lnTo>
                <a:lnTo>
                  <a:pt x="510260" y="372521"/>
                </a:lnTo>
                <a:lnTo>
                  <a:pt x="428869" y="372521"/>
                </a:lnTo>
                <a:close/>
                <a:moveTo>
                  <a:pt x="303652" y="118956"/>
                </a:moveTo>
                <a:lnTo>
                  <a:pt x="385043" y="118956"/>
                </a:lnTo>
                <a:lnTo>
                  <a:pt x="385043" y="372521"/>
                </a:lnTo>
                <a:lnTo>
                  <a:pt x="303652" y="372521"/>
                </a:lnTo>
                <a:close/>
                <a:moveTo>
                  <a:pt x="72001" y="97044"/>
                </a:moveTo>
                <a:lnTo>
                  <a:pt x="153392" y="97044"/>
                </a:lnTo>
                <a:lnTo>
                  <a:pt x="153392" y="372521"/>
                </a:lnTo>
                <a:lnTo>
                  <a:pt x="72001" y="372521"/>
                </a:lnTo>
                <a:close/>
                <a:moveTo>
                  <a:pt x="190957" y="0"/>
                </a:moveTo>
                <a:lnTo>
                  <a:pt x="272348" y="0"/>
                </a:lnTo>
                <a:lnTo>
                  <a:pt x="272348" y="372521"/>
                </a:lnTo>
                <a:lnTo>
                  <a:pt x="190957" y="372521"/>
                </a:ln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vert="horz" wrap="square" lIns="121889" tIns="60944" rIns="121889" bIns="60944" numCol="1" anchor="t" anchorCtr="0" compatLnSpc="1">
            <a:noAutofit/>
          </a:bodyPr>
          <a:lstStyle/>
          <a:p>
            <a:pPr defTabSz="685165">
              <a:defRPr/>
            </a:pPr>
            <a:endParaRPr lang="zh-CN" altLang="en-US" sz="1865" kern="0" dirty="0" smtClea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TextBox 67"/>
          <p:cNvSpPr txBox="1"/>
          <p:nvPr/>
        </p:nvSpPr>
        <p:spPr>
          <a:xfrm>
            <a:off x="7714687" y="5042411"/>
            <a:ext cx="12541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D3381C"/>
                </a:solidFill>
                <a:cs typeface="+mn-ea"/>
                <a:sym typeface="+mn-lt"/>
              </a:rPr>
              <a:t>PART 04 </a:t>
            </a:r>
          </a:p>
          <a:p>
            <a:pPr algn="ctr"/>
            <a:r>
              <a:rPr lang="zh-CN" altLang="en-US" sz="2000" b="1" spc="75" dirty="0" smtClean="0">
                <a:solidFill>
                  <a:srgbClr val="D3381C"/>
                </a:solidFill>
                <a:cs typeface="+mn-ea"/>
                <a:sym typeface="+mn-lt"/>
              </a:rPr>
              <a:t>工作不足</a:t>
            </a:r>
            <a:endParaRPr lang="zh-CN" altLang="en-US" sz="2000" b="1" spc="75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85690" y="4129364"/>
            <a:ext cx="696591" cy="696591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8047590" y="4335450"/>
            <a:ext cx="315498" cy="334188"/>
          </a:xfrm>
          <a:custGeom>
            <a:avLst/>
            <a:gdLst>
              <a:gd name="T0" fmla="*/ 309263 w 568"/>
              <a:gd name="T1" fmla="*/ 627699 h 601"/>
              <a:gd name="T2" fmla="*/ 310356 w 568"/>
              <a:gd name="T3" fmla="*/ 364153 h 601"/>
              <a:gd name="T4" fmla="*/ 495040 w 568"/>
              <a:gd name="T5" fmla="*/ 329159 h 601"/>
              <a:gd name="T6" fmla="*/ 379203 w 568"/>
              <a:gd name="T7" fmla="*/ 375088 h 601"/>
              <a:gd name="T8" fmla="*/ 103816 w 568"/>
              <a:gd name="T9" fmla="*/ 234020 h 601"/>
              <a:gd name="T10" fmla="*/ 138786 w 568"/>
              <a:gd name="T11" fmla="*/ 238394 h 601"/>
              <a:gd name="T12" fmla="*/ 183591 w 568"/>
              <a:gd name="T13" fmla="*/ 242769 h 601"/>
              <a:gd name="T14" fmla="*/ 182498 w 568"/>
              <a:gd name="T15" fmla="*/ 213243 h 601"/>
              <a:gd name="T16" fmla="*/ 310356 w 568"/>
              <a:gd name="T17" fmla="*/ 331346 h 601"/>
              <a:gd name="T18" fmla="*/ 451328 w 568"/>
              <a:gd name="T19" fmla="*/ 228552 h 601"/>
              <a:gd name="T20" fmla="*/ 483019 w 568"/>
              <a:gd name="T21" fmla="*/ 223085 h 601"/>
              <a:gd name="T22" fmla="*/ 500504 w 568"/>
              <a:gd name="T23" fmla="*/ 229646 h 601"/>
              <a:gd name="T24" fmla="*/ 454606 w 568"/>
              <a:gd name="T25" fmla="*/ 279949 h 601"/>
              <a:gd name="T26" fmla="*/ 534381 w 568"/>
              <a:gd name="T27" fmla="*/ 372901 h 601"/>
              <a:gd name="T28" fmla="*/ 510339 w 568"/>
              <a:gd name="T29" fmla="*/ 287604 h 601"/>
              <a:gd name="T30" fmla="*/ 510339 w 568"/>
              <a:gd name="T31" fmla="*/ 546776 h 601"/>
              <a:gd name="T32" fmla="*/ 539845 w 568"/>
              <a:gd name="T33" fmla="*/ 540215 h 601"/>
              <a:gd name="T34" fmla="*/ 338769 w 568"/>
              <a:gd name="T35" fmla="*/ 650664 h 601"/>
              <a:gd name="T36" fmla="*/ 311449 w 568"/>
              <a:gd name="T37" fmla="*/ 657225 h 601"/>
              <a:gd name="T38" fmla="*/ 81960 w 568"/>
              <a:gd name="T39" fmla="*/ 540215 h 601"/>
              <a:gd name="T40" fmla="*/ 111466 w 568"/>
              <a:gd name="T41" fmla="*/ 546776 h 601"/>
              <a:gd name="T42" fmla="*/ 111466 w 568"/>
              <a:gd name="T43" fmla="*/ 287604 h 601"/>
              <a:gd name="T44" fmla="*/ 87424 w 568"/>
              <a:gd name="T45" fmla="*/ 372901 h 601"/>
              <a:gd name="T46" fmla="*/ 155178 w 568"/>
              <a:gd name="T47" fmla="*/ 275575 h 601"/>
              <a:gd name="T48" fmla="*/ 67754 w 568"/>
              <a:gd name="T49" fmla="*/ 437421 h 601"/>
              <a:gd name="T50" fmla="*/ 80867 w 568"/>
              <a:gd name="T51" fmla="*/ 463666 h 601"/>
              <a:gd name="T52" fmla="*/ 92888 w 568"/>
              <a:gd name="T53" fmla="*/ 487724 h 601"/>
              <a:gd name="T54" fmla="*/ 49176 w 568"/>
              <a:gd name="T55" fmla="*/ 519437 h 601"/>
              <a:gd name="T56" fmla="*/ 30598 w 568"/>
              <a:gd name="T57" fmla="*/ 412269 h 601"/>
              <a:gd name="T58" fmla="*/ 59011 w 568"/>
              <a:gd name="T59" fmla="*/ 364153 h 601"/>
              <a:gd name="T60" fmla="*/ 516896 w 568"/>
              <a:gd name="T61" fmla="*/ 416643 h 601"/>
              <a:gd name="T62" fmla="*/ 505968 w 568"/>
              <a:gd name="T63" fmla="*/ 443982 h 601"/>
              <a:gd name="T64" fmla="*/ 497225 w 568"/>
              <a:gd name="T65" fmla="*/ 471321 h 601"/>
              <a:gd name="T66" fmla="*/ 491761 w 568"/>
              <a:gd name="T67" fmla="*/ 492099 h 601"/>
              <a:gd name="T68" fmla="*/ 526731 w 568"/>
              <a:gd name="T69" fmla="*/ 396960 h 601"/>
              <a:gd name="T70" fmla="*/ 560608 w 568"/>
              <a:gd name="T71" fmla="*/ 393679 h 601"/>
              <a:gd name="T72" fmla="*/ 308170 w 568"/>
              <a:gd name="T73" fmla="*/ 0 h 601"/>
              <a:gd name="T74" fmla="*/ 456792 w 568"/>
              <a:gd name="T75" fmla="*/ 117010 h 601"/>
              <a:gd name="T76" fmla="*/ 430564 w 568"/>
              <a:gd name="T77" fmla="*/ 195746 h 601"/>
              <a:gd name="T78" fmla="*/ 398873 w 568"/>
              <a:gd name="T79" fmla="*/ 88578 h 601"/>
              <a:gd name="T80" fmla="*/ 212004 w 568"/>
              <a:gd name="T81" fmla="*/ 200120 h 601"/>
              <a:gd name="T82" fmla="*/ 166106 w 568"/>
              <a:gd name="T83" fmla="*/ 168407 h 601"/>
              <a:gd name="T84" fmla="*/ 216375 w 568"/>
              <a:gd name="T85" fmla="*/ 44836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lIns="91386" tIns="45694" rIns="91386" bIns="45694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 smtClean="0">
              <a:solidFill>
                <a:srgbClr val="294A5A"/>
              </a:solidFill>
              <a:cs typeface="+mn-ea"/>
              <a:sym typeface="+mn-lt"/>
            </a:endParaRPr>
          </a:p>
        </p:txBody>
      </p:sp>
      <p:sp>
        <p:nvSpPr>
          <p:cNvPr id="32" name="TextBox 67"/>
          <p:cNvSpPr txBox="1"/>
          <p:nvPr/>
        </p:nvSpPr>
        <p:spPr>
          <a:xfrm>
            <a:off x="9721439" y="5042411"/>
            <a:ext cx="125412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D3381C"/>
                </a:solidFill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rgbClr val="D3381C"/>
                </a:solidFill>
                <a:cs typeface="+mn-ea"/>
                <a:sym typeface="+mn-lt"/>
              </a:rPr>
              <a:t>05 </a:t>
            </a:r>
          </a:p>
          <a:p>
            <a:pPr algn="ctr"/>
            <a:r>
              <a:rPr lang="zh-CN" altLang="en-US" sz="2000" b="1" spc="75" dirty="0" smtClean="0">
                <a:solidFill>
                  <a:srgbClr val="D3381C"/>
                </a:solidFill>
                <a:cs typeface="+mn-ea"/>
                <a:sym typeface="+mn-lt"/>
              </a:rPr>
              <a:t>工作</a:t>
            </a:r>
            <a:r>
              <a:rPr lang="zh-CN" altLang="en-US" sz="2000" b="1" spc="75" dirty="0">
                <a:solidFill>
                  <a:srgbClr val="D3381C"/>
                </a:solidFill>
                <a:cs typeface="+mn-ea"/>
                <a:sym typeface="+mn-lt"/>
              </a:rPr>
              <a:t>计划</a:t>
            </a:r>
          </a:p>
        </p:txBody>
      </p:sp>
      <p:sp>
        <p:nvSpPr>
          <p:cNvPr id="34" name="矩形 33"/>
          <p:cNvSpPr/>
          <p:nvPr/>
        </p:nvSpPr>
        <p:spPr>
          <a:xfrm>
            <a:off x="9963278" y="4129364"/>
            <a:ext cx="696591" cy="696591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208382" y="4356140"/>
            <a:ext cx="236204" cy="303628"/>
            <a:chOff x="731016" y="1671338"/>
            <a:chExt cx="366231" cy="470769"/>
          </a:xfrm>
          <a:solidFill>
            <a:srgbClr val="D3381C"/>
          </a:solidFill>
        </p:grpSpPr>
        <p:sp>
          <p:nvSpPr>
            <p:cNvPr id="36" name="Freeform 108"/>
            <p:cNvSpPr/>
            <p:nvPr/>
          </p:nvSpPr>
          <p:spPr bwMode="auto">
            <a:xfrm flipH="1">
              <a:off x="731016" y="2089492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09"/>
            <p:cNvSpPr>
              <a:spLocks noEditPoints="1"/>
            </p:cNvSpPr>
            <p:nvPr/>
          </p:nvSpPr>
          <p:spPr bwMode="auto">
            <a:xfrm flipH="1">
              <a:off x="731016" y="1671338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110"/>
            <p:cNvSpPr>
              <a:spLocks noChangeArrowheads="1"/>
            </p:cNvSpPr>
            <p:nvPr/>
          </p:nvSpPr>
          <p:spPr bwMode="auto">
            <a:xfrm flipH="1">
              <a:off x="731016" y="1933030"/>
              <a:ext cx="51923" cy="5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111"/>
            <p:cNvSpPr>
              <a:spLocks noChangeArrowheads="1"/>
            </p:cNvSpPr>
            <p:nvPr/>
          </p:nvSpPr>
          <p:spPr bwMode="auto">
            <a:xfrm flipH="1">
              <a:off x="731016" y="2011261"/>
              <a:ext cx="51923" cy="526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8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1888" y="1358771"/>
            <a:ext cx="10868224" cy="4140459"/>
            <a:chOff x="669925" y="1628800"/>
            <a:chExt cx="10868224" cy="4140459"/>
          </a:xfrm>
        </p:grpSpPr>
        <p:sp>
          <p:nvSpPr>
            <p:cNvPr id="3" name="íŝļïdè"/>
            <p:cNvSpPr/>
            <p:nvPr/>
          </p:nvSpPr>
          <p:spPr bwMode="auto">
            <a:xfrm>
              <a:off x="4076007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ŝlîḍè"/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ïṡľïde"/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iṩ1idê"/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rgbClr val="D3381C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rgbClr val="D3381C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rgbClr val="D3381C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rgbClr val="D3381C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rgbClr val="D3381C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şḻíďè"/>
            <p:cNvSpPr/>
            <p:nvPr/>
          </p:nvSpPr>
          <p:spPr bwMode="black">
            <a:xfrm>
              <a:off x="5286000" y="3500356"/>
              <a:ext cx="1660842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spc="-20" dirty="0">
                  <a:solidFill>
                    <a:schemeClr val="accent6"/>
                  </a:solidFill>
                </a:rPr>
                <a:t>Text here</a:t>
              </a:r>
              <a:endParaRPr lang="zh-CN" altLang="en-US" sz="2400" b="1" spc="-20" dirty="0">
                <a:solidFill>
                  <a:schemeClr val="accent6"/>
                </a:solidFill>
              </a:endParaRPr>
            </a:p>
          </p:txBody>
        </p:sp>
        <p:sp>
          <p:nvSpPr>
            <p:cNvPr id="12" name="ïS1íḑe"/>
            <p:cNvSpPr txBox="1"/>
            <p:nvPr/>
          </p:nvSpPr>
          <p:spPr>
            <a:xfrm>
              <a:off x="669925" y="1817232"/>
              <a:ext cx="2450742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3" name="işḻîḋê"/>
            <p:cNvSpPr txBox="1"/>
            <p:nvPr/>
          </p:nvSpPr>
          <p:spPr>
            <a:xfrm>
              <a:off x="669925" y="2185106"/>
              <a:ext cx="2446348" cy="74889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4" name="îsļiḓe"/>
            <p:cNvSpPr txBox="1"/>
            <p:nvPr/>
          </p:nvSpPr>
          <p:spPr>
            <a:xfrm>
              <a:off x="669925" y="4672896"/>
              <a:ext cx="2625550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ṡḷîḑé"/>
            <p:cNvSpPr txBox="1"/>
            <p:nvPr/>
          </p:nvSpPr>
          <p:spPr>
            <a:xfrm>
              <a:off x="669925" y="5040769"/>
              <a:ext cx="2619431" cy="721945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6" name="iśļïḑe"/>
            <p:cNvSpPr txBox="1"/>
            <p:nvPr/>
          </p:nvSpPr>
          <p:spPr>
            <a:xfrm>
              <a:off x="8910446" y="1742754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íṧḷïḓè"/>
            <p:cNvSpPr txBox="1"/>
            <p:nvPr/>
          </p:nvSpPr>
          <p:spPr>
            <a:xfrm>
              <a:off x="8904312" y="2110628"/>
              <a:ext cx="2625800" cy="823372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íṡḷíďe"/>
            <p:cNvSpPr txBox="1"/>
            <p:nvPr/>
          </p:nvSpPr>
          <p:spPr>
            <a:xfrm>
              <a:off x="8902409" y="4672896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íṩlíḋê"/>
            <p:cNvSpPr txBox="1"/>
            <p:nvPr/>
          </p:nvSpPr>
          <p:spPr>
            <a:xfrm>
              <a:off x="8896275" y="5040770"/>
              <a:ext cx="2625800" cy="72194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16094" y="1190067"/>
            <a:ext cx="2622345" cy="26227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97057" y="933551"/>
            <a:ext cx="2973313" cy="297382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584865" y="3828259"/>
            <a:ext cx="3119576" cy="67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2" rIns="91405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dirty="0" smtClean="0">
                <a:solidFill>
                  <a:srgbClr val="D3381C"/>
                </a:solidFill>
                <a:cs typeface="+mn-ea"/>
                <a:sym typeface="+mn-lt"/>
              </a:rPr>
              <a:t>工作计划</a:t>
            </a:r>
            <a:endParaRPr lang="zh-CN" altLang="en-US" sz="3200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8379311" y="5684907"/>
            <a:ext cx="1367693" cy="136793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63" y="6140676"/>
            <a:ext cx="717624" cy="7177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634" y="6560729"/>
            <a:ext cx="995751" cy="9959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4003" y="6307619"/>
            <a:ext cx="720979" cy="721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174" y="6718994"/>
            <a:ext cx="784813" cy="78494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42" y="6038314"/>
            <a:ext cx="336513" cy="3365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130" y="5767978"/>
            <a:ext cx="705137" cy="70525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4031" y="5107627"/>
            <a:ext cx="1392928" cy="13931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889" y="5765435"/>
            <a:ext cx="297315" cy="297367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716" y="6273312"/>
            <a:ext cx="1283118" cy="1283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344" y="6140678"/>
            <a:ext cx="693298" cy="69341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513" y="6560727"/>
            <a:ext cx="422325" cy="4223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7658" y="6316376"/>
            <a:ext cx="211161" cy="2111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818775" y="1746761"/>
            <a:ext cx="65175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n w="18415" cmpd="sng">
                  <a:solidFill>
                    <a:srgbClr val="D3381C"/>
                  </a:solidFill>
                  <a:prstDash val="solid"/>
                </a:ln>
                <a:solidFill>
                  <a:srgbClr val="D338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rPr>
              <a:t>5</a:t>
            </a:r>
            <a:endParaRPr lang="zh-CN" altLang="en-US" sz="9600" b="1" dirty="0">
              <a:ln w="18415" cmpd="sng">
                <a:solidFill>
                  <a:srgbClr val="D3381C"/>
                </a:solidFill>
                <a:prstDash val="solid"/>
              </a:ln>
              <a:solidFill>
                <a:srgbClr val="D338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ac920e7-5218-4fbe-b9da-235380bf5a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0718" y="1053952"/>
            <a:ext cx="10850563" cy="4750097"/>
            <a:chOff x="669925" y="1269013"/>
            <a:chExt cx="10850563" cy="4750097"/>
          </a:xfrm>
        </p:grpSpPr>
        <p:sp>
          <p:nvSpPr>
            <p:cNvPr id="3" name="î$1iďè"/>
            <p:cNvSpPr/>
            <p:nvPr/>
          </p:nvSpPr>
          <p:spPr>
            <a:xfrm>
              <a:off x="7046765" y="3496026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4" name="ïṩḷîde"/>
            <p:cNvGrpSpPr/>
            <p:nvPr/>
          </p:nvGrpSpPr>
          <p:grpSpPr>
            <a:xfrm>
              <a:off x="5800513" y="2951222"/>
              <a:ext cx="1248504" cy="1411195"/>
              <a:chOff x="5800513" y="3019053"/>
              <a:chExt cx="1248504" cy="1411195"/>
            </a:xfrm>
          </p:grpSpPr>
          <p:sp>
            <p:nvSpPr>
              <p:cNvPr id="23" name="ïśľîḓê"/>
              <p:cNvSpPr/>
              <p:nvPr/>
            </p:nvSpPr>
            <p:spPr>
              <a:xfrm>
                <a:off x="5800513" y="3019053"/>
                <a:ext cx="1248504" cy="1411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iS1íḑé"/>
              <p:cNvSpPr/>
              <p:nvPr/>
            </p:nvSpPr>
            <p:spPr bwMode="auto">
              <a:xfrm>
                <a:off x="6174410" y="3483804"/>
                <a:ext cx="500710" cy="4816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5" name="ïšḷîḍê"/>
            <p:cNvSpPr/>
            <p:nvPr/>
          </p:nvSpPr>
          <p:spPr>
            <a:xfrm>
              <a:off x="7163510" y="2951222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îṣ1ïďè"/>
            <p:cNvSpPr/>
            <p:nvPr/>
          </p:nvSpPr>
          <p:spPr>
            <a:xfrm>
              <a:off x="5026237" y="4622291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ïṧļîḍè"/>
            <p:cNvSpPr/>
            <p:nvPr/>
          </p:nvSpPr>
          <p:spPr>
            <a:xfrm>
              <a:off x="5142982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ïṩļiḍe"/>
            <p:cNvSpPr/>
            <p:nvPr/>
          </p:nvSpPr>
          <p:spPr bwMode="auto">
            <a:xfrm>
              <a:off x="5484509" y="4554243"/>
              <a:ext cx="565450" cy="4576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î$ḷiďè"/>
            <p:cNvSpPr/>
            <p:nvPr/>
          </p:nvSpPr>
          <p:spPr>
            <a:xfrm>
              <a:off x="3779986" y="4077486"/>
              <a:ext cx="1248504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10" name="íṥľidè"/>
            <p:cNvSpPr/>
            <p:nvPr/>
          </p:nvSpPr>
          <p:spPr>
            <a:xfrm>
              <a:off x="5026239" y="2369763"/>
              <a:ext cx="119995" cy="3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04" h="21600" extrusionOk="0">
                  <a:moveTo>
                    <a:pt x="196" y="0"/>
                  </a:moveTo>
                  <a:cubicBezTo>
                    <a:pt x="-994" y="2421"/>
                    <a:pt x="3376" y="4705"/>
                    <a:pt x="9380" y="4799"/>
                  </a:cubicBezTo>
                  <a:cubicBezTo>
                    <a:pt x="15701" y="4897"/>
                    <a:pt x="20606" y="2555"/>
                    <a:pt x="19428" y="0"/>
                  </a:cubicBezTo>
                  <a:lnTo>
                    <a:pt x="19428" y="21600"/>
                  </a:lnTo>
                  <a:cubicBezTo>
                    <a:pt x="20156" y="19289"/>
                    <a:pt x="15900" y="17219"/>
                    <a:pt x="10235" y="17130"/>
                  </a:cubicBezTo>
                  <a:cubicBezTo>
                    <a:pt x="4260" y="17036"/>
                    <a:pt x="-507" y="19159"/>
                    <a:pt x="196" y="21600"/>
                  </a:cubicBezTo>
                  <a:lnTo>
                    <a:pt x="19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 fontScale="5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išḻiḑè"/>
            <p:cNvSpPr/>
            <p:nvPr/>
          </p:nvSpPr>
          <p:spPr>
            <a:xfrm>
              <a:off x="3779986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rgbClr val="D3381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r>
                <a:rPr lang="en-US" altLang="zh-CN" sz="2000" b="1" dirty="0"/>
                <a:t>Text</a:t>
              </a:r>
            </a:p>
          </p:txBody>
        </p:sp>
        <p:sp>
          <p:nvSpPr>
            <p:cNvPr id="12" name="isľiḑê"/>
            <p:cNvSpPr/>
            <p:nvPr/>
          </p:nvSpPr>
          <p:spPr>
            <a:xfrm>
              <a:off x="5142983" y="1824958"/>
              <a:ext cx="1248505" cy="1411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3" name="iṩļïḑe"/>
            <p:cNvSpPr/>
            <p:nvPr/>
          </p:nvSpPr>
          <p:spPr bwMode="auto">
            <a:xfrm>
              <a:off x="5509656" y="2339997"/>
              <a:ext cx="515158" cy="3811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" name="îṡḻïḋé"/>
            <p:cNvGrpSpPr/>
            <p:nvPr/>
          </p:nvGrpSpPr>
          <p:grpSpPr>
            <a:xfrm>
              <a:off x="6675122" y="1269013"/>
              <a:ext cx="4845366" cy="1111889"/>
              <a:chOff x="672473" y="1385980"/>
              <a:chExt cx="3228944" cy="1111889"/>
            </a:xfrm>
          </p:grpSpPr>
          <p:sp>
            <p:nvSpPr>
              <p:cNvPr id="21" name="ïšļîde"/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ṩḷïḋè"/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5" name="iS1iḍe"/>
            <p:cNvGrpSpPr/>
            <p:nvPr/>
          </p:nvGrpSpPr>
          <p:grpSpPr>
            <a:xfrm>
              <a:off x="6675120" y="4907221"/>
              <a:ext cx="4845366" cy="1111889"/>
              <a:chOff x="672473" y="1385980"/>
              <a:chExt cx="3228944" cy="1111889"/>
            </a:xfrm>
          </p:grpSpPr>
          <p:sp>
            <p:nvSpPr>
              <p:cNvPr id="19" name="ïšḷiḍé"/>
              <p:cNvSpPr/>
              <p:nvPr/>
            </p:nvSpPr>
            <p:spPr bwMode="auto">
              <a:xfrm>
                <a:off x="672473" y="1773578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ṣḻíďe"/>
              <p:cNvSpPr txBox="1"/>
              <p:nvPr/>
            </p:nvSpPr>
            <p:spPr bwMode="auto">
              <a:xfrm>
                <a:off x="672473" y="1385980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íṣḻíďé"/>
            <p:cNvGrpSpPr/>
            <p:nvPr/>
          </p:nvGrpSpPr>
          <p:grpSpPr>
            <a:xfrm>
              <a:off x="669925" y="3097586"/>
              <a:ext cx="3228944" cy="1111889"/>
              <a:chOff x="669925" y="3164398"/>
              <a:chExt cx="3228944" cy="1111889"/>
            </a:xfrm>
          </p:grpSpPr>
          <p:sp>
            <p:nvSpPr>
              <p:cNvPr id="17" name="ïṩļîdè"/>
              <p:cNvSpPr/>
              <p:nvPr/>
            </p:nvSpPr>
            <p:spPr bwMode="auto">
              <a:xfrm>
                <a:off x="669925" y="3551996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ŝḻide"/>
              <p:cNvSpPr txBox="1"/>
              <p:nvPr/>
            </p:nvSpPr>
            <p:spPr bwMode="auto">
              <a:xfrm>
                <a:off x="669925" y="3164398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f2cec5c-68b9-4fc5-84cb-b9660b255b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21226" y="1263425"/>
            <a:ext cx="10845800" cy="5197425"/>
            <a:chOff x="673100" y="1802405"/>
            <a:chExt cx="10845800" cy="5197425"/>
          </a:xfrm>
        </p:grpSpPr>
        <p:sp>
          <p:nvSpPr>
            <p:cNvPr id="3" name="ïṡļïḓe"/>
            <p:cNvSpPr/>
            <p:nvPr/>
          </p:nvSpPr>
          <p:spPr bwMode="auto">
            <a:xfrm>
              <a:off x="3782228" y="2361968"/>
              <a:ext cx="4637862" cy="4637862"/>
            </a:xfrm>
            <a:prstGeom prst="blockArc">
              <a:avLst>
                <a:gd name="adj1" fmla="val 11058826"/>
                <a:gd name="adj2" fmla="val 21364096"/>
                <a:gd name="adj3" fmla="val 7347"/>
              </a:avLst>
            </a:prstGeom>
            <a:solidFill>
              <a:srgbClr val="D3381C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iṥḻíḓê"/>
            <p:cNvGrpSpPr/>
            <p:nvPr/>
          </p:nvGrpSpPr>
          <p:grpSpPr>
            <a:xfrm>
              <a:off x="4909939" y="3323958"/>
              <a:ext cx="2370534" cy="2850356"/>
              <a:chOff x="3377804" y="1778794"/>
              <a:chExt cx="2370534" cy="2850356"/>
            </a:xfrm>
          </p:grpSpPr>
          <p:sp>
            <p:nvSpPr>
              <p:cNvPr id="32" name="ïşľîdé"/>
              <p:cNvSpPr/>
              <p:nvPr/>
            </p:nvSpPr>
            <p:spPr bwMode="auto">
              <a:xfrm>
                <a:off x="3377804" y="1778794"/>
                <a:ext cx="2370534" cy="2370535"/>
              </a:xfrm>
              <a:custGeom>
                <a:avLst/>
                <a:gdLst>
                  <a:gd name="T0" fmla="*/ 556 w 1252"/>
                  <a:gd name="T1" fmla="*/ 1248 h 1252"/>
                  <a:gd name="T2" fmla="*/ 375 w 1252"/>
                  <a:gd name="T3" fmla="*/ 1200 h 1252"/>
                  <a:gd name="T4" fmla="*/ 255 w 1252"/>
                  <a:gd name="T5" fmla="*/ 1130 h 1252"/>
                  <a:gd name="T6" fmla="*/ 122 w 1252"/>
                  <a:gd name="T7" fmla="*/ 998 h 1252"/>
                  <a:gd name="T8" fmla="*/ 52 w 1252"/>
                  <a:gd name="T9" fmla="*/ 877 h 1252"/>
                  <a:gd name="T10" fmla="*/ 4 w 1252"/>
                  <a:gd name="T11" fmla="*/ 696 h 1252"/>
                  <a:gd name="T12" fmla="*/ 4 w 1252"/>
                  <a:gd name="T13" fmla="*/ 560 h 1252"/>
                  <a:gd name="T14" fmla="*/ 137 w 1252"/>
                  <a:gd name="T15" fmla="*/ 458 h 1252"/>
                  <a:gd name="T16" fmla="*/ 120 w 1252"/>
                  <a:gd name="T17" fmla="*/ 257 h 1252"/>
                  <a:gd name="T18" fmla="*/ 287 w 1252"/>
                  <a:gd name="T19" fmla="*/ 236 h 1252"/>
                  <a:gd name="T20" fmla="*/ 372 w 1252"/>
                  <a:gd name="T21" fmla="*/ 54 h 1252"/>
                  <a:gd name="T22" fmla="*/ 528 w 1252"/>
                  <a:gd name="T23" fmla="*/ 119 h 1252"/>
                  <a:gd name="T24" fmla="*/ 626 w 1252"/>
                  <a:gd name="T25" fmla="*/ 0 h 1252"/>
                  <a:gd name="T26" fmla="*/ 724 w 1252"/>
                  <a:gd name="T27" fmla="*/ 119 h 1252"/>
                  <a:gd name="T28" fmla="*/ 879 w 1252"/>
                  <a:gd name="T29" fmla="*/ 54 h 1252"/>
                  <a:gd name="T30" fmla="*/ 965 w 1252"/>
                  <a:gd name="T31" fmla="*/ 236 h 1252"/>
                  <a:gd name="T32" fmla="*/ 1132 w 1252"/>
                  <a:gd name="T33" fmla="*/ 257 h 1252"/>
                  <a:gd name="T34" fmla="*/ 1115 w 1252"/>
                  <a:gd name="T35" fmla="*/ 458 h 1252"/>
                  <a:gd name="T36" fmla="*/ 1248 w 1252"/>
                  <a:gd name="T37" fmla="*/ 560 h 1252"/>
                  <a:gd name="T38" fmla="*/ 1248 w 1252"/>
                  <a:gd name="T39" fmla="*/ 696 h 1252"/>
                  <a:gd name="T40" fmla="*/ 1200 w 1252"/>
                  <a:gd name="T41" fmla="*/ 877 h 1252"/>
                  <a:gd name="T42" fmla="*/ 1130 w 1252"/>
                  <a:gd name="T43" fmla="*/ 998 h 1252"/>
                  <a:gd name="T44" fmla="*/ 997 w 1252"/>
                  <a:gd name="T45" fmla="*/ 1130 h 1252"/>
                  <a:gd name="T46" fmla="*/ 877 w 1252"/>
                  <a:gd name="T47" fmla="*/ 1200 h 1252"/>
                  <a:gd name="T48" fmla="*/ 696 w 1252"/>
                  <a:gd name="T49" fmla="*/ 1248 h 1252"/>
                  <a:gd name="T50" fmla="*/ 563 w 1252"/>
                  <a:gd name="T51" fmla="*/ 1241 h 1252"/>
                  <a:gd name="T52" fmla="*/ 717 w 1252"/>
                  <a:gd name="T53" fmla="*/ 1126 h 1252"/>
                  <a:gd name="T54" fmla="*/ 797 w 1252"/>
                  <a:gd name="T55" fmla="*/ 1105 h 1252"/>
                  <a:gd name="T56" fmla="*/ 955 w 1252"/>
                  <a:gd name="T57" fmla="*/ 1014 h 1252"/>
                  <a:gd name="T58" fmla="*/ 1013 w 1252"/>
                  <a:gd name="T59" fmla="*/ 955 h 1252"/>
                  <a:gd name="T60" fmla="*/ 1105 w 1252"/>
                  <a:gd name="T61" fmla="*/ 797 h 1252"/>
                  <a:gd name="T62" fmla="*/ 1126 w 1252"/>
                  <a:gd name="T63" fmla="*/ 718 h 1252"/>
                  <a:gd name="T64" fmla="*/ 1240 w 1252"/>
                  <a:gd name="T65" fmla="*/ 563 h 1252"/>
                  <a:gd name="T66" fmla="*/ 1106 w 1252"/>
                  <a:gd name="T67" fmla="*/ 458 h 1252"/>
                  <a:gd name="T68" fmla="*/ 1127 w 1252"/>
                  <a:gd name="T69" fmla="*/ 265 h 1252"/>
                  <a:gd name="T70" fmla="*/ 957 w 1252"/>
                  <a:gd name="T71" fmla="*/ 241 h 1252"/>
                  <a:gd name="T72" fmla="*/ 879 w 1252"/>
                  <a:gd name="T73" fmla="*/ 63 h 1252"/>
                  <a:gd name="T74" fmla="*/ 720 w 1252"/>
                  <a:gd name="T75" fmla="*/ 127 h 1252"/>
                  <a:gd name="T76" fmla="*/ 626 w 1252"/>
                  <a:gd name="T77" fmla="*/ 9 h 1252"/>
                  <a:gd name="T78" fmla="*/ 532 w 1252"/>
                  <a:gd name="T79" fmla="*/ 127 h 1252"/>
                  <a:gd name="T80" fmla="*/ 373 w 1252"/>
                  <a:gd name="T81" fmla="*/ 63 h 1252"/>
                  <a:gd name="T82" fmla="*/ 295 w 1252"/>
                  <a:gd name="T83" fmla="*/ 241 h 1252"/>
                  <a:gd name="T84" fmla="*/ 125 w 1252"/>
                  <a:gd name="T85" fmla="*/ 265 h 1252"/>
                  <a:gd name="T86" fmla="*/ 146 w 1252"/>
                  <a:gd name="T87" fmla="*/ 458 h 1252"/>
                  <a:gd name="T88" fmla="*/ 12 w 1252"/>
                  <a:gd name="T89" fmla="*/ 563 h 1252"/>
                  <a:gd name="T90" fmla="*/ 126 w 1252"/>
                  <a:gd name="T91" fmla="*/ 718 h 1252"/>
                  <a:gd name="T92" fmla="*/ 147 w 1252"/>
                  <a:gd name="T93" fmla="*/ 797 h 1252"/>
                  <a:gd name="T94" fmla="*/ 239 w 1252"/>
                  <a:gd name="T95" fmla="*/ 955 h 1252"/>
                  <a:gd name="T96" fmla="*/ 297 w 1252"/>
                  <a:gd name="T97" fmla="*/ 1014 h 1252"/>
                  <a:gd name="T98" fmla="*/ 455 w 1252"/>
                  <a:gd name="T99" fmla="*/ 1105 h 1252"/>
                  <a:gd name="T100" fmla="*/ 535 w 1252"/>
                  <a:gd name="T101" fmla="*/ 1126 h 1252"/>
                  <a:gd name="T102" fmla="*/ 288 w 1252"/>
                  <a:gd name="T103" fmla="*/ 964 h 1252"/>
                  <a:gd name="T104" fmla="*/ 626 w 1252"/>
                  <a:gd name="T105" fmla="*/ 148 h 1252"/>
                  <a:gd name="T106" fmla="*/ 964 w 1252"/>
                  <a:gd name="T107" fmla="*/ 964 h 1252"/>
                  <a:gd name="T108" fmla="*/ 157 w 1252"/>
                  <a:gd name="T109" fmla="*/ 626 h 1252"/>
                  <a:gd name="T110" fmla="*/ 626 w 1252"/>
                  <a:gd name="T111" fmla="*/ 157 h 1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52" h="1252">
                    <a:moveTo>
                      <a:pt x="626" y="1252"/>
                    </a:moveTo>
                    <a:cubicBezTo>
                      <a:pt x="604" y="1252"/>
                      <a:pt x="581" y="1251"/>
                      <a:pt x="559" y="1249"/>
                    </a:cubicBezTo>
                    <a:cubicBezTo>
                      <a:pt x="556" y="1248"/>
                      <a:pt x="556" y="1248"/>
                      <a:pt x="556" y="1248"/>
                    </a:cubicBezTo>
                    <a:cubicBezTo>
                      <a:pt x="528" y="1134"/>
                      <a:pt x="528" y="1134"/>
                      <a:pt x="528" y="1134"/>
                    </a:cubicBezTo>
                    <a:cubicBezTo>
                      <a:pt x="504" y="1129"/>
                      <a:pt x="480" y="1123"/>
                      <a:pt x="458" y="1115"/>
                    </a:cubicBezTo>
                    <a:cubicBezTo>
                      <a:pt x="375" y="1200"/>
                      <a:pt x="375" y="1200"/>
                      <a:pt x="375" y="1200"/>
                    </a:cubicBezTo>
                    <a:cubicBezTo>
                      <a:pt x="372" y="1199"/>
                      <a:pt x="372" y="1199"/>
                      <a:pt x="372" y="1199"/>
                    </a:cubicBezTo>
                    <a:cubicBezTo>
                      <a:pt x="332" y="1181"/>
                      <a:pt x="293" y="1158"/>
                      <a:pt x="257" y="1132"/>
                    </a:cubicBezTo>
                    <a:cubicBezTo>
                      <a:pt x="255" y="1130"/>
                      <a:pt x="255" y="1130"/>
                      <a:pt x="255" y="1130"/>
                    </a:cubicBezTo>
                    <a:cubicBezTo>
                      <a:pt x="287" y="1016"/>
                      <a:pt x="287" y="1016"/>
                      <a:pt x="287" y="1016"/>
                    </a:cubicBezTo>
                    <a:cubicBezTo>
                      <a:pt x="269" y="1001"/>
                      <a:pt x="252" y="983"/>
                      <a:pt x="236" y="965"/>
                    </a:cubicBezTo>
                    <a:cubicBezTo>
                      <a:pt x="122" y="998"/>
                      <a:pt x="122" y="998"/>
                      <a:pt x="122" y="998"/>
                    </a:cubicBezTo>
                    <a:cubicBezTo>
                      <a:pt x="120" y="995"/>
                      <a:pt x="120" y="995"/>
                      <a:pt x="120" y="995"/>
                    </a:cubicBezTo>
                    <a:cubicBezTo>
                      <a:pt x="94" y="959"/>
                      <a:pt x="72" y="921"/>
                      <a:pt x="54" y="880"/>
                    </a:cubicBezTo>
                    <a:cubicBezTo>
                      <a:pt x="52" y="877"/>
                      <a:pt x="52" y="877"/>
                      <a:pt x="52" y="877"/>
                    </a:cubicBezTo>
                    <a:cubicBezTo>
                      <a:pt x="137" y="795"/>
                      <a:pt x="137" y="795"/>
                      <a:pt x="137" y="795"/>
                    </a:cubicBezTo>
                    <a:cubicBezTo>
                      <a:pt x="130" y="772"/>
                      <a:pt x="123" y="748"/>
                      <a:pt x="119" y="725"/>
                    </a:cubicBezTo>
                    <a:cubicBezTo>
                      <a:pt x="4" y="696"/>
                      <a:pt x="4" y="696"/>
                      <a:pt x="4" y="696"/>
                    </a:cubicBezTo>
                    <a:cubicBezTo>
                      <a:pt x="4" y="693"/>
                      <a:pt x="4" y="693"/>
                      <a:pt x="4" y="693"/>
                    </a:cubicBezTo>
                    <a:cubicBezTo>
                      <a:pt x="1" y="671"/>
                      <a:pt x="0" y="648"/>
                      <a:pt x="0" y="626"/>
                    </a:cubicBezTo>
                    <a:cubicBezTo>
                      <a:pt x="0" y="604"/>
                      <a:pt x="1" y="582"/>
                      <a:pt x="4" y="560"/>
                    </a:cubicBezTo>
                    <a:cubicBezTo>
                      <a:pt x="4" y="557"/>
                      <a:pt x="4" y="557"/>
                      <a:pt x="4" y="557"/>
                    </a:cubicBezTo>
                    <a:cubicBezTo>
                      <a:pt x="119" y="528"/>
                      <a:pt x="119" y="528"/>
                      <a:pt x="119" y="528"/>
                    </a:cubicBezTo>
                    <a:cubicBezTo>
                      <a:pt x="123" y="504"/>
                      <a:pt x="130" y="481"/>
                      <a:pt x="137" y="458"/>
                    </a:cubicBezTo>
                    <a:cubicBezTo>
                      <a:pt x="52" y="376"/>
                      <a:pt x="52" y="376"/>
                      <a:pt x="52" y="376"/>
                    </a:cubicBezTo>
                    <a:cubicBezTo>
                      <a:pt x="54" y="373"/>
                      <a:pt x="54" y="373"/>
                      <a:pt x="54" y="373"/>
                    </a:cubicBezTo>
                    <a:cubicBezTo>
                      <a:pt x="72" y="332"/>
                      <a:pt x="94" y="293"/>
                      <a:pt x="120" y="257"/>
                    </a:cubicBezTo>
                    <a:cubicBezTo>
                      <a:pt x="122" y="255"/>
                      <a:pt x="122" y="255"/>
                      <a:pt x="122" y="255"/>
                    </a:cubicBezTo>
                    <a:cubicBezTo>
                      <a:pt x="236" y="287"/>
                      <a:pt x="236" y="287"/>
                      <a:pt x="236" y="287"/>
                    </a:cubicBezTo>
                    <a:cubicBezTo>
                      <a:pt x="252" y="269"/>
                      <a:pt x="269" y="252"/>
                      <a:pt x="287" y="236"/>
                    </a:cubicBezTo>
                    <a:cubicBezTo>
                      <a:pt x="255" y="122"/>
                      <a:pt x="255" y="122"/>
                      <a:pt x="255" y="122"/>
                    </a:cubicBez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93" y="94"/>
                      <a:pt x="332" y="72"/>
                      <a:pt x="372" y="54"/>
                    </a:cubicBezTo>
                    <a:cubicBezTo>
                      <a:pt x="375" y="53"/>
                      <a:pt x="375" y="53"/>
                      <a:pt x="375" y="53"/>
                    </a:cubicBezTo>
                    <a:cubicBezTo>
                      <a:pt x="458" y="138"/>
                      <a:pt x="458" y="138"/>
                      <a:pt x="458" y="138"/>
                    </a:cubicBezTo>
                    <a:cubicBezTo>
                      <a:pt x="480" y="130"/>
                      <a:pt x="504" y="123"/>
                      <a:pt x="528" y="119"/>
                    </a:cubicBezTo>
                    <a:cubicBezTo>
                      <a:pt x="556" y="4"/>
                      <a:pt x="556" y="4"/>
                      <a:pt x="556" y="4"/>
                    </a:cubicBezTo>
                    <a:cubicBezTo>
                      <a:pt x="559" y="4"/>
                      <a:pt x="559" y="4"/>
                      <a:pt x="559" y="4"/>
                    </a:cubicBezTo>
                    <a:cubicBezTo>
                      <a:pt x="581" y="2"/>
                      <a:pt x="604" y="0"/>
                      <a:pt x="626" y="0"/>
                    </a:cubicBezTo>
                    <a:cubicBezTo>
                      <a:pt x="648" y="0"/>
                      <a:pt x="671" y="2"/>
                      <a:pt x="693" y="4"/>
                    </a:cubicBezTo>
                    <a:cubicBezTo>
                      <a:pt x="696" y="4"/>
                      <a:pt x="696" y="4"/>
                      <a:pt x="696" y="4"/>
                    </a:cubicBezTo>
                    <a:cubicBezTo>
                      <a:pt x="724" y="119"/>
                      <a:pt x="724" y="119"/>
                      <a:pt x="724" y="119"/>
                    </a:cubicBezTo>
                    <a:cubicBezTo>
                      <a:pt x="748" y="123"/>
                      <a:pt x="772" y="130"/>
                      <a:pt x="794" y="138"/>
                    </a:cubicBezTo>
                    <a:cubicBezTo>
                      <a:pt x="877" y="53"/>
                      <a:pt x="877" y="53"/>
                      <a:pt x="877" y="53"/>
                    </a:cubicBezTo>
                    <a:cubicBezTo>
                      <a:pt x="879" y="54"/>
                      <a:pt x="879" y="54"/>
                      <a:pt x="879" y="54"/>
                    </a:cubicBezTo>
                    <a:cubicBezTo>
                      <a:pt x="920" y="72"/>
                      <a:pt x="959" y="94"/>
                      <a:pt x="995" y="121"/>
                    </a:cubicBezTo>
                    <a:cubicBezTo>
                      <a:pt x="997" y="122"/>
                      <a:pt x="997" y="122"/>
                      <a:pt x="997" y="122"/>
                    </a:cubicBezTo>
                    <a:cubicBezTo>
                      <a:pt x="965" y="236"/>
                      <a:pt x="965" y="236"/>
                      <a:pt x="965" y="236"/>
                    </a:cubicBezTo>
                    <a:cubicBezTo>
                      <a:pt x="983" y="252"/>
                      <a:pt x="1000" y="269"/>
                      <a:pt x="1016" y="287"/>
                    </a:cubicBezTo>
                    <a:cubicBezTo>
                      <a:pt x="1130" y="255"/>
                      <a:pt x="1130" y="255"/>
                      <a:pt x="1130" y="255"/>
                    </a:cubicBezTo>
                    <a:cubicBezTo>
                      <a:pt x="1132" y="257"/>
                      <a:pt x="1132" y="257"/>
                      <a:pt x="1132" y="257"/>
                    </a:cubicBezTo>
                    <a:cubicBezTo>
                      <a:pt x="1158" y="293"/>
                      <a:pt x="1180" y="332"/>
                      <a:pt x="1198" y="373"/>
                    </a:cubicBezTo>
                    <a:cubicBezTo>
                      <a:pt x="1200" y="376"/>
                      <a:pt x="1200" y="376"/>
                      <a:pt x="1200" y="376"/>
                    </a:cubicBezTo>
                    <a:cubicBezTo>
                      <a:pt x="1115" y="458"/>
                      <a:pt x="1115" y="458"/>
                      <a:pt x="1115" y="458"/>
                    </a:cubicBezTo>
                    <a:cubicBezTo>
                      <a:pt x="1123" y="481"/>
                      <a:pt x="1129" y="504"/>
                      <a:pt x="1133" y="528"/>
                    </a:cubicBezTo>
                    <a:cubicBezTo>
                      <a:pt x="1248" y="557"/>
                      <a:pt x="1248" y="557"/>
                      <a:pt x="1248" y="557"/>
                    </a:cubicBezTo>
                    <a:cubicBezTo>
                      <a:pt x="1248" y="560"/>
                      <a:pt x="1248" y="560"/>
                      <a:pt x="1248" y="560"/>
                    </a:cubicBezTo>
                    <a:cubicBezTo>
                      <a:pt x="1251" y="582"/>
                      <a:pt x="1252" y="604"/>
                      <a:pt x="1252" y="626"/>
                    </a:cubicBezTo>
                    <a:cubicBezTo>
                      <a:pt x="1252" y="649"/>
                      <a:pt x="1251" y="671"/>
                      <a:pt x="1248" y="693"/>
                    </a:cubicBezTo>
                    <a:cubicBezTo>
                      <a:pt x="1248" y="696"/>
                      <a:pt x="1248" y="696"/>
                      <a:pt x="1248" y="696"/>
                    </a:cubicBezTo>
                    <a:cubicBezTo>
                      <a:pt x="1133" y="725"/>
                      <a:pt x="1133" y="725"/>
                      <a:pt x="1133" y="725"/>
                    </a:cubicBezTo>
                    <a:cubicBezTo>
                      <a:pt x="1129" y="748"/>
                      <a:pt x="1122" y="772"/>
                      <a:pt x="1115" y="795"/>
                    </a:cubicBezTo>
                    <a:cubicBezTo>
                      <a:pt x="1200" y="877"/>
                      <a:pt x="1200" y="877"/>
                      <a:pt x="1200" y="877"/>
                    </a:cubicBezTo>
                    <a:cubicBezTo>
                      <a:pt x="1198" y="880"/>
                      <a:pt x="1198" y="880"/>
                      <a:pt x="1198" y="880"/>
                    </a:cubicBezTo>
                    <a:cubicBezTo>
                      <a:pt x="1180" y="920"/>
                      <a:pt x="1158" y="959"/>
                      <a:pt x="1132" y="995"/>
                    </a:cubicBezTo>
                    <a:cubicBezTo>
                      <a:pt x="1130" y="998"/>
                      <a:pt x="1130" y="998"/>
                      <a:pt x="1130" y="998"/>
                    </a:cubicBezTo>
                    <a:cubicBezTo>
                      <a:pt x="1016" y="965"/>
                      <a:pt x="1016" y="965"/>
                      <a:pt x="1016" y="965"/>
                    </a:cubicBezTo>
                    <a:cubicBezTo>
                      <a:pt x="1000" y="983"/>
                      <a:pt x="983" y="1001"/>
                      <a:pt x="965" y="1016"/>
                    </a:cubicBezTo>
                    <a:cubicBezTo>
                      <a:pt x="997" y="1130"/>
                      <a:pt x="997" y="1130"/>
                      <a:pt x="997" y="1130"/>
                    </a:cubicBezTo>
                    <a:cubicBezTo>
                      <a:pt x="995" y="1132"/>
                      <a:pt x="995" y="1132"/>
                      <a:pt x="995" y="1132"/>
                    </a:cubicBezTo>
                    <a:cubicBezTo>
                      <a:pt x="959" y="1158"/>
                      <a:pt x="920" y="1181"/>
                      <a:pt x="879" y="1199"/>
                    </a:cubicBezTo>
                    <a:cubicBezTo>
                      <a:pt x="877" y="1200"/>
                      <a:pt x="877" y="1200"/>
                      <a:pt x="877" y="1200"/>
                    </a:cubicBezTo>
                    <a:cubicBezTo>
                      <a:pt x="794" y="1115"/>
                      <a:pt x="794" y="1115"/>
                      <a:pt x="794" y="1115"/>
                    </a:cubicBezTo>
                    <a:cubicBezTo>
                      <a:pt x="772" y="1123"/>
                      <a:pt x="748" y="1129"/>
                      <a:pt x="724" y="1134"/>
                    </a:cubicBezTo>
                    <a:cubicBezTo>
                      <a:pt x="696" y="1248"/>
                      <a:pt x="696" y="1248"/>
                      <a:pt x="696" y="1248"/>
                    </a:cubicBezTo>
                    <a:cubicBezTo>
                      <a:pt x="693" y="1249"/>
                      <a:pt x="693" y="1249"/>
                      <a:pt x="693" y="1249"/>
                    </a:cubicBezTo>
                    <a:cubicBezTo>
                      <a:pt x="671" y="1251"/>
                      <a:pt x="648" y="1252"/>
                      <a:pt x="626" y="1252"/>
                    </a:cubicBezTo>
                    <a:close/>
                    <a:moveTo>
                      <a:pt x="563" y="1241"/>
                    </a:moveTo>
                    <a:cubicBezTo>
                      <a:pt x="584" y="1243"/>
                      <a:pt x="605" y="1244"/>
                      <a:pt x="626" y="1244"/>
                    </a:cubicBezTo>
                    <a:cubicBezTo>
                      <a:pt x="647" y="1244"/>
                      <a:pt x="668" y="1243"/>
                      <a:pt x="689" y="1241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20" y="1126"/>
                      <a:pt x="720" y="1126"/>
                      <a:pt x="720" y="1126"/>
                    </a:cubicBezTo>
                    <a:cubicBezTo>
                      <a:pt x="745" y="1121"/>
                      <a:pt x="770" y="1114"/>
                      <a:pt x="794" y="1106"/>
                    </a:cubicBezTo>
                    <a:cubicBezTo>
                      <a:pt x="797" y="1105"/>
                      <a:pt x="797" y="1105"/>
                      <a:pt x="797" y="1105"/>
                    </a:cubicBezTo>
                    <a:cubicBezTo>
                      <a:pt x="879" y="1190"/>
                      <a:pt x="879" y="1190"/>
                      <a:pt x="879" y="1190"/>
                    </a:cubicBezTo>
                    <a:cubicBezTo>
                      <a:pt x="917" y="1173"/>
                      <a:pt x="953" y="1151"/>
                      <a:pt x="988" y="1127"/>
                    </a:cubicBezTo>
                    <a:cubicBezTo>
                      <a:pt x="955" y="1014"/>
                      <a:pt x="955" y="1014"/>
                      <a:pt x="955" y="1014"/>
                    </a:cubicBezTo>
                    <a:cubicBezTo>
                      <a:pt x="957" y="1012"/>
                      <a:pt x="957" y="1012"/>
                      <a:pt x="957" y="1012"/>
                    </a:cubicBezTo>
                    <a:cubicBezTo>
                      <a:pt x="977" y="995"/>
                      <a:pt x="995" y="977"/>
                      <a:pt x="1011" y="958"/>
                    </a:cubicBezTo>
                    <a:cubicBezTo>
                      <a:pt x="1013" y="955"/>
                      <a:pt x="1013" y="955"/>
                      <a:pt x="1013" y="955"/>
                    </a:cubicBezTo>
                    <a:cubicBezTo>
                      <a:pt x="1127" y="988"/>
                      <a:pt x="1127" y="988"/>
                      <a:pt x="1127" y="988"/>
                    </a:cubicBezTo>
                    <a:cubicBezTo>
                      <a:pt x="1151" y="954"/>
                      <a:pt x="1172" y="917"/>
                      <a:pt x="1189" y="879"/>
                    </a:cubicBezTo>
                    <a:cubicBezTo>
                      <a:pt x="1105" y="797"/>
                      <a:pt x="1105" y="797"/>
                      <a:pt x="1105" y="797"/>
                    </a:cubicBezTo>
                    <a:cubicBezTo>
                      <a:pt x="1106" y="795"/>
                      <a:pt x="1106" y="795"/>
                      <a:pt x="1106" y="795"/>
                    </a:cubicBezTo>
                    <a:cubicBezTo>
                      <a:pt x="1114" y="771"/>
                      <a:pt x="1121" y="746"/>
                      <a:pt x="1125" y="720"/>
                    </a:cubicBezTo>
                    <a:cubicBezTo>
                      <a:pt x="1126" y="718"/>
                      <a:pt x="1126" y="718"/>
                      <a:pt x="1126" y="718"/>
                    </a:cubicBezTo>
                    <a:cubicBezTo>
                      <a:pt x="1240" y="689"/>
                      <a:pt x="1240" y="689"/>
                      <a:pt x="1240" y="689"/>
                    </a:cubicBezTo>
                    <a:cubicBezTo>
                      <a:pt x="1242" y="668"/>
                      <a:pt x="1243" y="647"/>
                      <a:pt x="1243" y="626"/>
                    </a:cubicBezTo>
                    <a:cubicBezTo>
                      <a:pt x="1243" y="605"/>
                      <a:pt x="1242" y="584"/>
                      <a:pt x="1240" y="563"/>
                    </a:cubicBezTo>
                    <a:cubicBezTo>
                      <a:pt x="1126" y="535"/>
                      <a:pt x="1126" y="535"/>
                      <a:pt x="1126" y="535"/>
                    </a:cubicBezTo>
                    <a:cubicBezTo>
                      <a:pt x="1125" y="532"/>
                      <a:pt x="1125" y="532"/>
                      <a:pt x="1125" y="532"/>
                    </a:cubicBezTo>
                    <a:cubicBezTo>
                      <a:pt x="1121" y="507"/>
                      <a:pt x="1114" y="482"/>
                      <a:pt x="1106" y="458"/>
                    </a:cubicBezTo>
                    <a:cubicBezTo>
                      <a:pt x="1105" y="455"/>
                      <a:pt x="1105" y="455"/>
                      <a:pt x="1105" y="455"/>
                    </a:cubicBezTo>
                    <a:cubicBezTo>
                      <a:pt x="1189" y="374"/>
                      <a:pt x="1189" y="374"/>
                      <a:pt x="1189" y="374"/>
                    </a:cubicBezTo>
                    <a:cubicBezTo>
                      <a:pt x="1172" y="335"/>
                      <a:pt x="1151" y="299"/>
                      <a:pt x="1127" y="265"/>
                    </a:cubicBezTo>
                    <a:cubicBezTo>
                      <a:pt x="1013" y="297"/>
                      <a:pt x="1013" y="297"/>
                      <a:pt x="1013" y="297"/>
                    </a:cubicBezTo>
                    <a:cubicBezTo>
                      <a:pt x="1011" y="295"/>
                      <a:pt x="1011" y="295"/>
                      <a:pt x="1011" y="295"/>
                    </a:cubicBezTo>
                    <a:cubicBezTo>
                      <a:pt x="995" y="276"/>
                      <a:pt x="977" y="257"/>
                      <a:pt x="957" y="241"/>
                    </a:cubicBezTo>
                    <a:cubicBezTo>
                      <a:pt x="955" y="239"/>
                      <a:pt x="955" y="239"/>
                      <a:pt x="955" y="239"/>
                    </a:cubicBezTo>
                    <a:cubicBezTo>
                      <a:pt x="988" y="126"/>
                      <a:pt x="988" y="126"/>
                      <a:pt x="988" y="126"/>
                    </a:cubicBezTo>
                    <a:cubicBezTo>
                      <a:pt x="953" y="101"/>
                      <a:pt x="917" y="80"/>
                      <a:pt x="879" y="63"/>
                    </a:cubicBezTo>
                    <a:cubicBezTo>
                      <a:pt x="797" y="148"/>
                      <a:pt x="797" y="148"/>
                      <a:pt x="797" y="148"/>
                    </a:cubicBezTo>
                    <a:cubicBezTo>
                      <a:pt x="794" y="147"/>
                      <a:pt x="794" y="147"/>
                      <a:pt x="794" y="147"/>
                    </a:cubicBezTo>
                    <a:cubicBezTo>
                      <a:pt x="770" y="138"/>
                      <a:pt x="745" y="131"/>
                      <a:pt x="720" y="127"/>
                    </a:cubicBezTo>
                    <a:cubicBezTo>
                      <a:pt x="717" y="126"/>
                      <a:pt x="717" y="126"/>
                      <a:pt x="717" y="126"/>
                    </a:cubicBezTo>
                    <a:cubicBezTo>
                      <a:pt x="689" y="12"/>
                      <a:pt x="689" y="12"/>
                      <a:pt x="689" y="12"/>
                    </a:cubicBezTo>
                    <a:cubicBezTo>
                      <a:pt x="668" y="10"/>
                      <a:pt x="647" y="9"/>
                      <a:pt x="626" y="9"/>
                    </a:cubicBezTo>
                    <a:cubicBezTo>
                      <a:pt x="605" y="9"/>
                      <a:pt x="584" y="10"/>
                      <a:pt x="563" y="12"/>
                    </a:cubicBezTo>
                    <a:cubicBezTo>
                      <a:pt x="535" y="126"/>
                      <a:pt x="535" y="126"/>
                      <a:pt x="535" y="126"/>
                    </a:cubicBezTo>
                    <a:cubicBezTo>
                      <a:pt x="532" y="127"/>
                      <a:pt x="532" y="127"/>
                      <a:pt x="532" y="127"/>
                    </a:cubicBezTo>
                    <a:cubicBezTo>
                      <a:pt x="507" y="131"/>
                      <a:pt x="482" y="138"/>
                      <a:pt x="458" y="147"/>
                    </a:cubicBezTo>
                    <a:cubicBezTo>
                      <a:pt x="455" y="148"/>
                      <a:pt x="455" y="148"/>
                      <a:pt x="455" y="148"/>
                    </a:cubicBezTo>
                    <a:cubicBezTo>
                      <a:pt x="373" y="63"/>
                      <a:pt x="373" y="63"/>
                      <a:pt x="373" y="63"/>
                    </a:cubicBezTo>
                    <a:cubicBezTo>
                      <a:pt x="335" y="80"/>
                      <a:pt x="298" y="101"/>
                      <a:pt x="264" y="126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75" y="257"/>
                      <a:pt x="257" y="276"/>
                      <a:pt x="241" y="295"/>
                    </a:cubicBezTo>
                    <a:cubicBezTo>
                      <a:pt x="239" y="297"/>
                      <a:pt x="239" y="297"/>
                      <a:pt x="239" y="297"/>
                    </a:cubicBezTo>
                    <a:cubicBezTo>
                      <a:pt x="125" y="265"/>
                      <a:pt x="125" y="265"/>
                      <a:pt x="125" y="265"/>
                    </a:cubicBezTo>
                    <a:cubicBezTo>
                      <a:pt x="101" y="299"/>
                      <a:pt x="80" y="335"/>
                      <a:pt x="63" y="374"/>
                    </a:cubicBezTo>
                    <a:cubicBezTo>
                      <a:pt x="147" y="455"/>
                      <a:pt x="147" y="455"/>
                      <a:pt x="147" y="455"/>
                    </a:cubicBezTo>
                    <a:cubicBezTo>
                      <a:pt x="146" y="458"/>
                      <a:pt x="146" y="458"/>
                      <a:pt x="146" y="458"/>
                    </a:cubicBezTo>
                    <a:cubicBezTo>
                      <a:pt x="138" y="482"/>
                      <a:pt x="131" y="507"/>
                      <a:pt x="127" y="532"/>
                    </a:cubicBezTo>
                    <a:cubicBezTo>
                      <a:pt x="126" y="535"/>
                      <a:pt x="126" y="535"/>
                      <a:pt x="126" y="535"/>
                    </a:cubicBezTo>
                    <a:cubicBezTo>
                      <a:pt x="12" y="563"/>
                      <a:pt x="12" y="563"/>
                      <a:pt x="12" y="563"/>
                    </a:cubicBezTo>
                    <a:cubicBezTo>
                      <a:pt x="10" y="584"/>
                      <a:pt x="9" y="606"/>
                      <a:pt x="9" y="626"/>
                    </a:cubicBezTo>
                    <a:cubicBezTo>
                      <a:pt x="9" y="647"/>
                      <a:pt x="10" y="668"/>
                      <a:pt x="12" y="689"/>
                    </a:cubicBezTo>
                    <a:cubicBezTo>
                      <a:pt x="126" y="718"/>
                      <a:pt x="126" y="718"/>
                      <a:pt x="126" y="718"/>
                    </a:cubicBezTo>
                    <a:cubicBezTo>
                      <a:pt x="127" y="720"/>
                      <a:pt x="127" y="720"/>
                      <a:pt x="127" y="720"/>
                    </a:cubicBezTo>
                    <a:cubicBezTo>
                      <a:pt x="131" y="746"/>
                      <a:pt x="138" y="771"/>
                      <a:pt x="146" y="795"/>
                    </a:cubicBezTo>
                    <a:cubicBezTo>
                      <a:pt x="147" y="797"/>
                      <a:pt x="147" y="797"/>
                      <a:pt x="147" y="797"/>
                    </a:cubicBezTo>
                    <a:cubicBezTo>
                      <a:pt x="63" y="879"/>
                      <a:pt x="63" y="879"/>
                      <a:pt x="63" y="879"/>
                    </a:cubicBezTo>
                    <a:cubicBezTo>
                      <a:pt x="80" y="917"/>
                      <a:pt x="101" y="954"/>
                      <a:pt x="125" y="988"/>
                    </a:cubicBezTo>
                    <a:cubicBezTo>
                      <a:pt x="239" y="955"/>
                      <a:pt x="239" y="955"/>
                      <a:pt x="239" y="955"/>
                    </a:cubicBezTo>
                    <a:cubicBezTo>
                      <a:pt x="241" y="958"/>
                      <a:pt x="241" y="958"/>
                      <a:pt x="241" y="958"/>
                    </a:cubicBezTo>
                    <a:cubicBezTo>
                      <a:pt x="257" y="977"/>
                      <a:pt x="275" y="995"/>
                      <a:pt x="295" y="1012"/>
                    </a:cubicBezTo>
                    <a:cubicBezTo>
                      <a:pt x="297" y="1014"/>
                      <a:pt x="297" y="1014"/>
                      <a:pt x="297" y="1014"/>
                    </a:cubicBezTo>
                    <a:cubicBezTo>
                      <a:pt x="264" y="1127"/>
                      <a:pt x="264" y="1127"/>
                      <a:pt x="264" y="1127"/>
                    </a:cubicBezTo>
                    <a:cubicBezTo>
                      <a:pt x="298" y="1151"/>
                      <a:pt x="335" y="1173"/>
                      <a:pt x="373" y="1190"/>
                    </a:cubicBezTo>
                    <a:cubicBezTo>
                      <a:pt x="455" y="1105"/>
                      <a:pt x="455" y="1105"/>
                      <a:pt x="455" y="1105"/>
                    </a:cubicBezTo>
                    <a:cubicBezTo>
                      <a:pt x="458" y="1106"/>
                      <a:pt x="458" y="1106"/>
                      <a:pt x="458" y="1106"/>
                    </a:cubicBezTo>
                    <a:cubicBezTo>
                      <a:pt x="482" y="1114"/>
                      <a:pt x="507" y="1121"/>
                      <a:pt x="532" y="1126"/>
                    </a:cubicBezTo>
                    <a:cubicBezTo>
                      <a:pt x="535" y="1126"/>
                      <a:pt x="535" y="1126"/>
                      <a:pt x="535" y="1126"/>
                    </a:cubicBezTo>
                    <a:lnTo>
                      <a:pt x="563" y="1241"/>
                    </a:lnTo>
                    <a:close/>
                    <a:moveTo>
                      <a:pt x="626" y="1104"/>
                    </a:moveTo>
                    <a:cubicBezTo>
                      <a:pt x="498" y="1104"/>
                      <a:pt x="378" y="1055"/>
                      <a:pt x="288" y="964"/>
                    </a:cubicBezTo>
                    <a:cubicBezTo>
                      <a:pt x="198" y="874"/>
                      <a:pt x="148" y="754"/>
                      <a:pt x="148" y="626"/>
                    </a:cubicBezTo>
                    <a:cubicBezTo>
                      <a:pt x="148" y="499"/>
                      <a:pt x="198" y="379"/>
                      <a:pt x="288" y="288"/>
                    </a:cubicBezTo>
                    <a:cubicBezTo>
                      <a:pt x="378" y="198"/>
                      <a:pt x="498" y="148"/>
                      <a:pt x="626" y="148"/>
                    </a:cubicBezTo>
                    <a:cubicBezTo>
                      <a:pt x="754" y="148"/>
                      <a:pt x="874" y="198"/>
                      <a:pt x="964" y="288"/>
                    </a:cubicBezTo>
                    <a:cubicBezTo>
                      <a:pt x="1054" y="379"/>
                      <a:pt x="1104" y="499"/>
                      <a:pt x="1104" y="626"/>
                    </a:cubicBezTo>
                    <a:cubicBezTo>
                      <a:pt x="1104" y="754"/>
                      <a:pt x="1054" y="874"/>
                      <a:pt x="964" y="964"/>
                    </a:cubicBezTo>
                    <a:cubicBezTo>
                      <a:pt x="874" y="1055"/>
                      <a:pt x="754" y="1104"/>
                      <a:pt x="626" y="1104"/>
                    </a:cubicBezTo>
                    <a:close/>
                    <a:moveTo>
                      <a:pt x="626" y="157"/>
                    </a:moveTo>
                    <a:cubicBezTo>
                      <a:pt x="367" y="157"/>
                      <a:pt x="157" y="367"/>
                      <a:pt x="157" y="626"/>
                    </a:cubicBezTo>
                    <a:cubicBezTo>
                      <a:pt x="157" y="885"/>
                      <a:pt x="367" y="1096"/>
                      <a:pt x="626" y="1096"/>
                    </a:cubicBezTo>
                    <a:cubicBezTo>
                      <a:pt x="885" y="1096"/>
                      <a:pt x="1095" y="885"/>
                      <a:pt x="1095" y="626"/>
                    </a:cubicBezTo>
                    <a:cubicBezTo>
                      <a:pt x="1095" y="367"/>
                      <a:pt x="885" y="157"/>
                      <a:pt x="626" y="15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ṣḷidê"/>
              <p:cNvSpPr/>
              <p:nvPr/>
            </p:nvSpPr>
            <p:spPr bwMode="auto">
              <a:xfrm>
                <a:off x="3770710" y="2145506"/>
                <a:ext cx="1595438" cy="2483644"/>
              </a:xfrm>
              <a:custGeom>
                <a:avLst/>
                <a:gdLst>
                  <a:gd name="T0" fmla="*/ 2147483646 w 842"/>
                  <a:gd name="T1" fmla="*/ 2147483646 h 1312"/>
                  <a:gd name="T2" fmla="*/ 2147483646 w 842"/>
                  <a:gd name="T3" fmla="*/ 2147483646 h 1312"/>
                  <a:gd name="T4" fmla="*/ 2147483646 w 842"/>
                  <a:gd name="T5" fmla="*/ 2147483646 h 1312"/>
                  <a:gd name="T6" fmla="*/ 2147483646 w 842"/>
                  <a:gd name="T7" fmla="*/ 2147483646 h 1312"/>
                  <a:gd name="T8" fmla="*/ 2147483646 w 842"/>
                  <a:gd name="T9" fmla="*/ 2147483646 h 1312"/>
                  <a:gd name="T10" fmla="*/ 2147483646 w 842"/>
                  <a:gd name="T11" fmla="*/ 2147483646 h 1312"/>
                  <a:gd name="T12" fmla="*/ 2147483646 w 842"/>
                  <a:gd name="T13" fmla="*/ 2147483646 h 1312"/>
                  <a:gd name="T14" fmla="*/ 2147483646 w 842"/>
                  <a:gd name="T15" fmla="*/ 2147483646 h 1312"/>
                  <a:gd name="T16" fmla="*/ 2147483646 w 842"/>
                  <a:gd name="T17" fmla="*/ 2147483646 h 1312"/>
                  <a:gd name="T18" fmla="*/ 2147483646 w 842"/>
                  <a:gd name="T19" fmla="*/ 2147483646 h 1312"/>
                  <a:gd name="T20" fmla="*/ 2147483646 w 842"/>
                  <a:gd name="T21" fmla="*/ 2147483646 h 1312"/>
                  <a:gd name="T22" fmla="*/ 2147483646 w 842"/>
                  <a:gd name="T23" fmla="*/ 2147483646 h 1312"/>
                  <a:gd name="T24" fmla="*/ 2147483646 w 842"/>
                  <a:gd name="T25" fmla="*/ 2147483646 h 1312"/>
                  <a:gd name="T26" fmla="*/ 2147483646 w 842"/>
                  <a:gd name="T27" fmla="*/ 2147483646 h 1312"/>
                  <a:gd name="T28" fmla="*/ 2147483646 w 842"/>
                  <a:gd name="T29" fmla="*/ 2147483646 h 1312"/>
                  <a:gd name="T30" fmla="*/ 2147483646 w 842"/>
                  <a:gd name="T31" fmla="*/ 2147483646 h 1312"/>
                  <a:gd name="T32" fmla="*/ 2147483646 w 842"/>
                  <a:gd name="T33" fmla="*/ 2147483646 h 1312"/>
                  <a:gd name="T34" fmla="*/ 0 w 842"/>
                  <a:gd name="T35" fmla="*/ 2147483646 h 1312"/>
                  <a:gd name="T36" fmla="*/ 2147483646 w 842"/>
                  <a:gd name="T37" fmla="*/ 0 h 1312"/>
                  <a:gd name="T38" fmla="*/ 2147483646 w 842"/>
                  <a:gd name="T39" fmla="*/ 0 h 1312"/>
                  <a:gd name="T40" fmla="*/ 2147483646 w 842"/>
                  <a:gd name="T41" fmla="*/ 2147483646 h 1312"/>
                  <a:gd name="T42" fmla="*/ 2147483646 w 842"/>
                  <a:gd name="T43" fmla="*/ 2147483646 h 1312"/>
                  <a:gd name="T44" fmla="*/ 2147483646 w 842"/>
                  <a:gd name="T45" fmla="*/ 2147483646 h 1312"/>
                  <a:gd name="T46" fmla="*/ 2147483646 w 842"/>
                  <a:gd name="T47" fmla="*/ 2147483646 h 1312"/>
                  <a:gd name="T48" fmla="*/ 2147483646 w 842"/>
                  <a:gd name="T49" fmla="*/ 2147483646 h 1312"/>
                  <a:gd name="T50" fmla="*/ 2147483646 w 842"/>
                  <a:gd name="T51" fmla="*/ 2147483646 h 1312"/>
                  <a:gd name="T52" fmla="*/ 2147483646 w 842"/>
                  <a:gd name="T53" fmla="*/ 2147483646 h 1312"/>
                  <a:gd name="T54" fmla="*/ 2147483646 w 842"/>
                  <a:gd name="T55" fmla="*/ 2147483646 h 1312"/>
                  <a:gd name="T56" fmla="*/ 2147483646 w 842"/>
                  <a:gd name="T57" fmla="*/ 2147483646 h 1312"/>
                  <a:gd name="T58" fmla="*/ 2147483646 w 842"/>
                  <a:gd name="T59" fmla="*/ 2147483646 h 1312"/>
                  <a:gd name="T60" fmla="*/ 2147483646 w 842"/>
                  <a:gd name="T61" fmla="*/ 2147483646 h 1312"/>
                  <a:gd name="T62" fmla="*/ 2147483646 w 842"/>
                  <a:gd name="T63" fmla="*/ 2147483646 h 1312"/>
                  <a:gd name="T64" fmla="*/ 2147483646 w 842"/>
                  <a:gd name="T65" fmla="*/ 2147483646 h 1312"/>
                  <a:gd name="T66" fmla="*/ 2147483646 w 842"/>
                  <a:gd name="T67" fmla="*/ 2147483646 h 131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iṧḷiḑé"/>
              <p:cNvSpPr/>
              <p:nvPr/>
            </p:nvSpPr>
            <p:spPr bwMode="auto">
              <a:xfrm>
                <a:off x="4481513" y="4523185"/>
                <a:ext cx="175022" cy="48815"/>
              </a:xfrm>
              <a:custGeom>
                <a:avLst/>
                <a:gdLst>
                  <a:gd name="T0" fmla="*/ 2147483646 w 93"/>
                  <a:gd name="T1" fmla="*/ 2147483646 h 26"/>
                  <a:gd name="T2" fmla="*/ 0 w 93"/>
                  <a:gd name="T3" fmla="*/ 2147483646 h 26"/>
                  <a:gd name="T4" fmla="*/ 2147483646 w 93"/>
                  <a:gd name="T5" fmla="*/ 0 h 26"/>
                  <a:gd name="T6" fmla="*/ 2147483646 w 93"/>
                  <a:gd name="T7" fmla="*/ 0 h 26"/>
                  <a:gd name="T8" fmla="*/ 2147483646 w 93"/>
                  <a:gd name="T9" fmla="*/ 2147483646 h 26"/>
                  <a:gd name="T10" fmla="*/ 2147483646 w 93"/>
                  <a:gd name="T11" fmla="*/ 2147483646 h 26"/>
                  <a:gd name="T12" fmla="*/ 2147483646 w 93"/>
                  <a:gd name="T13" fmla="*/ 2147483646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ïšľïdê"/>
              <p:cNvSpPr/>
              <p:nvPr/>
            </p:nvSpPr>
            <p:spPr bwMode="auto">
              <a:xfrm>
                <a:off x="4267201" y="4391025"/>
                <a:ext cx="602456" cy="61913"/>
              </a:xfrm>
              <a:custGeom>
                <a:avLst/>
                <a:gdLst>
                  <a:gd name="T0" fmla="*/ 2147483646 w 318"/>
                  <a:gd name="T1" fmla="*/ 2147483646 h 33"/>
                  <a:gd name="T2" fmla="*/ 0 w 318"/>
                  <a:gd name="T3" fmla="*/ 2147483646 h 33"/>
                  <a:gd name="T4" fmla="*/ 2147483646 w 318"/>
                  <a:gd name="T5" fmla="*/ 0 h 33"/>
                  <a:gd name="T6" fmla="*/ 2147483646 w 318"/>
                  <a:gd name="T7" fmla="*/ 0 h 33"/>
                  <a:gd name="T8" fmla="*/ 2147483646 w 318"/>
                  <a:gd name="T9" fmla="*/ 2147483646 h 33"/>
                  <a:gd name="T10" fmla="*/ 2147483646 w 318"/>
                  <a:gd name="T11" fmla="*/ 2147483646 h 33"/>
                  <a:gd name="T12" fmla="*/ 2147483646 w 318"/>
                  <a:gd name="T13" fmla="*/ 2147483646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ïṧ1iḑê"/>
              <p:cNvSpPr/>
              <p:nvPr/>
            </p:nvSpPr>
            <p:spPr bwMode="auto">
              <a:xfrm>
                <a:off x="4248150" y="4232672"/>
                <a:ext cx="628650" cy="64294"/>
              </a:xfrm>
              <a:custGeom>
                <a:avLst/>
                <a:gdLst>
                  <a:gd name="T0" fmla="*/ 2147483646 w 332"/>
                  <a:gd name="T1" fmla="*/ 2147483646 h 34"/>
                  <a:gd name="T2" fmla="*/ 0 w 332"/>
                  <a:gd name="T3" fmla="*/ 2147483646 h 34"/>
                  <a:gd name="T4" fmla="*/ 2147483646 w 332"/>
                  <a:gd name="T5" fmla="*/ 0 h 34"/>
                  <a:gd name="T6" fmla="*/ 2147483646 w 332"/>
                  <a:gd name="T7" fmla="*/ 0 h 34"/>
                  <a:gd name="T8" fmla="*/ 2147483646 w 332"/>
                  <a:gd name="T9" fmla="*/ 2147483646 h 34"/>
                  <a:gd name="T10" fmla="*/ 2147483646 w 332"/>
                  <a:gd name="T11" fmla="*/ 2147483646 h 34"/>
                  <a:gd name="T12" fmla="*/ 2147483646 w 332"/>
                  <a:gd name="T13" fmla="*/ 2147483646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iṣľïdè"/>
              <p:cNvSpPr/>
              <p:nvPr/>
            </p:nvSpPr>
            <p:spPr bwMode="auto">
              <a:xfrm>
                <a:off x="4202907" y="3823097"/>
                <a:ext cx="731044" cy="329803"/>
              </a:xfrm>
              <a:custGeom>
                <a:avLst/>
                <a:gdLst>
                  <a:gd name="T0" fmla="*/ 2147483646 w 386"/>
                  <a:gd name="T1" fmla="*/ 2147483646 h 174"/>
                  <a:gd name="T2" fmla="*/ 2147483646 w 386"/>
                  <a:gd name="T3" fmla="*/ 2147483646 h 174"/>
                  <a:gd name="T4" fmla="*/ 2147483646 w 386"/>
                  <a:gd name="T5" fmla="*/ 2147483646 h 174"/>
                  <a:gd name="T6" fmla="*/ 2147483646 w 386"/>
                  <a:gd name="T7" fmla="*/ 2147483646 h 174"/>
                  <a:gd name="T8" fmla="*/ 2147483646 w 386"/>
                  <a:gd name="T9" fmla="*/ 2147483646 h 174"/>
                  <a:gd name="T10" fmla="*/ 2147483646 w 386"/>
                  <a:gd name="T11" fmla="*/ 2147483646 h 174"/>
                  <a:gd name="T12" fmla="*/ 2147483646 w 386"/>
                  <a:gd name="T13" fmla="*/ 2147483646 h 174"/>
                  <a:gd name="T14" fmla="*/ 2147483646 w 386"/>
                  <a:gd name="T15" fmla="*/ 2147483646 h 174"/>
                  <a:gd name="T16" fmla="*/ 2147483646 w 386"/>
                  <a:gd name="T17" fmla="*/ 2147483646 h 174"/>
                  <a:gd name="T18" fmla="*/ 2147483646 w 386"/>
                  <a:gd name="T19" fmla="*/ 2147483646 h 174"/>
                  <a:gd name="T20" fmla="*/ 2147483646 w 386"/>
                  <a:gd name="T21" fmla="*/ 2147483646 h 174"/>
                  <a:gd name="T22" fmla="*/ 2147483646 w 386"/>
                  <a:gd name="T23" fmla="*/ 0 h 174"/>
                  <a:gd name="T24" fmla="*/ 0 w 386"/>
                  <a:gd name="T25" fmla="*/ 0 h 174"/>
                  <a:gd name="T26" fmla="*/ 2147483646 w 386"/>
                  <a:gd name="T27" fmla="*/ 2147483646 h 1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iŝļîdé"/>
              <p:cNvSpPr/>
              <p:nvPr/>
            </p:nvSpPr>
            <p:spPr bwMode="auto">
              <a:xfrm>
                <a:off x="3837385" y="2209800"/>
                <a:ext cx="1464469" cy="1539479"/>
              </a:xfrm>
              <a:custGeom>
                <a:avLst/>
                <a:gdLst>
                  <a:gd name="T0" fmla="*/ 2147483646 w 773"/>
                  <a:gd name="T1" fmla="*/ 2147483646 h 813"/>
                  <a:gd name="T2" fmla="*/ 2147483646 w 773"/>
                  <a:gd name="T3" fmla="*/ 2147483646 h 813"/>
                  <a:gd name="T4" fmla="*/ 2147483646 w 773"/>
                  <a:gd name="T5" fmla="*/ 2147483646 h 813"/>
                  <a:gd name="T6" fmla="*/ 2147483646 w 773"/>
                  <a:gd name="T7" fmla="*/ 0 h 813"/>
                  <a:gd name="T8" fmla="*/ 2147483646 w 773"/>
                  <a:gd name="T9" fmla="*/ 0 h 813"/>
                  <a:gd name="T10" fmla="*/ 0 w 773"/>
                  <a:gd name="T11" fmla="*/ 2147483646 h 813"/>
                  <a:gd name="T12" fmla="*/ 2147483646 w 773"/>
                  <a:gd name="T13" fmla="*/ 2147483646 h 813"/>
                  <a:gd name="T14" fmla="*/ 2147483646 w 773"/>
                  <a:gd name="T15" fmla="*/ 2147483646 h 813"/>
                  <a:gd name="T16" fmla="*/ 2147483646 w 773"/>
                  <a:gd name="T17" fmla="*/ 2147483646 h 813"/>
                  <a:gd name="T18" fmla="*/ 2147483646 w 773"/>
                  <a:gd name="T19" fmla="*/ 2147483646 h 813"/>
                  <a:gd name="T20" fmla="*/ 2147483646 w 773"/>
                  <a:gd name="T21" fmla="*/ 2147483646 h 8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iślïḋè"/>
            <p:cNvGrpSpPr/>
            <p:nvPr/>
          </p:nvGrpSpPr>
          <p:grpSpPr>
            <a:xfrm>
              <a:off x="3709409" y="2116302"/>
              <a:ext cx="4771595" cy="2569997"/>
              <a:chOff x="3258303" y="1873336"/>
              <a:chExt cx="5673806" cy="3055931"/>
            </a:xfrm>
          </p:grpSpPr>
          <p:sp>
            <p:nvSpPr>
              <p:cNvPr id="22" name="iṣḻîďê"/>
              <p:cNvSpPr/>
              <p:nvPr/>
            </p:nvSpPr>
            <p:spPr bwMode="auto">
              <a:xfrm>
                <a:off x="3258303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îŝḷïďê"/>
              <p:cNvSpPr/>
              <p:nvPr/>
            </p:nvSpPr>
            <p:spPr bwMode="auto">
              <a:xfrm>
                <a:off x="3412370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ïşḻíḓe"/>
              <p:cNvSpPr/>
              <p:nvPr/>
            </p:nvSpPr>
            <p:spPr bwMode="auto">
              <a:xfrm>
                <a:off x="4092177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îṥ1îďé"/>
              <p:cNvSpPr/>
              <p:nvPr/>
            </p:nvSpPr>
            <p:spPr bwMode="auto">
              <a:xfrm>
                <a:off x="4246244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ṡḷíďê"/>
              <p:cNvSpPr/>
              <p:nvPr/>
            </p:nvSpPr>
            <p:spPr bwMode="auto">
              <a:xfrm>
                <a:off x="5712110" y="1873336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iśḷïḓè"/>
              <p:cNvSpPr/>
              <p:nvPr/>
            </p:nvSpPr>
            <p:spPr bwMode="auto">
              <a:xfrm>
                <a:off x="5866177" y="2027749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iśḻiḍê"/>
              <p:cNvSpPr/>
              <p:nvPr/>
            </p:nvSpPr>
            <p:spPr bwMode="auto">
              <a:xfrm>
                <a:off x="7332042" y="2544334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íṡļîde"/>
              <p:cNvSpPr/>
              <p:nvPr/>
            </p:nvSpPr>
            <p:spPr bwMode="auto">
              <a:xfrm>
                <a:off x="7486109" y="2698747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íŝḻídé"/>
              <p:cNvSpPr/>
              <p:nvPr/>
            </p:nvSpPr>
            <p:spPr bwMode="auto">
              <a:xfrm>
                <a:off x="8167109" y="4164267"/>
                <a:ext cx="765000" cy="76500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îṥḷídé"/>
              <p:cNvSpPr/>
              <p:nvPr/>
            </p:nvSpPr>
            <p:spPr bwMode="auto">
              <a:xfrm>
                <a:off x="8321176" y="4318680"/>
                <a:ext cx="456866" cy="456174"/>
              </a:xfrm>
              <a:custGeom>
                <a:avLst/>
                <a:gdLst>
                  <a:gd name="connsiteX0" fmla="*/ 169739 w 605522"/>
                  <a:gd name="connsiteY0" fmla="*/ 214306 h 604605"/>
                  <a:gd name="connsiteX1" fmla="*/ 184976 w 605522"/>
                  <a:gd name="connsiteY1" fmla="*/ 216005 h 604605"/>
                  <a:gd name="connsiteX2" fmla="*/ 287155 w 605522"/>
                  <a:gd name="connsiteY2" fmla="*/ 272658 h 604605"/>
                  <a:gd name="connsiteX3" fmla="*/ 302691 w 605522"/>
                  <a:gd name="connsiteY3" fmla="*/ 268841 h 604605"/>
                  <a:gd name="connsiteX4" fmla="*/ 318346 w 605522"/>
                  <a:gd name="connsiteY4" fmla="*/ 272658 h 604605"/>
                  <a:gd name="connsiteX5" fmla="*/ 420524 w 605522"/>
                  <a:gd name="connsiteY5" fmla="*/ 216005 h 604605"/>
                  <a:gd name="connsiteX6" fmla="*/ 447652 w 605522"/>
                  <a:gd name="connsiteY6" fmla="*/ 223877 h 604605"/>
                  <a:gd name="connsiteX7" fmla="*/ 439884 w 605522"/>
                  <a:gd name="connsiteY7" fmla="*/ 250951 h 604605"/>
                  <a:gd name="connsiteX8" fmla="*/ 335674 w 605522"/>
                  <a:gd name="connsiteY8" fmla="*/ 308677 h 604605"/>
                  <a:gd name="connsiteX9" fmla="*/ 302691 w 605522"/>
                  <a:gd name="connsiteY9" fmla="*/ 335751 h 604605"/>
                  <a:gd name="connsiteX10" fmla="*/ 269826 w 605522"/>
                  <a:gd name="connsiteY10" fmla="*/ 308677 h 604605"/>
                  <a:gd name="connsiteX11" fmla="*/ 165497 w 605522"/>
                  <a:gd name="connsiteY11" fmla="*/ 250951 h 604605"/>
                  <a:gd name="connsiteX12" fmla="*/ 157729 w 605522"/>
                  <a:gd name="connsiteY12" fmla="*/ 223877 h 604605"/>
                  <a:gd name="connsiteX13" fmla="*/ 169739 w 605522"/>
                  <a:gd name="connsiteY13" fmla="*/ 214306 h 604605"/>
                  <a:gd name="connsiteX14" fmla="*/ 286807 w 605522"/>
                  <a:gd name="connsiteY14" fmla="*/ 64195 h 604605"/>
                  <a:gd name="connsiteX15" fmla="*/ 190010 w 605522"/>
                  <a:gd name="connsiteY15" fmla="*/ 91878 h 604605"/>
                  <a:gd name="connsiteX16" fmla="*/ 203036 w 605522"/>
                  <a:gd name="connsiteY16" fmla="*/ 114311 h 604605"/>
                  <a:gd name="connsiteX17" fmla="*/ 203872 w 605522"/>
                  <a:gd name="connsiteY17" fmla="*/ 120754 h 604605"/>
                  <a:gd name="connsiteX18" fmla="*/ 200048 w 605522"/>
                  <a:gd name="connsiteY18" fmla="*/ 125885 h 604605"/>
                  <a:gd name="connsiteX19" fmla="*/ 191564 w 605522"/>
                  <a:gd name="connsiteY19" fmla="*/ 125885 h 604605"/>
                  <a:gd name="connsiteX20" fmla="*/ 188456 w 605522"/>
                  <a:gd name="connsiteY20" fmla="*/ 122782 h 604605"/>
                  <a:gd name="connsiteX21" fmla="*/ 175431 w 605522"/>
                  <a:gd name="connsiteY21" fmla="*/ 100469 h 604605"/>
                  <a:gd name="connsiteX22" fmla="*/ 104207 w 605522"/>
                  <a:gd name="connsiteY22" fmla="*/ 169557 h 604605"/>
                  <a:gd name="connsiteX23" fmla="*/ 131692 w 605522"/>
                  <a:gd name="connsiteY23" fmla="*/ 185307 h 604605"/>
                  <a:gd name="connsiteX24" fmla="*/ 137428 w 605522"/>
                  <a:gd name="connsiteY24" fmla="*/ 207024 h 604605"/>
                  <a:gd name="connsiteX25" fmla="*/ 123686 w 605522"/>
                  <a:gd name="connsiteY25" fmla="*/ 215018 h 604605"/>
                  <a:gd name="connsiteX26" fmla="*/ 115679 w 605522"/>
                  <a:gd name="connsiteY26" fmla="*/ 212871 h 604605"/>
                  <a:gd name="connsiteX27" fmla="*/ 88313 w 605522"/>
                  <a:gd name="connsiteY27" fmla="*/ 197001 h 604605"/>
                  <a:gd name="connsiteX28" fmla="*/ 63815 w 605522"/>
                  <a:gd name="connsiteY28" fmla="*/ 294606 h 604605"/>
                  <a:gd name="connsiteX29" fmla="*/ 89866 w 605522"/>
                  <a:gd name="connsiteY29" fmla="*/ 294487 h 604605"/>
                  <a:gd name="connsiteX30" fmla="*/ 98351 w 605522"/>
                  <a:gd name="connsiteY30" fmla="*/ 302959 h 604605"/>
                  <a:gd name="connsiteX31" fmla="*/ 95841 w 605522"/>
                  <a:gd name="connsiteY31" fmla="*/ 308925 h 604605"/>
                  <a:gd name="connsiteX32" fmla="*/ 89986 w 605522"/>
                  <a:gd name="connsiteY32" fmla="*/ 311311 h 604605"/>
                  <a:gd name="connsiteX33" fmla="*/ 63934 w 605522"/>
                  <a:gd name="connsiteY33" fmla="*/ 311431 h 604605"/>
                  <a:gd name="connsiteX34" fmla="*/ 88313 w 605522"/>
                  <a:gd name="connsiteY34" fmla="*/ 407604 h 604605"/>
                  <a:gd name="connsiteX35" fmla="*/ 115679 w 605522"/>
                  <a:gd name="connsiteY35" fmla="*/ 391734 h 604605"/>
                  <a:gd name="connsiteX36" fmla="*/ 137428 w 605522"/>
                  <a:gd name="connsiteY36" fmla="*/ 397581 h 604605"/>
                  <a:gd name="connsiteX37" fmla="*/ 131692 w 605522"/>
                  <a:gd name="connsiteY37" fmla="*/ 419298 h 604605"/>
                  <a:gd name="connsiteX38" fmla="*/ 104207 w 605522"/>
                  <a:gd name="connsiteY38" fmla="*/ 435048 h 604605"/>
                  <a:gd name="connsiteX39" fmla="*/ 176626 w 605522"/>
                  <a:gd name="connsiteY39" fmla="*/ 504971 h 604605"/>
                  <a:gd name="connsiteX40" fmla="*/ 189532 w 605522"/>
                  <a:gd name="connsiteY40" fmla="*/ 482419 h 604605"/>
                  <a:gd name="connsiteX41" fmla="*/ 196941 w 605522"/>
                  <a:gd name="connsiteY41" fmla="*/ 478243 h 604605"/>
                  <a:gd name="connsiteX42" fmla="*/ 201124 w 605522"/>
                  <a:gd name="connsiteY42" fmla="*/ 479317 h 604605"/>
                  <a:gd name="connsiteX43" fmla="*/ 205067 w 605522"/>
                  <a:gd name="connsiteY43" fmla="*/ 484448 h 604605"/>
                  <a:gd name="connsiteX44" fmla="*/ 204231 w 605522"/>
                  <a:gd name="connsiteY44" fmla="*/ 490772 h 604605"/>
                  <a:gd name="connsiteX45" fmla="*/ 191325 w 605522"/>
                  <a:gd name="connsiteY45" fmla="*/ 513324 h 604605"/>
                  <a:gd name="connsiteX46" fmla="*/ 286807 w 605522"/>
                  <a:gd name="connsiteY46" fmla="*/ 540410 h 604605"/>
                  <a:gd name="connsiteX47" fmla="*/ 286807 w 605522"/>
                  <a:gd name="connsiteY47" fmla="*/ 508789 h 604605"/>
                  <a:gd name="connsiteX48" fmla="*/ 302701 w 605522"/>
                  <a:gd name="connsiteY48" fmla="*/ 492800 h 604605"/>
                  <a:gd name="connsiteX49" fmla="*/ 318715 w 605522"/>
                  <a:gd name="connsiteY49" fmla="*/ 508789 h 604605"/>
                  <a:gd name="connsiteX50" fmla="*/ 318715 w 605522"/>
                  <a:gd name="connsiteY50" fmla="*/ 540410 h 604605"/>
                  <a:gd name="connsiteX51" fmla="*/ 415512 w 605522"/>
                  <a:gd name="connsiteY51" fmla="*/ 512608 h 604605"/>
                  <a:gd name="connsiteX52" fmla="*/ 402367 w 605522"/>
                  <a:gd name="connsiteY52" fmla="*/ 490175 h 604605"/>
                  <a:gd name="connsiteX53" fmla="*/ 401530 w 605522"/>
                  <a:gd name="connsiteY53" fmla="*/ 483851 h 604605"/>
                  <a:gd name="connsiteX54" fmla="*/ 405474 w 605522"/>
                  <a:gd name="connsiteY54" fmla="*/ 478720 h 604605"/>
                  <a:gd name="connsiteX55" fmla="*/ 409657 w 605522"/>
                  <a:gd name="connsiteY55" fmla="*/ 477527 h 604605"/>
                  <a:gd name="connsiteX56" fmla="*/ 416946 w 605522"/>
                  <a:gd name="connsiteY56" fmla="*/ 481703 h 604605"/>
                  <a:gd name="connsiteX57" fmla="*/ 430092 w 605522"/>
                  <a:gd name="connsiteY57" fmla="*/ 504136 h 604605"/>
                  <a:gd name="connsiteX58" fmla="*/ 501196 w 605522"/>
                  <a:gd name="connsiteY58" fmla="*/ 435048 h 604605"/>
                  <a:gd name="connsiteX59" fmla="*/ 473830 w 605522"/>
                  <a:gd name="connsiteY59" fmla="*/ 419298 h 604605"/>
                  <a:gd name="connsiteX60" fmla="*/ 467974 w 605522"/>
                  <a:gd name="connsiteY60" fmla="*/ 397581 h 604605"/>
                  <a:gd name="connsiteX61" fmla="*/ 489724 w 605522"/>
                  <a:gd name="connsiteY61" fmla="*/ 391734 h 604605"/>
                  <a:gd name="connsiteX62" fmla="*/ 517209 w 605522"/>
                  <a:gd name="connsiteY62" fmla="*/ 407485 h 604605"/>
                  <a:gd name="connsiteX63" fmla="*/ 541588 w 605522"/>
                  <a:gd name="connsiteY63" fmla="*/ 309999 h 604605"/>
                  <a:gd name="connsiteX64" fmla="*/ 515536 w 605522"/>
                  <a:gd name="connsiteY64" fmla="*/ 309999 h 604605"/>
                  <a:gd name="connsiteX65" fmla="*/ 511354 w 605522"/>
                  <a:gd name="connsiteY65" fmla="*/ 308925 h 604605"/>
                  <a:gd name="connsiteX66" fmla="*/ 507171 w 605522"/>
                  <a:gd name="connsiteY66" fmla="*/ 301646 h 604605"/>
                  <a:gd name="connsiteX67" fmla="*/ 509561 w 605522"/>
                  <a:gd name="connsiteY67" fmla="*/ 295680 h 604605"/>
                  <a:gd name="connsiteX68" fmla="*/ 515536 w 605522"/>
                  <a:gd name="connsiteY68" fmla="*/ 293174 h 604605"/>
                  <a:gd name="connsiteX69" fmla="*/ 541588 w 605522"/>
                  <a:gd name="connsiteY69" fmla="*/ 293174 h 604605"/>
                  <a:gd name="connsiteX70" fmla="*/ 517209 w 605522"/>
                  <a:gd name="connsiteY70" fmla="*/ 197001 h 604605"/>
                  <a:gd name="connsiteX71" fmla="*/ 489724 w 605522"/>
                  <a:gd name="connsiteY71" fmla="*/ 212871 h 604605"/>
                  <a:gd name="connsiteX72" fmla="*/ 481836 w 605522"/>
                  <a:gd name="connsiteY72" fmla="*/ 215018 h 604605"/>
                  <a:gd name="connsiteX73" fmla="*/ 467974 w 605522"/>
                  <a:gd name="connsiteY73" fmla="*/ 207024 h 604605"/>
                  <a:gd name="connsiteX74" fmla="*/ 473830 w 605522"/>
                  <a:gd name="connsiteY74" fmla="*/ 185307 h 604605"/>
                  <a:gd name="connsiteX75" fmla="*/ 501196 w 605522"/>
                  <a:gd name="connsiteY75" fmla="*/ 169437 h 604605"/>
                  <a:gd name="connsiteX76" fmla="*/ 428777 w 605522"/>
                  <a:gd name="connsiteY76" fmla="*/ 99634 h 604605"/>
                  <a:gd name="connsiteX77" fmla="*/ 415871 w 605522"/>
                  <a:gd name="connsiteY77" fmla="*/ 122066 h 604605"/>
                  <a:gd name="connsiteX78" fmla="*/ 408581 w 605522"/>
                  <a:gd name="connsiteY78" fmla="*/ 126362 h 604605"/>
                  <a:gd name="connsiteX79" fmla="*/ 404398 w 605522"/>
                  <a:gd name="connsiteY79" fmla="*/ 125288 h 604605"/>
                  <a:gd name="connsiteX80" fmla="*/ 401291 w 605522"/>
                  <a:gd name="connsiteY80" fmla="*/ 113714 h 604605"/>
                  <a:gd name="connsiteX81" fmla="*/ 414198 w 605522"/>
                  <a:gd name="connsiteY81" fmla="*/ 91281 h 604605"/>
                  <a:gd name="connsiteX82" fmla="*/ 318715 w 605522"/>
                  <a:gd name="connsiteY82" fmla="*/ 64195 h 604605"/>
                  <a:gd name="connsiteX83" fmla="*/ 318715 w 605522"/>
                  <a:gd name="connsiteY83" fmla="*/ 95816 h 604605"/>
                  <a:gd name="connsiteX84" fmla="*/ 302701 w 605522"/>
                  <a:gd name="connsiteY84" fmla="*/ 111685 h 604605"/>
                  <a:gd name="connsiteX85" fmla="*/ 286807 w 605522"/>
                  <a:gd name="connsiteY85" fmla="*/ 95816 h 604605"/>
                  <a:gd name="connsiteX86" fmla="*/ 302701 w 605522"/>
                  <a:gd name="connsiteY86" fmla="*/ 0 h 604605"/>
                  <a:gd name="connsiteX87" fmla="*/ 605522 w 605522"/>
                  <a:gd name="connsiteY87" fmla="*/ 302243 h 604605"/>
                  <a:gd name="connsiteX88" fmla="*/ 302701 w 605522"/>
                  <a:gd name="connsiteY88" fmla="*/ 604605 h 604605"/>
                  <a:gd name="connsiteX89" fmla="*/ 0 w 605522"/>
                  <a:gd name="connsiteY89" fmla="*/ 302243 h 604605"/>
                  <a:gd name="connsiteX90" fmla="*/ 302701 w 605522"/>
                  <a:gd name="connsiteY90" fmla="*/ 0 h 60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605522" h="604605">
                    <a:moveTo>
                      <a:pt x="169739" y="214306"/>
                    </a:moveTo>
                    <a:cubicBezTo>
                      <a:pt x="174669" y="212874"/>
                      <a:pt x="180136" y="213322"/>
                      <a:pt x="184976" y="216005"/>
                    </a:cubicBezTo>
                    <a:lnTo>
                      <a:pt x="287155" y="272658"/>
                    </a:lnTo>
                    <a:cubicBezTo>
                      <a:pt x="291816" y="270153"/>
                      <a:pt x="297074" y="268841"/>
                      <a:pt x="302691" y="268841"/>
                    </a:cubicBezTo>
                    <a:cubicBezTo>
                      <a:pt x="308307" y="268841"/>
                      <a:pt x="313685" y="270153"/>
                      <a:pt x="318346" y="272658"/>
                    </a:cubicBezTo>
                    <a:lnTo>
                      <a:pt x="420524" y="216005"/>
                    </a:lnTo>
                    <a:cubicBezTo>
                      <a:pt x="430204" y="210638"/>
                      <a:pt x="442394" y="214216"/>
                      <a:pt x="447652" y="223877"/>
                    </a:cubicBezTo>
                    <a:cubicBezTo>
                      <a:pt x="453030" y="233418"/>
                      <a:pt x="449564" y="245584"/>
                      <a:pt x="439884" y="250951"/>
                    </a:cubicBezTo>
                    <a:lnTo>
                      <a:pt x="335674" y="308677"/>
                    </a:lnTo>
                    <a:cubicBezTo>
                      <a:pt x="332567" y="324063"/>
                      <a:pt x="319063" y="335751"/>
                      <a:pt x="302691" y="335751"/>
                    </a:cubicBezTo>
                    <a:cubicBezTo>
                      <a:pt x="286438" y="335751"/>
                      <a:pt x="272814" y="324182"/>
                      <a:pt x="269826" y="308677"/>
                    </a:cubicBezTo>
                    <a:lnTo>
                      <a:pt x="165497" y="250951"/>
                    </a:lnTo>
                    <a:cubicBezTo>
                      <a:pt x="155817" y="245584"/>
                      <a:pt x="152351" y="233418"/>
                      <a:pt x="157729" y="223877"/>
                    </a:cubicBezTo>
                    <a:cubicBezTo>
                      <a:pt x="160418" y="219047"/>
                      <a:pt x="164810" y="215737"/>
                      <a:pt x="169739" y="214306"/>
                    </a:cubicBezTo>
                    <a:close/>
                    <a:moveTo>
                      <a:pt x="286807" y="64195"/>
                    </a:moveTo>
                    <a:cubicBezTo>
                      <a:pt x="252032" y="66462"/>
                      <a:pt x="219169" y="76247"/>
                      <a:pt x="190010" y="91878"/>
                    </a:cubicBezTo>
                    <a:lnTo>
                      <a:pt x="203036" y="114311"/>
                    </a:lnTo>
                    <a:cubicBezTo>
                      <a:pt x="204231" y="116339"/>
                      <a:pt x="204470" y="118606"/>
                      <a:pt x="203872" y="120754"/>
                    </a:cubicBezTo>
                    <a:cubicBezTo>
                      <a:pt x="203394" y="122902"/>
                      <a:pt x="201960" y="124692"/>
                      <a:pt x="200048" y="125885"/>
                    </a:cubicBezTo>
                    <a:cubicBezTo>
                      <a:pt x="197419" y="127436"/>
                      <a:pt x="194193" y="127317"/>
                      <a:pt x="191564" y="125885"/>
                    </a:cubicBezTo>
                    <a:cubicBezTo>
                      <a:pt x="190249" y="125169"/>
                      <a:pt x="189173" y="124095"/>
                      <a:pt x="188456" y="122782"/>
                    </a:cubicBezTo>
                    <a:lnTo>
                      <a:pt x="175431" y="100469"/>
                    </a:lnTo>
                    <a:cubicBezTo>
                      <a:pt x="147108" y="118248"/>
                      <a:pt x="122849" y="141874"/>
                      <a:pt x="104207" y="169557"/>
                    </a:cubicBezTo>
                    <a:lnTo>
                      <a:pt x="131692" y="185307"/>
                    </a:lnTo>
                    <a:cubicBezTo>
                      <a:pt x="139221" y="189722"/>
                      <a:pt x="141850" y="199387"/>
                      <a:pt x="137428" y="207024"/>
                    </a:cubicBezTo>
                    <a:cubicBezTo>
                      <a:pt x="134560" y="212155"/>
                      <a:pt x="129183" y="215018"/>
                      <a:pt x="123686" y="215018"/>
                    </a:cubicBezTo>
                    <a:cubicBezTo>
                      <a:pt x="120937" y="215018"/>
                      <a:pt x="118188" y="214302"/>
                      <a:pt x="115679" y="212871"/>
                    </a:cubicBezTo>
                    <a:lnTo>
                      <a:pt x="88313" y="197001"/>
                    </a:lnTo>
                    <a:cubicBezTo>
                      <a:pt x="73614" y="226593"/>
                      <a:pt x="65010" y="259645"/>
                      <a:pt x="63815" y="294606"/>
                    </a:cubicBezTo>
                    <a:lnTo>
                      <a:pt x="89866" y="294487"/>
                    </a:lnTo>
                    <a:cubicBezTo>
                      <a:pt x="94527" y="294487"/>
                      <a:pt x="98351" y="298305"/>
                      <a:pt x="98351" y="302959"/>
                    </a:cubicBezTo>
                    <a:cubicBezTo>
                      <a:pt x="98351" y="305107"/>
                      <a:pt x="97514" y="307254"/>
                      <a:pt x="95841" y="308925"/>
                    </a:cubicBezTo>
                    <a:cubicBezTo>
                      <a:pt x="94288" y="310476"/>
                      <a:pt x="92256" y="311311"/>
                      <a:pt x="89986" y="311311"/>
                    </a:cubicBezTo>
                    <a:lnTo>
                      <a:pt x="63934" y="311431"/>
                    </a:lnTo>
                    <a:cubicBezTo>
                      <a:pt x="65249" y="345795"/>
                      <a:pt x="73853" y="378370"/>
                      <a:pt x="88313" y="407604"/>
                    </a:cubicBezTo>
                    <a:lnTo>
                      <a:pt x="115679" y="391734"/>
                    </a:lnTo>
                    <a:cubicBezTo>
                      <a:pt x="123327" y="387320"/>
                      <a:pt x="133126" y="389945"/>
                      <a:pt x="137428" y="397581"/>
                    </a:cubicBezTo>
                    <a:cubicBezTo>
                      <a:pt x="141850" y="405218"/>
                      <a:pt x="139221" y="414883"/>
                      <a:pt x="131692" y="419298"/>
                    </a:cubicBezTo>
                    <a:lnTo>
                      <a:pt x="104207" y="435048"/>
                    </a:lnTo>
                    <a:cubicBezTo>
                      <a:pt x="123208" y="463208"/>
                      <a:pt x="147825" y="487073"/>
                      <a:pt x="176626" y="504971"/>
                    </a:cubicBezTo>
                    <a:lnTo>
                      <a:pt x="189532" y="482419"/>
                    </a:lnTo>
                    <a:cubicBezTo>
                      <a:pt x="191086" y="479794"/>
                      <a:pt x="193834" y="478243"/>
                      <a:pt x="196941" y="478243"/>
                    </a:cubicBezTo>
                    <a:cubicBezTo>
                      <a:pt x="198375" y="478243"/>
                      <a:pt x="199809" y="478601"/>
                      <a:pt x="201124" y="479317"/>
                    </a:cubicBezTo>
                    <a:cubicBezTo>
                      <a:pt x="203036" y="480510"/>
                      <a:pt x="204470" y="482300"/>
                      <a:pt x="205067" y="484448"/>
                    </a:cubicBezTo>
                    <a:cubicBezTo>
                      <a:pt x="205665" y="486595"/>
                      <a:pt x="205306" y="488863"/>
                      <a:pt x="204231" y="490772"/>
                    </a:cubicBezTo>
                    <a:lnTo>
                      <a:pt x="191325" y="513324"/>
                    </a:lnTo>
                    <a:cubicBezTo>
                      <a:pt x="220125" y="528597"/>
                      <a:pt x="252510" y="538143"/>
                      <a:pt x="286807" y="540410"/>
                    </a:cubicBezTo>
                    <a:lnTo>
                      <a:pt x="286807" y="508789"/>
                    </a:lnTo>
                    <a:cubicBezTo>
                      <a:pt x="286807" y="499960"/>
                      <a:pt x="293978" y="492800"/>
                      <a:pt x="302701" y="492800"/>
                    </a:cubicBezTo>
                    <a:cubicBezTo>
                      <a:pt x="311545" y="492800"/>
                      <a:pt x="318715" y="499960"/>
                      <a:pt x="318715" y="508789"/>
                    </a:cubicBezTo>
                    <a:lnTo>
                      <a:pt x="318715" y="540410"/>
                    </a:lnTo>
                    <a:cubicBezTo>
                      <a:pt x="353490" y="538143"/>
                      <a:pt x="386354" y="528358"/>
                      <a:pt x="415512" y="512608"/>
                    </a:cubicBezTo>
                    <a:lnTo>
                      <a:pt x="402367" y="490175"/>
                    </a:lnTo>
                    <a:cubicBezTo>
                      <a:pt x="401291" y="488266"/>
                      <a:pt x="400933" y="485999"/>
                      <a:pt x="401530" y="483851"/>
                    </a:cubicBezTo>
                    <a:cubicBezTo>
                      <a:pt x="402128" y="481703"/>
                      <a:pt x="403562" y="479794"/>
                      <a:pt x="405474" y="478720"/>
                    </a:cubicBezTo>
                    <a:cubicBezTo>
                      <a:pt x="406789" y="478004"/>
                      <a:pt x="408223" y="477527"/>
                      <a:pt x="409657" y="477527"/>
                    </a:cubicBezTo>
                    <a:cubicBezTo>
                      <a:pt x="412644" y="477527"/>
                      <a:pt x="415512" y="479198"/>
                      <a:pt x="416946" y="481703"/>
                    </a:cubicBezTo>
                    <a:lnTo>
                      <a:pt x="430092" y="504136"/>
                    </a:lnTo>
                    <a:cubicBezTo>
                      <a:pt x="458294" y="486357"/>
                      <a:pt x="482553" y="462731"/>
                      <a:pt x="501196" y="435048"/>
                    </a:cubicBezTo>
                    <a:lnTo>
                      <a:pt x="473830" y="419298"/>
                    </a:lnTo>
                    <a:cubicBezTo>
                      <a:pt x="466182" y="414883"/>
                      <a:pt x="463672" y="405218"/>
                      <a:pt x="467974" y="397581"/>
                    </a:cubicBezTo>
                    <a:cubicBezTo>
                      <a:pt x="472396" y="389945"/>
                      <a:pt x="482195" y="387320"/>
                      <a:pt x="489724" y="391734"/>
                    </a:cubicBezTo>
                    <a:lnTo>
                      <a:pt x="517209" y="407485"/>
                    </a:lnTo>
                    <a:cubicBezTo>
                      <a:pt x="531789" y="377893"/>
                      <a:pt x="540512" y="344841"/>
                      <a:pt x="541588" y="309999"/>
                    </a:cubicBezTo>
                    <a:lnTo>
                      <a:pt x="515536" y="309999"/>
                    </a:lnTo>
                    <a:cubicBezTo>
                      <a:pt x="514102" y="309999"/>
                      <a:pt x="512668" y="309641"/>
                      <a:pt x="511354" y="308925"/>
                    </a:cubicBezTo>
                    <a:cubicBezTo>
                      <a:pt x="508725" y="307493"/>
                      <a:pt x="507171" y="304629"/>
                      <a:pt x="507171" y="301646"/>
                    </a:cubicBezTo>
                    <a:cubicBezTo>
                      <a:pt x="507171" y="299379"/>
                      <a:pt x="508008" y="297351"/>
                      <a:pt x="509561" y="295680"/>
                    </a:cubicBezTo>
                    <a:cubicBezTo>
                      <a:pt x="511115" y="294129"/>
                      <a:pt x="513266" y="293174"/>
                      <a:pt x="515536" y="293174"/>
                    </a:cubicBezTo>
                    <a:lnTo>
                      <a:pt x="541588" y="293174"/>
                    </a:lnTo>
                    <a:cubicBezTo>
                      <a:pt x="540273" y="258810"/>
                      <a:pt x="531669" y="226235"/>
                      <a:pt x="517209" y="197001"/>
                    </a:cubicBezTo>
                    <a:lnTo>
                      <a:pt x="489724" y="212871"/>
                    </a:lnTo>
                    <a:cubicBezTo>
                      <a:pt x="487214" y="214302"/>
                      <a:pt x="484585" y="215018"/>
                      <a:pt x="481836" y="215018"/>
                    </a:cubicBezTo>
                    <a:cubicBezTo>
                      <a:pt x="476339" y="215018"/>
                      <a:pt x="470962" y="212155"/>
                      <a:pt x="467974" y="207024"/>
                    </a:cubicBezTo>
                    <a:cubicBezTo>
                      <a:pt x="463553" y="199387"/>
                      <a:pt x="466182" y="189722"/>
                      <a:pt x="473830" y="185307"/>
                    </a:cubicBezTo>
                    <a:lnTo>
                      <a:pt x="501196" y="169437"/>
                    </a:lnTo>
                    <a:cubicBezTo>
                      <a:pt x="482314" y="141397"/>
                      <a:pt x="457577" y="117532"/>
                      <a:pt x="428777" y="99634"/>
                    </a:cubicBezTo>
                    <a:lnTo>
                      <a:pt x="415871" y="122066"/>
                    </a:lnTo>
                    <a:cubicBezTo>
                      <a:pt x="414437" y="124692"/>
                      <a:pt x="411569" y="126362"/>
                      <a:pt x="408581" y="126362"/>
                    </a:cubicBezTo>
                    <a:cubicBezTo>
                      <a:pt x="407147" y="126362"/>
                      <a:pt x="405713" y="126004"/>
                      <a:pt x="404398" y="125288"/>
                    </a:cubicBezTo>
                    <a:cubicBezTo>
                      <a:pt x="400335" y="122902"/>
                      <a:pt x="398901" y="117771"/>
                      <a:pt x="401291" y="113714"/>
                    </a:cubicBezTo>
                    <a:lnTo>
                      <a:pt x="414198" y="91281"/>
                    </a:lnTo>
                    <a:cubicBezTo>
                      <a:pt x="385278" y="76008"/>
                      <a:pt x="353012" y="66462"/>
                      <a:pt x="318715" y="64195"/>
                    </a:cubicBezTo>
                    <a:lnTo>
                      <a:pt x="318715" y="95816"/>
                    </a:lnTo>
                    <a:cubicBezTo>
                      <a:pt x="318715" y="104645"/>
                      <a:pt x="311545" y="111685"/>
                      <a:pt x="302701" y="111685"/>
                    </a:cubicBezTo>
                    <a:cubicBezTo>
                      <a:pt x="293978" y="111685"/>
                      <a:pt x="286807" y="104645"/>
                      <a:pt x="286807" y="95816"/>
                    </a:cubicBezTo>
                    <a:close/>
                    <a:moveTo>
                      <a:pt x="302701" y="0"/>
                    </a:moveTo>
                    <a:cubicBezTo>
                      <a:pt x="469647" y="0"/>
                      <a:pt x="605522" y="135550"/>
                      <a:pt x="605522" y="302243"/>
                    </a:cubicBezTo>
                    <a:cubicBezTo>
                      <a:pt x="605522" y="468936"/>
                      <a:pt x="469647" y="604605"/>
                      <a:pt x="302701" y="604605"/>
                    </a:cubicBezTo>
                    <a:cubicBezTo>
                      <a:pt x="135755" y="604605"/>
                      <a:pt x="0" y="468936"/>
                      <a:pt x="0" y="302243"/>
                    </a:cubicBezTo>
                    <a:cubicBezTo>
                      <a:pt x="0" y="135550"/>
                      <a:pt x="135755" y="0"/>
                      <a:pt x="302701" y="0"/>
                    </a:cubicBezTo>
                    <a:close/>
                  </a:path>
                </a:pathLst>
              </a:custGeom>
              <a:solidFill>
                <a:srgbClr val="D3381C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iṣḷïḑè"/>
            <p:cNvGrpSpPr/>
            <p:nvPr/>
          </p:nvGrpSpPr>
          <p:grpSpPr>
            <a:xfrm>
              <a:off x="673100" y="1969456"/>
              <a:ext cx="2197825" cy="3802750"/>
              <a:chOff x="8507726" y="1781570"/>
              <a:chExt cx="3011174" cy="3802750"/>
            </a:xfrm>
          </p:grpSpPr>
          <p:grpSp>
            <p:nvGrpSpPr>
              <p:cNvPr id="17" name="iṣḻîḋe"/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0" name="í$ḷïḑé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iSlîḍè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sp>
            <p:nvSpPr>
              <p:cNvPr id="18" name="íṡ1íḍé"/>
              <p:cNvSpPr txBox="1"/>
              <p:nvPr/>
            </p:nvSpPr>
            <p:spPr>
              <a:xfrm>
                <a:off x="8507726" y="356674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9" name="ïşľîdè"/>
              <p:cNvSpPr txBox="1"/>
              <p:nvPr/>
            </p:nvSpPr>
            <p:spPr>
              <a:xfrm>
                <a:off x="8507726" y="4959402"/>
                <a:ext cx="3011174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7" name="išliḋe"/>
            <p:cNvSpPr txBox="1"/>
            <p:nvPr/>
          </p:nvSpPr>
          <p:spPr>
            <a:xfrm>
              <a:off x="5483645" y="1802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ŝlíďe"/>
            <p:cNvSpPr txBox="1"/>
            <p:nvPr/>
          </p:nvSpPr>
          <p:spPr>
            <a:xfrm>
              <a:off x="4120007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iṩḷïḍê"/>
            <p:cNvSpPr txBox="1"/>
            <p:nvPr/>
          </p:nvSpPr>
          <p:spPr>
            <a:xfrm>
              <a:off x="6844691" y="2344405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ïṧlídê"/>
            <p:cNvSpPr txBox="1"/>
            <p:nvPr/>
          </p:nvSpPr>
          <p:spPr>
            <a:xfrm>
              <a:off x="7546971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íś1íḍe"/>
            <p:cNvSpPr txBox="1"/>
            <p:nvPr/>
          </p:nvSpPr>
          <p:spPr>
            <a:xfrm>
              <a:off x="3418730" y="3712893"/>
              <a:ext cx="1224710" cy="24637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grpSp>
          <p:nvGrpSpPr>
            <p:cNvPr id="12" name="íṩ1iḍé"/>
            <p:cNvGrpSpPr/>
            <p:nvPr/>
          </p:nvGrpSpPr>
          <p:grpSpPr>
            <a:xfrm>
              <a:off x="9271271" y="1969456"/>
              <a:ext cx="2247629" cy="3802750"/>
              <a:chOff x="8801090" y="1969456"/>
              <a:chExt cx="2717811" cy="3802750"/>
            </a:xfrm>
          </p:grpSpPr>
          <p:sp>
            <p:nvSpPr>
              <p:cNvPr id="13" name="iṣ1íḓê"/>
              <p:cNvSpPr txBox="1"/>
              <p:nvPr/>
            </p:nvSpPr>
            <p:spPr>
              <a:xfrm>
                <a:off x="8801090" y="1969456"/>
                <a:ext cx="271781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4" name="ísḷiďé"/>
              <p:cNvSpPr txBox="1"/>
              <p:nvPr/>
            </p:nvSpPr>
            <p:spPr>
              <a:xfrm>
                <a:off x="8801090" y="236196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5" name="išľïḋê"/>
              <p:cNvSpPr txBox="1"/>
              <p:nvPr/>
            </p:nvSpPr>
            <p:spPr>
              <a:xfrm>
                <a:off x="8801091" y="375462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  <p:sp>
            <p:nvSpPr>
              <p:cNvPr id="16" name="ïšļíďe"/>
              <p:cNvSpPr txBox="1"/>
              <p:nvPr/>
            </p:nvSpPr>
            <p:spPr>
              <a:xfrm>
                <a:off x="8801091" y="5147288"/>
                <a:ext cx="271781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.</a:t>
                </a: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šľídé"/>
          <p:cNvGrpSpPr/>
          <p:nvPr/>
        </p:nvGrpSpPr>
        <p:grpSpPr>
          <a:xfrm>
            <a:off x="0" y="1310672"/>
            <a:ext cx="4611185" cy="3999265"/>
            <a:chOff x="2947" y="2420953"/>
            <a:chExt cx="3627326" cy="3145872"/>
          </a:xfrm>
        </p:grpSpPr>
        <p:sp>
          <p:nvSpPr>
            <p:cNvPr id="5" name="íṡḷïḋè"/>
            <p:cNvSpPr/>
            <p:nvPr/>
          </p:nvSpPr>
          <p:spPr bwMode="auto">
            <a:xfrm>
              <a:off x="1433634" y="2420953"/>
              <a:ext cx="1966853" cy="2552259"/>
            </a:xfrm>
            <a:custGeom>
              <a:avLst/>
              <a:gdLst>
                <a:gd name="T0" fmla="*/ 257 w 788"/>
                <a:gd name="T1" fmla="*/ 256 h 1023"/>
                <a:gd name="T2" fmla="*/ 728 w 788"/>
                <a:gd name="T3" fmla="*/ 65 h 1023"/>
                <a:gd name="T4" fmla="*/ 726 w 788"/>
                <a:gd name="T5" fmla="*/ 958 h 1023"/>
                <a:gd name="T6" fmla="*/ 257 w 788"/>
                <a:gd name="T7" fmla="*/ 771 h 1023"/>
                <a:gd name="T8" fmla="*/ 0 w 788"/>
                <a:gd name="T9" fmla="*/ 514 h 1023"/>
                <a:gd name="T10" fmla="*/ 5 w 788"/>
                <a:gd name="T11" fmla="*/ 513 h 1023"/>
                <a:gd name="T12" fmla="*/ 0 w 788"/>
                <a:gd name="T13" fmla="*/ 513 h 1023"/>
                <a:gd name="T14" fmla="*/ 257 w 788"/>
                <a:gd name="T15" fmla="*/ 256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8" h="1023">
                  <a:moveTo>
                    <a:pt x="257" y="256"/>
                  </a:moveTo>
                  <a:cubicBezTo>
                    <a:pt x="395" y="256"/>
                    <a:pt x="641" y="158"/>
                    <a:pt x="728" y="65"/>
                  </a:cubicBezTo>
                  <a:cubicBezTo>
                    <a:pt x="788" y="0"/>
                    <a:pt x="786" y="1023"/>
                    <a:pt x="726" y="958"/>
                  </a:cubicBezTo>
                  <a:cubicBezTo>
                    <a:pt x="639" y="865"/>
                    <a:pt x="395" y="771"/>
                    <a:pt x="257" y="771"/>
                  </a:cubicBezTo>
                  <a:cubicBezTo>
                    <a:pt x="0" y="514"/>
                    <a:pt x="0" y="514"/>
                    <a:pt x="0" y="514"/>
                  </a:cubicBezTo>
                  <a:cubicBezTo>
                    <a:pt x="5" y="513"/>
                    <a:pt x="5" y="513"/>
                    <a:pt x="5" y="513"/>
                  </a:cubicBezTo>
                  <a:cubicBezTo>
                    <a:pt x="0" y="513"/>
                    <a:pt x="0" y="513"/>
                    <a:pt x="0" y="513"/>
                  </a:cubicBezTo>
                  <a:lnTo>
                    <a:pt x="257" y="2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6" name="iṩ1iḓe"/>
            <p:cNvSpPr/>
            <p:nvPr/>
          </p:nvSpPr>
          <p:spPr bwMode="auto">
            <a:xfrm>
              <a:off x="1433634" y="2461986"/>
              <a:ext cx="1953176" cy="2057126"/>
            </a:xfrm>
            <a:custGeom>
              <a:avLst/>
              <a:gdLst>
                <a:gd name="T0" fmla="*/ 257 w 783"/>
                <a:gd name="T1" fmla="*/ 240 h 825"/>
                <a:gd name="T2" fmla="*/ 728 w 783"/>
                <a:gd name="T3" fmla="*/ 49 h 825"/>
                <a:gd name="T4" fmla="*/ 759 w 783"/>
                <a:gd name="T5" fmla="*/ 825 h 825"/>
                <a:gd name="T6" fmla="*/ 726 w 783"/>
                <a:gd name="T7" fmla="*/ 806 h 825"/>
                <a:gd name="T8" fmla="*/ 726 w 783"/>
                <a:gd name="T9" fmla="*/ 806 h 825"/>
                <a:gd name="T10" fmla="*/ 257 w 783"/>
                <a:gd name="T11" fmla="*/ 619 h 825"/>
                <a:gd name="T12" fmla="*/ 255 w 783"/>
                <a:gd name="T13" fmla="*/ 617 h 825"/>
                <a:gd name="T14" fmla="*/ 119 w 783"/>
                <a:gd name="T15" fmla="*/ 617 h 825"/>
                <a:gd name="T16" fmla="*/ 0 w 783"/>
                <a:gd name="T17" fmla="*/ 498 h 825"/>
                <a:gd name="T18" fmla="*/ 5 w 783"/>
                <a:gd name="T19" fmla="*/ 497 h 825"/>
                <a:gd name="T20" fmla="*/ 0 w 783"/>
                <a:gd name="T21" fmla="*/ 497 h 825"/>
                <a:gd name="T22" fmla="*/ 257 w 783"/>
                <a:gd name="T23" fmla="*/ 24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825">
                  <a:moveTo>
                    <a:pt x="257" y="240"/>
                  </a:moveTo>
                  <a:cubicBezTo>
                    <a:pt x="395" y="240"/>
                    <a:pt x="641" y="142"/>
                    <a:pt x="728" y="49"/>
                  </a:cubicBezTo>
                  <a:cubicBezTo>
                    <a:pt x="773" y="0"/>
                    <a:pt x="783" y="569"/>
                    <a:pt x="759" y="825"/>
                  </a:cubicBezTo>
                  <a:cubicBezTo>
                    <a:pt x="748" y="825"/>
                    <a:pt x="737" y="818"/>
                    <a:pt x="726" y="806"/>
                  </a:cubicBezTo>
                  <a:cubicBezTo>
                    <a:pt x="726" y="806"/>
                    <a:pt x="726" y="806"/>
                    <a:pt x="726" y="806"/>
                  </a:cubicBezTo>
                  <a:cubicBezTo>
                    <a:pt x="639" y="713"/>
                    <a:pt x="395" y="619"/>
                    <a:pt x="257" y="619"/>
                  </a:cubicBezTo>
                  <a:cubicBezTo>
                    <a:pt x="255" y="617"/>
                    <a:pt x="255" y="617"/>
                    <a:pt x="255" y="617"/>
                  </a:cubicBezTo>
                  <a:cubicBezTo>
                    <a:pt x="119" y="617"/>
                    <a:pt x="119" y="617"/>
                    <a:pt x="119" y="617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5" y="497"/>
                    <a:pt x="5" y="497"/>
                    <a:pt x="5" y="497"/>
                  </a:cubicBezTo>
                  <a:cubicBezTo>
                    <a:pt x="0" y="497"/>
                    <a:pt x="0" y="497"/>
                    <a:pt x="0" y="497"/>
                  </a:cubicBezTo>
                  <a:lnTo>
                    <a:pt x="257" y="24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" name="íSliḑè"/>
            <p:cNvSpPr/>
            <p:nvPr/>
          </p:nvSpPr>
          <p:spPr bwMode="auto">
            <a:xfrm>
              <a:off x="3028454" y="2544053"/>
              <a:ext cx="601819" cy="231426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8" name="îṣḷíḍè"/>
            <p:cNvSpPr/>
            <p:nvPr/>
          </p:nvSpPr>
          <p:spPr bwMode="auto">
            <a:xfrm>
              <a:off x="353096" y="4644948"/>
              <a:ext cx="382976" cy="724918"/>
            </a:xfrm>
            <a:custGeom>
              <a:avLst/>
              <a:gdLst>
                <a:gd name="T0" fmla="*/ 143 w 154"/>
                <a:gd name="T1" fmla="*/ 291 h 291"/>
                <a:gd name="T2" fmla="*/ 139 w 154"/>
                <a:gd name="T3" fmla="*/ 0 h 291"/>
                <a:gd name="T4" fmla="*/ 0 w 154"/>
                <a:gd name="T5" fmla="*/ 149 h 291"/>
                <a:gd name="T6" fmla="*/ 143 w 154"/>
                <a:gd name="T7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291">
                  <a:moveTo>
                    <a:pt x="143" y="291"/>
                  </a:moveTo>
                  <a:cubicBezTo>
                    <a:pt x="153" y="145"/>
                    <a:pt x="154" y="56"/>
                    <a:pt x="139" y="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43" y="291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9" name="iS1îḑê"/>
            <p:cNvSpPr/>
            <p:nvPr/>
          </p:nvSpPr>
          <p:spPr bwMode="auto">
            <a:xfrm>
              <a:off x="377716" y="4702394"/>
              <a:ext cx="853488" cy="590877"/>
            </a:xfrm>
            <a:custGeom>
              <a:avLst/>
              <a:gdLst>
                <a:gd name="T0" fmla="*/ 0 w 312"/>
                <a:gd name="T1" fmla="*/ 4 h 216"/>
                <a:gd name="T2" fmla="*/ 310 w 312"/>
                <a:gd name="T3" fmla="*/ 0 h 216"/>
                <a:gd name="T4" fmla="*/ 312 w 312"/>
                <a:gd name="T5" fmla="*/ 213 h 216"/>
                <a:gd name="T6" fmla="*/ 3 w 312"/>
                <a:gd name="T7" fmla="*/ 216 h 216"/>
                <a:gd name="T8" fmla="*/ 0 w 312"/>
                <a:gd name="T9" fmla="*/ 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16">
                  <a:moveTo>
                    <a:pt x="0" y="4"/>
                  </a:moveTo>
                  <a:lnTo>
                    <a:pt x="310" y="0"/>
                  </a:lnTo>
                  <a:lnTo>
                    <a:pt x="312" y="213"/>
                  </a:lnTo>
                  <a:lnTo>
                    <a:pt x="3" y="21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" name="îṣḻîďê"/>
            <p:cNvSpPr/>
            <p:nvPr/>
          </p:nvSpPr>
          <p:spPr bwMode="auto">
            <a:xfrm>
              <a:off x="377716" y="5213940"/>
              <a:ext cx="853488" cy="79331"/>
            </a:xfrm>
            <a:custGeom>
              <a:avLst/>
              <a:gdLst>
                <a:gd name="T0" fmla="*/ 0 w 312"/>
                <a:gd name="T1" fmla="*/ 1 h 29"/>
                <a:gd name="T2" fmla="*/ 310 w 312"/>
                <a:gd name="T3" fmla="*/ 0 h 29"/>
                <a:gd name="T4" fmla="*/ 312 w 312"/>
                <a:gd name="T5" fmla="*/ 29 h 29"/>
                <a:gd name="T6" fmla="*/ 3 w 312"/>
                <a:gd name="T7" fmla="*/ 29 h 29"/>
                <a:gd name="T8" fmla="*/ 0 w 312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9">
                  <a:moveTo>
                    <a:pt x="0" y="1"/>
                  </a:moveTo>
                  <a:lnTo>
                    <a:pt x="310" y="0"/>
                  </a:lnTo>
                  <a:lnTo>
                    <a:pt x="312" y="29"/>
                  </a:lnTo>
                  <a:lnTo>
                    <a:pt x="3" y="2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iṧ1íḍé"/>
            <p:cNvSpPr/>
            <p:nvPr/>
          </p:nvSpPr>
          <p:spPr bwMode="auto">
            <a:xfrm>
              <a:off x="801725" y="4431576"/>
              <a:ext cx="1012150" cy="993001"/>
            </a:xfrm>
            <a:custGeom>
              <a:avLst/>
              <a:gdLst>
                <a:gd name="T0" fmla="*/ 205 w 406"/>
                <a:gd name="T1" fmla="*/ 12 h 398"/>
                <a:gd name="T2" fmla="*/ 401 w 406"/>
                <a:gd name="T3" fmla="*/ 190 h 398"/>
                <a:gd name="T4" fmla="*/ 225 w 406"/>
                <a:gd name="T5" fmla="*/ 388 h 398"/>
                <a:gd name="T6" fmla="*/ 10 w 406"/>
                <a:gd name="T7" fmla="*/ 220 h 398"/>
                <a:gd name="T8" fmla="*/ 205 w 406"/>
                <a:gd name="T9" fmla="*/ 1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398">
                  <a:moveTo>
                    <a:pt x="205" y="12"/>
                  </a:moveTo>
                  <a:cubicBezTo>
                    <a:pt x="294" y="0"/>
                    <a:pt x="396" y="87"/>
                    <a:pt x="401" y="190"/>
                  </a:cubicBezTo>
                  <a:cubicBezTo>
                    <a:pt x="406" y="294"/>
                    <a:pt x="333" y="378"/>
                    <a:pt x="225" y="388"/>
                  </a:cubicBezTo>
                  <a:cubicBezTo>
                    <a:pt x="116" y="398"/>
                    <a:pt x="0" y="327"/>
                    <a:pt x="10" y="220"/>
                  </a:cubicBezTo>
                  <a:cubicBezTo>
                    <a:pt x="19" y="113"/>
                    <a:pt x="116" y="25"/>
                    <a:pt x="205" y="12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2" name="ïšliḍé"/>
            <p:cNvSpPr/>
            <p:nvPr/>
          </p:nvSpPr>
          <p:spPr bwMode="auto">
            <a:xfrm>
              <a:off x="850964" y="4461667"/>
              <a:ext cx="951968" cy="938290"/>
            </a:xfrm>
            <a:custGeom>
              <a:avLst/>
              <a:gdLst>
                <a:gd name="T0" fmla="*/ 185 w 382"/>
                <a:gd name="T1" fmla="*/ 4 h 376"/>
                <a:gd name="T2" fmla="*/ 377 w 382"/>
                <a:gd name="T3" fmla="*/ 178 h 376"/>
                <a:gd name="T4" fmla="*/ 205 w 382"/>
                <a:gd name="T5" fmla="*/ 371 h 376"/>
                <a:gd name="T6" fmla="*/ 13 w 382"/>
                <a:gd name="T7" fmla="*/ 197 h 376"/>
                <a:gd name="T8" fmla="*/ 185 w 382"/>
                <a:gd name="T9" fmla="*/ 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76">
                  <a:moveTo>
                    <a:pt x="185" y="4"/>
                  </a:moveTo>
                  <a:cubicBezTo>
                    <a:pt x="271" y="0"/>
                    <a:pt x="372" y="77"/>
                    <a:pt x="377" y="178"/>
                  </a:cubicBezTo>
                  <a:cubicBezTo>
                    <a:pt x="382" y="279"/>
                    <a:pt x="305" y="366"/>
                    <a:pt x="205" y="371"/>
                  </a:cubicBezTo>
                  <a:cubicBezTo>
                    <a:pt x="104" y="376"/>
                    <a:pt x="0" y="300"/>
                    <a:pt x="13" y="197"/>
                  </a:cubicBezTo>
                  <a:cubicBezTo>
                    <a:pt x="26" y="95"/>
                    <a:pt x="100" y="9"/>
                    <a:pt x="185" y="4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3" name="îṣḷîḋe"/>
            <p:cNvSpPr/>
            <p:nvPr/>
          </p:nvSpPr>
          <p:spPr bwMode="auto">
            <a:xfrm>
              <a:off x="1398072" y="4092369"/>
              <a:ext cx="462306" cy="1406068"/>
            </a:xfrm>
            <a:custGeom>
              <a:avLst/>
              <a:gdLst>
                <a:gd name="T0" fmla="*/ 0 w 169"/>
                <a:gd name="T1" fmla="*/ 9 h 514"/>
                <a:gd name="T2" fmla="*/ 137 w 169"/>
                <a:gd name="T3" fmla="*/ 0 h 514"/>
                <a:gd name="T4" fmla="*/ 169 w 169"/>
                <a:gd name="T5" fmla="*/ 505 h 514"/>
                <a:gd name="T6" fmla="*/ 31 w 169"/>
                <a:gd name="T7" fmla="*/ 514 h 514"/>
                <a:gd name="T8" fmla="*/ 0 w 169"/>
                <a:gd name="T9" fmla="*/ 9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14">
                  <a:moveTo>
                    <a:pt x="0" y="9"/>
                  </a:moveTo>
                  <a:lnTo>
                    <a:pt x="137" y="0"/>
                  </a:lnTo>
                  <a:lnTo>
                    <a:pt x="169" y="505"/>
                  </a:lnTo>
                  <a:lnTo>
                    <a:pt x="31" y="514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iSḻíďè"/>
            <p:cNvSpPr/>
            <p:nvPr/>
          </p:nvSpPr>
          <p:spPr bwMode="auto">
            <a:xfrm>
              <a:off x="1400808" y="5386279"/>
              <a:ext cx="538901" cy="180546"/>
            </a:xfrm>
            <a:custGeom>
              <a:avLst/>
              <a:gdLst>
                <a:gd name="T0" fmla="*/ 33 w 216"/>
                <a:gd name="T1" fmla="*/ 71 h 72"/>
                <a:gd name="T2" fmla="*/ 187 w 216"/>
                <a:gd name="T3" fmla="*/ 61 h 72"/>
                <a:gd name="T4" fmla="*/ 215 w 216"/>
                <a:gd name="T5" fmla="*/ 30 h 72"/>
                <a:gd name="T6" fmla="*/ 215 w 216"/>
                <a:gd name="T7" fmla="*/ 30 h 72"/>
                <a:gd name="T8" fmla="*/ 183 w 216"/>
                <a:gd name="T9" fmla="*/ 1 h 72"/>
                <a:gd name="T10" fmla="*/ 29 w 216"/>
                <a:gd name="T11" fmla="*/ 11 h 72"/>
                <a:gd name="T12" fmla="*/ 1 w 216"/>
                <a:gd name="T13" fmla="*/ 43 h 72"/>
                <a:gd name="T14" fmla="*/ 1 w 216"/>
                <a:gd name="T15" fmla="*/ 43 h 72"/>
                <a:gd name="T16" fmla="*/ 33 w 216"/>
                <a:gd name="T17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72">
                  <a:moveTo>
                    <a:pt x="33" y="71"/>
                  </a:moveTo>
                  <a:cubicBezTo>
                    <a:pt x="187" y="61"/>
                    <a:pt x="187" y="61"/>
                    <a:pt x="187" y="61"/>
                  </a:cubicBezTo>
                  <a:cubicBezTo>
                    <a:pt x="203" y="60"/>
                    <a:pt x="216" y="46"/>
                    <a:pt x="215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4" y="13"/>
                    <a:pt x="199" y="0"/>
                    <a:pt x="183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13" y="12"/>
                    <a:pt x="0" y="26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59"/>
                    <a:pt x="16" y="72"/>
                    <a:pt x="33" y="71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5" name="íṣḻiḑe"/>
            <p:cNvSpPr/>
            <p:nvPr/>
          </p:nvSpPr>
          <p:spPr bwMode="auto">
            <a:xfrm>
              <a:off x="793518" y="3061070"/>
              <a:ext cx="1282968" cy="1280233"/>
            </a:xfrm>
            <a:custGeom>
              <a:avLst/>
              <a:gdLst>
                <a:gd name="T0" fmla="*/ 281 w 514"/>
                <a:gd name="T1" fmla="*/ 513 h 514"/>
                <a:gd name="T2" fmla="*/ 257 w 514"/>
                <a:gd name="T3" fmla="*/ 514 h 514"/>
                <a:gd name="T4" fmla="*/ 0 w 514"/>
                <a:gd name="T5" fmla="*/ 257 h 514"/>
                <a:gd name="T6" fmla="*/ 257 w 514"/>
                <a:gd name="T7" fmla="*/ 0 h 514"/>
                <a:gd name="T8" fmla="*/ 514 w 514"/>
                <a:gd name="T9" fmla="*/ 0 h 514"/>
                <a:gd name="T10" fmla="*/ 514 w 514"/>
                <a:gd name="T11" fmla="*/ 257 h 514"/>
                <a:gd name="T12" fmla="*/ 514 w 514"/>
                <a:gd name="T13" fmla="*/ 513 h 514"/>
                <a:gd name="T14" fmla="*/ 281 w 514"/>
                <a:gd name="T15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514">
                  <a:moveTo>
                    <a:pt x="281" y="513"/>
                  </a:moveTo>
                  <a:cubicBezTo>
                    <a:pt x="273" y="513"/>
                    <a:pt x="265" y="514"/>
                    <a:pt x="257" y="514"/>
                  </a:cubicBezTo>
                  <a:cubicBezTo>
                    <a:pt x="115" y="514"/>
                    <a:pt x="0" y="399"/>
                    <a:pt x="0" y="257"/>
                  </a:cubicBezTo>
                  <a:cubicBezTo>
                    <a:pt x="0" y="115"/>
                    <a:pt x="115" y="0"/>
                    <a:pt x="257" y="0"/>
                  </a:cubicBezTo>
                  <a:cubicBezTo>
                    <a:pt x="514" y="0"/>
                    <a:pt x="514" y="0"/>
                    <a:pt x="514" y="0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513"/>
                    <a:pt x="514" y="513"/>
                    <a:pt x="514" y="513"/>
                  </a:cubicBezTo>
                  <a:lnTo>
                    <a:pt x="281" y="51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6" name="iŝ1ídê"/>
            <p:cNvSpPr/>
            <p:nvPr/>
          </p:nvSpPr>
          <p:spPr bwMode="auto">
            <a:xfrm>
              <a:off x="815402" y="3061070"/>
              <a:ext cx="1261084" cy="943761"/>
            </a:xfrm>
            <a:custGeom>
              <a:avLst/>
              <a:gdLst>
                <a:gd name="T0" fmla="*/ 0 w 505"/>
                <a:gd name="T1" fmla="*/ 189 h 379"/>
                <a:gd name="T2" fmla="*/ 248 w 505"/>
                <a:gd name="T3" fmla="*/ 0 h 379"/>
                <a:gd name="T4" fmla="*/ 505 w 505"/>
                <a:gd name="T5" fmla="*/ 0 h 379"/>
                <a:gd name="T6" fmla="*/ 505 w 505"/>
                <a:gd name="T7" fmla="*/ 257 h 379"/>
                <a:gd name="T8" fmla="*/ 505 w 505"/>
                <a:gd name="T9" fmla="*/ 379 h 379"/>
                <a:gd name="T10" fmla="*/ 503 w 505"/>
                <a:gd name="T11" fmla="*/ 377 h 379"/>
                <a:gd name="T12" fmla="*/ 272 w 505"/>
                <a:gd name="T13" fmla="*/ 377 h 379"/>
                <a:gd name="T14" fmla="*/ 248 w 505"/>
                <a:gd name="T15" fmla="*/ 378 h 379"/>
                <a:gd name="T16" fmla="*/ 0 w 505"/>
                <a:gd name="T17" fmla="*/ 18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5" h="379">
                  <a:moveTo>
                    <a:pt x="0" y="189"/>
                  </a:moveTo>
                  <a:cubicBezTo>
                    <a:pt x="30" y="80"/>
                    <a:pt x="130" y="0"/>
                    <a:pt x="248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05" y="257"/>
                    <a:pt x="505" y="257"/>
                    <a:pt x="505" y="257"/>
                  </a:cubicBezTo>
                  <a:cubicBezTo>
                    <a:pt x="505" y="379"/>
                    <a:pt x="505" y="379"/>
                    <a:pt x="505" y="379"/>
                  </a:cubicBezTo>
                  <a:cubicBezTo>
                    <a:pt x="503" y="377"/>
                    <a:pt x="503" y="377"/>
                    <a:pt x="503" y="377"/>
                  </a:cubicBezTo>
                  <a:cubicBezTo>
                    <a:pt x="272" y="377"/>
                    <a:pt x="272" y="377"/>
                    <a:pt x="272" y="377"/>
                  </a:cubicBezTo>
                  <a:cubicBezTo>
                    <a:pt x="264" y="377"/>
                    <a:pt x="256" y="378"/>
                    <a:pt x="248" y="378"/>
                  </a:cubicBezTo>
                  <a:cubicBezTo>
                    <a:pt x="130" y="378"/>
                    <a:pt x="30" y="298"/>
                    <a:pt x="0" y="18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7" name="iṡliḋé"/>
            <p:cNvSpPr/>
            <p:nvPr/>
          </p:nvSpPr>
          <p:spPr bwMode="auto">
            <a:xfrm>
              <a:off x="1906883" y="3061070"/>
              <a:ext cx="336471" cy="12802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işḷíďê"/>
            <p:cNvSpPr/>
            <p:nvPr/>
          </p:nvSpPr>
          <p:spPr bwMode="auto">
            <a:xfrm>
              <a:off x="1906883" y="3061070"/>
              <a:ext cx="336471" cy="957439"/>
            </a:xfrm>
            <a:custGeom>
              <a:avLst/>
              <a:gdLst>
                <a:gd name="T0" fmla="*/ 68 w 134"/>
                <a:gd name="T1" fmla="*/ 0 h 384"/>
                <a:gd name="T2" fmla="*/ 134 w 134"/>
                <a:gd name="T3" fmla="*/ 257 h 384"/>
                <a:gd name="T4" fmla="*/ 126 w 134"/>
                <a:gd name="T5" fmla="*/ 384 h 384"/>
                <a:gd name="T6" fmla="*/ 67 w 134"/>
                <a:gd name="T7" fmla="*/ 379 h 384"/>
                <a:gd name="T8" fmla="*/ 65 w 134"/>
                <a:gd name="T9" fmla="*/ 377 h 384"/>
                <a:gd name="T10" fmla="*/ 8 w 134"/>
                <a:gd name="T11" fmla="*/ 377 h 384"/>
                <a:gd name="T12" fmla="*/ 0 w 134"/>
                <a:gd name="T13" fmla="*/ 257 h 384"/>
                <a:gd name="T14" fmla="*/ 34 w 134"/>
                <a:gd name="T15" fmla="*/ 33 h 384"/>
                <a:gd name="T16" fmla="*/ 67 w 134"/>
                <a:gd name="T17" fmla="*/ 0 h 384"/>
                <a:gd name="T18" fmla="*/ 68 w 134"/>
                <a:gd name="T1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384">
                  <a:moveTo>
                    <a:pt x="68" y="0"/>
                  </a:moveTo>
                  <a:cubicBezTo>
                    <a:pt x="104" y="1"/>
                    <a:pt x="134" y="115"/>
                    <a:pt x="134" y="257"/>
                  </a:cubicBezTo>
                  <a:cubicBezTo>
                    <a:pt x="134" y="303"/>
                    <a:pt x="131" y="346"/>
                    <a:pt x="126" y="384"/>
                  </a:cubicBezTo>
                  <a:cubicBezTo>
                    <a:pt x="105" y="381"/>
                    <a:pt x="85" y="379"/>
                    <a:pt x="67" y="379"/>
                  </a:cubicBezTo>
                  <a:cubicBezTo>
                    <a:pt x="65" y="377"/>
                    <a:pt x="65" y="377"/>
                    <a:pt x="65" y="377"/>
                  </a:cubicBezTo>
                  <a:cubicBezTo>
                    <a:pt x="8" y="377"/>
                    <a:pt x="8" y="377"/>
                    <a:pt x="8" y="377"/>
                  </a:cubicBezTo>
                  <a:cubicBezTo>
                    <a:pt x="3" y="341"/>
                    <a:pt x="0" y="300"/>
                    <a:pt x="0" y="257"/>
                  </a:cubicBezTo>
                  <a:cubicBezTo>
                    <a:pt x="0" y="160"/>
                    <a:pt x="14" y="77"/>
                    <a:pt x="34" y="33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íSľîḍê"/>
            <p:cNvSpPr/>
            <p:nvPr/>
          </p:nvSpPr>
          <p:spPr bwMode="auto">
            <a:xfrm>
              <a:off x="3096843" y="3375657"/>
              <a:ext cx="331000" cy="648323"/>
            </a:xfrm>
            <a:custGeom>
              <a:avLst/>
              <a:gdLst>
                <a:gd name="T0" fmla="*/ 4 w 132"/>
                <a:gd name="T1" fmla="*/ 0 h 259"/>
                <a:gd name="T2" fmla="*/ 132 w 132"/>
                <a:gd name="T3" fmla="*/ 130 h 259"/>
                <a:gd name="T4" fmla="*/ 4 w 132"/>
                <a:gd name="T5" fmla="*/ 259 h 259"/>
                <a:gd name="T6" fmla="*/ 0 w 132"/>
                <a:gd name="T7" fmla="*/ 130 h 259"/>
                <a:gd name="T8" fmla="*/ 4 w 132"/>
                <a:gd name="T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59">
                  <a:moveTo>
                    <a:pt x="4" y="0"/>
                  </a:moveTo>
                  <a:cubicBezTo>
                    <a:pt x="75" y="1"/>
                    <a:pt x="132" y="59"/>
                    <a:pt x="132" y="130"/>
                  </a:cubicBezTo>
                  <a:cubicBezTo>
                    <a:pt x="132" y="201"/>
                    <a:pt x="75" y="259"/>
                    <a:pt x="4" y="259"/>
                  </a:cubicBezTo>
                  <a:cubicBezTo>
                    <a:pt x="1" y="218"/>
                    <a:pt x="0" y="175"/>
                    <a:pt x="0" y="130"/>
                  </a:cubicBezTo>
                  <a:cubicBezTo>
                    <a:pt x="0" y="85"/>
                    <a:pt x="1" y="41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ïṧḻïďê"/>
            <p:cNvSpPr/>
            <p:nvPr/>
          </p:nvSpPr>
          <p:spPr bwMode="auto">
            <a:xfrm>
              <a:off x="3028454" y="2544053"/>
              <a:ext cx="601819" cy="2314267"/>
            </a:xfrm>
            <a:custGeom>
              <a:avLst/>
              <a:gdLst>
                <a:gd name="T0" fmla="*/ 127 w 242"/>
                <a:gd name="T1" fmla="*/ 33 h 928"/>
                <a:gd name="T2" fmla="*/ 221 w 242"/>
                <a:gd name="T3" fmla="*/ 464 h 928"/>
                <a:gd name="T4" fmla="*/ 127 w 242"/>
                <a:gd name="T5" fmla="*/ 895 h 928"/>
                <a:gd name="T6" fmla="*/ 127 w 242"/>
                <a:gd name="T7" fmla="*/ 927 h 928"/>
                <a:gd name="T8" fmla="*/ 242 w 242"/>
                <a:gd name="T9" fmla="*/ 464 h 928"/>
                <a:gd name="T10" fmla="*/ 127 w 242"/>
                <a:gd name="T11" fmla="*/ 0 h 928"/>
                <a:gd name="T12" fmla="*/ 127 w 242"/>
                <a:gd name="T13" fmla="*/ 33 h 928"/>
                <a:gd name="T14" fmla="*/ 127 w 242"/>
                <a:gd name="T15" fmla="*/ 895 h 928"/>
                <a:gd name="T16" fmla="*/ 32 w 242"/>
                <a:gd name="T17" fmla="*/ 464 h 928"/>
                <a:gd name="T18" fmla="*/ 127 w 242"/>
                <a:gd name="T19" fmla="*/ 33 h 928"/>
                <a:gd name="T20" fmla="*/ 127 w 242"/>
                <a:gd name="T21" fmla="*/ 0 h 928"/>
                <a:gd name="T22" fmla="*/ 121 w 242"/>
                <a:gd name="T23" fmla="*/ 0 h 928"/>
                <a:gd name="T24" fmla="*/ 0 w 242"/>
                <a:gd name="T25" fmla="*/ 464 h 928"/>
                <a:gd name="T26" fmla="*/ 121 w 242"/>
                <a:gd name="T27" fmla="*/ 928 h 928"/>
                <a:gd name="T28" fmla="*/ 127 w 242"/>
                <a:gd name="T29" fmla="*/ 927 h 928"/>
                <a:gd name="T30" fmla="*/ 127 w 242"/>
                <a:gd name="T31" fmla="*/ 8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2" h="928">
                  <a:moveTo>
                    <a:pt x="127" y="33"/>
                  </a:moveTo>
                  <a:cubicBezTo>
                    <a:pt x="179" y="33"/>
                    <a:pt x="221" y="226"/>
                    <a:pt x="221" y="464"/>
                  </a:cubicBezTo>
                  <a:cubicBezTo>
                    <a:pt x="221" y="702"/>
                    <a:pt x="179" y="895"/>
                    <a:pt x="127" y="895"/>
                  </a:cubicBezTo>
                  <a:cubicBezTo>
                    <a:pt x="127" y="927"/>
                    <a:pt x="127" y="927"/>
                    <a:pt x="127" y="927"/>
                  </a:cubicBezTo>
                  <a:cubicBezTo>
                    <a:pt x="191" y="916"/>
                    <a:pt x="242" y="713"/>
                    <a:pt x="242" y="464"/>
                  </a:cubicBezTo>
                  <a:cubicBezTo>
                    <a:pt x="242" y="215"/>
                    <a:pt x="191" y="11"/>
                    <a:pt x="127" y="0"/>
                  </a:cubicBezTo>
                  <a:lnTo>
                    <a:pt x="127" y="33"/>
                  </a:lnTo>
                  <a:close/>
                  <a:moveTo>
                    <a:pt x="127" y="895"/>
                  </a:moveTo>
                  <a:cubicBezTo>
                    <a:pt x="75" y="895"/>
                    <a:pt x="32" y="702"/>
                    <a:pt x="32" y="464"/>
                  </a:cubicBezTo>
                  <a:cubicBezTo>
                    <a:pt x="32" y="226"/>
                    <a:pt x="75" y="33"/>
                    <a:pt x="127" y="33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5" y="0"/>
                    <a:pt x="123" y="0"/>
                    <a:pt x="121" y="0"/>
                  </a:cubicBezTo>
                  <a:cubicBezTo>
                    <a:pt x="54" y="0"/>
                    <a:pt x="0" y="207"/>
                    <a:pt x="0" y="464"/>
                  </a:cubicBezTo>
                  <a:cubicBezTo>
                    <a:pt x="0" y="720"/>
                    <a:pt x="54" y="928"/>
                    <a:pt x="121" y="928"/>
                  </a:cubicBezTo>
                  <a:cubicBezTo>
                    <a:pt x="123" y="928"/>
                    <a:pt x="125" y="928"/>
                    <a:pt x="127" y="927"/>
                  </a:cubicBezTo>
                  <a:lnTo>
                    <a:pt x="127" y="895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1" name="îšľiďé"/>
            <p:cNvSpPr/>
            <p:nvPr/>
          </p:nvSpPr>
          <p:spPr bwMode="auto">
            <a:xfrm>
              <a:off x="946708" y="4437047"/>
              <a:ext cx="869902" cy="615497"/>
            </a:xfrm>
            <a:custGeom>
              <a:avLst/>
              <a:gdLst>
                <a:gd name="T0" fmla="*/ 309 w 349"/>
                <a:gd name="T1" fmla="*/ 2 h 247"/>
                <a:gd name="T2" fmla="*/ 147 w 349"/>
                <a:gd name="T3" fmla="*/ 10 h 247"/>
                <a:gd name="T4" fmla="*/ 54 w 349"/>
                <a:gd name="T5" fmla="*/ 247 h 247"/>
                <a:gd name="T6" fmla="*/ 171 w 349"/>
                <a:gd name="T7" fmla="*/ 85 h 247"/>
                <a:gd name="T8" fmla="*/ 260 w 349"/>
                <a:gd name="T9" fmla="*/ 81 h 247"/>
                <a:gd name="T10" fmla="*/ 309 w 349"/>
                <a:gd name="T11" fmla="*/ 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" h="247">
                  <a:moveTo>
                    <a:pt x="309" y="2"/>
                  </a:moveTo>
                  <a:cubicBezTo>
                    <a:pt x="147" y="10"/>
                    <a:pt x="147" y="10"/>
                    <a:pt x="147" y="10"/>
                  </a:cubicBezTo>
                  <a:cubicBezTo>
                    <a:pt x="2" y="84"/>
                    <a:pt x="0" y="164"/>
                    <a:pt x="54" y="247"/>
                  </a:cubicBezTo>
                  <a:cubicBezTo>
                    <a:pt x="120" y="228"/>
                    <a:pt x="163" y="168"/>
                    <a:pt x="171" y="85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334" y="77"/>
                    <a:pt x="349" y="0"/>
                    <a:pt x="309" y="2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îsļïḍê"/>
            <p:cNvSpPr/>
            <p:nvPr/>
          </p:nvSpPr>
          <p:spPr bwMode="auto">
            <a:xfrm>
              <a:off x="1439105" y="4612121"/>
              <a:ext cx="582670" cy="210637"/>
            </a:xfrm>
            <a:custGeom>
              <a:avLst/>
              <a:gdLst>
                <a:gd name="T0" fmla="*/ 47 w 233"/>
                <a:gd name="T1" fmla="*/ 11 h 85"/>
                <a:gd name="T2" fmla="*/ 181 w 233"/>
                <a:gd name="T3" fmla="*/ 3 h 85"/>
                <a:gd name="T4" fmla="*/ 186 w 233"/>
                <a:gd name="T5" fmla="*/ 74 h 85"/>
                <a:gd name="T6" fmla="*/ 51 w 233"/>
                <a:gd name="T7" fmla="*/ 82 h 85"/>
                <a:gd name="T8" fmla="*/ 47 w 233"/>
                <a:gd name="T9" fmla="*/ 1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85">
                  <a:moveTo>
                    <a:pt x="47" y="11"/>
                  </a:moveTo>
                  <a:cubicBezTo>
                    <a:pt x="181" y="3"/>
                    <a:pt x="181" y="3"/>
                    <a:pt x="181" y="3"/>
                  </a:cubicBezTo>
                  <a:cubicBezTo>
                    <a:pt x="228" y="0"/>
                    <a:pt x="233" y="71"/>
                    <a:pt x="186" y="74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4" y="85"/>
                    <a:pt x="0" y="14"/>
                    <a:pt x="47" y="11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3" name="isḷiḋê"/>
            <p:cNvSpPr/>
            <p:nvPr/>
          </p:nvSpPr>
          <p:spPr bwMode="auto">
            <a:xfrm>
              <a:off x="1455519" y="4781725"/>
              <a:ext cx="615496" cy="205166"/>
            </a:xfrm>
            <a:custGeom>
              <a:avLst/>
              <a:gdLst>
                <a:gd name="T0" fmla="*/ 47 w 247"/>
                <a:gd name="T1" fmla="*/ 10 h 83"/>
                <a:gd name="T2" fmla="*/ 195 w 247"/>
                <a:gd name="T3" fmla="*/ 2 h 83"/>
                <a:gd name="T4" fmla="*/ 200 w 247"/>
                <a:gd name="T5" fmla="*/ 74 h 83"/>
                <a:gd name="T6" fmla="*/ 52 w 247"/>
                <a:gd name="T7" fmla="*/ 81 h 83"/>
                <a:gd name="T8" fmla="*/ 47 w 247"/>
                <a:gd name="T9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83">
                  <a:moveTo>
                    <a:pt x="47" y="10"/>
                  </a:moveTo>
                  <a:cubicBezTo>
                    <a:pt x="195" y="2"/>
                    <a:pt x="195" y="2"/>
                    <a:pt x="195" y="2"/>
                  </a:cubicBezTo>
                  <a:cubicBezTo>
                    <a:pt x="243" y="0"/>
                    <a:pt x="247" y="71"/>
                    <a:pt x="200" y="74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4" y="83"/>
                    <a:pt x="0" y="12"/>
                    <a:pt x="47" y="10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4" name="îSḷïḓè"/>
            <p:cNvSpPr/>
            <p:nvPr/>
          </p:nvSpPr>
          <p:spPr bwMode="auto">
            <a:xfrm>
              <a:off x="1469196" y="4954064"/>
              <a:ext cx="560786" cy="202430"/>
            </a:xfrm>
            <a:custGeom>
              <a:avLst/>
              <a:gdLst>
                <a:gd name="T0" fmla="*/ 47 w 225"/>
                <a:gd name="T1" fmla="*/ 8 h 81"/>
                <a:gd name="T2" fmla="*/ 174 w 225"/>
                <a:gd name="T3" fmla="*/ 2 h 81"/>
                <a:gd name="T4" fmla="*/ 179 w 225"/>
                <a:gd name="T5" fmla="*/ 72 h 81"/>
                <a:gd name="T6" fmla="*/ 51 w 225"/>
                <a:gd name="T7" fmla="*/ 79 h 81"/>
                <a:gd name="T8" fmla="*/ 47 w 225"/>
                <a:gd name="T9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1">
                  <a:moveTo>
                    <a:pt x="47" y="8"/>
                  </a:moveTo>
                  <a:cubicBezTo>
                    <a:pt x="174" y="2"/>
                    <a:pt x="174" y="2"/>
                    <a:pt x="174" y="2"/>
                  </a:cubicBezTo>
                  <a:cubicBezTo>
                    <a:pt x="221" y="0"/>
                    <a:pt x="225" y="70"/>
                    <a:pt x="179" y="72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" y="81"/>
                    <a:pt x="0" y="11"/>
                    <a:pt x="47" y="8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5" name="îṣliḍè"/>
            <p:cNvSpPr/>
            <p:nvPr/>
          </p:nvSpPr>
          <p:spPr bwMode="auto">
            <a:xfrm>
              <a:off x="1537585" y="5123667"/>
              <a:ext cx="478719" cy="196959"/>
            </a:xfrm>
            <a:custGeom>
              <a:avLst/>
              <a:gdLst>
                <a:gd name="T0" fmla="*/ 47 w 192"/>
                <a:gd name="T1" fmla="*/ 7 h 80"/>
                <a:gd name="T2" fmla="*/ 142 w 192"/>
                <a:gd name="T3" fmla="*/ 3 h 80"/>
                <a:gd name="T4" fmla="*/ 146 w 192"/>
                <a:gd name="T5" fmla="*/ 73 h 80"/>
                <a:gd name="T6" fmla="*/ 51 w 192"/>
                <a:gd name="T7" fmla="*/ 77 h 80"/>
                <a:gd name="T8" fmla="*/ 47 w 192"/>
                <a:gd name="T9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80">
                  <a:moveTo>
                    <a:pt x="47" y="7"/>
                  </a:moveTo>
                  <a:cubicBezTo>
                    <a:pt x="142" y="3"/>
                    <a:pt x="142" y="3"/>
                    <a:pt x="142" y="3"/>
                  </a:cubicBezTo>
                  <a:cubicBezTo>
                    <a:pt x="188" y="0"/>
                    <a:pt x="192" y="70"/>
                    <a:pt x="146" y="73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" y="80"/>
                    <a:pt x="0" y="10"/>
                    <a:pt x="47" y="7"/>
                  </a:cubicBezTo>
                  <a:close/>
                </a:path>
              </a:pathLst>
            </a:custGeom>
            <a:solidFill>
              <a:srgbClr val="F0A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6" name="iṡļíḍè"/>
            <p:cNvSpPr/>
            <p:nvPr/>
          </p:nvSpPr>
          <p:spPr bwMode="auto">
            <a:xfrm>
              <a:off x="1455519" y="4620328"/>
              <a:ext cx="547108" cy="194223"/>
            </a:xfrm>
            <a:custGeom>
              <a:avLst/>
              <a:gdLst>
                <a:gd name="T0" fmla="*/ 43 w 220"/>
                <a:gd name="T1" fmla="*/ 11 h 77"/>
                <a:gd name="T2" fmla="*/ 174 w 220"/>
                <a:gd name="T3" fmla="*/ 2 h 77"/>
                <a:gd name="T4" fmla="*/ 177 w 220"/>
                <a:gd name="T5" fmla="*/ 63 h 77"/>
                <a:gd name="T6" fmla="*/ 47 w 220"/>
                <a:gd name="T7" fmla="*/ 75 h 77"/>
                <a:gd name="T8" fmla="*/ 43 w 220"/>
                <a:gd name="T9" fmla="*/ 1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77">
                  <a:moveTo>
                    <a:pt x="43" y="11"/>
                  </a:moveTo>
                  <a:cubicBezTo>
                    <a:pt x="174" y="2"/>
                    <a:pt x="174" y="2"/>
                    <a:pt x="174" y="2"/>
                  </a:cubicBezTo>
                  <a:cubicBezTo>
                    <a:pt x="217" y="0"/>
                    <a:pt x="220" y="61"/>
                    <a:pt x="177" y="63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5" y="77"/>
                    <a:pt x="0" y="13"/>
                    <a:pt x="43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7" name="íş1ïḓê"/>
            <p:cNvSpPr/>
            <p:nvPr/>
          </p:nvSpPr>
          <p:spPr bwMode="auto">
            <a:xfrm>
              <a:off x="1469196" y="4795402"/>
              <a:ext cx="588141" cy="186017"/>
            </a:xfrm>
            <a:custGeom>
              <a:avLst/>
              <a:gdLst>
                <a:gd name="T0" fmla="*/ 43 w 236"/>
                <a:gd name="T1" fmla="*/ 7 h 74"/>
                <a:gd name="T2" fmla="*/ 188 w 236"/>
                <a:gd name="T3" fmla="*/ 2 h 74"/>
                <a:gd name="T4" fmla="*/ 193 w 236"/>
                <a:gd name="T5" fmla="*/ 62 h 74"/>
                <a:gd name="T6" fmla="*/ 47 w 236"/>
                <a:gd name="T7" fmla="*/ 71 h 74"/>
                <a:gd name="T8" fmla="*/ 43 w 236"/>
                <a:gd name="T9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74">
                  <a:moveTo>
                    <a:pt x="43" y="7"/>
                  </a:moveTo>
                  <a:cubicBezTo>
                    <a:pt x="188" y="2"/>
                    <a:pt x="188" y="2"/>
                    <a:pt x="188" y="2"/>
                  </a:cubicBezTo>
                  <a:cubicBezTo>
                    <a:pt x="230" y="0"/>
                    <a:pt x="236" y="59"/>
                    <a:pt x="193" y="62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" y="74"/>
                    <a:pt x="0" y="9"/>
                    <a:pt x="43" y="7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8" name="íṥļíḑe"/>
            <p:cNvSpPr/>
            <p:nvPr/>
          </p:nvSpPr>
          <p:spPr bwMode="auto">
            <a:xfrm>
              <a:off x="1485610" y="4975948"/>
              <a:ext cx="525224" cy="175075"/>
            </a:xfrm>
            <a:custGeom>
              <a:avLst/>
              <a:gdLst>
                <a:gd name="T0" fmla="*/ 43 w 211"/>
                <a:gd name="T1" fmla="*/ 3 h 70"/>
                <a:gd name="T2" fmla="*/ 168 w 211"/>
                <a:gd name="T3" fmla="*/ 1 h 70"/>
                <a:gd name="T4" fmla="*/ 169 w 211"/>
                <a:gd name="T5" fmla="*/ 60 h 70"/>
                <a:gd name="T6" fmla="*/ 47 w 211"/>
                <a:gd name="T7" fmla="*/ 67 h 70"/>
                <a:gd name="T8" fmla="*/ 43 w 211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70">
                  <a:moveTo>
                    <a:pt x="43" y="3"/>
                  </a:moveTo>
                  <a:cubicBezTo>
                    <a:pt x="168" y="1"/>
                    <a:pt x="168" y="1"/>
                    <a:pt x="168" y="1"/>
                  </a:cubicBezTo>
                  <a:cubicBezTo>
                    <a:pt x="210" y="0"/>
                    <a:pt x="211" y="58"/>
                    <a:pt x="169" y="60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" y="70"/>
                    <a:pt x="0" y="4"/>
                    <a:pt x="43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iŝľïḋê"/>
            <p:cNvSpPr/>
            <p:nvPr/>
          </p:nvSpPr>
          <p:spPr bwMode="auto">
            <a:xfrm>
              <a:off x="1553998" y="5140081"/>
              <a:ext cx="448629" cy="175075"/>
            </a:xfrm>
            <a:custGeom>
              <a:avLst/>
              <a:gdLst>
                <a:gd name="T0" fmla="*/ 42 w 180"/>
                <a:gd name="T1" fmla="*/ 3 h 70"/>
                <a:gd name="T2" fmla="*/ 135 w 180"/>
                <a:gd name="T3" fmla="*/ 1 h 70"/>
                <a:gd name="T4" fmla="*/ 138 w 180"/>
                <a:gd name="T5" fmla="*/ 62 h 70"/>
                <a:gd name="T6" fmla="*/ 46 w 180"/>
                <a:gd name="T7" fmla="*/ 67 h 70"/>
                <a:gd name="T8" fmla="*/ 42 w 18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70">
                  <a:moveTo>
                    <a:pt x="42" y="3"/>
                  </a:moveTo>
                  <a:cubicBezTo>
                    <a:pt x="135" y="1"/>
                    <a:pt x="135" y="1"/>
                    <a:pt x="135" y="1"/>
                  </a:cubicBezTo>
                  <a:cubicBezTo>
                    <a:pt x="177" y="0"/>
                    <a:pt x="180" y="60"/>
                    <a:pt x="138" y="62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" y="70"/>
                    <a:pt x="0" y="4"/>
                    <a:pt x="42" y="3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0" name="iŝ1ïḍe"/>
            <p:cNvSpPr/>
            <p:nvPr/>
          </p:nvSpPr>
          <p:spPr bwMode="auto">
            <a:xfrm>
              <a:off x="1176494" y="4447989"/>
              <a:ext cx="629174" cy="194223"/>
            </a:xfrm>
            <a:custGeom>
              <a:avLst/>
              <a:gdLst>
                <a:gd name="T0" fmla="*/ 213 w 252"/>
                <a:gd name="T1" fmla="*/ 2 h 78"/>
                <a:gd name="T2" fmla="*/ 54 w 252"/>
                <a:gd name="T3" fmla="*/ 10 h 78"/>
                <a:gd name="T4" fmla="*/ 0 w 252"/>
                <a:gd name="T5" fmla="*/ 78 h 78"/>
                <a:gd name="T6" fmla="*/ 162 w 252"/>
                <a:gd name="T7" fmla="*/ 74 h 78"/>
                <a:gd name="T8" fmla="*/ 213 w 252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78">
                  <a:moveTo>
                    <a:pt x="213" y="2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234" y="72"/>
                    <a:pt x="252" y="0"/>
                    <a:pt x="213" y="2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1" name="íṡļíḓe"/>
            <p:cNvSpPr/>
            <p:nvPr/>
          </p:nvSpPr>
          <p:spPr bwMode="auto">
            <a:xfrm>
              <a:off x="883791" y="4456195"/>
              <a:ext cx="574463" cy="656530"/>
            </a:xfrm>
            <a:custGeom>
              <a:avLst/>
              <a:gdLst>
                <a:gd name="T0" fmla="*/ 0 w 231"/>
                <a:gd name="T1" fmla="*/ 199 h 263"/>
                <a:gd name="T2" fmla="*/ 172 w 231"/>
                <a:gd name="T3" fmla="*/ 6 h 263"/>
                <a:gd name="T4" fmla="*/ 194 w 231"/>
                <a:gd name="T5" fmla="*/ 74 h 263"/>
                <a:gd name="T6" fmla="*/ 79 w 231"/>
                <a:gd name="T7" fmla="*/ 238 h 263"/>
                <a:gd name="T8" fmla="*/ 0 w 231"/>
                <a:gd name="T9" fmla="*/ 199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263">
                  <a:moveTo>
                    <a:pt x="0" y="199"/>
                  </a:moveTo>
                  <a:cubicBezTo>
                    <a:pt x="12" y="110"/>
                    <a:pt x="87" y="22"/>
                    <a:pt x="172" y="6"/>
                  </a:cubicBezTo>
                  <a:cubicBezTo>
                    <a:pt x="206" y="0"/>
                    <a:pt x="231" y="56"/>
                    <a:pt x="194" y="74"/>
                  </a:cubicBezTo>
                  <a:cubicBezTo>
                    <a:pt x="179" y="169"/>
                    <a:pt x="118" y="223"/>
                    <a:pt x="79" y="238"/>
                  </a:cubicBezTo>
                  <a:cubicBezTo>
                    <a:pt x="80" y="255"/>
                    <a:pt x="20" y="263"/>
                    <a:pt x="0" y="19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2" name="íṣḷíďè"/>
            <p:cNvSpPr/>
            <p:nvPr/>
          </p:nvSpPr>
          <p:spPr bwMode="auto">
            <a:xfrm>
              <a:off x="186228" y="4573824"/>
              <a:ext cx="396653" cy="867166"/>
            </a:xfrm>
            <a:custGeom>
              <a:avLst/>
              <a:gdLst>
                <a:gd name="T0" fmla="*/ 142 w 160"/>
                <a:gd name="T1" fmla="*/ 348 h 348"/>
                <a:gd name="T2" fmla="*/ 136 w 160"/>
                <a:gd name="T3" fmla="*/ 0 h 348"/>
                <a:gd name="T4" fmla="*/ 0 w 160"/>
                <a:gd name="T5" fmla="*/ 206 h 348"/>
                <a:gd name="T6" fmla="*/ 142 w 160"/>
                <a:gd name="T7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348">
                  <a:moveTo>
                    <a:pt x="142" y="348"/>
                  </a:moveTo>
                  <a:cubicBezTo>
                    <a:pt x="160" y="178"/>
                    <a:pt x="151" y="55"/>
                    <a:pt x="136" y="0"/>
                  </a:cubicBezTo>
                  <a:cubicBezTo>
                    <a:pt x="0" y="206"/>
                    <a:pt x="0" y="206"/>
                    <a:pt x="0" y="206"/>
                  </a:cubicBezTo>
                  <a:lnTo>
                    <a:pt x="14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3" name="ïṣlïḑè"/>
            <p:cNvSpPr/>
            <p:nvPr/>
          </p:nvSpPr>
          <p:spPr bwMode="auto">
            <a:xfrm>
              <a:off x="2947" y="4644948"/>
              <a:ext cx="705769" cy="733125"/>
            </a:xfrm>
            <a:custGeom>
              <a:avLst/>
              <a:gdLst>
                <a:gd name="T0" fmla="*/ 0 w 283"/>
                <a:gd name="T1" fmla="*/ 4 h 295"/>
                <a:gd name="T2" fmla="*/ 279 w 283"/>
                <a:gd name="T3" fmla="*/ 0 h 295"/>
                <a:gd name="T4" fmla="*/ 283 w 283"/>
                <a:gd name="T5" fmla="*/ 291 h 295"/>
                <a:gd name="T6" fmla="*/ 0 w 283"/>
                <a:gd name="T7" fmla="*/ 295 h 295"/>
                <a:gd name="T8" fmla="*/ 0 w 283"/>
                <a:gd name="T9" fmla="*/ 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95">
                  <a:moveTo>
                    <a:pt x="0" y="4"/>
                  </a:moveTo>
                  <a:cubicBezTo>
                    <a:pt x="279" y="0"/>
                    <a:pt x="279" y="0"/>
                    <a:pt x="279" y="0"/>
                  </a:cubicBezTo>
                  <a:cubicBezTo>
                    <a:pt x="227" y="121"/>
                    <a:pt x="238" y="214"/>
                    <a:pt x="283" y="291"/>
                  </a:cubicBezTo>
                  <a:cubicBezTo>
                    <a:pt x="0" y="295"/>
                    <a:pt x="0" y="295"/>
                    <a:pt x="0" y="295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DF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4" name="ïśḻidê"/>
            <p:cNvSpPr/>
            <p:nvPr/>
          </p:nvSpPr>
          <p:spPr bwMode="auto">
            <a:xfrm>
              <a:off x="4169" y="4573824"/>
              <a:ext cx="533430" cy="872637"/>
            </a:xfrm>
            <a:custGeom>
              <a:avLst/>
              <a:gdLst>
                <a:gd name="T0" fmla="*/ 0 w 214"/>
                <a:gd name="T1" fmla="*/ 3 h 350"/>
                <a:gd name="T2" fmla="*/ 210 w 214"/>
                <a:gd name="T3" fmla="*/ 0 h 350"/>
                <a:gd name="T4" fmla="*/ 214 w 214"/>
                <a:gd name="T5" fmla="*/ 347 h 350"/>
                <a:gd name="T6" fmla="*/ 0 w 214"/>
                <a:gd name="T7" fmla="*/ 350 h 350"/>
                <a:gd name="T8" fmla="*/ 0 w 214"/>
                <a:gd name="T9" fmla="*/ 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50">
                  <a:moveTo>
                    <a:pt x="0" y="3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163" y="114"/>
                    <a:pt x="156" y="229"/>
                    <a:pt x="214" y="347"/>
                  </a:cubicBezTo>
                  <a:cubicBezTo>
                    <a:pt x="0" y="350"/>
                    <a:pt x="0" y="350"/>
                    <a:pt x="0" y="35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ïS1îḋé"/>
            <p:cNvSpPr/>
            <p:nvPr/>
          </p:nvSpPr>
          <p:spPr bwMode="auto">
            <a:xfrm>
              <a:off x="2947" y="5296006"/>
              <a:ext cx="533430" cy="150455"/>
            </a:xfrm>
            <a:custGeom>
              <a:avLst/>
              <a:gdLst>
                <a:gd name="T0" fmla="*/ 191 w 214"/>
                <a:gd name="T1" fmla="*/ 0 h 60"/>
                <a:gd name="T2" fmla="*/ 214 w 214"/>
                <a:gd name="T3" fmla="*/ 57 h 60"/>
                <a:gd name="T4" fmla="*/ 0 w 214"/>
                <a:gd name="T5" fmla="*/ 60 h 60"/>
                <a:gd name="T6" fmla="*/ 0 w 214"/>
                <a:gd name="T7" fmla="*/ 0 h 60"/>
                <a:gd name="T8" fmla="*/ 191 w 214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60">
                  <a:moveTo>
                    <a:pt x="191" y="0"/>
                  </a:moveTo>
                  <a:cubicBezTo>
                    <a:pt x="197" y="19"/>
                    <a:pt x="205" y="38"/>
                    <a:pt x="214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1" y="0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6" name="íṩļïḑè"/>
            <p:cNvSpPr/>
            <p:nvPr/>
          </p:nvSpPr>
          <p:spPr bwMode="auto">
            <a:xfrm>
              <a:off x="465253" y="5249502"/>
              <a:ext cx="243463" cy="123099"/>
            </a:xfrm>
            <a:custGeom>
              <a:avLst/>
              <a:gdLst>
                <a:gd name="T0" fmla="*/ 0 w 98"/>
                <a:gd name="T1" fmla="*/ 0 h 49"/>
                <a:gd name="T2" fmla="*/ 75 w 98"/>
                <a:gd name="T3" fmla="*/ 0 h 49"/>
                <a:gd name="T4" fmla="*/ 98 w 98"/>
                <a:gd name="T5" fmla="*/ 48 h 49"/>
                <a:gd name="T6" fmla="*/ 17 w 98"/>
                <a:gd name="T7" fmla="*/ 49 h 49"/>
                <a:gd name="T8" fmla="*/ 0 w 98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81" y="17"/>
                    <a:pt x="89" y="33"/>
                    <a:pt x="98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0" y="33"/>
                    <a:pt x="5" y="17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7" name="iSḷîde"/>
            <p:cNvSpPr/>
            <p:nvPr/>
          </p:nvSpPr>
          <p:spPr bwMode="auto">
            <a:xfrm>
              <a:off x="1471932" y="4658625"/>
              <a:ext cx="207901" cy="136777"/>
            </a:xfrm>
            <a:custGeom>
              <a:avLst/>
              <a:gdLst>
                <a:gd name="T0" fmla="*/ 29 w 83"/>
                <a:gd name="T1" fmla="*/ 3 h 55"/>
                <a:gd name="T2" fmla="*/ 33 w 83"/>
                <a:gd name="T3" fmla="*/ 53 h 55"/>
                <a:gd name="T4" fmla="*/ 29 w 83"/>
                <a:gd name="T5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5">
                  <a:moveTo>
                    <a:pt x="29" y="3"/>
                  </a:moveTo>
                  <a:cubicBezTo>
                    <a:pt x="78" y="0"/>
                    <a:pt x="83" y="51"/>
                    <a:pt x="33" y="53"/>
                  </a:cubicBezTo>
                  <a:cubicBezTo>
                    <a:pt x="6" y="55"/>
                    <a:pt x="0" y="4"/>
                    <a:pt x="29" y="3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8" name="îṧḷidé"/>
            <p:cNvSpPr/>
            <p:nvPr/>
          </p:nvSpPr>
          <p:spPr bwMode="auto">
            <a:xfrm>
              <a:off x="1485610" y="4828229"/>
              <a:ext cx="207901" cy="134041"/>
            </a:xfrm>
            <a:custGeom>
              <a:avLst/>
              <a:gdLst>
                <a:gd name="T0" fmla="*/ 28 w 83"/>
                <a:gd name="T1" fmla="*/ 3 h 54"/>
                <a:gd name="T2" fmla="*/ 32 w 83"/>
                <a:gd name="T3" fmla="*/ 53 h 54"/>
                <a:gd name="T4" fmla="*/ 28 w 83"/>
                <a:gd name="T5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4">
                  <a:moveTo>
                    <a:pt x="28" y="3"/>
                  </a:moveTo>
                  <a:cubicBezTo>
                    <a:pt x="78" y="0"/>
                    <a:pt x="83" y="51"/>
                    <a:pt x="32" y="53"/>
                  </a:cubicBezTo>
                  <a:cubicBezTo>
                    <a:pt x="5" y="54"/>
                    <a:pt x="0" y="4"/>
                    <a:pt x="28" y="3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9" name="î$1îde"/>
            <p:cNvSpPr/>
            <p:nvPr/>
          </p:nvSpPr>
          <p:spPr bwMode="auto">
            <a:xfrm>
              <a:off x="1504758" y="4995097"/>
              <a:ext cx="205165" cy="136777"/>
            </a:xfrm>
            <a:custGeom>
              <a:avLst/>
              <a:gdLst>
                <a:gd name="T0" fmla="*/ 28 w 83"/>
                <a:gd name="T1" fmla="*/ 4 h 55"/>
                <a:gd name="T2" fmla="*/ 33 w 83"/>
                <a:gd name="T3" fmla="*/ 54 h 55"/>
                <a:gd name="T4" fmla="*/ 28 w 83"/>
                <a:gd name="T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55">
                  <a:moveTo>
                    <a:pt x="28" y="4"/>
                  </a:moveTo>
                  <a:cubicBezTo>
                    <a:pt x="78" y="0"/>
                    <a:pt x="83" y="51"/>
                    <a:pt x="33" y="54"/>
                  </a:cubicBezTo>
                  <a:cubicBezTo>
                    <a:pt x="5" y="55"/>
                    <a:pt x="0" y="5"/>
                    <a:pt x="28" y="4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0" name="íślïḑé"/>
            <p:cNvSpPr/>
            <p:nvPr/>
          </p:nvSpPr>
          <p:spPr bwMode="auto">
            <a:xfrm>
              <a:off x="1570411" y="5159229"/>
              <a:ext cx="207901" cy="136777"/>
            </a:xfrm>
            <a:custGeom>
              <a:avLst/>
              <a:gdLst>
                <a:gd name="T0" fmla="*/ 29 w 84"/>
                <a:gd name="T1" fmla="*/ 4 h 55"/>
                <a:gd name="T2" fmla="*/ 33 w 84"/>
                <a:gd name="T3" fmla="*/ 54 h 55"/>
                <a:gd name="T4" fmla="*/ 29 w 84"/>
                <a:gd name="T5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4" h="55">
                  <a:moveTo>
                    <a:pt x="29" y="4"/>
                  </a:moveTo>
                  <a:cubicBezTo>
                    <a:pt x="79" y="0"/>
                    <a:pt x="84" y="51"/>
                    <a:pt x="33" y="54"/>
                  </a:cubicBezTo>
                  <a:cubicBezTo>
                    <a:pt x="6" y="55"/>
                    <a:pt x="0" y="5"/>
                    <a:pt x="29" y="4"/>
                  </a:cubicBez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41" name="ïŝlïdé"/>
            <p:cNvSpPr/>
            <p:nvPr/>
          </p:nvSpPr>
          <p:spPr bwMode="auto">
            <a:xfrm>
              <a:off x="1597767" y="4450724"/>
              <a:ext cx="131306" cy="30091"/>
            </a:xfrm>
            <a:custGeom>
              <a:avLst/>
              <a:gdLst>
                <a:gd name="T0" fmla="*/ 0 w 53"/>
                <a:gd name="T1" fmla="*/ 2 h 12"/>
                <a:gd name="T2" fmla="*/ 11 w 53"/>
                <a:gd name="T3" fmla="*/ 10 h 12"/>
                <a:gd name="T4" fmla="*/ 53 w 53"/>
                <a:gd name="T5" fmla="*/ 1 h 12"/>
                <a:gd name="T6" fmla="*/ 53 w 53"/>
                <a:gd name="T7" fmla="*/ 1 h 12"/>
                <a:gd name="T8" fmla="*/ 45 w 53"/>
                <a:gd name="T9" fmla="*/ 0 h 12"/>
                <a:gd name="T10" fmla="*/ 0 w 53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2">
                  <a:moveTo>
                    <a:pt x="0" y="2"/>
                  </a:moveTo>
                  <a:cubicBezTo>
                    <a:pt x="2" y="8"/>
                    <a:pt x="5" y="12"/>
                    <a:pt x="11" y="10"/>
                  </a:cubicBezTo>
                  <a:cubicBezTo>
                    <a:pt x="20" y="9"/>
                    <a:pt x="49" y="7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0"/>
                    <a:pt x="48" y="0"/>
                    <a:pt x="4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92780" y="1713200"/>
            <a:ext cx="4497070" cy="1510030"/>
            <a:chOff x="1489" y="793"/>
            <a:chExt cx="7082" cy="237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673" y="823"/>
              <a:ext cx="1062" cy="0"/>
            </a:xfrm>
            <a:prstGeom prst="line">
              <a:avLst/>
            </a:prstGeom>
            <a:ln w="57150">
              <a:solidFill>
                <a:srgbClr val="CC4A4A"/>
              </a:solidFill>
            </a:ln>
          </p:spPr>
          <p:style>
            <a:lnRef idx="1">
              <a:srgbClr val="354B5E"/>
            </a:lnRef>
            <a:fillRef idx="0">
              <a:srgbClr val="354B5E"/>
            </a:fillRef>
            <a:effectRef idx="0">
              <a:srgbClr val="354B5E"/>
            </a:effectRef>
            <a:fontRef idx="minor">
              <a:srgbClr val="000000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1489" y="793"/>
              <a:ext cx="3886" cy="20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sz="8000" b="1" dirty="0" smtClean="0">
                  <a:solidFill>
                    <a:srgbClr val="CC4A4A"/>
                  </a:solidFill>
                </a:rPr>
                <a:t>2020</a:t>
              </a:r>
              <a:endParaRPr lang="en-US" altLang="zh-CN" sz="8000" b="1" dirty="0">
                <a:solidFill>
                  <a:srgbClr val="CC4A4A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5224" y="1682"/>
              <a:ext cx="3347" cy="10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C4A4A"/>
                  </a:solidFill>
                  <a:latin typeface="微软雅黑" panose="020B0503020204020204" pitchFamily="34" charset="-122"/>
                </a:rPr>
                <a:t>REPORT</a:t>
              </a:r>
              <a:endParaRPr lang="zh-CN" altLang="en-US" sz="3600" b="1" dirty="0">
                <a:solidFill>
                  <a:srgbClr val="CC4A4A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564" y="2589"/>
              <a:ext cx="6635" cy="582"/>
            </a:xfrm>
            <a:prstGeom prst="rect">
              <a:avLst/>
            </a:prstGeom>
            <a:solidFill>
              <a:srgbClr val="CC4A4A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en-US" altLang="zh-CN" dirty="0" smtClean="0">
                  <a:solidFill>
                    <a:srgbClr val="FFFFFF"/>
                  </a:solidFill>
                </a:rPr>
                <a:t>2020  </a:t>
              </a:r>
              <a:r>
                <a:rPr lang="en-US" altLang="zh-CN" dirty="0" smtClean="0">
                  <a:solidFill>
                    <a:srgbClr val="FFFFFF"/>
                  </a:solidFill>
                </a:rPr>
                <a:t>Personal  Year-end  Work Report</a:t>
              </a:r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60" name="文本框 12"/>
            <p:cNvSpPr txBox="1"/>
            <p:nvPr/>
          </p:nvSpPr>
          <p:spPr>
            <a:xfrm>
              <a:off x="5254" y="1261"/>
              <a:ext cx="3167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r>
                <a:rPr lang="zh-CN" altLang="en-US" sz="2000" dirty="0" smtClean="0"/>
                <a:t>年终工作总结</a:t>
              </a:r>
              <a:endParaRPr lang="zh-CN" altLang="en-US" sz="2000" dirty="0"/>
            </a:p>
          </p:txBody>
        </p:sp>
      </p:grpSp>
      <p:sp>
        <p:nvSpPr>
          <p:cNvPr id="43" name="标题 3"/>
          <p:cNvSpPr>
            <a:spLocks noGrp="1"/>
          </p:cNvSpPr>
          <p:nvPr/>
        </p:nvSpPr>
        <p:spPr>
          <a:xfrm>
            <a:off x="5431885" y="3445629"/>
            <a:ext cx="5677273" cy="1080714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en-US" altLang="zh-CN" sz="6600" b="1" dirty="0" smtClean="0">
                <a:solidFill>
                  <a:srgbClr val="D3381C"/>
                </a:solidFill>
              </a:rPr>
              <a:t>THANK  YOU</a:t>
            </a:r>
            <a:endParaRPr lang="zh-CN" altLang="en-US" sz="6600" b="1" dirty="0">
              <a:solidFill>
                <a:srgbClr val="D3381C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53455" y="4519652"/>
            <a:ext cx="2228284" cy="425647"/>
            <a:chOff x="4654427" y="4718860"/>
            <a:chExt cx="1663809" cy="317821"/>
          </a:xfrm>
        </p:grpSpPr>
        <p:grpSp>
          <p:nvGrpSpPr>
            <p:cNvPr id="50" name="组合 4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5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70632" y="4556701"/>
            <a:ext cx="2700141" cy="388598"/>
            <a:chOff x="6395842" y="4718860"/>
            <a:chExt cx="2016134" cy="290158"/>
          </a:xfrm>
        </p:grpSpPr>
        <p:grpSp>
          <p:nvGrpSpPr>
            <p:cNvPr id="46" name="组合 45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48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D3381C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73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9934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28380" y="1515519"/>
            <a:ext cx="2622345" cy="26227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09343" y="1259002"/>
            <a:ext cx="2973313" cy="297382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559063" y="4008706"/>
            <a:ext cx="3119576" cy="67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2" rIns="91405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dirty="0" smtClean="0">
                <a:solidFill>
                  <a:srgbClr val="D3381C"/>
                </a:solidFill>
                <a:cs typeface="+mn-ea"/>
                <a:sym typeface="+mn-lt"/>
              </a:rPr>
              <a:t>工作</a:t>
            </a:r>
            <a:r>
              <a:rPr lang="zh-CN" altLang="en-US" sz="3200" dirty="0">
                <a:solidFill>
                  <a:srgbClr val="D3381C"/>
                </a:solidFill>
                <a:cs typeface="+mn-ea"/>
                <a:sym typeface="+mn-lt"/>
              </a:rPr>
              <a:t>概述</a:t>
            </a:r>
          </a:p>
        </p:txBody>
      </p:sp>
      <p:grpSp>
        <p:nvGrpSpPr>
          <p:cNvPr id="2" name="组合 124"/>
          <p:cNvGrpSpPr/>
          <p:nvPr/>
        </p:nvGrpSpPr>
        <p:grpSpPr>
          <a:xfrm>
            <a:off x="8379311" y="5684907"/>
            <a:ext cx="1367693" cy="136793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63" y="6140676"/>
            <a:ext cx="717624" cy="7177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634" y="6560729"/>
            <a:ext cx="995751" cy="9959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4003" y="6307619"/>
            <a:ext cx="720979" cy="721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174" y="6718994"/>
            <a:ext cx="784813" cy="78494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42" y="6038314"/>
            <a:ext cx="336513" cy="3365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130" y="5767978"/>
            <a:ext cx="705137" cy="70525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4031" y="5107627"/>
            <a:ext cx="1392928" cy="13931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889" y="5765435"/>
            <a:ext cx="297315" cy="297367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716" y="6273312"/>
            <a:ext cx="1283118" cy="1283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344" y="6140678"/>
            <a:ext cx="693298" cy="69341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513" y="6560727"/>
            <a:ext cx="422325" cy="4223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7658" y="6316376"/>
            <a:ext cx="211161" cy="2111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731061" y="2072212"/>
            <a:ext cx="65175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n w="18415" cmpd="sng">
                  <a:solidFill>
                    <a:srgbClr val="D3381C"/>
                  </a:solidFill>
                  <a:prstDash val="solid"/>
                </a:ln>
                <a:solidFill>
                  <a:srgbClr val="D338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9600" b="1" dirty="0">
              <a:ln w="18415" cmpd="sng">
                <a:solidFill>
                  <a:srgbClr val="D3381C"/>
                </a:solidFill>
                <a:prstDash val="solid"/>
              </a:ln>
              <a:solidFill>
                <a:srgbClr val="D338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6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721227" y="1413558"/>
            <a:ext cx="10845798" cy="4528191"/>
            <a:chOff x="673100" y="1534399"/>
            <a:chExt cx="10845798" cy="4528191"/>
          </a:xfrm>
        </p:grpSpPr>
        <p:grpSp>
          <p:nvGrpSpPr>
            <p:cNvPr id="3" name="ïṥḻïḓe"/>
            <p:cNvGrpSpPr/>
            <p:nvPr/>
          </p:nvGrpSpPr>
          <p:grpSpPr>
            <a:xfrm>
              <a:off x="3261929" y="2071276"/>
              <a:ext cx="5486635" cy="2630621"/>
              <a:chOff x="3261929" y="2513487"/>
              <a:chExt cx="5486635" cy="2630621"/>
            </a:xfrm>
          </p:grpSpPr>
          <p:sp>
            <p:nvSpPr>
              <p:cNvPr id="29" name="iṧ1îḋé"/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0" name="íślíḍê"/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1" name="îṥlïďè"/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2" name="îṣ1iďe"/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3" name="ïŝľîḋê"/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4" name="isľïḋe"/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îšḷíde"/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iš1íďè"/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iš1îdè"/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ïşḷïḓè"/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íş1íḋè"/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0" name="îṣliḋe"/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1" name="îSļïďe"/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2" name="iṥḷïḑè"/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3" name="ïṥ1ïdè"/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4" name="íṧlíḋe"/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5" name="išļïḓe"/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46" name="išļidê"/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7" name="ïSḻïḓe"/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8" name="îśľîḍê"/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49" name="iṣļïḓé"/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0" name="ï$ḻíḓe"/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51" name="í$ḷîḓé"/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4" name="ïšļide"/>
            <p:cNvSpPr/>
            <p:nvPr/>
          </p:nvSpPr>
          <p:spPr bwMode="auto">
            <a:xfrm>
              <a:off x="3743648" y="3214570"/>
              <a:ext cx="354620" cy="34104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íṥḻiḓê"/>
            <p:cNvSpPr/>
            <p:nvPr/>
          </p:nvSpPr>
          <p:spPr bwMode="auto">
            <a:xfrm>
              <a:off x="4927069" y="1844123"/>
              <a:ext cx="354618" cy="3411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îṥľïḑe"/>
            <p:cNvSpPr/>
            <p:nvPr/>
          </p:nvSpPr>
          <p:spPr bwMode="auto">
            <a:xfrm>
              <a:off x="7976021" y="3632866"/>
              <a:ext cx="354620" cy="35395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î$1idê"/>
            <p:cNvSpPr/>
            <p:nvPr/>
          </p:nvSpPr>
          <p:spPr bwMode="auto">
            <a:xfrm>
              <a:off x="5811504" y="3428172"/>
              <a:ext cx="354620" cy="309564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iṩlïḋé"/>
            <p:cNvSpPr/>
            <p:nvPr/>
          </p:nvSpPr>
          <p:spPr bwMode="auto">
            <a:xfrm>
              <a:off x="7048474" y="2087326"/>
              <a:ext cx="397150" cy="32145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9" name="ïslïḑê"/>
            <p:cNvGrpSpPr/>
            <p:nvPr/>
          </p:nvGrpSpPr>
          <p:grpSpPr>
            <a:xfrm>
              <a:off x="673100" y="4319547"/>
              <a:ext cx="2469325" cy="1356746"/>
              <a:chOff x="669925" y="3686818"/>
              <a:chExt cx="3176113" cy="1356746"/>
            </a:xfrm>
          </p:grpSpPr>
          <p:sp>
            <p:nvSpPr>
              <p:cNvPr id="27" name="íSľïḓé"/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Sļîḑe"/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ṣ1idê"/>
            <p:cNvGrpSpPr/>
            <p:nvPr/>
          </p:nvGrpSpPr>
          <p:grpSpPr>
            <a:xfrm>
              <a:off x="673100" y="1534399"/>
              <a:ext cx="2469325" cy="1356746"/>
              <a:chOff x="669925" y="3686818"/>
              <a:chExt cx="3176113" cy="1356746"/>
            </a:xfrm>
          </p:grpSpPr>
          <p:sp>
            <p:nvSpPr>
              <p:cNvPr id="25" name="îṧľiḓe"/>
              <p:cNvSpPr/>
              <p:nvPr/>
            </p:nvSpPr>
            <p:spPr bwMode="auto">
              <a:xfrm>
                <a:off x="669928" y="4128622"/>
                <a:ext cx="3176110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ŝļîďé"/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ṣľíḋe"/>
            <p:cNvGrpSpPr/>
            <p:nvPr/>
          </p:nvGrpSpPr>
          <p:grpSpPr>
            <a:xfrm>
              <a:off x="4858842" y="4705844"/>
              <a:ext cx="2469325" cy="1356746"/>
              <a:chOff x="669925" y="3686818"/>
              <a:chExt cx="3176113" cy="1356746"/>
            </a:xfrm>
          </p:grpSpPr>
          <p:sp>
            <p:nvSpPr>
              <p:cNvPr id="23" name="îšḷîdé"/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ṩlíḑé"/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ṥ1îḑé"/>
            <p:cNvGrpSpPr/>
            <p:nvPr/>
          </p:nvGrpSpPr>
          <p:grpSpPr>
            <a:xfrm>
              <a:off x="9049573" y="4319547"/>
              <a:ext cx="2469325" cy="1356746"/>
              <a:chOff x="9049573" y="4733166"/>
              <a:chExt cx="2469325" cy="1356746"/>
            </a:xfrm>
          </p:grpSpPr>
          <p:sp>
            <p:nvSpPr>
              <p:cNvPr id="21" name="íšḷïḑé"/>
              <p:cNvSpPr/>
              <p:nvPr/>
            </p:nvSpPr>
            <p:spPr bwMode="auto">
              <a:xfrm>
                <a:off x="9049575" y="5174970"/>
                <a:ext cx="2469323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sļïḍè"/>
              <p:cNvSpPr txBox="1"/>
              <p:nvPr/>
            </p:nvSpPr>
            <p:spPr bwMode="auto">
              <a:xfrm>
                <a:off x="9049573" y="4733166"/>
                <a:ext cx="24693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îṩļïde"/>
            <p:cNvGrpSpPr/>
            <p:nvPr/>
          </p:nvGrpSpPr>
          <p:grpSpPr>
            <a:xfrm>
              <a:off x="9049573" y="1534399"/>
              <a:ext cx="2469325" cy="1356746"/>
              <a:chOff x="669925" y="3686818"/>
              <a:chExt cx="3176113" cy="1356746"/>
            </a:xfrm>
          </p:grpSpPr>
          <p:sp>
            <p:nvSpPr>
              <p:cNvPr id="19" name="íSļiḍé"/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š1ïḋê"/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6007486" y="3898676"/>
              <a:ext cx="0" cy="8765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>
              <a:endCxn id="26" idx="0"/>
            </p:cNvCxnSpPr>
            <p:nvPr/>
          </p:nvCxnSpPr>
          <p:spPr>
            <a:xfrm rot="10800000">
              <a:off x="1907763" y="1534400"/>
              <a:ext cx="3210928" cy="534053"/>
            </a:xfrm>
            <a:prstGeom prst="bentConnector4">
              <a:avLst>
                <a:gd name="adj1" fmla="val -172"/>
                <a:gd name="adj2" fmla="val 14280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5"/>
            <p:cNvCxnSpPr>
              <a:endCxn id="20" idx="0"/>
            </p:cNvCxnSpPr>
            <p:nvPr/>
          </p:nvCxnSpPr>
          <p:spPr>
            <a:xfrm flipV="1">
              <a:off x="7211469" y="1534399"/>
              <a:ext cx="3072767" cy="769781"/>
            </a:xfrm>
            <a:prstGeom prst="bentConnector4">
              <a:avLst>
                <a:gd name="adj1" fmla="val 19"/>
                <a:gd name="adj2" fmla="val 129697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>
              <a:endCxn id="27" idx="3"/>
            </p:cNvCxnSpPr>
            <p:nvPr/>
          </p:nvCxnSpPr>
          <p:spPr>
            <a:xfrm rot="5400000">
              <a:off x="3039441" y="4339073"/>
              <a:ext cx="982733" cy="776764"/>
            </a:xfrm>
            <a:prstGeom prst="bentConnector2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7"/>
            <p:cNvCxnSpPr>
              <a:endCxn id="21" idx="1"/>
            </p:cNvCxnSpPr>
            <p:nvPr/>
          </p:nvCxnSpPr>
          <p:spPr>
            <a:xfrm>
              <a:off x="8095783" y="4701896"/>
              <a:ext cx="953792" cy="516926"/>
            </a:xfrm>
            <a:prstGeom prst="bentConnector3">
              <a:avLst>
                <a:gd name="adj1" fmla="val -65"/>
              </a:avLst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ṥḻiḓê"/>
          <p:cNvGrpSpPr/>
          <p:nvPr/>
        </p:nvGrpSpPr>
        <p:grpSpPr>
          <a:xfrm>
            <a:off x="3901281" y="2244574"/>
            <a:ext cx="4391024" cy="2155535"/>
            <a:chOff x="3900488" y="2140454"/>
            <a:chExt cx="4391024" cy="2155535"/>
          </a:xfrm>
        </p:grpSpPr>
        <p:sp>
          <p:nvSpPr>
            <p:cNvPr id="23" name="iṥ1îḑe"/>
            <p:cNvSpPr/>
            <p:nvPr/>
          </p:nvSpPr>
          <p:spPr bwMode="auto">
            <a:xfrm rot="5400000">
              <a:off x="3937939" y="2103003"/>
              <a:ext cx="2155535" cy="2230438"/>
            </a:xfrm>
            <a:prstGeom prst="downArrow">
              <a:avLst>
                <a:gd name="adj1" fmla="val 50000"/>
                <a:gd name="adj2" fmla="val 49992"/>
              </a:avLst>
            </a:prstGeom>
            <a:solidFill>
              <a:srgbClr val="D3381C"/>
            </a:solidFill>
            <a:ln w="25400">
              <a:noFill/>
              <a:beve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îṣ1ïḋè"/>
            <p:cNvSpPr/>
            <p:nvPr/>
          </p:nvSpPr>
          <p:spPr bwMode="auto">
            <a:xfrm rot="5400000" flipH="1" flipV="1">
              <a:off x="6133451" y="2137929"/>
              <a:ext cx="2155535" cy="2160586"/>
            </a:xfrm>
            <a:prstGeom prst="downArrow">
              <a:avLst>
                <a:gd name="adj1" fmla="val 50000"/>
                <a:gd name="adj2" fmla="val 50004"/>
              </a:avLst>
            </a:prstGeom>
            <a:solidFill>
              <a:schemeClr val="bg1">
                <a:lumMod val="85000"/>
              </a:schemeClr>
            </a:solidFill>
            <a:ln w="25400">
              <a:noFill/>
              <a:beve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iṣḻïḍè"/>
            <p:cNvSpPr txBox="1"/>
            <p:nvPr/>
          </p:nvSpPr>
          <p:spPr bwMode="auto">
            <a:xfrm>
              <a:off x="6532853" y="3024424"/>
              <a:ext cx="13567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Keyword</a:t>
              </a:r>
            </a:p>
          </p:txBody>
        </p:sp>
        <p:sp>
          <p:nvSpPr>
            <p:cNvPr id="26" name="íṣľïḑê"/>
            <p:cNvSpPr txBox="1"/>
            <p:nvPr/>
          </p:nvSpPr>
          <p:spPr bwMode="auto">
            <a:xfrm>
              <a:off x="4337341" y="3024424"/>
              <a:ext cx="135673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Keyword</a:t>
              </a:r>
            </a:p>
          </p:txBody>
        </p:sp>
      </p:grpSp>
      <p:grpSp>
        <p:nvGrpSpPr>
          <p:cNvPr id="4" name="îŝ1íďè"/>
          <p:cNvGrpSpPr/>
          <p:nvPr/>
        </p:nvGrpSpPr>
        <p:grpSpPr>
          <a:xfrm>
            <a:off x="670718" y="1949175"/>
            <a:ext cx="3626075" cy="1017430"/>
            <a:chOff x="669925" y="2330248"/>
            <a:chExt cx="3626075" cy="1017430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669925" y="272276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ṣļíḍé"/>
            <p:cNvSpPr txBox="1"/>
            <p:nvPr/>
          </p:nvSpPr>
          <p:spPr>
            <a:xfrm>
              <a:off x="671513" y="2330248"/>
              <a:ext cx="3139813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1" name="íṥḷïḓé"/>
            <p:cNvSpPr txBox="1"/>
            <p:nvPr/>
          </p:nvSpPr>
          <p:spPr>
            <a:xfrm>
              <a:off x="671513" y="272276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2" name="í$ļiḍè" title="WSpneox6o6"/>
            <p:cNvSpPr/>
            <p:nvPr/>
          </p:nvSpPr>
          <p:spPr bwMode="auto">
            <a:xfrm>
              <a:off x="3981000" y="234853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" name="íṣļïḋe"/>
          <p:cNvGrpSpPr/>
          <p:nvPr/>
        </p:nvGrpSpPr>
        <p:grpSpPr>
          <a:xfrm>
            <a:off x="670718" y="3891395"/>
            <a:ext cx="3626075" cy="1017430"/>
            <a:chOff x="669925" y="2330248"/>
            <a:chExt cx="3626075" cy="1017430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669925" y="272276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iṡḻiḋé"/>
            <p:cNvSpPr txBox="1"/>
            <p:nvPr/>
          </p:nvSpPr>
          <p:spPr>
            <a:xfrm>
              <a:off x="671514" y="2330248"/>
              <a:ext cx="322897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iṧḷîḓé"/>
            <p:cNvSpPr txBox="1"/>
            <p:nvPr/>
          </p:nvSpPr>
          <p:spPr>
            <a:xfrm>
              <a:off x="671513" y="272276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î$ḻiḓê" title="WSpneox6o6"/>
            <p:cNvSpPr/>
            <p:nvPr/>
          </p:nvSpPr>
          <p:spPr bwMode="auto">
            <a:xfrm>
              <a:off x="3981000" y="234853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" name="îṥ1îḓé"/>
          <p:cNvGrpSpPr/>
          <p:nvPr/>
        </p:nvGrpSpPr>
        <p:grpSpPr>
          <a:xfrm>
            <a:off x="7888144" y="1949175"/>
            <a:ext cx="3633137" cy="1017430"/>
            <a:chOff x="7887351" y="2330248"/>
            <a:chExt cx="3633137" cy="1017430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7894413" y="2722760"/>
              <a:ext cx="362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ślîḍé"/>
            <p:cNvSpPr txBox="1"/>
            <p:nvPr/>
          </p:nvSpPr>
          <p:spPr>
            <a:xfrm>
              <a:off x="7896001" y="2330248"/>
              <a:ext cx="3624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3" name="íṡḷíḓè"/>
            <p:cNvSpPr txBox="1"/>
            <p:nvPr/>
          </p:nvSpPr>
          <p:spPr>
            <a:xfrm>
              <a:off x="7896001" y="2722760"/>
              <a:ext cx="3624487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4" name="ïślïḓe" title="WSpneox6o6"/>
            <p:cNvSpPr/>
            <p:nvPr/>
          </p:nvSpPr>
          <p:spPr bwMode="auto">
            <a:xfrm>
              <a:off x="7887351" y="2348539"/>
              <a:ext cx="315000" cy="361102"/>
            </a:xfrm>
            <a:custGeom>
              <a:avLst/>
              <a:gdLst>
                <a:gd name="connsiteX0" fmla="*/ 95356 w 293583"/>
                <a:gd name="connsiteY0" fmla="*/ 263525 h 336550"/>
                <a:gd name="connsiteX1" fmla="*/ 89006 w 293583"/>
                <a:gd name="connsiteY1" fmla="*/ 266065 h 336550"/>
                <a:gd name="connsiteX2" fmla="*/ 85196 w 293583"/>
                <a:gd name="connsiteY2" fmla="*/ 271145 h 336550"/>
                <a:gd name="connsiteX3" fmla="*/ 86466 w 293583"/>
                <a:gd name="connsiteY3" fmla="*/ 277495 h 336550"/>
                <a:gd name="connsiteX4" fmla="*/ 86466 w 293583"/>
                <a:gd name="connsiteY4" fmla="*/ 278765 h 336550"/>
                <a:gd name="connsiteX5" fmla="*/ 94086 w 293583"/>
                <a:gd name="connsiteY5" fmla="*/ 282575 h 336550"/>
                <a:gd name="connsiteX6" fmla="*/ 97896 w 293583"/>
                <a:gd name="connsiteY6" fmla="*/ 281305 h 336550"/>
                <a:gd name="connsiteX7" fmla="*/ 104246 w 293583"/>
                <a:gd name="connsiteY7" fmla="*/ 278765 h 336550"/>
                <a:gd name="connsiteX8" fmla="*/ 95356 w 293583"/>
                <a:gd name="connsiteY8" fmla="*/ 263525 h 336550"/>
                <a:gd name="connsiteX9" fmla="*/ 194734 w 293583"/>
                <a:gd name="connsiteY9" fmla="*/ 241300 h 336550"/>
                <a:gd name="connsiteX10" fmla="*/ 123296 w 293583"/>
                <a:gd name="connsiteY10" fmla="*/ 278628 h 336550"/>
                <a:gd name="connsiteX11" fmla="*/ 127265 w 293583"/>
                <a:gd name="connsiteY11" fmla="*/ 285064 h 336550"/>
                <a:gd name="connsiteX12" fmla="*/ 135202 w 293583"/>
                <a:gd name="connsiteY12" fmla="*/ 288925 h 336550"/>
                <a:gd name="connsiteX13" fmla="*/ 139171 w 293583"/>
                <a:gd name="connsiteY13" fmla="*/ 287638 h 336550"/>
                <a:gd name="connsiteX14" fmla="*/ 202671 w 293583"/>
                <a:gd name="connsiteY14" fmla="*/ 254172 h 336550"/>
                <a:gd name="connsiteX15" fmla="*/ 194734 w 293583"/>
                <a:gd name="connsiteY15" fmla="*/ 241300 h 336550"/>
                <a:gd name="connsiteX16" fmla="*/ 77894 w 293583"/>
                <a:gd name="connsiteY16" fmla="*/ 230187 h 336550"/>
                <a:gd name="connsiteX17" fmla="*/ 71544 w 293583"/>
                <a:gd name="connsiteY17" fmla="*/ 234156 h 336550"/>
                <a:gd name="connsiteX18" fmla="*/ 66464 w 293583"/>
                <a:gd name="connsiteY18" fmla="*/ 236802 h 336550"/>
                <a:gd name="connsiteX19" fmla="*/ 62654 w 293583"/>
                <a:gd name="connsiteY19" fmla="*/ 248708 h 336550"/>
                <a:gd name="connsiteX20" fmla="*/ 63924 w 293583"/>
                <a:gd name="connsiteY20" fmla="*/ 250031 h 336550"/>
                <a:gd name="connsiteX21" fmla="*/ 71544 w 293583"/>
                <a:gd name="connsiteY21" fmla="*/ 254000 h 336550"/>
                <a:gd name="connsiteX22" fmla="*/ 75354 w 293583"/>
                <a:gd name="connsiteY22" fmla="*/ 254000 h 336550"/>
                <a:gd name="connsiteX23" fmla="*/ 80434 w 293583"/>
                <a:gd name="connsiteY23" fmla="*/ 250031 h 336550"/>
                <a:gd name="connsiteX24" fmla="*/ 86784 w 293583"/>
                <a:gd name="connsiteY24" fmla="*/ 247385 h 336550"/>
                <a:gd name="connsiteX25" fmla="*/ 77894 w 293583"/>
                <a:gd name="connsiteY25" fmla="*/ 230187 h 336550"/>
                <a:gd name="connsiteX26" fmla="*/ 61067 w 293583"/>
                <a:gd name="connsiteY26" fmla="*/ 198437 h 336550"/>
                <a:gd name="connsiteX27" fmla="*/ 54187 w 293583"/>
                <a:gd name="connsiteY27" fmla="*/ 202604 h 336550"/>
                <a:gd name="connsiteX28" fmla="*/ 50060 w 293583"/>
                <a:gd name="connsiteY28" fmla="*/ 206771 h 336550"/>
                <a:gd name="connsiteX29" fmla="*/ 51436 w 293583"/>
                <a:gd name="connsiteY29" fmla="*/ 215106 h 336550"/>
                <a:gd name="connsiteX30" fmla="*/ 59691 w 293583"/>
                <a:gd name="connsiteY30" fmla="*/ 220662 h 336550"/>
                <a:gd name="connsiteX31" fmla="*/ 63818 w 293583"/>
                <a:gd name="connsiteY31" fmla="*/ 219273 h 336550"/>
                <a:gd name="connsiteX32" fmla="*/ 69322 w 293583"/>
                <a:gd name="connsiteY32" fmla="*/ 216495 h 336550"/>
                <a:gd name="connsiteX33" fmla="*/ 61067 w 293583"/>
                <a:gd name="connsiteY33" fmla="*/ 198437 h 336550"/>
                <a:gd name="connsiteX34" fmla="*/ 141011 w 293583"/>
                <a:gd name="connsiteY34" fmla="*/ 42862 h 336550"/>
                <a:gd name="connsiteX35" fmla="*/ 29634 w 293583"/>
                <a:gd name="connsiteY35" fmla="*/ 103643 h 336550"/>
                <a:gd name="connsiteX36" fmla="*/ 116115 w 293583"/>
                <a:gd name="connsiteY36" fmla="*/ 263525 h 336550"/>
                <a:gd name="connsiteX37" fmla="*/ 190803 w 293583"/>
                <a:gd name="connsiteY37" fmla="*/ 222564 h 336550"/>
                <a:gd name="connsiteX38" fmla="*/ 193424 w 293583"/>
                <a:gd name="connsiteY38" fmla="*/ 198780 h 336550"/>
                <a:gd name="connsiteX39" fmla="*/ 193424 w 293583"/>
                <a:gd name="connsiteY39" fmla="*/ 197458 h 336550"/>
                <a:gd name="connsiteX40" fmla="*/ 194734 w 293583"/>
                <a:gd name="connsiteY40" fmla="*/ 189530 h 336550"/>
                <a:gd name="connsiteX41" fmla="*/ 185562 w 293583"/>
                <a:gd name="connsiteY41" fmla="*/ 186888 h 336550"/>
                <a:gd name="connsiteX42" fmla="*/ 152804 w 293583"/>
                <a:gd name="connsiteY42" fmla="*/ 167068 h 336550"/>
                <a:gd name="connsiteX43" fmla="*/ 177700 w 293583"/>
                <a:gd name="connsiteY43" fmla="*/ 130070 h 336550"/>
                <a:gd name="connsiteX44" fmla="*/ 185562 w 293583"/>
                <a:gd name="connsiteY44" fmla="*/ 126106 h 336550"/>
                <a:gd name="connsiteX45" fmla="*/ 141011 w 293583"/>
                <a:gd name="connsiteY45" fmla="*/ 42862 h 336550"/>
                <a:gd name="connsiteX46" fmla="*/ 120699 w 293583"/>
                <a:gd name="connsiteY46" fmla="*/ 17462 h 336550"/>
                <a:gd name="connsiteX47" fmla="*/ 116748 w 293583"/>
                <a:gd name="connsiteY47" fmla="*/ 18785 h 336550"/>
                <a:gd name="connsiteX48" fmla="*/ 20614 w 293583"/>
                <a:gd name="connsiteY48" fmla="*/ 70379 h 336550"/>
                <a:gd name="connsiteX49" fmla="*/ 16663 w 293583"/>
                <a:gd name="connsiteY49" fmla="*/ 75671 h 336550"/>
                <a:gd name="connsiteX50" fmla="*/ 16663 w 293583"/>
                <a:gd name="connsiteY50" fmla="*/ 82285 h 336550"/>
                <a:gd name="connsiteX51" fmla="*/ 20614 w 293583"/>
                <a:gd name="connsiteY51" fmla="*/ 88900 h 336550"/>
                <a:gd name="connsiteX52" fmla="*/ 131234 w 293583"/>
                <a:gd name="connsiteY52" fmla="*/ 29368 h 336550"/>
                <a:gd name="connsiteX53" fmla="*/ 128600 w 293583"/>
                <a:gd name="connsiteY53" fmla="*/ 22754 h 336550"/>
                <a:gd name="connsiteX54" fmla="*/ 120699 w 293583"/>
                <a:gd name="connsiteY54" fmla="*/ 17462 h 336550"/>
                <a:gd name="connsiteX55" fmla="*/ 192839 w 293583"/>
                <a:gd name="connsiteY55" fmla="*/ 5790 h 336550"/>
                <a:gd name="connsiteX56" fmla="*/ 202058 w 293583"/>
                <a:gd name="connsiteY56" fmla="*/ 13634 h 336550"/>
                <a:gd name="connsiteX57" fmla="*/ 202058 w 293583"/>
                <a:gd name="connsiteY57" fmla="*/ 17556 h 336550"/>
                <a:gd name="connsiteX58" fmla="*/ 275805 w 293583"/>
                <a:gd name="connsiteY58" fmla="*/ 26707 h 336550"/>
                <a:gd name="connsiteX59" fmla="*/ 275805 w 293583"/>
                <a:gd name="connsiteY59" fmla="*/ 111685 h 336550"/>
                <a:gd name="connsiteX60" fmla="*/ 270537 w 293583"/>
                <a:gd name="connsiteY60" fmla="*/ 114300 h 336550"/>
                <a:gd name="connsiteX61" fmla="*/ 263953 w 293583"/>
                <a:gd name="connsiteY61" fmla="*/ 111685 h 336550"/>
                <a:gd name="connsiteX62" fmla="*/ 263953 w 293583"/>
                <a:gd name="connsiteY62" fmla="*/ 99919 h 336550"/>
                <a:gd name="connsiteX63" fmla="*/ 263953 w 293583"/>
                <a:gd name="connsiteY63" fmla="*/ 38474 h 336550"/>
                <a:gd name="connsiteX64" fmla="*/ 233664 w 293583"/>
                <a:gd name="connsiteY64" fmla="*/ 26707 h 336550"/>
                <a:gd name="connsiteX65" fmla="*/ 213910 w 293583"/>
                <a:gd name="connsiteY65" fmla="*/ 30629 h 336550"/>
                <a:gd name="connsiteX66" fmla="*/ 217861 w 293583"/>
                <a:gd name="connsiteY66" fmla="*/ 30629 h 336550"/>
                <a:gd name="connsiteX67" fmla="*/ 227079 w 293583"/>
                <a:gd name="connsiteY67" fmla="*/ 39781 h 336550"/>
                <a:gd name="connsiteX68" fmla="*/ 217861 w 293583"/>
                <a:gd name="connsiteY68" fmla="*/ 48932 h 336550"/>
                <a:gd name="connsiteX69" fmla="*/ 192839 w 293583"/>
                <a:gd name="connsiteY69" fmla="*/ 48932 h 336550"/>
                <a:gd name="connsiteX70" fmla="*/ 183621 w 293583"/>
                <a:gd name="connsiteY70" fmla="*/ 39781 h 336550"/>
                <a:gd name="connsiteX71" fmla="*/ 183621 w 293583"/>
                <a:gd name="connsiteY71" fmla="*/ 13634 h 336550"/>
                <a:gd name="connsiteX72" fmla="*/ 192839 w 293583"/>
                <a:gd name="connsiteY72" fmla="*/ 5790 h 336550"/>
                <a:gd name="connsiteX73" fmla="*/ 121837 w 293583"/>
                <a:gd name="connsiteY73" fmla="*/ 0 h 336550"/>
                <a:gd name="connsiteX74" fmla="*/ 144205 w 293583"/>
                <a:gd name="connsiteY74" fmla="*/ 13146 h 336550"/>
                <a:gd name="connsiteX75" fmla="*/ 203415 w 293583"/>
                <a:gd name="connsiteY75" fmla="*/ 120948 h 336550"/>
                <a:gd name="connsiteX76" fmla="*/ 236309 w 293583"/>
                <a:gd name="connsiteY76" fmla="*/ 123577 h 336550"/>
                <a:gd name="connsiteX77" fmla="*/ 262624 w 293583"/>
                <a:gd name="connsiteY77" fmla="*/ 153814 h 336550"/>
                <a:gd name="connsiteX78" fmla="*/ 265256 w 293583"/>
                <a:gd name="connsiteY78" fmla="*/ 160387 h 336550"/>
                <a:gd name="connsiteX79" fmla="*/ 274466 w 293583"/>
                <a:gd name="connsiteY79" fmla="*/ 281335 h 336550"/>
                <a:gd name="connsiteX80" fmla="*/ 266572 w 293583"/>
                <a:gd name="connsiteY80" fmla="*/ 286593 h 336550"/>
                <a:gd name="connsiteX81" fmla="*/ 262624 w 293583"/>
                <a:gd name="connsiteY81" fmla="*/ 286593 h 336550"/>
                <a:gd name="connsiteX82" fmla="*/ 257361 w 293583"/>
                <a:gd name="connsiteY82" fmla="*/ 274762 h 336550"/>
                <a:gd name="connsiteX83" fmla="*/ 248151 w 293583"/>
                <a:gd name="connsiteY83" fmla="*/ 165646 h 336550"/>
                <a:gd name="connsiteX84" fmla="*/ 246835 w 293583"/>
                <a:gd name="connsiteY84" fmla="*/ 159072 h 336550"/>
                <a:gd name="connsiteX85" fmla="*/ 229730 w 293583"/>
                <a:gd name="connsiteY85" fmla="*/ 139353 h 336550"/>
                <a:gd name="connsiteX86" fmla="*/ 184994 w 293583"/>
                <a:gd name="connsiteY86" fmla="*/ 145926 h 336550"/>
                <a:gd name="connsiteX87" fmla="*/ 170520 w 293583"/>
                <a:gd name="connsiteY87" fmla="*/ 161702 h 336550"/>
                <a:gd name="connsiteX88" fmla="*/ 184994 w 293583"/>
                <a:gd name="connsiteY88" fmla="*/ 169590 h 336550"/>
                <a:gd name="connsiteX89" fmla="*/ 209994 w 293583"/>
                <a:gd name="connsiteY89" fmla="*/ 180107 h 336550"/>
                <a:gd name="connsiteX90" fmla="*/ 211309 w 293583"/>
                <a:gd name="connsiteY90" fmla="*/ 202456 h 336550"/>
                <a:gd name="connsiteX91" fmla="*/ 227099 w 293583"/>
                <a:gd name="connsiteY91" fmla="*/ 251098 h 336550"/>
                <a:gd name="connsiteX92" fmla="*/ 231046 w 293583"/>
                <a:gd name="connsiteY92" fmla="*/ 262930 h 336550"/>
                <a:gd name="connsiteX93" fmla="*/ 219204 w 293583"/>
                <a:gd name="connsiteY93" fmla="*/ 266874 h 336550"/>
                <a:gd name="connsiteX94" fmla="*/ 217888 w 293583"/>
                <a:gd name="connsiteY94" fmla="*/ 265559 h 336550"/>
                <a:gd name="connsiteX95" fmla="*/ 154731 w 293583"/>
                <a:gd name="connsiteY95" fmla="*/ 299740 h 336550"/>
                <a:gd name="connsiteX96" fmla="*/ 175783 w 293583"/>
                <a:gd name="connsiteY96" fmla="*/ 319460 h 336550"/>
                <a:gd name="connsiteX97" fmla="*/ 179731 w 293583"/>
                <a:gd name="connsiteY97" fmla="*/ 331291 h 336550"/>
                <a:gd name="connsiteX98" fmla="*/ 171836 w 293583"/>
                <a:gd name="connsiteY98" fmla="*/ 336550 h 336550"/>
                <a:gd name="connsiteX99" fmla="*/ 167889 w 293583"/>
                <a:gd name="connsiteY99" fmla="*/ 335235 h 336550"/>
                <a:gd name="connsiteX100" fmla="*/ 137626 w 293583"/>
                <a:gd name="connsiteY100" fmla="*/ 306313 h 336550"/>
                <a:gd name="connsiteX101" fmla="*/ 136311 w 293583"/>
                <a:gd name="connsiteY101" fmla="*/ 306313 h 336550"/>
                <a:gd name="connsiteX102" fmla="*/ 112627 w 293583"/>
                <a:gd name="connsiteY102" fmla="*/ 294481 h 336550"/>
                <a:gd name="connsiteX103" fmla="*/ 107364 w 293583"/>
                <a:gd name="connsiteY103" fmla="*/ 297111 h 336550"/>
                <a:gd name="connsiteX104" fmla="*/ 94206 w 293583"/>
                <a:gd name="connsiteY104" fmla="*/ 301055 h 336550"/>
                <a:gd name="connsiteX105" fmla="*/ 70522 w 293583"/>
                <a:gd name="connsiteY105" fmla="*/ 286593 h 336550"/>
                <a:gd name="connsiteX106" fmla="*/ 70522 w 293583"/>
                <a:gd name="connsiteY106" fmla="*/ 285279 h 336550"/>
                <a:gd name="connsiteX107" fmla="*/ 67891 w 293583"/>
                <a:gd name="connsiteY107" fmla="*/ 272132 h 336550"/>
                <a:gd name="connsiteX108" fmla="*/ 48154 w 293583"/>
                <a:gd name="connsiteY108" fmla="*/ 257671 h 336550"/>
                <a:gd name="connsiteX109" fmla="*/ 48154 w 293583"/>
                <a:gd name="connsiteY109" fmla="*/ 256356 h 336550"/>
                <a:gd name="connsiteX110" fmla="*/ 46838 w 293583"/>
                <a:gd name="connsiteY110" fmla="*/ 234007 h 336550"/>
                <a:gd name="connsiteX111" fmla="*/ 36312 w 293583"/>
                <a:gd name="connsiteY111" fmla="*/ 223490 h 336550"/>
                <a:gd name="connsiteX112" fmla="*/ 36312 w 293583"/>
                <a:gd name="connsiteY112" fmla="*/ 222176 h 336550"/>
                <a:gd name="connsiteX113" fmla="*/ 33681 w 293583"/>
                <a:gd name="connsiteY113" fmla="*/ 202456 h 336550"/>
                <a:gd name="connsiteX114" fmla="*/ 46838 w 293583"/>
                <a:gd name="connsiteY114" fmla="*/ 186680 h 336550"/>
                <a:gd name="connsiteX115" fmla="*/ 53417 w 293583"/>
                <a:gd name="connsiteY115" fmla="*/ 182736 h 336550"/>
                <a:gd name="connsiteX116" fmla="*/ 3418 w 293583"/>
                <a:gd name="connsiteY116" fmla="*/ 90711 h 336550"/>
                <a:gd name="connsiteX117" fmla="*/ 787 w 293583"/>
                <a:gd name="connsiteY117" fmla="*/ 70991 h 336550"/>
                <a:gd name="connsiteX118" fmla="*/ 13944 w 293583"/>
                <a:gd name="connsiteY118" fmla="*/ 55215 h 336550"/>
                <a:gd name="connsiteX119" fmla="*/ 108679 w 293583"/>
                <a:gd name="connsiteY119" fmla="*/ 2629 h 336550"/>
                <a:gd name="connsiteX120" fmla="*/ 121837 w 293583"/>
                <a:gd name="connsiteY12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293583" h="336550">
                  <a:moveTo>
                    <a:pt x="95356" y="263525"/>
                  </a:moveTo>
                  <a:cubicBezTo>
                    <a:pt x="95356" y="263525"/>
                    <a:pt x="95356" y="263525"/>
                    <a:pt x="89006" y="266065"/>
                  </a:cubicBezTo>
                  <a:cubicBezTo>
                    <a:pt x="87736" y="267335"/>
                    <a:pt x="86466" y="268605"/>
                    <a:pt x="85196" y="271145"/>
                  </a:cubicBezTo>
                  <a:cubicBezTo>
                    <a:pt x="85196" y="273685"/>
                    <a:pt x="85196" y="274955"/>
                    <a:pt x="86466" y="277495"/>
                  </a:cubicBezTo>
                  <a:cubicBezTo>
                    <a:pt x="86466" y="277495"/>
                    <a:pt x="86466" y="277495"/>
                    <a:pt x="86466" y="278765"/>
                  </a:cubicBezTo>
                  <a:cubicBezTo>
                    <a:pt x="87736" y="281305"/>
                    <a:pt x="91546" y="282575"/>
                    <a:pt x="94086" y="282575"/>
                  </a:cubicBezTo>
                  <a:cubicBezTo>
                    <a:pt x="95356" y="282575"/>
                    <a:pt x="96626" y="282575"/>
                    <a:pt x="97896" y="281305"/>
                  </a:cubicBezTo>
                  <a:lnTo>
                    <a:pt x="104246" y="278765"/>
                  </a:lnTo>
                  <a:cubicBezTo>
                    <a:pt x="104246" y="278765"/>
                    <a:pt x="104246" y="278765"/>
                    <a:pt x="95356" y="263525"/>
                  </a:cubicBezTo>
                  <a:close/>
                  <a:moveTo>
                    <a:pt x="194734" y="241300"/>
                  </a:moveTo>
                  <a:cubicBezTo>
                    <a:pt x="194734" y="241300"/>
                    <a:pt x="194734" y="241300"/>
                    <a:pt x="123296" y="278628"/>
                  </a:cubicBezTo>
                  <a:cubicBezTo>
                    <a:pt x="123296" y="278628"/>
                    <a:pt x="123296" y="278628"/>
                    <a:pt x="127265" y="285064"/>
                  </a:cubicBezTo>
                  <a:cubicBezTo>
                    <a:pt x="128588" y="287638"/>
                    <a:pt x="131233" y="288925"/>
                    <a:pt x="135202" y="288925"/>
                  </a:cubicBezTo>
                  <a:cubicBezTo>
                    <a:pt x="136525" y="288925"/>
                    <a:pt x="137848" y="288925"/>
                    <a:pt x="139171" y="287638"/>
                  </a:cubicBezTo>
                  <a:cubicBezTo>
                    <a:pt x="139171" y="287638"/>
                    <a:pt x="139171" y="287638"/>
                    <a:pt x="202671" y="254172"/>
                  </a:cubicBezTo>
                  <a:cubicBezTo>
                    <a:pt x="200025" y="250310"/>
                    <a:pt x="196057" y="246449"/>
                    <a:pt x="194734" y="241300"/>
                  </a:cubicBezTo>
                  <a:close/>
                  <a:moveTo>
                    <a:pt x="77894" y="230187"/>
                  </a:moveTo>
                  <a:cubicBezTo>
                    <a:pt x="77894" y="230187"/>
                    <a:pt x="77894" y="230187"/>
                    <a:pt x="71544" y="234156"/>
                  </a:cubicBezTo>
                  <a:cubicBezTo>
                    <a:pt x="71544" y="234156"/>
                    <a:pt x="71544" y="234156"/>
                    <a:pt x="66464" y="236802"/>
                  </a:cubicBezTo>
                  <a:cubicBezTo>
                    <a:pt x="62654" y="239448"/>
                    <a:pt x="61384" y="244739"/>
                    <a:pt x="62654" y="248708"/>
                  </a:cubicBezTo>
                  <a:cubicBezTo>
                    <a:pt x="62654" y="248708"/>
                    <a:pt x="62654" y="248708"/>
                    <a:pt x="63924" y="250031"/>
                  </a:cubicBezTo>
                  <a:cubicBezTo>
                    <a:pt x="65194" y="252677"/>
                    <a:pt x="67734" y="254000"/>
                    <a:pt x="71544" y="254000"/>
                  </a:cubicBezTo>
                  <a:cubicBezTo>
                    <a:pt x="72814" y="254000"/>
                    <a:pt x="74084" y="254000"/>
                    <a:pt x="75354" y="254000"/>
                  </a:cubicBezTo>
                  <a:cubicBezTo>
                    <a:pt x="75354" y="254000"/>
                    <a:pt x="75354" y="254000"/>
                    <a:pt x="80434" y="250031"/>
                  </a:cubicBezTo>
                  <a:cubicBezTo>
                    <a:pt x="80434" y="250031"/>
                    <a:pt x="80434" y="250031"/>
                    <a:pt x="86784" y="247385"/>
                  </a:cubicBezTo>
                  <a:cubicBezTo>
                    <a:pt x="86784" y="247385"/>
                    <a:pt x="86784" y="247385"/>
                    <a:pt x="77894" y="230187"/>
                  </a:cubicBezTo>
                  <a:close/>
                  <a:moveTo>
                    <a:pt x="61067" y="198437"/>
                  </a:moveTo>
                  <a:cubicBezTo>
                    <a:pt x="61067" y="198437"/>
                    <a:pt x="61067" y="198437"/>
                    <a:pt x="54187" y="202604"/>
                  </a:cubicBezTo>
                  <a:cubicBezTo>
                    <a:pt x="52811" y="202604"/>
                    <a:pt x="51436" y="205382"/>
                    <a:pt x="50060" y="206771"/>
                  </a:cubicBezTo>
                  <a:cubicBezTo>
                    <a:pt x="48684" y="209550"/>
                    <a:pt x="50060" y="212328"/>
                    <a:pt x="51436" y="215106"/>
                  </a:cubicBezTo>
                  <a:cubicBezTo>
                    <a:pt x="52811" y="217884"/>
                    <a:pt x="55563" y="220662"/>
                    <a:pt x="59691" y="220662"/>
                  </a:cubicBezTo>
                  <a:cubicBezTo>
                    <a:pt x="61067" y="220662"/>
                    <a:pt x="62443" y="220662"/>
                    <a:pt x="63818" y="219273"/>
                  </a:cubicBezTo>
                  <a:cubicBezTo>
                    <a:pt x="63818" y="219273"/>
                    <a:pt x="63818" y="219273"/>
                    <a:pt x="69322" y="216495"/>
                  </a:cubicBezTo>
                  <a:cubicBezTo>
                    <a:pt x="69322" y="216495"/>
                    <a:pt x="69322" y="216495"/>
                    <a:pt x="61067" y="198437"/>
                  </a:cubicBezTo>
                  <a:close/>
                  <a:moveTo>
                    <a:pt x="141011" y="42862"/>
                  </a:moveTo>
                  <a:cubicBezTo>
                    <a:pt x="141011" y="42862"/>
                    <a:pt x="141011" y="42862"/>
                    <a:pt x="29634" y="103643"/>
                  </a:cubicBezTo>
                  <a:cubicBezTo>
                    <a:pt x="29634" y="103643"/>
                    <a:pt x="29634" y="103643"/>
                    <a:pt x="116115" y="263525"/>
                  </a:cubicBezTo>
                  <a:cubicBezTo>
                    <a:pt x="116115" y="263525"/>
                    <a:pt x="116115" y="263525"/>
                    <a:pt x="190803" y="222564"/>
                  </a:cubicBezTo>
                  <a:cubicBezTo>
                    <a:pt x="190803" y="215957"/>
                    <a:pt x="190803" y="208029"/>
                    <a:pt x="193424" y="198780"/>
                  </a:cubicBezTo>
                  <a:cubicBezTo>
                    <a:pt x="193424" y="197458"/>
                    <a:pt x="193424" y="197458"/>
                    <a:pt x="193424" y="197458"/>
                  </a:cubicBezTo>
                  <a:cubicBezTo>
                    <a:pt x="194734" y="194816"/>
                    <a:pt x="194734" y="190852"/>
                    <a:pt x="194734" y="189530"/>
                  </a:cubicBezTo>
                  <a:cubicBezTo>
                    <a:pt x="193424" y="188209"/>
                    <a:pt x="190803" y="186888"/>
                    <a:pt x="185562" y="186888"/>
                  </a:cubicBezTo>
                  <a:cubicBezTo>
                    <a:pt x="176389" y="188209"/>
                    <a:pt x="159355" y="185566"/>
                    <a:pt x="152804" y="167068"/>
                  </a:cubicBezTo>
                  <a:cubicBezTo>
                    <a:pt x="147562" y="153854"/>
                    <a:pt x="158045" y="139319"/>
                    <a:pt x="177700" y="130070"/>
                  </a:cubicBezTo>
                  <a:cubicBezTo>
                    <a:pt x="180320" y="128749"/>
                    <a:pt x="182941" y="127428"/>
                    <a:pt x="185562" y="126106"/>
                  </a:cubicBezTo>
                  <a:cubicBezTo>
                    <a:pt x="185562" y="126106"/>
                    <a:pt x="185562" y="126106"/>
                    <a:pt x="141011" y="42862"/>
                  </a:cubicBezTo>
                  <a:close/>
                  <a:moveTo>
                    <a:pt x="120699" y="17462"/>
                  </a:moveTo>
                  <a:cubicBezTo>
                    <a:pt x="119382" y="17462"/>
                    <a:pt x="118065" y="18785"/>
                    <a:pt x="116748" y="18785"/>
                  </a:cubicBezTo>
                  <a:cubicBezTo>
                    <a:pt x="116748" y="18785"/>
                    <a:pt x="116748" y="18785"/>
                    <a:pt x="20614" y="70379"/>
                  </a:cubicBezTo>
                  <a:cubicBezTo>
                    <a:pt x="17980" y="71702"/>
                    <a:pt x="16663" y="74348"/>
                    <a:pt x="16663" y="75671"/>
                  </a:cubicBezTo>
                  <a:cubicBezTo>
                    <a:pt x="15346" y="78317"/>
                    <a:pt x="15346" y="80962"/>
                    <a:pt x="16663" y="82285"/>
                  </a:cubicBezTo>
                  <a:cubicBezTo>
                    <a:pt x="16663" y="82285"/>
                    <a:pt x="16663" y="82285"/>
                    <a:pt x="20614" y="88900"/>
                  </a:cubicBezTo>
                  <a:cubicBezTo>
                    <a:pt x="20614" y="88900"/>
                    <a:pt x="20614" y="88900"/>
                    <a:pt x="131234" y="29368"/>
                  </a:cubicBezTo>
                  <a:cubicBezTo>
                    <a:pt x="131234" y="29368"/>
                    <a:pt x="131234" y="29368"/>
                    <a:pt x="128600" y="22754"/>
                  </a:cubicBezTo>
                  <a:cubicBezTo>
                    <a:pt x="125966" y="20108"/>
                    <a:pt x="123332" y="17462"/>
                    <a:pt x="120699" y="17462"/>
                  </a:cubicBezTo>
                  <a:close/>
                  <a:moveTo>
                    <a:pt x="192839" y="5790"/>
                  </a:moveTo>
                  <a:cubicBezTo>
                    <a:pt x="198107" y="5790"/>
                    <a:pt x="202058" y="9712"/>
                    <a:pt x="202058" y="13634"/>
                  </a:cubicBezTo>
                  <a:cubicBezTo>
                    <a:pt x="202058" y="13634"/>
                    <a:pt x="202058" y="13634"/>
                    <a:pt x="202058" y="17556"/>
                  </a:cubicBezTo>
                  <a:cubicBezTo>
                    <a:pt x="224445" y="3175"/>
                    <a:pt x="256051" y="5790"/>
                    <a:pt x="275805" y="26707"/>
                  </a:cubicBezTo>
                  <a:cubicBezTo>
                    <a:pt x="299509" y="50240"/>
                    <a:pt x="299509" y="88153"/>
                    <a:pt x="275805" y="111685"/>
                  </a:cubicBezTo>
                  <a:cubicBezTo>
                    <a:pt x="274488" y="114300"/>
                    <a:pt x="271854" y="114300"/>
                    <a:pt x="270537" y="114300"/>
                  </a:cubicBezTo>
                  <a:cubicBezTo>
                    <a:pt x="267903" y="114300"/>
                    <a:pt x="265269" y="114300"/>
                    <a:pt x="263953" y="111685"/>
                  </a:cubicBezTo>
                  <a:cubicBezTo>
                    <a:pt x="260002" y="109071"/>
                    <a:pt x="260002" y="102534"/>
                    <a:pt x="263953" y="99919"/>
                  </a:cubicBezTo>
                  <a:cubicBezTo>
                    <a:pt x="281072" y="82924"/>
                    <a:pt x="281072" y="55469"/>
                    <a:pt x="263953" y="38474"/>
                  </a:cubicBezTo>
                  <a:cubicBezTo>
                    <a:pt x="256051" y="30629"/>
                    <a:pt x="244199" y="26707"/>
                    <a:pt x="233664" y="26707"/>
                  </a:cubicBezTo>
                  <a:cubicBezTo>
                    <a:pt x="225762" y="26707"/>
                    <a:pt x="219178" y="28015"/>
                    <a:pt x="213910" y="30629"/>
                  </a:cubicBezTo>
                  <a:cubicBezTo>
                    <a:pt x="213910" y="30629"/>
                    <a:pt x="213910" y="30629"/>
                    <a:pt x="217861" y="30629"/>
                  </a:cubicBezTo>
                  <a:cubicBezTo>
                    <a:pt x="223128" y="30629"/>
                    <a:pt x="227079" y="34551"/>
                    <a:pt x="227079" y="39781"/>
                  </a:cubicBezTo>
                  <a:cubicBezTo>
                    <a:pt x="227079" y="45010"/>
                    <a:pt x="223128" y="48932"/>
                    <a:pt x="217861" y="48932"/>
                  </a:cubicBezTo>
                  <a:cubicBezTo>
                    <a:pt x="217861" y="48932"/>
                    <a:pt x="217861" y="48932"/>
                    <a:pt x="192839" y="48932"/>
                  </a:cubicBezTo>
                  <a:cubicBezTo>
                    <a:pt x="187572" y="48932"/>
                    <a:pt x="183621" y="45010"/>
                    <a:pt x="183621" y="39781"/>
                  </a:cubicBezTo>
                  <a:cubicBezTo>
                    <a:pt x="183621" y="39781"/>
                    <a:pt x="183621" y="39781"/>
                    <a:pt x="183621" y="13634"/>
                  </a:cubicBezTo>
                  <a:cubicBezTo>
                    <a:pt x="183621" y="9712"/>
                    <a:pt x="187572" y="5790"/>
                    <a:pt x="192839" y="5790"/>
                  </a:cubicBezTo>
                  <a:close/>
                  <a:moveTo>
                    <a:pt x="121837" y="0"/>
                  </a:moveTo>
                  <a:cubicBezTo>
                    <a:pt x="131047" y="0"/>
                    <a:pt x="140258" y="5259"/>
                    <a:pt x="144205" y="13146"/>
                  </a:cubicBezTo>
                  <a:cubicBezTo>
                    <a:pt x="144205" y="13146"/>
                    <a:pt x="144205" y="13146"/>
                    <a:pt x="203415" y="120948"/>
                  </a:cubicBezTo>
                  <a:cubicBezTo>
                    <a:pt x="215257" y="118318"/>
                    <a:pt x="227099" y="119633"/>
                    <a:pt x="236309" y="123577"/>
                  </a:cubicBezTo>
                  <a:cubicBezTo>
                    <a:pt x="248151" y="128836"/>
                    <a:pt x="257361" y="139353"/>
                    <a:pt x="262624" y="153814"/>
                  </a:cubicBezTo>
                  <a:cubicBezTo>
                    <a:pt x="263940" y="155129"/>
                    <a:pt x="263940" y="157758"/>
                    <a:pt x="265256" y="160387"/>
                  </a:cubicBezTo>
                  <a:cubicBezTo>
                    <a:pt x="277098" y="191939"/>
                    <a:pt x="291571" y="236637"/>
                    <a:pt x="274466" y="281335"/>
                  </a:cubicBezTo>
                  <a:cubicBezTo>
                    <a:pt x="273150" y="285279"/>
                    <a:pt x="269203" y="286593"/>
                    <a:pt x="266572" y="286593"/>
                  </a:cubicBezTo>
                  <a:cubicBezTo>
                    <a:pt x="265256" y="286593"/>
                    <a:pt x="263940" y="286593"/>
                    <a:pt x="262624" y="286593"/>
                  </a:cubicBezTo>
                  <a:cubicBezTo>
                    <a:pt x="258677" y="285279"/>
                    <a:pt x="256045" y="280020"/>
                    <a:pt x="257361" y="274762"/>
                  </a:cubicBezTo>
                  <a:cubicBezTo>
                    <a:pt x="273150" y="235322"/>
                    <a:pt x="259993" y="197197"/>
                    <a:pt x="248151" y="165646"/>
                  </a:cubicBezTo>
                  <a:cubicBezTo>
                    <a:pt x="248151" y="164331"/>
                    <a:pt x="246835" y="161702"/>
                    <a:pt x="246835" y="159072"/>
                  </a:cubicBezTo>
                  <a:cubicBezTo>
                    <a:pt x="242888" y="149870"/>
                    <a:pt x="237625" y="143297"/>
                    <a:pt x="229730" y="139353"/>
                  </a:cubicBezTo>
                  <a:cubicBezTo>
                    <a:pt x="219204" y="135409"/>
                    <a:pt x="203415" y="136723"/>
                    <a:pt x="184994" y="145926"/>
                  </a:cubicBezTo>
                  <a:cubicBezTo>
                    <a:pt x="178415" y="148555"/>
                    <a:pt x="167889" y="156443"/>
                    <a:pt x="170520" y="161702"/>
                  </a:cubicBezTo>
                  <a:cubicBezTo>
                    <a:pt x="173152" y="170904"/>
                    <a:pt x="183678" y="169590"/>
                    <a:pt x="184994" y="169590"/>
                  </a:cubicBezTo>
                  <a:cubicBezTo>
                    <a:pt x="196836" y="169590"/>
                    <a:pt x="204731" y="172219"/>
                    <a:pt x="209994" y="180107"/>
                  </a:cubicBezTo>
                  <a:cubicBezTo>
                    <a:pt x="215257" y="189309"/>
                    <a:pt x="212625" y="199827"/>
                    <a:pt x="211309" y="202456"/>
                  </a:cubicBezTo>
                  <a:cubicBezTo>
                    <a:pt x="206046" y="226120"/>
                    <a:pt x="211309" y="241895"/>
                    <a:pt x="227099" y="251098"/>
                  </a:cubicBezTo>
                  <a:cubicBezTo>
                    <a:pt x="231046" y="252413"/>
                    <a:pt x="233677" y="257671"/>
                    <a:pt x="231046" y="262930"/>
                  </a:cubicBezTo>
                  <a:cubicBezTo>
                    <a:pt x="228414" y="266874"/>
                    <a:pt x="223151" y="268188"/>
                    <a:pt x="219204" y="266874"/>
                  </a:cubicBezTo>
                  <a:cubicBezTo>
                    <a:pt x="219204" y="265559"/>
                    <a:pt x="219204" y="265559"/>
                    <a:pt x="217888" y="265559"/>
                  </a:cubicBezTo>
                  <a:cubicBezTo>
                    <a:pt x="217888" y="265559"/>
                    <a:pt x="217888" y="265559"/>
                    <a:pt x="154731" y="299740"/>
                  </a:cubicBezTo>
                  <a:cubicBezTo>
                    <a:pt x="158679" y="306313"/>
                    <a:pt x="166573" y="315516"/>
                    <a:pt x="175783" y="319460"/>
                  </a:cubicBezTo>
                  <a:cubicBezTo>
                    <a:pt x="179731" y="322089"/>
                    <a:pt x="182362" y="327347"/>
                    <a:pt x="179731" y="331291"/>
                  </a:cubicBezTo>
                  <a:cubicBezTo>
                    <a:pt x="178415" y="335235"/>
                    <a:pt x="175783" y="336550"/>
                    <a:pt x="171836" y="336550"/>
                  </a:cubicBezTo>
                  <a:cubicBezTo>
                    <a:pt x="170520" y="336550"/>
                    <a:pt x="169205" y="336550"/>
                    <a:pt x="167889" y="335235"/>
                  </a:cubicBezTo>
                  <a:cubicBezTo>
                    <a:pt x="153415" y="328662"/>
                    <a:pt x="142889" y="314201"/>
                    <a:pt x="137626" y="306313"/>
                  </a:cubicBezTo>
                  <a:cubicBezTo>
                    <a:pt x="137626" y="306313"/>
                    <a:pt x="136311" y="306313"/>
                    <a:pt x="136311" y="306313"/>
                  </a:cubicBezTo>
                  <a:cubicBezTo>
                    <a:pt x="127100" y="306313"/>
                    <a:pt x="117890" y="302369"/>
                    <a:pt x="112627" y="294481"/>
                  </a:cubicBezTo>
                  <a:cubicBezTo>
                    <a:pt x="112627" y="294481"/>
                    <a:pt x="112627" y="294481"/>
                    <a:pt x="107364" y="297111"/>
                  </a:cubicBezTo>
                  <a:cubicBezTo>
                    <a:pt x="103416" y="299740"/>
                    <a:pt x="98153" y="301055"/>
                    <a:pt x="94206" y="301055"/>
                  </a:cubicBezTo>
                  <a:cubicBezTo>
                    <a:pt x="84996" y="301055"/>
                    <a:pt x="75785" y="295796"/>
                    <a:pt x="70522" y="286593"/>
                  </a:cubicBezTo>
                  <a:cubicBezTo>
                    <a:pt x="70522" y="286593"/>
                    <a:pt x="70522" y="286593"/>
                    <a:pt x="70522" y="285279"/>
                  </a:cubicBezTo>
                  <a:cubicBezTo>
                    <a:pt x="67891" y="281335"/>
                    <a:pt x="66575" y="276076"/>
                    <a:pt x="67891" y="272132"/>
                  </a:cubicBezTo>
                  <a:cubicBezTo>
                    <a:pt x="58680" y="270818"/>
                    <a:pt x="52102" y="265559"/>
                    <a:pt x="48154" y="257671"/>
                  </a:cubicBezTo>
                  <a:cubicBezTo>
                    <a:pt x="48154" y="257671"/>
                    <a:pt x="48154" y="257671"/>
                    <a:pt x="48154" y="256356"/>
                  </a:cubicBezTo>
                  <a:cubicBezTo>
                    <a:pt x="42891" y="249783"/>
                    <a:pt x="42891" y="240581"/>
                    <a:pt x="46838" y="234007"/>
                  </a:cubicBezTo>
                  <a:cubicBezTo>
                    <a:pt x="42891" y="231378"/>
                    <a:pt x="38944" y="227434"/>
                    <a:pt x="36312" y="223490"/>
                  </a:cubicBezTo>
                  <a:cubicBezTo>
                    <a:pt x="36312" y="223490"/>
                    <a:pt x="36312" y="223490"/>
                    <a:pt x="36312" y="222176"/>
                  </a:cubicBezTo>
                  <a:cubicBezTo>
                    <a:pt x="32365" y="215602"/>
                    <a:pt x="32365" y="209029"/>
                    <a:pt x="33681" y="202456"/>
                  </a:cubicBezTo>
                  <a:cubicBezTo>
                    <a:pt x="36312" y="195883"/>
                    <a:pt x="40260" y="189309"/>
                    <a:pt x="46838" y="186680"/>
                  </a:cubicBezTo>
                  <a:cubicBezTo>
                    <a:pt x="46838" y="186680"/>
                    <a:pt x="46838" y="186680"/>
                    <a:pt x="53417" y="182736"/>
                  </a:cubicBezTo>
                  <a:cubicBezTo>
                    <a:pt x="53417" y="182736"/>
                    <a:pt x="53417" y="182736"/>
                    <a:pt x="3418" y="90711"/>
                  </a:cubicBezTo>
                  <a:cubicBezTo>
                    <a:pt x="-529" y="84138"/>
                    <a:pt x="-529" y="77564"/>
                    <a:pt x="787" y="70991"/>
                  </a:cubicBezTo>
                  <a:cubicBezTo>
                    <a:pt x="3418" y="63103"/>
                    <a:pt x="7365" y="57845"/>
                    <a:pt x="13944" y="55215"/>
                  </a:cubicBezTo>
                  <a:cubicBezTo>
                    <a:pt x="13944" y="55215"/>
                    <a:pt x="13944" y="55215"/>
                    <a:pt x="108679" y="2629"/>
                  </a:cubicBezTo>
                  <a:cubicBezTo>
                    <a:pt x="112627" y="1315"/>
                    <a:pt x="116574" y="0"/>
                    <a:pt x="121837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anchor="ctr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cxnSp>
        <p:nvCxnSpPr>
          <p:cNvPr id="7" name="直接连接符 6"/>
          <p:cNvCxnSpPr/>
          <p:nvPr/>
        </p:nvCxnSpPr>
        <p:spPr>
          <a:xfrm flipH="1">
            <a:off x="7895206" y="4283907"/>
            <a:ext cx="36260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ṣľïdé"/>
          <p:cNvSpPr txBox="1"/>
          <p:nvPr/>
        </p:nvSpPr>
        <p:spPr>
          <a:xfrm>
            <a:off x="7896794" y="3891395"/>
            <a:ext cx="3624487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SzPct val="25000"/>
            </a:pPr>
            <a:r>
              <a:rPr lang="de-DE" sz="2000" b="1" dirty="0"/>
              <a:t>Text here</a:t>
            </a:r>
          </a:p>
        </p:txBody>
      </p:sp>
      <p:sp>
        <p:nvSpPr>
          <p:cNvPr id="9" name="ïŝḷiḋé"/>
          <p:cNvSpPr txBox="1"/>
          <p:nvPr/>
        </p:nvSpPr>
        <p:spPr>
          <a:xfrm>
            <a:off x="7896794" y="4283907"/>
            <a:ext cx="3624487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buSzPct val="25000"/>
            </a:pPr>
            <a:r>
              <a:rPr lang="en-US" sz="1200" dirty="0"/>
              <a:t>Copy paste fonts. Choose the only option to retain text.…</a:t>
            </a:r>
            <a:r>
              <a:rPr lang="de-DE" sz="1200" dirty="0"/>
              <a:t>..</a:t>
            </a:r>
          </a:p>
        </p:txBody>
      </p:sp>
      <p:sp>
        <p:nvSpPr>
          <p:cNvPr id="10" name="îsľîḑe" title="WSpneox6o6"/>
          <p:cNvSpPr/>
          <p:nvPr/>
        </p:nvSpPr>
        <p:spPr bwMode="auto">
          <a:xfrm>
            <a:off x="7888144" y="3909686"/>
            <a:ext cx="315000" cy="361102"/>
          </a:xfrm>
          <a:custGeom>
            <a:avLst/>
            <a:gdLst>
              <a:gd name="connsiteX0" fmla="*/ 95356 w 293583"/>
              <a:gd name="connsiteY0" fmla="*/ 263525 h 336550"/>
              <a:gd name="connsiteX1" fmla="*/ 89006 w 293583"/>
              <a:gd name="connsiteY1" fmla="*/ 266065 h 336550"/>
              <a:gd name="connsiteX2" fmla="*/ 85196 w 293583"/>
              <a:gd name="connsiteY2" fmla="*/ 271145 h 336550"/>
              <a:gd name="connsiteX3" fmla="*/ 86466 w 293583"/>
              <a:gd name="connsiteY3" fmla="*/ 277495 h 336550"/>
              <a:gd name="connsiteX4" fmla="*/ 86466 w 293583"/>
              <a:gd name="connsiteY4" fmla="*/ 278765 h 336550"/>
              <a:gd name="connsiteX5" fmla="*/ 94086 w 293583"/>
              <a:gd name="connsiteY5" fmla="*/ 282575 h 336550"/>
              <a:gd name="connsiteX6" fmla="*/ 97896 w 293583"/>
              <a:gd name="connsiteY6" fmla="*/ 281305 h 336550"/>
              <a:gd name="connsiteX7" fmla="*/ 104246 w 293583"/>
              <a:gd name="connsiteY7" fmla="*/ 278765 h 336550"/>
              <a:gd name="connsiteX8" fmla="*/ 95356 w 293583"/>
              <a:gd name="connsiteY8" fmla="*/ 263525 h 336550"/>
              <a:gd name="connsiteX9" fmla="*/ 194734 w 293583"/>
              <a:gd name="connsiteY9" fmla="*/ 241300 h 336550"/>
              <a:gd name="connsiteX10" fmla="*/ 123296 w 293583"/>
              <a:gd name="connsiteY10" fmla="*/ 278628 h 336550"/>
              <a:gd name="connsiteX11" fmla="*/ 127265 w 293583"/>
              <a:gd name="connsiteY11" fmla="*/ 285064 h 336550"/>
              <a:gd name="connsiteX12" fmla="*/ 135202 w 293583"/>
              <a:gd name="connsiteY12" fmla="*/ 288925 h 336550"/>
              <a:gd name="connsiteX13" fmla="*/ 139171 w 293583"/>
              <a:gd name="connsiteY13" fmla="*/ 287638 h 336550"/>
              <a:gd name="connsiteX14" fmla="*/ 202671 w 293583"/>
              <a:gd name="connsiteY14" fmla="*/ 254172 h 336550"/>
              <a:gd name="connsiteX15" fmla="*/ 194734 w 293583"/>
              <a:gd name="connsiteY15" fmla="*/ 241300 h 336550"/>
              <a:gd name="connsiteX16" fmla="*/ 77894 w 293583"/>
              <a:gd name="connsiteY16" fmla="*/ 230187 h 336550"/>
              <a:gd name="connsiteX17" fmla="*/ 71544 w 293583"/>
              <a:gd name="connsiteY17" fmla="*/ 234156 h 336550"/>
              <a:gd name="connsiteX18" fmla="*/ 66464 w 293583"/>
              <a:gd name="connsiteY18" fmla="*/ 236802 h 336550"/>
              <a:gd name="connsiteX19" fmla="*/ 62654 w 293583"/>
              <a:gd name="connsiteY19" fmla="*/ 248708 h 336550"/>
              <a:gd name="connsiteX20" fmla="*/ 63924 w 293583"/>
              <a:gd name="connsiteY20" fmla="*/ 250031 h 336550"/>
              <a:gd name="connsiteX21" fmla="*/ 71544 w 293583"/>
              <a:gd name="connsiteY21" fmla="*/ 254000 h 336550"/>
              <a:gd name="connsiteX22" fmla="*/ 75354 w 293583"/>
              <a:gd name="connsiteY22" fmla="*/ 254000 h 336550"/>
              <a:gd name="connsiteX23" fmla="*/ 80434 w 293583"/>
              <a:gd name="connsiteY23" fmla="*/ 250031 h 336550"/>
              <a:gd name="connsiteX24" fmla="*/ 86784 w 293583"/>
              <a:gd name="connsiteY24" fmla="*/ 247385 h 336550"/>
              <a:gd name="connsiteX25" fmla="*/ 77894 w 293583"/>
              <a:gd name="connsiteY25" fmla="*/ 230187 h 336550"/>
              <a:gd name="connsiteX26" fmla="*/ 61067 w 293583"/>
              <a:gd name="connsiteY26" fmla="*/ 198437 h 336550"/>
              <a:gd name="connsiteX27" fmla="*/ 54187 w 293583"/>
              <a:gd name="connsiteY27" fmla="*/ 202604 h 336550"/>
              <a:gd name="connsiteX28" fmla="*/ 50060 w 293583"/>
              <a:gd name="connsiteY28" fmla="*/ 206771 h 336550"/>
              <a:gd name="connsiteX29" fmla="*/ 51436 w 293583"/>
              <a:gd name="connsiteY29" fmla="*/ 215106 h 336550"/>
              <a:gd name="connsiteX30" fmla="*/ 59691 w 293583"/>
              <a:gd name="connsiteY30" fmla="*/ 220662 h 336550"/>
              <a:gd name="connsiteX31" fmla="*/ 63818 w 293583"/>
              <a:gd name="connsiteY31" fmla="*/ 219273 h 336550"/>
              <a:gd name="connsiteX32" fmla="*/ 69322 w 293583"/>
              <a:gd name="connsiteY32" fmla="*/ 216495 h 336550"/>
              <a:gd name="connsiteX33" fmla="*/ 61067 w 293583"/>
              <a:gd name="connsiteY33" fmla="*/ 198437 h 336550"/>
              <a:gd name="connsiteX34" fmla="*/ 141011 w 293583"/>
              <a:gd name="connsiteY34" fmla="*/ 42862 h 336550"/>
              <a:gd name="connsiteX35" fmla="*/ 29634 w 293583"/>
              <a:gd name="connsiteY35" fmla="*/ 103643 h 336550"/>
              <a:gd name="connsiteX36" fmla="*/ 116115 w 293583"/>
              <a:gd name="connsiteY36" fmla="*/ 263525 h 336550"/>
              <a:gd name="connsiteX37" fmla="*/ 190803 w 293583"/>
              <a:gd name="connsiteY37" fmla="*/ 222564 h 336550"/>
              <a:gd name="connsiteX38" fmla="*/ 193424 w 293583"/>
              <a:gd name="connsiteY38" fmla="*/ 198780 h 336550"/>
              <a:gd name="connsiteX39" fmla="*/ 193424 w 293583"/>
              <a:gd name="connsiteY39" fmla="*/ 197458 h 336550"/>
              <a:gd name="connsiteX40" fmla="*/ 194734 w 293583"/>
              <a:gd name="connsiteY40" fmla="*/ 189530 h 336550"/>
              <a:gd name="connsiteX41" fmla="*/ 185562 w 293583"/>
              <a:gd name="connsiteY41" fmla="*/ 186888 h 336550"/>
              <a:gd name="connsiteX42" fmla="*/ 152804 w 293583"/>
              <a:gd name="connsiteY42" fmla="*/ 167068 h 336550"/>
              <a:gd name="connsiteX43" fmla="*/ 177700 w 293583"/>
              <a:gd name="connsiteY43" fmla="*/ 130070 h 336550"/>
              <a:gd name="connsiteX44" fmla="*/ 185562 w 293583"/>
              <a:gd name="connsiteY44" fmla="*/ 126106 h 336550"/>
              <a:gd name="connsiteX45" fmla="*/ 141011 w 293583"/>
              <a:gd name="connsiteY45" fmla="*/ 42862 h 336550"/>
              <a:gd name="connsiteX46" fmla="*/ 120699 w 293583"/>
              <a:gd name="connsiteY46" fmla="*/ 17462 h 336550"/>
              <a:gd name="connsiteX47" fmla="*/ 116748 w 293583"/>
              <a:gd name="connsiteY47" fmla="*/ 18785 h 336550"/>
              <a:gd name="connsiteX48" fmla="*/ 20614 w 293583"/>
              <a:gd name="connsiteY48" fmla="*/ 70379 h 336550"/>
              <a:gd name="connsiteX49" fmla="*/ 16663 w 293583"/>
              <a:gd name="connsiteY49" fmla="*/ 75671 h 336550"/>
              <a:gd name="connsiteX50" fmla="*/ 16663 w 293583"/>
              <a:gd name="connsiteY50" fmla="*/ 82285 h 336550"/>
              <a:gd name="connsiteX51" fmla="*/ 20614 w 293583"/>
              <a:gd name="connsiteY51" fmla="*/ 88900 h 336550"/>
              <a:gd name="connsiteX52" fmla="*/ 131234 w 293583"/>
              <a:gd name="connsiteY52" fmla="*/ 29368 h 336550"/>
              <a:gd name="connsiteX53" fmla="*/ 128600 w 293583"/>
              <a:gd name="connsiteY53" fmla="*/ 22754 h 336550"/>
              <a:gd name="connsiteX54" fmla="*/ 120699 w 293583"/>
              <a:gd name="connsiteY54" fmla="*/ 17462 h 336550"/>
              <a:gd name="connsiteX55" fmla="*/ 192839 w 293583"/>
              <a:gd name="connsiteY55" fmla="*/ 5790 h 336550"/>
              <a:gd name="connsiteX56" fmla="*/ 202058 w 293583"/>
              <a:gd name="connsiteY56" fmla="*/ 13634 h 336550"/>
              <a:gd name="connsiteX57" fmla="*/ 202058 w 293583"/>
              <a:gd name="connsiteY57" fmla="*/ 17556 h 336550"/>
              <a:gd name="connsiteX58" fmla="*/ 275805 w 293583"/>
              <a:gd name="connsiteY58" fmla="*/ 26707 h 336550"/>
              <a:gd name="connsiteX59" fmla="*/ 275805 w 293583"/>
              <a:gd name="connsiteY59" fmla="*/ 111685 h 336550"/>
              <a:gd name="connsiteX60" fmla="*/ 270537 w 293583"/>
              <a:gd name="connsiteY60" fmla="*/ 114300 h 336550"/>
              <a:gd name="connsiteX61" fmla="*/ 263953 w 293583"/>
              <a:gd name="connsiteY61" fmla="*/ 111685 h 336550"/>
              <a:gd name="connsiteX62" fmla="*/ 263953 w 293583"/>
              <a:gd name="connsiteY62" fmla="*/ 99919 h 336550"/>
              <a:gd name="connsiteX63" fmla="*/ 263953 w 293583"/>
              <a:gd name="connsiteY63" fmla="*/ 38474 h 336550"/>
              <a:gd name="connsiteX64" fmla="*/ 233664 w 293583"/>
              <a:gd name="connsiteY64" fmla="*/ 26707 h 336550"/>
              <a:gd name="connsiteX65" fmla="*/ 213910 w 293583"/>
              <a:gd name="connsiteY65" fmla="*/ 30629 h 336550"/>
              <a:gd name="connsiteX66" fmla="*/ 217861 w 293583"/>
              <a:gd name="connsiteY66" fmla="*/ 30629 h 336550"/>
              <a:gd name="connsiteX67" fmla="*/ 227079 w 293583"/>
              <a:gd name="connsiteY67" fmla="*/ 39781 h 336550"/>
              <a:gd name="connsiteX68" fmla="*/ 217861 w 293583"/>
              <a:gd name="connsiteY68" fmla="*/ 48932 h 336550"/>
              <a:gd name="connsiteX69" fmla="*/ 192839 w 293583"/>
              <a:gd name="connsiteY69" fmla="*/ 48932 h 336550"/>
              <a:gd name="connsiteX70" fmla="*/ 183621 w 293583"/>
              <a:gd name="connsiteY70" fmla="*/ 39781 h 336550"/>
              <a:gd name="connsiteX71" fmla="*/ 183621 w 293583"/>
              <a:gd name="connsiteY71" fmla="*/ 13634 h 336550"/>
              <a:gd name="connsiteX72" fmla="*/ 192839 w 293583"/>
              <a:gd name="connsiteY72" fmla="*/ 5790 h 336550"/>
              <a:gd name="connsiteX73" fmla="*/ 121837 w 293583"/>
              <a:gd name="connsiteY73" fmla="*/ 0 h 336550"/>
              <a:gd name="connsiteX74" fmla="*/ 144205 w 293583"/>
              <a:gd name="connsiteY74" fmla="*/ 13146 h 336550"/>
              <a:gd name="connsiteX75" fmla="*/ 203415 w 293583"/>
              <a:gd name="connsiteY75" fmla="*/ 120948 h 336550"/>
              <a:gd name="connsiteX76" fmla="*/ 236309 w 293583"/>
              <a:gd name="connsiteY76" fmla="*/ 123577 h 336550"/>
              <a:gd name="connsiteX77" fmla="*/ 262624 w 293583"/>
              <a:gd name="connsiteY77" fmla="*/ 153814 h 336550"/>
              <a:gd name="connsiteX78" fmla="*/ 265256 w 293583"/>
              <a:gd name="connsiteY78" fmla="*/ 160387 h 336550"/>
              <a:gd name="connsiteX79" fmla="*/ 274466 w 293583"/>
              <a:gd name="connsiteY79" fmla="*/ 281335 h 336550"/>
              <a:gd name="connsiteX80" fmla="*/ 266572 w 293583"/>
              <a:gd name="connsiteY80" fmla="*/ 286593 h 336550"/>
              <a:gd name="connsiteX81" fmla="*/ 262624 w 293583"/>
              <a:gd name="connsiteY81" fmla="*/ 286593 h 336550"/>
              <a:gd name="connsiteX82" fmla="*/ 257361 w 293583"/>
              <a:gd name="connsiteY82" fmla="*/ 274762 h 336550"/>
              <a:gd name="connsiteX83" fmla="*/ 248151 w 293583"/>
              <a:gd name="connsiteY83" fmla="*/ 165646 h 336550"/>
              <a:gd name="connsiteX84" fmla="*/ 246835 w 293583"/>
              <a:gd name="connsiteY84" fmla="*/ 159072 h 336550"/>
              <a:gd name="connsiteX85" fmla="*/ 229730 w 293583"/>
              <a:gd name="connsiteY85" fmla="*/ 139353 h 336550"/>
              <a:gd name="connsiteX86" fmla="*/ 184994 w 293583"/>
              <a:gd name="connsiteY86" fmla="*/ 145926 h 336550"/>
              <a:gd name="connsiteX87" fmla="*/ 170520 w 293583"/>
              <a:gd name="connsiteY87" fmla="*/ 161702 h 336550"/>
              <a:gd name="connsiteX88" fmla="*/ 184994 w 293583"/>
              <a:gd name="connsiteY88" fmla="*/ 169590 h 336550"/>
              <a:gd name="connsiteX89" fmla="*/ 209994 w 293583"/>
              <a:gd name="connsiteY89" fmla="*/ 180107 h 336550"/>
              <a:gd name="connsiteX90" fmla="*/ 211309 w 293583"/>
              <a:gd name="connsiteY90" fmla="*/ 202456 h 336550"/>
              <a:gd name="connsiteX91" fmla="*/ 227099 w 293583"/>
              <a:gd name="connsiteY91" fmla="*/ 251098 h 336550"/>
              <a:gd name="connsiteX92" fmla="*/ 231046 w 293583"/>
              <a:gd name="connsiteY92" fmla="*/ 262930 h 336550"/>
              <a:gd name="connsiteX93" fmla="*/ 219204 w 293583"/>
              <a:gd name="connsiteY93" fmla="*/ 266874 h 336550"/>
              <a:gd name="connsiteX94" fmla="*/ 217888 w 293583"/>
              <a:gd name="connsiteY94" fmla="*/ 265559 h 336550"/>
              <a:gd name="connsiteX95" fmla="*/ 154731 w 293583"/>
              <a:gd name="connsiteY95" fmla="*/ 299740 h 336550"/>
              <a:gd name="connsiteX96" fmla="*/ 175783 w 293583"/>
              <a:gd name="connsiteY96" fmla="*/ 319460 h 336550"/>
              <a:gd name="connsiteX97" fmla="*/ 179731 w 293583"/>
              <a:gd name="connsiteY97" fmla="*/ 331291 h 336550"/>
              <a:gd name="connsiteX98" fmla="*/ 171836 w 293583"/>
              <a:gd name="connsiteY98" fmla="*/ 336550 h 336550"/>
              <a:gd name="connsiteX99" fmla="*/ 167889 w 293583"/>
              <a:gd name="connsiteY99" fmla="*/ 335235 h 336550"/>
              <a:gd name="connsiteX100" fmla="*/ 137626 w 293583"/>
              <a:gd name="connsiteY100" fmla="*/ 306313 h 336550"/>
              <a:gd name="connsiteX101" fmla="*/ 136311 w 293583"/>
              <a:gd name="connsiteY101" fmla="*/ 306313 h 336550"/>
              <a:gd name="connsiteX102" fmla="*/ 112627 w 293583"/>
              <a:gd name="connsiteY102" fmla="*/ 294481 h 336550"/>
              <a:gd name="connsiteX103" fmla="*/ 107364 w 293583"/>
              <a:gd name="connsiteY103" fmla="*/ 297111 h 336550"/>
              <a:gd name="connsiteX104" fmla="*/ 94206 w 293583"/>
              <a:gd name="connsiteY104" fmla="*/ 301055 h 336550"/>
              <a:gd name="connsiteX105" fmla="*/ 70522 w 293583"/>
              <a:gd name="connsiteY105" fmla="*/ 286593 h 336550"/>
              <a:gd name="connsiteX106" fmla="*/ 70522 w 293583"/>
              <a:gd name="connsiteY106" fmla="*/ 285279 h 336550"/>
              <a:gd name="connsiteX107" fmla="*/ 67891 w 293583"/>
              <a:gd name="connsiteY107" fmla="*/ 272132 h 336550"/>
              <a:gd name="connsiteX108" fmla="*/ 48154 w 293583"/>
              <a:gd name="connsiteY108" fmla="*/ 257671 h 336550"/>
              <a:gd name="connsiteX109" fmla="*/ 48154 w 293583"/>
              <a:gd name="connsiteY109" fmla="*/ 256356 h 336550"/>
              <a:gd name="connsiteX110" fmla="*/ 46838 w 293583"/>
              <a:gd name="connsiteY110" fmla="*/ 234007 h 336550"/>
              <a:gd name="connsiteX111" fmla="*/ 36312 w 293583"/>
              <a:gd name="connsiteY111" fmla="*/ 223490 h 336550"/>
              <a:gd name="connsiteX112" fmla="*/ 36312 w 293583"/>
              <a:gd name="connsiteY112" fmla="*/ 222176 h 336550"/>
              <a:gd name="connsiteX113" fmla="*/ 33681 w 293583"/>
              <a:gd name="connsiteY113" fmla="*/ 202456 h 336550"/>
              <a:gd name="connsiteX114" fmla="*/ 46838 w 293583"/>
              <a:gd name="connsiteY114" fmla="*/ 186680 h 336550"/>
              <a:gd name="connsiteX115" fmla="*/ 53417 w 293583"/>
              <a:gd name="connsiteY115" fmla="*/ 182736 h 336550"/>
              <a:gd name="connsiteX116" fmla="*/ 3418 w 293583"/>
              <a:gd name="connsiteY116" fmla="*/ 90711 h 336550"/>
              <a:gd name="connsiteX117" fmla="*/ 787 w 293583"/>
              <a:gd name="connsiteY117" fmla="*/ 70991 h 336550"/>
              <a:gd name="connsiteX118" fmla="*/ 13944 w 293583"/>
              <a:gd name="connsiteY118" fmla="*/ 55215 h 336550"/>
              <a:gd name="connsiteX119" fmla="*/ 108679 w 293583"/>
              <a:gd name="connsiteY119" fmla="*/ 2629 h 336550"/>
              <a:gd name="connsiteX120" fmla="*/ 121837 w 293583"/>
              <a:gd name="connsiteY120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293583" h="336550">
                <a:moveTo>
                  <a:pt x="95356" y="263525"/>
                </a:moveTo>
                <a:cubicBezTo>
                  <a:pt x="95356" y="263525"/>
                  <a:pt x="95356" y="263525"/>
                  <a:pt x="89006" y="266065"/>
                </a:cubicBezTo>
                <a:cubicBezTo>
                  <a:pt x="87736" y="267335"/>
                  <a:pt x="86466" y="268605"/>
                  <a:pt x="85196" y="271145"/>
                </a:cubicBezTo>
                <a:cubicBezTo>
                  <a:pt x="85196" y="273685"/>
                  <a:pt x="85196" y="274955"/>
                  <a:pt x="86466" y="277495"/>
                </a:cubicBezTo>
                <a:cubicBezTo>
                  <a:pt x="86466" y="277495"/>
                  <a:pt x="86466" y="277495"/>
                  <a:pt x="86466" y="278765"/>
                </a:cubicBezTo>
                <a:cubicBezTo>
                  <a:pt x="87736" y="281305"/>
                  <a:pt x="91546" y="282575"/>
                  <a:pt x="94086" y="282575"/>
                </a:cubicBezTo>
                <a:cubicBezTo>
                  <a:pt x="95356" y="282575"/>
                  <a:pt x="96626" y="282575"/>
                  <a:pt x="97896" y="281305"/>
                </a:cubicBezTo>
                <a:lnTo>
                  <a:pt x="104246" y="278765"/>
                </a:lnTo>
                <a:cubicBezTo>
                  <a:pt x="104246" y="278765"/>
                  <a:pt x="104246" y="278765"/>
                  <a:pt x="95356" y="263525"/>
                </a:cubicBezTo>
                <a:close/>
                <a:moveTo>
                  <a:pt x="194734" y="241300"/>
                </a:moveTo>
                <a:cubicBezTo>
                  <a:pt x="194734" y="241300"/>
                  <a:pt x="194734" y="241300"/>
                  <a:pt x="123296" y="278628"/>
                </a:cubicBezTo>
                <a:cubicBezTo>
                  <a:pt x="123296" y="278628"/>
                  <a:pt x="123296" y="278628"/>
                  <a:pt x="127265" y="285064"/>
                </a:cubicBezTo>
                <a:cubicBezTo>
                  <a:pt x="128588" y="287638"/>
                  <a:pt x="131233" y="288925"/>
                  <a:pt x="135202" y="288925"/>
                </a:cubicBezTo>
                <a:cubicBezTo>
                  <a:pt x="136525" y="288925"/>
                  <a:pt x="137848" y="288925"/>
                  <a:pt x="139171" y="287638"/>
                </a:cubicBezTo>
                <a:cubicBezTo>
                  <a:pt x="139171" y="287638"/>
                  <a:pt x="139171" y="287638"/>
                  <a:pt x="202671" y="254172"/>
                </a:cubicBezTo>
                <a:cubicBezTo>
                  <a:pt x="200025" y="250310"/>
                  <a:pt x="196057" y="246449"/>
                  <a:pt x="194734" y="241300"/>
                </a:cubicBezTo>
                <a:close/>
                <a:moveTo>
                  <a:pt x="77894" y="230187"/>
                </a:moveTo>
                <a:cubicBezTo>
                  <a:pt x="77894" y="230187"/>
                  <a:pt x="77894" y="230187"/>
                  <a:pt x="71544" y="234156"/>
                </a:cubicBezTo>
                <a:cubicBezTo>
                  <a:pt x="71544" y="234156"/>
                  <a:pt x="71544" y="234156"/>
                  <a:pt x="66464" y="236802"/>
                </a:cubicBezTo>
                <a:cubicBezTo>
                  <a:pt x="62654" y="239448"/>
                  <a:pt x="61384" y="244739"/>
                  <a:pt x="62654" y="248708"/>
                </a:cubicBezTo>
                <a:cubicBezTo>
                  <a:pt x="62654" y="248708"/>
                  <a:pt x="62654" y="248708"/>
                  <a:pt x="63924" y="250031"/>
                </a:cubicBezTo>
                <a:cubicBezTo>
                  <a:pt x="65194" y="252677"/>
                  <a:pt x="67734" y="254000"/>
                  <a:pt x="71544" y="254000"/>
                </a:cubicBezTo>
                <a:cubicBezTo>
                  <a:pt x="72814" y="254000"/>
                  <a:pt x="74084" y="254000"/>
                  <a:pt x="75354" y="254000"/>
                </a:cubicBezTo>
                <a:cubicBezTo>
                  <a:pt x="75354" y="254000"/>
                  <a:pt x="75354" y="254000"/>
                  <a:pt x="80434" y="250031"/>
                </a:cubicBezTo>
                <a:cubicBezTo>
                  <a:pt x="80434" y="250031"/>
                  <a:pt x="80434" y="250031"/>
                  <a:pt x="86784" y="247385"/>
                </a:cubicBezTo>
                <a:cubicBezTo>
                  <a:pt x="86784" y="247385"/>
                  <a:pt x="86784" y="247385"/>
                  <a:pt x="77894" y="230187"/>
                </a:cubicBezTo>
                <a:close/>
                <a:moveTo>
                  <a:pt x="61067" y="198437"/>
                </a:moveTo>
                <a:cubicBezTo>
                  <a:pt x="61067" y="198437"/>
                  <a:pt x="61067" y="198437"/>
                  <a:pt x="54187" y="202604"/>
                </a:cubicBezTo>
                <a:cubicBezTo>
                  <a:pt x="52811" y="202604"/>
                  <a:pt x="51436" y="205382"/>
                  <a:pt x="50060" y="206771"/>
                </a:cubicBezTo>
                <a:cubicBezTo>
                  <a:pt x="48684" y="209550"/>
                  <a:pt x="50060" y="212328"/>
                  <a:pt x="51436" y="215106"/>
                </a:cubicBezTo>
                <a:cubicBezTo>
                  <a:pt x="52811" y="217884"/>
                  <a:pt x="55563" y="220662"/>
                  <a:pt x="59691" y="220662"/>
                </a:cubicBezTo>
                <a:cubicBezTo>
                  <a:pt x="61067" y="220662"/>
                  <a:pt x="62443" y="220662"/>
                  <a:pt x="63818" y="219273"/>
                </a:cubicBezTo>
                <a:cubicBezTo>
                  <a:pt x="63818" y="219273"/>
                  <a:pt x="63818" y="219273"/>
                  <a:pt x="69322" y="216495"/>
                </a:cubicBezTo>
                <a:cubicBezTo>
                  <a:pt x="69322" y="216495"/>
                  <a:pt x="69322" y="216495"/>
                  <a:pt x="61067" y="198437"/>
                </a:cubicBezTo>
                <a:close/>
                <a:moveTo>
                  <a:pt x="141011" y="42862"/>
                </a:moveTo>
                <a:cubicBezTo>
                  <a:pt x="141011" y="42862"/>
                  <a:pt x="141011" y="42862"/>
                  <a:pt x="29634" y="103643"/>
                </a:cubicBezTo>
                <a:cubicBezTo>
                  <a:pt x="29634" y="103643"/>
                  <a:pt x="29634" y="103643"/>
                  <a:pt x="116115" y="263525"/>
                </a:cubicBezTo>
                <a:cubicBezTo>
                  <a:pt x="116115" y="263525"/>
                  <a:pt x="116115" y="263525"/>
                  <a:pt x="190803" y="222564"/>
                </a:cubicBezTo>
                <a:cubicBezTo>
                  <a:pt x="190803" y="215957"/>
                  <a:pt x="190803" y="208029"/>
                  <a:pt x="193424" y="198780"/>
                </a:cubicBezTo>
                <a:cubicBezTo>
                  <a:pt x="193424" y="197458"/>
                  <a:pt x="193424" y="197458"/>
                  <a:pt x="193424" y="197458"/>
                </a:cubicBezTo>
                <a:cubicBezTo>
                  <a:pt x="194734" y="194816"/>
                  <a:pt x="194734" y="190852"/>
                  <a:pt x="194734" y="189530"/>
                </a:cubicBezTo>
                <a:cubicBezTo>
                  <a:pt x="193424" y="188209"/>
                  <a:pt x="190803" y="186888"/>
                  <a:pt x="185562" y="186888"/>
                </a:cubicBezTo>
                <a:cubicBezTo>
                  <a:pt x="176389" y="188209"/>
                  <a:pt x="159355" y="185566"/>
                  <a:pt x="152804" y="167068"/>
                </a:cubicBezTo>
                <a:cubicBezTo>
                  <a:pt x="147562" y="153854"/>
                  <a:pt x="158045" y="139319"/>
                  <a:pt x="177700" y="130070"/>
                </a:cubicBezTo>
                <a:cubicBezTo>
                  <a:pt x="180320" y="128749"/>
                  <a:pt x="182941" y="127428"/>
                  <a:pt x="185562" y="126106"/>
                </a:cubicBezTo>
                <a:cubicBezTo>
                  <a:pt x="185562" y="126106"/>
                  <a:pt x="185562" y="126106"/>
                  <a:pt x="141011" y="42862"/>
                </a:cubicBezTo>
                <a:close/>
                <a:moveTo>
                  <a:pt x="120699" y="17462"/>
                </a:moveTo>
                <a:cubicBezTo>
                  <a:pt x="119382" y="17462"/>
                  <a:pt x="118065" y="18785"/>
                  <a:pt x="116748" y="18785"/>
                </a:cubicBezTo>
                <a:cubicBezTo>
                  <a:pt x="116748" y="18785"/>
                  <a:pt x="116748" y="18785"/>
                  <a:pt x="20614" y="70379"/>
                </a:cubicBezTo>
                <a:cubicBezTo>
                  <a:pt x="17980" y="71702"/>
                  <a:pt x="16663" y="74348"/>
                  <a:pt x="16663" y="75671"/>
                </a:cubicBezTo>
                <a:cubicBezTo>
                  <a:pt x="15346" y="78317"/>
                  <a:pt x="15346" y="80962"/>
                  <a:pt x="16663" y="82285"/>
                </a:cubicBezTo>
                <a:cubicBezTo>
                  <a:pt x="16663" y="82285"/>
                  <a:pt x="16663" y="82285"/>
                  <a:pt x="20614" y="88900"/>
                </a:cubicBezTo>
                <a:cubicBezTo>
                  <a:pt x="20614" y="88900"/>
                  <a:pt x="20614" y="88900"/>
                  <a:pt x="131234" y="29368"/>
                </a:cubicBezTo>
                <a:cubicBezTo>
                  <a:pt x="131234" y="29368"/>
                  <a:pt x="131234" y="29368"/>
                  <a:pt x="128600" y="22754"/>
                </a:cubicBezTo>
                <a:cubicBezTo>
                  <a:pt x="125966" y="20108"/>
                  <a:pt x="123332" y="17462"/>
                  <a:pt x="120699" y="17462"/>
                </a:cubicBezTo>
                <a:close/>
                <a:moveTo>
                  <a:pt x="192839" y="5790"/>
                </a:moveTo>
                <a:cubicBezTo>
                  <a:pt x="198107" y="5790"/>
                  <a:pt x="202058" y="9712"/>
                  <a:pt x="202058" y="13634"/>
                </a:cubicBezTo>
                <a:cubicBezTo>
                  <a:pt x="202058" y="13634"/>
                  <a:pt x="202058" y="13634"/>
                  <a:pt x="202058" y="17556"/>
                </a:cubicBezTo>
                <a:cubicBezTo>
                  <a:pt x="224445" y="3175"/>
                  <a:pt x="256051" y="5790"/>
                  <a:pt x="275805" y="26707"/>
                </a:cubicBezTo>
                <a:cubicBezTo>
                  <a:pt x="299509" y="50240"/>
                  <a:pt x="299509" y="88153"/>
                  <a:pt x="275805" y="111685"/>
                </a:cubicBezTo>
                <a:cubicBezTo>
                  <a:pt x="274488" y="114300"/>
                  <a:pt x="271854" y="114300"/>
                  <a:pt x="270537" y="114300"/>
                </a:cubicBezTo>
                <a:cubicBezTo>
                  <a:pt x="267903" y="114300"/>
                  <a:pt x="265269" y="114300"/>
                  <a:pt x="263953" y="111685"/>
                </a:cubicBezTo>
                <a:cubicBezTo>
                  <a:pt x="260002" y="109071"/>
                  <a:pt x="260002" y="102534"/>
                  <a:pt x="263953" y="99919"/>
                </a:cubicBezTo>
                <a:cubicBezTo>
                  <a:pt x="281072" y="82924"/>
                  <a:pt x="281072" y="55469"/>
                  <a:pt x="263953" y="38474"/>
                </a:cubicBezTo>
                <a:cubicBezTo>
                  <a:pt x="256051" y="30629"/>
                  <a:pt x="244199" y="26707"/>
                  <a:pt x="233664" y="26707"/>
                </a:cubicBezTo>
                <a:cubicBezTo>
                  <a:pt x="225762" y="26707"/>
                  <a:pt x="219178" y="28015"/>
                  <a:pt x="213910" y="30629"/>
                </a:cubicBezTo>
                <a:cubicBezTo>
                  <a:pt x="213910" y="30629"/>
                  <a:pt x="213910" y="30629"/>
                  <a:pt x="217861" y="30629"/>
                </a:cubicBezTo>
                <a:cubicBezTo>
                  <a:pt x="223128" y="30629"/>
                  <a:pt x="227079" y="34551"/>
                  <a:pt x="227079" y="39781"/>
                </a:cubicBezTo>
                <a:cubicBezTo>
                  <a:pt x="227079" y="45010"/>
                  <a:pt x="223128" y="48932"/>
                  <a:pt x="217861" y="48932"/>
                </a:cubicBezTo>
                <a:cubicBezTo>
                  <a:pt x="217861" y="48932"/>
                  <a:pt x="217861" y="48932"/>
                  <a:pt x="192839" y="48932"/>
                </a:cubicBezTo>
                <a:cubicBezTo>
                  <a:pt x="187572" y="48932"/>
                  <a:pt x="183621" y="45010"/>
                  <a:pt x="183621" y="39781"/>
                </a:cubicBezTo>
                <a:cubicBezTo>
                  <a:pt x="183621" y="39781"/>
                  <a:pt x="183621" y="39781"/>
                  <a:pt x="183621" y="13634"/>
                </a:cubicBezTo>
                <a:cubicBezTo>
                  <a:pt x="183621" y="9712"/>
                  <a:pt x="187572" y="5790"/>
                  <a:pt x="192839" y="5790"/>
                </a:cubicBezTo>
                <a:close/>
                <a:moveTo>
                  <a:pt x="121837" y="0"/>
                </a:moveTo>
                <a:cubicBezTo>
                  <a:pt x="131047" y="0"/>
                  <a:pt x="140258" y="5259"/>
                  <a:pt x="144205" y="13146"/>
                </a:cubicBezTo>
                <a:cubicBezTo>
                  <a:pt x="144205" y="13146"/>
                  <a:pt x="144205" y="13146"/>
                  <a:pt x="203415" y="120948"/>
                </a:cubicBezTo>
                <a:cubicBezTo>
                  <a:pt x="215257" y="118318"/>
                  <a:pt x="227099" y="119633"/>
                  <a:pt x="236309" y="123577"/>
                </a:cubicBezTo>
                <a:cubicBezTo>
                  <a:pt x="248151" y="128836"/>
                  <a:pt x="257361" y="139353"/>
                  <a:pt x="262624" y="153814"/>
                </a:cubicBezTo>
                <a:cubicBezTo>
                  <a:pt x="263940" y="155129"/>
                  <a:pt x="263940" y="157758"/>
                  <a:pt x="265256" y="160387"/>
                </a:cubicBezTo>
                <a:cubicBezTo>
                  <a:pt x="277098" y="191939"/>
                  <a:pt x="291571" y="236637"/>
                  <a:pt x="274466" y="281335"/>
                </a:cubicBezTo>
                <a:cubicBezTo>
                  <a:pt x="273150" y="285279"/>
                  <a:pt x="269203" y="286593"/>
                  <a:pt x="266572" y="286593"/>
                </a:cubicBezTo>
                <a:cubicBezTo>
                  <a:pt x="265256" y="286593"/>
                  <a:pt x="263940" y="286593"/>
                  <a:pt x="262624" y="286593"/>
                </a:cubicBezTo>
                <a:cubicBezTo>
                  <a:pt x="258677" y="285279"/>
                  <a:pt x="256045" y="280020"/>
                  <a:pt x="257361" y="274762"/>
                </a:cubicBezTo>
                <a:cubicBezTo>
                  <a:pt x="273150" y="235322"/>
                  <a:pt x="259993" y="197197"/>
                  <a:pt x="248151" y="165646"/>
                </a:cubicBezTo>
                <a:cubicBezTo>
                  <a:pt x="248151" y="164331"/>
                  <a:pt x="246835" y="161702"/>
                  <a:pt x="246835" y="159072"/>
                </a:cubicBezTo>
                <a:cubicBezTo>
                  <a:pt x="242888" y="149870"/>
                  <a:pt x="237625" y="143297"/>
                  <a:pt x="229730" y="139353"/>
                </a:cubicBezTo>
                <a:cubicBezTo>
                  <a:pt x="219204" y="135409"/>
                  <a:pt x="203415" y="136723"/>
                  <a:pt x="184994" y="145926"/>
                </a:cubicBezTo>
                <a:cubicBezTo>
                  <a:pt x="178415" y="148555"/>
                  <a:pt x="167889" y="156443"/>
                  <a:pt x="170520" y="161702"/>
                </a:cubicBezTo>
                <a:cubicBezTo>
                  <a:pt x="173152" y="170904"/>
                  <a:pt x="183678" y="169590"/>
                  <a:pt x="184994" y="169590"/>
                </a:cubicBezTo>
                <a:cubicBezTo>
                  <a:pt x="196836" y="169590"/>
                  <a:pt x="204731" y="172219"/>
                  <a:pt x="209994" y="180107"/>
                </a:cubicBezTo>
                <a:cubicBezTo>
                  <a:pt x="215257" y="189309"/>
                  <a:pt x="212625" y="199827"/>
                  <a:pt x="211309" y="202456"/>
                </a:cubicBezTo>
                <a:cubicBezTo>
                  <a:pt x="206046" y="226120"/>
                  <a:pt x="211309" y="241895"/>
                  <a:pt x="227099" y="251098"/>
                </a:cubicBezTo>
                <a:cubicBezTo>
                  <a:pt x="231046" y="252413"/>
                  <a:pt x="233677" y="257671"/>
                  <a:pt x="231046" y="262930"/>
                </a:cubicBezTo>
                <a:cubicBezTo>
                  <a:pt x="228414" y="266874"/>
                  <a:pt x="223151" y="268188"/>
                  <a:pt x="219204" y="266874"/>
                </a:cubicBezTo>
                <a:cubicBezTo>
                  <a:pt x="219204" y="265559"/>
                  <a:pt x="219204" y="265559"/>
                  <a:pt x="217888" y="265559"/>
                </a:cubicBezTo>
                <a:cubicBezTo>
                  <a:pt x="217888" y="265559"/>
                  <a:pt x="217888" y="265559"/>
                  <a:pt x="154731" y="299740"/>
                </a:cubicBezTo>
                <a:cubicBezTo>
                  <a:pt x="158679" y="306313"/>
                  <a:pt x="166573" y="315516"/>
                  <a:pt x="175783" y="319460"/>
                </a:cubicBezTo>
                <a:cubicBezTo>
                  <a:pt x="179731" y="322089"/>
                  <a:pt x="182362" y="327347"/>
                  <a:pt x="179731" y="331291"/>
                </a:cubicBezTo>
                <a:cubicBezTo>
                  <a:pt x="178415" y="335235"/>
                  <a:pt x="175783" y="336550"/>
                  <a:pt x="171836" y="336550"/>
                </a:cubicBezTo>
                <a:cubicBezTo>
                  <a:pt x="170520" y="336550"/>
                  <a:pt x="169205" y="336550"/>
                  <a:pt x="167889" y="335235"/>
                </a:cubicBezTo>
                <a:cubicBezTo>
                  <a:pt x="153415" y="328662"/>
                  <a:pt x="142889" y="314201"/>
                  <a:pt x="137626" y="306313"/>
                </a:cubicBezTo>
                <a:cubicBezTo>
                  <a:pt x="137626" y="306313"/>
                  <a:pt x="136311" y="306313"/>
                  <a:pt x="136311" y="306313"/>
                </a:cubicBezTo>
                <a:cubicBezTo>
                  <a:pt x="127100" y="306313"/>
                  <a:pt x="117890" y="302369"/>
                  <a:pt x="112627" y="294481"/>
                </a:cubicBezTo>
                <a:cubicBezTo>
                  <a:pt x="112627" y="294481"/>
                  <a:pt x="112627" y="294481"/>
                  <a:pt x="107364" y="297111"/>
                </a:cubicBezTo>
                <a:cubicBezTo>
                  <a:pt x="103416" y="299740"/>
                  <a:pt x="98153" y="301055"/>
                  <a:pt x="94206" y="301055"/>
                </a:cubicBezTo>
                <a:cubicBezTo>
                  <a:pt x="84996" y="301055"/>
                  <a:pt x="75785" y="295796"/>
                  <a:pt x="70522" y="286593"/>
                </a:cubicBezTo>
                <a:cubicBezTo>
                  <a:pt x="70522" y="286593"/>
                  <a:pt x="70522" y="286593"/>
                  <a:pt x="70522" y="285279"/>
                </a:cubicBezTo>
                <a:cubicBezTo>
                  <a:pt x="67891" y="281335"/>
                  <a:pt x="66575" y="276076"/>
                  <a:pt x="67891" y="272132"/>
                </a:cubicBezTo>
                <a:cubicBezTo>
                  <a:pt x="58680" y="270818"/>
                  <a:pt x="52102" y="265559"/>
                  <a:pt x="48154" y="257671"/>
                </a:cubicBezTo>
                <a:cubicBezTo>
                  <a:pt x="48154" y="257671"/>
                  <a:pt x="48154" y="257671"/>
                  <a:pt x="48154" y="256356"/>
                </a:cubicBezTo>
                <a:cubicBezTo>
                  <a:pt x="42891" y="249783"/>
                  <a:pt x="42891" y="240581"/>
                  <a:pt x="46838" y="234007"/>
                </a:cubicBezTo>
                <a:cubicBezTo>
                  <a:pt x="42891" y="231378"/>
                  <a:pt x="38944" y="227434"/>
                  <a:pt x="36312" y="223490"/>
                </a:cubicBezTo>
                <a:cubicBezTo>
                  <a:pt x="36312" y="223490"/>
                  <a:pt x="36312" y="223490"/>
                  <a:pt x="36312" y="222176"/>
                </a:cubicBezTo>
                <a:cubicBezTo>
                  <a:pt x="32365" y="215602"/>
                  <a:pt x="32365" y="209029"/>
                  <a:pt x="33681" y="202456"/>
                </a:cubicBezTo>
                <a:cubicBezTo>
                  <a:pt x="36312" y="195883"/>
                  <a:pt x="40260" y="189309"/>
                  <a:pt x="46838" y="186680"/>
                </a:cubicBezTo>
                <a:cubicBezTo>
                  <a:pt x="46838" y="186680"/>
                  <a:pt x="46838" y="186680"/>
                  <a:pt x="53417" y="182736"/>
                </a:cubicBezTo>
                <a:cubicBezTo>
                  <a:pt x="53417" y="182736"/>
                  <a:pt x="53417" y="182736"/>
                  <a:pt x="3418" y="90711"/>
                </a:cubicBezTo>
                <a:cubicBezTo>
                  <a:pt x="-529" y="84138"/>
                  <a:pt x="-529" y="77564"/>
                  <a:pt x="787" y="70991"/>
                </a:cubicBezTo>
                <a:cubicBezTo>
                  <a:pt x="3418" y="63103"/>
                  <a:pt x="7365" y="57845"/>
                  <a:pt x="13944" y="55215"/>
                </a:cubicBezTo>
                <a:cubicBezTo>
                  <a:pt x="13944" y="55215"/>
                  <a:pt x="13944" y="55215"/>
                  <a:pt x="108679" y="2629"/>
                </a:cubicBezTo>
                <a:cubicBezTo>
                  <a:pt x="112627" y="1315"/>
                  <a:pt x="116574" y="0"/>
                  <a:pt x="121837" y="0"/>
                </a:cubicBezTo>
                <a:close/>
              </a:path>
            </a:pathLst>
          </a:custGeom>
          <a:solidFill>
            <a:srgbClr val="D3381C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75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3100" y="1409863"/>
            <a:ext cx="10845800" cy="4038274"/>
            <a:chOff x="673100" y="1619413"/>
            <a:chExt cx="10845800" cy="4038274"/>
          </a:xfrm>
        </p:grpSpPr>
        <p:sp>
          <p:nvSpPr>
            <p:cNvPr id="3" name="íṡḷïďé"/>
            <p:cNvSpPr/>
            <p:nvPr/>
          </p:nvSpPr>
          <p:spPr bwMode="auto">
            <a:xfrm>
              <a:off x="6069864" y="4545798"/>
              <a:ext cx="1454887" cy="1062852"/>
            </a:xfrm>
            <a:custGeom>
              <a:avLst/>
              <a:gdLst>
                <a:gd name="T0" fmla="*/ 527 w 591"/>
                <a:gd name="T1" fmla="*/ 63 h 429"/>
                <a:gd name="T2" fmla="*/ 380 w 591"/>
                <a:gd name="T3" fmla="*/ 0 h 429"/>
                <a:gd name="T4" fmla="*/ 376 w 591"/>
                <a:gd name="T5" fmla="*/ 0 h 429"/>
                <a:gd name="T6" fmla="*/ 237 w 591"/>
                <a:gd name="T7" fmla="*/ 51 h 429"/>
                <a:gd name="T8" fmla="*/ 151 w 591"/>
                <a:gd name="T9" fmla="*/ 83 h 429"/>
                <a:gd name="T10" fmla="*/ 92 w 591"/>
                <a:gd name="T11" fmla="*/ 69 h 429"/>
                <a:gd name="T12" fmla="*/ 28 w 591"/>
                <a:gd name="T13" fmla="*/ 38 h 429"/>
                <a:gd name="T14" fmla="*/ 0 w 591"/>
                <a:gd name="T15" fmla="*/ 100 h 429"/>
                <a:gd name="T16" fmla="*/ 94 w 591"/>
                <a:gd name="T17" fmla="*/ 145 h 429"/>
                <a:gd name="T18" fmla="*/ 164 w 591"/>
                <a:gd name="T19" fmla="*/ 245 h 429"/>
                <a:gd name="T20" fmla="*/ 376 w 591"/>
                <a:gd name="T21" fmla="*/ 429 h 429"/>
                <a:gd name="T22" fmla="*/ 529 w 591"/>
                <a:gd name="T23" fmla="*/ 364 h 429"/>
                <a:gd name="T24" fmla="*/ 590 w 591"/>
                <a:gd name="T25" fmla="*/ 209 h 429"/>
                <a:gd name="T26" fmla="*/ 527 w 591"/>
                <a:gd name="T27" fmla="*/ 63 h 429"/>
                <a:gd name="T28" fmla="*/ 376 w 591"/>
                <a:gd name="T29" fmla="*/ 392 h 429"/>
                <a:gd name="T30" fmla="*/ 198 w 591"/>
                <a:gd name="T31" fmla="*/ 214 h 429"/>
                <a:gd name="T32" fmla="*/ 376 w 591"/>
                <a:gd name="T33" fmla="*/ 36 h 429"/>
                <a:gd name="T34" fmla="*/ 554 w 591"/>
                <a:gd name="T35" fmla="*/ 214 h 429"/>
                <a:gd name="T36" fmla="*/ 376 w 591"/>
                <a:gd name="T37" fmla="*/ 392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1" h="429">
                  <a:moveTo>
                    <a:pt x="527" y="63"/>
                  </a:moveTo>
                  <a:cubicBezTo>
                    <a:pt x="487" y="23"/>
                    <a:pt x="435" y="1"/>
                    <a:pt x="380" y="0"/>
                  </a:cubicBezTo>
                  <a:cubicBezTo>
                    <a:pt x="378" y="0"/>
                    <a:pt x="377" y="0"/>
                    <a:pt x="376" y="0"/>
                  </a:cubicBezTo>
                  <a:cubicBezTo>
                    <a:pt x="325" y="0"/>
                    <a:pt x="276" y="18"/>
                    <a:pt x="237" y="51"/>
                  </a:cubicBezTo>
                  <a:cubicBezTo>
                    <a:pt x="213" y="72"/>
                    <a:pt x="183" y="83"/>
                    <a:pt x="151" y="83"/>
                  </a:cubicBezTo>
                  <a:cubicBezTo>
                    <a:pt x="131" y="83"/>
                    <a:pt x="110" y="78"/>
                    <a:pt x="92" y="6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131" y="165"/>
                    <a:pt x="158" y="202"/>
                    <a:pt x="164" y="245"/>
                  </a:cubicBezTo>
                  <a:cubicBezTo>
                    <a:pt x="179" y="350"/>
                    <a:pt x="270" y="429"/>
                    <a:pt x="376" y="429"/>
                  </a:cubicBezTo>
                  <a:cubicBezTo>
                    <a:pt x="434" y="429"/>
                    <a:pt x="488" y="406"/>
                    <a:pt x="529" y="364"/>
                  </a:cubicBezTo>
                  <a:cubicBezTo>
                    <a:pt x="570" y="322"/>
                    <a:pt x="591" y="267"/>
                    <a:pt x="590" y="209"/>
                  </a:cubicBezTo>
                  <a:cubicBezTo>
                    <a:pt x="589" y="154"/>
                    <a:pt x="566" y="102"/>
                    <a:pt x="527" y="63"/>
                  </a:cubicBezTo>
                  <a:close/>
                  <a:moveTo>
                    <a:pt x="376" y="392"/>
                  </a:moveTo>
                  <a:cubicBezTo>
                    <a:pt x="278" y="392"/>
                    <a:pt x="198" y="313"/>
                    <a:pt x="198" y="214"/>
                  </a:cubicBezTo>
                  <a:cubicBezTo>
                    <a:pt x="198" y="116"/>
                    <a:pt x="278" y="36"/>
                    <a:pt x="376" y="36"/>
                  </a:cubicBezTo>
                  <a:cubicBezTo>
                    <a:pt x="474" y="36"/>
                    <a:pt x="554" y="116"/>
                    <a:pt x="554" y="214"/>
                  </a:cubicBezTo>
                  <a:cubicBezTo>
                    <a:pt x="554" y="313"/>
                    <a:pt x="474" y="392"/>
                    <a:pt x="376" y="392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4" name="ï$ļîḋé"/>
            <p:cNvSpPr/>
            <p:nvPr/>
          </p:nvSpPr>
          <p:spPr bwMode="auto">
            <a:xfrm>
              <a:off x="6038501" y="2606529"/>
              <a:ext cx="1486250" cy="1156940"/>
            </a:xfrm>
            <a:custGeom>
              <a:avLst/>
              <a:gdLst>
                <a:gd name="T0" fmla="*/ 542 w 604"/>
                <a:gd name="T1" fmla="*/ 91 h 467"/>
                <a:gd name="T2" fmla="*/ 389 w 604"/>
                <a:gd name="T3" fmla="*/ 27 h 467"/>
                <a:gd name="T4" fmla="*/ 275 w 604"/>
                <a:gd name="T5" fmla="*/ 59 h 467"/>
                <a:gd name="T6" fmla="*/ 205 w 604"/>
                <a:gd name="T7" fmla="*/ 80 h 467"/>
                <a:gd name="T8" fmla="*/ 140 w 604"/>
                <a:gd name="T9" fmla="*/ 62 h 467"/>
                <a:gd name="T10" fmla="*/ 32 w 604"/>
                <a:gd name="T11" fmla="*/ 0 h 467"/>
                <a:gd name="T12" fmla="*/ 0 w 604"/>
                <a:gd name="T13" fmla="*/ 60 h 467"/>
                <a:gd name="T14" fmla="*/ 109 w 604"/>
                <a:gd name="T15" fmla="*/ 122 h 467"/>
                <a:gd name="T16" fmla="*/ 174 w 604"/>
                <a:gd name="T17" fmla="*/ 237 h 467"/>
                <a:gd name="T18" fmla="*/ 174 w 604"/>
                <a:gd name="T19" fmla="*/ 238 h 467"/>
                <a:gd name="T20" fmla="*/ 115 w 604"/>
                <a:gd name="T21" fmla="*/ 346 h 467"/>
                <a:gd name="T22" fmla="*/ 22 w 604"/>
                <a:gd name="T23" fmla="*/ 408 h 467"/>
                <a:gd name="T24" fmla="*/ 56 w 604"/>
                <a:gd name="T25" fmla="*/ 467 h 467"/>
                <a:gd name="T26" fmla="*/ 126 w 604"/>
                <a:gd name="T27" fmla="*/ 420 h 467"/>
                <a:gd name="T28" fmla="*/ 198 w 604"/>
                <a:gd name="T29" fmla="*/ 398 h 467"/>
                <a:gd name="T30" fmla="*/ 271 w 604"/>
                <a:gd name="T31" fmla="*/ 420 h 467"/>
                <a:gd name="T32" fmla="*/ 389 w 604"/>
                <a:gd name="T33" fmla="*/ 455 h 467"/>
                <a:gd name="T34" fmla="*/ 398 w 604"/>
                <a:gd name="T35" fmla="*/ 455 h 467"/>
                <a:gd name="T36" fmla="*/ 603 w 604"/>
                <a:gd name="T37" fmla="*/ 246 h 467"/>
                <a:gd name="T38" fmla="*/ 542 w 604"/>
                <a:gd name="T39" fmla="*/ 91 h 467"/>
                <a:gd name="T40" fmla="*/ 389 w 604"/>
                <a:gd name="T41" fmla="*/ 419 h 467"/>
                <a:gd name="T42" fmla="*/ 211 w 604"/>
                <a:gd name="T43" fmla="*/ 241 h 467"/>
                <a:gd name="T44" fmla="*/ 389 w 604"/>
                <a:gd name="T45" fmla="*/ 63 h 467"/>
                <a:gd name="T46" fmla="*/ 566 w 604"/>
                <a:gd name="T47" fmla="*/ 241 h 467"/>
                <a:gd name="T48" fmla="*/ 389 w 604"/>
                <a:gd name="T49" fmla="*/ 41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4" h="467">
                  <a:moveTo>
                    <a:pt x="542" y="91"/>
                  </a:moveTo>
                  <a:cubicBezTo>
                    <a:pt x="501" y="50"/>
                    <a:pt x="447" y="27"/>
                    <a:pt x="389" y="27"/>
                  </a:cubicBezTo>
                  <a:cubicBezTo>
                    <a:pt x="348" y="27"/>
                    <a:pt x="309" y="38"/>
                    <a:pt x="275" y="59"/>
                  </a:cubicBezTo>
                  <a:cubicBezTo>
                    <a:pt x="254" y="72"/>
                    <a:pt x="230" y="80"/>
                    <a:pt x="205" y="80"/>
                  </a:cubicBezTo>
                  <a:cubicBezTo>
                    <a:pt x="182" y="80"/>
                    <a:pt x="159" y="73"/>
                    <a:pt x="140" y="6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50" y="146"/>
                    <a:pt x="175" y="190"/>
                    <a:pt x="174" y="237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3" y="282"/>
                    <a:pt x="151" y="322"/>
                    <a:pt x="115" y="346"/>
                  </a:cubicBezTo>
                  <a:cubicBezTo>
                    <a:pt x="22" y="408"/>
                    <a:pt x="22" y="408"/>
                    <a:pt x="22" y="408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48" y="406"/>
                    <a:pt x="173" y="398"/>
                    <a:pt x="198" y="398"/>
                  </a:cubicBezTo>
                  <a:cubicBezTo>
                    <a:pt x="224" y="398"/>
                    <a:pt x="250" y="406"/>
                    <a:pt x="271" y="420"/>
                  </a:cubicBezTo>
                  <a:cubicBezTo>
                    <a:pt x="306" y="443"/>
                    <a:pt x="347" y="455"/>
                    <a:pt x="389" y="455"/>
                  </a:cubicBezTo>
                  <a:cubicBezTo>
                    <a:pt x="392" y="455"/>
                    <a:pt x="395" y="455"/>
                    <a:pt x="398" y="455"/>
                  </a:cubicBezTo>
                  <a:cubicBezTo>
                    <a:pt x="510" y="450"/>
                    <a:pt x="600" y="358"/>
                    <a:pt x="603" y="246"/>
                  </a:cubicBezTo>
                  <a:cubicBezTo>
                    <a:pt x="604" y="188"/>
                    <a:pt x="582" y="133"/>
                    <a:pt x="542" y="91"/>
                  </a:cubicBezTo>
                  <a:close/>
                  <a:moveTo>
                    <a:pt x="389" y="419"/>
                  </a:moveTo>
                  <a:cubicBezTo>
                    <a:pt x="290" y="419"/>
                    <a:pt x="211" y="339"/>
                    <a:pt x="211" y="241"/>
                  </a:cubicBezTo>
                  <a:cubicBezTo>
                    <a:pt x="211" y="143"/>
                    <a:pt x="290" y="63"/>
                    <a:pt x="389" y="63"/>
                  </a:cubicBezTo>
                  <a:cubicBezTo>
                    <a:pt x="487" y="63"/>
                    <a:pt x="566" y="143"/>
                    <a:pt x="566" y="241"/>
                  </a:cubicBezTo>
                  <a:cubicBezTo>
                    <a:pt x="566" y="339"/>
                    <a:pt x="487" y="419"/>
                    <a:pt x="389" y="419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5" name="íśḻiḓè"/>
            <p:cNvSpPr/>
            <p:nvPr/>
          </p:nvSpPr>
          <p:spPr bwMode="auto">
            <a:xfrm>
              <a:off x="4701166" y="3617109"/>
              <a:ext cx="1484508" cy="1177849"/>
            </a:xfrm>
            <a:custGeom>
              <a:avLst/>
              <a:gdLst>
                <a:gd name="T0" fmla="*/ 487 w 603"/>
                <a:gd name="T1" fmla="*/ 54 h 475"/>
                <a:gd name="T2" fmla="*/ 414 w 603"/>
                <a:gd name="T3" fmla="*/ 76 h 475"/>
                <a:gd name="T4" fmla="*/ 339 w 603"/>
                <a:gd name="T5" fmla="*/ 52 h 475"/>
                <a:gd name="T6" fmla="*/ 217 w 603"/>
                <a:gd name="T7" fmla="*/ 13 h 475"/>
                <a:gd name="T8" fmla="*/ 216 w 603"/>
                <a:gd name="T9" fmla="*/ 13 h 475"/>
                <a:gd name="T10" fmla="*/ 2 w 603"/>
                <a:gd name="T11" fmla="*/ 222 h 475"/>
                <a:gd name="T12" fmla="*/ 63 w 603"/>
                <a:gd name="T13" fmla="*/ 377 h 475"/>
                <a:gd name="T14" fmla="*/ 216 w 603"/>
                <a:gd name="T15" fmla="*/ 442 h 475"/>
                <a:gd name="T16" fmla="*/ 317 w 603"/>
                <a:gd name="T17" fmla="*/ 416 h 475"/>
                <a:gd name="T18" fmla="*/ 379 w 603"/>
                <a:gd name="T19" fmla="*/ 401 h 475"/>
                <a:gd name="T20" fmla="*/ 438 w 603"/>
                <a:gd name="T21" fmla="*/ 415 h 475"/>
                <a:gd name="T22" fmla="*/ 560 w 603"/>
                <a:gd name="T23" fmla="*/ 475 h 475"/>
                <a:gd name="T24" fmla="*/ 588 w 603"/>
                <a:gd name="T25" fmla="*/ 413 h 475"/>
                <a:gd name="T26" fmla="*/ 500 w 603"/>
                <a:gd name="T27" fmla="*/ 371 h 475"/>
                <a:gd name="T28" fmla="*/ 429 w 603"/>
                <a:gd name="T29" fmla="*/ 244 h 475"/>
                <a:gd name="T30" fmla="*/ 430 w 603"/>
                <a:gd name="T31" fmla="*/ 238 h 475"/>
                <a:gd name="T32" fmla="*/ 488 w 603"/>
                <a:gd name="T33" fmla="*/ 135 h 475"/>
                <a:gd name="T34" fmla="*/ 603 w 603"/>
                <a:gd name="T35" fmla="*/ 59 h 475"/>
                <a:gd name="T36" fmla="*/ 569 w 603"/>
                <a:gd name="T37" fmla="*/ 0 h 475"/>
                <a:gd name="T38" fmla="*/ 487 w 603"/>
                <a:gd name="T39" fmla="*/ 54 h 475"/>
                <a:gd name="T40" fmla="*/ 216 w 603"/>
                <a:gd name="T41" fmla="*/ 405 h 475"/>
                <a:gd name="T42" fmla="*/ 38 w 603"/>
                <a:gd name="T43" fmla="*/ 227 h 475"/>
                <a:gd name="T44" fmla="*/ 216 w 603"/>
                <a:gd name="T45" fmla="*/ 50 h 475"/>
                <a:gd name="T46" fmla="*/ 394 w 603"/>
                <a:gd name="T47" fmla="*/ 227 h 475"/>
                <a:gd name="T48" fmla="*/ 216 w 603"/>
                <a:gd name="T4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3" h="475">
                  <a:moveTo>
                    <a:pt x="487" y="54"/>
                  </a:moveTo>
                  <a:cubicBezTo>
                    <a:pt x="465" y="69"/>
                    <a:pt x="440" y="76"/>
                    <a:pt x="414" y="76"/>
                  </a:cubicBezTo>
                  <a:cubicBezTo>
                    <a:pt x="387" y="76"/>
                    <a:pt x="361" y="68"/>
                    <a:pt x="339" y="52"/>
                  </a:cubicBezTo>
                  <a:cubicBezTo>
                    <a:pt x="303" y="27"/>
                    <a:pt x="261" y="13"/>
                    <a:pt x="217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100" y="13"/>
                    <a:pt x="4" y="107"/>
                    <a:pt x="2" y="222"/>
                  </a:cubicBezTo>
                  <a:cubicBezTo>
                    <a:pt x="0" y="281"/>
                    <a:pt x="22" y="336"/>
                    <a:pt x="63" y="377"/>
                  </a:cubicBezTo>
                  <a:cubicBezTo>
                    <a:pt x="103" y="419"/>
                    <a:pt x="158" y="442"/>
                    <a:pt x="216" y="442"/>
                  </a:cubicBezTo>
                  <a:cubicBezTo>
                    <a:pt x="251" y="442"/>
                    <a:pt x="286" y="433"/>
                    <a:pt x="317" y="416"/>
                  </a:cubicBezTo>
                  <a:cubicBezTo>
                    <a:pt x="336" y="406"/>
                    <a:pt x="357" y="401"/>
                    <a:pt x="379" y="401"/>
                  </a:cubicBezTo>
                  <a:cubicBezTo>
                    <a:pt x="399" y="401"/>
                    <a:pt x="420" y="406"/>
                    <a:pt x="438" y="415"/>
                  </a:cubicBezTo>
                  <a:cubicBezTo>
                    <a:pt x="560" y="475"/>
                    <a:pt x="560" y="475"/>
                    <a:pt x="560" y="475"/>
                  </a:cubicBezTo>
                  <a:cubicBezTo>
                    <a:pt x="588" y="413"/>
                    <a:pt x="588" y="413"/>
                    <a:pt x="588" y="413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453" y="347"/>
                    <a:pt x="425" y="297"/>
                    <a:pt x="429" y="244"/>
                  </a:cubicBezTo>
                  <a:cubicBezTo>
                    <a:pt x="430" y="242"/>
                    <a:pt x="430" y="240"/>
                    <a:pt x="430" y="238"/>
                  </a:cubicBezTo>
                  <a:cubicBezTo>
                    <a:pt x="432" y="196"/>
                    <a:pt x="454" y="158"/>
                    <a:pt x="488" y="135"/>
                  </a:cubicBezTo>
                  <a:cubicBezTo>
                    <a:pt x="603" y="59"/>
                    <a:pt x="603" y="59"/>
                    <a:pt x="603" y="59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487" y="54"/>
                  </a:lnTo>
                  <a:close/>
                  <a:moveTo>
                    <a:pt x="216" y="405"/>
                  </a:moveTo>
                  <a:cubicBezTo>
                    <a:pt x="118" y="405"/>
                    <a:pt x="38" y="326"/>
                    <a:pt x="38" y="227"/>
                  </a:cubicBezTo>
                  <a:cubicBezTo>
                    <a:pt x="38" y="129"/>
                    <a:pt x="118" y="50"/>
                    <a:pt x="216" y="50"/>
                  </a:cubicBezTo>
                  <a:cubicBezTo>
                    <a:pt x="314" y="50"/>
                    <a:pt x="394" y="129"/>
                    <a:pt x="394" y="227"/>
                  </a:cubicBezTo>
                  <a:cubicBezTo>
                    <a:pt x="394" y="326"/>
                    <a:pt x="314" y="405"/>
                    <a:pt x="216" y="405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ï$ļîḍê"/>
            <p:cNvSpPr/>
            <p:nvPr/>
          </p:nvSpPr>
          <p:spPr bwMode="auto">
            <a:xfrm>
              <a:off x="4676774" y="1619413"/>
              <a:ext cx="1449660" cy="1144743"/>
            </a:xfrm>
            <a:custGeom>
              <a:avLst/>
              <a:gdLst>
                <a:gd name="T0" fmla="*/ 495 w 589"/>
                <a:gd name="T1" fmla="*/ 347 h 462"/>
                <a:gd name="T2" fmla="*/ 429 w 589"/>
                <a:gd name="T3" fmla="*/ 226 h 462"/>
                <a:gd name="T4" fmla="*/ 231 w 589"/>
                <a:gd name="T5" fmla="*/ 1 h 462"/>
                <a:gd name="T6" fmla="*/ 216 w 589"/>
                <a:gd name="T7" fmla="*/ 0 h 462"/>
                <a:gd name="T8" fmla="*/ 1 w 589"/>
                <a:gd name="T9" fmla="*/ 210 h 462"/>
                <a:gd name="T10" fmla="*/ 62 w 589"/>
                <a:gd name="T11" fmla="*/ 364 h 462"/>
                <a:gd name="T12" fmla="*/ 215 w 589"/>
                <a:gd name="T13" fmla="*/ 429 h 462"/>
                <a:gd name="T14" fmla="*/ 321 w 589"/>
                <a:gd name="T15" fmla="*/ 401 h 462"/>
                <a:gd name="T16" fmla="*/ 387 w 589"/>
                <a:gd name="T17" fmla="*/ 383 h 462"/>
                <a:gd name="T18" fmla="*/ 452 w 589"/>
                <a:gd name="T19" fmla="*/ 401 h 462"/>
                <a:gd name="T20" fmla="*/ 557 w 589"/>
                <a:gd name="T21" fmla="*/ 462 h 462"/>
                <a:gd name="T22" fmla="*/ 589 w 589"/>
                <a:gd name="T23" fmla="*/ 402 h 462"/>
                <a:gd name="T24" fmla="*/ 495 w 589"/>
                <a:gd name="T25" fmla="*/ 347 h 462"/>
                <a:gd name="T26" fmla="*/ 215 w 589"/>
                <a:gd name="T27" fmla="*/ 393 h 462"/>
                <a:gd name="T28" fmla="*/ 37 w 589"/>
                <a:gd name="T29" fmla="*/ 215 h 462"/>
                <a:gd name="T30" fmla="*/ 215 w 589"/>
                <a:gd name="T31" fmla="*/ 37 h 462"/>
                <a:gd name="T32" fmla="*/ 393 w 589"/>
                <a:gd name="T33" fmla="*/ 215 h 462"/>
                <a:gd name="T34" fmla="*/ 215 w 589"/>
                <a:gd name="T35" fmla="*/ 39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9" h="462">
                  <a:moveTo>
                    <a:pt x="495" y="347"/>
                  </a:moveTo>
                  <a:cubicBezTo>
                    <a:pt x="452" y="323"/>
                    <a:pt x="427" y="276"/>
                    <a:pt x="429" y="226"/>
                  </a:cubicBezTo>
                  <a:cubicBezTo>
                    <a:pt x="436" y="110"/>
                    <a:pt x="346" y="9"/>
                    <a:pt x="231" y="1"/>
                  </a:cubicBezTo>
                  <a:cubicBezTo>
                    <a:pt x="226" y="1"/>
                    <a:pt x="221" y="0"/>
                    <a:pt x="216" y="0"/>
                  </a:cubicBezTo>
                  <a:cubicBezTo>
                    <a:pt x="100" y="0"/>
                    <a:pt x="4" y="94"/>
                    <a:pt x="1" y="210"/>
                  </a:cubicBezTo>
                  <a:cubicBezTo>
                    <a:pt x="0" y="268"/>
                    <a:pt x="22" y="323"/>
                    <a:pt x="62" y="364"/>
                  </a:cubicBezTo>
                  <a:cubicBezTo>
                    <a:pt x="103" y="406"/>
                    <a:pt x="157" y="429"/>
                    <a:pt x="215" y="429"/>
                  </a:cubicBezTo>
                  <a:cubicBezTo>
                    <a:pt x="252" y="429"/>
                    <a:pt x="289" y="419"/>
                    <a:pt x="321" y="401"/>
                  </a:cubicBezTo>
                  <a:cubicBezTo>
                    <a:pt x="341" y="389"/>
                    <a:pt x="364" y="383"/>
                    <a:pt x="387" y="383"/>
                  </a:cubicBezTo>
                  <a:cubicBezTo>
                    <a:pt x="410" y="383"/>
                    <a:pt x="432" y="390"/>
                    <a:pt x="452" y="401"/>
                  </a:cubicBezTo>
                  <a:cubicBezTo>
                    <a:pt x="557" y="462"/>
                    <a:pt x="557" y="462"/>
                    <a:pt x="557" y="462"/>
                  </a:cubicBezTo>
                  <a:cubicBezTo>
                    <a:pt x="589" y="402"/>
                    <a:pt x="589" y="402"/>
                    <a:pt x="589" y="402"/>
                  </a:cubicBezTo>
                  <a:lnTo>
                    <a:pt x="495" y="347"/>
                  </a:lnTo>
                  <a:close/>
                  <a:moveTo>
                    <a:pt x="215" y="393"/>
                  </a:moveTo>
                  <a:cubicBezTo>
                    <a:pt x="117" y="393"/>
                    <a:pt x="37" y="313"/>
                    <a:pt x="37" y="215"/>
                  </a:cubicBezTo>
                  <a:cubicBezTo>
                    <a:pt x="37" y="116"/>
                    <a:pt x="117" y="37"/>
                    <a:pt x="215" y="37"/>
                  </a:cubicBezTo>
                  <a:cubicBezTo>
                    <a:pt x="314" y="37"/>
                    <a:pt x="393" y="116"/>
                    <a:pt x="393" y="215"/>
                  </a:cubicBezTo>
                  <a:cubicBezTo>
                    <a:pt x="393" y="313"/>
                    <a:pt x="314" y="393"/>
                    <a:pt x="215" y="39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íšḷïḍé"/>
            <p:cNvSpPr/>
            <p:nvPr/>
          </p:nvSpPr>
          <p:spPr bwMode="auto">
            <a:xfrm>
              <a:off x="5032798" y="3998283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îŝḻîďé"/>
            <p:cNvSpPr/>
            <p:nvPr/>
          </p:nvSpPr>
          <p:spPr bwMode="auto">
            <a:xfrm>
              <a:off x="5004223" y="1964925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îşḻîḓè"/>
            <p:cNvSpPr/>
            <p:nvPr/>
          </p:nvSpPr>
          <p:spPr bwMode="auto">
            <a:xfrm>
              <a:off x="6813985" y="2989156"/>
              <a:ext cx="392420" cy="39168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$1îďê"/>
            <p:cNvSpPr/>
            <p:nvPr/>
          </p:nvSpPr>
          <p:spPr bwMode="auto">
            <a:xfrm>
              <a:off x="6790453" y="4899363"/>
              <a:ext cx="439484" cy="3557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1" name="îšlîdè"/>
            <p:cNvGrpSpPr/>
            <p:nvPr/>
          </p:nvGrpSpPr>
          <p:grpSpPr>
            <a:xfrm>
              <a:off x="673100" y="1619413"/>
              <a:ext cx="3824287" cy="1111889"/>
              <a:chOff x="669925" y="3161137"/>
              <a:chExt cx="3093055" cy="1111889"/>
            </a:xfrm>
          </p:grpSpPr>
          <p:sp>
            <p:nvSpPr>
              <p:cNvPr id="23" name="ïŝľîḓé"/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ṧḻïḑe"/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îṣlîḋè"/>
            <p:cNvGrpSpPr/>
            <p:nvPr/>
          </p:nvGrpSpPr>
          <p:grpSpPr>
            <a:xfrm>
              <a:off x="7694613" y="2606529"/>
              <a:ext cx="3824287" cy="1111889"/>
              <a:chOff x="8429020" y="3161137"/>
              <a:chExt cx="3093055" cy="1111889"/>
            </a:xfrm>
          </p:grpSpPr>
          <p:sp>
            <p:nvSpPr>
              <p:cNvPr id="21" name="ïṧḻïďé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ṥľíḍé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ṧḻîḋê"/>
            <p:cNvGrpSpPr/>
            <p:nvPr/>
          </p:nvGrpSpPr>
          <p:grpSpPr>
            <a:xfrm>
              <a:off x="673100" y="3617109"/>
              <a:ext cx="3824287" cy="1111889"/>
              <a:chOff x="669925" y="3161137"/>
              <a:chExt cx="3093055" cy="1111889"/>
            </a:xfrm>
          </p:grpSpPr>
          <p:sp>
            <p:nvSpPr>
              <p:cNvPr id="19" name="íṡľiďè"/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îŝḻïdé"/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i$ḷiḑe"/>
            <p:cNvGrpSpPr/>
            <p:nvPr/>
          </p:nvGrpSpPr>
          <p:grpSpPr>
            <a:xfrm>
              <a:off x="7694613" y="4545798"/>
              <a:ext cx="3824287" cy="1111889"/>
              <a:chOff x="8429020" y="3161137"/>
              <a:chExt cx="3093055" cy="1111889"/>
            </a:xfrm>
          </p:grpSpPr>
          <p:sp>
            <p:nvSpPr>
              <p:cNvPr id="17" name="íṧ1íḓe"/>
              <p:cNvSpPr/>
              <p:nvPr/>
            </p:nvSpPr>
            <p:spPr bwMode="auto">
              <a:xfrm>
                <a:off x="8429020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ŝľïḑê"/>
              <p:cNvSpPr txBox="1"/>
              <p:nvPr/>
            </p:nvSpPr>
            <p:spPr bwMode="auto">
              <a:xfrm>
                <a:off x="8429020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673100" y="3174205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768677" y="4132108"/>
              <a:ext cx="372083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2089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0718" y="1537356"/>
            <a:ext cx="10850563" cy="3767246"/>
            <a:chOff x="669925" y="1748577"/>
            <a:chExt cx="10850563" cy="3767246"/>
          </a:xfrm>
        </p:grpSpPr>
        <p:grpSp>
          <p:nvGrpSpPr>
            <p:cNvPr id="25" name="îṡľiďê"/>
            <p:cNvGrpSpPr/>
            <p:nvPr/>
          </p:nvGrpSpPr>
          <p:grpSpPr>
            <a:xfrm>
              <a:off x="4209107" y="1748577"/>
              <a:ext cx="3761087" cy="3767246"/>
              <a:chOff x="4209107" y="1748577"/>
              <a:chExt cx="3761087" cy="3767246"/>
            </a:xfrm>
          </p:grpSpPr>
          <p:sp>
            <p:nvSpPr>
              <p:cNvPr id="41" name="íṥļîḋe"/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2" name="iṣḷîḋe"/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îSlídê"/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4" name="íṥľïdè"/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D3381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5" name="isḷiḓè"/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46" name="iSļíḋê"/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47" name="îsḻíḋe"/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48" name="iŝlïḑè"/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grpSp>
          <p:nvGrpSpPr>
            <p:cNvPr id="26" name="îṣļiďe"/>
            <p:cNvGrpSpPr/>
            <p:nvPr/>
          </p:nvGrpSpPr>
          <p:grpSpPr>
            <a:xfrm>
              <a:off x="8489335" y="3840709"/>
              <a:ext cx="3031153" cy="1111889"/>
              <a:chOff x="673100" y="1237334"/>
              <a:chExt cx="3228944" cy="1111889"/>
            </a:xfrm>
          </p:grpSpPr>
          <p:sp>
            <p:nvSpPr>
              <p:cNvPr id="39" name="ïş1ïďe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0" name="ïśľiḍe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7" name="îşḷiďê"/>
            <p:cNvGrpSpPr/>
            <p:nvPr/>
          </p:nvGrpSpPr>
          <p:grpSpPr>
            <a:xfrm>
              <a:off x="8489335" y="2324502"/>
              <a:ext cx="3031153" cy="1111889"/>
              <a:chOff x="673100" y="1237334"/>
              <a:chExt cx="3228944" cy="1111889"/>
            </a:xfrm>
          </p:grpSpPr>
          <p:sp>
            <p:nvSpPr>
              <p:cNvPr id="37" name="íşḻiḍè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8" name="îsḷíḑê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8" name="işḷïḋe"/>
            <p:cNvGrpSpPr/>
            <p:nvPr/>
          </p:nvGrpSpPr>
          <p:grpSpPr>
            <a:xfrm>
              <a:off x="673100" y="3840709"/>
              <a:ext cx="3031153" cy="1111889"/>
              <a:chOff x="673100" y="1237334"/>
              <a:chExt cx="3228944" cy="1111889"/>
            </a:xfrm>
          </p:grpSpPr>
          <p:sp>
            <p:nvSpPr>
              <p:cNvPr id="35" name="ïSlíḓè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i$ľíḋê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9" name="íşḻiḋê"/>
            <p:cNvGrpSpPr/>
            <p:nvPr/>
          </p:nvGrpSpPr>
          <p:grpSpPr>
            <a:xfrm>
              <a:off x="673100" y="2324502"/>
              <a:ext cx="3031153" cy="1111889"/>
              <a:chOff x="673100" y="1237334"/>
              <a:chExt cx="3228944" cy="1111889"/>
            </a:xfrm>
          </p:grpSpPr>
          <p:sp>
            <p:nvSpPr>
              <p:cNvPr id="33" name="íṩ1îḍê"/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íṥḷïde"/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>
              <a:off x="66992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96595" y="3580411"/>
              <a:ext cx="28223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şľïḋé"/>
            <p:cNvSpPr/>
            <p:nvPr/>
          </p:nvSpPr>
          <p:spPr bwMode="auto">
            <a:xfrm>
              <a:off x="5660806" y="32900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16094" y="1190067"/>
            <a:ext cx="2622345" cy="26227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97057" y="933551"/>
            <a:ext cx="2973313" cy="297382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Rectangle 4"/>
          <p:cNvSpPr txBox="1">
            <a:spLocks noChangeArrowheads="1"/>
          </p:cNvSpPr>
          <p:nvPr/>
        </p:nvSpPr>
        <p:spPr bwMode="auto">
          <a:xfrm>
            <a:off x="4584865" y="3828259"/>
            <a:ext cx="3119576" cy="67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2" rIns="91405" bIns="4570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3200" dirty="0" smtClean="0">
                <a:solidFill>
                  <a:srgbClr val="D3381C"/>
                </a:solidFill>
                <a:cs typeface="+mn-ea"/>
                <a:sym typeface="+mn-lt"/>
              </a:rPr>
              <a:t>完成情况</a:t>
            </a:r>
            <a:endParaRPr lang="zh-CN" altLang="en-US" sz="3200" dirty="0">
              <a:solidFill>
                <a:srgbClr val="D3381C"/>
              </a:solidFill>
              <a:cs typeface="+mn-ea"/>
              <a:sym typeface="+mn-lt"/>
            </a:endParaRPr>
          </a:p>
        </p:txBody>
      </p:sp>
      <p:grpSp>
        <p:nvGrpSpPr>
          <p:cNvPr id="2" name="组合 124"/>
          <p:cNvGrpSpPr/>
          <p:nvPr/>
        </p:nvGrpSpPr>
        <p:grpSpPr>
          <a:xfrm>
            <a:off x="8379311" y="5684907"/>
            <a:ext cx="1367693" cy="1367930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127"/>
          <p:cNvGrpSpPr/>
          <p:nvPr/>
        </p:nvGrpSpPr>
        <p:grpSpPr>
          <a:xfrm>
            <a:off x="6343963" y="6140676"/>
            <a:ext cx="717624" cy="71774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130"/>
          <p:cNvGrpSpPr/>
          <p:nvPr/>
        </p:nvGrpSpPr>
        <p:grpSpPr>
          <a:xfrm>
            <a:off x="7248634" y="6560729"/>
            <a:ext cx="995751" cy="9959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133"/>
          <p:cNvGrpSpPr/>
          <p:nvPr/>
        </p:nvGrpSpPr>
        <p:grpSpPr>
          <a:xfrm>
            <a:off x="10344003" y="6307619"/>
            <a:ext cx="720979" cy="7211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136"/>
          <p:cNvGrpSpPr/>
          <p:nvPr/>
        </p:nvGrpSpPr>
        <p:grpSpPr>
          <a:xfrm>
            <a:off x="1023174" y="6718994"/>
            <a:ext cx="784813" cy="78494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5283542" y="6038314"/>
            <a:ext cx="336513" cy="3365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142"/>
          <p:cNvGrpSpPr/>
          <p:nvPr/>
        </p:nvGrpSpPr>
        <p:grpSpPr>
          <a:xfrm>
            <a:off x="4242130" y="5767978"/>
            <a:ext cx="705137" cy="705259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145"/>
          <p:cNvGrpSpPr/>
          <p:nvPr/>
        </p:nvGrpSpPr>
        <p:grpSpPr>
          <a:xfrm>
            <a:off x="11284031" y="5107627"/>
            <a:ext cx="1392928" cy="139317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148"/>
          <p:cNvGrpSpPr/>
          <p:nvPr/>
        </p:nvGrpSpPr>
        <p:grpSpPr>
          <a:xfrm>
            <a:off x="5892889" y="5765435"/>
            <a:ext cx="297315" cy="297367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51"/>
          <p:cNvGrpSpPr/>
          <p:nvPr/>
        </p:nvGrpSpPr>
        <p:grpSpPr>
          <a:xfrm>
            <a:off x="2591716" y="6273312"/>
            <a:ext cx="1283118" cy="12833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54"/>
          <p:cNvGrpSpPr/>
          <p:nvPr/>
        </p:nvGrpSpPr>
        <p:grpSpPr>
          <a:xfrm>
            <a:off x="1701344" y="6140678"/>
            <a:ext cx="693298" cy="693418"/>
            <a:chOff x="304800" y="673100"/>
            <a:chExt cx="4000500" cy="4000500"/>
          </a:xfrm>
          <a:solidFill>
            <a:srgbClr val="D3381C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57"/>
          <p:cNvGrpSpPr/>
          <p:nvPr/>
        </p:nvGrpSpPr>
        <p:grpSpPr>
          <a:xfrm>
            <a:off x="389513" y="6560727"/>
            <a:ext cx="422325" cy="4223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60"/>
          <p:cNvGrpSpPr/>
          <p:nvPr/>
        </p:nvGrpSpPr>
        <p:grpSpPr>
          <a:xfrm>
            <a:off x="157658" y="6316376"/>
            <a:ext cx="211161" cy="21119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2" name="同心圆 1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3" name="椭圆 1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5818775" y="1746761"/>
            <a:ext cx="65175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ln w="18415" cmpd="sng">
                  <a:solidFill>
                    <a:srgbClr val="D3381C"/>
                  </a:solidFill>
                  <a:prstDash val="solid"/>
                </a:ln>
                <a:solidFill>
                  <a:srgbClr val="D3381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9600" b="1" dirty="0">
              <a:ln w="18415" cmpd="sng">
                <a:solidFill>
                  <a:srgbClr val="D3381C"/>
                </a:solidFill>
                <a:prstDash val="solid"/>
              </a:ln>
              <a:solidFill>
                <a:srgbClr val="D3381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mph" presetSubtype="0" repeatCount="3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3000" fill="hold" nodeType="withEffect">
                                  <p:stCondLst>
                                    <p:cond delay="7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3000" fill="hold" nodeType="withEffect">
                                  <p:stCondLst>
                                    <p:cond delay="4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300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5796" y="913763"/>
            <a:ext cx="10840409" cy="5030475"/>
            <a:chOff x="680079" y="1123950"/>
            <a:chExt cx="10840409" cy="5030475"/>
          </a:xfrm>
        </p:grpSpPr>
        <p:grpSp>
          <p:nvGrpSpPr>
            <p:cNvPr id="3" name="i$ḻiḓê"/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4" name="íṥḻïḍê"/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îṩ1ïďè"/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îślïďé"/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iṡ1íďê"/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ïṡlïḋé"/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şlïdé"/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íšḻïḋé"/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í$ḻíďé"/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işļiḋe"/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şļïďe"/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îṧ1ídê"/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íŝlîḑe"/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ï$1îďé"/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ïṥļîďè"/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iṣḷiḍe"/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ṡḻïḋè"/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íSlïḋe"/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íṩľîḋê"/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iş1ïďè"/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şḻïḋè"/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i$liḓe"/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ḻîdê"/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Slíḋè"/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ïṥlïdé"/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ľîḍè"/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îŝḷîḓê"/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ṡḷiḍè"/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ṡḻiḍê"/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iSḷíďê"/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" name="iṡ1îďé"/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" name="ïṩļídè"/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" name="iṧlíḍê"/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7" name="îŝ1ïḓé"/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Sļîḑè"/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îsḷïḑè"/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śľiḍe"/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ṣlîďé"/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ŝļïďe"/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ï$ḷídê"/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专注工作汇报类PPT排版设计，定制QQ:418157732">
  <a:themeElements>
    <a:clrScheme name="自定义 39">
      <a:dk1>
        <a:sysClr val="windowText" lastClr="000000"/>
      </a:dk1>
      <a:lt1>
        <a:sysClr val="window" lastClr="FFFFFF"/>
      </a:lt1>
      <a:dk2>
        <a:srgbClr val="123E61"/>
      </a:dk2>
      <a:lt2>
        <a:srgbClr val="D4D4D6"/>
      </a:lt2>
      <a:accent1>
        <a:srgbClr val="123E61"/>
      </a:accent1>
      <a:accent2>
        <a:srgbClr val="123E61"/>
      </a:accent2>
      <a:accent3>
        <a:srgbClr val="123E61"/>
      </a:accent3>
      <a:accent4>
        <a:srgbClr val="123E61"/>
      </a:accent4>
      <a:accent5>
        <a:srgbClr val="123E61"/>
      </a:accent5>
      <a:accent6>
        <a:srgbClr val="000000"/>
      </a:accent6>
      <a:hlink>
        <a:srgbClr val="168BBA"/>
      </a:hlink>
      <a:folHlink>
        <a:srgbClr val="680000"/>
      </a:folHlink>
    </a:clrScheme>
    <a:fontScheme name="kerzjjkr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1382</Words>
  <Application>Microsoft Office PowerPoint</Application>
  <PresentationFormat>宽屏</PresentationFormat>
  <Paragraphs>266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宋体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 1 PPT模板网</cp:keywords>
  <dc:description>www.51pptm oba n.co m</dc:description>
  <cp:lastModifiedBy>YANGs</cp:lastModifiedBy>
  <cp:revision>14</cp:revision>
  <dcterms:created xsi:type="dcterms:W3CDTF">2019-02-26T02:05:00Z</dcterms:created>
  <dcterms:modified xsi:type="dcterms:W3CDTF">2020-06-21T11:12:05Z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